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723" r:id="rId2"/>
    <p:sldId id="728" r:id="rId3"/>
    <p:sldId id="726" r:id="rId4"/>
    <p:sldId id="257" r:id="rId5"/>
    <p:sldId id="275" r:id="rId6"/>
    <p:sldId id="269" r:id="rId7"/>
    <p:sldId id="729" r:id="rId8"/>
    <p:sldId id="256" r:id="rId9"/>
    <p:sldId id="719" r:id="rId10"/>
    <p:sldId id="441" r:id="rId11"/>
    <p:sldId id="713" r:id="rId12"/>
    <p:sldId id="712" r:id="rId13"/>
    <p:sldId id="714" r:id="rId14"/>
    <p:sldId id="716" r:id="rId15"/>
    <p:sldId id="718" r:id="rId16"/>
    <p:sldId id="717" r:id="rId17"/>
    <p:sldId id="353" r:id="rId18"/>
    <p:sldId id="710" r:id="rId19"/>
    <p:sldId id="649" r:id="rId20"/>
    <p:sldId id="722" r:id="rId21"/>
    <p:sldId id="541" r:id="rId22"/>
    <p:sldId id="705" r:id="rId23"/>
    <p:sldId id="703" r:id="rId24"/>
    <p:sldId id="721" r:id="rId25"/>
    <p:sldId id="706" r:id="rId2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B41E5-9355-43CB-A1A5-542E3927E0EE}" v="12" dt="2022-10-09T14:53:59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77" autoAdjust="0"/>
    <p:restoredTop sz="94044" autoAdjust="0"/>
  </p:normalViewPr>
  <p:slideViewPr>
    <p:cSldViewPr snapToGrid="0">
      <p:cViewPr varScale="1">
        <p:scale>
          <a:sx n="88" d="100"/>
          <a:sy n="88" d="100"/>
        </p:scale>
        <p:origin x="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Rae" userId="ff2f9374f2bc79df" providerId="LiveId" clId="{94C7BC09-5C74-4C85-B5DB-D025F301981E}"/>
    <pc:docChg chg="undo redo custSel delSld modSld">
      <pc:chgData name="Sarah Rae" userId="ff2f9374f2bc79df" providerId="LiveId" clId="{94C7BC09-5C74-4C85-B5DB-D025F301981E}" dt="2021-11-04T12:30:50.084" v="792"/>
      <pc:docMkLst>
        <pc:docMk/>
      </pc:docMkLst>
      <pc:sldChg chg="del">
        <pc:chgData name="Sarah Rae" userId="ff2f9374f2bc79df" providerId="LiveId" clId="{94C7BC09-5C74-4C85-B5DB-D025F301981E}" dt="2021-10-30T16:04:38.710" v="238" actId="2696"/>
        <pc:sldMkLst>
          <pc:docMk/>
          <pc:sldMk cId="1753895566" sldId="256"/>
        </pc:sldMkLst>
      </pc:sldChg>
      <pc:sldChg chg="addSp delSp modSp mod">
        <pc:chgData name="Sarah Rae" userId="ff2f9374f2bc79df" providerId="LiveId" clId="{94C7BC09-5C74-4C85-B5DB-D025F301981E}" dt="2021-10-31T10:48:26.708" v="774" actId="20577"/>
        <pc:sldMkLst>
          <pc:docMk/>
          <pc:sldMk cId="3666171063" sldId="256"/>
        </pc:sldMkLst>
        <pc:spChg chg="mod">
          <ac:chgData name="Sarah Rae" userId="ff2f9374f2bc79df" providerId="LiveId" clId="{94C7BC09-5C74-4C85-B5DB-D025F301981E}" dt="2021-10-31T10:48:26.708" v="774" actId="20577"/>
          <ac:spMkLst>
            <pc:docMk/>
            <pc:sldMk cId="3666171063" sldId="256"/>
            <ac:spMk id="2" creationId="{00000000-0000-0000-0000-000000000000}"/>
          </ac:spMkLst>
        </pc:spChg>
        <pc:spChg chg="mod">
          <ac:chgData name="Sarah Rae" userId="ff2f9374f2bc79df" providerId="LiveId" clId="{94C7BC09-5C74-4C85-B5DB-D025F301981E}" dt="2021-10-30T16:05:58.627" v="251" actId="1076"/>
          <ac:spMkLst>
            <pc:docMk/>
            <pc:sldMk cId="3666171063" sldId="256"/>
            <ac:spMk id="3" creationId="{00000000-0000-0000-0000-000000000000}"/>
          </ac:spMkLst>
        </pc:spChg>
        <pc:picChg chg="mod">
          <ac:chgData name="Sarah Rae" userId="ff2f9374f2bc79df" providerId="LiveId" clId="{94C7BC09-5C74-4C85-B5DB-D025F301981E}" dt="2021-10-30T16:05:50.935" v="249" actId="1076"/>
          <ac:picMkLst>
            <pc:docMk/>
            <pc:sldMk cId="3666171063" sldId="256"/>
            <ac:picMk id="6" creationId="{00000000-0000-0000-0000-000000000000}"/>
          </ac:picMkLst>
        </pc:picChg>
        <pc:picChg chg="add del mod">
          <ac:chgData name="Sarah Rae" userId="ff2f9374f2bc79df" providerId="LiveId" clId="{94C7BC09-5C74-4C85-B5DB-D025F301981E}" dt="2021-10-30T16:05:58.102" v="250" actId="1076"/>
          <ac:picMkLst>
            <pc:docMk/>
            <pc:sldMk cId="3666171063" sldId="256"/>
            <ac:picMk id="9" creationId="{1B1F2195-A6FA-40A8-89B8-A2957CD88BB4}"/>
          </ac:picMkLst>
        </pc:picChg>
        <pc:picChg chg="del">
          <ac:chgData name="Sarah Rae" userId="ff2f9374f2bc79df" providerId="LiveId" clId="{94C7BC09-5C74-4C85-B5DB-D025F301981E}" dt="2021-10-30T16:04:59.591" v="241" actId="21"/>
          <ac:picMkLst>
            <pc:docMk/>
            <pc:sldMk cId="3666171063" sldId="256"/>
            <ac:picMk id="11" creationId="{00000000-0000-0000-0000-000000000000}"/>
          </ac:picMkLst>
        </pc:picChg>
        <pc:cxnChg chg="del">
          <ac:chgData name="Sarah Rae" userId="ff2f9374f2bc79df" providerId="LiveId" clId="{94C7BC09-5C74-4C85-B5DB-D025F301981E}" dt="2021-10-30T16:32:40.819" v="502" actId="478"/>
          <ac:cxnSpMkLst>
            <pc:docMk/>
            <pc:sldMk cId="3666171063" sldId="256"/>
            <ac:cxnSpMk id="5" creationId="{00000000-0000-0000-0000-000000000000}"/>
          </ac:cxnSpMkLst>
        </pc:cxnChg>
      </pc:sldChg>
      <pc:sldChg chg="delSp modSp mod">
        <pc:chgData name="Sarah Rae" userId="ff2f9374f2bc79df" providerId="LiveId" clId="{94C7BC09-5C74-4C85-B5DB-D025F301981E}" dt="2021-11-04T12:29:36.537" v="786" actId="14100"/>
        <pc:sldMkLst>
          <pc:docMk/>
          <pc:sldMk cId="1031417865" sldId="723"/>
        </pc:sldMkLst>
        <pc:spChg chg="mod">
          <ac:chgData name="Sarah Rae" userId="ff2f9374f2bc79df" providerId="LiveId" clId="{94C7BC09-5C74-4C85-B5DB-D025F301981E}" dt="2021-11-04T12:24:34.044" v="777" actId="113"/>
          <ac:spMkLst>
            <pc:docMk/>
            <pc:sldMk cId="1031417865" sldId="723"/>
            <ac:spMk id="2" creationId="{00000000-0000-0000-0000-000000000000}"/>
          </ac:spMkLst>
        </pc:spChg>
        <pc:spChg chg="mod">
          <ac:chgData name="Sarah Rae" userId="ff2f9374f2bc79df" providerId="LiveId" clId="{94C7BC09-5C74-4C85-B5DB-D025F301981E}" dt="2021-11-04T12:29:36.537" v="786" actId="14100"/>
          <ac:spMkLst>
            <pc:docMk/>
            <pc:sldMk cId="1031417865" sldId="723"/>
            <ac:spMk id="3" creationId="{00000000-0000-0000-0000-000000000000}"/>
          </ac:spMkLst>
        </pc:spChg>
        <pc:picChg chg="del">
          <ac:chgData name="Sarah Rae" userId="ff2f9374f2bc79df" providerId="LiveId" clId="{94C7BC09-5C74-4C85-B5DB-D025F301981E}" dt="2021-10-30T15:35:29.697" v="19" actId="478"/>
          <ac:picMkLst>
            <pc:docMk/>
            <pc:sldMk cId="1031417865" sldId="723"/>
            <ac:picMk id="6" creationId="{00000000-0000-0000-0000-000000000000}"/>
          </ac:picMkLst>
        </pc:picChg>
        <pc:picChg chg="del">
          <ac:chgData name="Sarah Rae" userId="ff2f9374f2bc79df" providerId="LiveId" clId="{94C7BC09-5C74-4C85-B5DB-D025F301981E}" dt="2021-10-30T15:35:25.080" v="18" actId="478"/>
          <ac:picMkLst>
            <pc:docMk/>
            <pc:sldMk cId="1031417865" sldId="723"/>
            <ac:picMk id="10" creationId="{CD0CF2CD-A828-4CC4-AB3A-FA2B401740D4}"/>
          </ac:picMkLst>
        </pc:picChg>
        <pc:picChg chg="del">
          <ac:chgData name="Sarah Rae" userId="ff2f9374f2bc79df" providerId="LiveId" clId="{94C7BC09-5C74-4C85-B5DB-D025F301981E}" dt="2021-10-30T15:35:32.505" v="20" actId="478"/>
          <ac:picMkLst>
            <pc:docMk/>
            <pc:sldMk cId="1031417865" sldId="723"/>
            <ac:picMk id="11" creationId="{00000000-0000-0000-0000-000000000000}"/>
          </ac:picMkLst>
        </pc:picChg>
        <pc:picChg chg="del">
          <ac:chgData name="Sarah Rae" userId="ff2f9374f2bc79df" providerId="LiveId" clId="{94C7BC09-5C74-4C85-B5DB-D025F301981E}" dt="2021-10-30T15:35:36.256" v="21" actId="478"/>
          <ac:picMkLst>
            <pc:docMk/>
            <pc:sldMk cId="1031417865" sldId="723"/>
            <ac:picMk id="12" creationId="{EC07C7E0-4CB0-4453-AB70-14DDA71025E2}"/>
          </ac:picMkLst>
        </pc:picChg>
      </pc:sldChg>
      <pc:sldChg chg="addSp delSp modSp mod">
        <pc:chgData name="Sarah Rae" userId="ff2f9374f2bc79df" providerId="LiveId" clId="{94C7BC09-5C74-4C85-B5DB-D025F301981E}" dt="2021-11-04T12:30:50.084" v="792"/>
        <pc:sldMkLst>
          <pc:docMk/>
          <pc:sldMk cId="4186611656" sldId="724"/>
        </pc:sldMkLst>
        <pc:spChg chg="mod">
          <ac:chgData name="Sarah Rae" userId="ff2f9374f2bc79df" providerId="LiveId" clId="{94C7BC09-5C74-4C85-B5DB-D025F301981E}" dt="2021-10-30T15:45:02.316" v="190" actId="14100"/>
          <ac:spMkLst>
            <pc:docMk/>
            <pc:sldMk cId="4186611656" sldId="724"/>
            <ac:spMk id="2" creationId="{00000000-0000-0000-0000-000000000000}"/>
          </ac:spMkLst>
        </pc:spChg>
        <pc:spChg chg="mod">
          <ac:chgData name="Sarah Rae" userId="ff2f9374f2bc79df" providerId="LiveId" clId="{94C7BC09-5C74-4C85-B5DB-D025F301981E}" dt="2021-11-04T12:22:20.388" v="775" actId="20577"/>
          <ac:spMkLst>
            <pc:docMk/>
            <pc:sldMk cId="4186611656" sldId="724"/>
            <ac:spMk id="3" creationId="{00000000-0000-0000-0000-000000000000}"/>
          </ac:spMkLst>
        </pc:spChg>
        <pc:spChg chg="add del">
          <ac:chgData name="Sarah Rae" userId="ff2f9374f2bc79df" providerId="LiveId" clId="{94C7BC09-5C74-4C85-B5DB-D025F301981E}" dt="2021-10-30T15:43:32.400" v="181" actId="22"/>
          <ac:spMkLst>
            <pc:docMk/>
            <pc:sldMk cId="4186611656" sldId="724"/>
            <ac:spMk id="7" creationId="{ACE6CAD8-0270-436C-A2A4-9394682D13BB}"/>
          </ac:spMkLst>
        </pc:spChg>
        <pc:graphicFrameChg chg="add del mod">
          <ac:chgData name="Sarah Rae" userId="ff2f9374f2bc79df" providerId="LiveId" clId="{94C7BC09-5C74-4C85-B5DB-D025F301981E}" dt="2021-10-30T15:43:07.536" v="175"/>
          <ac:graphicFrameMkLst>
            <pc:docMk/>
            <pc:sldMk cId="4186611656" sldId="724"/>
            <ac:graphicFrameMk id="6" creationId="{2C2E426C-AFFF-412D-8E4A-27176D4C970B}"/>
          </ac:graphicFrameMkLst>
        </pc:graphicFrameChg>
        <pc:graphicFrameChg chg="add mod ord">
          <ac:chgData name="Sarah Rae" userId="ff2f9374f2bc79df" providerId="LiveId" clId="{94C7BC09-5C74-4C85-B5DB-D025F301981E}" dt="2021-11-04T12:30:50.084" v="792"/>
          <ac:graphicFrameMkLst>
            <pc:docMk/>
            <pc:sldMk cId="4186611656" sldId="724"/>
            <ac:graphicFrameMk id="8" creationId="{E1D1C6AC-DDEE-4C06-95EE-5F7D9245590B}"/>
          </ac:graphicFrameMkLst>
        </pc:graphicFrameChg>
        <pc:cxnChg chg="del mod">
          <ac:chgData name="Sarah Rae" userId="ff2f9374f2bc79df" providerId="LiveId" clId="{94C7BC09-5C74-4C85-B5DB-D025F301981E}" dt="2021-10-30T16:33:29.604" v="505" actId="478"/>
          <ac:cxnSpMkLst>
            <pc:docMk/>
            <pc:sldMk cId="4186611656" sldId="724"/>
            <ac:cxnSpMk id="5" creationId="{00000000-0000-0000-0000-000000000000}"/>
          </ac:cxnSpMkLst>
        </pc:cxnChg>
      </pc:sldChg>
      <pc:sldChg chg="addSp delSp modSp mod">
        <pc:chgData name="Sarah Rae" userId="ff2f9374f2bc79df" providerId="LiveId" clId="{94C7BC09-5C74-4C85-B5DB-D025F301981E}" dt="2021-10-30T17:19:28.890" v="764" actId="1076"/>
        <pc:sldMkLst>
          <pc:docMk/>
          <pc:sldMk cId="3554447311" sldId="725"/>
        </pc:sldMkLst>
        <pc:spChg chg="mod">
          <ac:chgData name="Sarah Rae" userId="ff2f9374f2bc79df" providerId="LiveId" clId="{94C7BC09-5C74-4C85-B5DB-D025F301981E}" dt="2021-10-30T16:50:37.547" v="645" actId="255"/>
          <ac:spMkLst>
            <pc:docMk/>
            <pc:sldMk cId="3554447311" sldId="725"/>
            <ac:spMk id="3" creationId="{00000000-0000-0000-0000-000000000000}"/>
          </ac:spMkLst>
        </pc:spChg>
        <pc:spChg chg="mod">
          <ac:chgData name="Sarah Rae" userId="ff2f9374f2bc79df" providerId="LiveId" clId="{94C7BC09-5C74-4C85-B5DB-D025F301981E}" dt="2021-10-30T17:18:28.387" v="754" actId="1076"/>
          <ac:spMkLst>
            <pc:docMk/>
            <pc:sldMk cId="3554447311" sldId="725"/>
            <ac:spMk id="7" creationId="{8A14AD9A-F616-4F2E-8C9F-FEB479927584}"/>
          </ac:spMkLst>
        </pc:spChg>
        <pc:spChg chg="del mod">
          <ac:chgData name="Sarah Rae" userId="ff2f9374f2bc79df" providerId="LiveId" clId="{94C7BC09-5C74-4C85-B5DB-D025F301981E}" dt="2021-10-30T17:16:27.442" v="731" actId="478"/>
          <ac:spMkLst>
            <pc:docMk/>
            <pc:sldMk cId="3554447311" sldId="725"/>
            <ac:spMk id="9" creationId="{62F7E513-E072-4B1A-A8D7-648C80EC1B51}"/>
          </ac:spMkLst>
        </pc:spChg>
        <pc:spChg chg="mod">
          <ac:chgData name="Sarah Rae" userId="ff2f9374f2bc79df" providerId="LiveId" clId="{94C7BC09-5C74-4C85-B5DB-D025F301981E}" dt="2021-10-30T17:18:33.944" v="755" actId="1076"/>
          <ac:spMkLst>
            <pc:docMk/>
            <pc:sldMk cId="3554447311" sldId="725"/>
            <ac:spMk id="10" creationId="{7EABB6F4-8FC9-4868-A5F4-315EFC811397}"/>
          </ac:spMkLst>
        </pc:spChg>
        <pc:spChg chg="mod">
          <ac:chgData name="Sarah Rae" userId="ff2f9374f2bc79df" providerId="LiveId" clId="{94C7BC09-5C74-4C85-B5DB-D025F301981E}" dt="2021-10-30T17:18:40.109" v="756" actId="1076"/>
          <ac:spMkLst>
            <pc:docMk/>
            <pc:sldMk cId="3554447311" sldId="725"/>
            <ac:spMk id="11" creationId="{36D51418-E230-4F39-A91C-02399CCA8F83}"/>
          </ac:spMkLst>
        </pc:spChg>
        <pc:spChg chg="mod">
          <ac:chgData name="Sarah Rae" userId="ff2f9374f2bc79df" providerId="LiveId" clId="{94C7BC09-5C74-4C85-B5DB-D025F301981E}" dt="2021-10-30T17:18:55.094" v="760" actId="1076"/>
          <ac:spMkLst>
            <pc:docMk/>
            <pc:sldMk cId="3554447311" sldId="725"/>
            <ac:spMk id="12" creationId="{2F7CFCB2-0B51-4433-BB51-D612105C242B}"/>
          </ac:spMkLst>
        </pc:spChg>
        <pc:spChg chg="mod">
          <ac:chgData name="Sarah Rae" userId="ff2f9374f2bc79df" providerId="LiveId" clId="{94C7BC09-5C74-4C85-B5DB-D025F301981E}" dt="2021-10-30T17:18:51.163" v="759" actId="1076"/>
          <ac:spMkLst>
            <pc:docMk/>
            <pc:sldMk cId="3554447311" sldId="725"/>
            <ac:spMk id="13" creationId="{0AAB41FD-76DF-400C-A6F5-9007920C4EDD}"/>
          </ac:spMkLst>
        </pc:spChg>
        <pc:spChg chg="mod">
          <ac:chgData name="Sarah Rae" userId="ff2f9374f2bc79df" providerId="LiveId" clId="{94C7BC09-5C74-4C85-B5DB-D025F301981E}" dt="2021-10-30T17:16:40.158" v="733"/>
          <ac:spMkLst>
            <pc:docMk/>
            <pc:sldMk cId="3554447311" sldId="725"/>
            <ac:spMk id="15" creationId="{DEB20C36-782A-4571-B687-C45A6F6DBAE5}"/>
          </ac:spMkLst>
        </pc:spChg>
        <pc:spChg chg="mod">
          <ac:chgData name="Sarah Rae" userId="ff2f9374f2bc79df" providerId="LiveId" clId="{94C7BC09-5C74-4C85-B5DB-D025F301981E}" dt="2021-10-30T17:16:40.158" v="733"/>
          <ac:spMkLst>
            <pc:docMk/>
            <pc:sldMk cId="3554447311" sldId="725"/>
            <ac:spMk id="16" creationId="{F6CAFECF-3FF0-495E-8265-D76BF0040A26}"/>
          </ac:spMkLst>
        </pc:spChg>
        <pc:spChg chg="mod">
          <ac:chgData name="Sarah Rae" userId="ff2f9374f2bc79df" providerId="LiveId" clId="{94C7BC09-5C74-4C85-B5DB-D025F301981E}" dt="2021-10-30T17:16:40.158" v="733"/>
          <ac:spMkLst>
            <pc:docMk/>
            <pc:sldMk cId="3554447311" sldId="725"/>
            <ac:spMk id="17" creationId="{FFBAF48E-9850-4837-935A-CFFBBF9ED38C}"/>
          </ac:spMkLst>
        </pc:spChg>
        <pc:spChg chg="mod">
          <ac:chgData name="Sarah Rae" userId="ff2f9374f2bc79df" providerId="LiveId" clId="{94C7BC09-5C74-4C85-B5DB-D025F301981E}" dt="2021-10-30T17:16:40.158" v="733"/>
          <ac:spMkLst>
            <pc:docMk/>
            <pc:sldMk cId="3554447311" sldId="725"/>
            <ac:spMk id="18" creationId="{C5250D5D-2F74-4A80-9881-157020D0F726}"/>
          </ac:spMkLst>
        </pc:spChg>
        <pc:spChg chg="mod">
          <ac:chgData name="Sarah Rae" userId="ff2f9374f2bc79df" providerId="LiveId" clId="{94C7BC09-5C74-4C85-B5DB-D025F301981E}" dt="2021-10-30T17:16:40.158" v="733"/>
          <ac:spMkLst>
            <pc:docMk/>
            <pc:sldMk cId="3554447311" sldId="725"/>
            <ac:spMk id="19" creationId="{792F50E8-4036-4934-AFD0-280705AD8111}"/>
          </ac:spMkLst>
        </pc:spChg>
        <pc:grpChg chg="mod">
          <ac:chgData name="Sarah Rae" userId="ff2f9374f2bc79df" providerId="LiveId" clId="{94C7BC09-5C74-4C85-B5DB-D025F301981E}" dt="2021-10-30T17:16:31.865" v="732" actId="1076"/>
          <ac:grpSpMkLst>
            <pc:docMk/>
            <pc:sldMk cId="3554447311" sldId="725"/>
            <ac:grpSpMk id="4" creationId="{C99E56D7-A595-4248-BB14-CE2C85A665A1}"/>
          </ac:grpSpMkLst>
        </pc:grpChg>
        <pc:grpChg chg="add del mod">
          <ac:chgData name="Sarah Rae" userId="ff2f9374f2bc79df" providerId="LiveId" clId="{94C7BC09-5C74-4C85-B5DB-D025F301981E}" dt="2021-10-30T17:16:50.660" v="736"/>
          <ac:grpSpMkLst>
            <pc:docMk/>
            <pc:sldMk cId="3554447311" sldId="725"/>
            <ac:grpSpMk id="14" creationId="{5E1D498D-813B-4F35-A221-F4591979A02F}"/>
          </ac:grpSpMkLst>
        </pc:grpChg>
        <pc:graphicFrameChg chg="add del mod ord modGraphic">
          <ac:chgData name="Sarah Rae" userId="ff2f9374f2bc79df" providerId="LiveId" clId="{94C7BC09-5C74-4C85-B5DB-D025F301981E}" dt="2021-10-30T17:16:25.506" v="730" actId="18245"/>
          <ac:graphicFrameMkLst>
            <pc:docMk/>
            <pc:sldMk cId="3554447311" sldId="725"/>
            <ac:graphicFrameMk id="6" creationId="{15C4E05D-3935-4032-A57F-166DAB045122}"/>
          </ac:graphicFrameMkLst>
        </pc:graphicFrameChg>
        <pc:graphicFrameChg chg="add del mod ord">
          <ac:chgData name="Sarah Rae" userId="ff2f9374f2bc79df" providerId="LiveId" clId="{94C7BC09-5C74-4C85-B5DB-D025F301981E}" dt="2021-10-30T17:19:28.890" v="764" actId="1076"/>
          <ac:graphicFrameMkLst>
            <pc:docMk/>
            <pc:sldMk cId="3554447311" sldId="725"/>
            <ac:graphicFrameMk id="8" creationId="{E1D1C6AC-DDEE-4C06-95EE-5F7D9245590B}"/>
          </ac:graphicFrameMkLst>
        </pc:graphicFrameChg>
        <pc:cxnChg chg="del mod">
          <ac:chgData name="Sarah Rae" userId="ff2f9374f2bc79df" providerId="LiveId" clId="{94C7BC09-5C74-4C85-B5DB-D025F301981E}" dt="2021-10-30T16:34:37.880" v="509" actId="478"/>
          <ac:cxnSpMkLst>
            <pc:docMk/>
            <pc:sldMk cId="3554447311" sldId="725"/>
            <ac:cxnSpMk id="5" creationId="{00000000-0000-0000-0000-000000000000}"/>
          </ac:cxnSpMkLst>
        </pc:cxnChg>
      </pc:sldChg>
      <pc:sldChg chg="addSp delSp modSp mod">
        <pc:chgData name="Sarah Rae" userId="ff2f9374f2bc79df" providerId="LiveId" clId="{94C7BC09-5C74-4C85-B5DB-D025F301981E}" dt="2021-11-04T12:25:56.393" v="780" actId="255"/>
        <pc:sldMkLst>
          <pc:docMk/>
          <pc:sldMk cId="350038586" sldId="726"/>
        </pc:sldMkLst>
        <pc:spChg chg="mod">
          <ac:chgData name="Sarah Rae" userId="ff2f9374f2bc79df" providerId="LiveId" clId="{94C7BC09-5C74-4C85-B5DB-D025F301981E}" dt="2021-11-04T12:25:56.393" v="780" actId="255"/>
          <ac:spMkLst>
            <pc:docMk/>
            <pc:sldMk cId="350038586" sldId="726"/>
            <ac:spMk id="2" creationId="{00000000-0000-0000-0000-000000000000}"/>
          </ac:spMkLst>
        </pc:spChg>
        <pc:spChg chg="add del mod">
          <ac:chgData name="Sarah Rae" userId="ff2f9374f2bc79df" providerId="LiveId" clId="{94C7BC09-5C74-4C85-B5DB-D025F301981E}" dt="2021-10-30T16:21:20.898" v="399"/>
          <ac:spMkLst>
            <pc:docMk/>
            <pc:sldMk cId="350038586" sldId="726"/>
            <ac:spMk id="4" creationId="{A1B64D14-8FFC-46EE-9A32-B631D0F66902}"/>
          </ac:spMkLst>
        </pc:spChg>
        <pc:spChg chg="mod topLvl">
          <ac:chgData name="Sarah Rae" userId="ff2f9374f2bc79df" providerId="LiveId" clId="{94C7BC09-5C74-4C85-B5DB-D025F301981E}" dt="2021-10-30T17:03:35.494" v="693" actId="20577"/>
          <ac:spMkLst>
            <pc:docMk/>
            <pc:sldMk cId="350038586" sldId="726"/>
            <ac:spMk id="8" creationId="{657EE312-B19D-4E88-9DC9-DEC1B1323E2E}"/>
          </ac:spMkLst>
        </pc:spChg>
        <pc:spChg chg="del mod">
          <ac:chgData name="Sarah Rae" userId="ff2f9374f2bc79df" providerId="LiveId" clId="{94C7BC09-5C74-4C85-B5DB-D025F301981E}" dt="2021-10-30T16:21:20.895" v="397" actId="478"/>
          <ac:spMkLst>
            <pc:docMk/>
            <pc:sldMk cId="350038586" sldId="726"/>
            <ac:spMk id="13" creationId="{ECA0DCF7-9939-4DBF-9C8A-6F61642FCCF4}"/>
          </ac:spMkLst>
        </pc:spChg>
        <pc:spChg chg="del mod">
          <ac:chgData name="Sarah Rae" userId="ff2f9374f2bc79df" providerId="LiveId" clId="{94C7BC09-5C74-4C85-B5DB-D025F301981E}" dt="2021-10-30T16:22:18.334" v="410" actId="478"/>
          <ac:spMkLst>
            <pc:docMk/>
            <pc:sldMk cId="350038586" sldId="726"/>
            <ac:spMk id="14" creationId="{C8F2DD64-6684-4EC5-9D5E-C11014C9CE7B}"/>
          </ac:spMkLst>
        </pc:spChg>
        <pc:spChg chg="del mod topLvl">
          <ac:chgData name="Sarah Rae" userId="ff2f9374f2bc79df" providerId="LiveId" clId="{94C7BC09-5C74-4C85-B5DB-D025F301981E}" dt="2021-10-30T16:28:18.993" v="438" actId="478"/>
          <ac:spMkLst>
            <pc:docMk/>
            <pc:sldMk cId="350038586" sldId="726"/>
            <ac:spMk id="15" creationId="{8C07D7EE-43CF-4B8F-97C3-567557605AEF}"/>
          </ac:spMkLst>
        </pc:spChg>
        <pc:spChg chg="add mod">
          <ac:chgData name="Sarah Rae" userId="ff2f9374f2bc79df" providerId="LiveId" clId="{94C7BC09-5C74-4C85-B5DB-D025F301981E}" dt="2021-10-30T16:36:25.832" v="529" actId="255"/>
          <ac:spMkLst>
            <pc:docMk/>
            <pc:sldMk cId="350038586" sldId="726"/>
            <ac:spMk id="16" creationId="{55592CBE-B090-4EBD-AA3E-D4B6770B3337}"/>
          </ac:spMkLst>
        </pc:spChg>
        <pc:spChg chg="del mod topLvl">
          <ac:chgData name="Sarah Rae" userId="ff2f9374f2bc79df" providerId="LiveId" clId="{94C7BC09-5C74-4C85-B5DB-D025F301981E}" dt="2021-10-30T16:22:42.976" v="414" actId="478"/>
          <ac:spMkLst>
            <pc:docMk/>
            <pc:sldMk cId="350038586" sldId="726"/>
            <ac:spMk id="18" creationId="{613DC60A-9A10-4DD3-8805-AB5D4D8B3FD0}"/>
          </ac:spMkLst>
        </pc:spChg>
        <pc:spChg chg="del mod">
          <ac:chgData name="Sarah Rae" userId="ff2f9374f2bc79df" providerId="LiveId" clId="{94C7BC09-5C74-4C85-B5DB-D025F301981E}" dt="2021-10-30T16:22:27.614" v="412" actId="478"/>
          <ac:spMkLst>
            <pc:docMk/>
            <pc:sldMk cId="350038586" sldId="726"/>
            <ac:spMk id="19" creationId="{D6558593-BFE5-418B-9E0E-8393A856F35B}"/>
          </ac:spMkLst>
        </pc:spChg>
        <pc:spChg chg="mod topLvl">
          <ac:chgData name="Sarah Rae" userId="ff2f9374f2bc79df" providerId="LiveId" clId="{94C7BC09-5C74-4C85-B5DB-D025F301981E}" dt="2021-10-30T16:36:37.752" v="530" actId="255"/>
          <ac:spMkLst>
            <pc:docMk/>
            <pc:sldMk cId="350038586" sldId="726"/>
            <ac:spMk id="20" creationId="{1CD3BC69-E281-4237-B139-B09AC2E0E1E2}"/>
          </ac:spMkLst>
        </pc:spChg>
        <pc:spChg chg="add del">
          <ac:chgData name="Sarah Rae" userId="ff2f9374f2bc79df" providerId="LiveId" clId="{94C7BC09-5C74-4C85-B5DB-D025F301981E}" dt="2021-10-30T16:27:52.837" v="437" actId="22"/>
          <ac:spMkLst>
            <pc:docMk/>
            <pc:sldMk cId="350038586" sldId="726"/>
            <ac:spMk id="22" creationId="{1B122448-4642-499C-8A5E-59A77A0C64A4}"/>
          </ac:spMkLst>
        </pc:spChg>
        <pc:spChg chg="add mod">
          <ac:chgData name="Sarah Rae" userId="ff2f9374f2bc79df" providerId="LiveId" clId="{94C7BC09-5C74-4C85-B5DB-D025F301981E}" dt="2021-10-30T16:36:46.450" v="531" actId="255"/>
          <ac:spMkLst>
            <pc:docMk/>
            <pc:sldMk cId="350038586" sldId="726"/>
            <ac:spMk id="23" creationId="{64C96AAF-D8D2-4C1A-BE21-1535EDD3A898}"/>
          </ac:spMkLst>
        </pc:spChg>
        <pc:spChg chg="add del mod">
          <ac:chgData name="Sarah Rae" userId="ff2f9374f2bc79df" providerId="LiveId" clId="{94C7BC09-5C74-4C85-B5DB-D025F301981E}" dt="2021-10-30T16:28:50.378" v="444"/>
          <ac:spMkLst>
            <pc:docMk/>
            <pc:sldMk cId="350038586" sldId="726"/>
            <ac:spMk id="24" creationId="{812AE91E-769C-41C8-B117-E675D699919B}"/>
          </ac:spMkLst>
        </pc:spChg>
        <pc:grpChg chg="del mod">
          <ac:chgData name="Sarah Rae" userId="ff2f9374f2bc79df" providerId="LiveId" clId="{94C7BC09-5C74-4C85-B5DB-D025F301981E}" dt="2021-10-30T16:28:18.993" v="438" actId="478"/>
          <ac:grpSpMkLst>
            <pc:docMk/>
            <pc:sldMk cId="350038586" sldId="726"/>
            <ac:grpSpMk id="7" creationId="{8B5D6B79-E495-4892-B4BA-56B400FB1712}"/>
          </ac:grpSpMkLst>
        </pc:grpChg>
        <pc:grpChg chg="add del mod">
          <ac:chgData name="Sarah Rae" userId="ff2f9374f2bc79df" providerId="LiveId" clId="{94C7BC09-5C74-4C85-B5DB-D025F301981E}" dt="2021-10-30T16:22:42.976" v="414" actId="478"/>
          <ac:grpSpMkLst>
            <pc:docMk/>
            <pc:sldMk cId="350038586" sldId="726"/>
            <ac:grpSpMk id="17" creationId="{16969FD1-4D1A-4BDE-A5EE-902FB1B4A1D0}"/>
          </ac:grpSpMkLst>
        </pc:grpChg>
        <pc:graphicFrameChg chg="add del mod">
          <ac:chgData name="Sarah Rae" userId="ff2f9374f2bc79df" providerId="LiveId" clId="{94C7BC09-5C74-4C85-B5DB-D025F301981E}" dt="2021-10-30T16:20:30.461" v="392" actId="18245"/>
          <ac:graphicFrameMkLst>
            <pc:docMk/>
            <pc:sldMk cId="350038586" sldId="726"/>
            <ac:graphicFrameMk id="11" creationId="{2E18F51B-D098-4839-8CD7-1A78862BB8CF}"/>
          </ac:graphicFrameMkLst>
        </pc:graphicFrameChg>
        <pc:picChg chg="del">
          <ac:chgData name="Sarah Rae" userId="ff2f9374f2bc79df" providerId="LiveId" clId="{94C7BC09-5C74-4C85-B5DB-D025F301981E}" dt="2021-10-30T16:09:43.680" v="292" actId="478"/>
          <ac:picMkLst>
            <pc:docMk/>
            <pc:sldMk cId="350038586" sldId="726"/>
            <ac:picMk id="6" creationId="{00000000-0000-0000-0000-000000000000}"/>
          </ac:picMkLst>
        </pc:picChg>
        <pc:picChg chg="del">
          <ac:chgData name="Sarah Rae" userId="ff2f9374f2bc79df" providerId="LiveId" clId="{94C7BC09-5C74-4C85-B5DB-D025F301981E}" dt="2021-10-30T16:09:37.938" v="291" actId="478"/>
          <ac:picMkLst>
            <pc:docMk/>
            <pc:sldMk cId="350038586" sldId="726"/>
            <ac:picMk id="9" creationId="{1B1F2195-A6FA-40A8-89B8-A2957CD88BB4}"/>
          </ac:picMkLst>
        </pc:picChg>
        <pc:picChg chg="del">
          <ac:chgData name="Sarah Rae" userId="ff2f9374f2bc79df" providerId="LiveId" clId="{94C7BC09-5C74-4C85-B5DB-D025F301981E}" dt="2021-10-30T16:12:37.905" v="295" actId="478"/>
          <ac:picMkLst>
            <pc:docMk/>
            <pc:sldMk cId="350038586" sldId="726"/>
            <ac:picMk id="10" creationId="{CD0CF2CD-A828-4CC4-AB3A-FA2B401740D4}"/>
          </ac:picMkLst>
        </pc:picChg>
        <pc:picChg chg="del mod">
          <ac:chgData name="Sarah Rae" userId="ff2f9374f2bc79df" providerId="LiveId" clId="{94C7BC09-5C74-4C85-B5DB-D025F301981E}" dt="2021-10-30T16:09:33.616" v="290" actId="478"/>
          <ac:picMkLst>
            <pc:docMk/>
            <pc:sldMk cId="350038586" sldId="726"/>
            <ac:picMk id="12" creationId="{EC07C7E0-4CB0-4453-AB70-14DDA71025E2}"/>
          </ac:picMkLst>
        </pc:picChg>
        <pc:cxnChg chg="del">
          <ac:chgData name="Sarah Rae" userId="ff2f9374f2bc79df" providerId="LiveId" clId="{94C7BC09-5C74-4C85-B5DB-D025F301981E}" dt="2021-10-30T16:09:57.865" v="294" actId="478"/>
          <ac:cxnSpMkLst>
            <pc:docMk/>
            <pc:sldMk cId="350038586" sldId="726"/>
            <ac:cxnSpMk id="5" creationId="{00000000-0000-0000-0000-000000000000}"/>
          </ac:cxnSpMkLst>
        </pc:cxnChg>
      </pc:sldChg>
    </pc:docChg>
  </pc:docChgLst>
  <pc:docChgLst>
    <pc:chgData name="Sarah Rae" userId="ff2f9374f2bc79df" providerId="LiveId" clId="{E8322FF2-94BF-4F3C-88EB-06B375A20078}"/>
    <pc:docChg chg="modSld">
      <pc:chgData name="Sarah Rae" userId="ff2f9374f2bc79df" providerId="LiveId" clId="{E8322FF2-94BF-4F3C-88EB-06B375A20078}" dt="2022-02-17T13:46:14.606" v="4" actId="113"/>
      <pc:docMkLst>
        <pc:docMk/>
      </pc:docMkLst>
      <pc:sldChg chg="modSp mod">
        <pc:chgData name="Sarah Rae" userId="ff2f9374f2bc79df" providerId="LiveId" clId="{E8322FF2-94BF-4F3C-88EB-06B375A20078}" dt="2022-02-17T13:46:14.606" v="4" actId="113"/>
        <pc:sldMkLst>
          <pc:docMk/>
          <pc:sldMk cId="1031417865" sldId="723"/>
        </pc:sldMkLst>
        <pc:spChg chg="mod">
          <ac:chgData name="Sarah Rae" userId="ff2f9374f2bc79df" providerId="LiveId" clId="{E8322FF2-94BF-4F3C-88EB-06B375A20078}" dt="2022-02-17T13:46:14.606" v="4" actId="113"/>
          <ac:spMkLst>
            <pc:docMk/>
            <pc:sldMk cId="1031417865" sldId="723"/>
            <ac:spMk id="2" creationId="{00000000-0000-0000-0000-000000000000}"/>
          </ac:spMkLst>
        </pc:spChg>
        <pc:spChg chg="mod">
          <ac:chgData name="Sarah Rae" userId="ff2f9374f2bc79df" providerId="LiveId" clId="{E8322FF2-94BF-4F3C-88EB-06B375A20078}" dt="2022-02-17T13:46:01.931" v="2"/>
          <ac:spMkLst>
            <pc:docMk/>
            <pc:sldMk cId="1031417865" sldId="723"/>
            <ac:spMk id="3" creationId="{00000000-0000-0000-0000-000000000000}"/>
          </ac:spMkLst>
        </pc:spChg>
      </pc:sldChg>
    </pc:docChg>
  </pc:docChgLst>
  <pc:docChgLst>
    <pc:chgData name="Sarah Rae" userId="ff2f9374f2bc79df" providerId="LiveId" clId="{58BB41E5-9355-43CB-A1A5-542E3927E0EE}"/>
    <pc:docChg chg="undo custSel addSld delSld modSld sldOrd delMainMaster">
      <pc:chgData name="Sarah Rae" userId="ff2f9374f2bc79df" providerId="LiveId" clId="{58BB41E5-9355-43CB-A1A5-542E3927E0EE}" dt="2022-10-09T17:05:24.715" v="763" actId="255"/>
      <pc:docMkLst>
        <pc:docMk/>
      </pc:docMkLst>
      <pc:sldChg chg="modSp mod">
        <pc:chgData name="Sarah Rae" userId="ff2f9374f2bc79df" providerId="LiveId" clId="{58BB41E5-9355-43CB-A1A5-542E3927E0EE}" dt="2022-10-09T17:05:24.715" v="763" actId="255"/>
        <pc:sldMkLst>
          <pc:docMk/>
          <pc:sldMk cId="3666171063" sldId="256"/>
        </pc:sldMkLst>
        <pc:spChg chg="mod">
          <ac:chgData name="Sarah Rae" userId="ff2f9374f2bc79df" providerId="LiveId" clId="{58BB41E5-9355-43CB-A1A5-542E3927E0EE}" dt="2022-10-09T17:05:24.715" v="763" actId="255"/>
          <ac:spMkLst>
            <pc:docMk/>
            <pc:sldMk cId="3666171063" sldId="256"/>
            <ac:spMk id="2" creationId="{00000000-0000-0000-0000-000000000000}"/>
          </ac:spMkLst>
        </pc:spChg>
      </pc:sldChg>
      <pc:sldChg chg="modSp add mod">
        <pc:chgData name="Sarah Rae" userId="ff2f9374f2bc79df" providerId="LiveId" clId="{58BB41E5-9355-43CB-A1A5-542E3927E0EE}" dt="2022-10-09T17:01:11.809" v="761" actId="20577"/>
        <pc:sldMkLst>
          <pc:docMk/>
          <pc:sldMk cId="516157389" sldId="257"/>
        </pc:sldMkLst>
        <pc:spChg chg="mod">
          <ac:chgData name="Sarah Rae" userId="ff2f9374f2bc79df" providerId="LiveId" clId="{58BB41E5-9355-43CB-A1A5-542E3927E0EE}" dt="2022-10-09T17:01:11.809" v="761" actId="20577"/>
          <ac:spMkLst>
            <pc:docMk/>
            <pc:sldMk cId="516157389" sldId="257"/>
            <ac:spMk id="2" creationId="{8160261E-05C5-1908-AB08-4649DA9406C7}"/>
          </ac:spMkLst>
        </pc:spChg>
        <pc:spChg chg="mod">
          <ac:chgData name="Sarah Rae" userId="ff2f9374f2bc79df" providerId="LiveId" clId="{58BB41E5-9355-43CB-A1A5-542E3927E0EE}" dt="2022-10-09T15:18:34.510" v="632" actId="14100"/>
          <ac:spMkLst>
            <pc:docMk/>
            <pc:sldMk cId="516157389" sldId="257"/>
            <ac:spMk id="3" creationId="{6EB40054-91CC-1885-92CE-BB8F8EA8BA06}"/>
          </ac:spMkLst>
        </pc:spChg>
      </pc:sldChg>
      <pc:sldChg chg="add del">
        <pc:chgData name="Sarah Rae" userId="ff2f9374f2bc79df" providerId="LiveId" clId="{58BB41E5-9355-43CB-A1A5-542E3927E0EE}" dt="2022-10-09T14:49:14.919" v="510"/>
        <pc:sldMkLst>
          <pc:docMk/>
          <pc:sldMk cId="4023514610" sldId="258"/>
        </pc:sldMkLst>
      </pc:sldChg>
      <pc:sldChg chg="modSp add mod">
        <pc:chgData name="Sarah Rae" userId="ff2f9374f2bc79df" providerId="LiveId" clId="{58BB41E5-9355-43CB-A1A5-542E3927E0EE}" dt="2022-10-09T16:05:45.441" v="715" actId="14100"/>
        <pc:sldMkLst>
          <pc:docMk/>
          <pc:sldMk cId="1750878826" sldId="269"/>
        </pc:sldMkLst>
        <pc:spChg chg="mod">
          <ac:chgData name="Sarah Rae" userId="ff2f9374f2bc79df" providerId="LiveId" clId="{58BB41E5-9355-43CB-A1A5-542E3927E0EE}" dt="2022-10-09T16:05:45.441" v="715" actId="14100"/>
          <ac:spMkLst>
            <pc:docMk/>
            <pc:sldMk cId="1750878826" sldId="269"/>
            <ac:spMk id="2" creationId="{8160261E-05C5-1908-AB08-4649DA9406C7}"/>
          </ac:spMkLst>
        </pc:spChg>
        <pc:spChg chg="mod">
          <ac:chgData name="Sarah Rae" userId="ff2f9374f2bc79df" providerId="LiveId" clId="{58BB41E5-9355-43CB-A1A5-542E3927E0EE}" dt="2022-10-08T16:51:06.799" v="484" actId="20577"/>
          <ac:spMkLst>
            <pc:docMk/>
            <pc:sldMk cId="1750878826" sldId="269"/>
            <ac:spMk id="3" creationId="{6EB40054-91CC-1885-92CE-BB8F8EA8BA06}"/>
          </ac:spMkLst>
        </pc:spChg>
      </pc:sldChg>
      <pc:sldChg chg="addSp delSp modSp del mod">
        <pc:chgData name="Sarah Rae" userId="ff2f9374f2bc79df" providerId="LiveId" clId="{58BB41E5-9355-43CB-A1A5-542E3927E0EE}" dt="2022-10-09T14:54:16.693" v="528" actId="47"/>
        <pc:sldMkLst>
          <pc:docMk/>
          <pc:sldMk cId="2923155362" sldId="272"/>
        </pc:sldMkLst>
        <pc:spChg chg="del">
          <ac:chgData name="Sarah Rae" userId="ff2f9374f2bc79df" providerId="LiveId" clId="{58BB41E5-9355-43CB-A1A5-542E3927E0EE}" dt="2022-10-09T14:53:34.746" v="527" actId="478"/>
          <ac:spMkLst>
            <pc:docMk/>
            <pc:sldMk cId="2923155362" sldId="272"/>
            <ac:spMk id="2" creationId="{8160261E-05C5-1908-AB08-4649DA9406C7}"/>
          </ac:spMkLst>
        </pc:spChg>
        <pc:spChg chg="del mod">
          <ac:chgData name="Sarah Rae" userId="ff2f9374f2bc79df" providerId="LiveId" clId="{58BB41E5-9355-43CB-A1A5-542E3927E0EE}" dt="2022-10-09T14:53:29.794" v="526" actId="478"/>
          <ac:spMkLst>
            <pc:docMk/>
            <pc:sldMk cId="2923155362" sldId="272"/>
            <ac:spMk id="3" creationId="{6EB40054-91CC-1885-92CE-BB8F8EA8BA06}"/>
          </ac:spMkLst>
        </pc:spChg>
        <pc:spChg chg="add mod">
          <ac:chgData name="Sarah Rae" userId="ff2f9374f2bc79df" providerId="LiveId" clId="{58BB41E5-9355-43CB-A1A5-542E3927E0EE}" dt="2022-10-09T14:53:29.794" v="526" actId="478"/>
          <ac:spMkLst>
            <pc:docMk/>
            <pc:sldMk cId="2923155362" sldId="272"/>
            <ac:spMk id="5" creationId="{55139D2A-4FDD-8319-329C-A09192B08856}"/>
          </ac:spMkLst>
        </pc:spChg>
        <pc:spChg chg="add mod">
          <ac:chgData name="Sarah Rae" userId="ff2f9374f2bc79df" providerId="LiveId" clId="{58BB41E5-9355-43CB-A1A5-542E3927E0EE}" dt="2022-10-09T14:53:34.746" v="527" actId="478"/>
          <ac:spMkLst>
            <pc:docMk/>
            <pc:sldMk cId="2923155362" sldId="272"/>
            <ac:spMk id="7" creationId="{D7C4BFD4-4F44-B1D3-8FAD-C2EF554C68A2}"/>
          </ac:spMkLst>
        </pc:spChg>
      </pc:sldChg>
      <pc:sldChg chg="modSp add mod">
        <pc:chgData name="Sarah Rae" userId="ff2f9374f2bc79df" providerId="LiveId" clId="{58BB41E5-9355-43CB-A1A5-542E3927E0EE}" dt="2022-10-09T14:50:41.712" v="516" actId="207"/>
        <pc:sldMkLst>
          <pc:docMk/>
          <pc:sldMk cId="1454755958" sldId="275"/>
        </pc:sldMkLst>
        <pc:spChg chg="mod">
          <ac:chgData name="Sarah Rae" userId="ff2f9374f2bc79df" providerId="LiveId" clId="{58BB41E5-9355-43CB-A1A5-542E3927E0EE}" dt="2022-10-09T14:50:41.712" v="516" actId="207"/>
          <ac:spMkLst>
            <pc:docMk/>
            <pc:sldMk cId="1454755958" sldId="275"/>
            <ac:spMk id="2" creationId="{0CF03921-48B6-9841-8243-F968ABC79683}"/>
          </ac:spMkLst>
        </pc:spChg>
      </pc:sldChg>
      <pc:sldChg chg="modSp mod">
        <pc:chgData name="Sarah Rae" userId="ff2f9374f2bc79df" providerId="LiveId" clId="{58BB41E5-9355-43CB-A1A5-542E3927E0EE}" dt="2022-10-09T15:21:59.333" v="636" actId="1076"/>
        <pc:sldMkLst>
          <pc:docMk/>
          <pc:sldMk cId="1062111228" sldId="353"/>
        </pc:sldMkLst>
        <pc:spChg chg="mod">
          <ac:chgData name="Sarah Rae" userId="ff2f9374f2bc79df" providerId="LiveId" clId="{58BB41E5-9355-43CB-A1A5-542E3927E0EE}" dt="2022-10-09T15:21:59.333" v="636" actId="1076"/>
          <ac:spMkLst>
            <pc:docMk/>
            <pc:sldMk cId="1062111228" sldId="353"/>
            <ac:spMk id="32" creationId="{00000000-0000-0000-0000-000000000000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37" creationId="{7A1C4E33-6CDC-4CF6-9F26-069E1C0CF7F2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40" creationId="{E4C0BB31-C15D-4E9C-B7F5-FAE3430A5E01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41" creationId="{81FD5AB7-755A-4C52-8C4C-3FB96091F99E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42" creationId="{7A765E27-69C8-4548-9531-672DAB05FB55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43" creationId="{53CA2910-5D1E-4402-8CB7-555526FE1862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47" creationId="{EDBEC9A0-CBAC-4ACD-BFEE-D4503500D0F3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48" creationId="{7A52D2BE-9E9A-47FC-A6A8-0CEE95587BC3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49" creationId="{8BA10A2E-40DC-42F9-A8AD-EB3CE1CBBCB8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50" creationId="{724F3397-6057-4382-A5F3-41C6EC2D41F7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51" creationId="{0580491F-262E-497D-B262-CB7443596879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52" creationId="{34B40A63-01A1-4ED9-8F74-F6670F417E15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54" creationId="{1D9B68EA-6FD6-41C2-90EF-4E6034E5D4E9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56" creationId="{161B3ED2-4C75-4CD0-8FFA-4BD434D8B6C1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57" creationId="{4332BDDA-6191-4D3B-84AE-27A4F4E0494A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58" creationId="{5EDD0DE0-9173-4D4A-AC3E-4CF03D245729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59" creationId="{A95BB98D-9679-4F9A-B7F0-8ED9DA142826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60" creationId="{531D66BC-F3D4-4070-9361-E273B8CD2E61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61" creationId="{256C809A-5DF2-425A-983B-33C9CCBAB8FB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62" creationId="{5E64C887-23C1-4B2F-88C7-D2E85F88F5F1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63" creationId="{ED5A4A30-CF85-4CA6-B35C-92E8B825BCBA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64" creationId="{5BB9E934-70B4-48B5-9890-83147A4A2A1E}"/>
          </ac:spMkLst>
        </pc:spChg>
        <pc:spChg chg="mod">
          <ac:chgData name="Sarah Rae" userId="ff2f9374f2bc79df" providerId="LiveId" clId="{58BB41E5-9355-43CB-A1A5-542E3927E0EE}" dt="2022-10-09T14:57:13.826" v="574" actId="207"/>
          <ac:spMkLst>
            <pc:docMk/>
            <pc:sldMk cId="1062111228" sldId="353"/>
            <ac:spMk id="65" creationId="{F076ACDA-2215-4A49-93A1-0BF2E18F96D6}"/>
          </ac:spMkLst>
        </pc:spChg>
        <pc:grpChg chg="mod ord">
          <ac:chgData name="Sarah Rae" userId="ff2f9374f2bc79df" providerId="LiveId" clId="{58BB41E5-9355-43CB-A1A5-542E3927E0EE}" dt="2022-10-09T14:57:25.507" v="575" actId="1076"/>
          <ac:grpSpMkLst>
            <pc:docMk/>
            <pc:sldMk cId="1062111228" sldId="353"/>
            <ac:grpSpMk id="36" creationId="{0E4C8431-E75F-4817-94DB-0AFCD1707E96}"/>
          </ac:grpSpMkLst>
        </pc:grpChg>
        <pc:grpChg chg="mod">
          <ac:chgData name="Sarah Rae" userId="ff2f9374f2bc79df" providerId="LiveId" clId="{58BB41E5-9355-43CB-A1A5-542E3927E0EE}" dt="2022-10-09T14:57:13.826" v="574" actId="207"/>
          <ac:grpSpMkLst>
            <pc:docMk/>
            <pc:sldMk cId="1062111228" sldId="353"/>
            <ac:grpSpMk id="39" creationId="{6EF5150D-4B62-45E7-9146-800323C3340A}"/>
          </ac:grpSpMkLst>
        </pc:grpChg>
        <pc:grpChg chg="mod ord">
          <ac:chgData name="Sarah Rae" userId="ff2f9374f2bc79df" providerId="LiveId" clId="{58BB41E5-9355-43CB-A1A5-542E3927E0EE}" dt="2022-10-09T14:57:25.507" v="575" actId="1076"/>
          <ac:grpSpMkLst>
            <pc:docMk/>
            <pc:sldMk cId="1062111228" sldId="353"/>
            <ac:grpSpMk id="53" creationId="{0B46F3ED-679A-4E6E-A303-5211C3E6B5C2}"/>
          </ac:grpSpMkLst>
        </pc:grpChg>
        <pc:grpChg chg="mod">
          <ac:chgData name="Sarah Rae" userId="ff2f9374f2bc79df" providerId="LiveId" clId="{58BB41E5-9355-43CB-A1A5-542E3927E0EE}" dt="2022-10-09T14:57:13.826" v="574" actId="207"/>
          <ac:grpSpMkLst>
            <pc:docMk/>
            <pc:sldMk cId="1062111228" sldId="353"/>
            <ac:grpSpMk id="55" creationId="{1F234FB8-9D6B-4945-9270-589C9EF911F0}"/>
          </ac:grpSpMkLst>
        </pc:grpChg>
        <pc:picChg chg="mod">
          <ac:chgData name="Sarah Rae" userId="ff2f9374f2bc79df" providerId="LiveId" clId="{58BB41E5-9355-43CB-A1A5-542E3927E0EE}" dt="2022-10-09T14:56:16.822" v="538" actId="14100"/>
          <ac:picMkLst>
            <pc:docMk/>
            <pc:sldMk cId="1062111228" sldId="353"/>
            <ac:picMk id="44" creationId="{00000000-0000-0000-0000-000000000000}"/>
          </ac:picMkLst>
        </pc:picChg>
      </pc:sldChg>
      <pc:sldChg chg="del">
        <pc:chgData name="Sarah Rae" userId="ff2f9374f2bc79df" providerId="LiveId" clId="{58BB41E5-9355-43CB-A1A5-542E3927E0EE}" dt="2022-10-08T17:06:16.717" v="487" actId="2696"/>
        <pc:sldMkLst>
          <pc:docMk/>
          <pc:sldMk cId="220564827" sldId="360"/>
        </pc:sldMkLst>
      </pc:sldChg>
      <pc:sldChg chg="modSp mod">
        <pc:chgData name="Sarah Rae" userId="ff2f9374f2bc79df" providerId="LiveId" clId="{58BB41E5-9355-43CB-A1A5-542E3927E0EE}" dt="2022-10-09T15:24:39.420" v="659" actId="113"/>
        <pc:sldMkLst>
          <pc:docMk/>
          <pc:sldMk cId="3282762204" sldId="441"/>
        </pc:sldMkLst>
        <pc:spChg chg="mod">
          <ac:chgData name="Sarah Rae" userId="ff2f9374f2bc79df" providerId="LiveId" clId="{58BB41E5-9355-43CB-A1A5-542E3927E0EE}" dt="2022-10-09T15:24:39.420" v="659" actId="113"/>
          <ac:spMkLst>
            <pc:docMk/>
            <pc:sldMk cId="3282762204" sldId="441"/>
            <ac:spMk id="90" creationId="{00000000-0000-0000-0000-000000000000}"/>
          </ac:spMkLst>
        </pc:spChg>
      </pc:sldChg>
      <pc:sldChg chg="modSp mod">
        <pc:chgData name="Sarah Rae" userId="ff2f9374f2bc79df" providerId="LiveId" clId="{58BB41E5-9355-43CB-A1A5-542E3927E0EE}" dt="2022-10-09T15:23:35.990" v="653" actId="14100"/>
        <pc:sldMkLst>
          <pc:docMk/>
          <pc:sldMk cId="3895637266" sldId="649"/>
        </pc:sldMkLst>
        <pc:spChg chg="mod">
          <ac:chgData name="Sarah Rae" userId="ff2f9374f2bc79df" providerId="LiveId" clId="{58BB41E5-9355-43CB-A1A5-542E3927E0EE}" dt="2022-10-09T15:23:35.990" v="653" actId="14100"/>
          <ac:spMkLst>
            <pc:docMk/>
            <pc:sldMk cId="3895637266" sldId="649"/>
            <ac:spMk id="2" creationId="{00000000-0000-0000-0000-000000000000}"/>
          </ac:spMkLst>
        </pc:spChg>
      </pc:sldChg>
      <pc:sldChg chg="modSp mod">
        <pc:chgData name="Sarah Rae" userId="ff2f9374f2bc79df" providerId="LiveId" clId="{58BB41E5-9355-43CB-A1A5-542E3927E0EE}" dt="2022-10-09T15:15:07.140" v="616" actId="2711"/>
        <pc:sldMkLst>
          <pc:docMk/>
          <pc:sldMk cId="1369005564" sldId="703"/>
        </pc:sldMkLst>
        <pc:spChg chg="mod">
          <ac:chgData name="Sarah Rae" userId="ff2f9374f2bc79df" providerId="LiveId" clId="{58BB41E5-9355-43CB-A1A5-542E3927E0EE}" dt="2022-10-09T15:15:07.140" v="616" actId="2711"/>
          <ac:spMkLst>
            <pc:docMk/>
            <pc:sldMk cId="1369005564" sldId="703"/>
            <ac:spMk id="2" creationId="{00000000-0000-0000-0000-000000000000}"/>
          </ac:spMkLst>
        </pc:spChg>
      </pc:sldChg>
      <pc:sldChg chg="modSp mod">
        <pc:chgData name="Sarah Rae" userId="ff2f9374f2bc79df" providerId="LiveId" clId="{58BB41E5-9355-43CB-A1A5-542E3927E0EE}" dt="2022-10-09T15:14:52.946" v="613" actId="113"/>
        <pc:sldMkLst>
          <pc:docMk/>
          <pc:sldMk cId="3317394087" sldId="705"/>
        </pc:sldMkLst>
        <pc:spChg chg="mod">
          <ac:chgData name="Sarah Rae" userId="ff2f9374f2bc79df" providerId="LiveId" clId="{58BB41E5-9355-43CB-A1A5-542E3927E0EE}" dt="2022-10-09T15:14:52.946" v="613" actId="113"/>
          <ac:spMkLst>
            <pc:docMk/>
            <pc:sldMk cId="3317394087" sldId="705"/>
            <ac:spMk id="2" creationId="{40C60E74-C6FD-434F-9EAE-08E3668BAC49}"/>
          </ac:spMkLst>
        </pc:spChg>
      </pc:sldChg>
      <pc:sldChg chg="modSp mod">
        <pc:chgData name="Sarah Rae" userId="ff2f9374f2bc79df" providerId="LiveId" clId="{58BB41E5-9355-43CB-A1A5-542E3927E0EE}" dt="2022-10-09T15:17:30.343" v="629" actId="20577"/>
        <pc:sldMkLst>
          <pc:docMk/>
          <pc:sldMk cId="1063700573" sldId="706"/>
        </pc:sldMkLst>
        <pc:spChg chg="mod">
          <ac:chgData name="Sarah Rae" userId="ff2f9374f2bc79df" providerId="LiveId" clId="{58BB41E5-9355-43CB-A1A5-542E3927E0EE}" dt="2022-10-09T15:17:30.343" v="629" actId="20577"/>
          <ac:spMkLst>
            <pc:docMk/>
            <pc:sldMk cId="1063700573" sldId="706"/>
            <ac:spMk id="21" creationId="{6A185FC2-AEE1-4366-8931-014B206CB85F}"/>
          </ac:spMkLst>
        </pc:spChg>
      </pc:sldChg>
      <pc:sldChg chg="modSp mod">
        <pc:chgData name="Sarah Rae" userId="ff2f9374f2bc79df" providerId="LiveId" clId="{58BB41E5-9355-43CB-A1A5-542E3927E0EE}" dt="2022-10-09T15:23:03.740" v="651" actId="14100"/>
        <pc:sldMkLst>
          <pc:docMk/>
          <pc:sldMk cId="1428288245" sldId="710"/>
        </pc:sldMkLst>
        <pc:spChg chg="mod">
          <ac:chgData name="Sarah Rae" userId="ff2f9374f2bc79df" providerId="LiveId" clId="{58BB41E5-9355-43CB-A1A5-542E3927E0EE}" dt="2022-10-09T15:23:03.740" v="651" actId="14100"/>
          <ac:spMkLst>
            <pc:docMk/>
            <pc:sldMk cId="1428288245" sldId="710"/>
            <ac:spMk id="2" creationId="{00000000-0000-0000-0000-000000000000}"/>
          </ac:spMkLst>
        </pc:spChg>
      </pc:sldChg>
      <pc:sldChg chg="modSp mod">
        <pc:chgData name="Sarah Rae" userId="ff2f9374f2bc79df" providerId="LiveId" clId="{58BB41E5-9355-43CB-A1A5-542E3927E0EE}" dt="2022-10-09T15:24:24.403" v="658" actId="14100"/>
        <pc:sldMkLst>
          <pc:docMk/>
          <pc:sldMk cId="2670567331" sldId="712"/>
        </pc:sldMkLst>
        <pc:spChg chg="mod">
          <ac:chgData name="Sarah Rae" userId="ff2f9374f2bc79df" providerId="LiveId" clId="{58BB41E5-9355-43CB-A1A5-542E3927E0EE}" dt="2022-10-09T15:24:24.403" v="658" actId="14100"/>
          <ac:spMkLst>
            <pc:docMk/>
            <pc:sldMk cId="2670567331" sldId="712"/>
            <ac:spMk id="541" creationId="{00000000-0000-0000-0000-000000000000}"/>
          </ac:spMkLst>
        </pc:spChg>
      </pc:sldChg>
      <pc:sldChg chg="modSp mod">
        <pc:chgData name="Sarah Rae" userId="ff2f9374f2bc79df" providerId="LiveId" clId="{58BB41E5-9355-43CB-A1A5-542E3927E0EE}" dt="2022-10-09T15:11:54.741" v="584" actId="14100"/>
        <pc:sldMkLst>
          <pc:docMk/>
          <pc:sldMk cId="3543050512" sldId="713"/>
        </pc:sldMkLst>
        <pc:spChg chg="mod">
          <ac:chgData name="Sarah Rae" userId="ff2f9374f2bc79df" providerId="LiveId" clId="{58BB41E5-9355-43CB-A1A5-542E3927E0EE}" dt="2022-10-09T15:11:54.741" v="584" actId="14100"/>
          <ac:spMkLst>
            <pc:docMk/>
            <pc:sldMk cId="3543050512" sldId="713"/>
            <ac:spMk id="3" creationId="{218D9525-370C-4BE8-8481-7CBAED013B44}"/>
          </ac:spMkLst>
        </pc:spChg>
      </pc:sldChg>
      <pc:sldChg chg="modSp mod">
        <pc:chgData name="Sarah Rae" userId="ff2f9374f2bc79df" providerId="LiveId" clId="{58BB41E5-9355-43CB-A1A5-542E3927E0EE}" dt="2022-10-09T15:12:31.123" v="590" actId="113"/>
        <pc:sldMkLst>
          <pc:docMk/>
          <pc:sldMk cId="3952386196" sldId="714"/>
        </pc:sldMkLst>
        <pc:spChg chg="mod">
          <ac:chgData name="Sarah Rae" userId="ff2f9374f2bc79df" providerId="LiveId" clId="{58BB41E5-9355-43CB-A1A5-542E3927E0EE}" dt="2022-10-09T08:46:57.609" v="503" actId="207"/>
          <ac:spMkLst>
            <pc:docMk/>
            <pc:sldMk cId="3952386196" sldId="714"/>
            <ac:spMk id="7" creationId="{2F2C2BE4-E5DE-4FA9-B3CB-D2534411CBE8}"/>
          </ac:spMkLst>
        </pc:spChg>
        <pc:spChg chg="mod">
          <ac:chgData name="Sarah Rae" userId="ff2f9374f2bc79df" providerId="LiveId" clId="{58BB41E5-9355-43CB-A1A5-542E3927E0EE}" dt="2022-10-09T08:46:55.255" v="500" actId="207"/>
          <ac:spMkLst>
            <pc:docMk/>
            <pc:sldMk cId="3952386196" sldId="714"/>
            <ac:spMk id="8" creationId="{6FE599A7-0E14-4753-8E16-F504CE9245A5}"/>
          </ac:spMkLst>
        </pc:spChg>
        <pc:spChg chg="mod">
          <ac:chgData name="Sarah Rae" userId="ff2f9374f2bc79df" providerId="LiveId" clId="{58BB41E5-9355-43CB-A1A5-542E3927E0EE}" dt="2022-10-09T15:12:31.123" v="590" actId="113"/>
          <ac:spMkLst>
            <pc:docMk/>
            <pc:sldMk cId="3952386196" sldId="714"/>
            <ac:spMk id="35" creationId="{00000000-0000-0000-0000-000000000000}"/>
          </ac:spMkLst>
        </pc:spChg>
      </pc:sldChg>
      <pc:sldChg chg="del">
        <pc:chgData name="Sarah Rae" userId="ff2f9374f2bc79df" providerId="LiveId" clId="{58BB41E5-9355-43CB-A1A5-542E3927E0EE}" dt="2022-10-08T17:06:37.710" v="488" actId="2696"/>
        <pc:sldMkLst>
          <pc:docMk/>
          <pc:sldMk cId="4235051451" sldId="715"/>
        </pc:sldMkLst>
      </pc:sldChg>
      <pc:sldChg chg="modSp mod">
        <pc:chgData name="Sarah Rae" userId="ff2f9374f2bc79df" providerId="LiveId" clId="{58BB41E5-9355-43CB-A1A5-542E3927E0EE}" dt="2022-10-09T15:24:15.784" v="657" actId="14100"/>
        <pc:sldMkLst>
          <pc:docMk/>
          <pc:sldMk cId="3714362410" sldId="716"/>
        </pc:sldMkLst>
        <pc:spChg chg="mod">
          <ac:chgData name="Sarah Rae" userId="ff2f9374f2bc79df" providerId="LiveId" clId="{58BB41E5-9355-43CB-A1A5-542E3927E0EE}" dt="2022-10-09T15:24:15.784" v="657" actId="14100"/>
          <ac:spMkLst>
            <pc:docMk/>
            <pc:sldMk cId="3714362410" sldId="716"/>
            <ac:spMk id="5" creationId="{19824E8F-9164-40E4-8A44-E6AC19A81541}"/>
          </ac:spMkLst>
        </pc:spChg>
      </pc:sldChg>
      <pc:sldChg chg="modSp mod">
        <pc:chgData name="Sarah Rae" userId="ff2f9374f2bc79df" providerId="LiveId" clId="{58BB41E5-9355-43CB-A1A5-542E3927E0EE}" dt="2022-10-09T15:23:17.518" v="652" actId="14100"/>
        <pc:sldMkLst>
          <pc:docMk/>
          <pc:sldMk cId="1202901500" sldId="717"/>
        </pc:sldMkLst>
        <pc:spChg chg="mod">
          <ac:chgData name="Sarah Rae" userId="ff2f9374f2bc79df" providerId="LiveId" clId="{58BB41E5-9355-43CB-A1A5-542E3927E0EE}" dt="2022-10-09T15:13:36.926" v="601" actId="20577"/>
          <ac:spMkLst>
            <pc:docMk/>
            <pc:sldMk cId="1202901500" sldId="717"/>
            <ac:spMk id="3" creationId="{2EBD2428-7444-4FA1-9CE7-EC08BA51F572}"/>
          </ac:spMkLst>
        </pc:spChg>
        <pc:spChg chg="mod">
          <ac:chgData name="Sarah Rae" userId="ff2f9374f2bc79df" providerId="LiveId" clId="{58BB41E5-9355-43CB-A1A5-542E3927E0EE}" dt="2022-10-09T15:23:17.518" v="652" actId="14100"/>
          <ac:spMkLst>
            <pc:docMk/>
            <pc:sldMk cId="1202901500" sldId="717"/>
            <ac:spMk id="35" creationId="{00000000-0000-0000-0000-000000000000}"/>
          </ac:spMkLst>
        </pc:spChg>
      </pc:sldChg>
      <pc:sldChg chg="modSp mod">
        <pc:chgData name="Sarah Rae" userId="ff2f9374f2bc79df" providerId="LiveId" clId="{58BB41E5-9355-43CB-A1A5-542E3927E0EE}" dt="2022-10-09T15:24:01.070" v="656" actId="14100"/>
        <pc:sldMkLst>
          <pc:docMk/>
          <pc:sldMk cId="3953177812" sldId="718"/>
        </pc:sldMkLst>
        <pc:spChg chg="mod">
          <ac:chgData name="Sarah Rae" userId="ff2f9374f2bc79df" providerId="LiveId" clId="{58BB41E5-9355-43CB-A1A5-542E3927E0EE}" dt="2022-10-09T15:24:01.070" v="656" actId="14100"/>
          <ac:spMkLst>
            <pc:docMk/>
            <pc:sldMk cId="3953177812" sldId="718"/>
            <ac:spMk id="35" creationId="{00000000-0000-0000-0000-000000000000}"/>
          </ac:spMkLst>
        </pc:spChg>
      </pc:sldChg>
      <pc:sldChg chg="del">
        <pc:chgData name="Sarah Rae" userId="ff2f9374f2bc79df" providerId="LiveId" clId="{58BB41E5-9355-43CB-A1A5-542E3927E0EE}" dt="2022-10-08T17:06:42.688" v="489" actId="2696"/>
        <pc:sldMkLst>
          <pc:docMk/>
          <pc:sldMk cId="1781515799" sldId="720"/>
        </pc:sldMkLst>
      </pc:sldChg>
      <pc:sldChg chg="modSp mod">
        <pc:chgData name="Sarah Rae" userId="ff2f9374f2bc79df" providerId="LiveId" clId="{58BB41E5-9355-43CB-A1A5-542E3927E0EE}" dt="2022-10-09T15:15:24.517" v="619" actId="2711"/>
        <pc:sldMkLst>
          <pc:docMk/>
          <pc:sldMk cId="92066011" sldId="721"/>
        </pc:sldMkLst>
        <pc:spChg chg="mod">
          <ac:chgData name="Sarah Rae" userId="ff2f9374f2bc79df" providerId="LiveId" clId="{58BB41E5-9355-43CB-A1A5-542E3927E0EE}" dt="2022-10-09T15:15:24.517" v="619" actId="2711"/>
          <ac:spMkLst>
            <pc:docMk/>
            <pc:sldMk cId="92066011" sldId="721"/>
            <ac:spMk id="5" creationId="{19824E8F-9164-40E4-8A44-E6AC19A81541}"/>
          </ac:spMkLst>
        </pc:spChg>
      </pc:sldChg>
      <pc:sldChg chg="modSp mod">
        <pc:chgData name="Sarah Rae" userId="ff2f9374f2bc79df" providerId="LiveId" clId="{58BB41E5-9355-43CB-A1A5-542E3927E0EE}" dt="2022-10-09T15:23:44.638" v="654" actId="14100"/>
        <pc:sldMkLst>
          <pc:docMk/>
          <pc:sldMk cId="180241107" sldId="722"/>
        </pc:sldMkLst>
        <pc:spChg chg="mod">
          <ac:chgData name="Sarah Rae" userId="ff2f9374f2bc79df" providerId="LiveId" clId="{58BB41E5-9355-43CB-A1A5-542E3927E0EE}" dt="2022-10-09T15:23:44.638" v="654" actId="14100"/>
          <ac:spMkLst>
            <pc:docMk/>
            <pc:sldMk cId="180241107" sldId="722"/>
            <ac:spMk id="2" creationId="{00000000-0000-0000-0000-000000000000}"/>
          </ac:spMkLst>
        </pc:spChg>
      </pc:sldChg>
      <pc:sldChg chg="modSp mod">
        <pc:chgData name="Sarah Rae" userId="ff2f9374f2bc79df" providerId="LiveId" clId="{58BB41E5-9355-43CB-A1A5-542E3927E0EE}" dt="2022-09-30T14:56:04.031" v="28" actId="20577"/>
        <pc:sldMkLst>
          <pc:docMk/>
          <pc:sldMk cId="1031417865" sldId="723"/>
        </pc:sldMkLst>
        <pc:spChg chg="mod">
          <ac:chgData name="Sarah Rae" userId="ff2f9374f2bc79df" providerId="LiveId" clId="{58BB41E5-9355-43CB-A1A5-542E3927E0EE}" dt="2022-09-30T14:56:04.031" v="28" actId="20577"/>
          <ac:spMkLst>
            <pc:docMk/>
            <pc:sldMk cId="1031417865" sldId="723"/>
            <ac:spMk id="3" creationId="{00000000-0000-0000-0000-000000000000}"/>
          </ac:spMkLst>
        </pc:spChg>
      </pc:sldChg>
      <pc:sldChg chg="del">
        <pc:chgData name="Sarah Rae" userId="ff2f9374f2bc79df" providerId="LiveId" clId="{58BB41E5-9355-43CB-A1A5-542E3927E0EE}" dt="2022-10-06T11:25:48.601" v="86" actId="47"/>
        <pc:sldMkLst>
          <pc:docMk/>
          <pc:sldMk cId="4186611656" sldId="724"/>
        </pc:sldMkLst>
      </pc:sldChg>
      <pc:sldChg chg="del">
        <pc:chgData name="Sarah Rae" userId="ff2f9374f2bc79df" providerId="LiveId" clId="{58BB41E5-9355-43CB-A1A5-542E3927E0EE}" dt="2022-10-06T11:25:46.435" v="85" actId="47"/>
        <pc:sldMkLst>
          <pc:docMk/>
          <pc:sldMk cId="3554447311" sldId="725"/>
        </pc:sldMkLst>
      </pc:sldChg>
      <pc:sldChg chg="addSp delSp modSp mod ord">
        <pc:chgData name="Sarah Rae" userId="ff2f9374f2bc79df" providerId="LiveId" clId="{58BB41E5-9355-43CB-A1A5-542E3927E0EE}" dt="2022-10-09T17:00:43.032" v="743" actId="14100"/>
        <pc:sldMkLst>
          <pc:docMk/>
          <pc:sldMk cId="350038586" sldId="726"/>
        </pc:sldMkLst>
        <pc:spChg chg="mod">
          <ac:chgData name="Sarah Rae" userId="ff2f9374f2bc79df" providerId="LiveId" clId="{58BB41E5-9355-43CB-A1A5-542E3927E0EE}" dt="2022-10-09T17:00:43.032" v="743" actId="14100"/>
          <ac:spMkLst>
            <pc:docMk/>
            <pc:sldMk cId="350038586" sldId="726"/>
            <ac:spMk id="2" creationId="{00000000-0000-0000-0000-000000000000}"/>
          </ac:spMkLst>
        </pc:spChg>
        <pc:spChg chg="add mod">
          <ac:chgData name="Sarah Rae" userId="ff2f9374f2bc79df" providerId="LiveId" clId="{58BB41E5-9355-43CB-A1A5-542E3927E0EE}" dt="2022-10-08T15:24:19.784" v="232" actId="20577"/>
          <ac:spMkLst>
            <pc:docMk/>
            <pc:sldMk cId="350038586" sldId="726"/>
            <ac:spMk id="4" creationId="{3ECFFF38-67CE-B7EF-2835-330776D45E7E}"/>
          </ac:spMkLst>
        </pc:spChg>
        <pc:spChg chg="del mod">
          <ac:chgData name="Sarah Rae" userId="ff2f9374f2bc79df" providerId="LiveId" clId="{58BB41E5-9355-43CB-A1A5-542E3927E0EE}" dt="2022-10-06T11:12:09.896" v="37" actId="478"/>
          <ac:spMkLst>
            <pc:docMk/>
            <pc:sldMk cId="350038586" sldId="726"/>
            <ac:spMk id="8" creationId="{657EE312-B19D-4E88-9DC9-DEC1B1323E2E}"/>
          </ac:spMkLst>
        </pc:spChg>
        <pc:spChg chg="del">
          <ac:chgData name="Sarah Rae" userId="ff2f9374f2bc79df" providerId="LiveId" clId="{58BB41E5-9355-43CB-A1A5-542E3927E0EE}" dt="2022-10-06T11:12:19.613" v="41" actId="478"/>
          <ac:spMkLst>
            <pc:docMk/>
            <pc:sldMk cId="350038586" sldId="726"/>
            <ac:spMk id="16" creationId="{55592CBE-B090-4EBD-AA3E-D4B6770B3337}"/>
          </ac:spMkLst>
        </pc:spChg>
        <pc:spChg chg="del mod">
          <ac:chgData name="Sarah Rae" userId="ff2f9374f2bc79df" providerId="LiveId" clId="{58BB41E5-9355-43CB-A1A5-542E3927E0EE}" dt="2022-10-06T11:12:13.485" v="39" actId="478"/>
          <ac:spMkLst>
            <pc:docMk/>
            <pc:sldMk cId="350038586" sldId="726"/>
            <ac:spMk id="20" creationId="{1CD3BC69-E281-4237-B139-B09AC2E0E1E2}"/>
          </ac:spMkLst>
        </pc:spChg>
        <pc:spChg chg="del">
          <ac:chgData name="Sarah Rae" userId="ff2f9374f2bc79df" providerId="LiveId" clId="{58BB41E5-9355-43CB-A1A5-542E3927E0EE}" dt="2022-10-06T11:12:16.343" v="40" actId="478"/>
          <ac:spMkLst>
            <pc:docMk/>
            <pc:sldMk cId="350038586" sldId="726"/>
            <ac:spMk id="23" creationId="{64C96AAF-D8D2-4C1A-BE21-1535EDD3A898}"/>
          </ac:spMkLst>
        </pc:spChg>
      </pc:sldChg>
      <pc:sldChg chg="new del">
        <pc:chgData name="Sarah Rae" userId="ff2f9374f2bc79df" providerId="LiveId" clId="{58BB41E5-9355-43CB-A1A5-542E3927E0EE}" dt="2022-10-06T11:30:50.685" v="158" actId="2696"/>
        <pc:sldMkLst>
          <pc:docMk/>
          <pc:sldMk cId="1360108061" sldId="727"/>
        </pc:sldMkLst>
      </pc:sldChg>
      <pc:sldChg chg="modSp mod ord">
        <pc:chgData name="Sarah Rae" userId="ff2f9374f2bc79df" providerId="LiveId" clId="{58BB41E5-9355-43CB-A1A5-542E3927E0EE}" dt="2022-10-06T11:29:18.545" v="156"/>
        <pc:sldMkLst>
          <pc:docMk/>
          <pc:sldMk cId="796679219" sldId="728"/>
        </pc:sldMkLst>
        <pc:spChg chg="mod">
          <ac:chgData name="Sarah Rae" userId="ff2f9374f2bc79df" providerId="LiveId" clId="{58BB41E5-9355-43CB-A1A5-542E3927E0EE}" dt="2022-10-06T11:07:41.669" v="31" actId="27636"/>
          <ac:spMkLst>
            <pc:docMk/>
            <pc:sldMk cId="796679219" sldId="728"/>
            <ac:spMk id="10" creationId="{E1859E3A-D113-4920-86DE-9237F01C2B3A}"/>
          </ac:spMkLst>
        </pc:spChg>
      </pc:sldChg>
      <pc:sldChg chg="modSp mod ord">
        <pc:chgData name="Sarah Rae" userId="ff2f9374f2bc79df" providerId="LiveId" clId="{58BB41E5-9355-43CB-A1A5-542E3927E0EE}" dt="2022-10-09T15:10:15.344" v="577" actId="113"/>
        <pc:sldMkLst>
          <pc:docMk/>
          <pc:sldMk cId="2735652479" sldId="729"/>
        </pc:sldMkLst>
        <pc:spChg chg="mod">
          <ac:chgData name="Sarah Rae" userId="ff2f9374f2bc79df" providerId="LiveId" clId="{58BB41E5-9355-43CB-A1A5-542E3927E0EE}" dt="2022-10-09T15:10:15.344" v="577" actId="113"/>
          <ac:spMkLst>
            <pc:docMk/>
            <pc:sldMk cId="2735652479" sldId="729"/>
            <ac:spMk id="2" creationId="{8160261E-05C5-1908-AB08-4649DA9406C7}"/>
          </ac:spMkLst>
        </pc:spChg>
        <pc:spChg chg="mod">
          <ac:chgData name="Sarah Rae" userId="ff2f9374f2bc79df" providerId="LiveId" clId="{58BB41E5-9355-43CB-A1A5-542E3927E0EE}" dt="2022-10-08T16:26:21.584" v="452" actId="255"/>
          <ac:spMkLst>
            <pc:docMk/>
            <pc:sldMk cId="2735652479" sldId="729"/>
            <ac:spMk id="3" creationId="{6EB40054-91CC-1885-92CE-BB8F8EA8BA06}"/>
          </ac:spMkLst>
        </pc:spChg>
      </pc:sldChg>
      <pc:sldChg chg="del">
        <pc:chgData name="Sarah Rae" userId="ff2f9374f2bc79df" providerId="LiveId" clId="{58BB41E5-9355-43CB-A1A5-542E3927E0EE}" dt="2022-10-06T11:21:41.963" v="84" actId="47"/>
        <pc:sldMkLst>
          <pc:docMk/>
          <pc:sldMk cId="3406644140" sldId="729"/>
        </pc:sldMkLst>
      </pc:sldChg>
      <pc:sldChg chg="new del">
        <pc:chgData name="Sarah Rae" userId="ff2f9374f2bc79df" providerId="LiveId" clId="{58BB41E5-9355-43CB-A1A5-542E3927E0EE}" dt="2022-10-09T14:54:21.953" v="531" actId="47"/>
        <pc:sldMkLst>
          <pc:docMk/>
          <pc:sldMk cId="2999474849" sldId="730"/>
        </pc:sldMkLst>
      </pc:sldChg>
      <pc:sldChg chg="del">
        <pc:chgData name="Sarah Rae" userId="ff2f9374f2bc79df" providerId="LiveId" clId="{58BB41E5-9355-43CB-A1A5-542E3927E0EE}" dt="2022-10-09T14:54:18.542" v="529" actId="47"/>
        <pc:sldMkLst>
          <pc:docMk/>
          <pc:sldMk cId="3365750180" sldId="731"/>
        </pc:sldMkLst>
      </pc:sldChg>
      <pc:sldChg chg="del">
        <pc:chgData name="Sarah Rae" userId="ff2f9374f2bc79df" providerId="LiveId" clId="{58BB41E5-9355-43CB-A1A5-542E3927E0EE}" dt="2022-10-09T14:54:20.001" v="530" actId="47"/>
        <pc:sldMkLst>
          <pc:docMk/>
          <pc:sldMk cId="2504245988" sldId="732"/>
        </pc:sldMkLst>
      </pc:sldChg>
      <pc:sldMasterChg chg="del delSldLayout">
        <pc:chgData name="Sarah Rae" userId="ff2f9374f2bc79df" providerId="LiveId" clId="{58BB41E5-9355-43CB-A1A5-542E3927E0EE}" dt="2022-10-09T14:54:20.001" v="530" actId="47"/>
        <pc:sldMasterMkLst>
          <pc:docMk/>
          <pc:sldMasterMk cId="4244316650" sldId="2147483660"/>
        </pc:sldMasterMkLst>
        <pc:sldLayoutChg chg="del">
          <pc:chgData name="Sarah Rae" userId="ff2f9374f2bc79df" providerId="LiveId" clId="{58BB41E5-9355-43CB-A1A5-542E3927E0EE}" dt="2022-10-09T14:54:20.001" v="530" actId="47"/>
          <pc:sldLayoutMkLst>
            <pc:docMk/>
            <pc:sldMasterMk cId="4244316650" sldId="2147483660"/>
            <pc:sldLayoutMk cId="207749079" sldId="2147483661"/>
          </pc:sldLayoutMkLst>
        </pc:sldLayoutChg>
        <pc:sldLayoutChg chg="del">
          <pc:chgData name="Sarah Rae" userId="ff2f9374f2bc79df" providerId="LiveId" clId="{58BB41E5-9355-43CB-A1A5-542E3927E0EE}" dt="2022-10-09T14:54:20.001" v="530" actId="47"/>
          <pc:sldLayoutMkLst>
            <pc:docMk/>
            <pc:sldMasterMk cId="4244316650" sldId="2147483660"/>
            <pc:sldLayoutMk cId="4097448950" sldId="2147483662"/>
          </pc:sldLayoutMkLst>
        </pc:sldLayoutChg>
        <pc:sldLayoutChg chg="del">
          <pc:chgData name="Sarah Rae" userId="ff2f9374f2bc79df" providerId="LiveId" clId="{58BB41E5-9355-43CB-A1A5-542E3927E0EE}" dt="2022-10-09T14:54:20.001" v="530" actId="47"/>
          <pc:sldLayoutMkLst>
            <pc:docMk/>
            <pc:sldMasterMk cId="4244316650" sldId="2147483660"/>
            <pc:sldLayoutMk cId="2147791348" sldId="2147483663"/>
          </pc:sldLayoutMkLst>
        </pc:sldLayoutChg>
        <pc:sldLayoutChg chg="del">
          <pc:chgData name="Sarah Rae" userId="ff2f9374f2bc79df" providerId="LiveId" clId="{58BB41E5-9355-43CB-A1A5-542E3927E0EE}" dt="2022-10-09T14:54:20.001" v="530" actId="47"/>
          <pc:sldLayoutMkLst>
            <pc:docMk/>
            <pc:sldMasterMk cId="4244316650" sldId="2147483660"/>
            <pc:sldLayoutMk cId="1488301917" sldId="2147483664"/>
          </pc:sldLayoutMkLst>
        </pc:sldLayoutChg>
        <pc:sldLayoutChg chg="del">
          <pc:chgData name="Sarah Rae" userId="ff2f9374f2bc79df" providerId="LiveId" clId="{58BB41E5-9355-43CB-A1A5-542E3927E0EE}" dt="2022-10-09T14:54:20.001" v="530" actId="47"/>
          <pc:sldLayoutMkLst>
            <pc:docMk/>
            <pc:sldMasterMk cId="4244316650" sldId="2147483660"/>
            <pc:sldLayoutMk cId="188170532" sldId="2147483665"/>
          </pc:sldLayoutMkLst>
        </pc:sldLayoutChg>
        <pc:sldLayoutChg chg="del">
          <pc:chgData name="Sarah Rae" userId="ff2f9374f2bc79df" providerId="LiveId" clId="{58BB41E5-9355-43CB-A1A5-542E3927E0EE}" dt="2022-10-09T14:54:20.001" v="530" actId="47"/>
          <pc:sldLayoutMkLst>
            <pc:docMk/>
            <pc:sldMasterMk cId="4244316650" sldId="2147483660"/>
            <pc:sldLayoutMk cId="1787301636" sldId="2147483666"/>
          </pc:sldLayoutMkLst>
        </pc:sldLayoutChg>
        <pc:sldLayoutChg chg="del">
          <pc:chgData name="Sarah Rae" userId="ff2f9374f2bc79df" providerId="LiveId" clId="{58BB41E5-9355-43CB-A1A5-542E3927E0EE}" dt="2022-10-09T14:54:20.001" v="530" actId="47"/>
          <pc:sldLayoutMkLst>
            <pc:docMk/>
            <pc:sldMasterMk cId="4244316650" sldId="2147483660"/>
            <pc:sldLayoutMk cId="3673684070" sldId="2147483667"/>
          </pc:sldLayoutMkLst>
        </pc:sldLayoutChg>
        <pc:sldLayoutChg chg="del">
          <pc:chgData name="Sarah Rae" userId="ff2f9374f2bc79df" providerId="LiveId" clId="{58BB41E5-9355-43CB-A1A5-542E3927E0EE}" dt="2022-10-09T14:54:20.001" v="530" actId="47"/>
          <pc:sldLayoutMkLst>
            <pc:docMk/>
            <pc:sldMasterMk cId="4244316650" sldId="2147483660"/>
            <pc:sldLayoutMk cId="2054173809" sldId="2147483668"/>
          </pc:sldLayoutMkLst>
        </pc:sldLayoutChg>
        <pc:sldLayoutChg chg="del">
          <pc:chgData name="Sarah Rae" userId="ff2f9374f2bc79df" providerId="LiveId" clId="{58BB41E5-9355-43CB-A1A5-542E3927E0EE}" dt="2022-10-09T14:54:20.001" v="530" actId="47"/>
          <pc:sldLayoutMkLst>
            <pc:docMk/>
            <pc:sldMasterMk cId="4244316650" sldId="2147483660"/>
            <pc:sldLayoutMk cId="1986195093" sldId="2147483669"/>
          </pc:sldLayoutMkLst>
        </pc:sldLayoutChg>
        <pc:sldLayoutChg chg="del">
          <pc:chgData name="Sarah Rae" userId="ff2f9374f2bc79df" providerId="LiveId" clId="{58BB41E5-9355-43CB-A1A5-542E3927E0EE}" dt="2022-10-09T14:54:20.001" v="530" actId="47"/>
          <pc:sldLayoutMkLst>
            <pc:docMk/>
            <pc:sldMasterMk cId="4244316650" sldId="2147483660"/>
            <pc:sldLayoutMk cId="2356970180" sldId="2147483670"/>
          </pc:sldLayoutMkLst>
        </pc:sldLayoutChg>
        <pc:sldLayoutChg chg="del">
          <pc:chgData name="Sarah Rae" userId="ff2f9374f2bc79df" providerId="LiveId" clId="{58BB41E5-9355-43CB-A1A5-542E3927E0EE}" dt="2022-10-09T14:54:20.001" v="530" actId="47"/>
          <pc:sldLayoutMkLst>
            <pc:docMk/>
            <pc:sldMasterMk cId="4244316650" sldId="2147483660"/>
            <pc:sldLayoutMk cId="482456361" sldId="2147483671"/>
          </pc:sldLayoutMkLst>
        </pc:sldLayoutChg>
      </pc:sldMasterChg>
    </pc:docChg>
  </pc:docChgLst>
  <pc:docChgLst>
    <pc:chgData name="Sarah Rae" userId="ff2f9374f2bc79df" providerId="LiveId" clId="{55442837-7074-46D6-B84D-7B481D6D5152}"/>
    <pc:docChg chg="undo redo custSel modSld">
      <pc:chgData name="Sarah Rae" userId="ff2f9374f2bc79df" providerId="LiveId" clId="{55442837-7074-46D6-B84D-7B481D6D5152}" dt="2020-11-11T14:35:29.101" v="50" actId="20577"/>
      <pc:docMkLst>
        <pc:docMk/>
      </pc:docMkLst>
      <pc:sldChg chg="modSp mod">
        <pc:chgData name="Sarah Rae" userId="ff2f9374f2bc79df" providerId="LiveId" clId="{55442837-7074-46D6-B84D-7B481D6D5152}" dt="2020-11-11T14:35:29.101" v="50" actId="20577"/>
        <pc:sldMkLst>
          <pc:docMk/>
          <pc:sldMk cId="1753895566" sldId="256"/>
        </pc:sldMkLst>
        <pc:spChg chg="mod">
          <ac:chgData name="Sarah Rae" userId="ff2f9374f2bc79df" providerId="LiveId" clId="{55442837-7074-46D6-B84D-7B481D6D5152}" dt="2020-11-11T14:35:29.101" v="50" actId="20577"/>
          <ac:spMkLst>
            <pc:docMk/>
            <pc:sldMk cId="1753895566" sldId="256"/>
            <ac:spMk id="3" creationId="{00000000-0000-0000-0000-000000000000}"/>
          </ac:spMkLst>
        </pc:spChg>
      </pc:sldChg>
      <pc:sldChg chg="modSp mod">
        <pc:chgData name="Sarah Rae" userId="ff2f9374f2bc79df" providerId="LiveId" clId="{55442837-7074-46D6-B84D-7B481D6D5152}" dt="2020-11-10T17:38:59.620" v="35" actId="20577"/>
        <pc:sldMkLst>
          <pc:docMk/>
          <pc:sldMk cId="1063700573" sldId="706"/>
        </pc:sldMkLst>
        <pc:spChg chg="mod">
          <ac:chgData name="Sarah Rae" userId="ff2f9374f2bc79df" providerId="LiveId" clId="{55442837-7074-46D6-B84D-7B481D6D5152}" dt="2020-11-10T17:38:59.620" v="35" actId="20577"/>
          <ac:spMkLst>
            <pc:docMk/>
            <pc:sldMk cId="1063700573" sldId="706"/>
            <ac:spMk id="21" creationId="{6A185FC2-AEE1-4366-8931-014B206CB85F}"/>
          </ac:spMkLst>
        </pc:spChg>
      </pc:sldChg>
      <pc:sldChg chg="modSp mod">
        <pc:chgData name="Sarah Rae" userId="ff2f9374f2bc79df" providerId="LiveId" clId="{55442837-7074-46D6-B84D-7B481D6D5152}" dt="2020-11-10T17:34:55.762" v="17" actId="1076"/>
        <pc:sldMkLst>
          <pc:docMk/>
          <pc:sldMk cId="92066011" sldId="721"/>
        </pc:sldMkLst>
        <pc:spChg chg="mod">
          <ac:chgData name="Sarah Rae" userId="ff2f9374f2bc79df" providerId="LiveId" clId="{55442837-7074-46D6-B84D-7B481D6D5152}" dt="2020-11-10T17:33:20.529" v="10" actId="113"/>
          <ac:spMkLst>
            <pc:docMk/>
            <pc:sldMk cId="92066011" sldId="721"/>
            <ac:spMk id="18" creationId="{8391BB3C-FED6-47DD-A5B5-F998C873094E}"/>
          </ac:spMkLst>
        </pc:spChg>
        <pc:picChg chg="mod">
          <ac:chgData name="Sarah Rae" userId="ff2f9374f2bc79df" providerId="LiveId" clId="{55442837-7074-46D6-B84D-7B481D6D5152}" dt="2020-11-10T17:34:55.762" v="17" actId="1076"/>
          <ac:picMkLst>
            <pc:docMk/>
            <pc:sldMk cId="92066011" sldId="721"/>
            <ac:picMk id="2" creationId="{6B171D18-F1EB-485A-9A62-27EE4BB48F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B04A6-1807-4562-BD26-0D35C084FA80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B4D66-1764-4743-89D3-420E181D1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2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39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212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929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085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71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751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B4D66-1764-4743-89D3-420E181D145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208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B4D66-1764-4743-89D3-420E181D145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85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B4D66-1764-4743-89D3-420E181D14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40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3A2FF-6827-4DDE-B202-59DBD3860A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19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Likely affected by many other factors, however</a:t>
            </a:r>
            <a:r>
              <a:rPr lang="en-US" baseline="0" dirty="0"/>
              <a:t> important to map pout the therapeutic day of the patient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29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438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5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B4D66-1764-4743-89D3-420E181D145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64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1D95E-8F51-4025-8398-00D61C48734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4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Report was published summarising key themes that emerged from the focus groups which also included implications for practice </a:t>
            </a:r>
          </a:p>
          <a:p>
            <a:r>
              <a:rPr lang="en-GB" dirty="0"/>
              <a:t>The LEAG were invited to review the exec summary and reflect on the implications practice</a:t>
            </a:r>
          </a:p>
          <a:p>
            <a:r>
              <a:rPr lang="en-GB" dirty="0"/>
              <a:t>was crucial to be able to respond and build relationships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1D95E-8F51-4025-8398-00D61C48734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2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Report was published summarising key themes that emerged from the focus groups which also included implications for practice </a:t>
            </a:r>
          </a:p>
          <a:p>
            <a:r>
              <a:rPr lang="en-GB" dirty="0"/>
              <a:t>The LEAG were invited to review the exec summary and reflect on the implications practice</a:t>
            </a:r>
          </a:p>
          <a:p>
            <a:r>
              <a:rPr lang="en-GB" dirty="0"/>
              <a:t>was crucial to be able to respond and build relationships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1D95E-8F51-4025-8398-00D61C48734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1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73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330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Cape</a:t>
            </a:r>
            <a:r>
              <a:rPr lang="en-GB" baseline="0"/>
              <a:t> Town: PROMISE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84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D879-751F-4712-9C40-7740046A6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D9FCA-3A25-44F7-AE4F-65BAF6B3E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21DBB-BFB3-4D7D-A76C-F8B822AA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8C8D8-58BD-4FC4-BB3E-0908BEC4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93E38-BC75-4D59-8A56-3CBBC30F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3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2887-18C3-4E90-BBC3-00C3EF92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D7164-3923-4BF8-BD3A-43F2417EB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34DCB-7FFA-4B43-A300-8C9B95CA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78870-4211-4179-B992-F567E38D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AD01E-398E-4EAC-A0F5-E33FA4AC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6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205DC-7D94-4E7C-A931-D90FEF91B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7F984-AFEB-4F17-A07F-2A0E2BF88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6240-2012-48EA-94CD-51E18FCF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C05FF-445E-4AA0-A6C9-35489E1F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23AE2-B37C-40F3-BFAD-B3E2E20E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33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0842-2A7D-4D93-B674-F2A6ABFF4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3B97C-97F1-4034-8554-68C3C3B5E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1E5BF-7339-44F5-BDFB-DB8042259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9C032-EC6A-4845-8F3E-AC6E01D3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F3228-BE29-4558-B31F-E655DC40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9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7B7DF-58F5-480D-8D81-1C07C899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79840-0267-4E79-A734-8C87520E0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E14B6-22FE-4E7B-95F5-4A3D62CA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9E1F6-B4B1-46E2-97DB-0A2DDD7C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DE2F4-E0B5-4AEE-A786-575CE7E7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62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5407E-FFC0-451A-AB73-E624A50C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27373-6C75-45C1-931A-6C15220CD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5148B-B7AA-4CC7-903E-40FCBB034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3086B-8491-4A7D-B848-5FEBCABA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2660-8B53-485F-9C06-D9781B90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E7E44-9E28-4178-ACA5-048C3C27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93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10F7-979A-4525-AA23-FB78106B5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5E1D2-16EE-482F-81E8-69FBF5D8E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E336F-3942-4868-AA17-8A51383DF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F82E5-E122-4C39-9661-8039146FB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09851-FDFA-4DE8-A209-49FB27833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5F62A5-0AEA-45DC-8B98-A7B424E93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FD844-420A-42AF-82D5-045EE7A1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82CBDF-3282-4BDD-991C-D70562B35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41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3F2A-4A87-486B-827C-A94CFA002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9652E-0F69-4797-A991-E5698CFC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5B07D-28A2-48E9-8BAD-EB7E2C7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2B1BC-4885-45A6-8839-F68FC596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47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F79AFA-C9D8-40DD-8B0A-F373290F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B31FA-46A2-4F4E-BA4E-F7C48261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C44F4-31D2-4455-A43A-9D14FE53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5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7F8C-5FC2-4C36-B156-8844CA1A5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A2BE9-EF3A-4ED6-B574-95F0C4AD2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98F0-8B9B-4E54-BDD3-7A02FA171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A73F1-8E59-46D8-843E-A04E6CF7D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2AA4F-EAEB-4AB3-A4C1-DE159C20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12CC9-79C5-49FD-BA02-DB03615A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40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EA06-CB22-410B-9FEB-0D9284A9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3845C5-14DA-4340-935B-4068A46D5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19C14-FE56-45DC-9BC7-C17B311E6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F762C-5D91-4208-BC34-EB574E46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BAC25-5C32-44D1-939E-589CEE99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F3AC1-30DF-4FB4-9DE9-B0BA639C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55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AE8055-CD9F-4042-A78F-0732EA78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3317F-63B6-4A14-8B06-8F9869C21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8E396-81D8-4AEB-8C0D-34B03DA38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FAA7B-9F1F-4D2C-856B-08276DE03B7C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36EA3-0361-4417-8196-CE6ADBA9D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B3889-BC32-43A5-A277-6874FC4C1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99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s://www.clahrc-eoe.nihr.ac.uk/2016/07/8095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hyperlink" Target="https://www.clahrc-eoe.nihr.ac.uk/2016/07/8095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lahrc-eoe.nihr.ac.uk/2016/07/8095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clahrc-eoe.nihr.ac.uk/2016/07/8095/" TargetMode="External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https://www.clahrc-eoe.nihr.ac.uk/2016/07/8095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ahrc-eoe.nihr.ac.uk/2016/07/8095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rae@rockyroad.org.u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ahrc-eoe.nihr.ac.uk/2016/07/809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472" y="1074657"/>
            <a:ext cx="9988481" cy="3393648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Learning from Lived Experience</a:t>
            </a:r>
            <a:br>
              <a:rPr lang="en-GB" sz="5400" b="1" dirty="0"/>
            </a:br>
            <a:r>
              <a:rPr lang="en-GB" sz="5400" b="1" dirty="0"/>
              <a:t> 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 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630" y="3681351"/>
            <a:ext cx="9487852" cy="1483077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chemeClr val="accent1"/>
              </a:solidFill>
            </a:endParaRPr>
          </a:p>
          <a:p>
            <a:pPr algn="r"/>
            <a:r>
              <a:rPr lang="en-GB" sz="4000" dirty="0">
                <a:solidFill>
                  <a:schemeClr val="accent1"/>
                </a:solidFill>
              </a:rPr>
              <a:t>Sarah Rae</a:t>
            </a:r>
          </a:p>
          <a:p>
            <a:pPr algn="r"/>
            <a:br>
              <a:rPr lang="en-GB" sz="4000" b="1" dirty="0">
                <a:solidFill>
                  <a:schemeClr val="accent1"/>
                </a:solidFill>
              </a:rPr>
            </a:br>
            <a:r>
              <a:rPr lang="en-GB" sz="2800" dirty="0">
                <a:solidFill>
                  <a:schemeClr val="accent1"/>
                </a:solidFill>
              </a:rPr>
              <a:t>11</a:t>
            </a:r>
            <a:r>
              <a:rPr lang="en-GB" sz="2800" baseline="30000" dirty="0">
                <a:solidFill>
                  <a:schemeClr val="accent1"/>
                </a:solidFill>
              </a:rPr>
              <a:t>th</a:t>
            </a:r>
            <a:r>
              <a:rPr lang="en-GB" sz="2800" dirty="0">
                <a:solidFill>
                  <a:schemeClr val="accent1"/>
                </a:solidFill>
              </a:rPr>
              <a:t> October 2022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869989" y="3987114"/>
            <a:ext cx="940996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31417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10213" r="2811"/>
          <a:stretch>
            <a:fillRect/>
          </a:stretch>
        </p:blipFill>
        <p:spPr bwMode="auto">
          <a:xfrm rot="1235051">
            <a:off x="1853302" y="2147380"/>
            <a:ext cx="2333106" cy="3102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2865">
            <a:off x="8595832" y="900422"/>
            <a:ext cx="2318147" cy="327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1557344" y="257830"/>
            <a:ext cx="8886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+mj-lt"/>
                <a:ea typeface="Adobe Song Std L" panose="02020300000000000000" pitchFamily="18" charset="-128"/>
                <a:cs typeface="Andalus" panose="02020603050405020304" pitchFamily="18" charset="-78"/>
              </a:rPr>
              <a:t>Inception of PROMISE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999226" y="6304293"/>
            <a:ext cx="8940264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426111" y="6210540"/>
            <a:ext cx="182226" cy="182226"/>
            <a:chOff x="3189499" y="5160670"/>
            <a:chExt cx="118390" cy="118390"/>
          </a:xfrm>
        </p:grpSpPr>
        <p:sp>
          <p:nvSpPr>
            <p:cNvPr id="39" name="Oval 38"/>
            <p:cNvSpPr/>
            <p:nvPr/>
          </p:nvSpPr>
          <p:spPr>
            <a:xfrm>
              <a:off x="3189499" y="5160670"/>
              <a:ext cx="118390" cy="1183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206750" y="5177921"/>
              <a:ext cx="83888" cy="8388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41291" y="6206292"/>
            <a:ext cx="182226" cy="182226"/>
            <a:chOff x="3189499" y="5160670"/>
            <a:chExt cx="118390" cy="118390"/>
          </a:xfrm>
        </p:grpSpPr>
        <p:sp>
          <p:nvSpPr>
            <p:cNvPr id="43" name="Oval 42"/>
            <p:cNvSpPr/>
            <p:nvPr/>
          </p:nvSpPr>
          <p:spPr>
            <a:xfrm>
              <a:off x="3189499" y="5160670"/>
              <a:ext cx="118390" cy="1183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206750" y="5177921"/>
              <a:ext cx="83888" cy="838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736236" y="3242800"/>
            <a:ext cx="1781389" cy="2775143"/>
            <a:chOff x="267058" y="3080052"/>
            <a:chExt cx="1781389" cy="2775143"/>
          </a:xfrm>
        </p:grpSpPr>
        <p:sp>
          <p:nvSpPr>
            <p:cNvPr id="9" name="Oval 8"/>
            <p:cNvSpPr/>
            <p:nvPr/>
          </p:nvSpPr>
          <p:spPr>
            <a:xfrm>
              <a:off x="267058" y="3080052"/>
              <a:ext cx="1781389" cy="181794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67059" y="3398175"/>
              <a:ext cx="1781388" cy="956687"/>
              <a:chOff x="661974" y="189792"/>
              <a:chExt cx="1781388" cy="956687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661974" y="569398"/>
                <a:ext cx="1781388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Highlights inconsistencies from 38 to 3000+ PI incidents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 flipH="1">
                <a:off x="1007343" y="189792"/>
                <a:ext cx="12162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D94436"/>
                    </a:solidFill>
                    <a:latin typeface="Agency FB" panose="020B0503020202020204" pitchFamily="34" charset="0"/>
                  </a:rPr>
                  <a:t>Mind Report</a:t>
                </a:r>
                <a:endParaRPr lang="en-US" b="1" dirty="0">
                  <a:solidFill>
                    <a:srgbClr val="D94436"/>
                  </a:solidFill>
                  <a:latin typeface="Britannic Bold" panose="020B0903060703020204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68448" y="4488219"/>
              <a:ext cx="952562" cy="1366976"/>
              <a:chOff x="668448" y="4552614"/>
              <a:chExt cx="952562" cy="136697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958845" y="5552872"/>
                <a:ext cx="366718" cy="36671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853953" y="5077116"/>
                <a:ext cx="576502" cy="57650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668448" y="4552614"/>
                <a:ext cx="952562" cy="810629"/>
                <a:chOff x="668448" y="4552614"/>
                <a:chExt cx="952562" cy="810629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745739" y="4552614"/>
                  <a:ext cx="792930" cy="79293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668448" y="4778468"/>
                  <a:ext cx="95256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prstClr val="white"/>
                      </a:solidFill>
                      <a:latin typeface="Agency FB" panose="020B0503020202020204" pitchFamily="34" charset="0"/>
                    </a:rPr>
                    <a:t>June 2013</a:t>
                  </a:r>
                </a:p>
              </p:txBody>
            </p:sp>
          </p:grpSp>
        </p:grpSp>
      </p:grpSp>
      <p:grpSp>
        <p:nvGrpSpPr>
          <p:cNvPr id="163" name="Group 162"/>
          <p:cNvGrpSpPr/>
          <p:nvPr/>
        </p:nvGrpSpPr>
        <p:grpSpPr>
          <a:xfrm>
            <a:off x="5007847" y="1307138"/>
            <a:ext cx="2306779" cy="4539531"/>
            <a:chOff x="1148097" y="1107549"/>
            <a:chExt cx="2306779" cy="4539531"/>
          </a:xfrm>
        </p:grpSpPr>
        <p:sp>
          <p:nvSpPr>
            <p:cNvPr id="2" name="Oval 1"/>
            <p:cNvSpPr/>
            <p:nvPr/>
          </p:nvSpPr>
          <p:spPr>
            <a:xfrm>
              <a:off x="1202202" y="1107549"/>
              <a:ext cx="2140905" cy="214090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1148097" y="1576803"/>
              <a:ext cx="2306779" cy="779505"/>
              <a:chOff x="426997" y="377805"/>
              <a:chExt cx="2306779" cy="77950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426997" y="849533"/>
                <a:ext cx="230677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Initiation of PROMISE 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flipH="1">
                <a:off x="465318" y="377805"/>
                <a:ext cx="215007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D9A86C"/>
                    </a:solidFill>
                    <a:latin typeface="Agency FB" panose="020B0503020202020204" pitchFamily="34" charset="0"/>
                  </a:rPr>
                  <a:t>Meeting of Minds</a:t>
                </a:r>
                <a:endParaRPr lang="en-US" sz="2000" b="1" dirty="0">
                  <a:solidFill>
                    <a:srgbClr val="D9A86C"/>
                  </a:solidFill>
                  <a:latin typeface="Britannic Bold" panose="020B0903060703020204" pitchFamily="34" charset="0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752041" y="2871812"/>
              <a:ext cx="1046557" cy="2775268"/>
              <a:chOff x="1752041" y="2936207"/>
              <a:chExt cx="1046557" cy="2775268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2143803" y="5453772"/>
                <a:ext cx="257703" cy="25770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635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089287" y="4844174"/>
                <a:ext cx="366734" cy="36673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635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012476" y="4217275"/>
                <a:ext cx="520357" cy="52035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970355" y="3654804"/>
                <a:ext cx="604599" cy="6045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752041" y="2936207"/>
                <a:ext cx="1046557" cy="825161"/>
                <a:chOff x="1752041" y="2936207"/>
                <a:chExt cx="1046557" cy="825161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1876189" y="2936207"/>
                  <a:ext cx="792930" cy="79293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1752041" y="3176593"/>
                  <a:ext cx="1046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prstClr val="white"/>
                      </a:solidFill>
                      <a:latin typeface="Agency FB" panose="020B0503020202020204" pitchFamily="34" charset="0"/>
                    </a:rPr>
                    <a:t>Sept 2013</a:t>
                  </a:r>
                </a:p>
              </p:txBody>
            </p:sp>
          </p:grpSp>
        </p:grpSp>
      </p:grpSp>
      <p:grpSp>
        <p:nvGrpSpPr>
          <p:cNvPr id="101" name="Group 100"/>
          <p:cNvGrpSpPr/>
          <p:nvPr/>
        </p:nvGrpSpPr>
        <p:grpSpPr>
          <a:xfrm>
            <a:off x="8215462" y="6201932"/>
            <a:ext cx="182226" cy="182226"/>
            <a:chOff x="3189499" y="5160670"/>
            <a:chExt cx="118390" cy="118390"/>
          </a:xfrm>
        </p:grpSpPr>
        <p:sp>
          <p:nvSpPr>
            <p:cNvPr id="102" name="Oval 101"/>
            <p:cNvSpPr/>
            <p:nvPr/>
          </p:nvSpPr>
          <p:spPr>
            <a:xfrm>
              <a:off x="3189499" y="5160670"/>
              <a:ext cx="118390" cy="1183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3206750" y="5177921"/>
              <a:ext cx="83888" cy="8388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319478" y="2571463"/>
            <a:ext cx="1973806" cy="3569004"/>
            <a:chOff x="2893526" y="2376234"/>
            <a:chExt cx="1973806" cy="3569004"/>
          </a:xfrm>
        </p:grpSpPr>
        <p:sp>
          <p:nvSpPr>
            <p:cNvPr id="106" name="Oval 105"/>
            <p:cNvSpPr/>
            <p:nvPr/>
          </p:nvSpPr>
          <p:spPr>
            <a:xfrm>
              <a:off x="2943977" y="2376234"/>
              <a:ext cx="1873293" cy="187329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2893526" y="2702588"/>
              <a:ext cx="1973806" cy="1167970"/>
              <a:chOff x="564457" y="368711"/>
              <a:chExt cx="1973806" cy="116797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774739" y="798017"/>
                <a:ext cx="170721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DOH provides a tremendous boost to examine restrictive practice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 flipH="1">
                <a:off x="564457" y="368711"/>
                <a:ext cx="197380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A62424"/>
                    </a:solidFill>
                    <a:latin typeface="Agency FB" panose="020B0503020202020204" pitchFamily="34" charset="0"/>
                  </a:rPr>
                  <a:t>DOH Guidance</a:t>
                </a:r>
                <a:endParaRPr lang="en-US" b="1" dirty="0">
                  <a:solidFill>
                    <a:srgbClr val="A62424"/>
                  </a:solidFill>
                  <a:latin typeface="Britannic Bold" panose="020B0903060703020204" pitchFamily="34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406418" y="3986844"/>
              <a:ext cx="948021" cy="1958394"/>
              <a:chOff x="3406418" y="4051239"/>
              <a:chExt cx="948021" cy="1958394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3751772" y="5751930"/>
                <a:ext cx="257703" cy="257703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635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697256" y="5257992"/>
                <a:ext cx="366734" cy="36673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620444" y="4737634"/>
                <a:ext cx="520358" cy="52035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3406418" y="4051239"/>
                <a:ext cx="948021" cy="801194"/>
                <a:chOff x="3406418" y="4051239"/>
                <a:chExt cx="948021" cy="801194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3484158" y="4051239"/>
                  <a:ext cx="792930" cy="79293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3406418" y="4267658"/>
                  <a:ext cx="94802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prstClr val="white"/>
                      </a:solidFill>
                      <a:latin typeface="Agency FB" panose="020B0503020202020204" pitchFamily="34" charset="0"/>
                    </a:rPr>
                    <a:t>Apr 2014</a:t>
                  </a:r>
                </a:p>
              </p:txBody>
            </p:sp>
          </p:grp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FD6AD1A-634A-4B83-B057-BF7198B2F8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C1A4268B-AE68-4ECC-A029-1BF1976AE7C0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76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546040" y="274803"/>
            <a:ext cx="7070271" cy="829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500161-9AE7-49EC-A3FE-085F0CDE3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1BB3C-FED6-47DD-A5B5-F998C873094E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7EAA2E0-9993-4895-AE9D-705060F09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803556"/>
              </p:ext>
            </p:extLst>
          </p:nvPr>
        </p:nvGraphicFramePr>
        <p:xfrm>
          <a:off x="1685689" y="953004"/>
          <a:ext cx="9179511" cy="5608866"/>
        </p:xfrm>
        <a:graphic>
          <a:graphicData uri="http://schemas.openxmlformats.org/drawingml/2006/table">
            <a:tbl>
              <a:tblPr/>
              <a:tblGrid>
                <a:gridCol w="228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36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Aug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Sep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Oct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Dec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CAMH North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Cavell Centre - Maple 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Cavell Centre - Oak Ward 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Cavell Centre - Oak Ward 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Cavell Centre - Oak Ward 3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Cavell Centre - Poplar Ward (PICU)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Community Mental Health - Hunts OP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Darwin Centre for Young People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Darwin Nurseries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Eating Disorder Service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George Mackenzie House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IASS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Learning Disabilities - The Hollies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Mulberry 1 (Formerly Friends Ward)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Mulberry 2 (Formerly Adrian House)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Mulberry 3 formally  (Cedars Recovery)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Not applicable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Oak 4 (LVG)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Springbank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Fens Unit (DSDP Whitemoor Prison)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Willow (Formerly - David Clarke House)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18D9525-370C-4BE8-8481-7CBAED013B44}"/>
              </a:ext>
            </a:extLst>
          </p:cNvPr>
          <p:cNvSpPr txBox="1"/>
          <p:nvPr/>
        </p:nvSpPr>
        <p:spPr>
          <a:xfrm>
            <a:off x="1685690" y="296129"/>
            <a:ext cx="311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j-lt"/>
                <a:cs typeface="Andalus" panose="02020603050405020304" pitchFamily="18" charset="-78"/>
              </a:rPr>
              <a:t>2014 data</a:t>
            </a:r>
            <a:endParaRPr lang="en-GB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05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9"/>
    </mc:Choice>
    <mc:Fallback xmlns="">
      <p:transition spd="slow" advTm="2570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TextBox 539"/>
          <p:cNvSpPr txBox="1"/>
          <p:nvPr/>
        </p:nvSpPr>
        <p:spPr>
          <a:xfrm>
            <a:off x="1875061" y="5630126"/>
            <a:ext cx="16042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 </a:t>
            </a:r>
          </a:p>
        </p:txBody>
      </p:sp>
      <p:sp>
        <p:nvSpPr>
          <p:cNvPr id="541" name="TextBox 540"/>
          <p:cNvSpPr txBox="1"/>
          <p:nvPr/>
        </p:nvSpPr>
        <p:spPr>
          <a:xfrm>
            <a:off x="1811383" y="395388"/>
            <a:ext cx="967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+mj-lt"/>
                <a:cs typeface="Andalus" panose="02020603050405020304" pitchFamily="18" charset="-78"/>
              </a:rPr>
              <a:t>Aims of the qualitative study   </a:t>
            </a: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370BC77F-9BC3-40B6-921A-9D1202E918B3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19AC95-37E6-4308-B7F8-636F203F05D7}"/>
              </a:ext>
            </a:extLst>
          </p:cNvPr>
          <p:cNvSpPr/>
          <p:nvPr/>
        </p:nvSpPr>
        <p:spPr>
          <a:xfrm>
            <a:off x="1665514" y="1623893"/>
            <a:ext cx="917665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ysClr val="windowText" lastClr="000000"/>
                </a:solidFill>
              </a:rPr>
              <a:t>Improve understanding of the subjective experience of physical restraint for patients and staff on mental health wards within CPFT. 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GB" sz="2800" dirty="0">
              <a:solidFill>
                <a:sysClr val="windowText" lastClr="000000"/>
              </a:solidFill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ysClr val="windowText" lastClr="000000"/>
                </a:solidFill>
              </a:rPr>
              <a:t>Elicit suggestions from patients and staff on how to reduce restraint.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GB" sz="2800" dirty="0">
              <a:solidFill>
                <a:sysClr val="windowText" lastClr="000000"/>
              </a:solidFill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ysClr val="windowText" lastClr="000000"/>
                </a:solidFill>
              </a:rPr>
              <a:t>Explore patient and staff understanding of and views about proactive care.</a:t>
            </a:r>
          </a:p>
          <a:p>
            <a:pPr lvl="0">
              <a:spcBef>
                <a:spcPct val="20000"/>
              </a:spcBef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9202C-63AF-439A-9FE4-DB88407846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7" y="395388"/>
            <a:ext cx="1078994" cy="1085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0567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546040" y="274803"/>
            <a:ext cx="7070271" cy="829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  <a:latin typeface="Andre Heavy SF" panose="020BE200000000000000" pitchFamily="34" charset="0"/>
                <a:ea typeface="Adobe Song Std L" panose="02020300000000000000" pitchFamily="18" charset="-128"/>
                <a:cs typeface="Andalus" panose="02020603050405020304" pitchFamily="18" charset="-78"/>
              </a:rPr>
              <a:t> </a:t>
            </a:r>
            <a:r>
              <a:rPr lang="en-US" dirty="0">
                <a:solidFill>
                  <a:srgbClr val="0070C0"/>
                </a:solidFill>
                <a:ea typeface="Adobe Song Std L" panose="02020300000000000000" pitchFamily="18" charset="-128"/>
                <a:cs typeface="Andalus" panose="02020603050405020304" pitchFamily="18" charset="-78"/>
              </a:rPr>
              <a:t>Suggestions: a brief overview</a:t>
            </a:r>
          </a:p>
          <a:p>
            <a:endParaRPr lang="en-GB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500161-9AE7-49EC-A3FE-085F0CDE3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1BB3C-FED6-47DD-A5B5-F998C873094E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2C2BE4-E5DE-4FA9-B3CB-D2534411CBE8}"/>
              </a:ext>
            </a:extLst>
          </p:cNvPr>
          <p:cNvSpPr/>
          <p:nvPr/>
        </p:nvSpPr>
        <p:spPr>
          <a:xfrm>
            <a:off x="1840530" y="1104163"/>
            <a:ext cx="96860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/>
              <a:t>Communication and relationship</a:t>
            </a:r>
            <a:endParaRPr lang="en-GB" sz="1600" dirty="0"/>
          </a:p>
          <a:p>
            <a:pPr lvl="1"/>
            <a:r>
              <a:rPr lang="en-GB" sz="1600" dirty="0"/>
              <a:t>Get to know the patient</a:t>
            </a:r>
          </a:p>
          <a:p>
            <a:pPr lvl="1"/>
            <a:r>
              <a:rPr lang="en-GB" sz="1600" dirty="0"/>
              <a:t>Inform and explain</a:t>
            </a:r>
          </a:p>
          <a:p>
            <a:pPr lvl="1"/>
            <a:r>
              <a:rPr lang="en-GB" sz="1600" dirty="0"/>
              <a:t>Compassion and empathy</a:t>
            </a:r>
          </a:p>
          <a:p>
            <a:pPr lvl="1"/>
            <a:r>
              <a:rPr lang="en-GB" sz="1600" dirty="0"/>
              <a:t>Talking to de-escalate</a:t>
            </a:r>
          </a:p>
          <a:p>
            <a:pPr lvl="1"/>
            <a:r>
              <a:rPr lang="en-GB" sz="1600" dirty="0"/>
              <a:t>Spend more time with patients</a:t>
            </a:r>
          </a:p>
          <a:p>
            <a:pPr lvl="1"/>
            <a:r>
              <a:rPr lang="en-GB" sz="1600" dirty="0"/>
              <a:t>Build therapeutic relationships</a:t>
            </a:r>
          </a:p>
          <a:p>
            <a:pPr lvl="1"/>
            <a:r>
              <a:rPr lang="en-GB" sz="1600" dirty="0"/>
              <a:t>Listen, listen, listen!</a:t>
            </a:r>
          </a:p>
          <a:p>
            <a:pPr lvl="1"/>
            <a:r>
              <a:rPr lang="en-GB" sz="1600" dirty="0"/>
              <a:t>Humanise care</a:t>
            </a:r>
          </a:p>
          <a:p>
            <a:r>
              <a:rPr lang="en-GB" sz="1600" dirty="0"/>
              <a:t> </a:t>
            </a:r>
          </a:p>
          <a:p>
            <a:pPr lvl="0"/>
            <a:r>
              <a:rPr lang="en-GB" sz="1600" b="1" dirty="0"/>
              <a:t>Staffing</a:t>
            </a:r>
            <a:endParaRPr lang="en-GB" sz="1600" dirty="0"/>
          </a:p>
          <a:p>
            <a:pPr lvl="1"/>
            <a:r>
              <a:rPr lang="en-GB" sz="1600" dirty="0"/>
              <a:t>More staff members and more staff time</a:t>
            </a:r>
          </a:p>
          <a:p>
            <a:pPr lvl="1"/>
            <a:r>
              <a:rPr lang="en-GB" sz="1600" dirty="0"/>
              <a:t>Learning from more experienced staff members</a:t>
            </a:r>
          </a:p>
          <a:p>
            <a:pPr lvl="1"/>
            <a:r>
              <a:rPr lang="en-GB" sz="1600" dirty="0"/>
              <a:t>Using and developing staff skills</a:t>
            </a:r>
          </a:p>
          <a:p>
            <a:pPr lvl="1"/>
            <a:r>
              <a:rPr lang="en-GB" sz="1600" dirty="0"/>
              <a:t>Peer support workers</a:t>
            </a:r>
          </a:p>
          <a:p>
            <a:pPr lvl="1"/>
            <a:r>
              <a:rPr lang="en-GB" sz="1600" dirty="0"/>
              <a:t>Staff support from above</a:t>
            </a:r>
          </a:p>
          <a:p>
            <a:pPr lvl="1"/>
            <a:endParaRPr lang="en-GB" sz="1600" dirty="0"/>
          </a:p>
          <a:p>
            <a:r>
              <a:rPr lang="en-GB" sz="1600" b="1" dirty="0"/>
              <a:t> Activities and distraction</a:t>
            </a:r>
            <a:endParaRPr lang="en-GB" sz="1600" dirty="0"/>
          </a:p>
          <a:p>
            <a:pPr lvl="1"/>
            <a:r>
              <a:rPr lang="en-GB" sz="1600" dirty="0"/>
              <a:t>Individual or one-to-one activities</a:t>
            </a:r>
          </a:p>
          <a:p>
            <a:pPr lvl="1"/>
            <a:r>
              <a:rPr lang="en-GB" sz="1600" dirty="0"/>
              <a:t>Group activities</a:t>
            </a:r>
          </a:p>
          <a:p>
            <a:pPr lvl="1"/>
            <a:r>
              <a:rPr lang="en-GB" sz="1600" dirty="0"/>
              <a:t>Meaningful and stimulating activities</a:t>
            </a:r>
          </a:p>
          <a:p>
            <a:endParaRPr lang="en-GB" sz="1600" dirty="0"/>
          </a:p>
          <a:p>
            <a:r>
              <a:rPr lang="en-GB" sz="1600" dirty="0"/>
              <a:t> </a:t>
            </a: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E599A7-0E14-4753-8E16-F504CE9245A5}"/>
              </a:ext>
            </a:extLst>
          </p:cNvPr>
          <p:cNvSpPr/>
          <p:nvPr/>
        </p:nvSpPr>
        <p:spPr>
          <a:xfrm>
            <a:off x="6683552" y="1104163"/>
            <a:ext cx="573014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/>
              <a:t> </a:t>
            </a:r>
            <a:r>
              <a:rPr lang="en-GB" sz="1600" b="1" dirty="0"/>
              <a:t>Environment and space</a:t>
            </a:r>
            <a:endParaRPr lang="en-GB" sz="1600" dirty="0"/>
          </a:p>
          <a:p>
            <a:pPr lvl="1"/>
            <a:r>
              <a:rPr lang="en-GB" sz="1600" dirty="0"/>
              <a:t>Specific ward rooms</a:t>
            </a:r>
          </a:p>
          <a:p>
            <a:pPr lvl="1"/>
            <a:r>
              <a:rPr lang="en-GB" sz="1600" dirty="0"/>
              <a:t>Physical/aesthetic environment</a:t>
            </a:r>
          </a:p>
          <a:p>
            <a:pPr lvl="1"/>
            <a:r>
              <a:rPr lang="en-GB" sz="1600" dirty="0"/>
              <a:t>Take patients off the ward</a:t>
            </a:r>
          </a:p>
          <a:p>
            <a:pPr lvl="1"/>
            <a:r>
              <a:rPr lang="en-GB" sz="1600" dirty="0"/>
              <a:t>Personal space</a:t>
            </a:r>
          </a:p>
          <a:p>
            <a:pPr lvl="1"/>
            <a:r>
              <a:rPr lang="en-GB" sz="1600" dirty="0"/>
              <a:t>Different spaces for different types of patients</a:t>
            </a:r>
          </a:p>
          <a:p>
            <a:pPr lvl="1"/>
            <a:r>
              <a:rPr lang="en-GB" sz="1600" dirty="0"/>
              <a:t>Outside space</a:t>
            </a:r>
          </a:p>
          <a:p>
            <a:pPr lvl="1"/>
            <a:r>
              <a:rPr lang="en-GB" sz="1600" dirty="0"/>
              <a:t>Mixed gender wards</a:t>
            </a:r>
          </a:p>
          <a:p>
            <a:pPr lvl="1"/>
            <a:r>
              <a:rPr lang="en-GB" sz="1600" dirty="0"/>
              <a:t>More space in general</a:t>
            </a:r>
          </a:p>
          <a:p>
            <a:endParaRPr lang="en-GB" sz="1600" dirty="0"/>
          </a:p>
          <a:p>
            <a:pPr lvl="0"/>
            <a:r>
              <a:rPr lang="en-GB" sz="1600" b="1" dirty="0"/>
              <a:t>Money and resources</a:t>
            </a:r>
            <a:endParaRPr lang="en-GB" sz="1600" dirty="0"/>
          </a:p>
          <a:p>
            <a:pPr lvl="1"/>
            <a:r>
              <a:rPr lang="en-GB" sz="1600" dirty="0"/>
              <a:t>Money and resources for inpatient care</a:t>
            </a:r>
          </a:p>
          <a:p>
            <a:pPr lvl="1"/>
            <a:r>
              <a:rPr lang="en-GB" sz="1600" dirty="0"/>
              <a:t>Money and resources for community care</a:t>
            </a:r>
          </a:p>
          <a:p>
            <a:r>
              <a:rPr lang="en-GB" sz="1600" dirty="0"/>
              <a:t> </a:t>
            </a:r>
          </a:p>
          <a:p>
            <a:pPr lvl="0"/>
            <a:r>
              <a:rPr lang="en-GB" sz="1600" b="1" dirty="0"/>
              <a:t>Personalised and patient-led care planning</a:t>
            </a:r>
            <a:endParaRPr lang="en-GB" sz="1600" dirty="0"/>
          </a:p>
          <a:p>
            <a:pPr lvl="1"/>
            <a:r>
              <a:rPr lang="en-GB" sz="1600" dirty="0"/>
              <a:t>Patient involvement in care planning</a:t>
            </a:r>
          </a:p>
          <a:p>
            <a:pPr lvl="1"/>
            <a:r>
              <a:rPr lang="en-GB" sz="1600" dirty="0"/>
              <a:t>Personalised care planning</a:t>
            </a:r>
          </a:p>
          <a:p>
            <a:r>
              <a:rPr lang="en-GB" sz="1600" dirty="0"/>
              <a:t> </a:t>
            </a:r>
          </a:p>
          <a:p>
            <a:pPr lvl="0"/>
            <a:r>
              <a:rPr lang="en-GB" sz="1600" b="1" dirty="0"/>
              <a:t>No ‘one size fits all’</a:t>
            </a:r>
            <a:endParaRPr lang="en-GB" sz="1600" dirty="0"/>
          </a:p>
          <a:p>
            <a:pPr lvl="0">
              <a:spcAft>
                <a:spcPts val="0"/>
              </a:spcAft>
            </a:pP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38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9"/>
    </mc:Choice>
    <mc:Fallback xmlns="">
      <p:transition spd="slow" advTm="2570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546040" y="274803"/>
            <a:ext cx="7070271" cy="829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500161-9AE7-49EC-A3FE-085F0CDE3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1BB3C-FED6-47DD-A5B5-F998C873094E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D5D30-7D40-4050-9083-DC253D85A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658" y="1198502"/>
            <a:ext cx="3648272" cy="5208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BB88D4-2D17-4B2E-A622-3889913B4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238" y="1198502"/>
            <a:ext cx="3906198" cy="52785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824E8F-9164-40E4-8A44-E6AC19A81541}"/>
              </a:ext>
            </a:extLst>
          </p:cNvPr>
          <p:cNvSpPr/>
          <p:nvPr/>
        </p:nvSpPr>
        <p:spPr>
          <a:xfrm>
            <a:off x="1689464" y="274803"/>
            <a:ext cx="7293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+mj-lt"/>
                <a:cs typeface="Andalus" panose="02020603050405020304" pitchFamily="18" charset="-78"/>
              </a:rPr>
              <a:t>Qualitative study findings </a:t>
            </a:r>
            <a:endParaRPr lang="en-GB" sz="44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3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9"/>
    </mc:Choice>
    <mc:Fallback xmlns="">
      <p:transition spd="slow" advTm="2570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546040" y="513805"/>
            <a:ext cx="7070271" cy="714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</a:rPr>
              <a:t>A necessary evil?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500161-9AE7-49EC-A3FE-085F0CDE3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1BB3C-FED6-47DD-A5B5-F998C873094E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3E48CA-066F-4596-82CF-F11A4C75367B}"/>
              </a:ext>
            </a:extLst>
          </p:cNvPr>
          <p:cNvSpPr txBox="1"/>
          <p:nvPr/>
        </p:nvSpPr>
        <p:spPr>
          <a:xfrm>
            <a:off x="2286001" y="1074509"/>
            <a:ext cx="80676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Staff member 2, witness:</a:t>
            </a:r>
          </a:p>
          <a:p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“…it never is very nice but I suppose it’s got to be done… it’s a necessary evil I suppose…”</a:t>
            </a:r>
          </a:p>
          <a:p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Patient 2, witness:</a:t>
            </a:r>
            <a:endParaRPr lang="en-US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“…I don’t think you’re ever going to negate it completely simply by the nature of people’s illness.”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1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9"/>
    </mc:Choice>
    <mc:Fallback xmlns="">
      <p:transition spd="slow" advTm="2570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719943" y="274803"/>
            <a:ext cx="6896368" cy="829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</a:rPr>
              <a:t>Collating frontline initiatives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sz="4000" b="1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500161-9AE7-49EC-A3FE-085F0CDE3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1BB3C-FED6-47DD-A5B5-F998C873094E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ECCE5-429F-4257-B5AD-8DA72937F608}"/>
              </a:ext>
            </a:extLst>
          </p:cNvPr>
          <p:cNvSpPr txBox="1"/>
          <p:nvPr/>
        </p:nvSpPr>
        <p:spPr>
          <a:xfrm>
            <a:off x="2099937" y="33931"/>
            <a:ext cx="542615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8982C4F-30D4-4676-B13A-357F8FFEBA46}"/>
              </a:ext>
            </a:extLst>
          </p:cNvPr>
          <p:cNvSpPr txBox="1"/>
          <p:nvPr/>
        </p:nvSpPr>
        <p:spPr>
          <a:xfrm>
            <a:off x="7960659" y="6407758"/>
            <a:ext cx="1093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Your Logo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D2428-7444-4FA1-9CE7-EC08BA51F572}"/>
              </a:ext>
            </a:extLst>
          </p:cNvPr>
          <p:cNvSpPr txBox="1"/>
          <p:nvPr/>
        </p:nvSpPr>
        <p:spPr>
          <a:xfrm>
            <a:off x="1719943" y="1146493"/>
            <a:ext cx="9143999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Over 200 bottom-up initiatives listed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Mapping exercise undertaken across all 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Staff encouraged to innovate to develop new ideas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Key individuals (ward managers, consultants) sent to conferences and learning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Shared the stories and the numbers in Acute Quarterly Meetings, seeking their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individuals (Ward Managers, Consultants) sent to conferences and learning sets.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iduals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(Ward Managers, Consultants) sent to conferences and learning sets.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9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9"/>
    </mc:Choice>
    <mc:Fallback xmlns="">
      <p:transition spd="slow" advTm="2570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0E4C8431-E75F-4817-94DB-0AFCD1707E96}"/>
              </a:ext>
            </a:extLst>
          </p:cNvPr>
          <p:cNvGrpSpPr/>
          <p:nvPr/>
        </p:nvGrpSpPr>
        <p:grpSpPr>
          <a:xfrm>
            <a:off x="1128182" y="3323650"/>
            <a:ext cx="3813677" cy="3583500"/>
            <a:chOff x="714794" y="2699534"/>
            <a:chExt cx="3813677" cy="3583500"/>
          </a:xfrm>
          <a:solidFill>
            <a:schemeClr val="accent1">
              <a:alpha val="8000"/>
            </a:schemeClr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A1C4E33-6CDC-4CF6-9F26-069E1C0CF7F2}"/>
                </a:ext>
              </a:extLst>
            </p:cNvPr>
            <p:cNvSpPr/>
            <p:nvPr/>
          </p:nvSpPr>
          <p:spPr>
            <a:xfrm>
              <a:off x="1144291" y="5763489"/>
              <a:ext cx="3363882" cy="519545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EF5150D-4B62-45E7-9146-800323C3340A}"/>
                </a:ext>
              </a:extLst>
            </p:cNvPr>
            <p:cNvGrpSpPr/>
            <p:nvPr/>
          </p:nvGrpSpPr>
          <p:grpSpPr>
            <a:xfrm flipH="1" flipV="1">
              <a:off x="714794" y="2699534"/>
              <a:ext cx="3797388" cy="3370477"/>
              <a:chOff x="2443082" y="1344933"/>
              <a:chExt cx="4243944" cy="3766833"/>
            </a:xfrm>
            <a:grpFill/>
          </p:grpSpPr>
          <p:sp>
            <p:nvSpPr>
              <p:cNvPr id="43" name="Rectangle 12">
                <a:extLst>
                  <a:ext uri="{FF2B5EF4-FFF2-40B4-BE49-F238E27FC236}">
                    <a16:creationId xmlns:a16="http://schemas.microsoft.com/office/drawing/2014/main" id="{53CA2910-5D1E-4402-8CB7-555526FE1862}"/>
                  </a:ext>
                </a:extLst>
              </p:cNvPr>
              <p:cNvSpPr/>
              <p:nvPr/>
            </p:nvSpPr>
            <p:spPr>
              <a:xfrm rot="20929412">
                <a:off x="2834521" y="1344933"/>
                <a:ext cx="3201171" cy="3623366"/>
              </a:xfrm>
              <a:custGeom>
                <a:avLst/>
                <a:gdLst>
                  <a:gd name="connsiteX0" fmla="*/ 0 w 3224310"/>
                  <a:gd name="connsiteY0" fmla="*/ 0 h 3609317"/>
                  <a:gd name="connsiteX1" fmla="*/ 3224310 w 3224310"/>
                  <a:gd name="connsiteY1" fmla="*/ 0 h 3609317"/>
                  <a:gd name="connsiteX2" fmla="*/ 3224310 w 3224310"/>
                  <a:gd name="connsiteY2" fmla="*/ 3609317 h 3609317"/>
                  <a:gd name="connsiteX3" fmla="*/ 0 w 3224310"/>
                  <a:gd name="connsiteY3" fmla="*/ 3609317 h 3609317"/>
                  <a:gd name="connsiteX4" fmla="*/ 0 w 3224310"/>
                  <a:gd name="connsiteY4" fmla="*/ 0 h 3609317"/>
                  <a:gd name="connsiteX0" fmla="*/ 9230 w 3233540"/>
                  <a:gd name="connsiteY0" fmla="*/ 0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9230 w 3233540"/>
                  <a:gd name="connsiteY5" fmla="*/ 0 h 3609317"/>
                  <a:gd name="connsiteX0" fmla="*/ 245777 w 3233540"/>
                  <a:gd name="connsiteY0" fmla="*/ 528689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245777 w 3233540"/>
                  <a:gd name="connsiteY5" fmla="*/ 528689 h 3609317"/>
                  <a:gd name="connsiteX0" fmla="*/ 245777 w 3233540"/>
                  <a:gd name="connsiteY0" fmla="*/ 528689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245777 w 3233540"/>
                  <a:gd name="connsiteY5" fmla="*/ 528689 h 3609317"/>
                  <a:gd name="connsiteX0" fmla="*/ 245777 w 3233540"/>
                  <a:gd name="connsiteY0" fmla="*/ 528689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245777 w 3233540"/>
                  <a:gd name="connsiteY5" fmla="*/ 528689 h 3609317"/>
                  <a:gd name="connsiteX0" fmla="*/ 245777 w 3233540"/>
                  <a:gd name="connsiteY0" fmla="*/ 528689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245777 w 3233540"/>
                  <a:gd name="connsiteY5" fmla="*/ 528689 h 3609317"/>
                  <a:gd name="connsiteX0" fmla="*/ 245777 w 3233540"/>
                  <a:gd name="connsiteY0" fmla="*/ 528689 h 3609317"/>
                  <a:gd name="connsiteX1" fmla="*/ 1777140 w 3233540"/>
                  <a:gd name="connsiteY1" fmla="*/ 263259 h 3609317"/>
                  <a:gd name="connsiteX2" fmla="*/ 3233540 w 3233540"/>
                  <a:gd name="connsiteY2" fmla="*/ 0 h 3609317"/>
                  <a:gd name="connsiteX3" fmla="*/ 3233540 w 3233540"/>
                  <a:gd name="connsiteY3" fmla="*/ 3609317 h 3609317"/>
                  <a:gd name="connsiteX4" fmla="*/ 9230 w 3233540"/>
                  <a:gd name="connsiteY4" fmla="*/ 3609317 h 3609317"/>
                  <a:gd name="connsiteX5" fmla="*/ 0 w 3233540"/>
                  <a:gd name="connsiteY5" fmla="*/ 812385 h 3609317"/>
                  <a:gd name="connsiteX6" fmla="*/ 245777 w 3233540"/>
                  <a:gd name="connsiteY6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3233540 w 3233540"/>
                  <a:gd name="connsiteY2" fmla="*/ 0 h 3609317"/>
                  <a:gd name="connsiteX3" fmla="*/ 3233540 w 3233540"/>
                  <a:gd name="connsiteY3" fmla="*/ 3609317 h 3609317"/>
                  <a:gd name="connsiteX4" fmla="*/ 9230 w 3233540"/>
                  <a:gd name="connsiteY4" fmla="*/ 3609317 h 3609317"/>
                  <a:gd name="connsiteX5" fmla="*/ 0 w 3233540"/>
                  <a:gd name="connsiteY5" fmla="*/ 812385 h 3609317"/>
                  <a:gd name="connsiteX6" fmla="*/ 245777 w 3233540"/>
                  <a:gd name="connsiteY6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2201672 w 3233540"/>
                  <a:gd name="connsiteY2" fmla="*/ 1587 h 3609317"/>
                  <a:gd name="connsiteX3" fmla="*/ 3233540 w 3233540"/>
                  <a:gd name="connsiteY3" fmla="*/ 0 h 3609317"/>
                  <a:gd name="connsiteX4" fmla="*/ 3233540 w 3233540"/>
                  <a:gd name="connsiteY4" fmla="*/ 3609317 h 3609317"/>
                  <a:gd name="connsiteX5" fmla="*/ 9230 w 3233540"/>
                  <a:gd name="connsiteY5" fmla="*/ 3609317 h 3609317"/>
                  <a:gd name="connsiteX6" fmla="*/ 0 w 3233540"/>
                  <a:gd name="connsiteY6" fmla="*/ 812385 h 3609317"/>
                  <a:gd name="connsiteX7" fmla="*/ 245777 w 3233540"/>
                  <a:gd name="connsiteY7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2183568 w 3233540"/>
                  <a:gd name="connsiteY2" fmla="*/ 116225 h 3609317"/>
                  <a:gd name="connsiteX3" fmla="*/ 3233540 w 3233540"/>
                  <a:gd name="connsiteY3" fmla="*/ 0 h 3609317"/>
                  <a:gd name="connsiteX4" fmla="*/ 3233540 w 3233540"/>
                  <a:gd name="connsiteY4" fmla="*/ 3609317 h 3609317"/>
                  <a:gd name="connsiteX5" fmla="*/ 9230 w 3233540"/>
                  <a:gd name="connsiteY5" fmla="*/ 3609317 h 3609317"/>
                  <a:gd name="connsiteX6" fmla="*/ 0 w 3233540"/>
                  <a:gd name="connsiteY6" fmla="*/ 812385 h 3609317"/>
                  <a:gd name="connsiteX7" fmla="*/ 245777 w 3233540"/>
                  <a:gd name="connsiteY7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2183568 w 3233540"/>
                  <a:gd name="connsiteY2" fmla="*/ 116225 h 3609317"/>
                  <a:gd name="connsiteX3" fmla="*/ 3233540 w 3233540"/>
                  <a:gd name="connsiteY3" fmla="*/ 0 h 3609317"/>
                  <a:gd name="connsiteX4" fmla="*/ 3233540 w 3233540"/>
                  <a:gd name="connsiteY4" fmla="*/ 3609317 h 3609317"/>
                  <a:gd name="connsiteX5" fmla="*/ 9230 w 3233540"/>
                  <a:gd name="connsiteY5" fmla="*/ 3609317 h 3609317"/>
                  <a:gd name="connsiteX6" fmla="*/ 0 w 3233540"/>
                  <a:gd name="connsiteY6" fmla="*/ 812385 h 3609317"/>
                  <a:gd name="connsiteX7" fmla="*/ 245777 w 3233540"/>
                  <a:gd name="connsiteY7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2183568 w 3233540"/>
                  <a:gd name="connsiteY2" fmla="*/ 116225 h 3609317"/>
                  <a:gd name="connsiteX3" fmla="*/ 3233540 w 3233540"/>
                  <a:gd name="connsiteY3" fmla="*/ 0 h 3609317"/>
                  <a:gd name="connsiteX4" fmla="*/ 3233540 w 3233540"/>
                  <a:gd name="connsiteY4" fmla="*/ 3609317 h 3609317"/>
                  <a:gd name="connsiteX5" fmla="*/ 9230 w 3233540"/>
                  <a:gd name="connsiteY5" fmla="*/ 3609317 h 3609317"/>
                  <a:gd name="connsiteX6" fmla="*/ 0 w 3233540"/>
                  <a:gd name="connsiteY6" fmla="*/ 812385 h 3609317"/>
                  <a:gd name="connsiteX7" fmla="*/ 245777 w 3233540"/>
                  <a:gd name="connsiteY7" fmla="*/ 528689 h 3609317"/>
                  <a:gd name="connsiteX0" fmla="*/ 245777 w 3233540"/>
                  <a:gd name="connsiteY0" fmla="*/ 544745 h 3625373"/>
                  <a:gd name="connsiteX1" fmla="*/ 1741550 w 3233540"/>
                  <a:gd name="connsiteY1" fmla="*/ 22216 h 3625373"/>
                  <a:gd name="connsiteX2" fmla="*/ 2183568 w 3233540"/>
                  <a:gd name="connsiteY2" fmla="*/ 132281 h 3625373"/>
                  <a:gd name="connsiteX3" fmla="*/ 3233540 w 3233540"/>
                  <a:gd name="connsiteY3" fmla="*/ 16056 h 3625373"/>
                  <a:gd name="connsiteX4" fmla="*/ 3233540 w 3233540"/>
                  <a:gd name="connsiteY4" fmla="*/ 3625373 h 3625373"/>
                  <a:gd name="connsiteX5" fmla="*/ 9230 w 3233540"/>
                  <a:gd name="connsiteY5" fmla="*/ 3625373 h 3625373"/>
                  <a:gd name="connsiteX6" fmla="*/ 0 w 3233540"/>
                  <a:gd name="connsiteY6" fmla="*/ 828441 h 3625373"/>
                  <a:gd name="connsiteX7" fmla="*/ 245777 w 3233540"/>
                  <a:gd name="connsiteY7" fmla="*/ 544745 h 3625373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233540 w 3233540"/>
                  <a:gd name="connsiteY3" fmla="*/ 14784 h 3624101"/>
                  <a:gd name="connsiteX4" fmla="*/ 3233540 w 3233540"/>
                  <a:gd name="connsiteY4" fmla="*/ 3624101 h 3624101"/>
                  <a:gd name="connsiteX5" fmla="*/ 9230 w 3233540"/>
                  <a:gd name="connsiteY5" fmla="*/ 3624101 h 3624101"/>
                  <a:gd name="connsiteX6" fmla="*/ 0 w 3233540"/>
                  <a:gd name="connsiteY6" fmla="*/ 827169 h 3624101"/>
                  <a:gd name="connsiteX7" fmla="*/ 245777 w 3233540"/>
                  <a:gd name="connsiteY7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233540 w 3233540"/>
                  <a:gd name="connsiteY4" fmla="*/ 3624101 h 3624101"/>
                  <a:gd name="connsiteX5" fmla="*/ 9230 w 3233540"/>
                  <a:gd name="connsiteY5" fmla="*/ 3624101 h 3624101"/>
                  <a:gd name="connsiteX6" fmla="*/ 0 w 3233540"/>
                  <a:gd name="connsiteY6" fmla="*/ 827169 h 3624101"/>
                  <a:gd name="connsiteX7" fmla="*/ 245777 w 3233540"/>
                  <a:gd name="connsiteY7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096509 w 3233540"/>
                  <a:gd name="connsiteY4" fmla="*/ 1493533 h 3624101"/>
                  <a:gd name="connsiteX5" fmla="*/ 3233540 w 3233540"/>
                  <a:gd name="connsiteY5" fmla="*/ 3624101 h 3624101"/>
                  <a:gd name="connsiteX6" fmla="*/ 9230 w 3233540"/>
                  <a:gd name="connsiteY6" fmla="*/ 3624101 h 3624101"/>
                  <a:gd name="connsiteX7" fmla="*/ 0 w 3233540"/>
                  <a:gd name="connsiteY7" fmla="*/ 827169 h 3624101"/>
                  <a:gd name="connsiteX8" fmla="*/ 245777 w 3233540"/>
                  <a:gd name="connsiteY8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159994 w 3233540"/>
                  <a:gd name="connsiteY4" fmla="*/ 1333300 h 3624101"/>
                  <a:gd name="connsiteX5" fmla="*/ 3233540 w 3233540"/>
                  <a:gd name="connsiteY5" fmla="*/ 3624101 h 3624101"/>
                  <a:gd name="connsiteX6" fmla="*/ 9230 w 3233540"/>
                  <a:gd name="connsiteY6" fmla="*/ 3624101 h 3624101"/>
                  <a:gd name="connsiteX7" fmla="*/ 0 w 3233540"/>
                  <a:gd name="connsiteY7" fmla="*/ 827169 h 3624101"/>
                  <a:gd name="connsiteX8" fmla="*/ 245777 w 3233540"/>
                  <a:gd name="connsiteY8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159994 w 3233540"/>
                  <a:gd name="connsiteY4" fmla="*/ 1333300 h 3624101"/>
                  <a:gd name="connsiteX5" fmla="*/ 3233540 w 3233540"/>
                  <a:gd name="connsiteY5" fmla="*/ 3624101 h 3624101"/>
                  <a:gd name="connsiteX6" fmla="*/ 9230 w 3233540"/>
                  <a:gd name="connsiteY6" fmla="*/ 3624101 h 3624101"/>
                  <a:gd name="connsiteX7" fmla="*/ 0 w 3233540"/>
                  <a:gd name="connsiteY7" fmla="*/ 827169 h 3624101"/>
                  <a:gd name="connsiteX8" fmla="*/ 245777 w 3233540"/>
                  <a:gd name="connsiteY8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159994 w 3233540"/>
                  <a:gd name="connsiteY4" fmla="*/ 1333300 h 3624101"/>
                  <a:gd name="connsiteX5" fmla="*/ 3233540 w 3233540"/>
                  <a:gd name="connsiteY5" fmla="*/ 3624101 h 3624101"/>
                  <a:gd name="connsiteX6" fmla="*/ 9230 w 3233540"/>
                  <a:gd name="connsiteY6" fmla="*/ 3624101 h 3624101"/>
                  <a:gd name="connsiteX7" fmla="*/ 0 w 3233540"/>
                  <a:gd name="connsiteY7" fmla="*/ 827169 h 3624101"/>
                  <a:gd name="connsiteX8" fmla="*/ 245777 w 3233540"/>
                  <a:gd name="connsiteY8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159994 w 3233540"/>
                  <a:gd name="connsiteY4" fmla="*/ 1333300 h 3624101"/>
                  <a:gd name="connsiteX5" fmla="*/ 3200175 w 3233540"/>
                  <a:gd name="connsiteY5" fmla="*/ 2809830 h 3624101"/>
                  <a:gd name="connsiteX6" fmla="*/ 3233540 w 3233540"/>
                  <a:gd name="connsiteY6" fmla="*/ 3624101 h 3624101"/>
                  <a:gd name="connsiteX7" fmla="*/ 9230 w 3233540"/>
                  <a:gd name="connsiteY7" fmla="*/ 3624101 h 3624101"/>
                  <a:gd name="connsiteX8" fmla="*/ 0 w 3233540"/>
                  <a:gd name="connsiteY8" fmla="*/ 827169 h 3624101"/>
                  <a:gd name="connsiteX9" fmla="*/ 245777 w 3233540"/>
                  <a:gd name="connsiteY9" fmla="*/ 543473 h 3624101"/>
                  <a:gd name="connsiteX0" fmla="*/ 245777 w 3238534"/>
                  <a:gd name="connsiteY0" fmla="*/ 543473 h 3624101"/>
                  <a:gd name="connsiteX1" fmla="*/ 1741550 w 3238534"/>
                  <a:gd name="connsiteY1" fmla="*/ 20944 h 3624101"/>
                  <a:gd name="connsiteX2" fmla="*/ 2183568 w 3238534"/>
                  <a:gd name="connsiteY2" fmla="*/ 131009 h 3624101"/>
                  <a:gd name="connsiteX3" fmla="*/ 3074881 w 3238534"/>
                  <a:gd name="connsiteY3" fmla="*/ 1001901 h 3624101"/>
                  <a:gd name="connsiteX4" fmla="*/ 3159994 w 3238534"/>
                  <a:gd name="connsiteY4" fmla="*/ 1333300 h 3624101"/>
                  <a:gd name="connsiteX5" fmla="*/ 3238534 w 3238534"/>
                  <a:gd name="connsiteY5" fmla="*/ 2753754 h 3624101"/>
                  <a:gd name="connsiteX6" fmla="*/ 3233540 w 3238534"/>
                  <a:gd name="connsiteY6" fmla="*/ 3624101 h 3624101"/>
                  <a:gd name="connsiteX7" fmla="*/ 9230 w 3238534"/>
                  <a:gd name="connsiteY7" fmla="*/ 3624101 h 3624101"/>
                  <a:gd name="connsiteX8" fmla="*/ 0 w 3238534"/>
                  <a:gd name="connsiteY8" fmla="*/ 827169 h 3624101"/>
                  <a:gd name="connsiteX9" fmla="*/ 245777 w 3238534"/>
                  <a:gd name="connsiteY9" fmla="*/ 543473 h 3624101"/>
                  <a:gd name="connsiteX0" fmla="*/ 245777 w 3472393"/>
                  <a:gd name="connsiteY0" fmla="*/ 543473 h 3624101"/>
                  <a:gd name="connsiteX1" fmla="*/ 1741550 w 3472393"/>
                  <a:gd name="connsiteY1" fmla="*/ 20944 h 3624101"/>
                  <a:gd name="connsiteX2" fmla="*/ 2183568 w 3472393"/>
                  <a:gd name="connsiteY2" fmla="*/ 131009 h 3624101"/>
                  <a:gd name="connsiteX3" fmla="*/ 3074881 w 3472393"/>
                  <a:gd name="connsiteY3" fmla="*/ 1001901 h 3624101"/>
                  <a:gd name="connsiteX4" fmla="*/ 3159994 w 3472393"/>
                  <a:gd name="connsiteY4" fmla="*/ 1333300 h 3624101"/>
                  <a:gd name="connsiteX5" fmla="*/ 3238534 w 3472393"/>
                  <a:gd name="connsiteY5" fmla="*/ 2753754 h 3624101"/>
                  <a:gd name="connsiteX6" fmla="*/ 3234141 w 3472393"/>
                  <a:gd name="connsiteY6" fmla="*/ 3121170 h 3624101"/>
                  <a:gd name="connsiteX7" fmla="*/ 3233540 w 3472393"/>
                  <a:gd name="connsiteY7" fmla="*/ 3624101 h 3624101"/>
                  <a:gd name="connsiteX8" fmla="*/ 9230 w 3472393"/>
                  <a:gd name="connsiteY8" fmla="*/ 3624101 h 3624101"/>
                  <a:gd name="connsiteX9" fmla="*/ 0 w 3472393"/>
                  <a:gd name="connsiteY9" fmla="*/ 827169 h 3624101"/>
                  <a:gd name="connsiteX10" fmla="*/ 245777 w 3472393"/>
                  <a:gd name="connsiteY10" fmla="*/ 543473 h 3624101"/>
                  <a:gd name="connsiteX0" fmla="*/ 245777 w 3434161"/>
                  <a:gd name="connsiteY0" fmla="*/ 543473 h 3624101"/>
                  <a:gd name="connsiteX1" fmla="*/ 1741550 w 3434161"/>
                  <a:gd name="connsiteY1" fmla="*/ 20944 h 3624101"/>
                  <a:gd name="connsiteX2" fmla="*/ 2183568 w 3434161"/>
                  <a:gd name="connsiteY2" fmla="*/ 131009 h 3624101"/>
                  <a:gd name="connsiteX3" fmla="*/ 3074881 w 3434161"/>
                  <a:gd name="connsiteY3" fmla="*/ 1001901 h 3624101"/>
                  <a:gd name="connsiteX4" fmla="*/ 3159994 w 3434161"/>
                  <a:gd name="connsiteY4" fmla="*/ 1333300 h 3624101"/>
                  <a:gd name="connsiteX5" fmla="*/ 3238534 w 3434161"/>
                  <a:gd name="connsiteY5" fmla="*/ 2753754 h 3624101"/>
                  <a:gd name="connsiteX6" fmla="*/ 3059104 w 3434161"/>
                  <a:gd name="connsiteY6" fmla="*/ 3086586 h 3624101"/>
                  <a:gd name="connsiteX7" fmla="*/ 3233540 w 3434161"/>
                  <a:gd name="connsiteY7" fmla="*/ 3624101 h 3624101"/>
                  <a:gd name="connsiteX8" fmla="*/ 9230 w 3434161"/>
                  <a:gd name="connsiteY8" fmla="*/ 3624101 h 3624101"/>
                  <a:gd name="connsiteX9" fmla="*/ 0 w 3434161"/>
                  <a:gd name="connsiteY9" fmla="*/ 827169 h 3624101"/>
                  <a:gd name="connsiteX10" fmla="*/ 245777 w 3434161"/>
                  <a:gd name="connsiteY10" fmla="*/ 543473 h 3624101"/>
                  <a:gd name="connsiteX0" fmla="*/ 245777 w 3434161"/>
                  <a:gd name="connsiteY0" fmla="*/ 543473 h 3624101"/>
                  <a:gd name="connsiteX1" fmla="*/ 1741550 w 3434161"/>
                  <a:gd name="connsiteY1" fmla="*/ 20944 h 3624101"/>
                  <a:gd name="connsiteX2" fmla="*/ 2183568 w 3434161"/>
                  <a:gd name="connsiteY2" fmla="*/ 131009 h 3624101"/>
                  <a:gd name="connsiteX3" fmla="*/ 3074881 w 3434161"/>
                  <a:gd name="connsiteY3" fmla="*/ 1001901 h 3624101"/>
                  <a:gd name="connsiteX4" fmla="*/ 3159994 w 3434161"/>
                  <a:gd name="connsiteY4" fmla="*/ 1333300 h 3624101"/>
                  <a:gd name="connsiteX5" fmla="*/ 3238534 w 3434161"/>
                  <a:gd name="connsiteY5" fmla="*/ 2753754 h 3624101"/>
                  <a:gd name="connsiteX6" fmla="*/ 3059104 w 3434161"/>
                  <a:gd name="connsiteY6" fmla="*/ 3086586 h 3624101"/>
                  <a:gd name="connsiteX7" fmla="*/ 3233540 w 3434161"/>
                  <a:gd name="connsiteY7" fmla="*/ 3624101 h 3624101"/>
                  <a:gd name="connsiteX8" fmla="*/ 9230 w 3434161"/>
                  <a:gd name="connsiteY8" fmla="*/ 3624101 h 3624101"/>
                  <a:gd name="connsiteX9" fmla="*/ 0 w 3434161"/>
                  <a:gd name="connsiteY9" fmla="*/ 827169 h 3624101"/>
                  <a:gd name="connsiteX10" fmla="*/ 245777 w 3434161"/>
                  <a:gd name="connsiteY10" fmla="*/ 543473 h 3624101"/>
                  <a:gd name="connsiteX0" fmla="*/ 245777 w 3434161"/>
                  <a:gd name="connsiteY0" fmla="*/ 543473 h 3624101"/>
                  <a:gd name="connsiteX1" fmla="*/ 1741550 w 3434161"/>
                  <a:gd name="connsiteY1" fmla="*/ 20944 h 3624101"/>
                  <a:gd name="connsiteX2" fmla="*/ 2183568 w 3434161"/>
                  <a:gd name="connsiteY2" fmla="*/ 131009 h 3624101"/>
                  <a:gd name="connsiteX3" fmla="*/ 3074881 w 3434161"/>
                  <a:gd name="connsiteY3" fmla="*/ 1001901 h 3624101"/>
                  <a:gd name="connsiteX4" fmla="*/ 3159994 w 3434161"/>
                  <a:gd name="connsiteY4" fmla="*/ 1333300 h 3624101"/>
                  <a:gd name="connsiteX5" fmla="*/ 3238534 w 3434161"/>
                  <a:gd name="connsiteY5" fmla="*/ 2753754 h 3624101"/>
                  <a:gd name="connsiteX6" fmla="*/ 3059104 w 3434161"/>
                  <a:gd name="connsiteY6" fmla="*/ 3086586 h 3624101"/>
                  <a:gd name="connsiteX7" fmla="*/ 3233540 w 3434161"/>
                  <a:gd name="connsiteY7" fmla="*/ 3624101 h 3624101"/>
                  <a:gd name="connsiteX8" fmla="*/ 9230 w 3434161"/>
                  <a:gd name="connsiteY8" fmla="*/ 3624101 h 3624101"/>
                  <a:gd name="connsiteX9" fmla="*/ 0 w 3434161"/>
                  <a:gd name="connsiteY9" fmla="*/ 827169 h 3624101"/>
                  <a:gd name="connsiteX10" fmla="*/ 245777 w 3434161"/>
                  <a:gd name="connsiteY10" fmla="*/ 543473 h 3624101"/>
                  <a:gd name="connsiteX0" fmla="*/ 245777 w 3240261"/>
                  <a:gd name="connsiteY0" fmla="*/ 543473 h 3726839"/>
                  <a:gd name="connsiteX1" fmla="*/ 1741550 w 3240261"/>
                  <a:gd name="connsiteY1" fmla="*/ 20944 h 3726839"/>
                  <a:gd name="connsiteX2" fmla="*/ 2183568 w 3240261"/>
                  <a:gd name="connsiteY2" fmla="*/ 131009 h 3726839"/>
                  <a:gd name="connsiteX3" fmla="*/ 3074881 w 3240261"/>
                  <a:gd name="connsiteY3" fmla="*/ 1001901 h 3726839"/>
                  <a:gd name="connsiteX4" fmla="*/ 3159994 w 3240261"/>
                  <a:gd name="connsiteY4" fmla="*/ 1333300 h 3726839"/>
                  <a:gd name="connsiteX5" fmla="*/ 3238534 w 3240261"/>
                  <a:gd name="connsiteY5" fmla="*/ 2753754 h 3726839"/>
                  <a:gd name="connsiteX6" fmla="*/ 3059104 w 3240261"/>
                  <a:gd name="connsiteY6" fmla="*/ 3086586 h 3726839"/>
                  <a:gd name="connsiteX7" fmla="*/ 9230 w 3240261"/>
                  <a:gd name="connsiteY7" fmla="*/ 3624101 h 3726839"/>
                  <a:gd name="connsiteX8" fmla="*/ 0 w 3240261"/>
                  <a:gd name="connsiteY8" fmla="*/ 827169 h 3726839"/>
                  <a:gd name="connsiteX9" fmla="*/ 245777 w 3240261"/>
                  <a:gd name="connsiteY9" fmla="*/ 543473 h 3726839"/>
                  <a:gd name="connsiteX0" fmla="*/ 245777 w 3240261"/>
                  <a:gd name="connsiteY0" fmla="*/ 543473 h 3822318"/>
                  <a:gd name="connsiteX1" fmla="*/ 1741550 w 3240261"/>
                  <a:gd name="connsiteY1" fmla="*/ 20944 h 3822318"/>
                  <a:gd name="connsiteX2" fmla="*/ 2183568 w 3240261"/>
                  <a:gd name="connsiteY2" fmla="*/ 131009 h 3822318"/>
                  <a:gd name="connsiteX3" fmla="*/ 3074881 w 3240261"/>
                  <a:gd name="connsiteY3" fmla="*/ 1001901 h 3822318"/>
                  <a:gd name="connsiteX4" fmla="*/ 3159994 w 3240261"/>
                  <a:gd name="connsiteY4" fmla="*/ 1333300 h 3822318"/>
                  <a:gd name="connsiteX5" fmla="*/ 3238534 w 3240261"/>
                  <a:gd name="connsiteY5" fmla="*/ 2753754 h 3822318"/>
                  <a:gd name="connsiteX6" fmla="*/ 3059104 w 3240261"/>
                  <a:gd name="connsiteY6" fmla="*/ 3086586 h 3822318"/>
                  <a:gd name="connsiteX7" fmla="*/ 1542418 w 3240261"/>
                  <a:gd name="connsiteY7" fmla="*/ 3537131 h 3822318"/>
                  <a:gd name="connsiteX8" fmla="*/ 9230 w 3240261"/>
                  <a:gd name="connsiteY8" fmla="*/ 3624101 h 3822318"/>
                  <a:gd name="connsiteX9" fmla="*/ 0 w 3240261"/>
                  <a:gd name="connsiteY9" fmla="*/ 827169 h 3822318"/>
                  <a:gd name="connsiteX10" fmla="*/ 245777 w 3240261"/>
                  <a:gd name="connsiteY10" fmla="*/ 543473 h 3822318"/>
                  <a:gd name="connsiteX0" fmla="*/ 245777 w 3240261"/>
                  <a:gd name="connsiteY0" fmla="*/ 543473 h 3828324"/>
                  <a:gd name="connsiteX1" fmla="*/ 1741550 w 3240261"/>
                  <a:gd name="connsiteY1" fmla="*/ 20944 h 3828324"/>
                  <a:gd name="connsiteX2" fmla="*/ 2183568 w 3240261"/>
                  <a:gd name="connsiteY2" fmla="*/ 131009 h 3828324"/>
                  <a:gd name="connsiteX3" fmla="*/ 3074881 w 3240261"/>
                  <a:gd name="connsiteY3" fmla="*/ 1001901 h 3828324"/>
                  <a:gd name="connsiteX4" fmla="*/ 3159994 w 3240261"/>
                  <a:gd name="connsiteY4" fmla="*/ 1333300 h 3828324"/>
                  <a:gd name="connsiteX5" fmla="*/ 3238534 w 3240261"/>
                  <a:gd name="connsiteY5" fmla="*/ 2753754 h 3828324"/>
                  <a:gd name="connsiteX6" fmla="*/ 3059104 w 3240261"/>
                  <a:gd name="connsiteY6" fmla="*/ 3086586 h 3828324"/>
                  <a:gd name="connsiteX7" fmla="*/ 1546847 w 3240261"/>
                  <a:gd name="connsiteY7" fmla="*/ 3560740 h 3828324"/>
                  <a:gd name="connsiteX8" fmla="*/ 9230 w 3240261"/>
                  <a:gd name="connsiteY8" fmla="*/ 3624101 h 3828324"/>
                  <a:gd name="connsiteX9" fmla="*/ 0 w 3240261"/>
                  <a:gd name="connsiteY9" fmla="*/ 827169 h 3828324"/>
                  <a:gd name="connsiteX10" fmla="*/ 245777 w 3240261"/>
                  <a:gd name="connsiteY10" fmla="*/ 543473 h 3828324"/>
                  <a:gd name="connsiteX0" fmla="*/ 245777 w 3240261"/>
                  <a:gd name="connsiteY0" fmla="*/ 543473 h 3828324"/>
                  <a:gd name="connsiteX1" fmla="*/ 1741550 w 3240261"/>
                  <a:gd name="connsiteY1" fmla="*/ 20944 h 3828324"/>
                  <a:gd name="connsiteX2" fmla="*/ 2183568 w 3240261"/>
                  <a:gd name="connsiteY2" fmla="*/ 131009 h 3828324"/>
                  <a:gd name="connsiteX3" fmla="*/ 3074881 w 3240261"/>
                  <a:gd name="connsiteY3" fmla="*/ 1001901 h 3828324"/>
                  <a:gd name="connsiteX4" fmla="*/ 3159994 w 3240261"/>
                  <a:gd name="connsiteY4" fmla="*/ 1333300 h 3828324"/>
                  <a:gd name="connsiteX5" fmla="*/ 3238534 w 3240261"/>
                  <a:gd name="connsiteY5" fmla="*/ 2753754 h 3828324"/>
                  <a:gd name="connsiteX6" fmla="*/ 3059104 w 3240261"/>
                  <a:gd name="connsiteY6" fmla="*/ 3086586 h 3828324"/>
                  <a:gd name="connsiteX7" fmla="*/ 1546847 w 3240261"/>
                  <a:gd name="connsiteY7" fmla="*/ 3560740 h 3828324"/>
                  <a:gd name="connsiteX8" fmla="*/ 9230 w 3240261"/>
                  <a:gd name="connsiteY8" fmla="*/ 3624101 h 3828324"/>
                  <a:gd name="connsiteX9" fmla="*/ 0 w 3240261"/>
                  <a:gd name="connsiteY9" fmla="*/ 827169 h 3828324"/>
                  <a:gd name="connsiteX10" fmla="*/ 245777 w 3240261"/>
                  <a:gd name="connsiteY10" fmla="*/ 543473 h 3828324"/>
                  <a:gd name="connsiteX0" fmla="*/ 245777 w 3240261"/>
                  <a:gd name="connsiteY0" fmla="*/ 543473 h 3828324"/>
                  <a:gd name="connsiteX1" fmla="*/ 1741550 w 3240261"/>
                  <a:gd name="connsiteY1" fmla="*/ 20944 h 3828324"/>
                  <a:gd name="connsiteX2" fmla="*/ 2183568 w 3240261"/>
                  <a:gd name="connsiteY2" fmla="*/ 131009 h 3828324"/>
                  <a:gd name="connsiteX3" fmla="*/ 3074881 w 3240261"/>
                  <a:gd name="connsiteY3" fmla="*/ 1001901 h 3828324"/>
                  <a:gd name="connsiteX4" fmla="*/ 3159994 w 3240261"/>
                  <a:gd name="connsiteY4" fmla="*/ 1333300 h 3828324"/>
                  <a:gd name="connsiteX5" fmla="*/ 3238534 w 3240261"/>
                  <a:gd name="connsiteY5" fmla="*/ 2753754 h 3828324"/>
                  <a:gd name="connsiteX6" fmla="*/ 3059104 w 3240261"/>
                  <a:gd name="connsiteY6" fmla="*/ 3086586 h 3828324"/>
                  <a:gd name="connsiteX7" fmla="*/ 1546847 w 3240261"/>
                  <a:gd name="connsiteY7" fmla="*/ 3560740 h 3828324"/>
                  <a:gd name="connsiteX8" fmla="*/ 9230 w 3240261"/>
                  <a:gd name="connsiteY8" fmla="*/ 3624101 h 3828324"/>
                  <a:gd name="connsiteX9" fmla="*/ 0 w 3240261"/>
                  <a:gd name="connsiteY9" fmla="*/ 827169 h 3828324"/>
                  <a:gd name="connsiteX10" fmla="*/ 245777 w 3240261"/>
                  <a:gd name="connsiteY10" fmla="*/ 543473 h 3828324"/>
                  <a:gd name="connsiteX0" fmla="*/ 245777 w 3240261"/>
                  <a:gd name="connsiteY0" fmla="*/ 543473 h 3846703"/>
                  <a:gd name="connsiteX1" fmla="*/ 1741550 w 3240261"/>
                  <a:gd name="connsiteY1" fmla="*/ 20944 h 3846703"/>
                  <a:gd name="connsiteX2" fmla="*/ 2183568 w 3240261"/>
                  <a:gd name="connsiteY2" fmla="*/ 131009 h 3846703"/>
                  <a:gd name="connsiteX3" fmla="*/ 3074881 w 3240261"/>
                  <a:gd name="connsiteY3" fmla="*/ 1001901 h 3846703"/>
                  <a:gd name="connsiteX4" fmla="*/ 3159994 w 3240261"/>
                  <a:gd name="connsiteY4" fmla="*/ 1333300 h 3846703"/>
                  <a:gd name="connsiteX5" fmla="*/ 3238534 w 3240261"/>
                  <a:gd name="connsiteY5" fmla="*/ 2753754 h 3846703"/>
                  <a:gd name="connsiteX6" fmla="*/ 3059104 w 3240261"/>
                  <a:gd name="connsiteY6" fmla="*/ 3086586 h 3846703"/>
                  <a:gd name="connsiteX7" fmla="*/ 1546847 w 3240261"/>
                  <a:gd name="connsiteY7" fmla="*/ 3560740 h 3846703"/>
                  <a:gd name="connsiteX8" fmla="*/ 1181426 w 3240261"/>
                  <a:gd name="connsiteY8" fmla="*/ 3661315 h 3846703"/>
                  <a:gd name="connsiteX9" fmla="*/ 9230 w 3240261"/>
                  <a:gd name="connsiteY9" fmla="*/ 3624101 h 3846703"/>
                  <a:gd name="connsiteX10" fmla="*/ 0 w 3240261"/>
                  <a:gd name="connsiteY10" fmla="*/ 827169 h 3846703"/>
                  <a:gd name="connsiteX11" fmla="*/ 245777 w 3240261"/>
                  <a:gd name="connsiteY11" fmla="*/ 543473 h 3846703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546847 w 3240261"/>
                  <a:gd name="connsiteY7" fmla="*/ 3560740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546847 w 3240261"/>
                  <a:gd name="connsiteY7" fmla="*/ 3560740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546847 w 3240261"/>
                  <a:gd name="connsiteY7" fmla="*/ 3560740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499630 w 3240261"/>
                  <a:gd name="connsiteY7" fmla="*/ 3569598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499630 w 3240261"/>
                  <a:gd name="connsiteY7" fmla="*/ 3569598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499630 w 3240261"/>
                  <a:gd name="connsiteY7" fmla="*/ 3569598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12898 w 3240261"/>
                  <a:gd name="connsiteY9" fmla="*/ 2569988 h 3625487"/>
                  <a:gd name="connsiteX10" fmla="*/ 0 w 3240261"/>
                  <a:gd name="connsiteY10" fmla="*/ 827169 h 3625487"/>
                  <a:gd name="connsiteX11" fmla="*/ 245777 w 3240261"/>
                  <a:gd name="connsiteY11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10745 w 3240261"/>
                  <a:gd name="connsiteY9" fmla="*/ 2396788 h 3625487"/>
                  <a:gd name="connsiteX10" fmla="*/ 0 w 3240261"/>
                  <a:gd name="connsiteY10" fmla="*/ 827169 h 3625487"/>
                  <a:gd name="connsiteX11" fmla="*/ 245777 w 3240261"/>
                  <a:gd name="connsiteY11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185537 w 3240261"/>
                  <a:gd name="connsiteY9" fmla="*/ 2741621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216486 w 3240261"/>
                  <a:gd name="connsiteY9" fmla="*/ 2884137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212922 w 3240261"/>
                  <a:gd name="connsiteY9" fmla="*/ 2856152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212922 w 3240261"/>
                  <a:gd name="connsiteY9" fmla="*/ 2856152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212922 w 3240261"/>
                  <a:gd name="connsiteY9" fmla="*/ 2856152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2632"/>
                  <a:gd name="connsiteX1" fmla="*/ 1741550 w 3240261"/>
                  <a:gd name="connsiteY1" fmla="*/ 20944 h 3622632"/>
                  <a:gd name="connsiteX2" fmla="*/ 2183568 w 3240261"/>
                  <a:gd name="connsiteY2" fmla="*/ 131009 h 3622632"/>
                  <a:gd name="connsiteX3" fmla="*/ 3074881 w 3240261"/>
                  <a:gd name="connsiteY3" fmla="*/ 1001901 h 3622632"/>
                  <a:gd name="connsiteX4" fmla="*/ 3159994 w 3240261"/>
                  <a:gd name="connsiteY4" fmla="*/ 1333300 h 3622632"/>
                  <a:gd name="connsiteX5" fmla="*/ 3238534 w 3240261"/>
                  <a:gd name="connsiteY5" fmla="*/ 2753754 h 3622632"/>
                  <a:gd name="connsiteX6" fmla="*/ 3059104 w 3240261"/>
                  <a:gd name="connsiteY6" fmla="*/ 3086586 h 3622632"/>
                  <a:gd name="connsiteX7" fmla="*/ 1499630 w 3240261"/>
                  <a:gd name="connsiteY7" fmla="*/ 3569598 h 3622632"/>
                  <a:gd name="connsiteX8" fmla="*/ 1029787 w 3240261"/>
                  <a:gd name="connsiteY8" fmla="*/ 3531326 h 3622632"/>
                  <a:gd name="connsiteX9" fmla="*/ 212922 w 3240261"/>
                  <a:gd name="connsiteY9" fmla="*/ 2856152 h 3622632"/>
                  <a:gd name="connsiteX10" fmla="*/ 10745 w 3240261"/>
                  <a:gd name="connsiteY10" fmla="*/ 2396788 h 3622632"/>
                  <a:gd name="connsiteX11" fmla="*/ 0 w 3240261"/>
                  <a:gd name="connsiteY11" fmla="*/ 827169 h 3622632"/>
                  <a:gd name="connsiteX12" fmla="*/ 245777 w 3240261"/>
                  <a:gd name="connsiteY12" fmla="*/ 543473 h 3622632"/>
                  <a:gd name="connsiteX0" fmla="*/ 245777 w 3240261"/>
                  <a:gd name="connsiteY0" fmla="*/ 543473 h 3622632"/>
                  <a:gd name="connsiteX1" fmla="*/ 1741550 w 3240261"/>
                  <a:gd name="connsiteY1" fmla="*/ 20944 h 3622632"/>
                  <a:gd name="connsiteX2" fmla="*/ 2183568 w 3240261"/>
                  <a:gd name="connsiteY2" fmla="*/ 131009 h 3622632"/>
                  <a:gd name="connsiteX3" fmla="*/ 3074881 w 3240261"/>
                  <a:gd name="connsiteY3" fmla="*/ 1001901 h 3622632"/>
                  <a:gd name="connsiteX4" fmla="*/ 3159994 w 3240261"/>
                  <a:gd name="connsiteY4" fmla="*/ 1333300 h 3622632"/>
                  <a:gd name="connsiteX5" fmla="*/ 3238534 w 3240261"/>
                  <a:gd name="connsiteY5" fmla="*/ 2753754 h 3622632"/>
                  <a:gd name="connsiteX6" fmla="*/ 3059104 w 3240261"/>
                  <a:gd name="connsiteY6" fmla="*/ 3086586 h 3622632"/>
                  <a:gd name="connsiteX7" fmla="*/ 1499630 w 3240261"/>
                  <a:gd name="connsiteY7" fmla="*/ 3569598 h 3622632"/>
                  <a:gd name="connsiteX8" fmla="*/ 1029787 w 3240261"/>
                  <a:gd name="connsiteY8" fmla="*/ 3531326 h 3622632"/>
                  <a:gd name="connsiteX9" fmla="*/ 212922 w 3240261"/>
                  <a:gd name="connsiteY9" fmla="*/ 2856152 h 3622632"/>
                  <a:gd name="connsiteX10" fmla="*/ 10745 w 3240261"/>
                  <a:gd name="connsiteY10" fmla="*/ 2396788 h 3622632"/>
                  <a:gd name="connsiteX11" fmla="*/ 0 w 3240261"/>
                  <a:gd name="connsiteY11" fmla="*/ 827169 h 3622632"/>
                  <a:gd name="connsiteX12" fmla="*/ 245777 w 3240261"/>
                  <a:gd name="connsiteY12" fmla="*/ 543473 h 3622632"/>
                  <a:gd name="connsiteX0" fmla="*/ 245777 w 3240261"/>
                  <a:gd name="connsiteY0" fmla="*/ 543473 h 3622632"/>
                  <a:gd name="connsiteX1" fmla="*/ 1741550 w 3240261"/>
                  <a:gd name="connsiteY1" fmla="*/ 20944 h 3622632"/>
                  <a:gd name="connsiteX2" fmla="*/ 2183568 w 3240261"/>
                  <a:gd name="connsiteY2" fmla="*/ 131009 h 3622632"/>
                  <a:gd name="connsiteX3" fmla="*/ 3074881 w 3240261"/>
                  <a:gd name="connsiteY3" fmla="*/ 1001901 h 3622632"/>
                  <a:gd name="connsiteX4" fmla="*/ 3159994 w 3240261"/>
                  <a:gd name="connsiteY4" fmla="*/ 1333300 h 3622632"/>
                  <a:gd name="connsiteX5" fmla="*/ 3238534 w 3240261"/>
                  <a:gd name="connsiteY5" fmla="*/ 2753754 h 3622632"/>
                  <a:gd name="connsiteX6" fmla="*/ 3059104 w 3240261"/>
                  <a:gd name="connsiteY6" fmla="*/ 3086586 h 3622632"/>
                  <a:gd name="connsiteX7" fmla="*/ 1499630 w 3240261"/>
                  <a:gd name="connsiteY7" fmla="*/ 3569598 h 3622632"/>
                  <a:gd name="connsiteX8" fmla="*/ 1029787 w 3240261"/>
                  <a:gd name="connsiteY8" fmla="*/ 3531326 h 3622632"/>
                  <a:gd name="connsiteX9" fmla="*/ 212922 w 3240261"/>
                  <a:gd name="connsiteY9" fmla="*/ 2856152 h 3622632"/>
                  <a:gd name="connsiteX10" fmla="*/ 10745 w 3240261"/>
                  <a:gd name="connsiteY10" fmla="*/ 2396788 h 3622632"/>
                  <a:gd name="connsiteX11" fmla="*/ 0 w 3240261"/>
                  <a:gd name="connsiteY11" fmla="*/ 827169 h 3622632"/>
                  <a:gd name="connsiteX12" fmla="*/ 245777 w 3240261"/>
                  <a:gd name="connsiteY12" fmla="*/ 543473 h 3622632"/>
                  <a:gd name="connsiteX0" fmla="*/ 245777 w 3240467"/>
                  <a:gd name="connsiteY0" fmla="*/ 543473 h 3622632"/>
                  <a:gd name="connsiteX1" fmla="*/ 1741550 w 3240467"/>
                  <a:gd name="connsiteY1" fmla="*/ 20944 h 3622632"/>
                  <a:gd name="connsiteX2" fmla="*/ 2183568 w 3240467"/>
                  <a:gd name="connsiteY2" fmla="*/ 131009 h 3622632"/>
                  <a:gd name="connsiteX3" fmla="*/ 3074881 w 3240467"/>
                  <a:gd name="connsiteY3" fmla="*/ 1001901 h 3622632"/>
                  <a:gd name="connsiteX4" fmla="*/ 3159994 w 3240467"/>
                  <a:gd name="connsiteY4" fmla="*/ 1333300 h 3622632"/>
                  <a:gd name="connsiteX5" fmla="*/ 3238534 w 3240467"/>
                  <a:gd name="connsiteY5" fmla="*/ 2753754 h 3622632"/>
                  <a:gd name="connsiteX6" fmla="*/ 3059104 w 3240467"/>
                  <a:gd name="connsiteY6" fmla="*/ 3086586 h 3622632"/>
                  <a:gd name="connsiteX7" fmla="*/ 1499630 w 3240467"/>
                  <a:gd name="connsiteY7" fmla="*/ 3569598 h 3622632"/>
                  <a:gd name="connsiteX8" fmla="*/ 1029787 w 3240467"/>
                  <a:gd name="connsiteY8" fmla="*/ 3531326 h 3622632"/>
                  <a:gd name="connsiteX9" fmla="*/ 212922 w 3240467"/>
                  <a:gd name="connsiteY9" fmla="*/ 2856152 h 3622632"/>
                  <a:gd name="connsiteX10" fmla="*/ 10745 w 3240467"/>
                  <a:gd name="connsiteY10" fmla="*/ 2396788 h 3622632"/>
                  <a:gd name="connsiteX11" fmla="*/ 0 w 3240467"/>
                  <a:gd name="connsiteY11" fmla="*/ 827169 h 3622632"/>
                  <a:gd name="connsiteX12" fmla="*/ 245777 w 3240467"/>
                  <a:gd name="connsiteY12" fmla="*/ 543473 h 3622632"/>
                  <a:gd name="connsiteX0" fmla="*/ 245777 w 3240036"/>
                  <a:gd name="connsiteY0" fmla="*/ 543473 h 3622632"/>
                  <a:gd name="connsiteX1" fmla="*/ 1741550 w 3240036"/>
                  <a:gd name="connsiteY1" fmla="*/ 20944 h 3622632"/>
                  <a:gd name="connsiteX2" fmla="*/ 2183568 w 3240036"/>
                  <a:gd name="connsiteY2" fmla="*/ 131009 h 3622632"/>
                  <a:gd name="connsiteX3" fmla="*/ 3074881 w 3240036"/>
                  <a:gd name="connsiteY3" fmla="*/ 1001901 h 3622632"/>
                  <a:gd name="connsiteX4" fmla="*/ 3159994 w 3240036"/>
                  <a:gd name="connsiteY4" fmla="*/ 1333300 h 3622632"/>
                  <a:gd name="connsiteX5" fmla="*/ 3238534 w 3240036"/>
                  <a:gd name="connsiteY5" fmla="*/ 2753754 h 3622632"/>
                  <a:gd name="connsiteX6" fmla="*/ 3059104 w 3240036"/>
                  <a:gd name="connsiteY6" fmla="*/ 3086586 h 3622632"/>
                  <a:gd name="connsiteX7" fmla="*/ 1499630 w 3240036"/>
                  <a:gd name="connsiteY7" fmla="*/ 3569598 h 3622632"/>
                  <a:gd name="connsiteX8" fmla="*/ 1029787 w 3240036"/>
                  <a:gd name="connsiteY8" fmla="*/ 3531326 h 3622632"/>
                  <a:gd name="connsiteX9" fmla="*/ 212922 w 3240036"/>
                  <a:gd name="connsiteY9" fmla="*/ 2856152 h 3622632"/>
                  <a:gd name="connsiteX10" fmla="*/ 10745 w 3240036"/>
                  <a:gd name="connsiteY10" fmla="*/ 2396788 h 3622632"/>
                  <a:gd name="connsiteX11" fmla="*/ 0 w 3240036"/>
                  <a:gd name="connsiteY11" fmla="*/ 827169 h 3622632"/>
                  <a:gd name="connsiteX12" fmla="*/ 245777 w 3240036"/>
                  <a:gd name="connsiteY12" fmla="*/ 543473 h 3622632"/>
                  <a:gd name="connsiteX0" fmla="*/ 245777 w 3240036"/>
                  <a:gd name="connsiteY0" fmla="*/ 543473 h 3622632"/>
                  <a:gd name="connsiteX1" fmla="*/ 1741550 w 3240036"/>
                  <a:gd name="connsiteY1" fmla="*/ 20944 h 3622632"/>
                  <a:gd name="connsiteX2" fmla="*/ 2183568 w 3240036"/>
                  <a:gd name="connsiteY2" fmla="*/ 131009 h 3622632"/>
                  <a:gd name="connsiteX3" fmla="*/ 3074881 w 3240036"/>
                  <a:gd name="connsiteY3" fmla="*/ 1001901 h 3622632"/>
                  <a:gd name="connsiteX4" fmla="*/ 3165233 w 3240036"/>
                  <a:gd name="connsiteY4" fmla="*/ 1329788 h 3622632"/>
                  <a:gd name="connsiteX5" fmla="*/ 3238534 w 3240036"/>
                  <a:gd name="connsiteY5" fmla="*/ 2753754 h 3622632"/>
                  <a:gd name="connsiteX6" fmla="*/ 3059104 w 3240036"/>
                  <a:gd name="connsiteY6" fmla="*/ 3086586 h 3622632"/>
                  <a:gd name="connsiteX7" fmla="*/ 1499630 w 3240036"/>
                  <a:gd name="connsiteY7" fmla="*/ 3569598 h 3622632"/>
                  <a:gd name="connsiteX8" fmla="*/ 1029787 w 3240036"/>
                  <a:gd name="connsiteY8" fmla="*/ 3531326 h 3622632"/>
                  <a:gd name="connsiteX9" fmla="*/ 212922 w 3240036"/>
                  <a:gd name="connsiteY9" fmla="*/ 2856152 h 3622632"/>
                  <a:gd name="connsiteX10" fmla="*/ 10745 w 3240036"/>
                  <a:gd name="connsiteY10" fmla="*/ 2396788 h 3622632"/>
                  <a:gd name="connsiteX11" fmla="*/ 0 w 3240036"/>
                  <a:gd name="connsiteY11" fmla="*/ 827169 h 3622632"/>
                  <a:gd name="connsiteX12" fmla="*/ 245777 w 3240036"/>
                  <a:gd name="connsiteY12" fmla="*/ 543473 h 3622632"/>
                  <a:gd name="connsiteX0" fmla="*/ 245777 w 3240036"/>
                  <a:gd name="connsiteY0" fmla="*/ 543473 h 3622632"/>
                  <a:gd name="connsiteX1" fmla="*/ 1741550 w 3240036"/>
                  <a:gd name="connsiteY1" fmla="*/ 20944 h 3622632"/>
                  <a:gd name="connsiteX2" fmla="*/ 2183568 w 3240036"/>
                  <a:gd name="connsiteY2" fmla="*/ 131009 h 3622632"/>
                  <a:gd name="connsiteX3" fmla="*/ 3074881 w 3240036"/>
                  <a:gd name="connsiteY3" fmla="*/ 1001901 h 3622632"/>
                  <a:gd name="connsiteX4" fmla="*/ 3165233 w 3240036"/>
                  <a:gd name="connsiteY4" fmla="*/ 1329788 h 3622632"/>
                  <a:gd name="connsiteX5" fmla="*/ 3238534 w 3240036"/>
                  <a:gd name="connsiteY5" fmla="*/ 2753754 h 3622632"/>
                  <a:gd name="connsiteX6" fmla="*/ 3059104 w 3240036"/>
                  <a:gd name="connsiteY6" fmla="*/ 3086586 h 3622632"/>
                  <a:gd name="connsiteX7" fmla="*/ 1499630 w 3240036"/>
                  <a:gd name="connsiteY7" fmla="*/ 3569598 h 3622632"/>
                  <a:gd name="connsiteX8" fmla="*/ 1029787 w 3240036"/>
                  <a:gd name="connsiteY8" fmla="*/ 3531326 h 3622632"/>
                  <a:gd name="connsiteX9" fmla="*/ 212922 w 3240036"/>
                  <a:gd name="connsiteY9" fmla="*/ 2856152 h 3622632"/>
                  <a:gd name="connsiteX10" fmla="*/ 10745 w 3240036"/>
                  <a:gd name="connsiteY10" fmla="*/ 2396788 h 3622632"/>
                  <a:gd name="connsiteX11" fmla="*/ 0 w 3240036"/>
                  <a:gd name="connsiteY11" fmla="*/ 827169 h 3622632"/>
                  <a:gd name="connsiteX12" fmla="*/ 245777 w 3240036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74881 w 3208102"/>
                  <a:gd name="connsiteY3" fmla="*/ 1001901 h 3622632"/>
                  <a:gd name="connsiteX4" fmla="*/ 3165233 w 3208102"/>
                  <a:gd name="connsiteY4" fmla="*/ 1329788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74881 w 3208102"/>
                  <a:gd name="connsiteY3" fmla="*/ 1001901 h 3622632"/>
                  <a:gd name="connsiteX4" fmla="*/ 3155839 w 3208102"/>
                  <a:gd name="connsiteY4" fmla="*/ 1310262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5839 w 3208102"/>
                  <a:gd name="connsiteY4" fmla="*/ 1310262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5839 w 3208102"/>
                  <a:gd name="connsiteY4" fmla="*/ 1310262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3964 w 3208102"/>
                  <a:gd name="connsiteY4" fmla="*/ 1307463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3964 w 3208102"/>
                  <a:gd name="connsiteY4" fmla="*/ 1307463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3964 w 3208102"/>
                  <a:gd name="connsiteY4" fmla="*/ 1307463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9960"/>
                  <a:gd name="connsiteX1" fmla="*/ 1741550 w 3208102"/>
                  <a:gd name="connsiteY1" fmla="*/ 20944 h 3629960"/>
                  <a:gd name="connsiteX2" fmla="*/ 2183568 w 3208102"/>
                  <a:gd name="connsiteY2" fmla="*/ 131009 h 3629960"/>
                  <a:gd name="connsiteX3" fmla="*/ 3061787 w 3208102"/>
                  <a:gd name="connsiteY3" fmla="*/ 994460 h 3629960"/>
                  <a:gd name="connsiteX4" fmla="*/ 3153964 w 3208102"/>
                  <a:gd name="connsiteY4" fmla="*/ 1307463 h 3629960"/>
                  <a:gd name="connsiteX5" fmla="*/ 3206203 w 3208102"/>
                  <a:gd name="connsiteY5" fmla="*/ 2738532 h 3629960"/>
                  <a:gd name="connsiteX6" fmla="*/ 3059104 w 3208102"/>
                  <a:gd name="connsiteY6" fmla="*/ 3086586 h 3629960"/>
                  <a:gd name="connsiteX7" fmla="*/ 1500120 w 3208102"/>
                  <a:gd name="connsiteY7" fmla="*/ 3579404 h 3629960"/>
                  <a:gd name="connsiteX8" fmla="*/ 1029787 w 3208102"/>
                  <a:gd name="connsiteY8" fmla="*/ 3531326 h 3629960"/>
                  <a:gd name="connsiteX9" fmla="*/ 212922 w 3208102"/>
                  <a:gd name="connsiteY9" fmla="*/ 2856152 h 3629960"/>
                  <a:gd name="connsiteX10" fmla="*/ 10745 w 3208102"/>
                  <a:gd name="connsiteY10" fmla="*/ 2396788 h 3629960"/>
                  <a:gd name="connsiteX11" fmla="*/ 0 w 3208102"/>
                  <a:gd name="connsiteY11" fmla="*/ 827169 h 3629960"/>
                  <a:gd name="connsiteX12" fmla="*/ 245777 w 3208102"/>
                  <a:gd name="connsiteY12" fmla="*/ 543473 h 3629960"/>
                  <a:gd name="connsiteX0" fmla="*/ 245777 w 3208102"/>
                  <a:gd name="connsiteY0" fmla="*/ 543473 h 3623993"/>
                  <a:gd name="connsiteX1" fmla="*/ 1741550 w 3208102"/>
                  <a:gd name="connsiteY1" fmla="*/ 20944 h 3623993"/>
                  <a:gd name="connsiteX2" fmla="*/ 2183568 w 3208102"/>
                  <a:gd name="connsiteY2" fmla="*/ 131009 h 3623993"/>
                  <a:gd name="connsiteX3" fmla="*/ 3061787 w 3208102"/>
                  <a:gd name="connsiteY3" fmla="*/ 994460 h 3623993"/>
                  <a:gd name="connsiteX4" fmla="*/ 3153964 w 3208102"/>
                  <a:gd name="connsiteY4" fmla="*/ 1307463 h 3623993"/>
                  <a:gd name="connsiteX5" fmla="*/ 3206203 w 3208102"/>
                  <a:gd name="connsiteY5" fmla="*/ 2738532 h 3623993"/>
                  <a:gd name="connsiteX6" fmla="*/ 3059104 w 3208102"/>
                  <a:gd name="connsiteY6" fmla="*/ 3086586 h 3623993"/>
                  <a:gd name="connsiteX7" fmla="*/ 1500120 w 3208102"/>
                  <a:gd name="connsiteY7" fmla="*/ 3579404 h 3623993"/>
                  <a:gd name="connsiteX8" fmla="*/ 1029787 w 3208102"/>
                  <a:gd name="connsiteY8" fmla="*/ 3531326 h 3623993"/>
                  <a:gd name="connsiteX9" fmla="*/ 212922 w 3208102"/>
                  <a:gd name="connsiteY9" fmla="*/ 2856152 h 3623993"/>
                  <a:gd name="connsiteX10" fmla="*/ 10745 w 3208102"/>
                  <a:gd name="connsiteY10" fmla="*/ 2396788 h 3623993"/>
                  <a:gd name="connsiteX11" fmla="*/ 0 w 3208102"/>
                  <a:gd name="connsiteY11" fmla="*/ 827169 h 3623993"/>
                  <a:gd name="connsiteX12" fmla="*/ 245777 w 3208102"/>
                  <a:gd name="connsiteY12" fmla="*/ 543473 h 3623993"/>
                  <a:gd name="connsiteX0" fmla="*/ 245777 w 3208102"/>
                  <a:gd name="connsiteY0" fmla="*/ 543473 h 3623993"/>
                  <a:gd name="connsiteX1" fmla="*/ 1741550 w 3208102"/>
                  <a:gd name="connsiteY1" fmla="*/ 20944 h 3623993"/>
                  <a:gd name="connsiteX2" fmla="*/ 2183568 w 3208102"/>
                  <a:gd name="connsiteY2" fmla="*/ 131009 h 3623993"/>
                  <a:gd name="connsiteX3" fmla="*/ 3061787 w 3208102"/>
                  <a:gd name="connsiteY3" fmla="*/ 994460 h 3623993"/>
                  <a:gd name="connsiteX4" fmla="*/ 3153964 w 3208102"/>
                  <a:gd name="connsiteY4" fmla="*/ 1307463 h 3623993"/>
                  <a:gd name="connsiteX5" fmla="*/ 3206203 w 3208102"/>
                  <a:gd name="connsiteY5" fmla="*/ 2738532 h 3623993"/>
                  <a:gd name="connsiteX6" fmla="*/ 3059104 w 3208102"/>
                  <a:gd name="connsiteY6" fmla="*/ 3086586 h 3623993"/>
                  <a:gd name="connsiteX7" fmla="*/ 1500120 w 3208102"/>
                  <a:gd name="connsiteY7" fmla="*/ 3579404 h 3623993"/>
                  <a:gd name="connsiteX8" fmla="*/ 1029787 w 3208102"/>
                  <a:gd name="connsiteY8" fmla="*/ 3531326 h 3623993"/>
                  <a:gd name="connsiteX9" fmla="*/ 212922 w 3208102"/>
                  <a:gd name="connsiteY9" fmla="*/ 2856152 h 3623993"/>
                  <a:gd name="connsiteX10" fmla="*/ 10745 w 3208102"/>
                  <a:gd name="connsiteY10" fmla="*/ 2396788 h 3623993"/>
                  <a:gd name="connsiteX11" fmla="*/ 0 w 3208102"/>
                  <a:gd name="connsiteY11" fmla="*/ 827169 h 3623993"/>
                  <a:gd name="connsiteX12" fmla="*/ 245777 w 3208102"/>
                  <a:gd name="connsiteY12" fmla="*/ 543473 h 3623993"/>
                  <a:gd name="connsiteX0" fmla="*/ 245777 w 3207974"/>
                  <a:gd name="connsiteY0" fmla="*/ 543473 h 3623993"/>
                  <a:gd name="connsiteX1" fmla="*/ 1741550 w 3207974"/>
                  <a:gd name="connsiteY1" fmla="*/ 20944 h 3623993"/>
                  <a:gd name="connsiteX2" fmla="*/ 2183568 w 3207974"/>
                  <a:gd name="connsiteY2" fmla="*/ 131009 h 3623993"/>
                  <a:gd name="connsiteX3" fmla="*/ 3061787 w 3207974"/>
                  <a:gd name="connsiteY3" fmla="*/ 994460 h 3623993"/>
                  <a:gd name="connsiteX4" fmla="*/ 3153964 w 3207974"/>
                  <a:gd name="connsiteY4" fmla="*/ 1307463 h 3623993"/>
                  <a:gd name="connsiteX5" fmla="*/ 3206203 w 3207974"/>
                  <a:gd name="connsiteY5" fmla="*/ 2738532 h 3623993"/>
                  <a:gd name="connsiteX6" fmla="*/ 3050221 w 3207974"/>
                  <a:gd name="connsiteY6" fmla="*/ 3082404 h 3623993"/>
                  <a:gd name="connsiteX7" fmla="*/ 1500120 w 3207974"/>
                  <a:gd name="connsiteY7" fmla="*/ 3579404 h 3623993"/>
                  <a:gd name="connsiteX8" fmla="*/ 1029787 w 3207974"/>
                  <a:gd name="connsiteY8" fmla="*/ 3531326 h 3623993"/>
                  <a:gd name="connsiteX9" fmla="*/ 212922 w 3207974"/>
                  <a:gd name="connsiteY9" fmla="*/ 2856152 h 3623993"/>
                  <a:gd name="connsiteX10" fmla="*/ 10745 w 3207974"/>
                  <a:gd name="connsiteY10" fmla="*/ 2396788 h 3623993"/>
                  <a:gd name="connsiteX11" fmla="*/ 0 w 3207974"/>
                  <a:gd name="connsiteY11" fmla="*/ 827169 h 3623993"/>
                  <a:gd name="connsiteX12" fmla="*/ 245777 w 3207974"/>
                  <a:gd name="connsiteY12" fmla="*/ 543473 h 3623993"/>
                  <a:gd name="connsiteX0" fmla="*/ 245777 w 3207974"/>
                  <a:gd name="connsiteY0" fmla="*/ 543473 h 3620178"/>
                  <a:gd name="connsiteX1" fmla="*/ 1741550 w 3207974"/>
                  <a:gd name="connsiteY1" fmla="*/ 20944 h 3620178"/>
                  <a:gd name="connsiteX2" fmla="*/ 2183568 w 3207974"/>
                  <a:gd name="connsiteY2" fmla="*/ 131009 h 3620178"/>
                  <a:gd name="connsiteX3" fmla="*/ 3061787 w 3207974"/>
                  <a:gd name="connsiteY3" fmla="*/ 994460 h 3620178"/>
                  <a:gd name="connsiteX4" fmla="*/ 3153964 w 3207974"/>
                  <a:gd name="connsiteY4" fmla="*/ 1307463 h 3620178"/>
                  <a:gd name="connsiteX5" fmla="*/ 3206203 w 3207974"/>
                  <a:gd name="connsiteY5" fmla="*/ 2738532 h 3620178"/>
                  <a:gd name="connsiteX6" fmla="*/ 3050221 w 3207974"/>
                  <a:gd name="connsiteY6" fmla="*/ 3082404 h 3620178"/>
                  <a:gd name="connsiteX7" fmla="*/ 1500120 w 3207974"/>
                  <a:gd name="connsiteY7" fmla="*/ 3579404 h 3620178"/>
                  <a:gd name="connsiteX8" fmla="*/ 1016203 w 3207974"/>
                  <a:gd name="connsiteY8" fmla="*/ 3514078 h 3620178"/>
                  <a:gd name="connsiteX9" fmla="*/ 212922 w 3207974"/>
                  <a:gd name="connsiteY9" fmla="*/ 2856152 h 3620178"/>
                  <a:gd name="connsiteX10" fmla="*/ 10745 w 3207974"/>
                  <a:gd name="connsiteY10" fmla="*/ 2396788 h 3620178"/>
                  <a:gd name="connsiteX11" fmla="*/ 0 w 3207974"/>
                  <a:gd name="connsiteY11" fmla="*/ 827169 h 3620178"/>
                  <a:gd name="connsiteX12" fmla="*/ 245777 w 3207974"/>
                  <a:gd name="connsiteY12" fmla="*/ 543473 h 3620178"/>
                  <a:gd name="connsiteX0" fmla="*/ 245777 w 3207974"/>
                  <a:gd name="connsiteY0" fmla="*/ 543473 h 3623749"/>
                  <a:gd name="connsiteX1" fmla="*/ 1741550 w 3207974"/>
                  <a:gd name="connsiteY1" fmla="*/ 20944 h 3623749"/>
                  <a:gd name="connsiteX2" fmla="*/ 2183568 w 3207974"/>
                  <a:gd name="connsiteY2" fmla="*/ 131009 h 3623749"/>
                  <a:gd name="connsiteX3" fmla="*/ 3061787 w 3207974"/>
                  <a:gd name="connsiteY3" fmla="*/ 994460 h 3623749"/>
                  <a:gd name="connsiteX4" fmla="*/ 3153964 w 3207974"/>
                  <a:gd name="connsiteY4" fmla="*/ 1307463 h 3623749"/>
                  <a:gd name="connsiteX5" fmla="*/ 3206203 w 3207974"/>
                  <a:gd name="connsiteY5" fmla="*/ 2738532 h 3623749"/>
                  <a:gd name="connsiteX6" fmla="*/ 3050221 w 3207974"/>
                  <a:gd name="connsiteY6" fmla="*/ 3082404 h 3623749"/>
                  <a:gd name="connsiteX7" fmla="*/ 1500120 w 3207974"/>
                  <a:gd name="connsiteY7" fmla="*/ 3579404 h 3623749"/>
                  <a:gd name="connsiteX8" fmla="*/ 1016203 w 3207974"/>
                  <a:gd name="connsiteY8" fmla="*/ 3514078 h 3623749"/>
                  <a:gd name="connsiteX9" fmla="*/ 212922 w 3207974"/>
                  <a:gd name="connsiteY9" fmla="*/ 2856152 h 3623749"/>
                  <a:gd name="connsiteX10" fmla="*/ 10745 w 3207974"/>
                  <a:gd name="connsiteY10" fmla="*/ 2396788 h 3623749"/>
                  <a:gd name="connsiteX11" fmla="*/ 0 w 3207974"/>
                  <a:gd name="connsiteY11" fmla="*/ 827169 h 3623749"/>
                  <a:gd name="connsiteX12" fmla="*/ 245777 w 3207974"/>
                  <a:gd name="connsiteY12" fmla="*/ 543473 h 3623749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10745 w 3207974"/>
                  <a:gd name="connsiteY10" fmla="*/ 2396788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10745 w 3207974"/>
                  <a:gd name="connsiteY10" fmla="*/ 2396788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20089 w 3207974"/>
                  <a:gd name="connsiteY10" fmla="*/ 2398634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20089 w 3207974"/>
                  <a:gd name="connsiteY10" fmla="*/ 2398634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20089 w 3207974"/>
                  <a:gd name="connsiteY10" fmla="*/ 2398634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20089 w 3207974"/>
                  <a:gd name="connsiteY10" fmla="*/ 2398634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38768 w 3200965"/>
                  <a:gd name="connsiteY0" fmla="*/ 543473 h 3623366"/>
                  <a:gd name="connsiteX1" fmla="*/ 1734541 w 3200965"/>
                  <a:gd name="connsiteY1" fmla="*/ 20944 h 3623366"/>
                  <a:gd name="connsiteX2" fmla="*/ 2176559 w 3200965"/>
                  <a:gd name="connsiteY2" fmla="*/ 131009 h 3623366"/>
                  <a:gd name="connsiteX3" fmla="*/ 3054778 w 3200965"/>
                  <a:gd name="connsiteY3" fmla="*/ 994460 h 3623366"/>
                  <a:gd name="connsiteX4" fmla="*/ 3146955 w 3200965"/>
                  <a:gd name="connsiteY4" fmla="*/ 1307463 h 3623366"/>
                  <a:gd name="connsiteX5" fmla="*/ 3199194 w 3200965"/>
                  <a:gd name="connsiteY5" fmla="*/ 2738532 h 3623366"/>
                  <a:gd name="connsiteX6" fmla="*/ 3043212 w 3200965"/>
                  <a:gd name="connsiteY6" fmla="*/ 3082404 h 3623366"/>
                  <a:gd name="connsiteX7" fmla="*/ 1493111 w 3200965"/>
                  <a:gd name="connsiteY7" fmla="*/ 3579404 h 3623366"/>
                  <a:gd name="connsiteX8" fmla="*/ 1009194 w 3200965"/>
                  <a:gd name="connsiteY8" fmla="*/ 3514078 h 3623366"/>
                  <a:gd name="connsiteX9" fmla="*/ 205913 w 3200965"/>
                  <a:gd name="connsiteY9" fmla="*/ 2856152 h 3623366"/>
                  <a:gd name="connsiteX10" fmla="*/ 13080 w 3200965"/>
                  <a:gd name="connsiteY10" fmla="*/ 2398634 h 3623366"/>
                  <a:gd name="connsiteX11" fmla="*/ 0 w 3200965"/>
                  <a:gd name="connsiteY11" fmla="*/ 828554 h 3623366"/>
                  <a:gd name="connsiteX12" fmla="*/ 238768 w 3200965"/>
                  <a:gd name="connsiteY12" fmla="*/ 543473 h 3623366"/>
                  <a:gd name="connsiteX0" fmla="*/ 238974 w 3201171"/>
                  <a:gd name="connsiteY0" fmla="*/ 543473 h 3623366"/>
                  <a:gd name="connsiteX1" fmla="*/ 1734747 w 3201171"/>
                  <a:gd name="connsiteY1" fmla="*/ 20944 h 3623366"/>
                  <a:gd name="connsiteX2" fmla="*/ 2176765 w 3201171"/>
                  <a:gd name="connsiteY2" fmla="*/ 131009 h 3623366"/>
                  <a:gd name="connsiteX3" fmla="*/ 3054984 w 3201171"/>
                  <a:gd name="connsiteY3" fmla="*/ 994460 h 3623366"/>
                  <a:gd name="connsiteX4" fmla="*/ 3147161 w 3201171"/>
                  <a:gd name="connsiteY4" fmla="*/ 1307463 h 3623366"/>
                  <a:gd name="connsiteX5" fmla="*/ 3199400 w 3201171"/>
                  <a:gd name="connsiteY5" fmla="*/ 2738532 h 3623366"/>
                  <a:gd name="connsiteX6" fmla="*/ 3043418 w 3201171"/>
                  <a:gd name="connsiteY6" fmla="*/ 3082404 h 3623366"/>
                  <a:gd name="connsiteX7" fmla="*/ 1493317 w 3201171"/>
                  <a:gd name="connsiteY7" fmla="*/ 3579404 h 3623366"/>
                  <a:gd name="connsiteX8" fmla="*/ 1009400 w 3201171"/>
                  <a:gd name="connsiteY8" fmla="*/ 3514078 h 3623366"/>
                  <a:gd name="connsiteX9" fmla="*/ 206119 w 3201171"/>
                  <a:gd name="connsiteY9" fmla="*/ 2856152 h 3623366"/>
                  <a:gd name="connsiteX10" fmla="*/ 13286 w 3201171"/>
                  <a:gd name="connsiteY10" fmla="*/ 2398634 h 3623366"/>
                  <a:gd name="connsiteX11" fmla="*/ 206 w 3201171"/>
                  <a:gd name="connsiteY11" fmla="*/ 828554 h 3623366"/>
                  <a:gd name="connsiteX12" fmla="*/ 238974 w 3201171"/>
                  <a:gd name="connsiteY12" fmla="*/ 543473 h 362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01171" h="3623366">
                    <a:moveTo>
                      <a:pt x="238974" y="543473"/>
                    </a:moveTo>
                    <a:lnTo>
                      <a:pt x="1734747" y="20944"/>
                    </a:lnTo>
                    <a:cubicBezTo>
                      <a:pt x="1870529" y="-21946"/>
                      <a:pt x="2008199" y="-5356"/>
                      <a:pt x="2176765" y="131009"/>
                    </a:cubicBezTo>
                    <a:lnTo>
                      <a:pt x="3054984" y="994460"/>
                    </a:lnTo>
                    <a:cubicBezTo>
                      <a:pt x="3136211" y="1113555"/>
                      <a:pt x="3133302" y="1192582"/>
                      <a:pt x="3147161" y="1307463"/>
                    </a:cubicBezTo>
                    <a:lnTo>
                      <a:pt x="3199400" y="2738532"/>
                    </a:lnTo>
                    <a:cubicBezTo>
                      <a:pt x="3216892" y="2987511"/>
                      <a:pt x="3100432" y="3021194"/>
                      <a:pt x="3043418" y="3082404"/>
                    </a:cubicBezTo>
                    <a:cubicBezTo>
                      <a:pt x="2731830" y="3198163"/>
                      <a:pt x="1956136" y="3434749"/>
                      <a:pt x="1493317" y="3579404"/>
                    </a:cubicBezTo>
                    <a:cubicBezTo>
                      <a:pt x="1233177" y="3680771"/>
                      <a:pt x="1106589" y="3584557"/>
                      <a:pt x="1009400" y="3514078"/>
                    </a:cubicBezTo>
                    <a:cubicBezTo>
                      <a:pt x="796437" y="3345451"/>
                      <a:pt x="395992" y="3011324"/>
                      <a:pt x="206119" y="2856152"/>
                    </a:cubicBezTo>
                    <a:cubicBezTo>
                      <a:pt x="76820" y="2685942"/>
                      <a:pt x="34723" y="2530925"/>
                      <a:pt x="13286" y="2398634"/>
                    </a:cubicBezTo>
                    <a:cubicBezTo>
                      <a:pt x="12545" y="1466784"/>
                      <a:pt x="-1880" y="1750136"/>
                      <a:pt x="206" y="828554"/>
                    </a:cubicBezTo>
                    <a:cubicBezTo>
                      <a:pt x="39025" y="629991"/>
                      <a:pt x="162994" y="561919"/>
                      <a:pt x="238974" y="543473"/>
                    </a:cubicBez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Rounded Rectangle 4">
                <a:extLst>
                  <a:ext uri="{FF2B5EF4-FFF2-40B4-BE49-F238E27FC236}">
                    <a16:creationId xmlns:a16="http://schemas.microsoft.com/office/drawing/2014/main" id="{EDBEC9A0-CBAC-4ACD-BFEE-D4503500D0F3}"/>
                  </a:ext>
                </a:extLst>
              </p:cNvPr>
              <p:cNvSpPr/>
              <p:nvPr/>
            </p:nvSpPr>
            <p:spPr>
              <a:xfrm rot="19800000">
                <a:off x="2443082" y="1805721"/>
                <a:ext cx="2568178" cy="1905424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8178" h="1905424">
                    <a:moveTo>
                      <a:pt x="463264" y="312821"/>
                    </a:moveTo>
                    <a:cubicBezTo>
                      <a:pt x="521280" y="115851"/>
                      <a:pt x="625625" y="9378"/>
                      <a:pt x="799928" y="9378"/>
                    </a:cubicBezTo>
                    <a:lnTo>
                      <a:pt x="2275543" y="0"/>
                    </a:lnTo>
                    <a:cubicBezTo>
                      <a:pt x="2449846" y="0"/>
                      <a:pt x="2568178" y="15713"/>
                      <a:pt x="2568178" y="190016"/>
                    </a:cubicBezTo>
                    <a:lnTo>
                      <a:pt x="2140348" y="1609753"/>
                    </a:lnTo>
                    <a:cubicBezTo>
                      <a:pt x="2075035" y="1819359"/>
                      <a:pt x="1993708" y="1905424"/>
                      <a:pt x="1819405" y="1905424"/>
                    </a:cubicBezTo>
                    <a:lnTo>
                      <a:pt x="193103" y="1883967"/>
                    </a:lnTo>
                    <a:cubicBezTo>
                      <a:pt x="18800" y="1883967"/>
                      <a:pt x="-37129" y="1808806"/>
                      <a:pt x="23798" y="1635981"/>
                    </a:cubicBezTo>
                    <a:lnTo>
                      <a:pt x="463264" y="312821"/>
                    </a:ln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ounded Rectangle 4">
                <a:extLst>
                  <a:ext uri="{FF2B5EF4-FFF2-40B4-BE49-F238E27FC236}">
                    <a16:creationId xmlns:a16="http://schemas.microsoft.com/office/drawing/2014/main" id="{7A52D2BE-9E9A-47FC-A6A8-0CEE95587BC3}"/>
                  </a:ext>
                </a:extLst>
              </p:cNvPr>
              <p:cNvSpPr/>
              <p:nvPr/>
            </p:nvSpPr>
            <p:spPr>
              <a:xfrm rot="9000000">
                <a:off x="2647551" y="2124958"/>
                <a:ext cx="2296899" cy="1493921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333693 w 2568178"/>
                  <a:gd name="connsiteY4" fmla="*/ 962370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883967"/>
                  <a:gd name="connsiteX1" fmla="*/ 799928 w 2568178"/>
                  <a:gd name="connsiteY1" fmla="*/ 9378 h 1883967"/>
                  <a:gd name="connsiteX2" fmla="*/ 2275543 w 2568178"/>
                  <a:gd name="connsiteY2" fmla="*/ 0 h 1883967"/>
                  <a:gd name="connsiteX3" fmla="*/ 2568178 w 2568178"/>
                  <a:gd name="connsiteY3" fmla="*/ 190016 h 1883967"/>
                  <a:gd name="connsiteX4" fmla="*/ 2333693 w 2568178"/>
                  <a:gd name="connsiteY4" fmla="*/ 962370 h 1883967"/>
                  <a:gd name="connsiteX5" fmla="*/ 193103 w 2568178"/>
                  <a:gd name="connsiteY5" fmla="*/ 1883967 h 1883967"/>
                  <a:gd name="connsiteX6" fmla="*/ 23798 w 2568178"/>
                  <a:gd name="connsiteY6" fmla="*/ 1635981 h 1883967"/>
                  <a:gd name="connsiteX7" fmla="*/ 463264 w 2568178"/>
                  <a:gd name="connsiteY7" fmla="*/ 312821 h 1883967"/>
                  <a:gd name="connsiteX0" fmla="*/ 439466 w 2544380"/>
                  <a:gd name="connsiteY0" fmla="*/ 312821 h 1650129"/>
                  <a:gd name="connsiteX1" fmla="*/ 776130 w 2544380"/>
                  <a:gd name="connsiteY1" fmla="*/ 9378 h 1650129"/>
                  <a:gd name="connsiteX2" fmla="*/ 2251745 w 2544380"/>
                  <a:gd name="connsiteY2" fmla="*/ 0 h 1650129"/>
                  <a:gd name="connsiteX3" fmla="*/ 2544380 w 2544380"/>
                  <a:gd name="connsiteY3" fmla="*/ 190016 h 1650129"/>
                  <a:gd name="connsiteX4" fmla="*/ 2309895 w 2544380"/>
                  <a:gd name="connsiteY4" fmla="*/ 962370 h 1650129"/>
                  <a:gd name="connsiteX5" fmla="*/ 0 w 2544380"/>
                  <a:gd name="connsiteY5" fmla="*/ 1635981 h 1650129"/>
                  <a:gd name="connsiteX6" fmla="*/ 439466 w 2544380"/>
                  <a:gd name="connsiteY6" fmla="*/ 312821 h 1650129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4380" h="1635981">
                    <a:moveTo>
                      <a:pt x="439466" y="312821"/>
                    </a:moveTo>
                    <a:cubicBezTo>
                      <a:pt x="497482" y="115851"/>
                      <a:pt x="601827" y="9378"/>
                      <a:pt x="776130" y="9378"/>
                    </a:cubicBezTo>
                    <a:lnTo>
                      <a:pt x="2251745" y="0"/>
                    </a:lnTo>
                    <a:cubicBezTo>
                      <a:pt x="2426048" y="0"/>
                      <a:pt x="2544380" y="15713"/>
                      <a:pt x="2544380" y="190016"/>
                    </a:cubicBezTo>
                    <a:lnTo>
                      <a:pt x="2309895" y="962370"/>
                    </a:lnTo>
                    <a:cubicBezTo>
                      <a:pt x="1966368" y="826805"/>
                      <a:pt x="985753" y="609137"/>
                      <a:pt x="0" y="1635981"/>
                    </a:cubicBezTo>
                    <a:lnTo>
                      <a:pt x="439466" y="312821"/>
                    </a:ln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Rounded Rectangle 4">
                <a:extLst>
                  <a:ext uri="{FF2B5EF4-FFF2-40B4-BE49-F238E27FC236}">
                    <a16:creationId xmlns:a16="http://schemas.microsoft.com/office/drawing/2014/main" id="{8BA10A2E-40DC-42F9-A8AD-EB3CE1CBBCB8}"/>
                  </a:ext>
                </a:extLst>
              </p:cNvPr>
              <p:cNvSpPr/>
              <p:nvPr/>
            </p:nvSpPr>
            <p:spPr>
              <a:xfrm rot="1980000" flipH="1">
                <a:off x="4046169" y="1968813"/>
                <a:ext cx="2640857" cy="1368844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50998 w 2568178"/>
                  <a:gd name="connsiteY0" fmla="*/ 225538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50998 w 2568178"/>
                  <a:gd name="connsiteY8" fmla="*/ 225538 h 1905424"/>
                  <a:gd name="connsiteX0" fmla="*/ 1334843 w 3452023"/>
                  <a:gd name="connsiteY0" fmla="*/ 225538 h 1905424"/>
                  <a:gd name="connsiteX1" fmla="*/ 1683773 w 3452023"/>
                  <a:gd name="connsiteY1" fmla="*/ 9378 h 1905424"/>
                  <a:gd name="connsiteX2" fmla="*/ 3159388 w 3452023"/>
                  <a:gd name="connsiteY2" fmla="*/ 0 h 1905424"/>
                  <a:gd name="connsiteX3" fmla="*/ 3452023 w 3452023"/>
                  <a:gd name="connsiteY3" fmla="*/ 190016 h 1905424"/>
                  <a:gd name="connsiteX4" fmla="*/ 3024193 w 3452023"/>
                  <a:gd name="connsiteY4" fmla="*/ 1609753 h 1905424"/>
                  <a:gd name="connsiteX5" fmla="*/ 2703250 w 3452023"/>
                  <a:gd name="connsiteY5" fmla="*/ 1905424 h 1905424"/>
                  <a:gd name="connsiteX6" fmla="*/ 1076948 w 3452023"/>
                  <a:gd name="connsiteY6" fmla="*/ 1883967 h 1905424"/>
                  <a:gd name="connsiteX7" fmla="*/ 2774 w 3452023"/>
                  <a:gd name="connsiteY7" fmla="*/ 1197253 h 1905424"/>
                  <a:gd name="connsiteX8" fmla="*/ 1334843 w 3452023"/>
                  <a:gd name="connsiteY8" fmla="*/ 225538 h 1905424"/>
                  <a:gd name="connsiteX0" fmla="*/ 1374512 w 3491692"/>
                  <a:gd name="connsiteY0" fmla="*/ 225538 h 1905424"/>
                  <a:gd name="connsiteX1" fmla="*/ 1723442 w 3491692"/>
                  <a:gd name="connsiteY1" fmla="*/ 9378 h 1905424"/>
                  <a:gd name="connsiteX2" fmla="*/ 3199057 w 3491692"/>
                  <a:gd name="connsiteY2" fmla="*/ 0 h 1905424"/>
                  <a:gd name="connsiteX3" fmla="*/ 3491692 w 3491692"/>
                  <a:gd name="connsiteY3" fmla="*/ 190016 h 1905424"/>
                  <a:gd name="connsiteX4" fmla="*/ 3063862 w 3491692"/>
                  <a:gd name="connsiteY4" fmla="*/ 1609753 h 1905424"/>
                  <a:gd name="connsiteX5" fmla="*/ 2742919 w 3491692"/>
                  <a:gd name="connsiteY5" fmla="*/ 1905424 h 1905424"/>
                  <a:gd name="connsiteX6" fmla="*/ 139330 w 3491692"/>
                  <a:gd name="connsiteY6" fmla="*/ 1283122 h 1905424"/>
                  <a:gd name="connsiteX7" fmla="*/ 42443 w 3491692"/>
                  <a:gd name="connsiteY7" fmla="*/ 1197253 h 1905424"/>
                  <a:gd name="connsiteX8" fmla="*/ 1374512 w 3491692"/>
                  <a:gd name="connsiteY8" fmla="*/ 225538 h 1905424"/>
                  <a:gd name="connsiteX0" fmla="*/ 1354628 w 3471808"/>
                  <a:gd name="connsiteY0" fmla="*/ 225538 h 1905424"/>
                  <a:gd name="connsiteX1" fmla="*/ 1703558 w 3471808"/>
                  <a:gd name="connsiteY1" fmla="*/ 9378 h 1905424"/>
                  <a:gd name="connsiteX2" fmla="*/ 3179173 w 3471808"/>
                  <a:gd name="connsiteY2" fmla="*/ 0 h 1905424"/>
                  <a:gd name="connsiteX3" fmla="*/ 3471808 w 3471808"/>
                  <a:gd name="connsiteY3" fmla="*/ 190016 h 1905424"/>
                  <a:gd name="connsiteX4" fmla="*/ 3043978 w 3471808"/>
                  <a:gd name="connsiteY4" fmla="*/ 1609753 h 1905424"/>
                  <a:gd name="connsiteX5" fmla="*/ 2723035 w 3471808"/>
                  <a:gd name="connsiteY5" fmla="*/ 1905424 h 1905424"/>
                  <a:gd name="connsiteX6" fmla="*/ 119446 w 3471808"/>
                  <a:gd name="connsiteY6" fmla="*/ 1283122 h 1905424"/>
                  <a:gd name="connsiteX7" fmla="*/ 22559 w 3471808"/>
                  <a:gd name="connsiteY7" fmla="*/ 1197253 h 1905424"/>
                  <a:gd name="connsiteX8" fmla="*/ 1354628 w 3471808"/>
                  <a:gd name="connsiteY8" fmla="*/ 225538 h 1905424"/>
                  <a:gd name="connsiteX0" fmla="*/ 1335244 w 3452424"/>
                  <a:gd name="connsiteY0" fmla="*/ 225538 h 1905424"/>
                  <a:gd name="connsiteX1" fmla="*/ 1684174 w 3452424"/>
                  <a:gd name="connsiteY1" fmla="*/ 9378 h 1905424"/>
                  <a:gd name="connsiteX2" fmla="*/ 3159789 w 3452424"/>
                  <a:gd name="connsiteY2" fmla="*/ 0 h 1905424"/>
                  <a:gd name="connsiteX3" fmla="*/ 3452424 w 3452424"/>
                  <a:gd name="connsiteY3" fmla="*/ 190016 h 1905424"/>
                  <a:gd name="connsiteX4" fmla="*/ 3024594 w 3452424"/>
                  <a:gd name="connsiteY4" fmla="*/ 1609753 h 1905424"/>
                  <a:gd name="connsiteX5" fmla="*/ 2703651 w 3452424"/>
                  <a:gd name="connsiteY5" fmla="*/ 1905424 h 1905424"/>
                  <a:gd name="connsiteX6" fmla="*/ 100062 w 3452424"/>
                  <a:gd name="connsiteY6" fmla="*/ 1283122 h 1905424"/>
                  <a:gd name="connsiteX7" fmla="*/ 3175 w 3452424"/>
                  <a:gd name="connsiteY7" fmla="*/ 1197253 h 1905424"/>
                  <a:gd name="connsiteX8" fmla="*/ 1335244 w 3452424"/>
                  <a:gd name="connsiteY8" fmla="*/ 225538 h 1905424"/>
                  <a:gd name="connsiteX0" fmla="*/ 1335355 w 3452535"/>
                  <a:gd name="connsiteY0" fmla="*/ 225538 h 1905424"/>
                  <a:gd name="connsiteX1" fmla="*/ 1684285 w 3452535"/>
                  <a:gd name="connsiteY1" fmla="*/ 9378 h 1905424"/>
                  <a:gd name="connsiteX2" fmla="*/ 3159900 w 3452535"/>
                  <a:gd name="connsiteY2" fmla="*/ 0 h 1905424"/>
                  <a:gd name="connsiteX3" fmla="*/ 3452535 w 3452535"/>
                  <a:gd name="connsiteY3" fmla="*/ 190016 h 1905424"/>
                  <a:gd name="connsiteX4" fmla="*/ 3024705 w 3452535"/>
                  <a:gd name="connsiteY4" fmla="*/ 1609753 h 1905424"/>
                  <a:gd name="connsiteX5" fmla="*/ 2703762 w 3452535"/>
                  <a:gd name="connsiteY5" fmla="*/ 1905424 h 1905424"/>
                  <a:gd name="connsiteX6" fmla="*/ 100173 w 3452535"/>
                  <a:gd name="connsiteY6" fmla="*/ 1283122 h 1905424"/>
                  <a:gd name="connsiteX7" fmla="*/ 3286 w 3452535"/>
                  <a:gd name="connsiteY7" fmla="*/ 1197253 h 1905424"/>
                  <a:gd name="connsiteX8" fmla="*/ 1335355 w 3452535"/>
                  <a:gd name="connsiteY8" fmla="*/ 225538 h 1905424"/>
                  <a:gd name="connsiteX0" fmla="*/ 1335355 w 3452535"/>
                  <a:gd name="connsiteY0" fmla="*/ 225538 h 1665902"/>
                  <a:gd name="connsiteX1" fmla="*/ 1684285 w 3452535"/>
                  <a:gd name="connsiteY1" fmla="*/ 9378 h 1665902"/>
                  <a:gd name="connsiteX2" fmla="*/ 3159900 w 3452535"/>
                  <a:gd name="connsiteY2" fmla="*/ 0 h 1665902"/>
                  <a:gd name="connsiteX3" fmla="*/ 3452535 w 3452535"/>
                  <a:gd name="connsiteY3" fmla="*/ 190016 h 1665902"/>
                  <a:gd name="connsiteX4" fmla="*/ 3024705 w 3452535"/>
                  <a:gd name="connsiteY4" fmla="*/ 1609753 h 1665902"/>
                  <a:gd name="connsiteX5" fmla="*/ 1386655 w 3452535"/>
                  <a:gd name="connsiteY5" fmla="*/ 1374623 h 1665902"/>
                  <a:gd name="connsiteX6" fmla="*/ 100173 w 3452535"/>
                  <a:gd name="connsiteY6" fmla="*/ 1283122 h 1665902"/>
                  <a:gd name="connsiteX7" fmla="*/ 3286 w 3452535"/>
                  <a:gd name="connsiteY7" fmla="*/ 1197253 h 1665902"/>
                  <a:gd name="connsiteX8" fmla="*/ 1335355 w 3452535"/>
                  <a:gd name="connsiteY8" fmla="*/ 225538 h 1665902"/>
                  <a:gd name="connsiteX0" fmla="*/ 1335355 w 3452535"/>
                  <a:gd name="connsiteY0" fmla="*/ 225538 h 1396803"/>
                  <a:gd name="connsiteX1" fmla="*/ 1684285 w 3452535"/>
                  <a:gd name="connsiteY1" fmla="*/ 9378 h 1396803"/>
                  <a:gd name="connsiteX2" fmla="*/ 3159900 w 3452535"/>
                  <a:gd name="connsiteY2" fmla="*/ 0 h 1396803"/>
                  <a:gd name="connsiteX3" fmla="*/ 3452535 w 3452535"/>
                  <a:gd name="connsiteY3" fmla="*/ 190016 h 1396803"/>
                  <a:gd name="connsiteX4" fmla="*/ 1791255 w 3452535"/>
                  <a:gd name="connsiteY4" fmla="*/ 1261527 h 1396803"/>
                  <a:gd name="connsiteX5" fmla="*/ 1386655 w 3452535"/>
                  <a:gd name="connsiteY5" fmla="*/ 1374623 h 1396803"/>
                  <a:gd name="connsiteX6" fmla="*/ 100173 w 3452535"/>
                  <a:gd name="connsiteY6" fmla="*/ 1283122 h 1396803"/>
                  <a:gd name="connsiteX7" fmla="*/ 3286 w 3452535"/>
                  <a:gd name="connsiteY7" fmla="*/ 1197253 h 1396803"/>
                  <a:gd name="connsiteX8" fmla="*/ 1335355 w 3452535"/>
                  <a:gd name="connsiteY8" fmla="*/ 225538 h 1396803"/>
                  <a:gd name="connsiteX0" fmla="*/ 1335355 w 3452535"/>
                  <a:gd name="connsiteY0" fmla="*/ 225538 h 1404020"/>
                  <a:gd name="connsiteX1" fmla="*/ 1684285 w 3452535"/>
                  <a:gd name="connsiteY1" fmla="*/ 9378 h 1404020"/>
                  <a:gd name="connsiteX2" fmla="*/ 3159900 w 3452535"/>
                  <a:gd name="connsiteY2" fmla="*/ 0 h 1404020"/>
                  <a:gd name="connsiteX3" fmla="*/ 3452535 w 3452535"/>
                  <a:gd name="connsiteY3" fmla="*/ 190016 h 1404020"/>
                  <a:gd name="connsiteX4" fmla="*/ 1787582 w 3452535"/>
                  <a:gd name="connsiteY4" fmla="*/ 1276076 h 1404020"/>
                  <a:gd name="connsiteX5" fmla="*/ 1386655 w 3452535"/>
                  <a:gd name="connsiteY5" fmla="*/ 1374623 h 1404020"/>
                  <a:gd name="connsiteX6" fmla="*/ 100173 w 3452535"/>
                  <a:gd name="connsiteY6" fmla="*/ 1283122 h 1404020"/>
                  <a:gd name="connsiteX7" fmla="*/ 3286 w 3452535"/>
                  <a:gd name="connsiteY7" fmla="*/ 1197253 h 1404020"/>
                  <a:gd name="connsiteX8" fmla="*/ 1335355 w 3452535"/>
                  <a:gd name="connsiteY8" fmla="*/ 225538 h 1404020"/>
                  <a:gd name="connsiteX0" fmla="*/ 1335355 w 3452535"/>
                  <a:gd name="connsiteY0" fmla="*/ 225538 h 1374623"/>
                  <a:gd name="connsiteX1" fmla="*/ 1684285 w 3452535"/>
                  <a:gd name="connsiteY1" fmla="*/ 9378 h 1374623"/>
                  <a:gd name="connsiteX2" fmla="*/ 3159900 w 3452535"/>
                  <a:gd name="connsiteY2" fmla="*/ 0 h 1374623"/>
                  <a:gd name="connsiteX3" fmla="*/ 3452535 w 3452535"/>
                  <a:gd name="connsiteY3" fmla="*/ 190016 h 1374623"/>
                  <a:gd name="connsiteX4" fmla="*/ 1787582 w 3452535"/>
                  <a:gd name="connsiteY4" fmla="*/ 1276076 h 1374623"/>
                  <a:gd name="connsiteX5" fmla="*/ 1386655 w 3452535"/>
                  <a:gd name="connsiteY5" fmla="*/ 1374623 h 1374623"/>
                  <a:gd name="connsiteX6" fmla="*/ 100173 w 3452535"/>
                  <a:gd name="connsiteY6" fmla="*/ 1283122 h 1374623"/>
                  <a:gd name="connsiteX7" fmla="*/ 3286 w 3452535"/>
                  <a:gd name="connsiteY7" fmla="*/ 1197253 h 1374623"/>
                  <a:gd name="connsiteX8" fmla="*/ 1335355 w 3452535"/>
                  <a:gd name="connsiteY8" fmla="*/ 225538 h 1374623"/>
                  <a:gd name="connsiteX0" fmla="*/ 1335355 w 3452535"/>
                  <a:gd name="connsiteY0" fmla="*/ 225538 h 1375722"/>
                  <a:gd name="connsiteX1" fmla="*/ 1684285 w 3452535"/>
                  <a:gd name="connsiteY1" fmla="*/ 9378 h 1375722"/>
                  <a:gd name="connsiteX2" fmla="*/ 3159900 w 3452535"/>
                  <a:gd name="connsiteY2" fmla="*/ 0 h 1375722"/>
                  <a:gd name="connsiteX3" fmla="*/ 3452535 w 3452535"/>
                  <a:gd name="connsiteY3" fmla="*/ 190016 h 1375722"/>
                  <a:gd name="connsiteX4" fmla="*/ 1787582 w 3452535"/>
                  <a:gd name="connsiteY4" fmla="*/ 1276076 h 1375722"/>
                  <a:gd name="connsiteX5" fmla="*/ 1386655 w 3452535"/>
                  <a:gd name="connsiteY5" fmla="*/ 1374623 h 1375722"/>
                  <a:gd name="connsiteX6" fmla="*/ 100173 w 3452535"/>
                  <a:gd name="connsiteY6" fmla="*/ 1283122 h 1375722"/>
                  <a:gd name="connsiteX7" fmla="*/ 3286 w 3452535"/>
                  <a:gd name="connsiteY7" fmla="*/ 1197253 h 1375722"/>
                  <a:gd name="connsiteX8" fmla="*/ 1335355 w 3452535"/>
                  <a:gd name="connsiteY8" fmla="*/ 225538 h 1375722"/>
                  <a:gd name="connsiteX0" fmla="*/ 1335355 w 3452535"/>
                  <a:gd name="connsiteY0" fmla="*/ 225538 h 1375894"/>
                  <a:gd name="connsiteX1" fmla="*/ 1684285 w 3452535"/>
                  <a:gd name="connsiteY1" fmla="*/ 9378 h 1375894"/>
                  <a:gd name="connsiteX2" fmla="*/ 3159900 w 3452535"/>
                  <a:gd name="connsiteY2" fmla="*/ 0 h 1375894"/>
                  <a:gd name="connsiteX3" fmla="*/ 3452535 w 3452535"/>
                  <a:gd name="connsiteY3" fmla="*/ 190016 h 1375894"/>
                  <a:gd name="connsiteX4" fmla="*/ 1787582 w 3452535"/>
                  <a:gd name="connsiteY4" fmla="*/ 1276076 h 1375894"/>
                  <a:gd name="connsiteX5" fmla="*/ 1386655 w 3452535"/>
                  <a:gd name="connsiteY5" fmla="*/ 1374623 h 1375894"/>
                  <a:gd name="connsiteX6" fmla="*/ 100173 w 3452535"/>
                  <a:gd name="connsiteY6" fmla="*/ 1283122 h 1375894"/>
                  <a:gd name="connsiteX7" fmla="*/ 3286 w 3452535"/>
                  <a:gd name="connsiteY7" fmla="*/ 1197253 h 1375894"/>
                  <a:gd name="connsiteX8" fmla="*/ 1335355 w 3452535"/>
                  <a:gd name="connsiteY8" fmla="*/ 225538 h 1375894"/>
                  <a:gd name="connsiteX0" fmla="*/ 1335355 w 3330021"/>
                  <a:gd name="connsiteY0" fmla="*/ 228129 h 1378485"/>
                  <a:gd name="connsiteX1" fmla="*/ 1684285 w 3330021"/>
                  <a:gd name="connsiteY1" fmla="*/ 11969 h 1378485"/>
                  <a:gd name="connsiteX2" fmla="*/ 3159900 w 3330021"/>
                  <a:gd name="connsiteY2" fmla="*/ 2591 h 1378485"/>
                  <a:gd name="connsiteX3" fmla="*/ 3330012 w 3330021"/>
                  <a:gd name="connsiteY3" fmla="*/ 143345 h 1378485"/>
                  <a:gd name="connsiteX4" fmla="*/ 1787582 w 3330021"/>
                  <a:gd name="connsiteY4" fmla="*/ 1278667 h 1378485"/>
                  <a:gd name="connsiteX5" fmla="*/ 1386655 w 3330021"/>
                  <a:gd name="connsiteY5" fmla="*/ 1377214 h 1378485"/>
                  <a:gd name="connsiteX6" fmla="*/ 100173 w 3330021"/>
                  <a:gd name="connsiteY6" fmla="*/ 1285713 h 1378485"/>
                  <a:gd name="connsiteX7" fmla="*/ 3286 w 3330021"/>
                  <a:gd name="connsiteY7" fmla="*/ 1199844 h 1378485"/>
                  <a:gd name="connsiteX8" fmla="*/ 1335355 w 3330021"/>
                  <a:gd name="connsiteY8" fmla="*/ 228129 h 1378485"/>
                  <a:gd name="connsiteX0" fmla="*/ 1335355 w 3366062"/>
                  <a:gd name="connsiteY0" fmla="*/ 225538 h 1375894"/>
                  <a:gd name="connsiteX1" fmla="*/ 1684285 w 3366062"/>
                  <a:gd name="connsiteY1" fmla="*/ 9378 h 1375894"/>
                  <a:gd name="connsiteX2" fmla="*/ 3159900 w 3366062"/>
                  <a:gd name="connsiteY2" fmla="*/ 0 h 1375894"/>
                  <a:gd name="connsiteX3" fmla="*/ 3330012 w 3366062"/>
                  <a:gd name="connsiteY3" fmla="*/ 140754 h 1375894"/>
                  <a:gd name="connsiteX4" fmla="*/ 1787582 w 3366062"/>
                  <a:gd name="connsiteY4" fmla="*/ 1276076 h 1375894"/>
                  <a:gd name="connsiteX5" fmla="*/ 1386655 w 3366062"/>
                  <a:gd name="connsiteY5" fmla="*/ 1374623 h 1375894"/>
                  <a:gd name="connsiteX6" fmla="*/ 100173 w 3366062"/>
                  <a:gd name="connsiteY6" fmla="*/ 1283122 h 1375894"/>
                  <a:gd name="connsiteX7" fmla="*/ 3286 w 3366062"/>
                  <a:gd name="connsiteY7" fmla="*/ 1197253 h 1375894"/>
                  <a:gd name="connsiteX8" fmla="*/ 1335355 w 3366062"/>
                  <a:gd name="connsiteY8" fmla="*/ 225538 h 1375894"/>
                  <a:gd name="connsiteX0" fmla="*/ 1335355 w 3366723"/>
                  <a:gd name="connsiteY0" fmla="*/ 225538 h 1375894"/>
                  <a:gd name="connsiteX1" fmla="*/ 1684285 w 3366723"/>
                  <a:gd name="connsiteY1" fmla="*/ 9378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335355 w 3366723"/>
                  <a:gd name="connsiteY8" fmla="*/ 225538 h 1375894"/>
                  <a:gd name="connsiteX0" fmla="*/ 1335355 w 3366723"/>
                  <a:gd name="connsiteY0" fmla="*/ 225538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335355 w 3366723"/>
                  <a:gd name="connsiteY8" fmla="*/ 225538 h 1375894"/>
                  <a:gd name="connsiteX0" fmla="*/ 1451612 w 3366723"/>
                  <a:gd name="connsiteY0" fmla="*/ 120545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451612 w 3366723"/>
                  <a:gd name="connsiteY8" fmla="*/ 120545 h 1375894"/>
                  <a:gd name="connsiteX0" fmla="*/ 1451612 w 3366723"/>
                  <a:gd name="connsiteY0" fmla="*/ 120545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451612 w 3366723"/>
                  <a:gd name="connsiteY8" fmla="*/ 120545 h 1375894"/>
                  <a:gd name="connsiteX0" fmla="*/ 1451612 w 3366723"/>
                  <a:gd name="connsiteY0" fmla="*/ 120545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451612 w 3366723"/>
                  <a:gd name="connsiteY8" fmla="*/ 120545 h 1375894"/>
                  <a:gd name="connsiteX0" fmla="*/ 1451612 w 3366723"/>
                  <a:gd name="connsiteY0" fmla="*/ 120545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451612 w 3366723"/>
                  <a:gd name="connsiteY8" fmla="*/ 120545 h 1375894"/>
                  <a:gd name="connsiteX0" fmla="*/ 1451612 w 3366723"/>
                  <a:gd name="connsiteY0" fmla="*/ 120545 h 1368844"/>
                  <a:gd name="connsiteX1" fmla="*/ 1716533 w 3366723"/>
                  <a:gd name="connsiteY1" fmla="*/ 15950 h 1368844"/>
                  <a:gd name="connsiteX2" fmla="*/ 3159900 w 3366723"/>
                  <a:gd name="connsiteY2" fmla="*/ 0 h 1368844"/>
                  <a:gd name="connsiteX3" fmla="*/ 3330012 w 3366723"/>
                  <a:gd name="connsiteY3" fmla="*/ 140754 h 1368844"/>
                  <a:gd name="connsiteX4" fmla="*/ 1787582 w 3366723"/>
                  <a:gd name="connsiteY4" fmla="*/ 1276076 h 1368844"/>
                  <a:gd name="connsiteX5" fmla="*/ 1417717 w 3366723"/>
                  <a:gd name="connsiteY5" fmla="*/ 1367453 h 1368844"/>
                  <a:gd name="connsiteX6" fmla="*/ 100173 w 3366723"/>
                  <a:gd name="connsiteY6" fmla="*/ 1283122 h 1368844"/>
                  <a:gd name="connsiteX7" fmla="*/ 3286 w 3366723"/>
                  <a:gd name="connsiteY7" fmla="*/ 1197253 h 1368844"/>
                  <a:gd name="connsiteX8" fmla="*/ 1451612 w 3366723"/>
                  <a:gd name="connsiteY8" fmla="*/ 120545 h 1368844"/>
                  <a:gd name="connsiteX0" fmla="*/ 1452252 w 3367363"/>
                  <a:gd name="connsiteY0" fmla="*/ 120545 h 1368844"/>
                  <a:gd name="connsiteX1" fmla="*/ 1717173 w 3367363"/>
                  <a:gd name="connsiteY1" fmla="*/ 15950 h 1368844"/>
                  <a:gd name="connsiteX2" fmla="*/ 3160540 w 3367363"/>
                  <a:gd name="connsiteY2" fmla="*/ 0 h 1368844"/>
                  <a:gd name="connsiteX3" fmla="*/ 3330652 w 3367363"/>
                  <a:gd name="connsiteY3" fmla="*/ 140754 h 1368844"/>
                  <a:gd name="connsiteX4" fmla="*/ 1788222 w 3367363"/>
                  <a:gd name="connsiteY4" fmla="*/ 1276076 h 1368844"/>
                  <a:gd name="connsiteX5" fmla="*/ 1418357 w 3367363"/>
                  <a:gd name="connsiteY5" fmla="*/ 1367453 h 1368844"/>
                  <a:gd name="connsiteX6" fmla="*/ 93466 w 3367363"/>
                  <a:gd name="connsiteY6" fmla="*/ 1312221 h 1368844"/>
                  <a:gd name="connsiteX7" fmla="*/ 3926 w 3367363"/>
                  <a:gd name="connsiteY7" fmla="*/ 1197253 h 1368844"/>
                  <a:gd name="connsiteX8" fmla="*/ 1452252 w 3367363"/>
                  <a:gd name="connsiteY8" fmla="*/ 120545 h 1368844"/>
                  <a:gd name="connsiteX0" fmla="*/ 1452394 w 3367505"/>
                  <a:gd name="connsiteY0" fmla="*/ 120545 h 1368844"/>
                  <a:gd name="connsiteX1" fmla="*/ 1717315 w 3367505"/>
                  <a:gd name="connsiteY1" fmla="*/ 15950 h 1368844"/>
                  <a:gd name="connsiteX2" fmla="*/ 3160682 w 3367505"/>
                  <a:gd name="connsiteY2" fmla="*/ 0 h 1368844"/>
                  <a:gd name="connsiteX3" fmla="*/ 3330794 w 3367505"/>
                  <a:gd name="connsiteY3" fmla="*/ 140754 h 1368844"/>
                  <a:gd name="connsiteX4" fmla="*/ 1788364 w 3367505"/>
                  <a:gd name="connsiteY4" fmla="*/ 1276076 h 1368844"/>
                  <a:gd name="connsiteX5" fmla="*/ 1418499 w 3367505"/>
                  <a:gd name="connsiteY5" fmla="*/ 1367453 h 1368844"/>
                  <a:gd name="connsiteX6" fmla="*/ 93608 w 3367505"/>
                  <a:gd name="connsiteY6" fmla="*/ 1312221 h 1368844"/>
                  <a:gd name="connsiteX7" fmla="*/ 4068 w 3367505"/>
                  <a:gd name="connsiteY7" fmla="*/ 1197253 h 1368844"/>
                  <a:gd name="connsiteX8" fmla="*/ 1452394 w 3367505"/>
                  <a:gd name="connsiteY8" fmla="*/ 120545 h 1368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7505" h="1368844">
                    <a:moveTo>
                      <a:pt x="1452394" y="120545"/>
                    </a:moveTo>
                    <a:cubicBezTo>
                      <a:pt x="1541847" y="67662"/>
                      <a:pt x="1613956" y="32376"/>
                      <a:pt x="1717315" y="15950"/>
                    </a:cubicBezTo>
                    <a:lnTo>
                      <a:pt x="3160682" y="0"/>
                    </a:lnTo>
                    <a:cubicBezTo>
                      <a:pt x="3338964" y="5311"/>
                      <a:pt x="3420496" y="35122"/>
                      <a:pt x="3330794" y="140754"/>
                    </a:cubicBezTo>
                    <a:lnTo>
                      <a:pt x="1788364" y="1276076"/>
                    </a:lnTo>
                    <a:cubicBezTo>
                      <a:pt x="1694102" y="1313305"/>
                      <a:pt x="1557912" y="1379241"/>
                      <a:pt x="1418499" y="1367453"/>
                    </a:cubicBezTo>
                    <a:lnTo>
                      <a:pt x="93608" y="1312221"/>
                    </a:lnTo>
                    <a:cubicBezTo>
                      <a:pt x="5344" y="1286363"/>
                      <a:pt x="-8710" y="1232527"/>
                      <a:pt x="4068" y="1197253"/>
                    </a:cubicBezTo>
                    <a:cubicBezTo>
                      <a:pt x="486843" y="838350"/>
                      <a:pt x="1024057" y="408652"/>
                      <a:pt x="1452394" y="120545"/>
                    </a:cubicBez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ounded Rectangle 4">
                <a:extLst>
                  <a:ext uri="{FF2B5EF4-FFF2-40B4-BE49-F238E27FC236}">
                    <a16:creationId xmlns:a16="http://schemas.microsoft.com/office/drawing/2014/main" id="{724F3397-6057-4382-A5F3-41C6EC2D41F7}"/>
                  </a:ext>
                </a:extLst>
              </p:cNvPr>
              <p:cNvSpPr/>
              <p:nvPr/>
            </p:nvSpPr>
            <p:spPr>
              <a:xfrm rot="1980000" flipV="1">
                <a:off x="4475152" y="2697832"/>
                <a:ext cx="1973639" cy="644456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333693 w 2568178"/>
                  <a:gd name="connsiteY4" fmla="*/ 962370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883967"/>
                  <a:gd name="connsiteX1" fmla="*/ 799928 w 2568178"/>
                  <a:gd name="connsiteY1" fmla="*/ 9378 h 1883967"/>
                  <a:gd name="connsiteX2" fmla="*/ 2275543 w 2568178"/>
                  <a:gd name="connsiteY2" fmla="*/ 0 h 1883967"/>
                  <a:gd name="connsiteX3" fmla="*/ 2568178 w 2568178"/>
                  <a:gd name="connsiteY3" fmla="*/ 190016 h 1883967"/>
                  <a:gd name="connsiteX4" fmla="*/ 2333693 w 2568178"/>
                  <a:gd name="connsiteY4" fmla="*/ 962370 h 1883967"/>
                  <a:gd name="connsiteX5" fmla="*/ 193103 w 2568178"/>
                  <a:gd name="connsiteY5" fmla="*/ 1883967 h 1883967"/>
                  <a:gd name="connsiteX6" fmla="*/ 23798 w 2568178"/>
                  <a:gd name="connsiteY6" fmla="*/ 1635981 h 1883967"/>
                  <a:gd name="connsiteX7" fmla="*/ 463264 w 2568178"/>
                  <a:gd name="connsiteY7" fmla="*/ 312821 h 1883967"/>
                  <a:gd name="connsiteX0" fmla="*/ 439466 w 2544380"/>
                  <a:gd name="connsiteY0" fmla="*/ 312821 h 1650129"/>
                  <a:gd name="connsiteX1" fmla="*/ 776130 w 2544380"/>
                  <a:gd name="connsiteY1" fmla="*/ 9378 h 1650129"/>
                  <a:gd name="connsiteX2" fmla="*/ 2251745 w 2544380"/>
                  <a:gd name="connsiteY2" fmla="*/ 0 h 1650129"/>
                  <a:gd name="connsiteX3" fmla="*/ 2544380 w 2544380"/>
                  <a:gd name="connsiteY3" fmla="*/ 190016 h 1650129"/>
                  <a:gd name="connsiteX4" fmla="*/ 2309895 w 2544380"/>
                  <a:gd name="connsiteY4" fmla="*/ 962370 h 1650129"/>
                  <a:gd name="connsiteX5" fmla="*/ 0 w 2544380"/>
                  <a:gd name="connsiteY5" fmla="*/ 1635981 h 1650129"/>
                  <a:gd name="connsiteX6" fmla="*/ 439466 w 2544380"/>
                  <a:gd name="connsiteY6" fmla="*/ 312821 h 1650129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826396 w 2544380"/>
                  <a:gd name="connsiteY0" fmla="*/ 240890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826396 w 2544380"/>
                  <a:gd name="connsiteY6" fmla="*/ 240890 h 1635981"/>
                  <a:gd name="connsiteX0" fmla="*/ 826396 w 2544380"/>
                  <a:gd name="connsiteY0" fmla="*/ 240890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826396 w 2544380"/>
                  <a:gd name="connsiteY6" fmla="*/ 240890 h 1635981"/>
                  <a:gd name="connsiteX0" fmla="*/ 532822 w 2250806"/>
                  <a:gd name="connsiteY0" fmla="*/ 240890 h 962370"/>
                  <a:gd name="connsiteX1" fmla="*/ 925735 w 2250806"/>
                  <a:gd name="connsiteY1" fmla="*/ 7997 h 962370"/>
                  <a:gd name="connsiteX2" fmla="*/ 1958171 w 2250806"/>
                  <a:gd name="connsiteY2" fmla="*/ 0 h 962370"/>
                  <a:gd name="connsiteX3" fmla="*/ 2250806 w 2250806"/>
                  <a:gd name="connsiteY3" fmla="*/ 190016 h 962370"/>
                  <a:gd name="connsiteX4" fmla="*/ 2016321 w 2250806"/>
                  <a:gd name="connsiteY4" fmla="*/ 962370 h 962370"/>
                  <a:gd name="connsiteX5" fmla="*/ 0 w 2250806"/>
                  <a:gd name="connsiteY5" fmla="*/ 712417 h 962370"/>
                  <a:gd name="connsiteX6" fmla="*/ 532822 w 2250806"/>
                  <a:gd name="connsiteY6" fmla="*/ 240890 h 962370"/>
                  <a:gd name="connsiteX0" fmla="*/ 532822 w 2250806"/>
                  <a:gd name="connsiteY0" fmla="*/ 240890 h 712417"/>
                  <a:gd name="connsiteX1" fmla="*/ 925735 w 2250806"/>
                  <a:gd name="connsiteY1" fmla="*/ 7997 h 712417"/>
                  <a:gd name="connsiteX2" fmla="*/ 1958171 w 2250806"/>
                  <a:gd name="connsiteY2" fmla="*/ 0 h 712417"/>
                  <a:gd name="connsiteX3" fmla="*/ 2250806 w 2250806"/>
                  <a:gd name="connsiteY3" fmla="*/ 190016 h 712417"/>
                  <a:gd name="connsiteX4" fmla="*/ 1547282 w 2250806"/>
                  <a:gd name="connsiteY4" fmla="*/ 623751 h 712417"/>
                  <a:gd name="connsiteX5" fmla="*/ 0 w 2250806"/>
                  <a:gd name="connsiteY5" fmla="*/ 712417 h 712417"/>
                  <a:gd name="connsiteX6" fmla="*/ 532822 w 2250806"/>
                  <a:gd name="connsiteY6" fmla="*/ 240890 h 712417"/>
                  <a:gd name="connsiteX0" fmla="*/ 532822 w 2121137"/>
                  <a:gd name="connsiteY0" fmla="*/ 261911 h 733438"/>
                  <a:gd name="connsiteX1" fmla="*/ 925735 w 2121137"/>
                  <a:gd name="connsiteY1" fmla="*/ 29018 h 733438"/>
                  <a:gd name="connsiteX2" fmla="*/ 1958171 w 2121137"/>
                  <a:gd name="connsiteY2" fmla="*/ 21021 h 733438"/>
                  <a:gd name="connsiteX3" fmla="*/ 2120981 w 2121137"/>
                  <a:gd name="connsiteY3" fmla="*/ 109716 h 733438"/>
                  <a:gd name="connsiteX4" fmla="*/ 1547282 w 2121137"/>
                  <a:gd name="connsiteY4" fmla="*/ 644772 h 733438"/>
                  <a:gd name="connsiteX5" fmla="*/ 0 w 2121137"/>
                  <a:gd name="connsiteY5" fmla="*/ 733438 h 733438"/>
                  <a:gd name="connsiteX6" fmla="*/ 532822 w 2121137"/>
                  <a:gd name="connsiteY6" fmla="*/ 261911 h 733438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6290" h="713894">
                    <a:moveTo>
                      <a:pt x="728229" y="72773"/>
                    </a:moveTo>
                    <a:cubicBezTo>
                      <a:pt x="776299" y="40030"/>
                      <a:pt x="817675" y="21396"/>
                      <a:pt x="874302" y="10094"/>
                    </a:cubicBezTo>
                    <a:lnTo>
                      <a:pt x="1958171" y="1477"/>
                    </a:lnTo>
                    <a:cubicBezTo>
                      <a:pt x="2132474" y="1477"/>
                      <a:pt x="2274117" y="-18705"/>
                      <a:pt x="2120981" y="90172"/>
                    </a:cubicBezTo>
                    <a:lnTo>
                      <a:pt x="1547282" y="625228"/>
                    </a:lnTo>
                    <a:cubicBezTo>
                      <a:pt x="1307245" y="539858"/>
                      <a:pt x="799721" y="340236"/>
                      <a:pt x="0" y="713894"/>
                    </a:cubicBezTo>
                    <a:lnTo>
                      <a:pt x="728229" y="72773"/>
                    </a:ln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ounded Rectangle 4">
                <a:extLst>
                  <a:ext uri="{FF2B5EF4-FFF2-40B4-BE49-F238E27FC236}">
                    <a16:creationId xmlns:a16="http://schemas.microsoft.com/office/drawing/2014/main" id="{0580491F-262E-497D-B262-CB7443596879}"/>
                  </a:ext>
                </a:extLst>
              </p:cNvPr>
              <p:cNvSpPr/>
              <p:nvPr/>
            </p:nvSpPr>
            <p:spPr>
              <a:xfrm rot="19080000" flipH="1">
                <a:off x="3457806" y="3308371"/>
                <a:ext cx="2378556" cy="1803395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310345 w 2568178"/>
                  <a:gd name="connsiteY2" fmla="*/ 36306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310345 w 2568178"/>
                  <a:gd name="connsiteY2" fmla="*/ 36306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74203"/>
                  <a:gd name="connsiteY0" fmla="*/ 303443 h 1896046"/>
                  <a:gd name="connsiteX1" fmla="*/ 799928 w 2574203"/>
                  <a:gd name="connsiteY1" fmla="*/ 0 h 1896046"/>
                  <a:gd name="connsiteX2" fmla="*/ 2310345 w 2574203"/>
                  <a:gd name="connsiteY2" fmla="*/ 36306 h 1896046"/>
                  <a:gd name="connsiteX3" fmla="*/ 2568178 w 2574203"/>
                  <a:gd name="connsiteY3" fmla="*/ 180638 h 1896046"/>
                  <a:gd name="connsiteX4" fmla="*/ 2140348 w 2574203"/>
                  <a:gd name="connsiteY4" fmla="*/ 1600375 h 1896046"/>
                  <a:gd name="connsiteX5" fmla="*/ 1819405 w 2574203"/>
                  <a:gd name="connsiteY5" fmla="*/ 1896046 h 1896046"/>
                  <a:gd name="connsiteX6" fmla="*/ 193103 w 2574203"/>
                  <a:gd name="connsiteY6" fmla="*/ 1874589 h 1896046"/>
                  <a:gd name="connsiteX7" fmla="*/ 23798 w 2574203"/>
                  <a:gd name="connsiteY7" fmla="*/ 1626603 h 1896046"/>
                  <a:gd name="connsiteX8" fmla="*/ 463264 w 2574203"/>
                  <a:gd name="connsiteY8" fmla="*/ 303443 h 1896046"/>
                  <a:gd name="connsiteX0" fmla="*/ 463264 w 2563631"/>
                  <a:gd name="connsiteY0" fmla="*/ 303443 h 1896046"/>
                  <a:gd name="connsiteX1" fmla="*/ 799928 w 2563631"/>
                  <a:gd name="connsiteY1" fmla="*/ 0 h 1896046"/>
                  <a:gd name="connsiteX2" fmla="*/ 2310345 w 2563631"/>
                  <a:gd name="connsiteY2" fmla="*/ 36306 h 1896046"/>
                  <a:gd name="connsiteX3" fmla="*/ 2557147 w 2563631"/>
                  <a:gd name="connsiteY3" fmla="*/ 169431 h 1896046"/>
                  <a:gd name="connsiteX4" fmla="*/ 2140348 w 2563631"/>
                  <a:gd name="connsiteY4" fmla="*/ 1600375 h 1896046"/>
                  <a:gd name="connsiteX5" fmla="*/ 1819405 w 2563631"/>
                  <a:gd name="connsiteY5" fmla="*/ 1896046 h 1896046"/>
                  <a:gd name="connsiteX6" fmla="*/ 193103 w 2563631"/>
                  <a:gd name="connsiteY6" fmla="*/ 1874589 h 1896046"/>
                  <a:gd name="connsiteX7" fmla="*/ 23798 w 2563631"/>
                  <a:gd name="connsiteY7" fmla="*/ 1626603 h 1896046"/>
                  <a:gd name="connsiteX8" fmla="*/ 463264 w 2563631"/>
                  <a:gd name="connsiteY8" fmla="*/ 303443 h 1896046"/>
                  <a:gd name="connsiteX0" fmla="*/ 463264 w 2563631"/>
                  <a:gd name="connsiteY0" fmla="*/ 303443 h 1896046"/>
                  <a:gd name="connsiteX1" fmla="*/ 799928 w 2563631"/>
                  <a:gd name="connsiteY1" fmla="*/ 0 h 1896046"/>
                  <a:gd name="connsiteX2" fmla="*/ 2310345 w 2563631"/>
                  <a:gd name="connsiteY2" fmla="*/ 36306 h 1896046"/>
                  <a:gd name="connsiteX3" fmla="*/ 2557147 w 2563631"/>
                  <a:gd name="connsiteY3" fmla="*/ 169431 h 1896046"/>
                  <a:gd name="connsiteX4" fmla="*/ 2164747 w 2563631"/>
                  <a:gd name="connsiteY4" fmla="*/ 1174432 h 1896046"/>
                  <a:gd name="connsiteX5" fmla="*/ 1819405 w 2563631"/>
                  <a:gd name="connsiteY5" fmla="*/ 1896046 h 1896046"/>
                  <a:gd name="connsiteX6" fmla="*/ 193103 w 2563631"/>
                  <a:gd name="connsiteY6" fmla="*/ 1874589 h 1896046"/>
                  <a:gd name="connsiteX7" fmla="*/ 23798 w 2563631"/>
                  <a:gd name="connsiteY7" fmla="*/ 1626603 h 1896046"/>
                  <a:gd name="connsiteX8" fmla="*/ 463264 w 2563631"/>
                  <a:gd name="connsiteY8" fmla="*/ 303443 h 1896046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9345 w 2569712"/>
                  <a:gd name="connsiteY0" fmla="*/ 303443 h 1793081"/>
                  <a:gd name="connsiteX1" fmla="*/ 806009 w 2569712"/>
                  <a:gd name="connsiteY1" fmla="*/ 0 h 1793081"/>
                  <a:gd name="connsiteX2" fmla="*/ 2316426 w 2569712"/>
                  <a:gd name="connsiteY2" fmla="*/ 36306 h 1793081"/>
                  <a:gd name="connsiteX3" fmla="*/ 2563228 w 2569712"/>
                  <a:gd name="connsiteY3" fmla="*/ 169431 h 1793081"/>
                  <a:gd name="connsiteX4" fmla="*/ 2170828 w 2569712"/>
                  <a:gd name="connsiteY4" fmla="*/ 1174432 h 1793081"/>
                  <a:gd name="connsiteX5" fmla="*/ 1876520 w 2569712"/>
                  <a:gd name="connsiteY5" fmla="*/ 1412653 h 1793081"/>
                  <a:gd name="connsiteX6" fmla="*/ 168841 w 2569712"/>
                  <a:gd name="connsiteY6" fmla="*/ 1793051 h 1793081"/>
                  <a:gd name="connsiteX7" fmla="*/ 29879 w 2569712"/>
                  <a:gd name="connsiteY7" fmla="*/ 1626603 h 1793081"/>
                  <a:gd name="connsiteX8" fmla="*/ 469345 w 2569712"/>
                  <a:gd name="connsiteY8" fmla="*/ 303443 h 1793081"/>
                  <a:gd name="connsiteX0" fmla="*/ 472180 w 2572547"/>
                  <a:gd name="connsiteY0" fmla="*/ 303443 h 1802472"/>
                  <a:gd name="connsiteX1" fmla="*/ 808844 w 2572547"/>
                  <a:gd name="connsiteY1" fmla="*/ 0 h 1802472"/>
                  <a:gd name="connsiteX2" fmla="*/ 2319261 w 2572547"/>
                  <a:gd name="connsiteY2" fmla="*/ 36306 h 1802472"/>
                  <a:gd name="connsiteX3" fmla="*/ 2566063 w 2572547"/>
                  <a:gd name="connsiteY3" fmla="*/ 169431 h 1802472"/>
                  <a:gd name="connsiteX4" fmla="*/ 2173663 w 2572547"/>
                  <a:gd name="connsiteY4" fmla="*/ 1174432 h 1802472"/>
                  <a:gd name="connsiteX5" fmla="*/ 1879355 w 2572547"/>
                  <a:gd name="connsiteY5" fmla="*/ 1412653 h 1802472"/>
                  <a:gd name="connsiteX6" fmla="*/ 171676 w 2572547"/>
                  <a:gd name="connsiteY6" fmla="*/ 1793051 h 1802472"/>
                  <a:gd name="connsiteX7" fmla="*/ 32714 w 2572547"/>
                  <a:gd name="connsiteY7" fmla="*/ 1626603 h 1802472"/>
                  <a:gd name="connsiteX8" fmla="*/ 472180 w 2572547"/>
                  <a:gd name="connsiteY8" fmla="*/ 303443 h 1802472"/>
                  <a:gd name="connsiteX0" fmla="*/ 391072 w 2572547"/>
                  <a:gd name="connsiteY0" fmla="*/ 547814 h 1802472"/>
                  <a:gd name="connsiteX1" fmla="*/ 808844 w 2572547"/>
                  <a:gd name="connsiteY1" fmla="*/ 0 h 1802472"/>
                  <a:gd name="connsiteX2" fmla="*/ 2319261 w 2572547"/>
                  <a:gd name="connsiteY2" fmla="*/ 36306 h 1802472"/>
                  <a:gd name="connsiteX3" fmla="*/ 2566063 w 2572547"/>
                  <a:gd name="connsiteY3" fmla="*/ 169431 h 1802472"/>
                  <a:gd name="connsiteX4" fmla="*/ 2173663 w 2572547"/>
                  <a:gd name="connsiteY4" fmla="*/ 1174432 h 1802472"/>
                  <a:gd name="connsiteX5" fmla="*/ 1879355 w 2572547"/>
                  <a:gd name="connsiteY5" fmla="*/ 1412653 h 1802472"/>
                  <a:gd name="connsiteX6" fmla="*/ 171676 w 2572547"/>
                  <a:gd name="connsiteY6" fmla="*/ 1793051 h 1802472"/>
                  <a:gd name="connsiteX7" fmla="*/ 32714 w 2572547"/>
                  <a:gd name="connsiteY7" fmla="*/ 1626603 h 1802472"/>
                  <a:gd name="connsiteX8" fmla="*/ 391072 w 2572547"/>
                  <a:gd name="connsiteY8" fmla="*/ 547814 h 180247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2547" h="1784462">
                    <a:moveTo>
                      <a:pt x="391072" y="529804"/>
                    </a:moveTo>
                    <a:cubicBezTo>
                      <a:pt x="433801" y="446888"/>
                      <a:pt x="520396" y="395619"/>
                      <a:pt x="637113" y="382182"/>
                    </a:cubicBezTo>
                    <a:lnTo>
                      <a:pt x="2319261" y="18296"/>
                    </a:lnTo>
                    <a:cubicBezTo>
                      <a:pt x="2495699" y="-18973"/>
                      <a:pt x="2600371" y="-10559"/>
                      <a:pt x="2566063" y="151421"/>
                    </a:cubicBezTo>
                    <a:lnTo>
                      <a:pt x="2173663" y="1156422"/>
                    </a:lnTo>
                    <a:cubicBezTo>
                      <a:pt x="2110472" y="1278038"/>
                      <a:pt x="2001890" y="1381484"/>
                      <a:pt x="1879355" y="1394643"/>
                    </a:cubicBezTo>
                    <a:lnTo>
                      <a:pt x="171676" y="1775041"/>
                    </a:lnTo>
                    <a:cubicBezTo>
                      <a:pt x="-15790" y="1801104"/>
                      <a:pt x="-28213" y="1781418"/>
                      <a:pt x="32714" y="1608593"/>
                    </a:cubicBezTo>
                    <a:lnTo>
                      <a:pt x="391072" y="529804"/>
                    </a:ln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ounded Rectangle 4">
                <a:extLst>
                  <a:ext uri="{FF2B5EF4-FFF2-40B4-BE49-F238E27FC236}">
                    <a16:creationId xmlns:a16="http://schemas.microsoft.com/office/drawing/2014/main" id="{34B40A63-01A1-4ED9-8F74-F6670F417E15}"/>
                  </a:ext>
                </a:extLst>
              </p:cNvPr>
              <p:cNvSpPr/>
              <p:nvPr/>
            </p:nvSpPr>
            <p:spPr>
              <a:xfrm rot="1620000" flipH="1" flipV="1">
                <a:off x="3383365" y="3516912"/>
                <a:ext cx="2442314" cy="1544208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333693 w 2568178"/>
                  <a:gd name="connsiteY4" fmla="*/ 962370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883967"/>
                  <a:gd name="connsiteX1" fmla="*/ 799928 w 2568178"/>
                  <a:gd name="connsiteY1" fmla="*/ 9378 h 1883967"/>
                  <a:gd name="connsiteX2" fmla="*/ 2275543 w 2568178"/>
                  <a:gd name="connsiteY2" fmla="*/ 0 h 1883967"/>
                  <a:gd name="connsiteX3" fmla="*/ 2568178 w 2568178"/>
                  <a:gd name="connsiteY3" fmla="*/ 190016 h 1883967"/>
                  <a:gd name="connsiteX4" fmla="*/ 2333693 w 2568178"/>
                  <a:gd name="connsiteY4" fmla="*/ 962370 h 1883967"/>
                  <a:gd name="connsiteX5" fmla="*/ 193103 w 2568178"/>
                  <a:gd name="connsiteY5" fmla="*/ 1883967 h 1883967"/>
                  <a:gd name="connsiteX6" fmla="*/ 23798 w 2568178"/>
                  <a:gd name="connsiteY6" fmla="*/ 1635981 h 1883967"/>
                  <a:gd name="connsiteX7" fmla="*/ 463264 w 2568178"/>
                  <a:gd name="connsiteY7" fmla="*/ 312821 h 1883967"/>
                  <a:gd name="connsiteX0" fmla="*/ 439466 w 2544380"/>
                  <a:gd name="connsiteY0" fmla="*/ 312821 h 1650129"/>
                  <a:gd name="connsiteX1" fmla="*/ 776130 w 2544380"/>
                  <a:gd name="connsiteY1" fmla="*/ 9378 h 1650129"/>
                  <a:gd name="connsiteX2" fmla="*/ 2251745 w 2544380"/>
                  <a:gd name="connsiteY2" fmla="*/ 0 h 1650129"/>
                  <a:gd name="connsiteX3" fmla="*/ 2544380 w 2544380"/>
                  <a:gd name="connsiteY3" fmla="*/ 190016 h 1650129"/>
                  <a:gd name="connsiteX4" fmla="*/ 2309895 w 2544380"/>
                  <a:gd name="connsiteY4" fmla="*/ 962370 h 1650129"/>
                  <a:gd name="connsiteX5" fmla="*/ 0 w 2544380"/>
                  <a:gd name="connsiteY5" fmla="*/ 1635981 h 1650129"/>
                  <a:gd name="connsiteX6" fmla="*/ 439466 w 2544380"/>
                  <a:gd name="connsiteY6" fmla="*/ 312821 h 1650129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826396 w 2544380"/>
                  <a:gd name="connsiteY0" fmla="*/ 240890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826396 w 2544380"/>
                  <a:gd name="connsiteY6" fmla="*/ 240890 h 1635981"/>
                  <a:gd name="connsiteX0" fmla="*/ 826396 w 2544380"/>
                  <a:gd name="connsiteY0" fmla="*/ 240890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826396 w 2544380"/>
                  <a:gd name="connsiteY6" fmla="*/ 240890 h 1635981"/>
                  <a:gd name="connsiteX0" fmla="*/ 532822 w 2250806"/>
                  <a:gd name="connsiteY0" fmla="*/ 240890 h 962370"/>
                  <a:gd name="connsiteX1" fmla="*/ 925735 w 2250806"/>
                  <a:gd name="connsiteY1" fmla="*/ 7997 h 962370"/>
                  <a:gd name="connsiteX2" fmla="*/ 1958171 w 2250806"/>
                  <a:gd name="connsiteY2" fmla="*/ 0 h 962370"/>
                  <a:gd name="connsiteX3" fmla="*/ 2250806 w 2250806"/>
                  <a:gd name="connsiteY3" fmla="*/ 190016 h 962370"/>
                  <a:gd name="connsiteX4" fmla="*/ 2016321 w 2250806"/>
                  <a:gd name="connsiteY4" fmla="*/ 962370 h 962370"/>
                  <a:gd name="connsiteX5" fmla="*/ 0 w 2250806"/>
                  <a:gd name="connsiteY5" fmla="*/ 712417 h 962370"/>
                  <a:gd name="connsiteX6" fmla="*/ 532822 w 2250806"/>
                  <a:gd name="connsiteY6" fmla="*/ 240890 h 962370"/>
                  <a:gd name="connsiteX0" fmla="*/ 532822 w 2250806"/>
                  <a:gd name="connsiteY0" fmla="*/ 240890 h 712417"/>
                  <a:gd name="connsiteX1" fmla="*/ 925735 w 2250806"/>
                  <a:gd name="connsiteY1" fmla="*/ 7997 h 712417"/>
                  <a:gd name="connsiteX2" fmla="*/ 1958171 w 2250806"/>
                  <a:gd name="connsiteY2" fmla="*/ 0 h 712417"/>
                  <a:gd name="connsiteX3" fmla="*/ 2250806 w 2250806"/>
                  <a:gd name="connsiteY3" fmla="*/ 190016 h 712417"/>
                  <a:gd name="connsiteX4" fmla="*/ 1547282 w 2250806"/>
                  <a:gd name="connsiteY4" fmla="*/ 623751 h 712417"/>
                  <a:gd name="connsiteX5" fmla="*/ 0 w 2250806"/>
                  <a:gd name="connsiteY5" fmla="*/ 712417 h 712417"/>
                  <a:gd name="connsiteX6" fmla="*/ 532822 w 2250806"/>
                  <a:gd name="connsiteY6" fmla="*/ 240890 h 712417"/>
                  <a:gd name="connsiteX0" fmla="*/ 532822 w 2121137"/>
                  <a:gd name="connsiteY0" fmla="*/ 261911 h 733438"/>
                  <a:gd name="connsiteX1" fmla="*/ 925735 w 2121137"/>
                  <a:gd name="connsiteY1" fmla="*/ 29018 h 733438"/>
                  <a:gd name="connsiteX2" fmla="*/ 1958171 w 2121137"/>
                  <a:gd name="connsiteY2" fmla="*/ 21021 h 733438"/>
                  <a:gd name="connsiteX3" fmla="*/ 2120981 w 2121137"/>
                  <a:gd name="connsiteY3" fmla="*/ 109716 h 733438"/>
                  <a:gd name="connsiteX4" fmla="*/ 1547282 w 2121137"/>
                  <a:gd name="connsiteY4" fmla="*/ 644772 h 733438"/>
                  <a:gd name="connsiteX5" fmla="*/ 0 w 2121137"/>
                  <a:gd name="connsiteY5" fmla="*/ 733438 h 733438"/>
                  <a:gd name="connsiteX6" fmla="*/ 532822 w 2121137"/>
                  <a:gd name="connsiteY6" fmla="*/ 261911 h 733438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0 w 2186290"/>
                  <a:gd name="connsiteY0" fmla="*/ 713894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0" fmla="*/ 0 w 2186290"/>
                  <a:gd name="connsiteY0" fmla="*/ 713894 h 713894"/>
                  <a:gd name="connsiteX1" fmla="*/ 705730 w 2186290"/>
                  <a:gd name="connsiteY1" fmla="*/ 23421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0" fmla="*/ 0 w 2186290"/>
                  <a:gd name="connsiteY0" fmla="*/ 735607 h 735607"/>
                  <a:gd name="connsiteX1" fmla="*/ 705730 w 2186290"/>
                  <a:gd name="connsiteY1" fmla="*/ 45134 h 735607"/>
                  <a:gd name="connsiteX2" fmla="*/ 1958171 w 2186290"/>
                  <a:gd name="connsiteY2" fmla="*/ 23190 h 735607"/>
                  <a:gd name="connsiteX3" fmla="*/ 2120981 w 2186290"/>
                  <a:gd name="connsiteY3" fmla="*/ 111885 h 735607"/>
                  <a:gd name="connsiteX4" fmla="*/ 1547282 w 2186290"/>
                  <a:gd name="connsiteY4" fmla="*/ 646941 h 735607"/>
                  <a:gd name="connsiteX5" fmla="*/ 0 w 2186290"/>
                  <a:gd name="connsiteY5" fmla="*/ 735607 h 735607"/>
                  <a:gd name="connsiteX0" fmla="*/ 0 w 2699090"/>
                  <a:gd name="connsiteY0" fmla="*/ 1746717 h 1746717"/>
                  <a:gd name="connsiteX1" fmla="*/ 1218530 w 2699090"/>
                  <a:gd name="connsiteY1" fmla="*/ 45134 h 1746717"/>
                  <a:gd name="connsiteX2" fmla="*/ 2470971 w 2699090"/>
                  <a:gd name="connsiteY2" fmla="*/ 23190 h 1746717"/>
                  <a:gd name="connsiteX3" fmla="*/ 2633781 w 2699090"/>
                  <a:gd name="connsiteY3" fmla="*/ 111885 h 1746717"/>
                  <a:gd name="connsiteX4" fmla="*/ 2060082 w 2699090"/>
                  <a:gd name="connsiteY4" fmla="*/ 646941 h 1746717"/>
                  <a:gd name="connsiteX5" fmla="*/ 0 w 2699090"/>
                  <a:gd name="connsiteY5" fmla="*/ 1746717 h 1746717"/>
                  <a:gd name="connsiteX0" fmla="*/ 0 w 2699090"/>
                  <a:gd name="connsiteY0" fmla="*/ 1734667 h 1734667"/>
                  <a:gd name="connsiteX1" fmla="*/ 1216267 w 2699090"/>
                  <a:gd name="connsiteY1" fmla="*/ 52377 h 1734667"/>
                  <a:gd name="connsiteX2" fmla="*/ 2470971 w 2699090"/>
                  <a:gd name="connsiteY2" fmla="*/ 11140 h 1734667"/>
                  <a:gd name="connsiteX3" fmla="*/ 2633781 w 2699090"/>
                  <a:gd name="connsiteY3" fmla="*/ 99835 h 1734667"/>
                  <a:gd name="connsiteX4" fmla="*/ 2060082 w 2699090"/>
                  <a:gd name="connsiteY4" fmla="*/ 634891 h 1734667"/>
                  <a:gd name="connsiteX5" fmla="*/ 0 w 2699090"/>
                  <a:gd name="connsiteY5" fmla="*/ 1734667 h 1734667"/>
                  <a:gd name="connsiteX0" fmla="*/ 0 w 2699090"/>
                  <a:gd name="connsiteY0" fmla="*/ 1734667 h 1734667"/>
                  <a:gd name="connsiteX1" fmla="*/ 1079013 w 2699090"/>
                  <a:gd name="connsiteY1" fmla="*/ 251075 h 1734667"/>
                  <a:gd name="connsiteX2" fmla="*/ 1216267 w 2699090"/>
                  <a:gd name="connsiteY2" fmla="*/ 52377 h 1734667"/>
                  <a:gd name="connsiteX3" fmla="*/ 2470971 w 2699090"/>
                  <a:gd name="connsiteY3" fmla="*/ 11140 h 1734667"/>
                  <a:gd name="connsiteX4" fmla="*/ 2633781 w 2699090"/>
                  <a:gd name="connsiteY4" fmla="*/ 99835 h 1734667"/>
                  <a:gd name="connsiteX5" fmla="*/ 2060082 w 2699090"/>
                  <a:gd name="connsiteY5" fmla="*/ 634891 h 1734667"/>
                  <a:gd name="connsiteX6" fmla="*/ 0 w 2699090"/>
                  <a:gd name="connsiteY6" fmla="*/ 1734667 h 1734667"/>
                  <a:gd name="connsiteX0" fmla="*/ 0 w 2699090"/>
                  <a:gd name="connsiteY0" fmla="*/ 1734667 h 1734667"/>
                  <a:gd name="connsiteX1" fmla="*/ 1040241 w 2699090"/>
                  <a:gd name="connsiteY1" fmla="*/ 222453 h 1734667"/>
                  <a:gd name="connsiteX2" fmla="*/ 1216267 w 2699090"/>
                  <a:gd name="connsiteY2" fmla="*/ 52377 h 1734667"/>
                  <a:gd name="connsiteX3" fmla="*/ 2470971 w 2699090"/>
                  <a:gd name="connsiteY3" fmla="*/ 11140 h 1734667"/>
                  <a:gd name="connsiteX4" fmla="*/ 2633781 w 2699090"/>
                  <a:gd name="connsiteY4" fmla="*/ 99835 h 1734667"/>
                  <a:gd name="connsiteX5" fmla="*/ 2060082 w 2699090"/>
                  <a:gd name="connsiteY5" fmla="*/ 634891 h 1734667"/>
                  <a:gd name="connsiteX6" fmla="*/ 0 w 2699090"/>
                  <a:gd name="connsiteY6" fmla="*/ 1734667 h 1734667"/>
                  <a:gd name="connsiteX0" fmla="*/ 0 w 2699090"/>
                  <a:gd name="connsiteY0" fmla="*/ 1734667 h 1734667"/>
                  <a:gd name="connsiteX1" fmla="*/ 1040241 w 2699090"/>
                  <a:gd name="connsiteY1" fmla="*/ 222453 h 1734667"/>
                  <a:gd name="connsiteX2" fmla="*/ 1216267 w 2699090"/>
                  <a:gd name="connsiteY2" fmla="*/ 52377 h 1734667"/>
                  <a:gd name="connsiteX3" fmla="*/ 2470971 w 2699090"/>
                  <a:gd name="connsiteY3" fmla="*/ 11140 h 1734667"/>
                  <a:gd name="connsiteX4" fmla="*/ 2633781 w 2699090"/>
                  <a:gd name="connsiteY4" fmla="*/ 99835 h 1734667"/>
                  <a:gd name="connsiteX5" fmla="*/ 2060082 w 2699090"/>
                  <a:gd name="connsiteY5" fmla="*/ 634891 h 1734667"/>
                  <a:gd name="connsiteX6" fmla="*/ 0 w 2699090"/>
                  <a:gd name="connsiteY6" fmla="*/ 1734667 h 1734667"/>
                  <a:gd name="connsiteX0" fmla="*/ 0 w 2699090"/>
                  <a:gd name="connsiteY0" fmla="*/ 1734667 h 1734667"/>
                  <a:gd name="connsiteX1" fmla="*/ 1040241 w 2699090"/>
                  <a:gd name="connsiteY1" fmla="*/ 222453 h 1734667"/>
                  <a:gd name="connsiteX2" fmla="*/ 1216267 w 2699090"/>
                  <a:gd name="connsiteY2" fmla="*/ 52377 h 1734667"/>
                  <a:gd name="connsiteX3" fmla="*/ 2470971 w 2699090"/>
                  <a:gd name="connsiteY3" fmla="*/ 11140 h 1734667"/>
                  <a:gd name="connsiteX4" fmla="*/ 2633781 w 2699090"/>
                  <a:gd name="connsiteY4" fmla="*/ 99835 h 1734667"/>
                  <a:gd name="connsiteX5" fmla="*/ 2060082 w 2699090"/>
                  <a:gd name="connsiteY5" fmla="*/ 634891 h 1734667"/>
                  <a:gd name="connsiteX6" fmla="*/ 0 w 2699090"/>
                  <a:gd name="connsiteY6" fmla="*/ 1734667 h 1734667"/>
                  <a:gd name="connsiteX0" fmla="*/ 0 w 2699090"/>
                  <a:gd name="connsiteY0" fmla="*/ 1739210 h 1739210"/>
                  <a:gd name="connsiteX1" fmla="*/ 1040241 w 2699090"/>
                  <a:gd name="connsiteY1" fmla="*/ 226996 h 1739210"/>
                  <a:gd name="connsiteX2" fmla="*/ 1216267 w 2699090"/>
                  <a:gd name="connsiteY2" fmla="*/ 56920 h 1739210"/>
                  <a:gd name="connsiteX3" fmla="*/ 1573479 w 2699090"/>
                  <a:gd name="connsiteY3" fmla="*/ 3675 h 1739210"/>
                  <a:gd name="connsiteX4" fmla="*/ 2470971 w 2699090"/>
                  <a:gd name="connsiteY4" fmla="*/ 15683 h 1739210"/>
                  <a:gd name="connsiteX5" fmla="*/ 2633781 w 2699090"/>
                  <a:gd name="connsiteY5" fmla="*/ 104378 h 1739210"/>
                  <a:gd name="connsiteX6" fmla="*/ 2060082 w 2699090"/>
                  <a:gd name="connsiteY6" fmla="*/ 639434 h 1739210"/>
                  <a:gd name="connsiteX7" fmla="*/ 0 w 2699090"/>
                  <a:gd name="connsiteY7" fmla="*/ 1739210 h 1739210"/>
                  <a:gd name="connsiteX0" fmla="*/ 0 w 2699090"/>
                  <a:gd name="connsiteY0" fmla="*/ 1745058 h 1745058"/>
                  <a:gd name="connsiteX1" fmla="*/ 1040241 w 2699090"/>
                  <a:gd name="connsiteY1" fmla="*/ 232844 h 1745058"/>
                  <a:gd name="connsiteX2" fmla="*/ 1216267 w 2699090"/>
                  <a:gd name="connsiteY2" fmla="*/ 62768 h 1745058"/>
                  <a:gd name="connsiteX3" fmla="*/ 1575834 w 2699090"/>
                  <a:gd name="connsiteY3" fmla="*/ 2276 h 1745058"/>
                  <a:gd name="connsiteX4" fmla="*/ 2470971 w 2699090"/>
                  <a:gd name="connsiteY4" fmla="*/ 21531 h 1745058"/>
                  <a:gd name="connsiteX5" fmla="*/ 2633781 w 2699090"/>
                  <a:gd name="connsiteY5" fmla="*/ 110226 h 1745058"/>
                  <a:gd name="connsiteX6" fmla="*/ 2060082 w 2699090"/>
                  <a:gd name="connsiteY6" fmla="*/ 645282 h 1745058"/>
                  <a:gd name="connsiteX7" fmla="*/ 0 w 2699090"/>
                  <a:gd name="connsiteY7" fmla="*/ 1745058 h 1745058"/>
                  <a:gd name="connsiteX0" fmla="*/ 0 w 2699090"/>
                  <a:gd name="connsiteY0" fmla="*/ 1747819 h 1747819"/>
                  <a:gd name="connsiteX1" fmla="*/ 1040241 w 2699090"/>
                  <a:gd name="connsiteY1" fmla="*/ 235605 h 1747819"/>
                  <a:gd name="connsiteX2" fmla="*/ 1216267 w 2699090"/>
                  <a:gd name="connsiteY2" fmla="*/ 65529 h 1747819"/>
                  <a:gd name="connsiteX3" fmla="*/ 1575834 w 2699090"/>
                  <a:gd name="connsiteY3" fmla="*/ 5037 h 1747819"/>
                  <a:gd name="connsiteX4" fmla="*/ 2470971 w 2699090"/>
                  <a:gd name="connsiteY4" fmla="*/ 24292 h 1747819"/>
                  <a:gd name="connsiteX5" fmla="*/ 2633781 w 2699090"/>
                  <a:gd name="connsiteY5" fmla="*/ 112987 h 1747819"/>
                  <a:gd name="connsiteX6" fmla="*/ 2060082 w 2699090"/>
                  <a:gd name="connsiteY6" fmla="*/ 648043 h 1747819"/>
                  <a:gd name="connsiteX7" fmla="*/ 0 w 2699090"/>
                  <a:gd name="connsiteY7" fmla="*/ 1747819 h 1747819"/>
                  <a:gd name="connsiteX0" fmla="*/ 0 w 2699090"/>
                  <a:gd name="connsiteY0" fmla="*/ 1748396 h 1748396"/>
                  <a:gd name="connsiteX1" fmla="*/ 1040241 w 2699090"/>
                  <a:gd name="connsiteY1" fmla="*/ 236182 h 1748396"/>
                  <a:gd name="connsiteX2" fmla="*/ 1216267 w 2699090"/>
                  <a:gd name="connsiteY2" fmla="*/ 66106 h 1748396"/>
                  <a:gd name="connsiteX3" fmla="*/ 1575834 w 2699090"/>
                  <a:gd name="connsiteY3" fmla="*/ 5614 h 1748396"/>
                  <a:gd name="connsiteX4" fmla="*/ 2470971 w 2699090"/>
                  <a:gd name="connsiteY4" fmla="*/ 24869 h 1748396"/>
                  <a:gd name="connsiteX5" fmla="*/ 2633781 w 2699090"/>
                  <a:gd name="connsiteY5" fmla="*/ 113564 h 1748396"/>
                  <a:gd name="connsiteX6" fmla="*/ 2060082 w 2699090"/>
                  <a:gd name="connsiteY6" fmla="*/ 648620 h 1748396"/>
                  <a:gd name="connsiteX7" fmla="*/ 0 w 2699090"/>
                  <a:gd name="connsiteY7" fmla="*/ 1748396 h 1748396"/>
                  <a:gd name="connsiteX0" fmla="*/ 0 w 2699090"/>
                  <a:gd name="connsiteY0" fmla="*/ 1748396 h 1748396"/>
                  <a:gd name="connsiteX1" fmla="*/ 1040241 w 2699090"/>
                  <a:gd name="connsiteY1" fmla="*/ 236182 h 1748396"/>
                  <a:gd name="connsiteX2" fmla="*/ 1216267 w 2699090"/>
                  <a:gd name="connsiteY2" fmla="*/ 66106 h 1748396"/>
                  <a:gd name="connsiteX3" fmla="*/ 1575834 w 2699090"/>
                  <a:gd name="connsiteY3" fmla="*/ 5614 h 1748396"/>
                  <a:gd name="connsiteX4" fmla="*/ 2470971 w 2699090"/>
                  <a:gd name="connsiteY4" fmla="*/ 24869 h 1748396"/>
                  <a:gd name="connsiteX5" fmla="*/ 2633781 w 2699090"/>
                  <a:gd name="connsiteY5" fmla="*/ 113564 h 1748396"/>
                  <a:gd name="connsiteX6" fmla="*/ 0 w 2699090"/>
                  <a:gd name="connsiteY6" fmla="*/ 1748396 h 1748396"/>
                  <a:gd name="connsiteX0" fmla="*/ 0 w 2746605"/>
                  <a:gd name="connsiteY0" fmla="*/ 1748396 h 1748396"/>
                  <a:gd name="connsiteX1" fmla="*/ 1040241 w 2746605"/>
                  <a:gd name="connsiteY1" fmla="*/ 236182 h 1748396"/>
                  <a:gd name="connsiteX2" fmla="*/ 1216267 w 2746605"/>
                  <a:gd name="connsiteY2" fmla="*/ 66106 h 1748396"/>
                  <a:gd name="connsiteX3" fmla="*/ 1575834 w 2746605"/>
                  <a:gd name="connsiteY3" fmla="*/ 5614 h 1748396"/>
                  <a:gd name="connsiteX4" fmla="*/ 2470971 w 2746605"/>
                  <a:gd name="connsiteY4" fmla="*/ 24869 h 1748396"/>
                  <a:gd name="connsiteX5" fmla="*/ 2692030 w 2746605"/>
                  <a:gd name="connsiteY5" fmla="*/ 168541 h 1748396"/>
                  <a:gd name="connsiteX6" fmla="*/ 0 w 2746605"/>
                  <a:gd name="connsiteY6" fmla="*/ 1748396 h 1748396"/>
                  <a:gd name="connsiteX0" fmla="*/ 0 w 2756116"/>
                  <a:gd name="connsiteY0" fmla="*/ 1765337 h 1765337"/>
                  <a:gd name="connsiteX1" fmla="*/ 1049752 w 2756116"/>
                  <a:gd name="connsiteY1" fmla="*/ 236182 h 1765337"/>
                  <a:gd name="connsiteX2" fmla="*/ 1225778 w 2756116"/>
                  <a:gd name="connsiteY2" fmla="*/ 66106 h 1765337"/>
                  <a:gd name="connsiteX3" fmla="*/ 1585345 w 2756116"/>
                  <a:gd name="connsiteY3" fmla="*/ 5614 h 1765337"/>
                  <a:gd name="connsiteX4" fmla="*/ 2480482 w 2756116"/>
                  <a:gd name="connsiteY4" fmla="*/ 24869 h 1765337"/>
                  <a:gd name="connsiteX5" fmla="*/ 2701541 w 2756116"/>
                  <a:gd name="connsiteY5" fmla="*/ 168541 h 1765337"/>
                  <a:gd name="connsiteX6" fmla="*/ 0 w 2756116"/>
                  <a:gd name="connsiteY6" fmla="*/ 1765337 h 1765337"/>
                  <a:gd name="connsiteX0" fmla="*/ 0 w 2736362"/>
                  <a:gd name="connsiteY0" fmla="*/ 1763541 h 1763541"/>
                  <a:gd name="connsiteX1" fmla="*/ 1029998 w 2736362"/>
                  <a:gd name="connsiteY1" fmla="*/ 236182 h 1763541"/>
                  <a:gd name="connsiteX2" fmla="*/ 1206024 w 2736362"/>
                  <a:gd name="connsiteY2" fmla="*/ 66106 h 1763541"/>
                  <a:gd name="connsiteX3" fmla="*/ 1565591 w 2736362"/>
                  <a:gd name="connsiteY3" fmla="*/ 5614 h 1763541"/>
                  <a:gd name="connsiteX4" fmla="*/ 2460728 w 2736362"/>
                  <a:gd name="connsiteY4" fmla="*/ 24869 h 1763541"/>
                  <a:gd name="connsiteX5" fmla="*/ 2681787 w 2736362"/>
                  <a:gd name="connsiteY5" fmla="*/ 168541 h 1763541"/>
                  <a:gd name="connsiteX6" fmla="*/ 0 w 2736362"/>
                  <a:gd name="connsiteY6" fmla="*/ 1763541 h 1763541"/>
                  <a:gd name="connsiteX0" fmla="*/ 0 w 2705465"/>
                  <a:gd name="connsiteY0" fmla="*/ 1710592 h 1710592"/>
                  <a:gd name="connsiteX1" fmla="*/ 999101 w 2705465"/>
                  <a:gd name="connsiteY1" fmla="*/ 236182 h 1710592"/>
                  <a:gd name="connsiteX2" fmla="*/ 1175127 w 2705465"/>
                  <a:gd name="connsiteY2" fmla="*/ 66106 h 1710592"/>
                  <a:gd name="connsiteX3" fmla="*/ 1534694 w 2705465"/>
                  <a:gd name="connsiteY3" fmla="*/ 5614 h 1710592"/>
                  <a:gd name="connsiteX4" fmla="*/ 2429831 w 2705465"/>
                  <a:gd name="connsiteY4" fmla="*/ 24869 h 1710592"/>
                  <a:gd name="connsiteX5" fmla="*/ 2650890 w 2705465"/>
                  <a:gd name="connsiteY5" fmla="*/ 168541 h 1710592"/>
                  <a:gd name="connsiteX6" fmla="*/ 0 w 2705465"/>
                  <a:gd name="connsiteY6" fmla="*/ 1710592 h 171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05465" h="1710592">
                    <a:moveTo>
                      <a:pt x="0" y="1710592"/>
                    </a:moveTo>
                    <a:lnTo>
                      <a:pt x="999101" y="236182"/>
                    </a:lnTo>
                    <a:cubicBezTo>
                      <a:pt x="1021635" y="179764"/>
                      <a:pt x="1111468" y="101150"/>
                      <a:pt x="1175127" y="66106"/>
                    </a:cubicBezTo>
                    <a:cubicBezTo>
                      <a:pt x="1230213" y="21912"/>
                      <a:pt x="1366336" y="-14327"/>
                      <a:pt x="1534694" y="5614"/>
                    </a:cubicBezTo>
                    <a:cubicBezTo>
                      <a:pt x="1743811" y="-1259"/>
                      <a:pt x="2253114" y="8085"/>
                      <a:pt x="2429831" y="24869"/>
                    </a:cubicBezTo>
                    <a:cubicBezTo>
                      <a:pt x="2604134" y="24869"/>
                      <a:pt x="2804026" y="59664"/>
                      <a:pt x="2650890" y="168541"/>
                    </a:cubicBezTo>
                    <a:lnTo>
                      <a:pt x="0" y="1710592"/>
                    </a:ln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4C0BB31-C15D-4E9C-B7F5-FAE3430A5E01}"/>
                </a:ext>
              </a:extLst>
            </p:cNvPr>
            <p:cNvSpPr txBox="1"/>
            <p:nvPr/>
          </p:nvSpPr>
          <p:spPr>
            <a:xfrm rot="20880000">
              <a:off x="750205" y="4370411"/>
              <a:ext cx="2279884" cy="1127518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isometricOffAxis1Left"/>
                <a:lightRig rig="threePt" dir="t"/>
              </a:scene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25400" dist="25400" dir="18900000">
                      <a:prstClr val="black">
                        <a:alpha val="45000"/>
                      </a:prstClr>
                    </a:inn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Yes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1FD5AB7-755A-4C52-8C4C-3FB96091F99E}"/>
                </a:ext>
              </a:extLst>
            </p:cNvPr>
            <p:cNvSpPr txBox="1"/>
            <p:nvPr/>
          </p:nvSpPr>
          <p:spPr>
            <a:xfrm rot="20423726">
              <a:off x="2265546" y="4244114"/>
              <a:ext cx="2262925" cy="1243160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25400" dist="25400" dir="13500000">
                      <a:prstClr val="black">
                        <a:alpha val="45000"/>
                      </a:prstClr>
                    </a:inn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Yes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765E27-69C8-4548-9531-672DAB05FB55}"/>
                </a:ext>
              </a:extLst>
            </p:cNvPr>
            <p:cNvSpPr txBox="1"/>
            <p:nvPr/>
          </p:nvSpPr>
          <p:spPr>
            <a:xfrm rot="19735904">
              <a:off x="1591363" y="2811010"/>
              <a:ext cx="2025219" cy="1243160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perspectiveContrastingRightFacing">
                  <a:rot lat="18600000" lon="19200000" rev="1200000"/>
                </a:camera>
                <a:lightRig rig="threePt" dir="t"/>
              </a:scene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25400" dist="25400" dir="8100000">
                      <a:prstClr val="black">
                        <a:alpha val="45000"/>
                      </a:prstClr>
                    </a:inn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Yes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B46F3ED-679A-4E6E-A303-5211C3E6B5C2}"/>
              </a:ext>
            </a:extLst>
          </p:cNvPr>
          <p:cNvGrpSpPr/>
          <p:nvPr/>
        </p:nvGrpSpPr>
        <p:grpSpPr>
          <a:xfrm rot="21400804">
            <a:off x="4302687" y="3686637"/>
            <a:ext cx="2906650" cy="2686447"/>
            <a:chOff x="4796923" y="2699534"/>
            <a:chExt cx="3813677" cy="3611211"/>
          </a:xfrm>
          <a:solidFill>
            <a:schemeClr val="accent1">
              <a:alpha val="8000"/>
            </a:schemeClr>
          </a:solidFill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D9B68EA-6FD6-41C2-90EF-4E6034E5D4E9}"/>
                </a:ext>
              </a:extLst>
            </p:cNvPr>
            <p:cNvSpPr/>
            <p:nvPr/>
          </p:nvSpPr>
          <p:spPr>
            <a:xfrm>
              <a:off x="5168202" y="5791200"/>
              <a:ext cx="3363882" cy="519545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F234FB8-9D6B-4945-9270-589C9EF911F0}"/>
                </a:ext>
              </a:extLst>
            </p:cNvPr>
            <p:cNvGrpSpPr/>
            <p:nvPr/>
          </p:nvGrpSpPr>
          <p:grpSpPr>
            <a:xfrm flipH="1" flipV="1">
              <a:off x="4796923" y="2699534"/>
              <a:ext cx="3797388" cy="3370477"/>
              <a:chOff x="2443082" y="1344933"/>
              <a:chExt cx="4243944" cy="3766833"/>
            </a:xfrm>
            <a:grpFill/>
          </p:grpSpPr>
          <p:sp>
            <p:nvSpPr>
              <p:cNvPr id="59" name="Rectangle 12">
                <a:extLst>
                  <a:ext uri="{FF2B5EF4-FFF2-40B4-BE49-F238E27FC236}">
                    <a16:creationId xmlns:a16="http://schemas.microsoft.com/office/drawing/2014/main" id="{A95BB98D-9679-4F9A-B7F0-8ED9DA142826}"/>
                  </a:ext>
                </a:extLst>
              </p:cNvPr>
              <p:cNvSpPr/>
              <p:nvPr/>
            </p:nvSpPr>
            <p:spPr>
              <a:xfrm rot="20929412">
                <a:off x="2834521" y="1344933"/>
                <a:ext cx="3201171" cy="3623366"/>
              </a:xfrm>
              <a:custGeom>
                <a:avLst/>
                <a:gdLst>
                  <a:gd name="connsiteX0" fmla="*/ 0 w 3224310"/>
                  <a:gd name="connsiteY0" fmla="*/ 0 h 3609317"/>
                  <a:gd name="connsiteX1" fmla="*/ 3224310 w 3224310"/>
                  <a:gd name="connsiteY1" fmla="*/ 0 h 3609317"/>
                  <a:gd name="connsiteX2" fmla="*/ 3224310 w 3224310"/>
                  <a:gd name="connsiteY2" fmla="*/ 3609317 h 3609317"/>
                  <a:gd name="connsiteX3" fmla="*/ 0 w 3224310"/>
                  <a:gd name="connsiteY3" fmla="*/ 3609317 h 3609317"/>
                  <a:gd name="connsiteX4" fmla="*/ 0 w 3224310"/>
                  <a:gd name="connsiteY4" fmla="*/ 0 h 3609317"/>
                  <a:gd name="connsiteX0" fmla="*/ 9230 w 3233540"/>
                  <a:gd name="connsiteY0" fmla="*/ 0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9230 w 3233540"/>
                  <a:gd name="connsiteY5" fmla="*/ 0 h 3609317"/>
                  <a:gd name="connsiteX0" fmla="*/ 245777 w 3233540"/>
                  <a:gd name="connsiteY0" fmla="*/ 528689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245777 w 3233540"/>
                  <a:gd name="connsiteY5" fmla="*/ 528689 h 3609317"/>
                  <a:gd name="connsiteX0" fmla="*/ 245777 w 3233540"/>
                  <a:gd name="connsiteY0" fmla="*/ 528689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245777 w 3233540"/>
                  <a:gd name="connsiteY5" fmla="*/ 528689 h 3609317"/>
                  <a:gd name="connsiteX0" fmla="*/ 245777 w 3233540"/>
                  <a:gd name="connsiteY0" fmla="*/ 528689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245777 w 3233540"/>
                  <a:gd name="connsiteY5" fmla="*/ 528689 h 3609317"/>
                  <a:gd name="connsiteX0" fmla="*/ 245777 w 3233540"/>
                  <a:gd name="connsiteY0" fmla="*/ 528689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245777 w 3233540"/>
                  <a:gd name="connsiteY5" fmla="*/ 528689 h 3609317"/>
                  <a:gd name="connsiteX0" fmla="*/ 245777 w 3233540"/>
                  <a:gd name="connsiteY0" fmla="*/ 528689 h 3609317"/>
                  <a:gd name="connsiteX1" fmla="*/ 1777140 w 3233540"/>
                  <a:gd name="connsiteY1" fmla="*/ 263259 h 3609317"/>
                  <a:gd name="connsiteX2" fmla="*/ 3233540 w 3233540"/>
                  <a:gd name="connsiteY2" fmla="*/ 0 h 3609317"/>
                  <a:gd name="connsiteX3" fmla="*/ 3233540 w 3233540"/>
                  <a:gd name="connsiteY3" fmla="*/ 3609317 h 3609317"/>
                  <a:gd name="connsiteX4" fmla="*/ 9230 w 3233540"/>
                  <a:gd name="connsiteY4" fmla="*/ 3609317 h 3609317"/>
                  <a:gd name="connsiteX5" fmla="*/ 0 w 3233540"/>
                  <a:gd name="connsiteY5" fmla="*/ 812385 h 3609317"/>
                  <a:gd name="connsiteX6" fmla="*/ 245777 w 3233540"/>
                  <a:gd name="connsiteY6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3233540 w 3233540"/>
                  <a:gd name="connsiteY2" fmla="*/ 0 h 3609317"/>
                  <a:gd name="connsiteX3" fmla="*/ 3233540 w 3233540"/>
                  <a:gd name="connsiteY3" fmla="*/ 3609317 h 3609317"/>
                  <a:gd name="connsiteX4" fmla="*/ 9230 w 3233540"/>
                  <a:gd name="connsiteY4" fmla="*/ 3609317 h 3609317"/>
                  <a:gd name="connsiteX5" fmla="*/ 0 w 3233540"/>
                  <a:gd name="connsiteY5" fmla="*/ 812385 h 3609317"/>
                  <a:gd name="connsiteX6" fmla="*/ 245777 w 3233540"/>
                  <a:gd name="connsiteY6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2201672 w 3233540"/>
                  <a:gd name="connsiteY2" fmla="*/ 1587 h 3609317"/>
                  <a:gd name="connsiteX3" fmla="*/ 3233540 w 3233540"/>
                  <a:gd name="connsiteY3" fmla="*/ 0 h 3609317"/>
                  <a:gd name="connsiteX4" fmla="*/ 3233540 w 3233540"/>
                  <a:gd name="connsiteY4" fmla="*/ 3609317 h 3609317"/>
                  <a:gd name="connsiteX5" fmla="*/ 9230 w 3233540"/>
                  <a:gd name="connsiteY5" fmla="*/ 3609317 h 3609317"/>
                  <a:gd name="connsiteX6" fmla="*/ 0 w 3233540"/>
                  <a:gd name="connsiteY6" fmla="*/ 812385 h 3609317"/>
                  <a:gd name="connsiteX7" fmla="*/ 245777 w 3233540"/>
                  <a:gd name="connsiteY7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2183568 w 3233540"/>
                  <a:gd name="connsiteY2" fmla="*/ 116225 h 3609317"/>
                  <a:gd name="connsiteX3" fmla="*/ 3233540 w 3233540"/>
                  <a:gd name="connsiteY3" fmla="*/ 0 h 3609317"/>
                  <a:gd name="connsiteX4" fmla="*/ 3233540 w 3233540"/>
                  <a:gd name="connsiteY4" fmla="*/ 3609317 h 3609317"/>
                  <a:gd name="connsiteX5" fmla="*/ 9230 w 3233540"/>
                  <a:gd name="connsiteY5" fmla="*/ 3609317 h 3609317"/>
                  <a:gd name="connsiteX6" fmla="*/ 0 w 3233540"/>
                  <a:gd name="connsiteY6" fmla="*/ 812385 h 3609317"/>
                  <a:gd name="connsiteX7" fmla="*/ 245777 w 3233540"/>
                  <a:gd name="connsiteY7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2183568 w 3233540"/>
                  <a:gd name="connsiteY2" fmla="*/ 116225 h 3609317"/>
                  <a:gd name="connsiteX3" fmla="*/ 3233540 w 3233540"/>
                  <a:gd name="connsiteY3" fmla="*/ 0 h 3609317"/>
                  <a:gd name="connsiteX4" fmla="*/ 3233540 w 3233540"/>
                  <a:gd name="connsiteY4" fmla="*/ 3609317 h 3609317"/>
                  <a:gd name="connsiteX5" fmla="*/ 9230 w 3233540"/>
                  <a:gd name="connsiteY5" fmla="*/ 3609317 h 3609317"/>
                  <a:gd name="connsiteX6" fmla="*/ 0 w 3233540"/>
                  <a:gd name="connsiteY6" fmla="*/ 812385 h 3609317"/>
                  <a:gd name="connsiteX7" fmla="*/ 245777 w 3233540"/>
                  <a:gd name="connsiteY7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2183568 w 3233540"/>
                  <a:gd name="connsiteY2" fmla="*/ 116225 h 3609317"/>
                  <a:gd name="connsiteX3" fmla="*/ 3233540 w 3233540"/>
                  <a:gd name="connsiteY3" fmla="*/ 0 h 3609317"/>
                  <a:gd name="connsiteX4" fmla="*/ 3233540 w 3233540"/>
                  <a:gd name="connsiteY4" fmla="*/ 3609317 h 3609317"/>
                  <a:gd name="connsiteX5" fmla="*/ 9230 w 3233540"/>
                  <a:gd name="connsiteY5" fmla="*/ 3609317 h 3609317"/>
                  <a:gd name="connsiteX6" fmla="*/ 0 w 3233540"/>
                  <a:gd name="connsiteY6" fmla="*/ 812385 h 3609317"/>
                  <a:gd name="connsiteX7" fmla="*/ 245777 w 3233540"/>
                  <a:gd name="connsiteY7" fmla="*/ 528689 h 3609317"/>
                  <a:gd name="connsiteX0" fmla="*/ 245777 w 3233540"/>
                  <a:gd name="connsiteY0" fmla="*/ 544745 h 3625373"/>
                  <a:gd name="connsiteX1" fmla="*/ 1741550 w 3233540"/>
                  <a:gd name="connsiteY1" fmla="*/ 22216 h 3625373"/>
                  <a:gd name="connsiteX2" fmla="*/ 2183568 w 3233540"/>
                  <a:gd name="connsiteY2" fmla="*/ 132281 h 3625373"/>
                  <a:gd name="connsiteX3" fmla="*/ 3233540 w 3233540"/>
                  <a:gd name="connsiteY3" fmla="*/ 16056 h 3625373"/>
                  <a:gd name="connsiteX4" fmla="*/ 3233540 w 3233540"/>
                  <a:gd name="connsiteY4" fmla="*/ 3625373 h 3625373"/>
                  <a:gd name="connsiteX5" fmla="*/ 9230 w 3233540"/>
                  <a:gd name="connsiteY5" fmla="*/ 3625373 h 3625373"/>
                  <a:gd name="connsiteX6" fmla="*/ 0 w 3233540"/>
                  <a:gd name="connsiteY6" fmla="*/ 828441 h 3625373"/>
                  <a:gd name="connsiteX7" fmla="*/ 245777 w 3233540"/>
                  <a:gd name="connsiteY7" fmla="*/ 544745 h 3625373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233540 w 3233540"/>
                  <a:gd name="connsiteY3" fmla="*/ 14784 h 3624101"/>
                  <a:gd name="connsiteX4" fmla="*/ 3233540 w 3233540"/>
                  <a:gd name="connsiteY4" fmla="*/ 3624101 h 3624101"/>
                  <a:gd name="connsiteX5" fmla="*/ 9230 w 3233540"/>
                  <a:gd name="connsiteY5" fmla="*/ 3624101 h 3624101"/>
                  <a:gd name="connsiteX6" fmla="*/ 0 w 3233540"/>
                  <a:gd name="connsiteY6" fmla="*/ 827169 h 3624101"/>
                  <a:gd name="connsiteX7" fmla="*/ 245777 w 3233540"/>
                  <a:gd name="connsiteY7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233540 w 3233540"/>
                  <a:gd name="connsiteY4" fmla="*/ 3624101 h 3624101"/>
                  <a:gd name="connsiteX5" fmla="*/ 9230 w 3233540"/>
                  <a:gd name="connsiteY5" fmla="*/ 3624101 h 3624101"/>
                  <a:gd name="connsiteX6" fmla="*/ 0 w 3233540"/>
                  <a:gd name="connsiteY6" fmla="*/ 827169 h 3624101"/>
                  <a:gd name="connsiteX7" fmla="*/ 245777 w 3233540"/>
                  <a:gd name="connsiteY7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096509 w 3233540"/>
                  <a:gd name="connsiteY4" fmla="*/ 1493533 h 3624101"/>
                  <a:gd name="connsiteX5" fmla="*/ 3233540 w 3233540"/>
                  <a:gd name="connsiteY5" fmla="*/ 3624101 h 3624101"/>
                  <a:gd name="connsiteX6" fmla="*/ 9230 w 3233540"/>
                  <a:gd name="connsiteY6" fmla="*/ 3624101 h 3624101"/>
                  <a:gd name="connsiteX7" fmla="*/ 0 w 3233540"/>
                  <a:gd name="connsiteY7" fmla="*/ 827169 h 3624101"/>
                  <a:gd name="connsiteX8" fmla="*/ 245777 w 3233540"/>
                  <a:gd name="connsiteY8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159994 w 3233540"/>
                  <a:gd name="connsiteY4" fmla="*/ 1333300 h 3624101"/>
                  <a:gd name="connsiteX5" fmla="*/ 3233540 w 3233540"/>
                  <a:gd name="connsiteY5" fmla="*/ 3624101 h 3624101"/>
                  <a:gd name="connsiteX6" fmla="*/ 9230 w 3233540"/>
                  <a:gd name="connsiteY6" fmla="*/ 3624101 h 3624101"/>
                  <a:gd name="connsiteX7" fmla="*/ 0 w 3233540"/>
                  <a:gd name="connsiteY7" fmla="*/ 827169 h 3624101"/>
                  <a:gd name="connsiteX8" fmla="*/ 245777 w 3233540"/>
                  <a:gd name="connsiteY8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159994 w 3233540"/>
                  <a:gd name="connsiteY4" fmla="*/ 1333300 h 3624101"/>
                  <a:gd name="connsiteX5" fmla="*/ 3233540 w 3233540"/>
                  <a:gd name="connsiteY5" fmla="*/ 3624101 h 3624101"/>
                  <a:gd name="connsiteX6" fmla="*/ 9230 w 3233540"/>
                  <a:gd name="connsiteY6" fmla="*/ 3624101 h 3624101"/>
                  <a:gd name="connsiteX7" fmla="*/ 0 w 3233540"/>
                  <a:gd name="connsiteY7" fmla="*/ 827169 h 3624101"/>
                  <a:gd name="connsiteX8" fmla="*/ 245777 w 3233540"/>
                  <a:gd name="connsiteY8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159994 w 3233540"/>
                  <a:gd name="connsiteY4" fmla="*/ 1333300 h 3624101"/>
                  <a:gd name="connsiteX5" fmla="*/ 3233540 w 3233540"/>
                  <a:gd name="connsiteY5" fmla="*/ 3624101 h 3624101"/>
                  <a:gd name="connsiteX6" fmla="*/ 9230 w 3233540"/>
                  <a:gd name="connsiteY6" fmla="*/ 3624101 h 3624101"/>
                  <a:gd name="connsiteX7" fmla="*/ 0 w 3233540"/>
                  <a:gd name="connsiteY7" fmla="*/ 827169 h 3624101"/>
                  <a:gd name="connsiteX8" fmla="*/ 245777 w 3233540"/>
                  <a:gd name="connsiteY8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159994 w 3233540"/>
                  <a:gd name="connsiteY4" fmla="*/ 1333300 h 3624101"/>
                  <a:gd name="connsiteX5" fmla="*/ 3200175 w 3233540"/>
                  <a:gd name="connsiteY5" fmla="*/ 2809830 h 3624101"/>
                  <a:gd name="connsiteX6" fmla="*/ 3233540 w 3233540"/>
                  <a:gd name="connsiteY6" fmla="*/ 3624101 h 3624101"/>
                  <a:gd name="connsiteX7" fmla="*/ 9230 w 3233540"/>
                  <a:gd name="connsiteY7" fmla="*/ 3624101 h 3624101"/>
                  <a:gd name="connsiteX8" fmla="*/ 0 w 3233540"/>
                  <a:gd name="connsiteY8" fmla="*/ 827169 h 3624101"/>
                  <a:gd name="connsiteX9" fmla="*/ 245777 w 3233540"/>
                  <a:gd name="connsiteY9" fmla="*/ 543473 h 3624101"/>
                  <a:gd name="connsiteX0" fmla="*/ 245777 w 3238534"/>
                  <a:gd name="connsiteY0" fmla="*/ 543473 h 3624101"/>
                  <a:gd name="connsiteX1" fmla="*/ 1741550 w 3238534"/>
                  <a:gd name="connsiteY1" fmla="*/ 20944 h 3624101"/>
                  <a:gd name="connsiteX2" fmla="*/ 2183568 w 3238534"/>
                  <a:gd name="connsiteY2" fmla="*/ 131009 h 3624101"/>
                  <a:gd name="connsiteX3" fmla="*/ 3074881 w 3238534"/>
                  <a:gd name="connsiteY3" fmla="*/ 1001901 h 3624101"/>
                  <a:gd name="connsiteX4" fmla="*/ 3159994 w 3238534"/>
                  <a:gd name="connsiteY4" fmla="*/ 1333300 h 3624101"/>
                  <a:gd name="connsiteX5" fmla="*/ 3238534 w 3238534"/>
                  <a:gd name="connsiteY5" fmla="*/ 2753754 h 3624101"/>
                  <a:gd name="connsiteX6" fmla="*/ 3233540 w 3238534"/>
                  <a:gd name="connsiteY6" fmla="*/ 3624101 h 3624101"/>
                  <a:gd name="connsiteX7" fmla="*/ 9230 w 3238534"/>
                  <a:gd name="connsiteY7" fmla="*/ 3624101 h 3624101"/>
                  <a:gd name="connsiteX8" fmla="*/ 0 w 3238534"/>
                  <a:gd name="connsiteY8" fmla="*/ 827169 h 3624101"/>
                  <a:gd name="connsiteX9" fmla="*/ 245777 w 3238534"/>
                  <a:gd name="connsiteY9" fmla="*/ 543473 h 3624101"/>
                  <a:gd name="connsiteX0" fmla="*/ 245777 w 3472393"/>
                  <a:gd name="connsiteY0" fmla="*/ 543473 h 3624101"/>
                  <a:gd name="connsiteX1" fmla="*/ 1741550 w 3472393"/>
                  <a:gd name="connsiteY1" fmla="*/ 20944 h 3624101"/>
                  <a:gd name="connsiteX2" fmla="*/ 2183568 w 3472393"/>
                  <a:gd name="connsiteY2" fmla="*/ 131009 h 3624101"/>
                  <a:gd name="connsiteX3" fmla="*/ 3074881 w 3472393"/>
                  <a:gd name="connsiteY3" fmla="*/ 1001901 h 3624101"/>
                  <a:gd name="connsiteX4" fmla="*/ 3159994 w 3472393"/>
                  <a:gd name="connsiteY4" fmla="*/ 1333300 h 3624101"/>
                  <a:gd name="connsiteX5" fmla="*/ 3238534 w 3472393"/>
                  <a:gd name="connsiteY5" fmla="*/ 2753754 h 3624101"/>
                  <a:gd name="connsiteX6" fmla="*/ 3234141 w 3472393"/>
                  <a:gd name="connsiteY6" fmla="*/ 3121170 h 3624101"/>
                  <a:gd name="connsiteX7" fmla="*/ 3233540 w 3472393"/>
                  <a:gd name="connsiteY7" fmla="*/ 3624101 h 3624101"/>
                  <a:gd name="connsiteX8" fmla="*/ 9230 w 3472393"/>
                  <a:gd name="connsiteY8" fmla="*/ 3624101 h 3624101"/>
                  <a:gd name="connsiteX9" fmla="*/ 0 w 3472393"/>
                  <a:gd name="connsiteY9" fmla="*/ 827169 h 3624101"/>
                  <a:gd name="connsiteX10" fmla="*/ 245777 w 3472393"/>
                  <a:gd name="connsiteY10" fmla="*/ 543473 h 3624101"/>
                  <a:gd name="connsiteX0" fmla="*/ 245777 w 3434161"/>
                  <a:gd name="connsiteY0" fmla="*/ 543473 h 3624101"/>
                  <a:gd name="connsiteX1" fmla="*/ 1741550 w 3434161"/>
                  <a:gd name="connsiteY1" fmla="*/ 20944 h 3624101"/>
                  <a:gd name="connsiteX2" fmla="*/ 2183568 w 3434161"/>
                  <a:gd name="connsiteY2" fmla="*/ 131009 h 3624101"/>
                  <a:gd name="connsiteX3" fmla="*/ 3074881 w 3434161"/>
                  <a:gd name="connsiteY3" fmla="*/ 1001901 h 3624101"/>
                  <a:gd name="connsiteX4" fmla="*/ 3159994 w 3434161"/>
                  <a:gd name="connsiteY4" fmla="*/ 1333300 h 3624101"/>
                  <a:gd name="connsiteX5" fmla="*/ 3238534 w 3434161"/>
                  <a:gd name="connsiteY5" fmla="*/ 2753754 h 3624101"/>
                  <a:gd name="connsiteX6" fmla="*/ 3059104 w 3434161"/>
                  <a:gd name="connsiteY6" fmla="*/ 3086586 h 3624101"/>
                  <a:gd name="connsiteX7" fmla="*/ 3233540 w 3434161"/>
                  <a:gd name="connsiteY7" fmla="*/ 3624101 h 3624101"/>
                  <a:gd name="connsiteX8" fmla="*/ 9230 w 3434161"/>
                  <a:gd name="connsiteY8" fmla="*/ 3624101 h 3624101"/>
                  <a:gd name="connsiteX9" fmla="*/ 0 w 3434161"/>
                  <a:gd name="connsiteY9" fmla="*/ 827169 h 3624101"/>
                  <a:gd name="connsiteX10" fmla="*/ 245777 w 3434161"/>
                  <a:gd name="connsiteY10" fmla="*/ 543473 h 3624101"/>
                  <a:gd name="connsiteX0" fmla="*/ 245777 w 3434161"/>
                  <a:gd name="connsiteY0" fmla="*/ 543473 h 3624101"/>
                  <a:gd name="connsiteX1" fmla="*/ 1741550 w 3434161"/>
                  <a:gd name="connsiteY1" fmla="*/ 20944 h 3624101"/>
                  <a:gd name="connsiteX2" fmla="*/ 2183568 w 3434161"/>
                  <a:gd name="connsiteY2" fmla="*/ 131009 h 3624101"/>
                  <a:gd name="connsiteX3" fmla="*/ 3074881 w 3434161"/>
                  <a:gd name="connsiteY3" fmla="*/ 1001901 h 3624101"/>
                  <a:gd name="connsiteX4" fmla="*/ 3159994 w 3434161"/>
                  <a:gd name="connsiteY4" fmla="*/ 1333300 h 3624101"/>
                  <a:gd name="connsiteX5" fmla="*/ 3238534 w 3434161"/>
                  <a:gd name="connsiteY5" fmla="*/ 2753754 h 3624101"/>
                  <a:gd name="connsiteX6" fmla="*/ 3059104 w 3434161"/>
                  <a:gd name="connsiteY6" fmla="*/ 3086586 h 3624101"/>
                  <a:gd name="connsiteX7" fmla="*/ 3233540 w 3434161"/>
                  <a:gd name="connsiteY7" fmla="*/ 3624101 h 3624101"/>
                  <a:gd name="connsiteX8" fmla="*/ 9230 w 3434161"/>
                  <a:gd name="connsiteY8" fmla="*/ 3624101 h 3624101"/>
                  <a:gd name="connsiteX9" fmla="*/ 0 w 3434161"/>
                  <a:gd name="connsiteY9" fmla="*/ 827169 h 3624101"/>
                  <a:gd name="connsiteX10" fmla="*/ 245777 w 3434161"/>
                  <a:gd name="connsiteY10" fmla="*/ 543473 h 3624101"/>
                  <a:gd name="connsiteX0" fmla="*/ 245777 w 3434161"/>
                  <a:gd name="connsiteY0" fmla="*/ 543473 h 3624101"/>
                  <a:gd name="connsiteX1" fmla="*/ 1741550 w 3434161"/>
                  <a:gd name="connsiteY1" fmla="*/ 20944 h 3624101"/>
                  <a:gd name="connsiteX2" fmla="*/ 2183568 w 3434161"/>
                  <a:gd name="connsiteY2" fmla="*/ 131009 h 3624101"/>
                  <a:gd name="connsiteX3" fmla="*/ 3074881 w 3434161"/>
                  <a:gd name="connsiteY3" fmla="*/ 1001901 h 3624101"/>
                  <a:gd name="connsiteX4" fmla="*/ 3159994 w 3434161"/>
                  <a:gd name="connsiteY4" fmla="*/ 1333300 h 3624101"/>
                  <a:gd name="connsiteX5" fmla="*/ 3238534 w 3434161"/>
                  <a:gd name="connsiteY5" fmla="*/ 2753754 h 3624101"/>
                  <a:gd name="connsiteX6" fmla="*/ 3059104 w 3434161"/>
                  <a:gd name="connsiteY6" fmla="*/ 3086586 h 3624101"/>
                  <a:gd name="connsiteX7" fmla="*/ 3233540 w 3434161"/>
                  <a:gd name="connsiteY7" fmla="*/ 3624101 h 3624101"/>
                  <a:gd name="connsiteX8" fmla="*/ 9230 w 3434161"/>
                  <a:gd name="connsiteY8" fmla="*/ 3624101 h 3624101"/>
                  <a:gd name="connsiteX9" fmla="*/ 0 w 3434161"/>
                  <a:gd name="connsiteY9" fmla="*/ 827169 h 3624101"/>
                  <a:gd name="connsiteX10" fmla="*/ 245777 w 3434161"/>
                  <a:gd name="connsiteY10" fmla="*/ 543473 h 3624101"/>
                  <a:gd name="connsiteX0" fmla="*/ 245777 w 3240261"/>
                  <a:gd name="connsiteY0" fmla="*/ 543473 h 3726839"/>
                  <a:gd name="connsiteX1" fmla="*/ 1741550 w 3240261"/>
                  <a:gd name="connsiteY1" fmla="*/ 20944 h 3726839"/>
                  <a:gd name="connsiteX2" fmla="*/ 2183568 w 3240261"/>
                  <a:gd name="connsiteY2" fmla="*/ 131009 h 3726839"/>
                  <a:gd name="connsiteX3" fmla="*/ 3074881 w 3240261"/>
                  <a:gd name="connsiteY3" fmla="*/ 1001901 h 3726839"/>
                  <a:gd name="connsiteX4" fmla="*/ 3159994 w 3240261"/>
                  <a:gd name="connsiteY4" fmla="*/ 1333300 h 3726839"/>
                  <a:gd name="connsiteX5" fmla="*/ 3238534 w 3240261"/>
                  <a:gd name="connsiteY5" fmla="*/ 2753754 h 3726839"/>
                  <a:gd name="connsiteX6" fmla="*/ 3059104 w 3240261"/>
                  <a:gd name="connsiteY6" fmla="*/ 3086586 h 3726839"/>
                  <a:gd name="connsiteX7" fmla="*/ 9230 w 3240261"/>
                  <a:gd name="connsiteY7" fmla="*/ 3624101 h 3726839"/>
                  <a:gd name="connsiteX8" fmla="*/ 0 w 3240261"/>
                  <a:gd name="connsiteY8" fmla="*/ 827169 h 3726839"/>
                  <a:gd name="connsiteX9" fmla="*/ 245777 w 3240261"/>
                  <a:gd name="connsiteY9" fmla="*/ 543473 h 3726839"/>
                  <a:gd name="connsiteX0" fmla="*/ 245777 w 3240261"/>
                  <a:gd name="connsiteY0" fmla="*/ 543473 h 3822318"/>
                  <a:gd name="connsiteX1" fmla="*/ 1741550 w 3240261"/>
                  <a:gd name="connsiteY1" fmla="*/ 20944 h 3822318"/>
                  <a:gd name="connsiteX2" fmla="*/ 2183568 w 3240261"/>
                  <a:gd name="connsiteY2" fmla="*/ 131009 h 3822318"/>
                  <a:gd name="connsiteX3" fmla="*/ 3074881 w 3240261"/>
                  <a:gd name="connsiteY3" fmla="*/ 1001901 h 3822318"/>
                  <a:gd name="connsiteX4" fmla="*/ 3159994 w 3240261"/>
                  <a:gd name="connsiteY4" fmla="*/ 1333300 h 3822318"/>
                  <a:gd name="connsiteX5" fmla="*/ 3238534 w 3240261"/>
                  <a:gd name="connsiteY5" fmla="*/ 2753754 h 3822318"/>
                  <a:gd name="connsiteX6" fmla="*/ 3059104 w 3240261"/>
                  <a:gd name="connsiteY6" fmla="*/ 3086586 h 3822318"/>
                  <a:gd name="connsiteX7" fmla="*/ 1542418 w 3240261"/>
                  <a:gd name="connsiteY7" fmla="*/ 3537131 h 3822318"/>
                  <a:gd name="connsiteX8" fmla="*/ 9230 w 3240261"/>
                  <a:gd name="connsiteY8" fmla="*/ 3624101 h 3822318"/>
                  <a:gd name="connsiteX9" fmla="*/ 0 w 3240261"/>
                  <a:gd name="connsiteY9" fmla="*/ 827169 h 3822318"/>
                  <a:gd name="connsiteX10" fmla="*/ 245777 w 3240261"/>
                  <a:gd name="connsiteY10" fmla="*/ 543473 h 3822318"/>
                  <a:gd name="connsiteX0" fmla="*/ 245777 w 3240261"/>
                  <a:gd name="connsiteY0" fmla="*/ 543473 h 3828324"/>
                  <a:gd name="connsiteX1" fmla="*/ 1741550 w 3240261"/>
                  <a:gd name="connsiteY1" fmla="*/ 20944 h 3828324"/>
                  <a:gd name="connsiteX2" fmla="*/ 2183568 w 3240261"/>
                  <a:gd name="connsiteY2" fmla="*/ 131009 h 3828324"/>
                  <a:gd name="connsiteX3" fmla="*/ 3074881 w 3240261"/>
                  <a:gd name="connsiteY3" fmla="*/ 1001901 h 3828324"/>
                  <a:gd name="connsiteX4" fmla="*/ 3159994 w 3240261"/>
                  <a:gd name="connsiteY4" fmla="*/ 1333300 h 3828324"/>
                  <a:gd name="connsiteX5" fmla="*/ 3238534 w 3240261"/>
                  <a:gd name="connsiteY5" fmla="*/ 2753754 h 3828324"/>
                  <a:gd name="connsiteX6" fmla="*/ 3059104 w 3240261"/>
                  <a:gd name="connsiteY6" fmla="*/ 3086586 h 3828324"/>
                  <a:gd name="connsiteX7" fmla="*/ 1546847 w 3240261"/>
                  <a:gd name="connsiteY7" fmla="*/ 3560740 h 3828324"/>
                  <a:gd name="connsiteX8" fmla="*/ 9230 w 3240261"/>
                  <a:gd name="connsiteY8" fmla="*/ 3624101 h 3828324"/>
                  <a:gd name="connsiteX9" fmla="*/ 0 w 3240261"/>
                  <a:gd name="connsiteY9" fmla="*/ 827169 h 3828324"/>
                  <a:gd name="connsiteX10" fmla="*/ 245777 w 3240261"/>
                  <a:gd name="connsiteY10" fmla="*/ 543473 h 3828324"/>
                  <a:gd name="connsiteX0" fmla="*/ 245777 w 3240261"/>
                  <a:gd name="connsiteY0" fmla="*/ 543473 h 3828324"/>
                  <a:gd name="connsiteX1" fmla="*/ 1741550 w 3240261"/>
                  <a:gd name="connsiteY1" fmla="*/ 20944 h 3828324"/>
                  <a:gd name="connsiteX2" fmla="*/ 2183568 w 3240261"/>
                  <a:gd name="connsiteY2" fmla="*/ 131009 h 3828324"/>
                  <a:gd name="connsiteX3" fmla="*/ 3074881 w 3240261"/>
                  <a:gd name="connsiteY3" fmla="*/ 1001901 h 3828324"/>
                  <a:gd name="connsiteX4" fmla="*/ 3159994 w 3240261"/>
                  <a:gd name="connsiteY4" fmla="*/ 1333300 h 3828324"/>
                  <a:gd name="connsiteX5" fmla="*/ 3238534 w 3240261"/>
                  <a:gd name="connsiteY5" fmla="*/ 2753754 h 3828324"/>
                  <a:gd name="connsiteX6" fmla="*/ 3059104 w 3240261"/>
                  <a:gd name="connsiteY6" fmla="*/ 3086586 h 3828324"/>
                  <a:gd name="connsiteX7" fmla="*/ 1546847 w 3240261"/>
                  <a:gd name="connsiteY7" fmla="*/ 3560740 h 3828324"/>
                  <a:gd name="connsiteX8" fmla="*/ 9230 w 3240261"/>
                  <a:gd name="connsiteY8" fmla="*/ 3624101 h 3828324"/>
                  <a:gd name="connsiteX9" fmla="*/ 0 w 3240261"/>
                  <a:gd name="connsiteY9" fmla="*/ 827169 h 3828324"/>
                  <a:gd name="connsiteX10" fmla="*/ 245777 w 3240261"/>
                  <a:gd name="connsiteY10" fmla="*/ 543473 h 3828324"/>
                  <a:gd name="connsiteX0" fmla="*/ 245777 w 3240261"/>
                  <a:gd name="connsiteY0" fmla="*/ 543473 h 3828324"/>
                  <a:gd name="connsiteX1" fmla="*/ 1741550 w 3240261"/>
                  <a:gd name="connsiteY1" fmla="*/ 20944 h 3828324"/>
                  <a:gd name="connsiteX2" fmla="*/ 2183568 w 3240261"/>
                  <a:gd name="connsiteY2" fmla="*/ 131009 h 3828324"/>
                  <a:gd name="connsiteX3" fmla="*/ 3074881 w 3240261"/>
                  <a:gd name="connsiteY3" fmla="*/ 1001901 h 3828324"/>
                  <a:gd name="connsiteX4" fmla="*/ 3159994 w 3240261"/>
                  <a:gd name="connsiteY4" fmla="*/ 1333300 h 3828324"/>
                  <a:gd name="connsiteX5" fmla="*/ 3238534 w 3240261"/>
                  <a:gd name="connsiteY5" fmla="*/ 2753754 h 3828324"/>
                  <a:gd name="connsiteX6" fmla="*/ 3059104 w 3240261"/>
                  <a:gd name="connsiteY6" fmla="*/ 3086586 h 3828324"/>
                  <a:gd name="connsiteX7" fmla="*/ 1546847 w 3240261"/>
                  <a:gd name="connsiteY7" fmla="*/ 3560740 h 3828324"/>
                  <a:gd name="connsiteX8" fmla="*/ 9230 w 3240261"/>
                  <a:gd name="connsiteY8" fmla="*/ 3624101 h 3828324"/>
                  <a:gd name="connsiteX9" fmla="*/ 0 w 3240261"/>
                  <a:gd name="connsiteY9" fmla="*/ 827169 h 3828324"/>
                  <a:gd name="connsiteX10" fmla="*/ 245777 w 3240261"/>
                  <a:gd name="connsiteY10" fmla="*/ 543473 h 3828324"/>
                  <a:gd name="connsiteX0" fmla="*/ 245777 w 3240261"/>
                  <a:gd name="connsiteY0" fmla="*/ 543473 h 3846703"/>
                  <a:gd name="connsiteX1" fmla="*/ 1741550 w 3240261"/>
                  <a:gd name="connsiteY1" fmla="*/ 20944 h 3846703"/>
                  <a:gd name="connsiteX2" fmla="*/ 2183568 w 3240261"/>
                  <a:gd name="connsiteY2" fmla="*/ 131009 h 3846703"/>
                  <a:gd name="connsiteX3" fmla="*/ 3074881 w 3240261"/>
                  <a:gd name="connsiteY3" fmla="*/ 1001901 h 3846703"/>
                  <a:gd name="connsiteX4" fmla="*/ 3159994 w 3240261"/>
                  <a:gd name="connsiteY4" fmla="*/ 1333300 h 3846703"/>
                  <a:gd name="connsiteX5" fmla="*/ 3238534 w 3240261"/>
                  <a:gd name="connsiteY5" fmla="*/ 2753754 h 3846703"/>
                  <a:gd name="connsiteX6" fmla="*/ 3059104 w 3240261"/>
                  <a:gd name="connsiteY6" fmla="*/ 3086586 h 3846703"/>
                  <a:gd name="connsiteX7" fmla="*/ 1546847 w 3240261"/>
                  <a:gd name="connsiteY7" fmla="*/ 3560740 h 3846703"/>
                  <a:gd name="connsiteX8" fmla="*/ 1181426 w 3240261"/>
                  <a:gd name="connsiteY8" fmla="*/ 3661315 h 3846703"/>
                  <a:gd name="connsiteX9" fmla="*/ 9230 w 3240261"/>
                  <a:gd name="connsiteY9" fmla="*/ 3624101 h 3846703"/>
                  <a:gd name="connsiteX10" fmla="*/ 0 w 3240261"/>
                  <a:gd name="connsiteY10" fmla="*/ 827169 h 3846703"/>
                  <a:gd name="connsiteX11" fmla="*/ 245777 w 3240261"/>
                  <a:gd name="connsiteY11" fmla="*/ 543473 h 3846703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546847 w 3240261"/>
                  <a:gd name="connsiteY7" fmla="*/ 3560740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546847 w 3240261"/>
                  <a:gd name="connsiteY7" fmla="*/ 3560740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546847 w 3240261"/>
                  <a:gd name="connsiteY7" fmla="*/ 3560740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499630 w 3240261"/>
                  <a:gd name="connsiteY7" fmla="*/ 3569598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499630 w 3240261"/>
                  <a:gd name="connsiteY7" fmla="*/ 3569598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499630 w 3240261"/>
                  <a:gd name="connsiteY7" fmla="*/ 3569598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12898 w 3240261"/>
                  <a:gd name="connsiteY9" fmla="*/ 2569988 h 3625487"/>
                  <a:gd name="connsiteX10" fmla="*/ 0 w 3240261"/>
                  <a:gd name="connsiteY10" fmla="*/ 827169 h 3625487"/>
                  <a:gd name="connsiteX11" fmla="*/ 245777 w 3240261"/>
                  <a:gd name="connsiteY11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10745 w 3240261"/>
                  <a:gd name="connsiteY9" fmla="*/ 2396788 h 3625487"/>
                  <a:gd name="connsiteX10" fmla="*/ 0 w 3240261"/>
                  <a:gd name="connsiteY10" fmla="*/ 827169 h 3625487"/>
                  <a:gd name="connsiteX11" fmla="*/ 245777 w 3240261"/>
                  <a:gd name="connsiteY11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185537 w 3240261"/>
                  <a:gd name="connsiteY9" fmla="*/ 2741621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216486 w 3240261"/>
                  <a:gd name="connsiteY9" fmla="*/ 2884137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212922 w 3240261"/>
                  <a:gd name="connsiteY9" fmla="*/ 2856152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212922 w 3240261"/>
                  <a:gd name="connsiteY9" fmla="*/ 2856152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212922 w 3240261"/>
                  <a:gd name="connsiteY9" fmla="*/ 2856152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2632"/>
                  <a:gd name="connsiteX1" fmla="*/ 1741550 w 3240261"/>
                  <a:gd name="connsiteY1" fmla="*/ 20944 h 3622632"/>
                  <a:gd name="connsiteX2" fmla="*/ 2183568 w 3240261"/>
                  <a:gd name="connsiteY2" fmla="*/ 131009 h 3622632"/>
                  <a:gd name="connsiteX3" fmla="*/ 3074881 w 3240261"/>
                  <a:gd name="connsiteY3" fmla="*/ 1001901 h 3622632"/>
                  <a:gd name="connsiteX4" fmla="*/ 3159994 w 3240261"/>
                  <a:gd name="connsiteY4" fmla="*/ 1333300 h 3622632"/>
                  <a:gd name="connsiteX5" fmla="*/ 3238534 w 3240261"/>
                  <a:gd name="connsiteY5" fmla="*/ 2753754 h 3622632"/>
                  <a:gd name="connsiteX6" fmla="*/ 3059104 w 3240261"/>
                  <a:gd name="connsiteY6" fmla="*/ 3086586 h 3622632"/>
                  <a:gd name="connsiteX7" fmla="*/ 1499630 w 3240261"/>
                  <a:gd name="connsiteY7" fmla="*/ 3569598 h 3622632"/>
                  <a:gd name="connsiteX8" fmla="*/ 1029787 w 3240261"/>
                  <a:gd name="connsiteY8" fmla="*/ 3531326 h 3622632"/>
                  <a:gd name="connsiteX9" fmla="*/ 212922 w 3240261"/>
                  <a:gd name="connsiteY9" fmla="*/ 2856152 h 3622632"/>
                  <a:gd name="connsiteX10" fmla="*/ 10745 w 3240261"/>
                  <a:gd name="connsiteY10" fmla="*/ 2396788 h 3622632"/>
                  <a:gd name="connsiteX11" fmla="*/ 0 w 3240261"/>
                  <a:gd name="connsiteY11" fmla="*/ 827169 h 3622632"/>
                  <a:gd name="connsiteX12" fmla="*/ 245777 w 3240261"/>
                  <a:gd name="connsiteY12" fmla="*/ 543473 h 3622632"/>
                  <a:gd name="connsiteX0" fmla="*/ 245777 w 3240261"/>
                  <a:gd name="connsiteY0" fmla="*/ 543473 h 3622632"/>
                  <a:gd name="connsiteX1" fmla="*/ 1741550 w 3240261"/>
                  <a:gd name="connsiteY1" fmla="*/ 20944 h 3622632"/>
                  <a:gd name="connsiteX2" fmla="*/ 2183568 w 3240261"/>
                  <a:gd name="connsiteY2" fmla="*/ 131009 h 3622632"/>
                  <a:gd name="connsiteX3" fmla="*/ 3074881 w 3240261"/>
                  <a:gd name="connsiteY3" fmla="*/ 1001901 h 3622632"/>
                  <a:gd name="connsiteX4" fmla="*/ 3159994 w 3240261"/>
                  <a:gd name="connsiteY4" fmla="*/ 1333300 h 3622632"/>
                  <a:gd name="connsiteX5" fmla="*/ 3238534 w 3240261"/>
                  <a:gd name="connsiteY5" fmla="*/ 2753754 h 3622632"/>
                  <a:gd name="connsiteX6" fmla="*/ 3059104 w 3240261"/>
                  <a:gd name="connsiteY6" fmla="*/ 3086586 h 3622632"/>
                  <a:gd name="connsiteX7" fmla="*/ 1499630 w 3240261"/>
                  <a:gd name="connsiteY7" fmla="*/ 3569598 h 3622632"/>
                  <a:gd name="connsiteX8" fmla="*/ 1029787 w 3240261"/>
                  <a:gd name="connsiteY8" fmla="*/ 3531326 h 3622632"/>
                  <a:gd name="connsiteX9" fmla="*/ 212922 w 3240261"/>
                  <a:gd name="connsiteY9" fmla="*/ 2856152 h 3622632"/>
                  <a:gd name="connsiteX10" fmla="*/ 10745 w 3240261"/>
                  <a:gd name="connsiteY10" fmla="*/ 2396788 h 3622632"/>
                  <a:gd name="connsiteX11" fmla="*/ 0 w 3240261"/>
                  <a:gd name="connsiteY11" fmla="*/ 827169 h 3622632"/>
                  <a:gd name="connsiteX12" fmla="*/ 245777 w 3240261"/>
                  <a:gd name="connsiteY12" fmla="*/ 543473 h 3622632"/>
                  <a:gd name="connsiteX0" fmla="*/ 245777 w 3240261"/>
                  <a:gd name="connsiteY0" fmla="*/ 543473 h 3622632"/>
                  <a:gd name="connsiteX1" fmla="*/ 1741550 w 3240261"/>
                  <a:gd name="connsiteY1" fmla="*/ 20944 h 3622632"/>
                  <a:gd name="connsiteX2" fmla="*/ 2183568 w 3240261"/>
                  <a:gd name="connsiteY2" fmla="*/ 131009 h 3622632"/>
                  <a:gd name="connsiteX3" fmla="*/ 3074881 w 3240261"/>
                  <a:gd name="connsiteY3" fmla="*/ 1001901 h 3622632"/>
                  <a:gd name="connsiteX4" fmla="*/ 3159994 w 3240261"/>
                  <a:gd name="connsiteY4" fmla="*/ 1333300 h 3622632"/>
                  <a:gd name="connsiteX5" fmla="*/ 3238534 w 3240261"/>
                  <a:gd name="connsiteY5" fmla="*/ 2753754 h 3622632"/>
                  <a:gd name="connsiteX6" fmla="*/ 3059104 w 3240261"/>
                  <a:gd name="connsiteY6" fmla="*/ 3086586 h 3622632"/>
                  <a:gd name="connsiteX7" fmla="*/ 1499630 w 3240261"/>
                  <a:gd name="connsiteY7" fmla="*/ 3569598 h 3622632"/>
                  <a:gd name="connsiteX8" fmla="*/ 1029787 w 3240261"/>
                  <a:gd name="connsiteY8" fmla="*/ 3531326 h 3622632"/>
                  <a:gd name="connsiteX9" fmla="*/ 212922 w 3240261"/>
                  <a:gd name="connsiteY9" fmla="*/ 2856152 h 3622632"/>
                  <a:gd name="connsiteX10" fmla="*/ 10745 w 3240261"/>
                  <a:gd name="connsiteY10" fmla="*/ 2396788 h 3622632"/>
                  <a:gd name="connsiteX11" fmla="*/ 0 w 3240261"/>
                  <a:gd name="connsiteY11" fmla="*/ 827169 h 3622632"/>
                  <a:gd name="connsiteX12" fmla="*/ 245777 w 3240261"/>
                  <a:gd name="connsiteY12" fmla="*/ 543473 h 3622632"/>
                  <a:gd name="connsiteX0" fmla="*/ 245777 w 3240467"/>
                  <a:gd name="connsiteY0" fmla="*/ 543473 h 3622632"/>
                  <a:gd name="connsiteX1" fmla="*/ 1741550 w 3240467"/>
                  <a:gd name="connsiteY1" fmla="*/ 20944 h 3622632"/>
                  <a:gd name="connsiteX2" fmla="*/ 2183568 w 3240467"/>
                  <a:gd name="connsiteY2" fmla="*/ 131009 h 3622632"/>
                  <a:gd name="connsiteX3" fmla="*/ 3074881 w 3240467"/>
                  <a:gd name="connsiteY3" fmla="*/ 1001901 h 3622632"/>
                  <a:gd name="connsiteX4" fmla="*/ 3159994 w 3240467"/>
                  <a:gd name="connsiteY4" fmla="*/ 1333300 h 3622632"/>
                  <a:gd name="connsiteX5" fmla="*/ 3238534 w 3240467"/>
                  <a:gd name="connsiteY5" fmla="*/ 2753754 h 3622632"/>
                  <a:gd name="connsiteX6" fmla="*/ 3059104 w 3240467"/>
                  <a:gd name="connsiteY6" fmla="*/ 3086586 h 3622632"/>
                  <a:gd name="connsiteX7" fmla="*/ 1499630 w 3240467"/>
                  <a:gd name="connsiteY7" fmla="*/ 3569598 h 3622632"/>
                  <a:gd name="connsiteX8" fmla="*/ 1029787 w 3240467"/>
                  <a:gd name="connsiteY8" fmla="*/ 3531326 h 3622632"/>
                  <a:gd name="connsiteX9" fmla="*/ 212922 w 3240467"/>
                  <a:gd name="connsiteY9" fmla="*/ 2856152 h 3622632"/>
                  <a:gd name="connsiteX10" fmla="*/ 10745 w 3240467"/>
                  <a:gd name="connsiteY10" fmla="*/ 2396788 h 3622632"/>
                  <a:gd name="connsiteX11" fmla="*/ 0 w 3240467"/>
                  <a:gd name="connsiteY11" fmla="*/ 827169 h 3622632"/>
                  <a:gd name="connsiteX12" fmla="*/ 245777 w 3240467"/>
                  <a:gd name="connsiteY12" fmla="*/ 543473 h 3622632"/>
                  <a:gd name="connsiteX0" fmla="*/ 245777 w 3240036"/>
                  <a:gd name="connsiteY0" fmla="*/ 543473 h 3622632"/>
                  <a:gd name="connsiteX1" fmla="*/ 1741550 w 3240036"/>
                  <a:gd name="connsiteY1" fmla="*/ 20944 h 3622632"/>
                  <a:gd name="connsiteX2" fmla="*/ 2183568 w 3240036"/>
                  <a:gd name="connsiteY2" fmla="*/ 131009 h 3622632"/>
                  <a:gd name="connsiteX3" fmla="*/ 3074881 w 3240036"/>
                  <a:gd name="connsiteY3" fmla="*/ 1001901 h 3622632"/>
                  <a:gd name="connsiteX4" fmla="*/ 3159994 w 3240036"/>
                  <a:gd name="connsiteY4" fmla="*/ 1333300 h 3622632"/>
                  <a:gd name="connsiteX5" fmla="*/ 3238534 w 3240036"/>
                  <a:gd name="connsiteY5" fmla="*/ 2753754 h 3622632"/>
                  <a:gd name="connsiteX6" fmla="*/ 3059104 w 3240036"/>
                  <a:gd name="connsiteY6" fmla="*/ 3086586 h 3622632"/>
                  <a:gd name="connsiteX7" fmla="*/ 1499630 w 3240036"/>
                  <a:gd name="connsiteY7" fmla="*/ 3569598 h 3622632"/>
                  <a:gd name="connsiteX8" fmla="*/ 1029787 w 3240036"/>
                  <a:gd name="connsiteY8" fmla="*/ 3531326 h 3622632"/>
                  <a:gd name="connsiteX9" fmla="*/ 212922 w 3240036"/>
                  <a:gd name="connsiteY9" fmla="*/ 2856152 h 3622632"/>
                  <a:gd name="connsiteX10" fmla="*/ 10745 w 3240036"/>
                  <a:gd name="connsiteY10" fmla="*/ 2396788 h 3622632"/>
                  <a:gd name="connsiteX11" fmla="*/ 0 w 3240036"/>
                  <a:gd name="connsiteY11" fmla="*/ 827169 h 3622632"/>
                  <a:gd name="connsiteX12" fmla="*/ 245777 w 3240036"/>
                  <a:gd name="connsiteY12" fmla="*/ 543473 h 3622632"/>
                  <a:gd name="connsiteX0" fmla="*/ 245777 w 3240036"/>
                  <a:gd name="connsiteY0" fmla="*/ 543473 h 3622632"/>
                  <a:gd name="connsiteX1" fmla="*/ 1741550 w 3240036"/>
                  <a:gd name="connsiteY1" fmla="*/ 20944 h 3622632"/>
                  <a:gd name="connsiteX2" fmla="*/ 2183568 w 3240036"/>
                  <a:gd name="connsiteY2" fmla="*/ 131009 h 3622632"/>
                  <a:gd name="connsiteX3" fmla="*/ 3074881 w 3240036"/>
                  <a:gd name="connsiteY3" fmla="*/ 1001901 h 3622632"/>
                  <a:gd name="connsiteX4" fmla="*/ 3165233 w 3240036"/>
                  <a:gd name="connsiteY4" fmla="*/ 1329788 h 3622632"/>
                  <a:gd name="connsiteX5" fmla="*/ 3238534 w 3240036"/>
                  <a:gd name="connsiteY5" fmla="*/ 2753754 h 3622632"/>
                  <a:gd name="connsiteX6" fmla="*/ 3059104 w 3240036"/>
                  <a:gd name="connsiteY6" fmla="*/ 3086586 h 3622632"/>
                  <a:gd name="connsiteX7" fmla="*/ 1499630 w 3240036"/>
                  <a:gd name="connsiteY7" fmla="*/ 3569598 h 3622632"/>
                  <a:gd name="connsiteX8" fmla="*/ 1029787 w 3240036"/>
                  <a:gd name="connsiteY8" fmla="*/ 3531326 h 3622632"/>
                  <a:gd name="connsiteX9" fmla="*/ 212922 w 3240036"/>
                  <a:gd name="connsiteY9" fmla="*/ 2856152 h 3622632"/>
                  <a:gd name="connsiteX10" fmla="*/ 10745 w 3240036"/>
                  <a:gd name="connsiteY10" fmla="*/ 2396788 h 3622632"/>
                  <a:gd name="connsiteX11" fmla="*/ 0 w 3240036"/>
                  <a:gd name="connsiteY11" fmla="*/ 827169 h 3622632"/>
                  <a:gd name="connsiteX12" fmla="*/ 245777 w 3240036"/>
                  <a:gd name="connsiteY12" fmla="*/ 543473 h 3622632"/>
                  <a:gd name="connsiteX0" fmla="*/ 245777 w 3240036"/>
                  <a:gd name="connsiteY0" fmla="*/ 543473 h 3622632"/>
                  <a:gd name="connsiteX1" fmla="*/ 1741550 w 3240036"/>
                  <a:gd name="connsiteY1" fmla="*/ 20944 h 3622632"/>
                  <a:gd name="connsiteX2" fmla="*/ 2183568 w 3240036"/>
                  <a:gd name="connsiteY2" fmla="*/ 131009 h 3622632"/>
                  <a:gd name="connsiteX3" fmla="*/ 3074881 w 3240036"/>
                  <a:gd name="connsiteY3" fmla="*/ 1001901 h 3622632"/>
                  <a:gd name="connsiteX4" fmla="*/ 3165233 w 3240036"/>
                  <a:gd name="connsiteY4" fmla="*/ 1329788 h 3622632"/>
                  <a:gd name="connsiteX5" fmla="*/ 3238534 w 3240036"/>
                  <a:gd name="connsiteY5" fmla="*/ 2753754 h 3622632"/>
                  <a:gd name="connsiteX6" fmla="*/ 3059104 w 3240036"/>
                  <a:gd name="connsiteY6" fmla="*/ 3086586 h 3622632"/>
                  <a:gd name="connsiteX7" fmla="*/ 1499630 w 3240036"/>
                  <a:gd name="connsiteY7" fmla="*/ 3569598 h 3622632"/>
                  <a:gd name="connsiteX8" fmla="*/ 1029787 w 3240036"/>
                  <a:gd name="connsiteY8" fmla="*/ 3531326 h 3622632"/>
                  <a:gd name="connsiteX9" fmla="*/ 212922 w 3240036"/>
                  <a:gd name="connsiteY9" fmla="*/ 2856152 h 3622632"/>
                  <a:gd name="connsiteX10" fmla="*/ 10745 w 3240036"/>
                  <a:gd name="connsiteY10" fmla="*/ 2396788 h 3622632"/>
                  <a:gd name="connsiteX11" fmla="*/ 0 w 3240036"/>
                  <a:gd name="connsiteY11" fmla="*/ 827169 h 3622632"/>
                  <a:gd name="connsiteX12" fmla="*/ 245777 w 3240036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74881 w 3208102"/>
                  <a:gd name="connsiteY3" fmla="*/ 1001901 h 3622632"/>
                  <a:gd name="connsiteX4" fmla="*/ 3165233 w 3208102"/>
                  <a:gd name="connsiteY4" fmla="*/ 1329788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74881 w 3208102"/>
                  <a:gd name="connsiteY3" fmla="*/ 1001901 h 3622632"/>
                  <a:gd name="connsiteX4" fmla="*/ 3155839 w 3208102"/>
                  <a:gd name="connsiteY4" fmla="*/ 1310262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5839 w 3208102"/>
                  <a:gd name="connsiteY4" fmla="*/ 1310262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5839 w 3208102"/>
                  <a:gd name="connsiteY4" fmla="*/ 1310262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3964 w 3208102"/>
                  <a:gd name="connsiteY4" fmla="*/ 1307463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3964 w 3208102"/>
                  <a:gd name="connsiteY4" fmla="*/ 1307463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3964 w 3208102"/>
                  <a:gd name="connsiteY4" fmla="*/ 1307463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9960"/>
                  <a:gd name="connsiteX1" fmla="*/ 1741550 w 3208102"/>
                  <a:gd name="connsiteY1" fmla="*/ 20944 h 3629960"/>
                  <a:gd name="connsiteX2" fmla="*/ 2183568 w 3208102"/>
                  <a:gd name="connsiteY2" fmla="*/ 131009 h 3629960"/>
                  <a:gd name="connsiteX3" fmla="*/ 3061787 w 3208102"/>
                  <a:gd name="connsiteY3" fmla="*/ 994460 h 3629960"/>
                  <a:gd name="connsiteX4" fmla="*/ 3153964 w 3208102"/>
                  <a:gd name="connsiteY4" fmla="*/ 1307463 h 3629960"/>
                  <a:gd name="connsiteX5" fmla="*/ 3206203 w 3208102"/>
                  <a:gd name="connsiteY5" fmla="*/ 2738532 h 3629960"/>
                  <a:gd name="connsiteX6" fmla="*/ 3059104 w 3208102"/>
                  <a:gd name="connsiteY6" fmla="*/ 3086586 h 3629960"/>
                  <a:gd name="connsiteX7" fmla="*/ 1500120 w 3208102"/>
                  <a:gd name="connsiteY7" fmla="*/ 3579404 h 3629960"/>
                  <a:gd name="connsiteX8" fmla="*/ 1029787 w 3208102"/>
                  <a:gd name="connsiteY8" fmla="*/ 3531326 h 3629960"/>
                  <a:gd name="connsiteX9" fmla="*/ 212922 w 3208102"/>
                  <a:gd name="connsiteY9" fmla="*/ 2856152 h 3629960"/>
                  <a:gd name="connsiteX10" fmla="*/ 10745 w 3208102"/>
                  <a:gd name="connsiteY10" fmla="*/ 2396788 h 3629960"/>
                  <a:gd name="connsiteX11" fmla="*/ 0 w 3208102"/>
                  <a:gd name="connsiteY11" fmla="*/ 827169 h 3629960"/>
                  <a:gd name="connsiteX12" fmla="*/ 245777 w 3208102"/>
                  <a:gd name="connsiteY12" fmla="*/ 543473 h 3629960"/>
                  <a:gd name="connsiteX0" fmla="*/ 245777 w 3208102"/>
                  <a:gd name="connsiteY0" fmla="*/ 543473 h 3623993"/>
                  <a:gd name="connsiteX1" fmla="*/ 1741550 w 3208102"/>
                  <a:gd name="connsiteY1" fmla="*/ 20944 h 3623993"/>
                  <a:gd name="connsiteX2" fmla="*/ 2183568 w 3208102"/>
                  <a:gd name="connsiteY2" fmla="*/ 131009 h 3623993"/>
                  <a:gd name="connsiteX3" fmla="*/ 3061787 w 3208102"/>
                  <a:gd name="connsiteY3" fmla="*/ 994460 h 3623993"/>
                  <a:gd name="connsiteX4" fmla="*/ 3153964 w 3208102"/>
                  <a:gd name="connsiteY4" fmla="*/ 1307463 h 3623993"/>
                  <a:gd name="connsiteX5" fmla="*/ 3206203 w 3208102"/>
                  <a:gd name="connsiteY5" fmla="*/ 2738532 h 3623993"/>
                  <a:gd name="connsiteX6" fmla="*/ 3059104 w 3208102"/>
                  <a:gd name="connsiteY6" fmla="*/ 3086586 h 3623993"/>
                  <a:gd name="connsiteX7" fmla="*/ 1500120 w 3208102"/>
                  <a:gd name="connsiteY7" fmla="*/ 3579404 h 3623993"/>
                  <a:gd name="connsiteX8" fmla="*/ 1029787 w 3208102"/>
                  <a:gd name="connsiteY8" fmla="*/ 3531326 h 3623993"/>
                  <a:gd name="connsiteX9" fmla="*/ 212922 w 3208102"/>
                  <a:gd name="connsiteY9" fmla="*/ 2856152 h 3623993"/>
                  <a:gd name="connsiteX10" fmla="*/ 10745 w 3208102"/>
                  <a:gd name="connsiteY10" fmla="*/ 2396788 h 3623993"/>
                  <a:gd name="connsiteX11" fmla="*/ 0 w 3208102"/>
                  <a:gd name="connsiteY11" fmla="*/ 827169 h 3623993"/>
                  <a:gd name="connsiteX12" fmla="*/ 245777 w 3208102"/>
                  <a:gd name="connsiteY12" fmla="*/ 543473 h 3623993"/>
                  <a:gd name="connsiteX0" fmla="*/ 245777 w 3208102"/>
                  <a:gd name="connsiteY0" fmla="*/ 543473 h 3623993"/>
                  <a:gd name="connsiteX1" fmla="*/ 1741550 w 3208102"/>
                  <a:gd name="connsiteY1" fmla="*/ 20944 h 3623993"/>
                  <a:gd name="connsiteX2" fmla="*/ 2183568 w 3208102"/>
                  <a:gd name="connsiteY2" fmla="*/ 131009 h 3623993"/>
                  <a:gd name="connsiteX3" fmla="*/ 3061787 w 3208102"/>
                  <a:gd name="connsiteY3" fmla="*/ 994460 h 3623993"/>
                  <a:gd name="connsiteX4" fmla="*/ 3153964 w 3208102"/>
                  <a:gd name="connsiteY4" fmla="*/ 1307463 h 3623993"/>
                  <a:gd name="connsiteX5" fmla="*/ 3206203 w 3208102"/>
                  <a:gd name="connsiteY5" fmla="*/ 2738532 h 3623993"/>
                  <a:gd name="connsiteX6" fmla="*/ 3059104 w 3208102"/>
                  <a:gd name="connsiteY6" fmla="*/ 3086586 h 3623993"/>
                  <a:gd name="connsiteX7" fmla="*/ 1500120 w 3208102"/>
                  <a:gd name="connsiteY7" fmla="*/ 3579404 h 3623993"/>
                  <a:gd name="connsiteX8" fmla="*/ 1029787 w 3208102"/>
                  <a:gd name="connsiteY8" fmla="*/ 3531326 h 3623993"/>
                  <a:gd name="connsiteX9" fmla="*/ 212922 w 3208102"/>
                  <a:gd name="connsiteY9" fmla="*/ 2856152 h 3623993"/>
                  <a:gd name="connsiteX10" fmla="*/ 10745 w 3208102"/>
                  <a:gd name="connsiteY10" fmla="*/ 2396788 h 3623993"/>
                  <a:gd name="connsiteX11" fmla="*/ 0 w 3208102"/>
                  <a:gd name="connsiteY11" fmla="*/ 827169 h 3623993"/>
                  <a:gd name="connsiteX12" fmla="*/ 245777 w 3208102"/>
                  <a:gd name="connsiteY12" fmla="*/ 543473 h 3623993"/>
                  <a:gd name="connsiteX0" fmla="*/ 245777 w 3207974"/>
                  <a:gd name="connsiteY0" fmla="*/ 543473 h 3623993"/>
                  <a:gd name="connsiteX1" fmla="*/ 1741550 w 3207974"/>
                  <a:gd name="connsiteY1" fmla="*/ 20944 h 3623993"/>
                  <a:gd name="connsiteX2" fmla="*/ 2183568 w 3207974"/>
                  <a:gd name="connsiteY2" fmla="*/ 131009 h 3623993"/>
                  <a:gd name="connsiteX3" fmla="*/ 3061787 w 3207974"/>
                  <a:gd name="connsiteY3" fmla="*/ 994460 h 3623993"/>
                  <a:gd name="connsiteX4" fmla="*/ 3153964 w 3207974"/>
                  <a:gd name="connsiteY4" fmla="*/ 1307463 h 3623993"/>
                  <a:gd name="connsiteX5" fmla="*/ 3206203 w 3207974"/>
                  <a:gd name="connsiteY5" fmla="*/ 2738532 h 3623993"/>
                  <a:gd name="connsiteX6" fmla="*/ 3050221 w 3207974"/>
                  <a:gd name="connsiteY6" fmla="*/ 3082404 h 3623993"/>
                  <a:gd name="connsiteX7" fmla="*/ 1500120 w 3207974"/>
                  <a:gd name="connsiteY7" fmla="*/ 3579404 h 3623993"/>
                  <a:gd name="connsiteX8" fmla="*/ 1029787 w 3207974"/>
                  <a:gd name="connsiteY8" fmla="*/ 3531326 h 3623993"/>
                  <a:gd name="connsiteX9" fmla="*/ 212922 w 3207974"/>
                  <a:gd name="connsiteY9" fmla="*/ 2856152 h 3623993"/>
                  <a:gd name="connsiteX10" fmla="*/ 10745 w 3207974"/>
                  <a:gd name="connsiteY10" fmla="*/ 2396788 h 3623993"/>
                  <a:gd name="connsiteX11" fmla="*/ 0 w 3207974"/>
                  <a:gd name="connsiteY11" fmla="*/ 827169 h 3623993"/>
                  <a:gd name="connsiteX12" fmla="*/ 245777 w 3207974"/>
                  <a:gd name="connsiteY12" fmla="*/ 543473 h 3623993"/>
                  <a:gd name="connsiteX0" fmla="*/ 245777 w 3207974"/>
                  <a:gd name="connsiteY0" fmla="*/ 543473 h 3620178"/>
                  <a:gd name="connsiteX1" fmla="*/ 1741550 w 3207974"/>
                  <a:gd name="connsiteY1" fmla="*/ 20944 h 3620178"/>
                  <a:gd name="connsiteX2" fmla="*/ 2183568 w 3207974"/>
                  <a:gd name="connsiteY2" fmla="*/ 131009 h 3620178"/>
                  <a:gd name="connsiteX3" fmla="*/ 3061787 w 3207974"/>
                  <a:gd name="connsiteY3" fmla="*/ 994460 h 3620178"/>
                  <a:gd name="connsiteX4" fmla="*/ 3153964 w 3207974"/>
                  <a:gd name="connsiteY4" fmla="*/ 1307463 h 3620178"/>
                  <a:gd name="connsiteX5" fmla="*/ 3206203 w 3207974"/>
                  <a:gd name="connsiteY5" fmla="*/ 2738532 h 3620178"/>
                  <a:gd name="connsiteX6" fmla="*/ 3050221 w 3207974"/>
                  <a:gd name="connsiteY6" fmla="*/ 3082404 h 3620178"/>
                  <a:gd name="connsiteX7" fmla="*/ 1500120 w 3207974"/>
                  <a:gd name="connsiteY7" fmla="*/ 3579404 h 3620178"/>
                  <a:gd name="connsiteX8" fmla="*/ 1016203 w 3207974"/>
                  <a:gd name="connsiteY8" fmla="*/ 3514078 h 3620178"/>
                  <a:gd name="connsiteX9" fmla="*/ 212922 w 3207974"/>
                  <a:gd name="connsiteY9" fmla="*/ 2856152 h 3620178"/>
                  <a:gd name="connsiteX10" fmla="*/ 10745 w 3207974"/>
                  <a:gd name="connsiteY10" fmla="*/ 2396788 h 3620178"/>
                  <a:gd name="connsiteX11" fmla="*/ 0 w 3207974"/>
                  <a:gd name="connsiteY11" fmla="*/ 827169 h 3620178"/>
                  <a:gd name="connsiteX12" fmla="*/ 245777 w 3207974"/>
                  <a:gd name="connsiteY12" fmla="*/ 543473 h 3620178"/>
                  <a:gd name="connsiteX0" fmla="*/ 245777 w 3207974"/>
                  <a:gd name="connsiteY0" fmla="*/ 543473 h 3623749"/>
                  <a:gd name="connsiteX1" fmla="*/ 1741550 w 3207974"/>
                  <a:gd name="connsiteY1" fmla="*/ 20944 h 3623749"/>
                  <a:gd name="connsiteX2" fmla="*/ 2183568 w 3207974"/>
                  <a:gd name="connsiteY2" fmla="*/ 131009 h 3623749"/>
                  <a:gd name="connsiteX3" fmla="*/ 3061787 w 3207974"/>
                  <a:gd name="connsiteY3" fmla="*/ 994460 h 3623749"/>
                  <a:gd name="connsiteX4" fmla="*/ 3153964 w 3207974"/>
                  <a:gd name="connsiteY4" fmla="*/ 1307463 h 3623749"/>
                  <a:gd name="connsiteX5" fmla="*/ 3206203 w 3207974"/>
                  <a:gd name="connsiteY5" fmla="*/ 2738532 h 3623749"/>
                  <a:gd name="connsiteX6" fmla="*/ 3050221 w 3207974"/>
                  <a:gd name="connsiteY6" fmla="*/ 3082404 h 3623749"/>
                  <a:gd name="connsiteX7" fmla="*/ 1500120 w 3207974"/>
                  <a:gd name="connsiteY7" fmla="*/ 3579404 h 3623749"/>
                  <a:gd name="connsiteX8" fmla="*/ 1016203 w 3207974"/>
                  <a:gd name="connsiteY8" fmla="*/ 3514078 h 3623749"/>
                  <a:gd name="connsiteX9" fmla="*/ 212922 w 3207974"/>
                  <a:gd name="connsiteY9" fmla="*/ 2856152 h 3623749"/>
                  <a:gd name="connsiteX10" fmla="*/ 10745 w 3207974"/>
                  <a:gd name="connsiteY10" fmla="*/ 2396788 h 3623749"/>
                  <a:gd name="connsiteX11" fmla="*/ 0 w 3207974"/>
                  <a:gd name="connsiteY11" fmla="*/ 827169 h 3623749"/>
                  <a:gd name="connsiteX12" fmla="*/ 245777 w 3207974"/>
                  <a:gd name="connsiteY12" fmla="*/ 543473 h 3623749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10745 w 3207974"/>
                  <a:gd name="connsiteY10" fmla="*/ 2396788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10745 w 3207974"/>
                  <a:gd name="connsiteY10" fmla="*/ 2396788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20089 w 3207974"/>
                  <a:gd name="connsiteY10" fmla="*/ 2398634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20089 w 3207974"/>
                  <a:gd name="connsiteY10" fmla="*/ 2398634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20089 w 3207974"/>
                  <a:gd name="connsiteY10" fmla="*/ 2398634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20089 w 3207974"/>
                  <a:gd name="connsiteY10" fmla="*/ 2398634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38768 w 3200965"/>
                  <a:gd name="connsiteY0" fmla="*/ 543473 h 3623366"/>
                  <a:gd name="connsiteX1" fmla="*/ 1734541 w 3200965"/>
                  <a:gd name="connsiteY1" fmla="*/ 20944 h 3623366"/>
                  <a:gd name="connsiteX2" fmla="*/ 2176559 w 3200965"/>
                  <a:gd name="connsiteY2" fmla="*/ 131009 h 3623366"/>
                  <a:gd name="connsiteX3" fmla="*/ 3054778 w 3200965"/>
                  <a:gd name="connsiteY3" fmla="*/ 994460 h 3623366"/>
                  <a:gd name="connsiteX4" fmla="*/ 3146955 w 3200965"/>
                  <a:gd name="connsiteY4" fmla="*/ 1307463 h 3623366"/>
                  <a:gd name="connsiteX5" fmla="*/ 3199194 w 3200965"/>
                  <a:gd name="connsiteY5" fmla="*/ 2738532 h 3623366"/>
                  <a:gd name="connsiteX6" fmla="*/ 3043212 w 3200965"/>
                  <a:gd name="connsiteY6" fmla="*/ 3082404 h 3623366"/>
                  <a:gd name="connsiteX7" fmla="*/ 1493111 w 3200965"/>
                  <a:gd name="connsiteY7" fmla="*/ 3579404 h 3623366"/>
                  <a:gd name="connsiteX8" fmla="*/ 1009194 w 3200965"/>
                  <a:gd name="connsiteY8" fmla="*/ 3514078 h 3623366"/>
                  <a:gd name="connsiteX9" fmla="*/ 205913 w 3200965"/>
                  <a:gd name="connsiteY9" fmla="*/ 2856152 h 3623366"/>
                  <a:gd name="connsiteX10" fmla="*/ 13080 w 3200965"/>
                  <a:gd name="connsiteY10" fmla="*/ 2398634 h 3623366"/>
                  <a:gd name="connsiteX11" fmla="*/ 0 w 3200965"/>
                  <a:gd name="connsiteY11" fmla="*/ 828554 h 3623366"/>
                  <a:gd name="connsiteX12" fmla="*/ 238768 w 3200965"/>
                  <a:gd name="connsiteY12" fmla="*/ 543473 h 3623366"/>
                  <a:gd name="connsiteX0" fmla="*/ 238974 w 3201171"/>
                  <a:gd name="connsiteY0" fmla="*/ 543473 h 3623366"/>
                  <a:gd name="connsiteX1" fmla="*/ 1734747 w 3201171"/>
                  <a:gd name="connsiteY1" fmla="*/ 20944 h 3623366"/>
                  <a:gd name="connsiteX2" fmla="*/ 2176765 w 3201171"/>
                  <a:gd name="connsiteY2" fmla="*/ 131009 h 3623366"/>
                  <a:gd name="connsiteX3" fmla="*/ 3054984 w 3201171"/>
                  <a:gd name="connsiteY3" fmla="*/ 994460 h 3623366"/>
                  <a:gd name="connsiteX4" fmla="*/ 3147161 w 3201171"/>
                  <a:gd name="connsiteY4" fmla="*/ 1307463 h 3623366"/>
                  <a:gd name="connsiteX5" fmla="*/ 3199400 w 3201171"/>
                  <a:gd name="connsiteY5" fmla="*/ 2738532 h 3623366"/>
                  <a:gd name="connsiteX6" fmla="*/ 3043418 w 3201171"/>
                  <a:gd name="connsiteY6" fmla="*/ 3082404 h 3623366"/>
                  <a:gd name="connsiteX7" fmla="*/ 1493317 w 3201171"/>
                  <a:gd name="connsiteY7" fmla="*/ 3579404 h 3623366"/>
                  <a:gd name="connsiteX8" fmla="*/ 1009400 w 3201171"/>
                  <a:gd name="connsiteY8" fmla="*/ 3514078 h 3623366"/>
                  <a:gd name="connsiteX9" fmla="*/ 206119 w 3201171"/>
                  <a:gd name="connsiteY9" fmla="*/ 2856152 h 3623366"/>
                  <a:gd name="connsiteX10" fmla="*/ 13286 w 3201171"/>
                  <a:gd name="connsiteY10" fmla="*/ 2398634 h 3623366"/>
                  <a:gd name="connsiteX11" fmla="*/ 206 w 3201171"/>
                  <a:gd name="connsiteY11" fmla="*/ 828554 h 3623366"/>
                  <a:gd name="connsiteX12" fmla="*/ 238974 w 3201171"/>
                  <a:gd name="connsiteY12" fmla="*/ 543473 h 362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01171" h="3623366">
                    <a:moveTo>
                      <a:pt x="238974" y="543473"/>
                    </a:moveTo>
                    <a:lnTo>
                      <a:pt x="1734747" y="20944"/>
                    </a:lnTo>
                    <a:cubicBezTo>
                      <a:pt x="1870529" y="-21946"/>
                      <a:pt x="2008199" y="-5356"/>
                      <a:pt x="2176765" y="131009"/>
                    </a:cubicBezTo>
                    <a:lnTo>
                      <a:pt x="3054984" y="994460"/>
                    </a:lnTo>
                    <a:cubicBezTo>
                      <a:pt x="3136211" y="1113555"/>
                      <a:pt x="3133302" y="1192582"/>
                      <a:pt x="3147161" y="1307463"/>
                    </a:cubicBezTo>
                    <a:lnTo>
                      <a:pt x="3199400" y="2738532"/>
                    </a:lnTo>
                    <a:cubicBezTo>
                      <a:pt x="3216892" y="2987511"/>
                      <a:pt x="3100432" y="3021194"/>
                      <a:pt x="3043418" y="3082404"/>
                    </a:cubicBezTo>
                    <a:cubicBezTo>
                      <a:pt x="2731830" y="3198163"/>
                      <a:pt x="1956136" y="3434749"/>
                      <a:pt x="1493317" y="3579404"/>
                    </a:cubicBezTo>
                    <a:cubicBezTo>
                      <a:pt x="1233177" y="3680771"/>
                      <a:pt x="1106589" y="3584557"/>
                      <a:pt x="1009400" y="3514078"/>
                    </a:cubicBezTo>
                    <a:cubicBezTo>
                      <a:pt x="796437" y="3345451"/>
                      <a:pt x="395992" y="3011324"/>
                      <a:pt x="206119" y="2856152"/>
                    </a:cubicBezTo>
                    <a:cubicBezTo>
                      <a:pt x="76820" y="2685942"/>
                      <a:pt x="34723" y="2530925"/>
                      <a:pt x="13286" y="2398634"/>
                    </a:cubicBezTo>
                    <a:cubicBezTo>
                      <a:pt x="12545" y="1466784"/>
                      <a:pt x="-1880" y="1750136"/>
                      <a:pt x="206" y="828554"/>
                    </a:cubicBezTo>
                    <a:cubicBezTo>
                      <a:pt x="39025" y="629991"/>
                      <a:pt x="162994" y="561919"/>
                      <a:pt x="238974" y="543473"/>
                    </a:cubicBez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ounded Rectangle 4">
                <a:extLst>
                  <a:ext uri="{FF2B5EF4-FFF2-40B4-BE49-F238E27FC236}">
                    <a16:creationId xmlns:a16="http://schemas.microsoft.com/office/drawing/2014/main" id="{531D66BC-F3D4-4070-9361-E273B8CD2E61}"/>
                  </a:ext>
                </a:extLst>
              </p:cNvPr>
              <p:cNvSpPr/>
              <p:nvPr/>
            </p:nvSpPr>
            <p:spPr>
              <a:xfrm rot="19800000">
                <a:off x="2443082" y="1805721"/>
                <a:ext cx="2568178" cy="1905424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8178" h="1905424">
                    <a:moveTo>
                      <a:pt x="463264" y="312821"/>
                    </a:moveTo>
                    <a:cubicBezTo>
                      <a:pt x="521280" y="115851"/>
                      <a:pt x="625625" y="9378"/>
                      <a:pt x="799928" y="9378"/>
                    </a:cubicBezTo>
                    <a:lnTo>
                      <a:pt x="2275543" y="0"/>
                    </a:lnTo>
                    <a:cubicBezTo>
                      <a:pt x="2449846" y="0"/>
                      <a:pt x="2568178" y="15713"/>
                      <a:pt x="2568178" y="190016"/>
                    </a:cubicBezTo>
                    <a:lnTo>
                      <a:pt x="2140348" y="1609753"/>
                    </a:lnTo>
                    <a:cubicBezTo>
                      <a:pt x="2075035" y="1819359"/>
                      <a:pt x="1993708" y="1905424"/>
                      <a:pt x="1819405" y="1905424"/>
                    </a:cubicBezTo>
                    <a:lnTo>
                      <a:pt x="193103" y="1883967"/>
                    </a:lnTo>
                    <a:cubicBezTo>
                      <a:pt x="18800" y="1883967"/>
                      <a:pt x="-37129" y="1808806"/>
                      <a:pt x="23798" y="1635981"/>
                    </a:cubicBezTo>
                    <a:lnTo>
                      <a:pt x="463264" y="312821"/>
                    </a:ln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4">
                <a:extLst>
                  <a:ext uri="{FF2B5EF4-FFF2-40B4-BE49-F238E27FC236}">
                    <a16:creationId xmlns:a16="http://schemas.microsoft.com/office/drawing/2014/main" id="{256C809A-5DF2-425A-983B-33C9CCBAB8FB}"/>
                  </a:ext>
                </a:extLst>
              </p:cNvPr>
              <p:cNvSpPr/>
              <p:nvPr/>
            </p:nvSpPr>
            <p:spPr>
              <a:xfrm rot="9000000">
                <a:off x="2643285" y="2126102"/>
                <a:ext cx="2296899" cy="1476856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333693 w 2568178"/>
                  <a:gd name="connsiteY4" fmla="*/ 962370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883967"/>
                  <a:gd name="connsiteX1" fmla="*/ 799928 w 2568178"/>
                  <a:gd name="connsiteY1" fmla="*/ 9378 h 1883967"/>
                  <a:gd name="connsiteX2" fmla="*/ 2275543 w 2568178"/>
                  <a:gd name="connsiteY2" fmla="*/ 0 h 1883967"/>
                  <a:gd name="connsiteX3" fmla="*/ 2568178 w 2568178"/>
                  <a:gd name="connsiteY3" fmla="*/ 190016 h 1883967"/>
                  <a:gd name="connsiteX4" fmla="*/ 2333693 w 2568178"/>
                  <a:gd name="connsiteY4" fmla="*/ 962370 h 1883967"/>
                  <a:gd name="connsiteX5" fmla="*/ 193103 w 2568178"/>
                  <a:gd name="connsiteY5" fmla="*/ 1883967 h 1883967"/>
                  <a:gd name="connsiteX6" fmla="*/ 23798 w 2568178"/>
                  <a:gd name="connsiteY6" fmla="*/ 1635981 h 1883967"/>
                  <a:gd name="connsiteX7" fmla="*/ 463264 w 2568178"/>
                  <a:gd name="connsiteY7" fmla="*/ 312821 h 1883967"/>
                  <a:gd name="connsiteX0" fmla="*/ 439466 w 2544380"/>
                  <a:gd name="connsiteY0" fmla="*/ 312821 h 1650129"/>
                  <a:gd name="connsiteX1" fmla="*/ 776130 w 2544380"/>
                  <a:gd name="connsiteY1" fmla="*/ 9378 h 1650129"/>
                  <a:gd name="connsiteX2" fmla="*/ 2251745 w 2544380"/>
                  <a:gd name="connsiteY2" fmla="*/ 0 h 1650129"/>
                  <a:gd name="connsiteX3" fmla="*/ 2544380 w 2544380"/>
                  <a:gd name="connsiteY3" fmla="*/ 190016 h 1650129"/>
                  <a:gd name="connsiteX4" fmla="*/ 2309895 w 2544380"/>
                  <a:gd name="connsiteY4" fmla="*/ 962370 h 1650129"/>
                  <a:gd name="connsiteX5" fmla="*/ 0 w 2544380"/>
                  <a:gd name="connsiteY5" fmla="*/ 1635981 h 1650129"/>
                  <a:gd name="connsiteX6" fmla="*/ 439466 w 2544380"/>
                  <a:gd name="connsiteY6" fmla="*/ 312821 h 1650129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4380" h="1635981">
                    <a:moveTo>
                      <a:pt x="439466" y="312821"/>
                    </a:moveTo>
                    <a:cubicBezTo>
                      <a:pt x="497482" y="115851"/>
                      <a:pt x="601827" y="9378"/>
                      <a:pt x="776130" y="9378"/>
                    </a:cubicBezTo>
                    <a:lnTo>
                      <a:pt x="2251745" y="0"/>
                    </a:lnTo>
                    <a:cubicBezTo>
                      <a:pt x="2426048" y="0"/>
                      <a:pt x="2544380" y="15713"/>
                      <a:pt x="2544380" y="190016"/>
                    </a:cubicBezTo>
                    <a:lnTo>
                      <a:pt x="2309895" y="962370"/>
                    </a:lnTo>
                    <a:cubicBezTo>
                      <a:pt x="1966368" y="826805"/>
                      <a:pt x="985753" y="609137"/>
                      <a:pt x="0" y="1635981"/>
                    </a:cubicBezTo>
                    <a:lnTo>
                      <a:pt x="439466" y="312821"/>
                    </a:ln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ounded Rectangle 4">
                <a:extLst>
                  <a:ext uri="{FF2B5EF4-FFF2-40B4-BE49-F238E27FC236}">
                    <a16:creationId xmlns:a16="http://schemas.microsoft.com/office/drawing/2014/main" id="{5E64C887-23C1-4B2F-88C7-D2E85F88F5F1}"/>
                  </a:ext>
                </a:extLst>
              </p:cNvPr>
              <p:cNvSpPr/>
              <p:nvPr/>
            </p:nvSpPr>
            <p:spPr>
              <a:xfrm rot="1980000" flipH="1">
                <a:off x="4046169" y="1968813"/>
                <a:ext cx="2640857" cy="1368844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50998 w 2568178"/>
                  <a:gd name="connsiteY0" fmla="*/ 225538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50998 w 2568178"/>
                  <a:gd name="connsiteY8" fmla="*/ 225538 h 1905424"/>
                  <a:gd name="connsiteX0" fmla="*/ 1334843 w 3452023"/>
                  <a:gd name="connsiteY0" fmla="*/ 225538 h 1905424"/>
                  <a:gd name="connsiteX1" fmla="*/ 1683773 w 3452023"/>
                  <a:gd name="connsiteY1" fmla="*/ 9378 h 1905424"/>
                  <a:gd name="connsiteX2" fmla="*/ 3159388 w 3452023"/>
                  <a:gd name="connsiteY2" fmla="*/ 0 h 1905424"/>
                  <a:gd name="connsiteX3" fmla="*/ 3452023 w 3452023"/>
                  <a:gd name="connsiteY3" fmla="*/ 190016 h 1905424"/>
                  <a:gd name="connsiteX4" fmla="*/ 3024193 w 3452023"/>
                  <a:gd name="connsiteY4" fmla="*/ 1609753 h 1905424"/>
                  <a:gd name="connsiteX5" fmla="*/ 2703250 w 3452023"/>
                  <a:gd name="connsiteY5" fmla="*/ 1905424 h 1905424"/>
                  <a:gd name="connsiteX6" fmla="*/ 1076948 w 3452023"/>
                  <a:gd name="connsiteY6" fmla="*/ 1883967 h 1905424"/>
                  <a:gd name="connsiteX7" fmla="*/ 2774 w 3452023"/>
                  <a:gd name="connsiteY7" fmla="*/ 1197253 h 1905424"/>
                  <a:gd name="connsiteX8" fmla="*/ 1334843 w 3452023"/>
                  <a:gd name="connsiteY8" fmla="*/ 225538 h 1905424"/>
                  <a:gd name="connsiteX0" fmla="*/ 1374512 w 3491692"/>
                  <a:gd name="connsiteY0" fmla="*/ 225538 h 1905424"/>
                  <a:gd name="connsiteX1" fmla="*/ 1723442 w 3491692"/>
                  <a:gd name="connsiteY1" fmla="*/ 9378 h 1905424"/>
                  <a:gd name="connsiteX2" fmla="*/ 3199057 w 3491692"/>
                  <a:gd name="connsiteY2" fmla="*/ 0 h 1905424"/>
                  <a:gd name="connsiteX3" fmla="*/ 3491692 w 3491692"/>
                  <a:gd name="connsiteY3" fmla="*/ 190016 h 1905424"/>
                  <a:gd name="connsiteX4" fmla="*/ 3063862 w 3491692"/>
                  <a:gd name="connsiteY4" fmla="*/ 1609753 h 1905424"/>
                  <a:gd name="connsiteX5" fmla="*/ 2742919 w 3491692"/>
                  <a:gd name="connsiteY5" fmla="*/ 1905424 h 1905424"/>
                  <a:gd name="connsiteX6" fmla="*/ 139330 w 3491692"/>
                  <a:gd name="connsiteY6" fmla="*/ 1283122 h 1905424"/>
                  <a:gd name="connsiteX7" fmla="*/ 42443 w 3491692"/>
                  <a:gd name="connsiteY7" fmla="*/ 1197253 h 1905424"/>
                  <a:gd name="connsiteX8" fmla="*/ 1374512 w 3491692"/>
                  <a:gd name="connsiteY8" fmla="*/ 225538 h 1905424"/>
                  <a:gd name="connsiteX0" fmla="*/ 1354628 w 3471808"/>
                  <a:gd name="connsiteY0" fmla="*/ 225538 h 1905424"/>
                  <a:gd name="connsiteX1" fmla="*/ 1703558 w 3471808"/>
                  <a:gd name="connsiteY1" fmla="*/ 9378 h 1905424"/>
                  <a:gd name="connsiteX2" fmla="*/ 3179173 w 3471808"/>
                  <a:gd name="connsiteY2" fmla="*/ 0 h 1905424"/>
                  <a:gd name="connsiteX3" fmla="*/ 3471808 w 3471808"/>
                  <a:gd name="connsiteY3" fmla="*/ 190016 h 1905424"/>
                  <a:gd name="connsiteX4" fmla="*/ 3043978 w 3471808"/>
                  <a:gd name="connsiteY4" fmla="*/ 1609753 h 1905424"/>
                  <a:gd name="connsiteX5" fmla="*/ 2723035 w 3471808"/>
                  <a:gd name="connsiteY5" fmla="*/ 1905424 h 1905424"/>
                  <a:gd name="connsiteX6" fmla="*/ 119446 w 3471808"/>
                  <a:gd name="connsiteY6" fmla="*/ 1283122 h 1905424"/>
                  <a:gd name="connsiteX7" fmla="*/ 22559 w 3471808"/>
                  <a:gd name="connsiteY7" fmla="*/ 1197253 h 1905424"/>
                  <a:gd name="connsiteX8" fmla="*/ 1354628 w 3471808"/>
                  <a:gd name="connsiteY8" fmla="*/ 225538 h 1905424"/>
                  <a:gd name="connsiteX0" fmla="*/ 1335244 w 3452424"/>
                  <a:gd name="connsiteY0" fmla="*/ 225538 h 1905424"/>
                  <a:gd name="connsiteX1" fmla="*/ 1684174 w 3452424"/>
                  <a:gd name="connsiteY1" fmla="*/ 9378 h 1905424"/>
                  <a:gd name="connsiteX2" fmla="*/ 3159789 w 3452424"/>
                  <a:gd name="connsiteY2" fmla="*/ 0 h 1905424"/>
                  <a:gd name="connsiteX3" fmla="*/ 3452424 w 3452424"/>
                  <a:gd name="connsiteY3" fmla="*/ 190016 h 1905424"/>
                  <a:gd name="connsiteX4" fmla="*/ 3024594 w 3452424"/>
                  <a:gd name="connsiteY4" fmla="*/ 1609753 h 1905424"/>
                  <a:gd name="connsiteX5" fmla="*/ 2703651 w 3452424"/>
                  <a:gd name="connsiteY5" fmla="*/ 1905424 h 1905424"/>
                  <a:gd name="connsiteX6" fmla="*/ 100062 w 3452424"/>
                  <a:gd name="connsiteY6" fmla="*/ 1283122 h 1905424"/>
                  <a:gd name="connsiteX7" fmla="*/ 3175 w 3452424"/>
                  <a:gd name="connsiteY7" fmla="*/ 1197253 h 1905424"/>
                  <a:gd name="connsiteX8" fmla="*/ 1335244 w 3452424"/>
                  <a:gd name="connsiteY8" fmla="*/ 225538 h 1905424"/>
                  <a:gd name="connsiteX0" fmla="*/ 1335355 w 3452535"/>
                  <a:gd name="connsiteY0" fmla="*/ 225538 h 1905424"/>
                  <a:gd name="connsiteX1" fmla="*/ 1684285 w 3452535"/>
                  <a:gd name="connsiteY1" fmla="*/ 9378 h 1905424"/>
                  <a:gd name="connsiteX2" fmla="*/ 3159900 w 3452535"/>
                  <a:gd name="connsiteY2" fmla="*/ 0 h 1905424"/>
                  <a:gd name="connsiteX3" fmla="*/ 3452535 w 3452535"/>
                  <a:gd name="connsiteY3" fmla="*/ 190016 h 1905424"/>
                  <a:gd name="connsiteX4" fmla="*/ 3024705 w 3452535"/>
                  <a:gd name="connsiteY4" fmla="*/ 1609753 h 1905424"/>
                  <a:gd name="connsiteX5" fmla="*/ 2703762 w 3452535"/>
                  <a:gd name="connsiteY5" fmla="*/ 1905424 h 1905424"/>
                  <a:gd name="connsiteX6" fmla="*/ 100173 w 3452535"/>
                  <a:gd name="connsiteY6" fmla="*/ 1283122 h 1905424"/>
                  <a:gd name="connsiteX7" fmla="*/ 3286 w 3452535"/>
                  <a:gd name="connsiteY7" fmla="*/ 1197253 h 1905424"/>
                  <a:gd name="connsiteX8" fmla="*/ 1335355 w 3452535"/>
                  <a:gd name="connsiteY8" fmla="*/ 225538 h 1905424"/>
                  <a:gd name="connsiteX0" fmla="*/ 1335355 w 3452535"/>
                  <a:gd name="connsiteY0" fmla="*/ 225538 h 1665902"/>
                  <a:gd name="connsiteX1" fmla="*/ 1684285 w 3452535"/>
                  <a:gd name="connsiteY1" fmla="*/ 9378 h 1665902"/>
                  <a:gd name="connsiteX2" fmla="*/ 3159900 w 3452535"/>
                  <a:gd name="connsiteY2" fmla="*/ 0 h 1665902"/>
                  <a:gd name="connsiteX3" fmla="*/ 3452535 w 3452535"/>
                  <a:gd name="connsiteY3" fmla="*/ 190016 h 1665902"/>
                  <a:gd name="connsiteX4" fmla="*/ 3024705 w 3452535"/>
                  <a:gd name="connsiteY4" fmla="*/ 1609753 h 1665902"/>
                  <a:gd name="connsiteX5" fmla="*/ 1386655 w 3452535"/>
                  <a:gd name="connsiteY5" fmla="*/ 1374623 h 1665902"/>
                  <a:gd name="connsiteX6" fmla="*/ 100173 w 3452535"/>
                  <a:gd name="connsiteY6" fmla="*/ 1283122 h 1665902"/>
                  <a:gd name="connsiteX7" fmla="*/ 3286 w 3452535"/>
                  <a:gd name="connsiteY7" fmla="*/ 1197253 h 1665902"/>
                  <a:gd name="connsiteX8" fmla="*/ 1335355 w 3452535"/>
                  <a:gd name="connsiteY8" fmla="*/ 225538 h 1665902"/>
                  <a:gd name="connsiteX0" fmla="*/ 1335355 w 3452535"/>
                  <a:gd name="connsiteY0" fmla="*/ 225538 h 1396803"/>
                  <a:gd name="connsiteX1" fmla="*/ 1684285 w 3452535"/>
                  <a:gd name="connsiteY1" fmla="*/ 9378 h 1396803"/>
                  <a:gd name="connsiteX2" fmla="*/ 3159900 w 3452535"/>
                  <a:gd name="connsiteY2" fmla="*/ 0 h 1396803"/>
                  <a:gd name="connsiteX3" fmla="*/ 3452535 w 3452535"/>
                  <a:gd name="connsiteY3" fmla="*/ 190016 h 1396803"/>
                  <a:gd name="connsiteX4" fmla="*/ 1791255 w 3452535"/>
                  <a:gd name="connsiteY4" fmla="*/ 1261527 h 1396803"/>
                  <a:gd name="connsiteX5" fmla="*/ 1386655 w 3452535"/>
                  <a:gd name="connsiteY5" fmla="*/ 1374623 h 1396803"/>
                  <a:gd name="connsiteX6" fmla="*/ 100173 w 3452535"/>
                  <a:gd name="connsiteY6" fmla="*/ 1283122 h 1396803"/>
                  <a:gd name="connsiteX7" fmla="*/ 3286 w 3452535"/>
                  <a:gd name="connsiteY7" fmla="*/ 1197253 h 1396803"/>
                  <a:gd name="connsiteX8" fmla="*/ 1335355 w 3452535"/>
                  <a:gd name="connsiteY8" fmla="*/ 225538 h 1396803"/>
                  <a:gd name="connsiteX0" fmla="*/ 1335355 w 3452535"/>
                  <a:gd name="connsiteY0" fmla="*/ 225538 h 1404020"/>
                  <a:gd name="connsiteX1" fmla="*/ 1684285 w 3452535"/>
                  <a:gd name="connsiteY1" fmla="*/ 9378 h 1404020"/>
                  <a:gd name="connsiteX2" fmla="*/ 3159900 w 3452535"/>
                  <a:gd name="connsiteY2" fmla="*/ 0 h 1404020"/>
                  <a:gd name="connsiteX3" fmla="*/ 3452535 w 3452535"/>
                  <a:gd name="connsiteY3" fmla="*/ 190016 h 1404020"/>
                  <a:gd name="connsiteX4" fmla="*/ 1787582 w 3452535"/>
                  <a:gd name="connsiteY4" fmla="*/ 1276076 h 1404020"/>
                  <a:gd name="connsiteX5" fmla="*/ 1386655 w 3452535"/>
                  <a:gd name="connsiteY5" fmla="*/ 1374623 h 1404020"/>
                  <a:gd name="connsiteX6" fmla="*/ 100173 w 3452535"/>
                  <a:gd name="connsiteY6" fmla="*/ 1283122 h 1404020"/>
                  <a:gd name="connsiteX7" fmla="*/ 3286 w 3452535"/>
                  <a:gd name="connsiteY7" fmla="*/ 1197253 h 1404020"/>
                  <a:gd name="connsiteX8" fmla="*/ 1335355 w 3452535"/>
                  <a:gd name="connsiteY8" fmla="*/ 225538 h 1404020"/>
                  <a:gd name="connsiteX0" fmla="*/ 1335355 w 3452535"/>
                  <a:gd name="connsiteY0" fmla="*/ 225538 h 1374623"/>
                  <a:gd name="connsiteX1" fmla="*/ 1684285 w 3452535"/>
                  <a:gd name="connsiteY1" fmla="*/ 9378 h 1374623"/>
                  <a:gd name="connsiteX2" fmla="*/ 3159900 w 3452535"/>
                  <a:gd name="connsiteY2" fmla="*/ 0 h 1374623"/>
                  <a:gd name="connsiteX3" fmla="*/ 3452535 w 3452535"/>
                  <a:gd name="connsiteY3" fmla="*/ 190016 h 1374623"/>
                  <a:gd name="connsiteX4" fmla="*/ 1787582 w 3452535"/>
                  <a:gd name="connsiteY4" fmla="*/ 1276076 h 1374623"/>
                  <a:gd name="connsiteX5" fmla="*/ 1386655 w 3452535"/>
                  <a:gd name="connsiteY5" fmla="*/ 1374623 h 1374623"/>
                  <a:gd name="connsiteX6" fmla="*/ 100173 w 3452535"/>
                  <a:gd name="connsiteY6" fmla="*/ 1283122 h 1374623"/>
                  <a:gd name="connsiteX7" fmla="*/ 3286 w 3452535"/>
                  <a:gd name="connsiteY7" fmla="*/ 1197253 h 1374623"/>
                  <a:gd name="connsiteX8" fmla="*/ 1335355 w 3452535"/>
                  <a:gd name="connsiteY8" fmla="*/ 225538 h 1374623"/>
                  <a:gd name="connsiteX0" fmla="*/ 1335355 w 3452535"/>
                  <a:gd name="connsiteY0" fmla="*/ 225538 h 1375722"/>
                  <a:gd name="connsiteX1" fmla="*/ 1684285 w 3452535"/>
                  <a:gd name="connsiteY1" fmla="*/ 9378 h 1375722"/>
                  <a:gd name="connsiteX2" fmla="*/ 3159900 w 3452535"/>
                  <a:gd name="connsiteY2" fmla="*/ 0 h 1375722"/>
                  <a:gd name="connsiteX3" fmla="*/ 3452535 w 3452535"/>
                  <a:gd name="connsiteY3" fmla="*/ 190016 h 1375722"/>
                  <a:gd name="connsiteX4" fmla="*/ 1787582 w 3452535"/>
                  <a:gd name="connsiteY4" fmla="*/ 1276076 h 1375722"/>
                  <a:gd name="connsiteX5" fmla="*/ 1386655 w 3452535"/>
                  <a:gd name="connsiteY5" fmla="*/ 1374623 h 1375722"/>
                  <a:gd name="connsiteX6" fmla="*/ 100173 w 3452535"/>
                  <a:gd name="connsiteY6" fmla="*/ 1283122 h 1375722"/>
                  <a:gd name="connsiteX7" fmla="*/ 3286 w 3452535"/>
                  <a:gd name="connsiteY7" fmla="*/ 1197253 h 1375722"/>
                  <a:gd name="connsiteX8" fmla="*/ 1335355 w 3452535"/>
                  <a:gd name="connsiteY8" fmla="*/ 225538 h 1375722"/>
                  <a:gd name="connsiteX0" fmla="*/ 1335355 w 3452535"/>
                  <a:gd name="connsiteY0" fmla="*/ 225538 h 1375894"/>
                  <a:gd name="connsiteX1" fmla="*/ 1684285 w 3452535"/>
                  <a:gd name="connsiteY1" fmla="*/ 9378 h 1375894"/>
                  <a:gd name="connsiteX2" fmla="*/ 3159900 w 3452535"/>
                  <a:gd name="connsiteY2" fmla="*/ 0 h 1375894"/>
                  <a:gd name="connsiteX3" fmla="*/ 3452535 w 3452535"/>
                  <a:gd name="connsiteY3" fmla="*/ 190016 h 1375894"/>
                  <a:gd name="connsiteX4" fmla="*/ 1787582 w 3452535"/>
                  <a:gd name="connsiteY4" fmla="*/ 1276076 h 1375894"/>
                  <a:gd name="connsiteX5" fmla="*/ 1386655 w 3452535"/>
                  <a:gd name="connsiteY5" fmla="*/ 1374623 h 1375894"/>
                  <a:gd name="connsiteX6" fmla="*/ 100173 w 3452535"/>
                  <a:gd name="connsiteY6" fmla="*/ 1283122 h 1375894"/>
                  <a:gd name="connsiteX7" fmla="*/ 3286 w 3452535"/>
                  <a:gd name="connsiteY7" fmla="*/ 1197253 h 1375894"/>
                  <a:gd name="connsiteX8" fmla="*/ 1335355 w 3452535"/>
                  <a:gd name="connsiteY8" fmla="*/ 225538 h 1375894"/>
                  <a:gd name="connsiteX0" fmla="*/ 1335355 w 3330021"/>
                  <a:gd name="connsiteY0" fmla="*/ 228129 h 1378485"/>
                  <a:gd name="connsiteX1" fmla="*/ 1684285 w 3330021"/>
                  <a:gd name="connsiteY1" fmla="*/ 11969 h 1378485"/>
                  <a:gd name="connsiteX2" fmla="*/ 3159900 w 3330021"/>
                  <a:gd name="connsiteY2" fmla="*/ 2591 h 1378485"/>
                  <a:gd name="connsiteX3" fmla="*/ 3330012 w 3330021"/>
                  <a:gd name="connsiteY3" fmla="*/ 143345 h 1378485"/>
                  <a:gd name="connsiteX4" fmla="*/ 1787582 w 3330021"/>
                  <a:gd name="connsiteY4" fmla="*/ 1278667 h 1378485"/>
                  <a:gd name="connsiteX5" fmla="*/ 1386655 w 3330021"/>
                  <a:gd name="connsiteY5" fmla="*/ 1377214 h 1378485"/>
                  <a:gd name="connsiteX6" fmla="*/ 100173 w 3330021"/>
                  <a:gd name="connsiteY6" fmla="*/ 1285713 h 1378485"/>
                  <a:gd name="connsiteX7" fmla="*/ 3286 w 3330021"/>
                  <a:gd name="connsiteY7" fmla="*/ 1199844 h 1378485"/>
                  <a:gd name="connsiteX8" fmla="*/ 1335355 w 3330021"/>
                  <a:gd name="connsiteY8" fmla="*/ 228129 h 1378485"/>
                  <a:gd name="connsiteX0" fmla="*/ 1335355 w 3366062"/>
                  <a:gd name="connsiteY0" fmla="*/ 225538 h 1375894"/>
                  <a:gd name="connsiteX1" fmla="*/ 1684285 w 3366062"/>
                  <a:gd name="connsiteY1" fmla="*/ 9378 h 1375894"/>
                  <a:gd name="connsiteX2" fmla="*/ 3159900 w 3366062"/>
                  <a:gd name="connsiteY2" fmla="*/ 0 h 1375894"/>
                  <a:gd name="connsiteX3" fmla="*/ 3330012 w 3366062"/>
                  <a:gd name="connsiteY3" fmla="*/ 140754 h 1375894"/>
                  <a:gd name="connsiteX4" fmla="*/ 1787582 w 3366062"/>
                  <a:gd name="connsiteY4" fmla="*/ 1276076 h 1375894"/>
                  <a:gd name="connsiteX5" fmla="*/ 1386655 w 3366062"/>
                  <a:gd name="connsiteY5" fmla="*/ 1374623 h 1375894"/>
                  <a:gd name="connsiteX6" fmla="*/ 100173 w 3366062"/>
                  <a:gd name="connsiteY6" fmla="*/ 1283122 h 1375894"/>
                  <a:gd name="connsiteX7" fmla="*/ 3286 w 3366062"/>
                  <a:gd name="connsiteY7" fmla="*/ 1197253 h 1375894"/>
                  <a:gd name="connsiteX8" fmla="*/ 1335355 w 3366062"/>
                  <a:gd name="connsiteY8" fmla="*/ 225538 h 1375894"/>
                  <a:gd name="connsiteX0" fmla="*/ 1335355 w 3366723"/>
                  <a:gd name="connsiteY0" fmla="*/ 225538 h 1375894"/>
                  <a:gd name="connsiteX1" fmla="*/ 1684285 w 3366723"/>
                  <a:gd name="connsiteY1" fmla="*/ 9378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335355 w 3366723"/>
                  <a:gd name="connsiteY8" fmla="*/ 225538 h 1375894"/>
                  <a:gd name="connsiteX0" fmla="*/ 1335355 w 3366723"/>
                  <a:gd name="connsiteY0" fmla="*/ 225538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335355 w 3366723"/>
                  <a:gd name="connsiteY8" fmla="*/ 225538 h 1375894"/>
                  <a:gd name="connsiteX0" fmla="*/ 1451612 w 3366723"/>
                  <a:gd name="connsiteY0" fmla="*/ 120545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451612 w 3366723"/>
                  <a:gd name="connsiteY8" fmla="*/ 120545 h 1375894"/>
                  <a:gd name="connsiteX0" fmla="*/ 1451612 w 3366723"/>
                  <a:gd name="connsiteY0" fmla="*/ 120545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451612 w 3366723"/>
                  <a:gd name="connsiteY8" fmla="*/ 120545 h 1375894"/>
                  <a:gd name="connsiteX0" fmla="*/ 1451612 w 3366723"/>
                  <a:gd name="connsiteY0" fmla="*/ 120545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451612 w 3366723"/>
                  <a:gd name="connsiteY8" fmla="*/ 120545 h 1375894"/>
                  <a:gd name="connsiteX0" fmla="*/ 1451612 w 3366723"/>
                  <a:gd name="connsiteY0" fmla="*/ 120545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451612 w 3366723"/>
                  <a:gd name="connsiteY8" fmla="*/ 120545 h 1375894"/>
                  <a:gd name="connsiteX0" fmla="*/ 1451612 w 3366723"/>
                  <a:gd name="connsiteY0" fmla="*/ 120545 h 1368844"/>
                  <a:gd name="connsiteX1" fmla="*/ 1716533 w 3366723"/>
                  <a:gd name="connsiteY1" fmla="*/ 15950 h 1368844"/>
                  <a:gd name="connsiteX2" fmla="*/ 3159900 w 3366723"/>
                  <a:gd name="connsiteY2" fmla="*/ 0 h 1368844"/>
                  <a:gd name="connsiteX3" fmla="*/ 3330012 w 3366723"/>
                  <a:gd name="connsiteY3" fmla="*/ 140754 h 1368844"/>
                  <a:gd name="connsiteX4" fmla="*/ 1787582 w 3366723"/>
                  <a:gd name="connsiteY4" fmla="*/ 1276076 h 1368844"/>
                  <a:gd name="connsiteX5" fmla="*/ 1417717 w 3366723"/>
                  <a:gd name="connsiteY5" fmla="*/ 1367453 h 1368844"/>
                  <a:gd name="connsiteX6" fmla="*/ 100173 w 3366723"/>
                  <a:gd name="connsiteY6" fmla="*/ 1283122 h 1368844"/>
                  <a:gd name="connsiteX7" fmla="*/ 3286 w 3366723"/>
                  <a:gd name="connsiteY7" fmla="*/ 1197253 h 1368844"/>
                  <a:gd name="connsiteX8" fmla="*/ 1451612 w 3366723"/>
                  <a:gd name="connsiteY8" fmla="*/ 120545 h 1368844"/>
                  <a:gd name="connsiteX0" fmla="*/ 1452252 w 3367363"/>
                  <a:gd name="connsiteY0" fmla="*/ 120545 h 1368844"/>
                  <a:gd name="connsiteX1" fmla="*/ 1717173 w 3367363"/>
                  <a:gd name="connsiteY1" fmla="*/ 15950 h 1368844"/>
                  <a:gd name="connsiteX2" fmla="*/ 3160540 w 3367363"/>
                  <a:gd name="connsiteY2" fmla="*/ 0 h 1368844"/>
                  <a:gd name="connsiteX3" fmla="*/ 3330652 w 3367363"/>
                  <a:gd name="connsiteY3" fmla="*/ 140754 h 1368844"/>
                  <a:gd name="connsiteX4" fmla="*/ 1788222 w 3367363"/>
                  <a:gd name="connsiteY4" fmla="*/ 1276076 h 1368844"/>
                  <a:gd name="connsiteX5" fmla="*/ 1418357 w 3367363"/>
                  <a:gd name="connsiteY5" fmla="*/ 1367453 h 1368844"/>
                  <a:gd name="connsiteX6" fmla="*/ 93466 w 3367363"/>
                  <a:gd name="connsiteY6" fmla="*/ 1312221 h 1368844"/>
                  <a:gd name="connsiteX7" fmla="*/ 3926 w 3367363"/>
                  <a:gd name="connsiteY7" fmla="*/ 1197253 h 1368844"/>
                  <a:gd name="connsiteX8" fmla="*/ 1452252 w 3367363"/>
                  <a:gd name="connsiteY8" fmla="*/ 120545 h 1368844"/>
                  <a:gd name="connsiteX0" fmla="*/ 1452394 w 3367505"/>
                  <a:gd name="connsiteY0" fmla="*/ 120545 h 1368844"/>
                  <a:gd name="connsiteX1" fmla="*/ 1717315 w 3367505"/>
                  <a:gd name="connsiteY1" fmla="*/ 15950 h 1368844"/>
                  <a:gd name="connsiteX2" fmla="*/ 3160682 w 3367505"/>
                  <a:gd name="connsiteY2" fmla="*/ 0 h 1368844"/>
                  <a:gd name="connsiteX3" fmla="*/ 3330794 w 3367505"/>
                  <a:gd name="connsiteY3" fmla="*/ 140754 h 1368844"/>
                  <a:gd name="connsiteX4" fmla="*/ 1788364 w 3367505"/>
                  <a:gd name="connsiteY4" fmla="*/ 1276076 h 1368844"/>
                  <a:gd name="connsiteX5" fmla="*/ 1418499 w 3367505"/>
                  <a:gd name="connsiteY5" fmla="*/ 1367453 h 1368844"/>
                  <a:gd name="connsiteX6" fmla="*/ 93608 w 3367505"/>
                  <a:gd name="connsiteY6" fmla="*/ 1312221 h 1368844"/>
                  <a:gd name="connsiteX7" fmla="*/ 4068 w 3367505"/>
                  <a:gd name="connsiteY7" fmla="*/ 1197253 h 1368844"/>
                  <a:gd name="connsiteX8" fmla="*/ 1452394 w 3367505"/>
                  <a:gd name="connsiteY8" fmla="*/ 120545 h 1368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7505" h="1368844">
                    <a:moveTo>
                      <a:pt x="1452394" y="120545"/>
                    </a:moveTo>
                    <a:cubicBezTo>
                      <a:pt x="1541847" y="67662"/>
                      <a:pt x="1613956" y="32376"/>
                      <a:pt x="1717315" y="15950"/>
                    </a:cubicBezTo>
                    <a:lnTo>
                      <a:pt x="3160682" y="0"/>
                    </a:lnTo>
                    <a:cubicBezTo>
                      <a:pt x="3338964" y="5311"/>
                      <a:pt x="3420496" y="35122"/>
                      <a:pt x="3330794" y="140754"/>
                    </a:cubicBezTo>
                    <a:lnTo>
                      <a:pt x="1788364" y="1276076"/>
                    </a:lnTo>
                    <a:cubicBezTo>
                      <a:pt x="1694102" y="1313305"/>
                      <a:pt x="1557912" y="1379241"/>
                      <a:pt x="1418499" y="1367453"/>
                    </a:cubicBezTo>
                    <a:lnTo>
                      <a:pt x="93608" y="1312221"/>
                    </a:lnTo>
                    <a:cubicBezTo>
                      <a:pt x="5344" y="1286363"/>
                      <a:pt x="-8710" y="1232527"/>
                      <a:pt x="4068" y="1197253"/>
                    </a:cubicBezTo>
                    <a:cubicBezTo>
                      <a:pt x="486843" y="838350"/>
                      <a:pt x="1024057" y="408652"/>
                      <a:pt x="1452394" y="120545"/>
                    </a:cubicBez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ounded Rectangle 4">
                <a:extLst>
                  <a:ext uri="{FF2B5EF4-FFF2-40B4-BE49-F238E27FC236}">
                    <a16:creationId xmlns:a16="http://schemas.microsoft.com/office/drawing/2014/main" id="{ED5A4A30-CF85-4CA6-B35C-92E8B825BCBA}"/>
                  </a:ext>
                </a:extLst>
              </p:cNvPr>
              <p:cNvSpPr/>
              <p:nvPr/>
            </p:nvSpPr>
            <p:spPr>
              <a:xfrm rot="1980000" flipV="1">
                <a:off x="4475152" y="2697832"/>
                <a:ext cx="1973639" cy="644456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333693 w 2568178"/>
                  <a:gd name="connsiteY4" fmla="*/ 962370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883967"/>
                  <a:gd name="connsiteX1" fmla="*/ 799928 w 2568178"/>
                  <a:gd name="connsiteY1" fmla="*/ 9378 h 1883967"/>
                  <a:gd name="connsiteX2" fmla="*/ 2275543 w 2568178"/>
                  <a:gd name="connsiteY2" fmla="*/ 0 h 1883967"/>
                  <a:gd name="connsiteX3" fmla="*/ 2568178 w 2568178"/>
                  <a:gd name="connsiteY3" fmla="*/ 190016 h 1883967"/>
                  <a:gd name="connsiteX4" fmla="*/ 2333693 w 2568178"/>
                  <a:gd name="connsiteY4" fmla="*/ 962370 h 1883967"/>
                  <a:gd name="connsiteX5" fmla="*/ 193103 w 2568178"/>
                  <a:gd name="connsiteY5" fmla="*/ 1883967 h 1883967"/>
                  <a:gd name="connsiteX6" fmla="*/ 23798 w 2568178"/>
                  <a:gd name="connsiteY6" fmla="*/ 1635981 h 1883967"/>
                  <a:gd name="connsiteX7" fmla="*/ 463264 w 2568178"/>
                  <a:gd name="connsiteY7" fmla="*/ 312821 h 1883967"/>
                  <a:gd name="connsiteX0" fmla="*/ 439466 w 2544380"/>
                  <a:gd name="connsiteY0" fmla="*/ 312821 h 1650129"/>
                  <a:gd name="connsiteX1" fmla="*/ 776130 w 2544380"/>
                  <a:gd name="connsiteY1" fmla="*/ 9378 h 1650129"/>
                  <a:gd name="connsiteX2" fmla="*/ 2251745 w 2544380"/>
                  <a:gd name="connsiteY2" fmla="*/ 0 h 1650129"/>
                  <a:gd name="connsiteX3" fmla="*/ 2544380 w 2544380"/>
                  <a:gd name="connsiteY3" fmla="*/ 190016 h 1650129"/>
                  <a:gd name="connsiteX4" fmla="*/ 2309895 w 2544380"/>
                  <a:gd name="connsiteY4" fmla="*/ 962370 h 1650129"/>
                  <a:gd name="connsiteX5" fmla="*/ 0 w 2544380"/>
                  <a:gd name="connsiteY5" fmla="*/ 1635981 h 1650129"/>
                  <a:gd name="connsiteX6" fmla="*/ 439466 w 2544380"/>
                  <a:gd name="connsiteY6" fmla="*/ 312821 h 1650129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826396 w 2544380"/>
                  <a:gd name="connsiteY0" fmla="*/ 240890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826396 w 2544380"/>
                  <a:gd name="connsiteY6" fmla="*/ 240890 h 1635981"/>
                  <a:gd name="connsiteX0" fmla="*/ 826396 w 2544380"/>
                  <a:gd name="connsiteY0" fmla="*/ 240890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826396 w 2544380"/>
                  <a:gd name="connsiteY6" fmla="*/ 240890 h 1635981"/>
                  <a:gd name="connsiteX0" fmla="*/ 532822 w 2250806"/>
                  <a:gd name="connsiteY0" fmla="*/ 240890 h 962370"/>
                  <a:gd name="connsiteX1" fmla="*/ 925735 w 2250806"/>
                  <a:gd name="connsiteY1" fmla="*/ 7997 h 962370"/>
                  <a:gd name="connsiteX2" fmla="*/ 1958171 w 2250806"/>
                  <a:gd name="connsiteY2" fmla="*/ 0 h 962370"/>
                  <a:gd name="connsiteX3" fmla="*/ 2250806 w 2250806"/>
                  <a:gd name="connsiteY3" fmla="*/ 190016 h 962370"/>
                  <a:gd name="connsiteX4" fmla="*/ 2016321 w 2250806"/>
                  <a:gd name="connsiteY4" fmla="*/ 962370 h 962370"/>
                  <a:gd name="connsiteX5" fmla="*/ 0 w 2250806"/>
                  <a:gd name="connsiteY5" fmla="*/ 712417 h 962370"/>
                  <a:gd name="connsiteX6" fmla="*/ 532822 w 2250806"/>
                  <a:gd name="connsiteY6" fmla="*/ 240890 h 962370"/>
                  <a:gd name="connsiteX0" fmla="*/ 532822 w 2250806"/>
                  <a:gd name="connsiteY0" fmla="*/ 240890 h 712417"/>
                  <a:gd name="connsiteX1" fmla="*/ 925735 w 2250806"/>
                  <a:gd name="connsiteY1" fmla="*/ 7997 h 712417"/>
                  <a:gd name="connsiteX2" fmla="*/ 1958171 w 2250806"/>
                  <a:gd name="connsiteY2" fmla="*/ 0 h 712417"/>
                  <a:gd name="connsiteX3" fmla="*/ 2250806 w 2250806"/>
                  <a:gd name="connsiteY3" fmla="*/ 190016 h 712417"/>
                  <a:gd name="connsiteX4" fmla="*/ 1547282 w 2250806"/>
                  <a:gd name="connsiteY4" fmla="*/ 623751 h 712417"/>
                  <a:gd name="connsiteX5" fmla="*/ 0 w 2250806"/>
                  <a:gd name="connsiteY5" fmla="*/ 712417 h 712417"/>
                  <a:gd name="connsiteX6" fmla="*/ 532822 w 2250806"/>
                  <a:gd name="connsiteY6" fmla="*/ 240890 h 712417"/>
                  <a:gd name="connsiteX0" fmla="*/ 532822 w 2121137"/>
                  <a:gd name="connsiteY0" fmla="*/ 261911 h 733438"/>
                  <a:gd name="connsiteX1" fmla="*/ 925735 w 2121137"/>
                  <a:gd name="connsiteY1" fmla="*/ 29018 h 733438"/>
                  <a:gd name="connsiteX2" fmla="*/ 1958171 w 2121137"/>
                  <a:gd name="connsiteY2" fmla="*/ 21021 h 733438"/>
                  <a:gd name="connsiteX3" fmla="*/ 2120981 w 2121137"/>
                  <a:gd name="connsiteY3" fmla="*/ 109716 h 733438"/>
                  <a:gd name="connsiteX4" fmla="*/ 1547282 w 2121137"/>
                  <a:gd name="connsiteY4" fmla="*/ 644772 h 733438"/>
                  <a:gd name="connsiteX5" fmla="*/ 0 w 2121137"/>
                  <a:gd name="connsiteY5" fmla="*/ 733438 h 733438"/>
                  <a:gd name="connsiteX6" fmla="*/ 532822 w 2121137"/>
                  <a:gd name="connsiteY6" fmla="*/ 261911 h 733438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6290" h="713894">
                    <a:moveTo>
                      <a:pt x="728229" y="72773"/>
                    </a:moveTo>
                    <a:cubicBezTo>
                      <a:pt x="776299" y="40030"/>
                      <a:pt x="817675" y="21396"/>
                      <a:pt x="874302" y="10094"/>
                    </a:cubicBezTo>
                    <a:lnTo>
                      <a:pt x="1958171" y="1477"/>
                    </a:lnTo>
                    <a:cubicBezTo>
                      <a:pt x="2132474" y="1477"/>
                      <a:pt x="2274117" y="-18705"/>
                      <a:pt x="2120981" y="90172"/>
                    </a:cubicBezTo>
                    <a:lnTo>
                      <a:pt x="1547282" y="625228"/>
                    </a:lnTo>
                    <a:cubicBezTo>
                      <a:pt x="1307245" y="539858"/>
                      <a:pt x="799721" y="340236"/>
                      <a:pt x="0" y="713894"/>
                    </a:cubicBezTo>
                    <a:lnTo>
                      <a:pt x="728229" y="72773"/>
                    </a:ln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ounded Rectangle 4">
                <a:extLst>
                  <a:ext uri="{FF2B5EF4-FFF2-40B4-BE49-F238E27FC236}">
                    <a16:creationId xmlns:a16="http://schemas.microsoft.com/office/drawing/2014/main" id="{5BB9E934-70B4-48B5-9890-83147A4A2A1E}"/>
                  </a:ext>
                </a:extLst>
              </p:cNvPr>
              <p:cNvSpPr/>
              <p:nvPr/>
            </p:nvSpPr>
            <p:spPr>
              <a:xfrm rot="19080000" flipH="1">
                <a:off x="3457806" y="3308371"/>
                <a:ext cx="2378556" cy="1803395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310345 w 2568178"/>
                  <a:gd name="connsiteY2" fmla="*/ 36306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310345 w 2568178"/>
                  <a:gd name="connsiteY2" fmla="*/ 36306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74203"/>
                  <a:gd name="connsiteY0" fmla="*/ 303443 h 1896046"/>
                  <a:gd name="connsiteX1" fmla="*/ 799928 w 2574203"/>
                  <a:gd name="connsiteY1" fmla="*/ 0 h 1896046"/>
                  <a:gd name="connsiteX2" fmla="*/ 2310345 w 2574203"/>
                  <a:gd name="connsiteY2" fmla="*/ 36306 h 1896046"/>
                  <a:gd name="connsiteX3" fmla="*/ 2568178 w 2574203"/>
                  <a:gd name="connsiteY3" fmla="*/ 180638 h 1896046"/>
                  <a:gd name="connsiteX4" fmla="*/ 2140348 w 2574203"/>
                  <a:gd name="connsiteY4" fmla="*/ 1600375 h 1896046"/>
                  <a:gd name="connsiteX5" fmla="*/ 1819405 w 2574203"/>
                  <a:gd name="connsiteY5" fmla="*/ 1896046 h 1896046"/>
                  <a:gd name="connsiteX6" fmla="*/ 193103 w 2574203"/>
                  <a:gd name="connsiteY6" fmla="*/ 1874589 h 1896046"/>
                  <a:gd name="connsiteX7" fmla="*/ 23798 w 2574203"/>
                  <a:gd name="connsiteY7" fmla="*/ 1626603 h 1896046"/>
                  <a:gd name="connsiteX8" fmla="*/ 463264 w 2574203"/>
                  <a:gd name="connsiteY8" fmla="*/ 303443 h 1896046"/>
                  <a:gd name="connsiteX0" fmla="*/ 463264 w 2563631"/>
                  <a:gd name="connsiteY0" fmla="*/ 303443 h 1896046"/>
                  <a:gd name="connsiteX1" fmla="*/ 799928 w 2563631"/>
                  <a:gd name="connsiteY1" fmla="*/ 0 h 1896046"/>
                  <a:gd name="connsiteX2" fmla="*/ 2310345 w 2563631"/>
                  <a:gd name="connsiteY2" fmla="*/ 36306 h 1896046"/>
                  <a:gd name="connsiteX3" fmla="*/ 2557147 w 2563631"/>
                  <a:gd name="connsiteY3" fmla="*/ 169431 h 1896046"/>
                  <a:gd name="connsiteX4" fmla="*/ 2140348 w 2563631"/>
                  <a:gd name="connsiteY4" fmla="*/ 1600375 h 1896046"/>
                  <a:gd name="connsiteX5" fmla="*/ 1819405 w 2563631"/>
                  <a:gd name="connsiteY5" fmla="*/ 1896046 h 1896046"/>
                  <a:gd name="connsiteX6" fmla="*/ 193103 w 2563631"/>
                  <a:gd name="connsiteY6" fmla="*/ 1874589 h 1896046"/>
                  <a:gd name="connsiteX7" fmla="*/ 23798 w 2563631"/>
                  <a:gd name="connsiteY7" fmla="*/ 1626603 h 1896046"/>
                  <a:gd name="connsiteX8" fmla="*/ 463264 w 2563631"/>
                  <a:gd name="connsiteY8" fmla="*/ 303443 h 1896046"/>
                  <a:gd name="connsiteX0" fmla="*/ 463264 w 2563631"/>
                  <a:gd name="connsiteY0" fmla="*/ 303443 h 1896046"/>
                  <a:gd name="connsiteX1" fmla="*/ 799928 w 2563631"/>
                  <a:gd name="connsiteY1" fmla="*/ 0 h 1896046"/>
                  <a:gd name="connsiteX2" fmla="*/ 2310345 w 2563631"/>
                  <a:gd name="connsiteY2" fmla="*/ 36306 h 1896046"/>
                  <a:gd name="connsiteX3" fmla="*/ 2557147 w 2563631"/>
                  <a:gd name="connsiteY3" fmla="*/ 169431 h 1896046"/>
                  <a:gd name="connsiteX4" fmla="*/ 2164747 w 2563631"/>
                  <a:gd name="connsiteY4" fmla="*/ 1174432 h 1896046"/>
                  <a:gd name="connsiteX5" fmla="*/ 1819405 w 2563631"/>
                  <a:gd name="connsiteY5" fmla="*/ 1896046 h 1896046"/>
                  <a:gd name="connsiteX6" fmla="*/ 193103 w 2563631"/>
                  <a:gd name="connsiteY6" fmla="*/ 1874589 h 1896046"/>
                  <a:gd name="connsiteX7" fmla="*/ 23798 w 2563631"/>
                  <a:gd name="connsiteY7" fmla="*/ 1626603 h 1896046"/>
                  <a:gd name="connsiteX8" fmla="*/ 463264 w 2563631"/>
                  <a:gd name="connsiteY8" fmla="*/ 303443 h 1896046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9345 w 2569712"/>
                  <a:gd name="connsiteY0" fmla="*/ 303443 h 1793081"/>
                  <a:gd name="connsiteX1" fmla="*/ 806009 w 2569712"/>
                  <a:gd name="connsiteY1" fmla="*/ 0 h 1793081"/>
                  <a:gd name="connsiteX2" fmla="*/ 2316426 w 2569712"/>
                  <a:gd name="connsiteY2" fmla="*/ 36306 h 1793081"/>
                  <a:gd name="connsiteX3" fmla="*/ 2563228 w 2569712"/>
                  <a:gd name="connsiteY3" fmla="*/ 169431 h 1793081"/>
                  <a:gd name="connsiteX4" fmla="*/ 2170828 w 2569712"/>
                  <a:gd name="connsiteY4" fmla="*/ 1174432 h 1793081"/>
                  <a:gd name="connsiteX5" fmla="*/ 1876520 w 2569712"/>
                  <a:gd name="connsiteY5" fmla="*/ 1412653 h 1793081"/>
                  <a:gd name="connsiteX6" fmla="*/ 168841 w 2569712"/>
                  <a:gd name="connsiteY6" fmla="*/ 1793051 h 1793081"/>
                  <a:gd name="connsiteX7" fmla="*/ 29879 w 2569712"/>
                  <a:gd name="connsiteY7" fmla="*/ 1626603 h 1793081"/>
                  <a:gd name="connsiteX8" fmla="*/ 469345 w 2569712"/>
                  <a:gd name="connsiteY8" fmla="*/ 303443 h 1793081"/>
                  <a:gd name="connsiteX0" fmla="*/ 472180 w 2572547"/>
                  <a:gd name="connsiteY0" fmla="*/ 303443 h 1802472"/>
                  <a:gd name="connsiteX1" fmla="*/ 808844 w 2572547"/>
                  <a:gd name="connsiteY1" fmla="*/ 0 h 1802472"/>
                  <a:gd name="connsiteX2" fmla="*/ 2319261 w 2572547"/>
                  <a:gd name="connsiteY2" fmla="*/ 36306 h 1802472"/>
                  <a:gd name="connsiteX3" fmla="*/ 2566063 w 2572547"/>
                  <a:gd name="connsiteY3" fmla="*/ 169431 h 1802472"/>
                  <a:gd name="connsiteX4" fmla="*/ 2173663 w 2572547"/>
                  <a:gd name="connsiteY4" fmla="*/ 1174432 h 1802472"/>
                  <a:gd name="connsiteX5" fmla="*/ 1879355 w 2572547"/>
                  <a:gd name="connsiteY5" fmla="*/ 1412653 h 1802472"/>
                  <a:gd name="connsiteX6" fmla="*/ 171676 w 2572547"/>
                  <a:gd name="connsiteY6" fmla="*/ 1793051 h 1802472"/>
                  <a:gd name="connsiteX7" fmla="*/ 32714 w 2572547"/>
                  <a:gd name="connsiteY7" fmla="*/ 1626603 h 1802472"/>
                  <a:gd name="connsiteX8" fmla="*/ 472180 w 2572547"/>
                  <a:gd name="connsiteY8" fmla="*/ 303443 h 1802472"/>
                  <a:gd name="connsiteX0" fmla="*/ 391072 w 2572547"/>
                  <a:gd name="connsiteY0" fmla="*/ 547814 h 1802472"/>
                  <a:gd name="connsiteX1" fmla="*/ 808844 w 2572547"/>
                  <a:gd name="connsiteY1" fmla="*/ 0 h 1802472"/>
                  <a:gd name="connsiteX2" fmla="*/ 2319261 w 2572547"/>
                  <a:gd name="connsiteY2" fmla="*/ 36306 h 1802472"/>
                  <a:gd name="connsiteX3" fmla="*/ 2566063 w 2572547"/>
                  <a:gd name="connsiteY3" fmla="*/ 169431 h 1802472"/>
                  <a:gd name="connsiteX4" fmla="*/ 2173663 w 2572547"/>
                  <a:gd name="connsiteY4" fmla="*/ 1174432 h 1802472"/>
                  <a:gd name="connsiteX5" fmla="*/ 1879355 w 2572547"/>
                  <a:gd name="connsiteY5" fmla="*/ 1412653 h 1802472"/>
                  <a:gd name="connsiteX6" fmla="*/ 171676 w 2572547"/>
                  <a:gd name="connsiteY6" fmla="*/ 1793051 h 1802472"/>
                  <a:gd name="connsiteX7" fmla="*/ 32714 w 2572547"/>
                  <a:gd name="connsiteY7" fmla="*/ 1626603 h 1802472"/>
                  <a:gd name="connsiteX8" fmla="*/ 391072 w 2572547"/>
                  <a:gd name="connsiteY8" fmla="*/ 547814 h 180247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2547" h="1784462">
                    <a:moveTo>
                      <a:pt x="391072" y="529804"/>
                    </a:moveTo>
                    <a:cubicBezTo>
                      <a:pt x="433801" y="446888"/>
                      <a:pt x="520396" y="395619"/>
                      <a:pt x="637113" y="382182"/>
                    </a:cubicBezTo>
                    <a:lnTo>
                      <a:pt x="2319261" y="18296"/>
                    </a:lnTo>
                    <a:cubicBezTo>
                      <a:pt x="2495699" y="-18973"/>
                      <a:pt x="2600371" y="-10559"/>
                      <a:pt x="2566063" y="151421"/>
                    </a:cubicBezTo>
                    <a:lnTo>
                      <a:pt x="2173663" y="1156422"/>
                    </a:lnTo>
                    <a:cubicBezTo>
                      <a:pt x="2110472" y="1278038"/>
                      <a:pt x="2001890" y="1381484"/>
                      <a:pt x="1879355" y="1394643"/>
                    </a:cubicBezTo>
                    <a:lnTo>
                      <a:pt x="171676" y="1775041"/>
                    </a:lnTo>
                    <a:cubicBezTo>
                      <a:pt x="-15790" y="1801104"/>
                      <a:pt x="-28213" y="1781418"/>
                      <a:pt x="32714" y="1608593"/>
                    </a:cubicBezTo>
                    <a:lnTo>
                      <a:pt x="391072" y="529804"/>
                    </a:ln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ounded Rectangle 4">
                <a:extLst>
                  <a:ext uri="{FF2B5EF4-FFF2-40B4-BE49-F238E27FC236}">
                    <a16:creationId xmlns:a16="http://schemas.microsoft.com/office/drawing/2014/main" id="{F076ACDA-2215-4A49-93A1-0BF2E18F96D6}"/>
                  </a:ext>
                </a:extLst>
              </p:cNvPr>
              <p:cNvSpPr/>
              <p:nvPr/>
            </p:nvSpPr>
            <p:spPr>
              <a:xfrm rot="1620000" flipH="1" flipV="1">
                <a:off x="3383365" y="3516912"/>
                <a:ext cx="2442314" cy="1544208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333693 w 2568178"/>
                  <a:gd name="connsiteY4" fmla="*/ 962370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883967"/>
                  <a:gd name="connsiteX1" fmla="*/ 799928 w 2568178"/>
                  <a:gd name="connsiteY1" fmla="*/ 9378 h 1883967"/>
                  <a:gd name="connsiteX2" fmla="*/ 2275543 w 2568178"/>
                  <a:gd name="connsiteY2" fmla="*/ 0 h 1883967"/>
                  <a:gd name="connsiteX3" fmla="*/ 2568178 w 2568178"/>
                  <a:gd name="connsiteY3" fmla="*/ 190016 h 1883967"/>
                  <a:gd name="connsiteX4" fmla="*/ 2333693 w 2568178"/>
                  <a:gd name="connsiteY4" fmla="*/ 962370 h 1883967"/>
                  <a:gd name="connsiteX5" fmla="*/ 193103 w 2568178"/>
                  <a:gd name="connsiteY5" fmla="*/ 1883967 h 1883967"/>
                  <a:gd name="connsiteX6" fmla="*/ 23798 w 2568178"/>
                  <a:gd name="connsiteY6" fmla="*/ 1635981 h 1883967"/>
                  <a:gd name="connsiteX7" fmla="*/ 463264 w 2568178"/>
                  <a:gd name="connsiteY7" fmla="*/ 312821 h 1883967"/>
                  <a:gd name="connsiteX0" fmla="*/ 439466 w 2544380"/>
                  <a:gd name="connsiteY0" fmla="*/ 312821 h 1650129"/>
                  <a:gd name="connsiteX1" fmla="*/ 776130 w 2544380"/>
                  <a:gd name="connsiteY1" fmla="*/ 9378 h 1650129"/>
                  <a:gd name="connsiteX2" fmla="*/ 2251745 w 2544380"/>
                  <a:gd name="connsiteY2" fmla="*/ 0 h 1650129"/>
                  <a:gd name="connsiteX3" fmla="*/ 2544380 w 2544380"/>
                  <a:gd name="connsiteY3" fmla="*/ 190016 h 1650129"/>
                  <a:gd name="connsiteX4" fmla="*/ 2309895 w 2544380"/>
                  <a:gd name="connsiteY4" fmla="*/ 962370 h 1650129"/>
                  <a:gd name="connsiteX5" fmla="*/ 0 w 2544380"/>
                  <a:gd name="connsiteY5" fmla="*/ 1635981 h 1650129"/>
                  <a:gd name="connsiteX6" fmla="*/ 439466 w 2544380"/>
                  <a:gd name="connsiteY6" fmla="*/ 312821 h 1650129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826396 w 2544380"/>
                  <a:gd name="connsiteY0" fmla="*/ 240890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826396 w 2544380"/>
                  <a:gd name="connsiteY6" fmla="*/ 240890 h 1635981"/>
                  <a:gd name="connsiteX0" fmla="*/ 826396 w 2544380"/>
                  <a:gd name="connsiteY0" fmla="*/ 240890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826396 w 2544380"/>
                  <a:gd name="connsiteY6" fmla="*/ 240890 h 1635981"/>
                  <a:gd name="connsiteX0" fmla="*/ 532822 w 2250806"/>
                  <a:gd name="connsiteY0" fmla="*/ 240890 h 962370"/>
                  <a:gd name="connsiteX1" fmla="*/ 925735 w 2250806"/>
                  <a:gd name="connsiteY1" fmla="*/ 7997 h 962370"/>
                  <a:gd name="connsiteX2" fmla="*/ 1958171 w 2250806"/>
                  <a:gd name="connsiteY2" fmla="*/ 0 h 962370"/>
                  <a:gd name="connsiteX3" fmla="*/ 2250806 w 2250806"/>
                  <a:gd name="connsiteY3" fmla="*/ 190016 h 962370"/>
                  <a:gd name="connsiteX4" fmla="*/ 2016321 w 2250806"/>
                  <a:gd name="connsiteY4" fmla="*/ 962370 h 962370"/>
                  <a:gd name="connsiteX5" fmla="*/ 0 w 2250806"/>
                  <a:gd name="connsiteY5" fmla="*/ 712417 h 962370"/>
                  <a:gd name="connsiteX6" fmla="*/ 532822 w 2250806"/>
                  <a:gd name="connsiteY6" fmla="*/ 240890 h 962370"/>
                  <a:gd name="connsiteX0" fmla="*/ 532822 w 2250806"/>
                  <a:gd name="connsiteY0" fmla="*/ 240890 h 712417"/>
                  <a:gd name="connsiteX1" fmla="*/ 925735 w 2250806"/>
                  <a:gd name="connsiteY1" fmla="*/ 7997 h 712417"/>
                  <a:gd name="connsiteX2" fmla="*/ 1958171 w 2250806"/>
                  <a:gd name="connsiteY2" fmla="*/ 0 h 712417"/>
                  <a:gd name="connsiteX3" fmla="*/ 2250806 w 2250806"/>
                  <a:gd name="connsiteY3" fmla="*/ 190016 h 712417"/>
                  <a:gd name="connsiteX4" fmla="*/ 1547282 w 2250806"/>
                  <a:gd name="connsiteY4" fmla="*/ 623751 h 712417"/>
                  <a:gd name="connsiteX5" fmla="*/ 0 w 2250806"/>
                  <a:gd name="connsiteY5" fmla="*/ 712417 h 712417"/>
                  <a:gd name="connsiteX6" fmla="*/ 532822 w 2250806"/>
                  <a:gd name="connsiteY6" fmla="*/ 240890 h 712417"/>
                  <a:gd name="connsiteX0" fmla="*/ 532822 w 2121137"/>
                  <a:gd name="connsiteY0" fmla="*/ 261911 h 733438"/>
                  <a:gd name="connsiteX1" fmla="*/ 925735 w 2121137"/>
                  <a:gd name="connsiteY1" fmla="*/ 29018 h 733438"/>
                  <a:gd name="connsiteX2" fmla="*/ 1958171 w 2121137"/>
                  <a:gd name="connsiteY2" fmla="*/ 21021 h 733438"/>
                  <a:gd name="connsiteX3" fmla="*/ 2120981 w 2121137"/>
                  <a:gd name="connsiteY3" fmla="*/ 109716 h 733438"/>
                  <a:gd name="connsiteX4" fmla="*/ 1547282 w 2121137"/>
                  <a:gd name="connsiteY4" fmla="*/ 644772 h 733438"/>
                  <a:gd name="connsiteX5" fmla="*/ 0 w 2121137"/>
                  <a:gd name="connsiteY5" fmla="*/ 733438 h 733438"/>
                  <a:gd name="connsiteX6" fmla="*/ 532822 w 2121137"/>
                  <a:gd name="connsiteY6" fmla="*/ 261911 h 733438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0 w 2186290"/>
                  <a:gd name="connsiteY0" fmla="*/ 713894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0" fmla="*/ 0 w 2186290"/>
                  <a:gd name="connsiteY0" fmla="*/ 713894 h 713894"/>
                  <a:gd name="connsiteX1" fmla="*/ 705730 w 2186290"/>
                  <a:gd name="connsiteY1" fmla="*/ 23421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0" fmla="*/ 0 w 2186290"/>
                  <a:gd name="connsiteY0" fmla="*/ 735607 h 735607"/>
                  <a:gd name="connsiteX1" fmla="*/ 705730 w 2186290"/>
                  <a:gd name="connsiteY1" fmla="*/ 45134 h 735607"/>
                  <a:gd name="connsiteX2" fmla="*/ 1958171 w 2186290"/>
                  <a:gd name="connsiteY2" fmla="*/ 23190 h 735607"/>
                  <a:gd name="connsiteX3" fmla="*/ 2120981 w 2186290"/>
                  <a:gd name="connsiteY3" fmla="*/ 111885 h 735607"/>
                  <a:gd name="connsiteX4" fmla="*/ 1547282 w 2186290"/>
                  <a:gd name="connsiteY4" fmla="*/ 646941 h 735607"/>
                  <a:gd name="connsiteX5" fmla="*/ 0 w 2186290"/>
                  <a:gd name="connsiteY5" fmla="*/ 735607 h 735607"/>
                  <a:gd name="connsiteX0" fmla="*/ 0 w 2699090"/>
                  <a:gd name="connsiteY0" fmla="*/ 1746717 h 1746717"/>
                  <a:gd name="connsiteX1" fmla="*/ 1218530 w 2699090"/>
                  <a:gd name="connsiteY1" fmla="*/ 45134 h 1746717"/>
                  <a:gd name="connsiteX2" fmla="*/ 2470971 w 2699090"/>
                  <a:gd name="connsiteY2" fmla="*/ 23190 h 1746717"/>
                  <a:gd name="connsiteX3" fmla="*/ 2633781 w 2699090"/>
                  <a:gd name="connsiteY3" fmla="*/ 111885 h 1746717"/>
                  <a:gd name="connsiteX4" fmla="*/ 2060082 w 2699090"/>
                  <a:gd name="connsiteY4" fmla="*/ 646941 h 1746717"/>
                  <a:gd name="connsiteX5" fmla="*/ 0 w 2699090"/>
                  <a:gd name="connsiteY5" fmla="*/ 1746717 h 1746717"/>
                  <a:gd name="connsiteX0" fmla="*/ 0 w 2699090"/>
                  <a:gd name="connsiteY0" fmla="*/ 1734667 h 1734667"/>
                  <a:gd name="connsiteX1" fmla="*/ 1216267 w 2699090"/>
                  <a:gd name="connsiteY1" fmla="*/ 52377 h 1734667"/>
                  <a:gd name="connsiteX2" fmla="*/ 2470971 w 2699090"/>
                  <a:gd name="connsiteY2" fmla="*/ 11140 h 1734667"/>
                  <a:gd name="connsiteX3" fmla="*/ 2633781 w 2699090"/>
                  <a:gd name="connsiteY3" fmla="*/ 99835 h 1734667"/>
                  <a:gd name="connsiteX4" fmla="*/ 2060082 w 2699090"/>
                  <a:gd name="connsiteY4" fmla="*/ 634891 h 1734667"/>
                  <a:gd name="connsiteX5" fmla="*/ 0 w 2699090"/>
                  <a:gd name="connsiteY5" fmla="*/ 1734667 h 1734667"/>
                  <a:gd name="connsiteX0" fmla="*/ 0 w 2699090"/>
                  <a:gd name="connsiteY0" fmla="*/ 1734667 h 1734667"/>
                  <a:gd name="connsiteX1" fmla="*/ 1079013 w 2699090"/>
                  <a:gd name="connsiteY1" fmla="*/ 251075 h 1734667"/>
                  <a:gd name="connsiteX2" fmla="*/ 1216267 w 2699090"/>
                  <a:gd name="connsiteY2" fmla="*/ 52377 h 1734667"/>
                  <a:gd name="connsiteX3" fmla="*/ 2470971 w 2699090"/>
                  <a:gd name="connsiteY3" fmla="*/ 11140 h 1734667"/>
                  <a:gd name="connsiteX4" fmla="*/ 2633781 w 2699090"/>
                  <a:gd name="connsiteY4" fmla="*/ 99835 h 1734667"/>
                  <a:gd name="connsiteX5" fmla="*/ 2060082 w 2699090"/>
                  <a:gd name="connsiteY5" fmla="*/ 634891 h 1734667"/>
                  <a:gd name="connsiteX6" fmla="*/ 0 w 2699090"/>
                  <a:gd name="connsiteY6" fmla="*/ 1734667 h 1734667"/>
                  <a:gd name="connsiteX0" fmla="*/ 0 w 2699090"/>
                  <a:gd name="connsiteY0" fmla="*/ 1734667 h 1734667"/>
                  <a:gd name="connsiteX1" fmla="*/ 1040241 w 2699090"/>
                  <a:gd name="connsiteY1" fmla="*/ 222453 h 1734667"/>
                  <a:gd name="connsiteX2" fmla="*/ 1216267 w 2699090"/>
                  <a:gd name="connsiteY2" fmla="*/ 52377 h 1734667"/>
                  <a:gd name="connsiteX3" fmla="*/ 2470971 w 2699090"/>
                  <a:gd name="connsiteY3" fmla="*/ 11140 h 1734667"/>
                  <a:gd name="connsiteX4" fmla="*/ 2633781 w 2699090"/>
                  <a:gd name="connsiteY4" fmla="*/ 99835 h 1734667"/>
                  <a:gd name="connsiteX5" fmla="*/ 2060082 w 2699090"/>
                  <a:gd name="connsiteY5" fmla="*/ 634891 h 1734667"/>
                  <a:gd name="connsiteX6" fmla="*/ 0 w 2699090"/>
                  <a:gd name="connsiteY6" fmla="*/ 1734667 h 1734667"/>
                  <a:gd name="connsiteX0" fmla="*/ 0 w 2699090"/>
                  <a:gd name="connsiteY0" fmla="*/ 1734667 h 1734667"/>
                  <a:gd name="connsiteX1" fmla="*/ 1040241 w 2699090"/>
                  <a:gd name="connsiteY1" fmla="*/ 222453 h 1734667"/>
                  <a:gd name="connsiteX2" fmla="*/ 1216267 w 2699090"/>
                  <a:gd name="connsiteY2" fmla="*/ 52377 h 1734667"/>
                  <a:gd name="connsiteX3" fmla="*/ 2470971 w 2699090"/>
                  <a:gd name="connsiteY3" fmla="*/ 11140 h 1734667"/>
                  <a:gd name="connsiteX4" fmla="*/ 2633781 w 2699090"/>
                  <a:gd name="connsiteY4" fmla="*/ 99835 h 1734667"/>
                  <a:gd name="connsiteX5" fmla="*/ 2060082 w 2699090"/>
                  <a:gd name="connsiteY5" fmla="*/ 634891 h 1734667"/>
                  <a:gd name="connsiteX6" fmla="*/ 0 w 2699090"/>
                  <a:gd name="connsiteY6" fmla="*/ 1734667 h 1734667"/>
                  <a:gd name="connsiteX0" fmla="*/ 0 w 2699090"/>
                  <a:gd name="connsiteY0" fmla="*/ 1734667 h 1734667"/>
                  <a:gd name="connsiteX1" fmla="*/ 1040241 w 2699090"/>
                  <a:gd name="connsiteY1" fmla="*/ 222453 h 1734667"/>
                  <a:gd name="connsiteX2" fmla="*/ 1216267 w 2699090"/>
                  <a:gd name="connsiteY2" fmla="*/ 52377 h 1734667"/>
                  <a:gd name="connsiteX3" fmla="*/ 2470971 w 2699090"/>
                  <a:gd name="connsiteY3" fmla="*/ 11140 h 1734667"/>
                  <a:gd name="connsiteX4" fmla="*/ 2633781 w 2699090"/>
                  <a:gd name="connsiteY4" fmla="*/ 99835 h 1734667"/>
                  <a:gd name="connsiteX5" fmla="*/ 2060082 w 2699090"/>
                  <a:gd name="connsiteY5" fmla="*/ 634891 h 1734667"/>
                  <a:gd name="connsiteX6" fmla="*/ 0 w 2699090"/>
                  <a:gd name="connsiteY6" fmla="*/ 1734667 h 1734667"/>
                  <a:gd name="connsiteX0" fmla="*/ 0 w 2699090"/>
                  <a:gd name="connsiteY0" fmla="*/ 1739210 h 1739210"/>
                  <a:gd name="connsiteX1" fmla="*/ 1040241 w 2699090"/>
                  <a:gd name="connsiteY1" fmla="*/ 226996 h 1739210"/>
                  <a:gd name="connsiteX2" fmla="*/ 1216267 w 2699090"/>
                  <a:gd name="connsiteY2" fmla="*/ 56920 h 1739210"/>
                  <a:gd name="connsiteX3" fmla="*/ 1573479 w 2699090"/>
                  <a:gd name="connsiteY3" fmla="*/ 3675 h 1739210"/>
                  <a:gd name="connsiteX4" fmla="*/ 2470971 w 2699090"/>
                  <a:gd name="connsiteY4" fmla="*/ 15683 h 1739210"/>
                  <a:gd name="connsiteX5" fmla="*/ 2633781 w 2699090"/>
                  <a:gd name="connsiteY5" fmla="*/ 104378 h 1739210"/>
                  <a:gd name="connsiteX6" fmla="*/ 2060082 w 2699090"/>
                  <a:gd name="connsiteY6" fmla="*/ 639434 h 1739210"/>
                  <a:gd name="connsiteX7" fmla="*/ 0 w 2699090"/>
                  <a:gd name="connsiteY7" fmla="*/ 1739210 h 1739210"/>
                  <a:gd name="connsiteX0" fmla="*/ 0 w 2699090"/>
                  <a:gd name="connsiteY0" fmla="*/ 1745058 h 1745058"/>
                  <a:gd name="connsiteX1" fmla="*/ 1040241 w 2699090"/>
                  <a:gd name="connsiteY1" fmla="*/ 232844 h 1745058"/>
                  <a:gd name="connsiteX2" fmla="*/ 1216267 w 2699090"/>
                  <a:gd name="connsiteY2" fmla="*/ 62768 h 1745058"/>
                  <a:gd name="connsiteX3" fmla="*/ 1575834 w 2699090"/>
                  <a:gd name="connsiteY3" fmla="*/ 2276 h 1745058"/>
                  <a:gd name="connsiteX4" fmla="*/ 2470971 w 2699090"/>
                  <a:gd name="connsiteY4" fmla="*/ 21531 h 1745058"/>
                  <a:gd name="connsiteX5" fmla="*/ 2633781 w 2699090"/>
                  <a:gd name="connsiteY5" fmla="*/ 110226 h 1745058"/>
                  <a:gd name="connsiteX6" fmla="*/ 2060082 w 2699090"/>
                  <a:gd name="connsiteY6" fmla="*/ 645282 h 1745058"/>
                  <a:gd name="connsiteX7" fmla="*/ 0 w 2699090"/>
                  <a:gd name="connsiteY7" fmla="*/ 1745058 h 1745058"/>
                  <a:gd name="connsiteX0" fmla="*/ 0 w 2699090"/>
                  <a:gd name="connsiteY0" fmla="*/ 1747819 h 1747819"/>
                  <a:gd name="connsiteX1" fmla="*/ 1040241 w 2699090"/>
                  <a:gd name="connsiteY1" fmla="*/ 235605 h 1747819"/>
                  <a:gd name="connsiteX2" fmla="*/ 1216267 w 2699090"/>
                  <a:gd name="connsiteY2" fmla="*/ 65529 h 1747819"/>
                  <a:gd name="connsiteX3" fmla="*/ 1575834 w 2699090"/>
                  <a:gd name="connsiteY3" fmla="*/ 5037 h 1747819"/>
                  <a:gd name="connsiteX4" fmla="*/ 2470971 w 2699090"/>
                  <a:gd name="connsiteY4" fmla="*/ 24292 h 1747819"/>
                  <a:gd name="connsiteX5" fmla="*/ 2633781 w 2699090"/>
                  <a:gd name="connsiteY5" fmla="*/ 112987 h 1747819"/>
                  <a:gd name="connsiteX6" fmla="*/ 2060082 w 2699090"/>
                  <a:gd name="connsiteY6" fmla="*/ 648043 h 1747819"/>
                  <a:gd name="connsiteX7" fmla="*/ 0 w 2699090"/>
                  <a:gd name="connsiteY7" fmla="*/ 1747819 h 1747819"/>
                  <a:gd name="connsiteX0" fmla="*/ 0 w 2699090"/>
                  <a:gd name="connsiteY0" fmla="*/ 1748396 h 1748396"/>
                  <a:gd name="connsiteX1" fmla="*/ 1040241 w 2699090"/>
                  <a:gd name="connsiteY1" fmla="*/ 236182 h 1748396"/>
                  <a:gd name="connsiteX2" fmla="*/ 1216267 w 2699090"/>
                  <a:gd name="connsiteY2" fmla="*/ 66106 h 1748396"/>
                  <a:gd name="connsiteX3" fmla="*/ 1575834 w 2699090"/>
                  <a:gd name="connsiteY3" fmla="*/ 5614 h 1748396"/>
                  <a:gd name="connsiteX4" fmla="*/ 2470971 w 2699090"/>
                  <a:gd name="connsiteY4" fmla="*/ 24869 h 1748396"/>
                  <a:gd name="connsiteX5" fmla="*/ 2633781 w 2699090"/>
                  <a:gd name="connsiteY5" fmla="*/ 113564 h 1748396"/>
                  <a:gd name="connsiteX6" fmla="*/ 2060082 w 2699090"/>
                  <a:gd name="connsiteY6" fmla="*/ 648620 h 1748396"/>
                  <a:gd name="connsiteX7" fmla="*/ 0 w 2699090"/>
                  <a:gd name="connsiteY7" fmla="*/ 1748396 h 1748396"/>
                  <a:gd name="connsiteX0" fmla="*/ 0 w 2699090"/>
                  <a:gd name="connsiteY0" fmla="*/ 1748396 h 1748396"/>
                  <a:gd name="connsiteX1" fmla="*/ 1040241 w 2699090"/>
                  <a:gd name="connsiteY1" fmla="*/ 236182 h 1748396"/>
                  <a:gd name="connsiteX2" fmla="*/ 1216267 w 2699090"/>
                  <a:gd name="connsiteY2" fmla="*/ 66106 h 1748396"/>
                  <a:gd name="connsiteX3" fmla="*/ 1575834 w 2699090"/>
                  <a:gd name="connsiteY3" fmla="*/ 5614 h 1748396"/>
                  <a:gd name="connsiteX4" fmla="*/ 2470971 w 2699090"/>
                  <a:gd name="connsiteY4" fmla="*/ 24869 h 1748396"/>
                  <a:gd name="connsiteX5" fmla="*/ 2633781 w 2699090"/>
                  <a:gd name="connsiteY5" fmla="*/ 113564 h 1748396"/>
                  <a:gd name="connsiteX6" fmla="*/ 0 w 2699090"/>
                  <a:gd name="connsiteY6" fmla="*/ 1748396 h 1748396"/>
                  <a:gd name="connsiteX0" fmla="*/ 0 w 2746605"/>
                  <a:gd name="connsiteY0" fmla="*/ 1748396 h 1748396"/>
                  <a:gd name="connsiteX1" fmla="*/ 1040241 w 2746605"/>
                  <a:gd name="connsiteY1" fmla="*/ 236182 h 1748396"/>
                  <a:gd name="connsiteX2" fmla="*/ 1216267 w 2746605"/>
                  <a:gd name="connsiteY2" fmla="*/ 66106 h 1748396"/>
                  <a:gd name="connsiteX3" fmla="*/ 1575834 w 2746605"/>
                  <a:gd name="connsiteY3" fmla="*/ 5614 h 1748396"/>
                  <a:gd name="connsiteX4" fmla="*/ 2470971 w 2746605"/>
                  <a:gd name="connsiteY4" fmla="*/ 24869 h 1748396"/>
                  <a:gd name="connsiteX5" fmla="*/ 2692030 w 2746605"/>
                  <a:gd name="connsiteY5" fmla="*/ 168541 h 1748396"/>
                  <a:gd name="connsiteX6" fmla="*/ 0 w 2746605"/>
                  <a:gd name="connsiteY6" fmla="*/ 1748396 h 1748396"/>
                  <a:gd name="connsiteX0" fmla="*/ 0 w 2756116"/>
                  <a:gd name="connsiteY0" fmla="*/ 1765337 h 1765337"/>
                  <a:gd name="connsiteX1" fmla="*/ 1049752 w 2756116"/>
                  <a:gd name="connsiteY1" fmla="*/ 236182 h 1765337"/>
                  <a:gd name="connsiteX2" fmla="*/ 1225778 w 2756116"/>
                  <a:gd name="connsiteY2" fmla="*/ 66106 h 1765337"/>
                  <a:gd name="connsiteX3" fmla="*/ 1585345 w 2756116"/>
                  <a:gd name="connsiteY3" fmla="*/ 5614 h 1765337"/>
                  <a:gd name="connsiteX4" fmla="*/ 2480482 w 2756116"/>
                  <a:gd name="connsiteY4" fmla="*/ 24869 h 1765337"/>
                  <a:gd name="connsiteX5" fmla="*/ 2701541 w 2756116"/>
                  <a:gd name="connsiteY5" fmla="*/ 168541 h 1765337"/>
                  <a:gd name="connsiteX6" fmla="*/ 0 w 2756116"/>
                  <a:gd name="connsiteY6" fmla="*/ 1765337 h 1765337"/>
                  <a:gd name="connsiteX0" fmla="*/ 0 w 2736362"/>
                  <a:gd name="connsiteY0" fmla="*/ 1763541 h 1763541"/>
                  <a:gd name="connsiteX1" fmla="*/ 1029998 w 2736362"/>
                  <a:gd name="connsiteY1" fmla="*/ 236182 h 1763541"/>
                  <a:gd name="connsiteX2" fmla="*/ 1206024 w 2736362"/>
                  <a:gd name="connsiteY2" fmla="*/ 66106 h 1763541"/>
                  <a:gd name="connsiteX3" fmla="*/ 1565591 w 2736362"/>
                  <a:gd name="connsiteY3" fmla="*/ 5614 h 1763541"/>
                  <a:gd name="connsiteX4" fmla="*/ 2460728 w 2736362"/>
                  <a:gd name="connsiteY4" fmla="*/ 24869 h 1763541"/>
                  <a:gd name="connsiteX5" fmla="*/ 2681787 w 2736362"/>
                  <a:gd name="connsiteY5" fmla="*/ 168541 h 1763541"/>
                  <a:gd name="connsiteX6" fmla="*/ 0 w 2736362"/>
                  <a:gd name="connsiteY6" fmla="*/ 1763541 h 1763541"/>
                  <a:gd name="connsiteX0" fmla="*/ 0 w 2705465"/>
                  <a:gd name="connsiteY0" fmla="*/ 1710592 h 1710592"/>
                  <a:gd name="connsiteX1" fmla="*/ 999101 w 2705465"/>
                  <a:gd name="connsiteY1" fmla="*/ 236182 h 1710592"/>
                  <a:gd name="connsiteX2" fmla="*/ 1175127 w 2705465"/>
                  <a:gd name="connsiteY2" fmla="*/ 66106 h 1710592"/>
                  <a:gd name="connsiteX3" fmla="*/ 1534694 w 2705465"/>
                  <a:gd name="connsiteY3" fmla="*/ 5614 h 1710592"/>
                  <a:gd name="connsiteX4" fmla="*/ 2429831 w 2705465"/>
                  <a:gd name="connsiteY4" fmla="*/ 24869 h 1710592"/>
                  <a:gd name="connsiteX5" fmla="*/ 2650890 w 2705465"/>
                  <a:gd name="connsiteY5" fmla="*/ 168541 h 1710592"/>
                  <a:gd name="connsiteX6" fmla="*/ 0 w 2705465"/>
                  <a:gd name="connsiteY6" fmla="*/ 1710592 h 171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05465" h="1710592">
                    <a:moveTo>
                      <a:pt x="0" y="1710592"/>
                    </a:moveTo>
                    <a:lnTo>
                      <a:pt x="999101" y="236182"/>
                    </a:lnTo>
                    <a:cubicBezTo>
                      <a:pt x="1021635" y="179764"/>
                      <a:pt x="1111468" y="101150"/>
                      <a:pt x="1175127" y="66106"/>
                    </a:cubicBezTo>
                    <a:cubicBezTo>
                      <a:pt x="1230213" y="21912"/>
                      <a:pt x="1366336" y="-14327"/>
                      <a:pt x="1534694" y="5614"/>
                    </a:cubicBezTo>
                    <a:cubicBezTo>
                      <a:pt x="1743811" y="-1259"/>
                      <a:pt x="2253114" y="8085"/>
                      <a:pt x="2429831" y="24869"/>
                    </a:cubicBezTo>
                    <a:cubicBezTo>
                      <a:pt x="2604134" y="24869"/>
                      <a:pt x="2804026" y="59664"/>
                      <a:pt x="2650890" y="168541"/>
                    </a:cubicBezTo>
                    <a:lnTo>
                      <a:pt x="0" y="1710592"/>
                    </a:lnTo>
                    <a:close/>
                  </a:path>
                </a:pathLst>
              </a:custGeom>
              <a:grpFill/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61B3ED2-4C75-4CD0-8FFA-4BD434D8B6C1}"/>
                </a:ext>
              </a:extLst>
            </p:cNvPr>
            <p:cNvSpPr txBox="1"/>
            <p:nvPr/>
          </p:nvSpPr>
          <p:spPr>
            <a:xfrm rot="21595898">
              <a:off x="4832334" y="4251527"/>
              <a:ext cx="2279884" cy="1365288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isometricOffAxis1Left"/>
                <a:lightRig rig="threePt" dir="t"/>
              </a:scene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25400" dist="25400" dir="18900000">
                      <a:prstClr val="black">
                        <a:alpha val="45000"/>
                      </a:prstClr>
                    </a:inn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No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32BDDA-6191-4D3B-84AE-27A4F4E0494A}"/>
                </a:ext>
              </a:extLst>
            </p:cNvPr>
            <p:cNvSpPr txBox="1"/>
            <p:nvPr/>
          </p:nvSpPr>
          <p:spPr>
            <a:xfrm rot="20110485">
              <a:off x="6347674" y="4244114"/>
              <a:ext cx="2262926" cy="1243160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25400" dist="25400" dir="13500000">
                      <a:prstClr val="black">
                        <a:alpha val="45000"/>
                      </a:prstClr>
                    </a:inn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No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EDD0DE0-9173-4D4A-AC3E-4CF03D245729}"/>
                </a:ext>
              </a:extLst>
            </p:cNvPr>
            <p:cNvSpPr txBox="1"/>
            <p:nvPr/>
          </p:nvSpPr>
          <p:spPr>
            <a:xfrm rot="19735904">
              <a:off x="5673492" y="2749947"/>
              <a:ext cx="2025218" cy="1365288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perspectiveContrastingRightFacing">
                  <a:rot lat="18600000" lon="19200000" rev="1200000"/>
                </a:camera>
                <a:lightRig rig="threePt" dir="t"/>
              </a:scene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25400" dist="25400" dir="8100000">
                      <a:prstClr val="black">
                        <a:alpha val="45000"/>
                      </a:prstClr>
                    </a:inn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No</a:t>
              </a:r>
            </a:p>
          </p:txBody>
        </p:sp>
      </p:grpSp>
      <p:pic>
        <p:nvPicPr>
          <p:cNvPr id="44" name="Content Placeholder 2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988" y="638735"/>
            <a:ext cx="4011846" cy="5677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27269" y="271939"/>
            <a:ext cx="69094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+mj-lt"/>
                <a:cs typeface="Andalus" pitchFamily="18" charset="-78"/>
              </a:rPr>
              <a:t>‘No’ Audit - adopting a yes culture </a:t>
            </a:r>
          </a:p>
          <a:p>
            <a:endParaRPr lang="en-US" sz="4000" b="1" dirty="0">
              <a:solidFill>
                <a:srgbClr val="0070C0"/>
              </a:solidFill>
              <a:cs typeface="Andalus" pitchFamily="18" charset="-78"/>
            </a:endParaRPr>
          </a:p>
          <a:p>
            <a:endParaRPr lang="en-US" sz="4000" b="1" dirty="0">
              <a:solidFill>
                <a:srgbClr val="0070C0"/>
              </a:solidFill>
              <a:cs typeface="Andalus" pitchFamily="18" charset="-78"/>
            </a:endParaRPr>
          </a:p>
          <a:p>
            <a:endParaRPr lang="en-US" sz="4000" b="1" dirty="0">
              <a:solidFill>
                <a:srgbClr val="0070C0"/>
              </a:solidFill>
              <a:cs typeface="Andalus" pitchFamily="18" charset="-78"/>
            </a:endParaRPr>
          </a:p>
        </p:txBody>
      </p:sp>
      <p:sp>
        <p:nvSpPr>
          <p:cNvPr id="46" name="Content Placeholder 4"/>
          <p:cNvSpPr>
            <a:spLocks noGrp="1"/>
          </p:cNvSpPr>
          <p:nvPr>
            <p:ph sz="half" idx="4294967295"/>
          </p:nvPr>
        </p:nvSpPr>
        <p:spPr>
          <a:xfrm>
            <a:off x="1253601" y="1945301"/>
            <a:ext cx="5935114" cy="28268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C00000"/>
                </a:solidFill>
                <a:cs typeface="Arial" panose="020B0604020202020204" pitchFamily="34" charset="0"/>
              </a:rPr>
              <a:t>R – Reframe</a:t>
            </a:r>
            <a:r>
              <a:rPr lang="en-GB" sz="2000" b="1" dirty="0">
                <a:cs typeface="Arial" panose="020B0604020202020204" pitchFamily="34" charset="0"/>
              </a:rPr>
              <a:t>: What would it have taken to say yes?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C00000"/>
                </a:solidFill>
                <a:cs typeface="Arial" panose="020B0604020202020204" pitchFamily="34" charset="0"/>
              </a:rPr>
              <a:t>E – Easy</a:t>
            </a:r>
            <a:r>
              <a:rPr lang="en-GB" sz="2000" b="1" dirty="0">
                <a:cs typeface="Arial" panose="020B0604020202020204" pitchFamily="34" charset="0"/>
              </a:rPr>
              <a:t>: Was ‘no’ the easy option?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C00000"/>
                </a:solidFill>
                <a:cs typeface="Arial" panose="020B0604020202020204" pitchFamily="34" charset="0"/>
              </a:rPr>
              <a:t>F – Feeling</a:t>
            </a:r>
            <a:r>
              <a:rPr lang="en-GB" sz="2000" b="1" dirty="0">
                <a:cs typeface="Arial" panose="020B0604020202020204" pitchFamily="34" charset="0"/>
              </a:rPr>
              <a:t>: What would it have felt like?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C00000"/>
                </a:solidFill>
                <a:cs typeface="Arial" panose="020B0604020202020204" pitchFamily="34" charset="0"/>
              </a:rPr>
              <a:t>L – Listen</a:t>
            </a:r>
            <a:r>
              <a:rPr lang="en-GB" sz="2000" b="1" dirty="0">
                <a:cs typeface="Arial" panose="020B0604020202020204" pitchFamily="34" charset="0"/>
              </a:rPr>
              <a:t>: Did we listen?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C00000"/>
                </a:solidFill>
                <a:cs typeface="Arial" panose="020B0604020202020204" pitchFamily="34" charset="0"/>
              </a:rPr>
              <a:t>E – Explain</a:t>
            </a:r>
            <a:r>
              <a:rPr lang="en-GB" sz="2000" b="1" dirty="0">
                <a:cs typeface="Arial" panose="020B0604020202020204" pitchFamily="34" charset="0"/>
              </a:rPr>
              <a:t>: Did we explain?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C00000"/>
                </a:solidFill>
                <a:cs typeface="Arial" panose="020B0604020202020204" pitchFamily="34" charset="0"/>
              </a:rPr>
              <a:t>C – Creative</a:t>
            </a:r>
            <a:r>
              <a:rPr lang="en-GB" sz="2000" b="1" dirty="0">
                <a:cs typeface="Arial" panose="020B0604020202020204" pitchFamily="34" charset="0"/>
              </a:rPr>
              <a:t>: Where we creative enough?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C00000"/>
                </a:solidFill>
                <a:cs typeface="Arial" panose="020B0604020202020204" pitchFamily="34" charset="0"/>
              </a:rPr>
              <a:t>T – Time</a:t>
            </a:r>
            <a:r>
              <a:rPr lang="en-GB" sz="2000" b="1" dirty="0">
                <a:cs typeface="Arial" panose="020B0604020202020204" pitchFamily="34" charset="0"/>
              </a:rPr>
              <a:t>: Did we take the time?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487" y="6353090"/>
            <a:ext cx="5111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Acknowledgement: Mulberry 2, </a:t>
            </a:r>
            <a:r>
              <a:rPr lang="en-GB" sz="1400" dirty="0" err="1">
                <a:solidFill>
                  <a:prstClr val="black"/>
                </a:solidFill>
              </a:rPr>
              <a:t>Fulbourn</a:t>
            </a:r>
            <a:r>
              <a:rPr lang="en-GB" sz="1400" dirty="0">
                <a:solidFill>
                  <a:prstClr val="black"/>
                </a:solidFill>
              </a:rPr>
              <a:t> Hospital, Cambridge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2AF5439-DF0D-4403-8373-E6D7C5BA4045}"/>
              </a:ext>
            </a:extLst>
          </p:cNvPr>
          <p:cNvSpPr/>
          <p:nvPr/>
        </p:nvSpPr>
        <p:spPr>
          <a:xfrm>
            <a:off x="243523" y="6045313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621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57"/>
    </mc:Choice>
    <mc:Fallback xmlns="">
      <p:transition spd="slow" advTm="2675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093" y="230374"/>
            <a:ext cx="8521455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</a:br>
            <a:r>
              <a:rPr lang="en-US" sz="4900" dirty="0">
                <a:solidFill>
                  <a:srgbClr val="0070C0"/>
                </a:solidFill>
                <a:cs typeface="Andalus" panose="02020603050405020304" pitchFamily="18" charset="-78"/>
              </a:rPr>
              <a:t>PROMISE</a:t>
            </a:r>
            <a:r>
              <a:rPr lang="en-US" b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  <a:t> </a:t>
            </a:r>
            <a:r>
              <a:rPr lang="en-US" sz="4900" dirty="0">
                <a:solidFill>
                  <a:srgbClr val="0070C0"/>
                </a:solidFill>
                <a:cs typeface="Andalus" panose="02020603050405020304" pitchFamily="18" charset="-78"/>
              </a:rPr>
              <a:t>Patient Advisory Group</a:t>
            </a:r>
            <a:br>
              <a:rPr lang="en-GB" sz="4900" dirty="0">
                <a:solidFill>
                  <a:prstClr val="black"/>
                </a:solidFill>
              </a:rPr>
            </a:br>
            <a:endParaRPr lang="en-GB" sz="4900" dirty="0"/>
          </a:p>
        </p:txBody>
      </p:sp>
      <p:pic>
        <p:nvPicPr>
          <p:cNvPr id="5" name="Content Placeholder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CB160D5E-0DE4-419B-940F-400B918C7F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93" y="1555937"/>
            <a:ext cx="7393813" cy="455104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EE3D78-563B-4771-B2B4-C10F3E292481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4"/>
              </a:rPr>
              <a:t>https://www.clahrc-eoe.nihr.ac.uk/2016/07/8095/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288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81" y="99396"/>
            <a:ext cx="8128660" cy="14538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</a:br>
            <a:r>
              <a:rPr lang="en-US" sz="4900" dirty="0">
                <a:solidFill>
                  <a:srgbClr val="0070C0"/>
                </a:solidFill>
                <a:cs typeface="Andalus" panose="02020603050405020304" pitchFamily="18" charset="-78"/>
              </a:rPr>
              <a:t>Improving environments</a:t>
            </a:r>
            <a:br>
              <a:rPr lang="en-GB" b="1" dirty="0">
                <a:solidFill>
                  <a:prstClr val="black"/>
                </a:solidFill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0541" y="1435701"/>
            <a:ext cx="6394225" cy="4630801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Challenging ‘them and us’</a:t>
            </a:r>
          </a:p>
          <a:p>
            <a:endParaRPr lang="en-GB" sz="3000" dirty="0"/>
          </a:p>
          <a:p>
            <a:r>
              <a:rPr lang="en-GB" sz="3000" dirty="0"/>
              <a:t>Replacing a stable door</a:t>
            </a:r>
          </a:p>
          <a:p>
            <a:endParaRPr lang="en-GB" sz="3000" dirty="0"/>
          </a:p>
          <a:p>
            <a:r>
              <a:rPr lang="en-GB" sz="3000" dirty="0"/>
              <a:t>Promoting dignity</a:t>
            </a:r>
          </a:p>
          <a:p>
            <a:endParaRPr lang="en-GB" sz="3000" dirty="0"/>
          </a:p>
          <a:p>
            <a:r>
              <a:rPr lang="en-GB" sz="3000" dirty="0"/>
              <a:t>Facilitating conversation</a:t>
            </a:r>
          </a:p>
          <a:p>
            <a:pPr marL="0" indent="0">
              <a:buNone/>
            </a:pPr>
            <a:endParaRPr lang="en-GB" sz="3000" dirty="0"/>
          </a:p>
          <a:p>
            <a:r>
              <a:rPr lang="en-GB" sz="3000" dirty="0"/>
              <a:t>Dispensing of symbols of institutionalisation and power imbalance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7" descr="http://www.kingfisherwindows.co.uk/libraries/phpthumb/phpThumb.php?src=/content/images/headers/offers/composite-stable-doors-from-850-inc-vat.jpg&amp;w=468&amp;h=380&amp;q=80&amp;z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067" y="1336178"/>
            <a:ext cx="4534950" cy="3902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2EC056-642D-48A9-9D29-60084D61ACCC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9563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baby, indoor&#10;&#10;Description automatically generated">
            <a:extLst>
              <a:ext uri="{FF2B5EF4-FFF2-40B4-BE49-F238E27FC236}">
                <a16:creationId xmlns:a16="http://schemas.microsoft.com/office/drawing/2014/main" id="{6F26E8AB-1702-4BEE-AA46-3106330F98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92969" y="406297"/>
            <a:ext cx="6139991" cy="6045405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1859E3A-D113-4920-86DE-9237F01C2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9251" y="741487"/>
            <a:ext cx="3682853" cy="683704"/>
          </a:xfrm>
        </p:spPr>
        <p:txBody>
          <a:bodyPr anchor="ctr">
            <a:normAutofit/>
          </a:bodyPr>
          <a:lstStyle/>
          <a:p>
            <a:pPr algn="r"/>
            <a:endParaRPr lang="en-US" sz="2600" dirty="0">
              <a:solidFill>
                <a:schemeClr val="tx2"/>
              </a:solidFill>
            </a:endParaRPr>
          </a:p>
          <a:p>
            <a:pPr algn="r"/>
            <a:endParaRPr lang="en-US" sz="2600" dirty="0">
              <a:solidFill>
                <a:schemeClr val="tx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CAE095-EB6A-4CA4-B813-95DEE0B6E934}"/>
              </a:ext>
            </a:extLst>
          </p:cNvPr>
          <p:cNvGrpSpPr/>
          <p:nvPr/>
        </p:nvGrpSpPr>
        <p:grpSpPr>
          <a:xfrm>
            <a:off x="8929075" y="4463559"/>
            <a:ext cx="1635540" cy="1652954"/>
            <a:chOff x="8929075" y="4463559"/>
            <a:chExt cx="1635540" cy="165295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098A92C-DDF8-E64F-B9F6-28DF4D20F974}"/>
                </a:ext>
              </a:extLst>
            </p:cNvPr>
            <p:cNvSpPr/>
            <p:nvPr/>
          </p:nvSpPr>
          <p:spPr>
            <a:xfrm>
              <a:off x="8929075" y="4463559"/>
              <a:ext cx="1635540" cy="1652954"/>
            </a:xfrm>
            <a:prstGeom prst="rect">
              <a:avLst/>
            </a:prstGeom>
            <a:solidFill>
              <a:srgbClr val="005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blue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8869C0E-CBFD-CA49-8B8E-07614825F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70430" y="5046348"/>
              <a:ext cx="1247795" cy="499117"/>
            </a:xfrm>
            <a:prstGeom prst="rect">
              <a:avLst/>
            </a:prstGeom>
          </p:spPr>
        </p:pic>
      </p:grp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DF8823A-E418-CB4C-AD20-C185703D2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220" y="4463559"/>
            <a:ext cx="1604286" cy="16529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3496F1-DB02-4206-A2E3-73E723799577}"/>
              </a:ext>
            </a:extLst>
          </p:cNvPr>
          <p:cNvSpPr/>
          <p:nvPr/>
        </p:nvSpPr>
        <p:spPr>
          <a:xfrm>
            <a:off x="2780506" y="4463559"/>
            <a:ext cx="6148568" cy="1652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6457EB-1CA3-4324-813B-B863ADCAC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1570" y="3561299"/>
            <a:ext cx="5911390" cy="3342435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Safety in Mental Health Settings project</a:t>
            </a:r>
          </a:p>
        </p:txBody>
      </p:sp>
    </p:spTree>
    <p:extLst>
      <p:ext uri="{BB962C8B-B14F-4D97-AF65-F5344CB8AC3E}">
        <p14:creationId xmlns:p14="http://schemas.microsoft.com/office/powerpoint/2010/main" val="796679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789" y="99396"/>
            <a:ext cx="8119951" cy="14538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</a:br>
            <a:r>
              <a:rPr lang="en-US" sz="4900" dirty="0">
                <a:solidFill>
                  <a:srgbClr val="0070C0"/>
                </a:solidFill>
                <a:cs typeface="Andalus" panose="02020603050405020304" pitchFamily="18" charset="-78"/>
              </a:rPr>
              <a:t>Frontline initiatives continued</a:t>
            </a:r>
            <a:br>
              <a:rPr lang="en-GB" b="1" dirty="0">
                <a:solidFill>
                  <a:prstClr val="black"/>
                </a:solidFill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0540" y="1435701"/>
            <a:ext cx="9566445" cy="4630801"/>
          </a:xfrm>
        </p:spPr>
        <p:txBody>
          <a:bodyPr>
            <a:normAutofit lnSpcReduction="10000"/>
          </a:bodyPr>
          <a:lstStyle/>
          <a:p>
            <a:r>
              <a:rPr lang="en-GB" sz="3000" dirty="0"/>
              <a:t>Caring for carers</a:t>
            </a:r>
          </a:p>
          <a:p>
            <a:endParaRPr lang="en-GB" sz="3000" dirty="0"/>
          </a:p>
          <a:p>
            <a:r>
              <a:rPr lang="en-GB" sz="3000" dirty="0"/>
              <a:t>Transforming spaces </a:t>
            </a:r>
          </a:p>
          <a:p>
            <a:endParaRPr lang="en-GB" sz="3000" dirty="0"/>
          </a:p>
          <a:p>
            <a:r>
              <a:rPr lang="en-GB" sz="3000" dirty="0"/>
              <a:t>Mood and food</a:t>
            </a:r>
          </a:p>
          <a:p>
            <a:endParaRPr lang="en-GB" sz="3000" dirty="0"/>
          </a:p>
          <a:p>
            <a:r>
              <a:rPr lang="en-GB" sz="3000" dirty="0"/>
              <a:t>Ready steady care</a:t>
            </a:r>
          </a:p>
          <a:p>
            <a:endParaRPr lang="en-GB" sz="3000" dirty="0"/>
          </a:p>
          <a:p>
            <a:r>
              <a:rPr lang="en-GB" sz="3000" dirty="0"/>
              <a:t>Comfort in a box</a:t>
            </a:r>
          </a:p>
          <a:p>
            <a:endParaRPr lang="en-GB" sz="3000" dirty="0"/>
          </a:p>
          <a:p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2EC056-642D-48A9-9D29-60084D61ACCC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4"/>
              </a:rPr>
              <a:t>https://www.clahrc-eoe.nihr.ac.uk/2016/07/8095/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B26B83-BDB8-4992-A19E-6D95A8239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77668">
            <a:off x="5428428" y="1796322"/>
            <a:ext cx="2643162" cy="40462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B282CA-A17F-44F1-8733-2B7EC89F6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03859">
            <a:off x="6128532" y="1576898"/>
            <a:ext cx="2677594" cy="40223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C03CA53-45A0-4B3A-902E-BA126A4390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7742" y="1510839"/>
            <a:ext cx="2886478" cy="41058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B4A5200-9A48-4AF4-9C69-9F7C2126EE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23828">
            <a:off x="7918113" y="1562275"/>
            <a:ext cx="2572246" cy="40170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BDD85B5-6A80-428B-B7CE-1F4222105F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35354">
            <a:off x="8908279" y="1910957"/>
            <a:ext cx="2681145" cy="410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1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447589">
            <a:off x="4506321" y="3458402"/>
            <a:ext cx="2386010" cy="1560582"/>
            <a:chOff x="4151425" y="267651"/>
            <a:chExt cx="2386010" cy="1560582"/>
          </a:xfrm>
        </p:grpSpPr>
        <p:grpSp>
          <p:nvGrpSpPr>
            <p:cNvPr id="343" name="Group 342"/>
            <p:cNvGrpSpPr/>
            <p:nvPr/>
          </p:nvGrpSpPr>
          <p:grpSpPr>
            <a:xfrm>
              <a:off x="4151425" y="267651"/>
              <a:ext cx="2386010" cy="1560582"/>
              <a:chOff x="4448328" y="553696"/>
              <a:chExt cx="2286000" cy="1495170"/>
            </a:xfr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95000"/>
                  </a:schemeClr>
                </a:gs>
              </a:gsLst>
              <a:lin ang="0" scaled="1"/>
            </a:gradFill>
            <a:effectLst>
              <a:outerShdw blurRad="76200" dir="2154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341" name="Flowchart: Process 269"/>
              <p:cNvSpPr/>
              <p:nvPr/>
            </p:nvSpPr>
            <p:spPr>
              <a:xfrm rot="3710807">
                <a:off x="5088408" y="402946"/>
                <a:ext cx="1005840" cy="22860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8091 w 10000"/>
                  <a:gd name="connsiteY2" fmla="*/ 9805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286" y="4"/>
                    </a:moveTo>
                    <a:lnTo>
                      <a:pt x="10000" y="0"/>
                    </a:lnTo>
                    <a:lnTo>
                      <a:pt x="8091" y="9805"/>
                    </a:lnTo>
                    <a:lnTo>
                      <a:pt x="0" y="10000"/>
                    </a:lnTo>
                    <a:cubicBezTo>
                      <a:pt x="95" y="6668"/>
                      <a:pt x="191" y="3336"/>
                      <a:pt x="28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  <a:gs pos="51000">
                    <a:schemeClr val="accent3">
                      <a:lumMod val="20000"/>
                      <a:lumOff val="80000"/>
                    </a:schemeClr>
                  </a:gs>
                </a:gsLst>
                <a:lin ang="4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" name="Freeform 339"/>
              <p:cNvSpPr/>
              <p:nvPr/>
            </p:nvSpPr>
            <p:spPr>
              <a:xfrm rot="19920000">
                <a:off x="6508715" y="553696"/>
                <a:ext cx="104188" cy="978066"/>
              </a:xfrm>
              <a:custGeom>
                <a:avLst/>
                <a:gdLst>
                  <a:gd name="connsiteX0" fmla="*/ 100660 w 104188"/>
                  <a:gd name="connsiteY0" fmla="*/ 998 h 978066"/>
                  <a:gd name="connsiteX1" fmla="*/ 104188 w 104188"/>
                  <a:gd name="connsiteY1" fmla="*/ 978066 h 978066"/>
                  <a:gd name="connsiteX2" fmla="*/ 0 w 104188"/>
                  <a:gd name="connsiteY2" fmla="*/ 969421 h 978066"/>
                  <a:gd name="connsiteX3" fmla="*/ 0 w 104188"/>
                  <a:gd name="connsiteY3" fmla="*/ 0 h 97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188" h="978066">
                    <a:moveTo>
                      <a:pt x="100660" y="998"/>
                    </a:moveTo>
                    <a:lnTo>
                      <a:pt x="104188" y="978066"/>
                    </a:lnTo>
                    <a:lnTo>
                      <a:pt x="0" y="969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01" name="TextBox 300"/>
            <p:cNvSpPr txBox="1"/>
            <p:nvPr/>
          </p:nvSpPr>
          <p:spPr>
            <a:xfrm rot="19899922">
              <a:off x="4682348" y="1036676"/>
              <a:ext cx="1446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Report</a:t>
              </a:r>
            </a:p>
          </p:txBody>
        </p:sp>
      </p:grpSp>
      <p:sp>
        <p:nvSpPr>
          <p:cNvPr id="229" name="Freeform 228"/>
          <p:cNvSpPr/>
          <p:nvPr/>
        </p:nvSpPr>
        <p:spPr>
          <a:xfrm>
            <a:off x="1830369" y="382539"/>
            <a:ext cx="3325831" cy="5860041"/>
          </a:xfrm>
          <a:custGeom>
            <a:avLst/>
            <a:gdLst>
              <a:gd name="connsiteX0" fmla="*/ 377913 w 3186428"/>
              <a:gd name="connsiteY0" fmla="*/ 0 h 5614416"/>
              <a:gd name="connsiteX1" fmla="*/ 3186428 w 3186428"/>
              <a:gd name="connsiteY1" fmla="*/ 2807208 h 5614416"/>
              <a:gd name="connsiteX2" fmla="*/ 377913 w 3186428"/>
              <a:gd name="connsiteY2" fmla="*/ 5614416 h 5614416"/>
              <a:gd name="connsiteX3" fmla="*/ 90759 w 3186428"/>
              <a:gd name="connsiteY3" fmla="*/ 5599923 h 5614416"/>
              <a:gd name="connsiteX4" fmla="*/ 0 w 3186428"/>
              <a:gd name="connsiteY4" fmla="*/ 5586078 h 5614416"/>
              <a:gd name="connsiteX5" fmla="*/ 0 w 3186428"/>
              <a:gd name="connsiteY5" fmla="*/ 28338 h 5614416"/>
              <a:gd name="connsiteX6" fmla="*/ 90759 w 3186428"/>
              <a:gd name="connsiteY6" fmla="*/ 14493 h 5614416"/>
              <a:gd name="connsiteX7" fmla="*/ 377913 w 3186428"/>
              <a:gd name="connsiteY7" fmla="*/ 0 h 561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428" h="5614416">
                <a:moveTo>
                  <a:pt x="377913" y="0"/>
                </a:moveTo>
                <a:cubicBezTo>
                  <a:pt x="1929013" y="0"/>
                  <a:pt x="3186428" y="1256830"/>
                  <a:pt x="3186428" y="2807208"/>
                </a:cubicBezTo>
                <a:cubicBezTo>
                  <a:pt x="3186428" y="4357586"/>
                  <a:pt x="1929013" y="5614416"/>
                  <a:pt x="377913" y="5614416"/>
                </a:cubicBezTo>
                <a:cubicBezTo>
                  <a:pt x="280969" y="5614416"/>
                  <a:pt x="185173" y="5609507"/>
                  <a:pt x="90759" y="5599923"/>
                </a:cubicBezTo>
                <a:lnTo>
                  <a:pt x="0" y="5586078"/>
                </a:lnTo>
                <a:lnTo>
                  <a:pt x="0" y="28338"/>
                </a:lnTo>
                <a:lnTo>
                  <a:pt x="90759" y="14493"/>
                </a:lnTo>
                <a:cubicBezTo>
                  <a:pt x="185173" y="4910"/>
                  <a:pt x="280969" y="0"/>
                  <a:pt x="3779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90399" y="3795199"/>
            <a:ext cx="2386010" cy="1560582"/>
            <a:chOff x="4251505" y="1362564"/>
            <a:chExt cx="2386010" cy="1560582"/>
          </a:xfrm>
        </p:grpSpPr>
        <p:grpSp>
          <p:nvGrpSpPr>
            <p:cNvPr id="344" name="Group 343"/>
            <p:cNvGrpSpPr/>
            <p:nvPr/>
          </p:nvGrpSpPr>
          <p:grpSpPr>
            <a:xfrm rot="1293615">
              <a:off x="4251505" y="1362564"/>
              <a:ext cx="2386010" cy="1560582"/>
              <a:chOff x="4448328" y="553696"/>
              <a:chExt cx="2286000" cy="1495170"/>
            </a:xfr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95000"/>
                  </a:schemeClr>
                </a:gs>
              </a:gsLst>
              <a:lin ang="0" scaled="1"/>
            </a:gradFill>
            <a:effectLst>
              <a:outerShdw blurRad="76200" dir="2154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345" name="Flowchart: Process 269"/>
              <p:cNvSpPr/>
              <p:nvPr/>
            </p:nvSpPr>
            <p:spPr>
              <a:xfrm rot="3710807">
                <a:off x="5088408" y="402946"/>
                <a:ext cx="1005840" cy="22860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8091 w 10000"/>
                  <a:gd name="connsiteY2" fmla="*/ 9805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286" y="4"/>
                    </a:moveTo>
                    <a:lnTo>
                      <a:pt x="10000" y="0"/>
                    </a:lnTo>
                    <a:lnTo>
                      <a:pt x="8091" y="9805"/>
                    </a:lnTo>
                    <a:lnTo>
                      <a:pt x="0" y="10000"/>
                    </a:lnTo>
                    <a:cubicBezTo>
                      <a:pt x="95" y="6668"/>
                      <a:pt x="191" y="3336"/>
                      <a:pt x="28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55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bg2"/>
                  </a:gs>
                </a:gsLst>
                <a:lin ang="4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Freeform 345"/>
              <p:cNvSpPr/>
              <p:nvPr/>
            </p:nvSpPr>
            <p:spPr>
              <a:xfrm rot="19920000">
                <a:off x="6508715" y="553696"/>
                <a:ext cx="104188" cy="978066"/>
              </a:xfrm>
              <a:custGeom>
                <a:avLst/>
                <a:gdLst>
                  <a:gd name="connsiteX0" fmla="*/ 100660 w 104188"/>
                  <a:gd name="connsiteY0" fmla="*/ 998 h 978066"/>
                  <a:gd name="connsiteX1" fmla="*/ 104188 w 104188"/>
                  <a:gd name="connsiteY1" fmla="*/ 978066 h 978066"/>
                  <a:gd name="connsiteX2" fmla="*/ 0 w 104188"/>
                  <a:gd name="connsiteY2" fmla="*/ 969421 h 978066"/>
                  <a:gd name="connsiteX3" fmla="*/ 0 w 104188"/>
                  <a:gd name="connsiteY3" fmla="*/ 0 h 97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188" h="978066">
                    <a:moveTo>
                      <a:pt x="100660" y="998"/>
                    </a:moveTo>
                    <a:lnTo>
                      <a:pt x="104188" y="978066"/>
                    </a:lnTo>
                    <a:lnTo>
                      <a:pt x="0" y="969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0" name="TextBox 239"/>
            <p:cNvSpPr txBox="1"/>
            <p:nvPr/>
          </p:nvSpPr>
          <p:spPr>
            <a:xfrm rot="21296220">
              <a:off x="4792494" y="2119518"/>
              <a:ext cx="1446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Reflect</a:t>
              </a:r>
            </a:p>
          </p:txBody>
        </p:sp>
      </p:grpSp>
      <p:sp>
        <p:nvSpPr>
          <p:cNvPr id="231" name="Freeform 230"/>
          <p:cNvSpPr/>
          <p:nvPr/>
        </p:nvSpPr>
        <p:spPr>
          <a:xfrm>
            <a:off x="1830370" y="829711"/>
            <a:ext cx="2878451" cy="4965697"/>
          </a:xfrm>
          <a:custGeom>
            <a:avLst/>
            <a:gdLst>
              <a:gd name="connsiteX0" fmla="*/ 377913 w 2757801"/>
              <a:gd name="connsiteY0" fmla="*/ 0 h 4757560"/>
              <a:gd name="connsiteX1" fmla="*/ 2757801 w 2757801"/>
              <a:gd name="connsiteY1" fmla="*/ 2378780 h 4757560"/>
              <a:gd name="connsiteX2" fmla="*/ 377913 w 2757801"/>
              <a:gd name="connsiteY2" fmla="*/ 4757560 h 4757560"/>
              <a:gd name="connsiteX3" fmla="*/ 134583 w 2757801"/>
              <a:gd name="connsiteY3" fmla="*/ 4745279 h 4757560"/>
              <a:gd name="connsiteX4" fmla="*/ 0 w 2757801"/>
              <a:gd name="connsiteY4" fmla="*/ 4724749 h 4757560"/>
              <a:gd name="connsiteX5" fmla="*/ 0 w 2757801"/>
              <a:gd name="connsiteY5" fmla="*/ 32812 h 4757560"/>
              <a:gd name="connsiteX6" fmla="*/ 134583 w 2757801"/>
              <a:gd name="connsiteY6" fmla="*/ 12282 h 4757560"/>
              <a:gd name="connsiteX7" fmla="*/ 377913 w 2757801"/>
              <a:gd name="connsiteY7" fmla="*/ 0 h 475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7801" h="4757560">
                <a:moveTo>
                  <a:pt x="377913" y="0"/>
                </a:moveTo>
                <a:cubicBezTo>
                  <a:pt x="1692289" y="0"/>
                  <a:pt x="2757801" y="1065016"/>
                  <a:pt x="2757801" y="2378780"/>
                </a:cubicBezTo>
                <a:cubicBezTo>
                  <a:pt x="2757801" y="3692544"/>
                  <a:pt x="1692289" y="4757560"/>
                  <a:pt x="377913" y="4757560"/>
                </a:cubicBezTo>
                <a:cubicBezTo>
                  <a:pt x="295765" y="4757560"/>
                  <a:pt x="214588" y="4753400"/>
                  <a:pt x="134583" y="4745279"/>
                </a:cubicBezTo>
                <a:lnTo>
                  <a:pt x="0" y="4724749"/>
                </a:lnTo>
                <a:lnTo>
                  <a:pt x="0" y="32812"/>
                </a:lnTo>
                <a:lnTo>
                  <a:pt x="134583" y="12282"/>
                </a:lnTo>
                <a:cubicBezTo>
                  <a:pt x="214588" y="4160"/>
                  <a:pt x="295765" y="0"/>
                  <a:pt x="3779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960000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 rot="20886747">
            <a:off x="3879446" y="3455681"/>
            <a:ext cx="1602235" cy="2386010"/>
            <a:chOff x="4375909" y="2000356"/>
            <a:chExt cx="1602235" cy="2386010"/>
          </a:xfrm>
        </p:grpSpPr>
        <p:grpSp>
          <p:nvGrpSpPr>
            <p:cNvPr id="347" name="Group 346"/>
            <p:cNvGrpSpPr/>
            <p:nvPr/>
          </p:nvGrpSpPr>
          <p:grpSpPr>
            <a:xfrm rot="2768583">
              <a:off x="3963195" y="2413070"/>
              <a:ext cx="2386010" cy="1560582"/>
              <a:chOff x="4448328" y="553696"/>
              <a:chExt cx="2286000" cy="1495170"/>
            </a:xfr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95000"/>
                  </a:schemeClr>
                </a:gs>
              </a:gsLst>
              <a:lin ang="0" scaled="1"/>
            </a:gradFill>
            <a:effectLst>
              <a:outerShdw blurRad="76200" dir="2154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348" name="Flowchart: Process 269"/>
              <p:cNvSpPr/>
              <p:nvPr/>
            </p:nvSpPr>
            <p:spPr>
              <a:xfrm rot="3710807">
                <a:off x="5088408" y="402946"/>
                <a:ext cx="1005840" cy="22860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8091 w 10000"/>
                  <a:gd name="connsiteY2" fmla="*/ 9805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286" y="4"/>
                    </a:moveTo>
                    <a:lnTo>
                      <a:pt x="10000" y="0"/>
                    </a:lnTo>
                    <a:lnTo>
                      <a:pt x="8091" y="9805"/>
                    </a:lnTo>
                    <a:lnTo>
                      <a:pt x="0" y="10000"/>
                    </a:lnTo>
                    <a:cubicBezTo>
                      <a:pt x="95" y="6668"/>
                      <a:pt x="191" y="3336"/>
                      <a:pt x="286" y="4"/>
                    </a:cubicBezTo>
                    <a:close/>
                  </a:path>
                </a:pathLst>
              </a:custGeom>
              <a:gradFill flip="none" rotWithShape="1"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6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2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9" name="Freeform 348"/>
              <p:cNvSpPr/>
              <p:nvPr/>
            </p:nvSpPr>
            <p:spPr>
              <a:xfrm rot="19920000">
                <a:off x="6508715" y="553696"/>
                <a:ext cx="104188" cy="978066"/>
              </a:xfrm>
              <a:custGeom>
                <a:avLst/>
                <a:gdLst>
                  <a:gd name="connsiteX0" fmla="*/ 100660 w 104188"/>
                  <a:gd name="connsiteY0" fmla="*/ 998 h 978066"/>
                  <a:gd name="connsiteX1" fmla="*/ 104188 w 104188"/>
                  <a:gd name="connsiteY1" fmla="*/ 978066 h 978066"/>
                  <a:gd name="connsiteX2" fmla="*/ 0 w 104188"/>
                  <a:gd name="connsiteY2" fmla="*/ 969421 h 978066"/>
                  <a:gd name="connsiteX3" fmla="*/ 0 w 104188"/>
                  <a:gd name="connsiteY3" fmla="*/ 0 h 97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188" h="978066">
                    <a:moveTo>
                      <a:pt x="100660" y="998"/>
                    </a:moveTo>
                    <a:lnTo>
                      <a:pt x="104188" y="978066"/>
                    </a:lnTo>
                    <a:lnTo>
                      <a:pt x="0" y="969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1" name="TextBox 240"/>
            <p:cNvSpPr txBox="1"/>
            <p:nvPr/>
          </p:nvSpPr>
          <p:spPr>
            <a:xfrm rot="1159596">
              <a:off x="4531389" y="3219712"/>
              <a:ext cx="1446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Review</a:t>
              </a:r>
            </a:p>
          </p:txBody>
        </p:sp>
      </p:grpSp>
      <p:sp>
        <p:nvSpPr>
          <p:cNvPr id="233" name="Freeform 232"/>
          <p:cNvSpPr/>
          <p:nvPr/>
        </p:nvSpPr>
        <p:spPr>
          <a:xfrm>
            <a:off x="1830369" y="1227380"/>
            <a:ext cx="2480599" cy="4170361"/>
          </a:xfrm>
          <a:custGeom>
            <a:avLst/>
            <a:gdLst>
              <a:gd name="connsiteX0" fmla="*/ 377913 w 2376624"/>
              <a:gd name="connsiteY0" fmla="*/ 0 h 3995560"/>
              <a:gd name="connsiteX1" fmla="*/ 2376624 w 2376624"/>
              <a:gd name="connsiteY1" fmla="*/ 1997780 h 3995560"/>
              <a:gd name="connsiteX2" fmla="*/ 377913 w 2376624"/>
              <a:gd name="connsiteY2" fmla="*/ 3995560 h 3995560"/>
              <a:gd name="connsiteX3" fmla="*/ 173557 w 2376624"/>
              <a:gd name="connsiteY3" fmla="*/ 3985246 h 3995560"/>
              <a:gd name="connsiteX4" fmla="*/ 0 w 2376624"/>
              <a:gd name="connsiteY4" fmla="*/ 3958770 h 3995560"/>
              <a:gd name="connsiteX5" fmla="*/ 0 w 2376624"/>
              <a:gd name="connsiteY5" fmla="*/ 36790 h 3995560"/>
              <a:gd name="connsiteX6" fmla="*/ 173557 w 2376624"/>
              <a:gd name="connsiteY6" fmla="*/ 10314 h 3995560"/>
              <a:gd name="connsiteX7" fmla="*/ 377913 w 2376624"/>
              <a:gd name="connsiteY7" fmla="*/ 0 h 3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6624" h="3995560">
                <a:moveTo>
                  <a:pt x="377913" y="0"/>
                </a:moveTo>
                <a:cubicBezTo>
                  <a:pt x="1481771" y="0"/>
                  <a:pt x="2376624" y="894437"/>
                  <a:pt x="2376624" y="1997780"/>
                </a:cubicBezTo>
                <a:cubicBezTo>
                  <a:pt x="2376624" y="3101123"/>
                  <a:pt x="1481771" y="3995560"/>
                  <a:pt x="377913" y="3995560"/>
                </a:cubicBezTo>
                <a:cubicBezTo>
                  <a:pt x="308922" y="3995560"/>
                  <a:pt x="240747" y="3992066"/>
                  <a:pt x="173557" y="3985246"/>
                </a:cubicBezTo>
                <a:lnTo>
                  <a:pt x="0" y="3958770"/>
                </a:lnTo>
                <a:lnTo>
                  <a:pt x="0" y="36790"/>
                </a:lnTo>
                <a:lnTo>
                  <a:pt x="173557" y="10314"/>
                </a:lnTo>
                <a:cubicBezTo>
                  <a:pt x="240747" y="3494"/>
                  <a:pt x="308922" y="0"/>
                  <a:pt x="3779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00000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 rot="21186367">
            <a:off x="3607530" y="3562960"/>
            <a:ext cx="1560582" cy="2386010"/>
            <a:chOff x="3935159" y="2948132"/>
            <a:chExt cx="1560582" cy="2386010"/>
          </a:xfrm>
        </p:grpSpPr>
        <p:grpSp>
          <p:nvGrpSpPr>
            <p:cNvPr id="350" name="Group 349"/>
            <p:cNvGrpSpPr/>
            <p:nvPr/>
          </p:nvGrpSpPr>
          <p:grpSpPr>
            <a:xfrm rot="3679556">
              <a:off x="3522445" y="3360846"/>
              <a:ext cx="2386010" cy="1560582"/>
              <a:chOff x="4448328" y="553696"/>
              <a:chExt cx="2286000" cy="1495170"/>
            </a:xfr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95000"/>
                  </a:schemeClr>
                </a:gs>
              </a:gsLst>
              <a:lin ang="0" scaled="1"/>
            </a:gradFill>
            <a:effectLst>
              <a:outerShdw blurRad="76200" dir="2154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351" name="Flowchart: Process 269"/>
              <p:cNvSpPr/>
              <p:nvPr/>
            </p:nvSpPr>
            <p:spPr>
              <a:xfrm rot="3710807">
                <a:off x="5088408" y="402946"/>
                <a:ext cx="1005840" cy="22860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8091 w 10000"/>
                  <a:gd name="connsiteY2" fmla="*/ 9805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286" y="4"/>
                    </a:moveTo>
                    <a:lnTo>
                      <a:pt x="10000" y="0"/>
                    </a:lnTo>
                    <a:lnTo>
                      <a:pt x="8091" y="9805"/>
                    </a:lnTo>
                    <a:lnTo>
                      <a:pt x="0" y="10000"/>
                    </a:lnTo>
                    <a:cubicBezTo>
                      <a:pt x="95" y="6668"/>
                      <a:pt x="191" y="3336"/>
                      <a:pt x="28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  <a:gs pos="47000">
                    <a:schemeClr val="accent5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Freeform 351"/>
              <p:cNvSpPr/>
              <p:nvPr/>
            </p:nvSpPr>
            <p:spPr>
              <a:xfrm rot="19920000">
                <a:off x="6508715" y="553696"/>
                <a:ext cx="104188" cy="978066"/>
              </a:xfrm>
              <a:custGeom>
                <a:avLst/>
                <a:gdLst>
                  <a:gd name="connsiteX0" fmla="*/ 100660 w 104188"/>
                  <a:gd name="connsiteY0" fmla="*/ 998 h 978066"/>
                  <a:gd name="connsiteX1" fmla="*/ 104188 w 104188"/>
                  <a:gd name="connsiteY1" fmla="*/ 978066 h 978066"/>
                  <a:gd name="connsiteX2" fmla="*/ 0 w 104188"/>
                  <a:gd name="connsiteY2" fmla="*/ 969421 h 978066"/>
                  <a:gd name="connsiteX3" fmla="*/ 0 w 104188"/>
                  <a:gd name="connsiteY3" fmla="*/ 0 h 97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188" h="978066">
                    <a:moveTo>
                      <a:pt x="100660" y="998"/>
                    </a:moveTo>
                    <a:lnTo>
                      <a:pt x="104188" y="978066"/>
                    </a:lnTo>
                    <a:lnTo>
                      <a:pt x="0" y="969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2" name="TextBox 241"/>
            <p:cNvSpPr txBox="1"/>
            <p:nvPr/>
          </p:nvSpPr>
          <p:spPr>
            <a:xfrm rot="2129476">
              <a:off x="3939338" y="4145329"/>
              <a:ext cx="1446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Refresh</a:t>
              </a:r>
            </a:p>
          </p:txBody>
        </p:sp>
      </p:grpSp>
      <p:sp>
        <p:nvSpPr>
          <p:cNvPr id="235" name="Freeform 234"/>
          <p:cNvSpPr/>
          <p:nvPr/>
        </p:nvSpPr>
        <p:spPr>
          <a:xfrm>
            <a:off x="1830368" y="1675757"/>
            <a:ext cx="2028950" cy="3273604"/>
          </a:xfrm>
          <a:custGeom>
            <a:avLst/>
            <a:gdLst>
              <a:gd name="connsiteX0" fmla="*/ 377913 w 1943906"/>
              <a:gd name="connsiteY0" fmla="*/ 0 h 3136392"/>
              <a:gd name="connsiteX1" fmla="*/ 1943906 w 1943906"/>
              <a:gd name="connsiteY1" fmla="*/ 1568196 h 3136392"/>
              <a:gd name="connsiteX2" fmla="*/ 377913 w 1943906"/>
              <a:gd name="connsiteY2" fmla="*/ 3136392 h 3136392"/>
              <a:gd name="connsiteX3" fmla="*/ 62311 w 1943906"/>
              <a:gd name="connsiteY3" fmla="*/ 3104532 h 3136392"/>
              <a:gd name="connsiteX4" fmla="*/ 0 w 1943906"/>
              <a:gd name="connsiteY4" fmla="*/ 3088488 h 3136392"/>
              <a:gd name="connsiteX5" fmla="*/ 0 w 1943906"/>
              <a:gd name="connsiteY5" fmla="*/ 47905 h 3136392"/>
              <a:gd name="connsiteX6" fmla="*/ 62311 w 1943906"/>
              <a:gd name="connsiteY6" fmla="*/ 31860 h 3136392"/>
              <a:gd name="connsiteX7" fmla="*/ 377913 w 1943906"/>
              <a:gd name="connsiteY7" fmla="*/ 0 h 313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3906" h="3136392">
                <a:moveTo>
                  <a:pt x="377913" y="0"/>
                </a:moveTo>
                <a:cubicBezTo>
                  <a:pt x="1242787" y="0"/>
                  <a:pt x="1943906" y="702105"/>
                  <a:pt x="1943906" y="1568196"/>
                </a:cubicBezTo>
                <a:cubicBezTo>
                  <a:pt x="1943906" y="2434287"/>
                  <a:pt x="1242787" y="3136392"/>
                  <a:pt x="377913" y="3136392"/>
                </a:cubicBezTo>
                <a:cubicBezTo>
                  <a:pt x="269804" y="3136392"/>
                  <a:pt x="164253" y="3125422"/>
                  <a:pt x="62311" y="3104532"/>
                </a:cubicBezTo>
                <a:lnTo>
                  <a:pt x="0" y="3088488"/>
                </a:lnTo>
                <a:lnTo>
                  <a:pt x="0" y="47905"/>
                </a:lnTo>
                <a:lnTo>
                  <a:pt x="62311" y="31860"/>
                </a:lnTo>
                <a:cubicBezTo>
                  <a:pt x="164253" y="10971"/>
                  <a:pt x="269804" y="0"/>
                  <a:pt x="3779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2159400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 rot="21448144">
            <a:off x="3104825" y="3426790"/>
            <a:ext cx="1560582" cy="2386010"/>
            <a:chOff x="3239241" y="3703704"/>
            <a:chExt cx="1560582" cy="2386010"/>
          </a:xfrm>
        </p:grpSpPr>
        <p:grpSp>
          <p:nvGrpSpPr>
            <p:cNvPr id="353" name="Group 352"/>
            <p:cNvGrpSpPr/>
            <p:nvPr/>
          </p:nvGrpSpPr>
          <p:grpSpPr>
            <a:xfrm rot="4379807">
              <a:off x="2826527" y="4116418"/>
              <a:ext cx="2386010" cy="1560582"/>
              <a:chOff x="4448328" y="553696"/>
              <a:chExt cx="2286000" cy="1495170"/>
            </a:xfr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0" scaled="1"/>
            </a:gradFill>
            <a:effectLst>
              <a:outerShdw blurRad="76200" dir="2154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354" name="Flowchart: Process 269"/>
              <p:cNvSpPr/>
              <p:nvPr/>
            </p:nvSpPr>
            <p:spPr>
              <a:xfrm rot="3710807">
                <a:off x="5088408" y="402946"/>
                <a:ext cx="1005840" cy="22860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8091 w 10000"/>
                  <a:gd name="connsiteY2" fmla="*/ 9805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286" y="4"/>
                    </a:moveTo>
                    <a:lnTo>
                      <a:pt x="10000" y="0"/>
                    </a:lnTo>
                    <a:lnTo>
                      <a:pt x="8091" y="9805"/>
                    </a:lnTo>
                    <a:lnTo>
                      <a:pt x="0" y="10000"/>
                    </a:lnTo>
                    <a:cubicBezTo>
                      <a:pt x="95" y="6668"/>
                      <a:pt x="191" y="3336"/>
                      <a:pt x="28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bg2"/>
                  </a:gs>
                  <a:gs pos="57000">
                    <a:schemeClr val="accent1">
                      <a:lumMod val="20000"/>
                      <a:lumOff val="80000"/>
                    </a:schemeClr>
                  </a:gs>
                </a:gsLst>
                <a:lin ang="48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>
              <a:xfrm rot="19920000">
                <a:off x="6508715" y="553696"/>
                <a:ext cx="104188" cy="978066"/>
              </a:xfrm>
              <a:custGeom>
                <a:avLst/>
                <a:gdLst>
                  <a:gd name="connsiteX0" fmla="*/ 100660 w 104188"/>
                  <a:gd name="connsiteY0" fmla="*/ 998 h 978066"/>
                  <a:gd name="connsiteX1" fmla="*/ 104188 w 104188"/>
                  <a:gd name="connsiteY1" fmla="*/ 978066 h 978066"/>
                  <a:gd name="connsiteX2" fmla="*/ 0 w 104188"/>
                  <a:gd name="connsiteY2" fmla="*/ 969421 h 978066"/>
                  <a:gd name="connsiteX3" fmla="*/ 0 w 104188"/>
                  <a:gd name="connsiteY3" fmla="*/ 0 h 97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188" h="978066">
                    <a:moveTo>
                      <a:pt x="100660" y="998"/>
                    </a:moveTo>
                    <a:lnTo>
                      <a:pt x="104188" y="978066"/>
                    </a:lnTo>
                    <a:lnTo>
                      <a:pt x="0" y="969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3" name="TextBox 242"/>
            <p:cNvSpPr txBox="1"/>
            <p:nvPr/>
          </p:nvSpPr>
          <p:spPr>
            <a:xfrm rot="2911557">
              <a:off x="3022562" y="4744404"/>
              <a:ext cx="1614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PROGRESS</a:t>
              </a:r>
            </a:p>
          </p:txBody>
        </p:sp>
      </p:grpSp>
      <p:sp>
        <p:nvSpPr>
          <p:cNvPr id="237" name="Freeform 236"/>
          <p:cNvSpPr/>
          <p:nvPr/>
        </p:nvSpPr>
        <p:spPr>
          <a:xfrm flipH="1">
            <a:off x="1830368" y="2114872"/>
            <a:ext cx="1590450" cy="2395372"/>
          </a:xfrm>
          <a:custGeom>
            <a:avLst/>
            <a:gdLst>
              <a:gd name="connsiteX0" fmla="*/ 1145873 w 1523786"/>
              <a:gd name="connsiteY0" fmla="*/ 0 h 2294970"/>
              <a:gd name="connsiteX1" fmla="*/ 0 w 1523786"/>
              <a:gd name="connsiteY1" fmla="*/ 1147485 h 2294970"/>
              <a:gd name="connsiteX2" fmla="*/ 1145873 w 1523786"/>
              <a:gd name="connsiteY2" fmla="*/ 2294970 h 2294970"/>
              <a:gd name="connsiteX3" fmla="*/ 1486621 w 1523786"/>
              <a:gd name="connsiteY3" fmla="*/ 2243382 h 2294970"/>
              <a:gd name="connsiteX4" fmla="*/ 1523786 w 1523786"/>
              <a:gd name="connsiteY4" fmla="*/ 2229760 h 2294970"/>
              <a:gd name="connsiteX5" fmla="*/ 1523786 w 1523786"/>
              <a:gd name="connsiteY5" fmla="*/ 65211 h 2294970"/>
              <a:gd name="connsiteX6" fmla="*/ 1486621 w 1523786"/>
              <a:gd name="connsiteY6" fmla="*/ 51589 h 2294970"/>
              <a:gd name="connsiteX7" fmla="*/ 1145873 w 1523786"/>
              <a:gd name="connsiteY7" fmla="*/ 0 h 229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3786" h="2294970">
                <a:moveTo>
                  <a:pt x="1145873" y="0"/>
                </a:moveTo>
                <a:cubicBezTo>
                  <a:pt x="513025" y="0"/>
                  <a:pt x="0" y="513747"/>
                  <a:pt x="0" y="1147485"/>
                </a:cubicBezTo>
                <a:cubicBezTo>
                  <a:pt x="0" y="1781223"/>
                  <a:pt x="513025" y="2294970"/>
                  <a:pt x="1145873" y="2294970"/>
                </a:cubicBezTo>
                <a:cubicBezTo>
                  <a:pt x="1264532" y="2294970"/>
                  <a:pt x="1378979" y="2276909"/>
                  <a:pt x="1486621" y="2243382"/>
                </a:cubicBezTo>
                <a:lnTo>
                  <a:pt x="1523786" y="2229760"/>
                </a:lnTo>
                <a:lnTo>
                  <a:pt x="1523786" y="65211"/>
                </a:lnTo>
                <a:lnTo>
                  <a:pt x="1486621" y="51589"/>
                </a:lnTo>
                <a:cubicBezTo>
                  <a:pt x="1378979" y="18062"/>
                  <a:pt x="1264532" y="0"/>
                  <a:pt x="1145873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</a:gsLst>
            <a:lin ang="1380000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9" name="Rectangle 658"/>
          <p:cNvSpPr/>
          <p:nvPr/>
        </p:nvSpPr>
        <p:spPr>
          <a:xfrm>
            <a:off x="1820837" y="409124"/>
            <a:ext cx="142210" cy="5819637"/>
          </a:xfrm>
          <a:prstGeom prst="rect">
            <a:avLst/>
          </a:prstGeom>
          <a:gradFill flip="none" rotWithShape="1">
            <a:gsLst>
              <a:gs pos="40000">
                <a:schemeClr val="tx2">
                  <a:alpha val="40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5938" y="-494167"/>
            <a:ext cx="2320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78769" y="187275"/>
            <a:ext cx="4816107" cy="1146568"/>
            <a:chOff x="5225770" y="670651"/>
            <a:chExt cx="3918230" cy="1146568"/>
          </a:xfrm>
        </p:grpSpPr>
        <p:sp>
          <p:nvSpPr>
            <p:cNvPr id="261" name="Rectangle 260"/>
            <p:cNvSpPr/>
            <p:nvPr/>
          </p:nvSpPr>
          <p:spPr>
            <a:xfrm>
              <a:off x="5704764" y="986222"/>
              <a:ext cx="34392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itchFamily="34" charset="0"/>
                </a:rPr>
                <a:t>We manage what we measure, daily reporting on outcomes for safety, clinical effectiveness and patient experience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704763" y="670651"/>
              <a:ext cx="30262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27584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itchFamily="34" charset="0"/>
                </a:rPr>
                <a:t>Report (daily)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27584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5225770" y="816057"/>
              <a:ext cx="582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A9BA8"/>
                  </a:solidFill>
                  <a:effectLst/>
                  <a:uLnTx/>
                  <a:uFillTx/>
                  <a:latin typeface="Agency FB" panose="020B0503020202020204" pitchFamily="34" charset="0"/>
                  <a:ea typeface="Cambria Math" panose="02040503050406030204" pitchFamily="18" charset="0"/>
                  <a:cs typeface="+mn-cs"/>
                </a:rPr>
                <a:t>01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7143500" y="1573812"/>
            <a:ext cx="4639065" cy="1146568"/>
            <a:chOff x="5225770" y="670651"/>
            <a:chExt cx="3918230" cy="1146568"/>
          </a:xfrm>
        </p:grpSpPr>
        <p:sp>
          <p:nvSpPr>
            <p:cNvPr id="265" name="Rectangle 264"/>
            <p:cNvSpPr/>
            <p:nvPr/>
          </p:nvSpPr>
          <p:spPr>
            <a:xfrm>
              <a:off x="5704764" y="986222"/>
              <a:ext cx="34392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itchFamily="34" charset="0"/>
                </a:rPr>
                <a:t>Doing what counts not just what we count, staying on task by creating a mindful reflective space for staff at least weekly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704763" y="670651"/>
              <a:ext cx="25717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79BA2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itchFamily="34" charset="0"/>
                </a:rPr>
                <a:t>Reflect (weekly)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79BA2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5225770" y="816057"/>
              <a:ext cx="582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5BCC2"/>
                  </a:solidFill>
                  <a:effectLst/>
                  <a:uLnTx/>
                  <a:uFillTx/>
                  <a:latin typeface="Agency FB" panose="020B0503020202020204" pitchFamily="34" charset="0"/>
                  <a:ea typeface="Cambria Math" panose="02040503050406030204" pitchFamily="18" charset="0"/>
                  <a:cs typeface="+mn-cs"/>
                </a:rPr>
                <a:t>02</a:t>
              </a: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6808992" y="2960349"/>
            <a:ext cx="5060364" cy="1146568"/>
            <a:chOff x="5225770" y="670651"/>
            <a:chExt cx="3918230" cy="1146568"/>
          </a:xfrm>
        </p:grpSpPr>
        <p:sp>
          <p:nvSpPr>
            <p:cNvPr id="270" name="Rectangle 269"/>
            <p:cNvSpPr/>
            <p:nvPr/>
          </p:nvSpPr>
          <p:spPr>
            <a:xfrm>
              <a:off x="5704764" y="986222"/>
              <a:ext cx="34392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itchFamily="34" charset="0"/>
                </a:rPr>
                <a:t>Finger on the pulse from board to ward, use the data to track against planned trajectory and proactively identify emerging hot spots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5704764" y="670651"/>
              <a:ext cx="25694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AE801D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itchFamily="34" charset="0"/>
                </a:rPr>
                <a:t>Review (monthly)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E801D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5225770" y="816057"/>
              <a:ext cx="582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DA632"/>
                  </a:solidFill>
                  <a:effectLst/>
                  <a:uLnTx/>
                  <a:uFillTx/>
                  <a:latin typeface="Agency FB" panose="020B0503020202020204" pitchFamily="34" charset="0"/>
                  <a:ea typeface="Cambria Math" panose="02040503050406030204" pitchFamily="18" charset="0"/>
                  <a:cs typeface="+mn-cs"/>
                </a:rPr>
                <a:t>03</a:t>
              </a: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6415316" y="4427921"/>
            <a:ext cx="5058166" cy="1146568"/>
            <a:chOff x="5225770" y="670651"/>
            <a:chExt cx="3918230" cy="1146568"/>
          </a:xfrm>
        </p:grpSpPr>
        <p:sp>
          <p:nvSpPr>
            <p:cNvPr id="274" name="Rectangle 273"/>
            <p:cNvSpPr/>
            <p:nvPr/>
          </p:nvSpPr>
          <p:spPr>
            <a:xfrm>
              <a:off x="5704764" y="986222"/>
              <a:ext cx="34392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itchFamily="34" charset="0"/>
                </a:rPr>
                <a:t>Annual business plan which lays out trajectory against key measures and how to achieve them with resource layout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704764" y="670651"/>
              <a:ext cx="25671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34846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itchFamily="34" charset="0"/>
                </a:rPr>
                <a:t>Refresh (annually)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34846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5225770" y="816057"/>
              <a:ext cx="582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F605D"/>
                  </a:solidFill>
                  <a:effectLst/>
                  <a:uLnTx/>
                  <a:uFillTx/>
                  <a:latin typeface="Agency FB" panose="020B0503020202020204" pitchFamily="34" charset="0"/>
                  <a:ea typeface="Cambria Math" panose="02040503050406030204" pitchFamily="18" charset="0"/>
                  <a:cs typeface="+mn-cs"/>
                </a:rPr>
                <a:t>04</a:t>
              </a:r>
            </a:p>
          </p:txBody>
        </p:sp>
      </p:grpSp>
      <p:pic>
        <p:nvPicPr>
          <p:cNvPr id="236" name="Picture 2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247" name="TextBox 246"/>
          <p:cNvSpPr txBox="1"/>
          <p:nvPr/>
        </p:nvSpPr>
        <p:spPr>
          <a:xfrm>
            <a:off x="468081" y="6363833"/>
            <a:ext cx="4061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4"/>
              </a:rPr>
              <a:t>https://www.clahrc-eoe.nihr.ac.uk/2016/07/8095/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44" y="2349420"/>
            <a:ext cx="2063911" cy="206391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350631" y="5689467"/>
            <a:ext cx="6475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1402F"/>
                </a:solidFill>
                <a:effectLst/>
                <a:uLnTx/>
                <a:uFillTx/>
                <a:latin typeface="Agency FB" panose="020B0503020202020204"/>
                <a:ea typeface="Cambria Math" panose="02040503050406030204" pitchFamily="18" charset="0"/>
                <a:cs typeface="+mn-cs"/>
              </a:rPr>
              <a:t>PROactive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1402F"/>
                </a:solidFill>
                <a:effectLst/>
                <a:uLnTx/>
                <a:uFillTx/>
                <a:latin typeface="Agency FB" panose="020B0503020202020204"/>
                <a:ea typeface="Cambria Math" panose="02040503050406030204" pitchFamily="18" charset="0"/>
                <a:cs typeface="+mn-cs"/>
              </a:rPr>
              <a:t> Governance of Recovery Settings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30225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0E74-C6FD-434F-9EAE-08E3668B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08" y="365125"/>
            <a:ext cx="965259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cs typeface="Andalus" panose="02020603050405020304" pitchFamily="18" charset="-78"/>
              </a:rPr>
              <a:t>PROMISE results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7CCA91-04A6-448F-93F7-40F6072C4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90" y="1482811"/>
            <a:ext cx="5944040" cy="516469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B9CF15-7452-4B42-B474-1BDD2D0E5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7C4FFF-FDD7-49C1-ADD8-9EA1DA9254D5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17394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365125"/>
            <a:ext cx="961644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cs typeface="Andalus" panose="02020603050405020304" pitchFamily="18" charset="-78"/>
              </a:rPr>
              <a:t>Patient experience scores</a:t>
            </a:r>
            <a:endParaRPr lang="en-US" dirty="0"/>
          </a:p>
        </p:txBody>
      </p:sp>
      <p:pic>
        <p:nvPicPr>
          <p:cNvPr id="4" name="chart" descr="https://www.oc-meridian.com/OCQ/_chart_temp/a8fe7dc3-bd93-439e-a629-9dbf5b2bc753imag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2096294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0DB996-8483-480F-A3CD-DCC7B8193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696BE9-5594-47B0-A1B5-F5E74A8B5437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69005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546040" y="274803"/>
            <a:ext cx="7070271" cy="829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500161-9AE7-49EC-A3FE-085F0CDE3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1BB3C-FED6-47DD-A5B5-F998C873094E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824E8F-9164-40E4-8A44-E6AC19A81541}"/>
              </a:ext>
            </a:extLst>
          </p:cNvPr>
          <p:cNvSpPr/>
          <p:nvPr/>
        </p:nvSpPr>
        <p:spPr>
          <a:xfrm>
            <a:off x="1546040" y="269554"/>
            <a:ext cx="107550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+mj-lt"/>
                <a:cs typeface="Andalus" panose="02020603050405020304" pitchFamily="18" charset="-78"/>
              </a:rPr>
              <a:t>PROGRESS: the PROMISE governance</a:t>
            </a:r>
          </a:p>
          <a:p>
            <a:r>
              <a:rPr lang="en-GB" sz="4400" dirty="0">
                <a:solidFill>
                  <a:srgbClr val="0070C0"/>
                </a:solidFill>
                <a:latin typeface="+mj-lt"/>
                <a:cs typeface="Andalus" panose="02020603050405020304" pitchFamily="18" charset="-78"/>
              </a:rPr>
              <a:t>framework</a:t>
            </a:r>
            <a:endParaRPr lang="en-GB" sz="44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171D18-F1EB-485A-9A62-27EE4BB48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121" y="967199"/>
            <a:ext cx="4275190" cy="5791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0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9"/>
    </mc:Choice>
    <mc:Fallback xmlns="">
      <p:transition spd="slow" advTm="2570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A185FC2-AEE1-4366-8931-014B206CB85F}"/>
              </a:ext>
            </a:extLst>
          </p:cNvPr>
          <p:cNvSpPr txBox="1"/>
          <p:nvPr/>
        </p:nvSpPr>
        <p:spPr>
          <a:xfrm>
            <a:off x="1552766" y="1249046"/>
            <a:ext cx="92783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b="1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GB" sz="4400" b="1" dirty="0">
                <a:solidFill>
                  <a:schemeClr val="accent1"/>
                </a:solidFill>
                <a:latin typeface="+mj-lt"/>
              </a:rPr>
              <a:t>Sarah Rae</a:t>
            </a:r>
          </a:p>
          <a:p>
            <a:pPr algn="ctr"/>
            <a:r>
              <a:rPr lang="en-GB" sz="3200" b="1" dirty="0">
                <a:solidFill>
                  <a:schemeClr val="accent1"/>
                </a:solidFill>
                <a:latin typeface="+mj-lt"/>
                <a:hlinkClick r:id="rId3"/>
              </a:rPr>
              <a:t>sarah.rae@rockyroad.org.uk</a:t>
            </a:r>
            <a:endParaRPr lang="en-GB" sz="3200" b="1" dirty="0">
              <a:solidFill>
                <a:schemeClr val="accent1"/>
              </a:solidFill>
              <a:latin typeface="+mj-lt"/>
            </a:endParaRPr>
          </a:p>
          <a:p>
            <a:pPr algn="ctr"/>
            <a:endParaRPr lang="en-GB" sz="4400" b="1" dirty="0">
              <a:solidFill>
                <a:schemeClr val="accent1"/>
              </a:solidFill>
              <a:latin typeface="+mj-lt"/>
            </a:endParaRPr>
          </a:p>
          <a:p>
            <a:pPr algn="ctr"/>
            <a:endParaRPr lang="en-GB" sz="4400" dirty="0">
              <a:solidFill>
                <a:schemeClr val="accent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  <a:hlinkClick r:id="rId4"/>
              </a:rPr>
              <a:t>https://www.clahrc-eoe.nihr.ac.uk/2016/07/8095/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algn="ctr"/>
            <a:endParaRPr lang="en-GB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0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697" y="495982"/>
            <a:ext cx="11177160" cy="751208"/>
          </a:xfrm>
        </p:spPr>
        <p:txBody>
          <a:bodyPr>
            <a:noAutofit/>
          </a:bodyPr>
          <a:lstStyle/>
          <a:p>
            <a:pPr algn="l"/>
            <a:r>
              <a:rPr lang="en-GB" sz="4400" dirty="0">
                <a:solidFill>
                  <a:srgbClr val="0070C0"/>
                </a:solidFill>
              </a:rPr>
              <a:t>Safety</a:t>
            </a:r>
            <a:r>
              <a:rPr lang="en-GB" sz="4400" dirty="0">
                <a:solidFill>
                  <a:srgbClr val="0070C0"/>
                </a:solidFill>
                <a:latin typeface="+mn-lt"/>
              </a:rPr>
              <a:t> in Mental Health Settings (</a:t>
            </a:r>
            <a:r>
              <a:rPr lang="en-GB" sz="4400" dirty="0" err="1">
                <a:solidFill>
                  <a:srgbClr val="0070C0"/>
                </a:solidFill>
                <a:latin typeface="+mn-lt"/>
              </a:rPr>
              <a:t>SiMHS</a:t>
            </a:r>
            <a:r>
              <a:rPr lang="en-GB" sz="4400" dirty="0">
                <a:solidFill>
                  <a:srgbClr val="0070C0"/>
                </a:solidFill>
                <a:latin typeface="+mn-lt"/>
              </a:rPr>
              <a:t>) project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630" y="3952394"/>
            <a:ext cx="8280828" cy="1130034"/>
          </a:xfrm>
        </p:spPr>
        <p:txBody>
          <a:bodyPr>
            <a:noAutofit/>
          </a:bodyPr>
          <a:lstStyle/>
          <a:p>
            <a:endParaRPr lang="en-GB" sz="3600" b="1" dirty="0">
              <a:solidFill>
                <a:srgbClr val="0070C0"/>
              </a:solidFill>
            </a:endParaRPr>
          </a:p>
          <a:p>
            <a:pPr algn="r"/>
            <a:endParaRPr lang="en-GB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FF38-67CE-B7EF-2835-330776D45E7E}"/>
              </a:ext>
            </a:extLst>
          </p:cNvPr>
          <p:cNvSpPr txBox="1"/>
          <p:nvPr/>
        </p:nvSpPr>
        <p:spPr>
          <a:xfrm>
            <a:off x="883403" y="1676400"/>
            <a:ext cx="104322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Project aims: </a:t>
            </a:r>
            <a:endParaRPr lang="en-GB" sz="2800" dirty="0"/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To explore the issue of violence and aggression on adult acute care wards and PICU across London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To standardise and improve best practice, and make services safer for all who access and work in these services.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3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261E-05C5-1908-AB08-4649DA94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917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Qualitative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40054-91CC-1885-92CE-BB8F8EA8B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9702800" cy="2811464"/>
          </a:xfrm>
        </p:spPr>
        <p:txBody>
          <a:bodyPr>
            <a:normAutofit/>
          </a:bodyPr>
          <a:lstStyle/>
          <a:p>
            <a:r>
              <a:rPr lang="en-GB" b="1" dirty="0"/>
              <a:t>Focus groups: </a:t>
            </a:r>
            <a:r>
              <a:rPr lang="en-GB" dirty="0"/>
              <a:t>five, two-hour, online sessions (23 service users with inpatient experience and one carer)</a:t>
            </a:r>
          </a:p>
          <a:p>
            <a:endParaRPr lang="en-GB" dirty="0"/>
          </a:p>
          <a:p>
            <a:r>
              <a:rPr lang="en-GB" b="1" dirty="0"/>
              <a:t>E-survey: </a:t>
            </a:r>
            <a:r>
              <a:rPr lang="en-GB" dirty="0"/>
              <a:t>completed by a diverse range of respondents (84) most with recent inpatient experience (only 38% ‘White British’)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1615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03921-48B6-9841-8243-F968ABC7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Service user experience survey</a:t>
            </a:r>
          </a:p>
        </p:txBody>
      </p:sp>
      <p:pic>
        <p:nvPicPr>
          <p:cNvPr id="4" name="Content Placeholder 3" descr="chart4474558600.png">
            <a:extLst>
              <a:ext uri="{FF2B5EF4-FFF2-40B4-BE49-F238E27FC236}">
                <a16:creationId xmlns:a16="http://schemas.microsoft.com/office/drawing/2014/main" id="{55C25044-DB53-D646-AB1C-021F686F3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534" y="1690688"/>
            <a:ext cx="6300449" cy="4454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D28836-21EB-4948-A7F7-EB328C2158F7}"/>
              </a:ext>
            </a:extLst>
          </p:cNvPr>
          <p:cNvSpPr txBox="1"/>
          <p:nvPr/>
        </p:nvSpPr>
        <p:spPr>
          <a:xfrm>
            <a:off x="7078246" y="2371397"/>
            <a:ext cx="44533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70% of respondents reported witnessing an incident of violence and aggression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over 70% found this ‘somewhat worrying’ or ‘extremely worrying’.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37A0CD-6396-96BD-7957-55D6976D9545}"/>
              </a:ext>
            </a:extLst>
          </p:cNvPr>
          <p:cNvSpPr/>
          <p:nvPr/>
        </p:nvSpPr>
        <p:spPr>
          <a:xfrm>
            <a:off x="838200" y="3073400"/>
            <a:ext cx="612666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75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261E-05C5-1908-AB08-4649DA94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803340" cy="1257299"/>
          </a:xfrm>
        </p:spPr>
        <p:txBody>
          <a:bodyPr>
            <a:normAutofit fontScale="90000"/>
          </a:bodyPr>
          <a:lstStyle/>
          <a:p>
            <a:br>
              <a:rPr lang="en-US" altLang="en-US" sz="44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</a:br>
            <a:r>
              <a:rPr lang="en-US" altLang="en-US" sz="4900" dirty="0">
                <a:solidFill>
                  <a:srgbClr val="0072C6"/>
                </a:solidFill>
                <a:ea typeface="ＭＳ Ｐゴシック" panose="020B0600070205080204" pitchFamily="34" charset="-128"/>
              </a:rPr>
              <a:t>Service user focus groups - improvement ideas</a:t>
            </a:r>
            <a:endParaRPr lang="en-GB" sz="4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40054-91CC-1885-92CE-BB8F8EA8B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50"/>
            <a:ext cx="10515600" cy="4595813"/>
          </a:xfrm>
        </p:spPr>
        <p:txBody>
          <a:bodyPr>
            <a:normAutofit/>
          </a:bodyPr>
          <a:lstStyle/>
          <a:p>
            <a:r>
              <a:rPr lang="en-GB" sz="2400" dirty="0"/>
              <a:t>Increased visibility and accessibility of staff on the ward</a:t>
            </a:r>
          </a:p>
          <a:p>
            <a:r>
              <a:rPr lang="en-GB" sz="2400" dirty="0"/>
              <a:t>More responsive staff who proactively address service users’ concerns</a:t>
            </a:r>
          </a:p>
          <a:p>
            <a:r>
              <a:rPr lang="en-GB" sz="2400" dirty="0"/>
              <a:t>Improved communication with staff (also better communication between staff)</a:t>
            </a:r>
          </a:p>
          <a:p>
            <a:r>
              <a:rPr lang="en-GB" sz="2400" dirty="0"/>
              <a:t>A shift towards more equal power dynamics with staff working alongside patients </a:t>
            </a:r>
          </a:p>
          <a:p>
            <a:r>
              <a:rPr lang="en-GB" sz="2400" dirty="0"/>
              <a:t>Greater range of activities</a:t>
            </a:r>
          </a:p>
          <a:p>
            <a:r>
              <a:rPr lang="en-GB" sz="2400" dirty="0"/>
              <a:t>Implementing trauma informed ways of working </a:t>
            </a:r>
          </a:p>
          <a:p>
            <a:r>
              <a:rPr lang="en-GB" sz="2400" dirty="0"/>
              <a:t>Improved supervision and management action to avoid poor leadership</a:t>
            </a:r>
          </a:p>
          <a:p>
            <a:r>
              <a:rPr lang="en-GB" sz="2400" dirty="0"/>
              <a:t>Managers who are more assertive over standards of practice</a:t>
            </a:r>
          </a:p>
          <a:p>
            <a:r>
              <a:rPr lang="en-GB" sz="2400" dirty="0"/>
              <a:t>Robust whistleblowing polices to ensure patients can register complaints more easily 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087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261E-05C5-1908-AB08-4649DA94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57299"/>
          </a:xfrm>
        </p:spPr>
        <p:txBody>
          <a:bodyPr>
            <a:normAutofit fontScale="90000"/>
          </a:bodyPr>
          <a:lstStyle/>
          <a:p>
            <a:br>
              <a:rPr lang="en-US" altLang="en-US" sz="44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</a:br>
            <a:r>
              <a:rPr lang="en-US" altLang="en-US" sz="4400" dirty="0">
                <a:solidFill>
                  <a:srgbClr val="0072C6"/>
                </a:solidFill>
                <a:ea typeface="ＭＳ Ｐゴシック" panose="020B0600070205080204" pitchFamily="34" charset="-128"/>
              </a:rPr>
              <a:t>Rachel’s experience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40054-91CC-1885-92CE-BB8F8EA8B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50"/>
            <a:ext cx="10515600" cy="4595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/>
              <a:t>“To be honest, when I go into acute setting I almost feel I have to go into survival mode.  It is a really strange feeling.  You don’t feel safe. You are already quite traumatised going in in terms of the journey you have had there, or in terms of the journey that I had had getting to hospital, so feeling incredibly paranoid, vulnerable, scared, so you already have a lot of feelings running through and surging through your brain and your body, and then you get onto this ward and I have always found that I felt like now I have to put on the armadillo, if you like, and I have to become this tough – put on a tough persona because I am aware that not only do I have to do that in terms of staffing, because I know I am going to encounter difficulties in terms of confrontation with staff and in terms of restraint as regards to me, but also in terms of patient as well – patient-to-patient safety, and I think, again, that’s quite huge.”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3565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4079" y="1985574"/>
            <a:ext cx="7635958" cy="2387600"/>
          </a:xfrm>
        </p:spPr>
        <p:txBody>
          <a:bodyPr>
            <a:noAutofit/>
          </a:bodyPr>
          <a:lstStyle/>
          <a:p>
            <a:pPr algn="l"/>
            <a:br>
              <a:rPr lang="en-US" altLang="en-US" sz="44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</a:br>
            <a:br>
              <a:rPr lang="en-US" altLang="en-US" sz="44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</a:br>
            <a:br>
              <a:rPr lang="en-US" altLang="en-US" sz="44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</a:br>
            <a:br>
              <a:rPr lang="en-US" altLang="en-US" sz="44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0072C6"/>
                </a:solidFill>
                <a:ea typeface="ＭＳ Ｐゴシック" panose="020B0600070205080204" pitchFamily="34" charset="-128"/>
              </a:rPr>
              <a:t>PROMISE Programme </a:t>
            </a:r>
            <a:br>
              <a:rPr lang="en-US" altLang="en-US" sz="40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</a:br>
            <a:r>
              <a:rPr lang="en-US" altLang="en-US" sz="2800" b="1" dirty="0" err="1">
                <a:solidFill>
                  <a:srgbClr val="0072C6"/>
                </a:solidFill>
                <a:ea typeface="ＭＳ Ｐゴシック" panose="020B0600070205080204" pitchFamily="34" charset="-128"/>
              </a:rPr>
              <a:t>PRO</a:t>
            </a:r>
            <a:r>
              <a:rPr lang="en-US" altLang="en-US" sz="2800" b="1" dirty="0" err="1">
                <a:ea typeface="ＭＳ Ｐゴシック" panose="020B0600070205080204" pitchFamily="34" charset="-128"/>
              </a:rPr>
              <a:t>active</a:t>
            </a:r>
            <a:br>
              <a:rPr lang="en-US" altLang="en-US" sz="2800" b="1" dirty="0"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  <a:t>M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anagement of</a:t>
            </a:r>
            <a:br>
              <a:rPr lang="en-US" altLang="en-US" sz="2800" b="1" dirty="0"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  <a:t>I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ntegrated </a:t>
            </a:r>
            <a:br>
              <a:rPr lang="en-US" altLang="en-US" sz="2800" b="1" dirty="0"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  <a:t>S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ervices &amp;</a:t>
            </a:r>
            <a:br>
              <a:rPr lang="en-US" altLang="en-US" sz="2800" b="1" dirty="0"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  <a:t>E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nvironments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630" y="3952394"/>
            <a:ext cx="8280828" cy="1130034"/>
          </a:xfrm>
        </p:spPr>
        <p:txBody>
          <a:bodyPr>
            <a:noAutofit/>
          </a:bodyPr>
          <a:lstStyle/>
          <a:p>
            <a:endParaRPr lang="en-GB" sz="3600" b="1" dirty="0">
              <a:solidFill>
                <a:srgbClr val="0070C0"/>
              </a:solidFill>
            </a:endParaRPr>
          </a:p>
          <a:p>
            <a:pPr algn="r"/>
            <a:endParaRPr lang="en-GB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04" y="454097"/>
            <a:ext cx="3234308" cy="9816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0CF2CD-A828-4CC4-AB3A-FA2B401740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C07C7E0-4CB0-4453-AB70-14DDA7102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1" y="5855448"/>
            <a:ext cx="4514097" cy="661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1F2195-A6FA-40A8-89B8-A2957CD88B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37" y="5434039"/>
            <a:ext cx="2102575" cy="1082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617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546040" y="274803"/>
            <a:ext cx="7070271" cy="829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>
              <a:solidFill>
                <a:srgbClr val="0070C0"/>
              </a:solidFill>
              <a:latin typeface="+mn-lt"/>
            </a:endParaRPr>
          </a:p>
          <a:p>
            <a:endParaRPr lang="en-GB" sz="4000" b="1" dirty="0">
              <a:solidFill>
                <a:srgbClr val="0070C0"/>
              </a:solidFill>
              <a:latin typeface="+mn-lt"/>
            </a:endParaRPr>
          </a:p>
          <a:p>
            <a:endParaRPr lang="en-GB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500161-9AE7-49EC-A3FE-085F0CDE3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1BB3C-FED6-47DD-A5B5-F998C873094E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96CDDA-6CC1-48B5-A475-F941749951D8}"/>
              </a:ext>
            </a:extLst>
          </p:cNvPr>
          <p:cNvGrpSpPr/>
          <p:nvPr/>
        </p:nvGrpSpPr>
        <p:grpSpPr>
          <a:xfrm>
            <a:off x="3219189" y="488345"/>
            <a:ext cx="7563405" cy="6578301"/>
            <a:chOff x="1640506" y="1004550"/>
            <a:chExt cx="5805921" cy="52215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5D491A3-6520-4A7F-83A0-04C4839AE5CB}"/>
                </a:ext>
              </a:extLst>
            </p:cNvPr>
            <p:cNvGrpSpPr/>
            <p:nvPr/>
          </p:nvGrpSpPr>
          <p:grpSpPr>
            <a:xfrm>
              <a:off x="1640506" y="1004550"/>
              <a:ext cx="5805921" cy="5221528"/>
              <a:chOff x="1640506" y="1004550"/>
              <a:chExt cx="5805921" cy="5221528"/>
            </a:xfrm>
          </p:grpSpPr>
          <p:sp>
            <p:nvSpPr>
              <p:cNvPr id="11" name="Rounded Rectangle 2">
                <a:extLst>
                  <a:ext uri="{FF2B5EF4-FFF2-40B4-BE49-F238E27FC236}">
                    <a16:creationId xmlns:a16="http://schemas.microsoft.com/office/drawing/2014/main" id="{F1C3DFD8-9FEF-4E6E-8452-FBBC44ECDC52}"/>
                  </a:ext>
                </a:extLst>
              </p:cNvPr>
              <p:cNvSpPr/>
              <p:nvPr/>
            </p:nvSpPr>
            <p:spPr>
              <a:xfrm>
                <a:off x="1640506" y="1004550"/>
                <a:ext cx="5804047" cy="4391853"/>
              </a:xfrm>
              <a:prstGeom prst="roundRect">
                <a:avLst>
                  <a:gd name="adj" fmla="val 6932"/>
                </a:avLst>
              </a:prstGeom>
              <a:gradFill flip="none" rotWithShape="1">
                <a:gsLst>
                  <a:gs pos="0">
                    <a:srgbClr val="A5A5A5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0" scaled="1"/>
                <a:tileRect/>
              </a:gradFill>
              <a:ln w="3175" cap="flat" cmpd="sng" algn="ctr">
                <a:solidFill>
                  <a:srgbClr val="A5A5A5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ound Same Side Corner Rectangle 15">
                <a:extLst>
                  <a:ext uri="{FF2B5EF4-FFF2-40B4-BE49-F238E27FC236}">
                    <a16:creationId xmlns:a16="http://schemas.microsoft.com/office/drawing/2014/main" id="{9736777B-570D-410F-A098-4FF075F2E4A2}"/>
                  </a:ext>
                </a:extLst>
              </p:cNvPr>
              <p:cNvSpPr/>
              <p:nvPr/>
            </p:nvSpPr>
            <p:spPr>
              <a:xfrm rot="16200000">
                <a:off x="976579" y="1839085"/>
                <a:ext cx="4391854" cy="2761101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0">
                    <a:sysClr val="window" lastClr="FFFFFF">
                      <a:lumMod val="83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ound Same Side Corner Rectangle 17">
                <a:extLst>
                  <a:ext uri="{FF2B5EF4-FFF2-40B4-BE49-F238E27FC236}">
                    <a16:creationId xmlns:a16="http://schemas.microsoft.com/office/drawing/2014/main" id="{13AD5328-1696-431F-8BE2-39FE298E8627}"/>
                  </a:ext>
                </a:extLst>
              </p:cNvPr>
              <p:cNvSpPr/>
              <p:nvPr/>
            </p:nvSpPr>
            <p:spPr>
              <a:xfrm rot="5400000" flipH="1">
                <a:off x="3789492" y="1780102"/>
                <a:ext cx="4380236" cy="2867441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0" scaled="1"/>
              </a:gra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ound Same Side Corner Rectangle 21">
                <a:extLst>
                  <a:ext uri="{FF2B5EF4-FFF2-40B4-BE49-F238E27FC236}">
                    <a16:creationId xmlns:a16="http://schemas.microsoft.com/office/drawing/2014/main" id="{A8962DC8-A3D7-44E0-8481-FD2C8A475884}"/>
                  </a:ext>
                </a:extLst>
              </p:cNvPr>
              <p:cNvSpPr/>
              <p:nvPr/>
            </p:nvSpPr>
            <p:spPr>
              <a:xfrm rot="5400000" flipH="1">
                <a:off x="3756790" y="1812804"/>
                <a:ext cx="4380237" cy="2802036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0">
                    <a:srgbClr val="A5A5A5">
                      <a:lumMod val="60000"/>
                      <a:lumOff val="40000"/>
                    </a:srgb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68361DF-654D-459F-8A6D-6D2B3CD29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282" b="34619"/>
              <a:stretch/>
            </p:blipFill>
            <p:spPr>
              <a:xfrm rot="5400000" flipH="1">
                <a:off x="6786645" y="4486594"/>
                <a:ext cx="1237398" cy="82166"/>
              </a:xfrm>
              <a:prstGeom prst="rect">
                <a:avLst/>
              </a:prstGeom>
            </p:spPr>
          </p:pic>
          <p:sp>
            <p:nvSpPr>
              <p:cNvPr id="16" name="Round Same Side Corner Rectangle 226">
                <a:extLst>
                  <a:ext uri="{FF2B5EF4-FFF2-40B4-BE49-F238E27FC236}">
                    <a16:creationId xmlns:a16="http://schemas.microsoft.com/office/drawing/2014/main" id="{6DB3F9E1-F6CC-4674-9C82-40E3F8659FC5}"/>
                  </a:ext>
                </a:extLst>
              </p:cNvPr>
              <p:cNvSpPr/>
              <p:nvPr/>
            </p:nvSpPr>
            <p:spPr>
              <a:xfrm rot="5400000" flipH="1">
                <a:off x="3773881" y="1795715"/>
                <a:ext cx="4380235" cy="2836216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</a:gra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8964C87-D736-4955-9275-6A79AECC31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282" b="34619"/>
              <a:stretch/>
            </p:blipFill>
            <p:spPr>
              <a:xfrm rot="5400000" flipH="1">
                <a:off x="6585602" y="3177402"/>
                <a:ext cx="1497252" cy="99421"/>
              </a:xfrm>
              <a:prstGeom prst="rect">
                <a:avLst/>
              </a:prstGeom>
            </p:spPr>
          </p:pic>
          <p:sp>
            <p:nvSpPr>
              <p:cNvPr id="20" name="Round Same Side Corner Rectangle 282">
                <a:extLst>
                  <a:ext uri="{FF2B5EF4-FFF2-40B4-BE49-F238E27FC236}">
                    <a16:creationId xmlns:a16="http://schemas.microsoft.com/office/drawing/2014/main" id="{9253B2A0-4763-45BC-B1BA-40A35D85560E}"/>
                  </a:ext>
                </a:extLst>
              </p:cNvPr>
              <p:cNvSpPr/>
              <p:nvPr/>
            </p:nvSpPr>
            <p:spPr>
              <a:xfrm rot="5400000" flipH="1">
                <a:off x="3756038" y="1813558"/>
                <a:ext cx="4380236" cy="2800532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</a:gra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2332280-D3D8-4547-AE23-F8E37DE324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282" b="34619"/>
              <a:stretch/>
            </p:blipFill>
            <p:spPr>
              <a:xfrm rot="5400000" flipH="1">
                <a:off x="6515976" y="1904404"/>
                <a:ext cx="1646977" cy="109363"/>
              </a:xfrm>
              <a:prstGeom prst="rect">
                <a:avLst/>
              </a:prstGeom>
            </p:spPr>
          </p:pic>
          <p:sp>
            <p:nvSpPr>
              <p:cNvPr id="22" name="Round Same Side Corner Rectangle 293">
                <a:extLst>
                  <a:ext uri="{FF2B5EF4-FFF2-40B4-BE49-F238E27FC236}">
                    <a16:creationId xmlns:a16="http://schemas.microsoft.com/office/drawing/2014/main" id="{A28894AA-389D-407E-8BD2-88E2ED2DFB1D}"/>
                  </a:ext>
                </a:extLst>
              </p:cNvPr>
              <p:cNvSpPr/>
              <p:nvPr/>
            </p:nvSpPr>
            <p:spPr>
              <a:xfrm rot="5400000" flipH="1">
                <a:off x="3739413" y="1830184"/>
                <a:ext cx="4380235" cy="2767279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9100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400000" scaled="1"/>
              </a:gra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2F06975-3EAC-429E-874C-321F547BD1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282" b="34619"/>
              <a:stretch/>
            </p:blipFill>
            <p:spPr>
              <a:xfrm rot="5400000" flipH="1">
                <a:off x="6538014" y="3192399"/>
                <a:ext cx="1646977" cy="109363"/>
              </a:xfrm>
              <a:prstGeom prst="rect">
                <a:avLst/>
              </a:prstGeom>
            </p:spPr>
          </p:pic>
          <p:sp>
            <p:nvSpPr>
              <p:cNvPr id="24" name="Round Same Side Corner Rectangle 14">
                <a:extLst>
                  <a:ext uri="{FF2B5EF4-FFF2-40B4-BE49-F238E27FC236}">
                    <a16:creationId xmlns:a16="http://schemas.microsoft.com/office/drawing/2014/main" id="{66686C2B-ED58-4157-9E41-65A61C1BC45A}"/>
                  </a:ext>
                </a:extLst>
              </p:cNvPr>
              <p:cNvSpPr/>
              <p:nvPr/>
            </p:nvSpPr>
            <p:spPr>
              <a:xfrm rot="16200000">
                <a:off x="935242" y="1791760"/>
                <a:ext cx="4391854" cy="2855754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0">
                    <a:srgbClr val="E7E6E6">
                      <a:lumMod val="87000"/>
                    </a:srgb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</a:gra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ound Same Side Corner Rectangle 356">
                <a:extLst>
                  <a:ext uri="{FF2B5EF4-FFF2-40B4-BE49-F238E27FC236}">
                    <a16:creationId xmlns:a16="http://schemas.microsoft.com/office/drawing/2014/main" id="{41DFD3B7-1157-4BA8-AC9F-848DF066DDE6}"/>
                  </a:ext>
                </a:extLst>
              </p:cNvPr>
              <p:cNvSpPr/>
              <p:nvPr/>
            </p:nvSpPr>
            <p:spPr>
              <a:xfrm rot="16200000">
                <a:off x="921798" y="1778313"/>
                <a:ext cx="4391854" cy="2882650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400000" scaled="1"/>
              </a:gradFill>
              <a:ln w="3175" cap="flat" cmpd="sng" algn="ctr">
                <a:solidFill>
                  <a:srgbClr val="A5A5A5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095D48F-F2DE-40BC-BF88-5941E716EE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282" b="34619"/>
              <a:stretch/>
            </p:blipFill>
            <p:spPr>
              <a:xfrm rot="16200000">
                <a:off x="1083744" y="4408627"/>
                <a:ext cx="1237398" cy="82166"/>
              </a:xfrm>
              <a:prstGeom prst="rect">
                <a:avLst/>
              </a:prstGeom>
            </p:spPr>
          </p:pic>
          <p:sp>
            <p:nvSpPr>
              <p:cNvPr id="27" name="Round Same Side Corner Rectangle 371">
                <a:extLst>
                  <a:ext uri="{FF2B5EF4-FFF2-40B4-BE49-F238E27FC236}">
                    <a16:creationId xmlns:a16="http://schemas.microsoft.com/office/drawing/2014/main" id="{535741F5-EA4C-49E0-ACED-88C7726EDD9D}"/>
                  </a:ext>
                </a:extLst>
              </p:cNvPr>
              <p:cNvSpPr/>
              <p:nvPr/>
            </p:nvSpPr>
            <p:spPr>
              <a:xfrm rot="16200000">
                <a:off x="940263" y="1793183"/>
                <a:ext cx="4391854" cy="2852903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400000" scaled="1"/>
              </a:gra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15A2327-6DB7-4194-ACB7-F2CFD1B618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282" b="34619"/>
              <a:stretch/>
            </p:blipFill>
            <p:spPr>
              <a:xfrm rot="16200000">
                <a:off x="1128194" y="3152157"/>
                <a:ext cx="1237398" cy="82166"/>
              </a:xfrm>
              <a:prstGeom prst="rect">
                <a:avLst/>
              </a:prstGeom>
            </p:spPr>
          </p:pic>
          <p:sp>
            <p:nvSpPr>
              <p:cNvPr id="29" name="Round Same Side Corner Rectangle 326">
                <a:extLst>
                  <a:ext uri="{FF2B5EF4-FFF2-40B4-BE49-F238E27FC236}">
                    <a16:creationId xmlns:a16="http://schemas.microsoft.com/office/drawing/2014/main" id="{9D20B4AA-363B-45C0-A30F-8A6FA1542053}"/>
                  </a:ext>
                </a:extLst>
              </p:cNvPr>
              <p:cNvSpPr/>
              <p:nvPr/>
            </p:nvSpPr>
            <p:spPr>
              <a:xfrm rot="16200000">
                <a:off x="958518" y="1811438"/>
                <a:ext cx="4391857" cy="2816392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0800000" scaled="1"/>
                <a:tileRect/>
              </a:gra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C9B3692-6E81-4091-B649-74F034F28E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282" b="34619"/>
              <a:stretch/>
            </p:blipFill>
            <p:spPr>
              <a:xfrm rot="16200000">
                <a:off x="1167038" y="1901730"/>
                <a:ext cx="1237398" cy="82166"/>
              </a:xfrm>
              <a:prstGeom prst="rect">
                <a:avLst/>
              </a:prstGeom>
            </p:spPr>
          </p:pic>
          <p:sp>
            <p:nvSpPr>
              <p:cNvPr id="31" name="Round Same Side Corner Rectangle 347">
                <a:extLst>
                  <a:ext uri="{FF2B5EF4-FFF2-40B4-BE49-F238E27FC236}">
                    <a16:creationId xmlns:a16="http://schemas.microsoft.com/office/drawing/2014/main" id="{EE6A6598-B528-43AB-9AA2-7609AC672C9E}"/>
                  </a:ext>
                </a:extLst>
              </p:cNvPr>
              <p:cNvSpPr/>
              <p:nvPr/>
            </p:nvSpPr>
            <p:spPr>
              <a:xfrm rot="16200000">
                <a:off x="980332" y="1829654"/>
                <a:ext cx="4391854" cy="2780641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9100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400000" scaled="1"/>
              </a:gra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90CB17C-2B2D-42CE-BC31-CEA3F31CBC4C}"/>
                  </a:ext>
                </a:extLst>
              </p:cNvPr>
              <p:cNvGrpSpPr/>
              <p:nvPr/>
            </p:nvGrpSpPr>
            <p:grpSpPr>
              <a:xfrm>
                <a:off x="4293972" y="1102562"/>
                <a:ext cx="457853" cy="4265949"/>
                <a:chOff x="6272013" y="-3813302"/>
                <a:chExt cx="1444580" cy="13459558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47E58263-7450-4A48-B151-1C267310B95D}"/>
                    </a:ext>
                  </a:extLst>
                </p:cNvPr>
                <p:cNvGrpSpPr/>
                <p:nvPr/>
              </p:nvGrpSpPr>
              <p:grpSpPr>
                <a:xfrm>
                  <a:off x="6481230" y="-3653619"/>
                  <a:ext cx="421232" cy="13299875"/>
                  <a:chOff x="2144641" y="1720114"/>
                  <a:chExt cx="127016" cy="4010370"/>
                </a:xfrm>
              </p:grpSpPr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B2F7963A-DEC1-4049-8ED6-C7588658DAD7}"/>
                      </a:ext>
                    </a:extLst>
                  </p:cNvPr>
                  <p:cNvSpPr/>
                  <p:nvPr/>
                </p:nvSpPr>
                <p:spPr>
                  <a:xfrm>
                    <a:off x="2144641" y="1720114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45499FD2-B50D-47F2-9CE5-7852320C8A72}"/>
                      </a:ext>
                    </a:extLst>
                  </p:cNvPr>
                  <p:cNvSpPr/>
                  <p:nvPr/>
                </p:nvSpPr>
                <p:spPr>
                  <a:xfrm>
                    <a:off x="2144641" y="1945133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D608EA2F-3934-4F68-8C67-A90C3E991388}"/>
                      </a:ext>
                    </a:extLst>
                  </p:cNvPr>
                  <p:cNvSpPr/>
                  <p:nvPr/>
                </p:nvSpPr>
                <p:spPr>
                  <a:xfrm>
                    <a:off x="2144641" y="2160135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3781F90C-8F2F-4B9E-A655-3A0BEDF3A573}"/>
                      </a:ext>
                    </a:extLst>
                  </p:cNvPr>
                  <p:cNvSpPr/>
                  <p:nvPr/>
                </p:nvSpPr>
                <p:spPr>
                  <a:xfrm>
                    <a:off x="2144641" y="2381752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B23DFC70-04DC-4014-A701-3389CA0B6AC3}"/>
                      </a:ext>
                    </a:extLst>
                  </p:cNvPr>
                  <p:cNvSpPr/>
                  <p:nvPr/>
                </p:nvSpPr>
                <p:spPr>
                  <a:xfrm>
                    <a:off x="2144641" y="2593446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59B3D2BA-5F8A-4127-97D3-03BCDF6675F3}"/>
                      </a:ext>
                    </a:extLst>
                  </p:cNvPr>
                  <p:cNvSpPr/>
                  <p:nvPr/>
                </p:nvSpPr>
                <p:spPr>
                  <a:xfrm>
                    <a:off x="2144641" y="2811755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0FFB9A9F-3ED9-45C7-AAAD-AE0D6C8492AE}"/>
                      </a:ext>
                    </a:extLst>
                  </p:cNvPr>
                  <p:cNvSpPr/>
                  <p:nvPr/>
                </p:nvSpPr>
                <p:spPr>
                  <a:xfrm>
                    <a:off x="2144641" y="3023449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5B98EE38-DFB0-49F2-9F9C-ADDD90854FF5}"/>
                      </a:ext>
                    </a:extLst>
                  </p:cNvPr>
                  <p:cNvSpPr/>
                  <p:nvPr/>
                </p:nvSpPr>
                <p:spPr>
                  <a:xfrm>
                    <a:off x="2144641" y="3231835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0E1849D3-8CFD-478F-B6E1-8427FA95B7B0}"/>
                      </a:ext>
                    </a:extLst>
                  </p:cNvPr>
                  <p:cNvSpPr/>
                  <p:nvPr/>
                </p:nvSpPr>
                <p:spPr>
                  <a:xfrm>
                    <a:off x="2144641" y="3446838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3796100B-2C5F-4638-AFCD-FA2B09D1F900}"/>
                      </a:ext>
                    </a:extLst>
                  </p:cNvPr>
                  <p:cNvSpPr/>
                  <p:nvPr/>
                </p:nvSpPr>
                <p:spPr>
                  <a:xfrm>
                    <a:off x="2144641" y="3668454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1A6FE138-8775-4B2E-B8FF-0328503F1647}"/>
                      </a:ext>
                    </a:extLst>
                  </p:cNvPr>
                  <p:cNvSpPr/>
                  <p:nvPr/>
                </p:nvSpPr>
                <p:spPr>
                  <a:xfrm>
                    <a:off x="2144641" y="3880148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65450D24-BD66-4CCD-B1E7-B745DB613C85}"/>
                      </a:ext>
                    </a:extLst>
                  </p:cNvPr>
                  <p:cNvSpPr/>
                  <p:nvPr/>
                </p:nvSpPr>
                <p:spPr>
                  <a:xfrm>
                    <a:off x="2144641" y="4091842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FD08624D-80BB-42D8-B37C-76898F19072C}"/>
                      </a:ext>
                    </a:extLst>
                  </p:cNvPr>
                  <p:cNvSpPr/>
                  <p:nvPr/>
                </p:nvSpPr>
                <p:spPr>
                  <a:xfrm>
                    <a:off x="2144641" y="4306844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47772A15-45B6-432D-AD3B-29D6EC7AE26F}"/>
                      </a:ext>
                    </a:extLst>
                  </p:cNvPr>
                  <p:cNvSpPr/>
                  <p:nvPr/>
                </p:nvSpPr>
                <p:spPr>
                  <a:xfrm>
                    <a:off x="2144641" y="4525154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ECD679B2-55A4-4B75-A691-4B9BA2BBA4D8}"/>
                      </a:ext>
                    </a:extLst>
                  </p:cNvPr>
                  <p:cNvSpPr/>
                  <p:nvPr/>
                </p:nvSpPr>
                <p:spPr>
                  <a:xfrm>
                    <a:off x="2144641" y="4740155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7F78E375-61D5-4AFF-BD44-2C384D9D42AE}"/>
                      </a:ext>
                    </a:extLst>
                  </p:cNvPr>
                  <p:cNvSpPr/>
                  <p:nvPr/>
                </p:nvSpPr>
                <p:spPr>
                  <a:xfrm>
                    <a:off x="2144641" y="4951849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D183F708-ED97-4FBB-BECE-146DC23EBE09}"/>
                      </a:ext>
                    </a:extLst>
                  </p:cNvPr>
                  <p:cNvSpPr/>
                  <p:nvPr/>
                </p:nvSpPr>
                <p:spPr>
                  <a:xfrm>
                    <a:off x="2144641" y="5166850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Oval 141">
                    <a:extLst>
                      <a:ext uri="{FF2B5EF4-FFF2-40B4-BE49-F238E27FC236}">
                        <a16:creationId xmlns:a16="http://schemas.microsoft.com/office/drawing/2014/main" id="{FB349019-0B8B-4D3B-9B09-8BB30D7E2B6D}"/>
                      </a:ext>
                    </a:extLst>
                  </p:cNvPr>
                  <p:cNvSpPr/>
                  <p:nvPr/>
                </p:nvSpPr>
                <p:spPr>
                  <a:xfrm>
                    <a:off x="2144641" y="5381852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47E14358-8CC3-4659-A043-90A82DEB4DD1}"/>
                      </a:ext>
                    </a:extLst>
                  </p:cNvPr>
                  <p:cNvSpPr/>
                  <p:nvPr/>
                </p:nvSpPr>
                <p:spPr>
                  <a:xfrm>
                    <a:off x="2144641" y="5603468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70FA0F70-191F-4833-9DAE-540C5F30847C}"/>
                    </a:ext>
                  </a:extLst>
                </p:cNvPr>
                <p:cNvGrpSpPr/>
                <p:nvPr/>
              </p:nvGrpSpPr>
              <p:grpSpPr>
                <a:xfrm>
                  <a:off x="7295361" y="-3716732"/>
                  <a:ext cx="421232" cy="13255685"/>
                  <a:chOff x="2144641" y="1733439"/>
                  <a:chExt cx="127016" cy="3997045"/>
                </a:xfrm>
              </p:grpSpPr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892C0A41-EC0E-4D64-94FE-55BC8A00D227}"/>
                      </a:ext>
                    </a:extLst>
                  </p:cNvPr>
                  <p:cNvSpPr/>
                  <p:nvPr/>
                </p:nvSpPr>
                <p:spPr>
                  <a:xfrm>
                    <a:off x="2144641" y="1733439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DDAA21B7-0FBF-4CF0-B616-2A4E010B842C}"/>
                      </a:ext>
                    </a:extLst>
                  </p:cNvPr>
                  <p:cNvSpPr/>
                  <p:nvPr/>
                </p:nvSpPr>
                <p:spPr>
                  <a:xfrm>
                    <a:off x="2144641" y="1945133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90F8AC56-384D-4824-AB3A-825D3A1D932C}"/>
                      </a:ext>
                    </a:extLst>
                  </p:cNvPr>
                  <p:cNvSpPr/>
                  <p:nvPr/>
                </p:nvSpPr>
                <p:spPr>
                  <a:xfrm>
                    <a:off x="2144641" y="2160135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5B988293-DC87-4C09-BC1C-544D235F9A57}"/>
                      </a:ext>
                    </a:extLst>
                  </p:cNvPr>
                  <p:cNvSpPr/>
                  <p:nvPr/>
                </p:nvSpPr>
                <p:spPr>
                  <a:xfrm>
                    <a:off x="2144641" y="2381752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97EE9739-1685-444C-B29B-740467B59C3C}"/>
                      </a:ext>
                    </a:extLst>
                  </p:cNvPr>
                  <p:cNvSpPr/>
                  <p:nvPr/>
                </p:nvSpPr>
                <p:spPr>
                  <a:xfrm>
                    <a:off x="2144641" y="2593446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DCC5D8FB-8B17-4937-A07B-0A542AA908F9}"/>
                      </a:ext>
                    </a:extLst>
                  </p:cNvPr>
                  <p:cNvSpPr/>
                  <p:nvPr/>
                </p:nvSpPr>
                <p:spPr>
                  <a:xfrm>
                    <a:off x="2144641" y="2811755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B95B1337-5D9F-4109-ADBD-1CA4F01D4C97}"/>
                      </a:ext>
                    </a:extLst>
                  </p:cNvPr>
                  <p:cNvSpPr/>
                  <p:nvPr/>
                </p:nvSpPr>
                <p:spPr>
                  <a:xfrm>
                    <a:off x="2144641" y="3023449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FC287E0B-E197-44F0-A1C9-51C1F8306F5E}"/>
                      </a:ext>
                    </a:extLst>
                  </p:cNvPr>
                  <p:cNvSpPr/>
                  <p:nvPr/>
                </p:nvSpPr>
                <p:spPr>
                  <a:xfrm>
                    <a:off x="2144641" y="3231835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298650EC-16B5-4E55-B174-9D499C2A7FA9}"/>
                      </a:ext>
                    </a:extLst>
                  </p:cNvPr>
                  <p:cNvSpPr/>
                  <p:nvPr/>
                </p:nvSpPr>
                <p:spPr>
                  <a:xfrm>
                    <a:off x="2144641" y="3446838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715699C-547C-42CA-B0E3-A529FD370929}"/>
                      </a:ext>
                    </a:extLst>
                  </p:cNvPr>
                  <p:cNvSpPr/>
                  <p:nvPr/>
                </p:nvSpPr>
                <p:spPr>
                  <a:xfrm>
                    <a:off x="2144641" y="3668454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26DB5131-4E76-4478-B7F1-6759807CFE89}"/>
                      </a:ext>
                    </a:extLst>
                  </p:cNvPr>
                  <p:cNvSpPr/>
                  <p:nvPr/>
                </p:nvSpPr>
                <p:spPr>
                  <a:xfrm>
                    <a:off x="2144641" y="3880148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9BA61757-0F6E-4369-A71B-BDA1161F628D}"/>
                      </a:ext>
                    </a:extLst>
                  </p:cNvPr>
                  <p:cNvSpPr/>
                  <p:nvPr/>
                </p:nvSpPr>
                <p:spPr>
                  <a:xfrm>
                    <a:off x="2144641" y="4091842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F2F4B9D3-8BE1-4415-A31D-047683068978}"/>
                      </a:ext>
                    </a:extLst>
                  </p:cNvPr>
                  <p:cNvSpPr/>
                  <p:nvPr/>
                </p:nvSpPr>
                <p:spPr>
                  <a:xfrm>
                    <a:off x="2144641" y="4306844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12918FBA-DD0E-41A4-8B89-61C4407A43DA}"/>
                      </a:ext>
                    </a:extLst>
                  </p:cNvPr>
                  <p:cNvSpPr/>
                  <p:nvPr/>
                </p:nvSpPr>
                <p:spPr>
                  <a:xfrm>
                    <a:off x="2144641" y="4525154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F016ADDB-F987-4884-AEBA-D2533D381891}"/>
                      </a:ext>
                    </a:extLst>
                  </p:cNvPr>
                  <p:cNvSpPr/>
                  <p:nvPr/>
                </p:nvSpPr>
                <p:spPr>
                  <a:xfrm>
                    <a:off x="2144641" y="4740155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150AF065-ED1D-4DCC-A7FC-AEE55E7C7B56}"/>
                      </a:ext>
                    </a:extLst>
                  </p:cNvPr>
                  <p:cNvSpPr/>
                  <p:nvPr/>
                </p:nvSpPr>
                <p:spPr>
                  <a:xfrm>
                    <a:off x="2144641" y="4951849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9F5E2070-D0B9-40D1-B64F-A3D09C3C2092}"/>
                      </a:ext>
                    </a:extLst>
                  </p:cNvPr>
                  <p:cNvSpPr/>
                  <p:nvPr/>
                </p:nvSpPr>
                <p:spPr>
                  <a:xfrm>
                    <a:off x="2144641" y="5166850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F0FB82C3-965F-4093-8B51-4C93FAA3241C}"/>
                      </a:ext>
                    </a:extLst>
                  </p:cNvPr>
                  <p:cNvSpPr/>
                  <p:nvPr/>
                </p:nvSpPr>
                <p:spPr>
                  <a:xfrm>
                    <a:off x="2144641" y="5381852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0553175E-41F5-4B29-B773-5140619CFCAE}"/>
                      </a:ext>
                    </a:extLst>
                  </p:cNvPr>
                  <p:cNvSpPr/>
                  <p:nvPr/>
                </p:nvSpPr>
                <p:spPr>
                  <a:xfrm>
                    <a:off x="2144641" y="5603468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EEE01322-55D9-4173-85AA-44CBB78868C8}"/>
                    </a:ext>
                  </a:extLst>
                </p:cNvPr>
                <p:cNvGrpSpPr/>
                <p:nvPr/>
              </p:nvGrpSpPr>
              <p:grpSpPr>
                <a:xfrm>
                  <a:off x="6272013" y="-3813302"/>
                  <a:ext cx="1232296" cy="13313970"/>
                  <a:chOff x="1838447" y="1704320"/>
                  <a:chExt cx="371580" cy="401462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44D4AB2-7196-48F2-B81A-65760CF8A72D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1704320"/>
                    <a:ext cx="371580" cy="141899"/>
                    <a:chOff x="1838220" y="1711463"/>
                    <a:chExt cx="371580" cy="141898"/>
                  </a:xfrm>
                </p:grpSpPr>
                <p:sp>
                  <p:nvSpPr>
                    <p:cNvPr id="104" name="Rectangle 14">
                      <a:extLst>
                        <a:ext uri="{FF2B5EF4-FFF2-40B4-BE49-F238E27FC236}">
                          <a16:creationId xmlns:a16="http://schemas.microsoft.com/office/drawing/2014/main" id="{9B067D00-FD0B-49F0-ABD6-4A0DC0567C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63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5" name="Rectangle 14">
                      <a:extLst>
                        <a:ext uri="{FF2B5EF4-FFF2-40B4-BE49-F238E27FC236}">
                          <a16:creationId xmlns:a16="http://schemas.microsoft.com/office/drawing/2014/main" id="{CF183277-18C6-4576-8830-EB0B2FC8D4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004AD3E8-34F9-4435-826B-8E9A8BD05DA8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1916251"/>
                    <a:ext cx="371580" cy="141899"/>
                    <a:chOff x="1838220" y="1711463"/>
                    <a:chExt cx="371580" cy="141898"/>
                  </a:xfrm>
                </p:grpSpPr>
                <p:sp>
                  <p:nvSpPr>
                    <p:cNvPr id="102" name="Rectangle 14">
                      <a:extLst>
                        <a:ext uri="{FF2B5EF4-FFF2-40B4-BE49-F238E27FC236}">
                          <a16:creationId xmlns:a16="http://schemas.microsoft.com/office/drawing/2014/main" id="{847A957F-5314-4365-8814-896734179B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63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3" name="Rectangle 14">
                      <a:extLst>
                        <a:ext uri="{FF2B5EF4-FFF2-40B4-BE49-F238E27FC236}">
                          <a16:creationId xmlns:a16="http://schemas.microsoft.com/office/drawing/2014/main" id="{747C6DA7-4301-44BB-A3B5-524A04946D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FA0A0E30-2005-4AAA-8D81-8B4523A83D84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2130564"/>
                    <a:ext cx="371580" cy="141899"/>
                    <a:chOff x="1838220" y="1711463"/>
                    <a:chExt cx="371580" cy="141898"/>
                  </a:xfrm>
                </p:grpSpPr>
                <p:sp>
                  <p:nvSpPr>
                    <p:cNvPr id="100" name="Rectangle 14">
                      <a:extLst>
                        <a:ext uri="{FF2B5EF4-FFF2-40B4-BE49-F238E27FC236}">
                          <a16:creationId xmlns:a16="http://schemas.microsoft.com/office/drawing/2014/main" id="{E9959644-084B-4874-8F46-C47E992425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63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" name="Rectangle 14">
                      <a:extLst>
                        <a:ext uri="{FF2B5EF4-FFF2-40B4-BE49-F238E27FC236}">
                          <a16:creationId xmlns:a16="http://schemas.microsoft.com/office/drawing/2014/main" id="{FC229353-B7FC-4337-BCAE-866C3F939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E9B3065F-CA06-4863-A384-6DB15703E5D0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2783026"/>
                    <a:ext cx="371580" cy="141899"/>
                    <a:chOff x="1838220" y="1711463"/>
                    <a:chExt cx="371580" cy="141898"/>
                  </a:xfrm>
                </p:grpSpPr>
                <p:sp>
                  <p:nvSpPr>
                    <p:cNvPr id="98" name="Rectangle 14">
                      <a:extLst>
                        <a:ext uri="{FF2B5EF4-FFF2-40B4-BE49-F238E27FC236}">
                          <a16:creationId xmlns:a16="http://schemas.microsoft.com/office/drawing/2014/main" id="{2F6B25CF-3A9C-4E67-B137-0C284C7823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63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Rectangle 14">
                      <a:extLst>
                        <a:ext uri="{FF2B5EF4-FFF2-40B4-BE49-F238E27FC236}">
                          <a16:creationId xmlns:a16="http://schemas.microsoft.com/office/drawing/2014/main" id="{B9B8E0F2-CC36-4BEB-91B1-637A17CDE5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9F3E714C-50A3-4FF5-9798-CE094F9585A2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2563951"/>
                    <a:ext cx="371580" cy="141899"/>
                    <a:chOff x="1838220" y="1711463"/>
                    <a:chExt cx="371580" cy="141898"/>
                  </a:xfrm>
                </p:grpSpPr>
                <p:sp>
                  <p:nvSpPr>
                    <p:cNvPr id="96" name="Rectangle 14">
                      <a:extLst>
                        <a:ext uri="{FF2B5EF4-FFF2-40B4-BE49-F238E27FC236}">
                          <a16:creationId xmlns:a16="http://schemas.microsoft.com/office/drawing/2014/main" id="{8513C816-205A-4467-9B60-E28039C681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63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" name="Rectangle 14">
                      <a:extLst>
                        <a:ext uri="{FF2B5EF4-FFF2-40B4-BE49-F238E27FC236}">
                          <a16:creationId xmlns:a16="http://schemas.microsoft.com/office/drawing/2014/main" id="{00A8B1FC-F209-4688-8F46-32878E4E16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8B77030E-9CB3-4233-B87F-E0896DE43873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2354400"/>
                    <a:ext cx="371580" cy="141899"/>
                    <a:chOff x="1838220" y="1711463"/>
                    <a:chExt cx="371580" cy="141898"/>
                  </a:xfrm>
                </p:grpSpPr>
                <p:sp>
                  <p:nvSpPr>
                    <p:cNvPr id="94" name="Rectangle 14">
                      <a:extLst>
                        <a:ext uri="{FF2B5EF4-FFF2-40B4-BE49-F238E27FC236}">
                          <a16:creationId xmlns:a16="http://schemas.microsoft.com/office/drawing/2014/main" id="{5BCE64F7-7468-47A3-8F2D-A05B7FE382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63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" name="Rectangle 14">
                      <a:extLst>
                        <a:ext uri="{FF2B5EF4-FFF2-40B4-BE49-F238E27FC236}">
                          <a16:creationId xmlns:a16="http://schemas.microsoft.com/office/drawing/2014/main" id="{39FB419F-5E95-4453-971F-348280DEC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514F7381-C956-46F0-A2CF-8A0A536AA859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2994957"/>
                    <a:ext cx="371580" cy="141899"/>
                    <a:chOff x="1838220" y="1711463"/>
                    <a:chExt cx="371580" cy="141898"/>
                  </a:xfrm>
                </p:grpSpPr>
                <p:sp>
                  <p:nvSpPr>
                    <p:cNvPr id="92" name="Rectangle 14">
                      <a:extLst>
                        <a:ext uri="{FF2B5EF4-FFF2-40B4-BE49-F238E27FC236}">
                          <a16:creationId xmlns:a16="http://schemas.microsoft.com/office/drawing/2014/main" id="{76815196-BB3C-4EAA-B1E2-1CBC0B4E2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63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" name="Rectangle 14">
                      <a:extLst>
                        <a:ext uri="{FF2B5EF4-FFF2-40B4-BE49-F238E27FC236}">
                          <a16:creationId xmlns:a16="http://schemas.microsoft.com/office/drawing/2014/main" id="{AD9D957E-BEBB-4EC1-9690-AFDAB6F5E4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9AA82C29-C61A-451D-BB79-1EFF412C9F52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3206889"/>
                    <a:ext cx="371580" cy="141899"/>
                    <a:chOff x="1838220" y="1711463"/>
                    <a:chExt cx="371580" cy="141898"/>
                  </a:xfrm>
                </p:grpSpPr>
                <p:sp>
                  <p:nvSpPr>
                    <p:cNvPr id="90" name="Rectangle 14">
                      <a:extLst>
                        <a:ext uri="{FF2B5EF4-FFF2-40B4-BE49-F238E27FC236}">
                          <a16:creationId xmlns:a16="http://schemas.microsoft.com/office/drawing/2014/main" id="{91AFDDF5-0FA8-4E23-B3B2-151B9B4EE8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63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" name="Rectangle 14">
                      <a:extLst>
                        <a:ext uri="{FF2B5EF4-FFF2-40B4-BE49-F238E27FC236}">
                          <a16:creationId xmlns:a16="http://schemas.microsoft.com/office/drawing/2014/main" id="{9190B185-A629-4CB9-B122-6AC694EB89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52827AAE-874F-4FF0-B424-202E6B95C9A3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3853007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88" name="Rectangle 14">
                      <a:extLst>
                        <a:ext uri="{FF2B5EF4-FFF2-40B4-BE49-F238E27FC236}">
                          <a16:creationId xmlns:a16="http://schemas.microsoft.com/office/drawing/2014/main" id="{F6D11B90-315C-4622-AC98-D8FD7E0000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9" name="Rectangle 14">
                      <a:extLst>
                        <a:ext uri="{FF2B5EF4-FFF2-40B4-BE49-F238E27FC236}">
                          <a16:creationId xmlns:a16="http://schemas.microsoft.com/office/drawing/2014/main" id="{FB78BB5A-6CAD-485E-986C-32F7A4508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80E2DB09-880E-430B-B420-EC1A7CC62A5C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3641075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86" name="Rectangle 14">
                      <a:extLst>
                        <a:ext uri="{FF2B5EF4-FFF2-40B4-BE49-F238E27FC236}">
                          <a16:creationId xmlns:a16="http://schemas.microsoft.com/office/drawing/2014/main" id="{A957A560-9AED-493F-9580-AC821ED8AE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7" name="Rectangle 14">
                      <a:extLst>
                        <a:ext uri="{FF2B5EF4-FFF2-40B4-BE49-F238E27FC236}">
                          <a16:creationId xmlns:a16="http://schemas.microsoft.com/office/drawing/2014/main" id="{03DFD1C2-05C8-42A2-A74F-0872A0D9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529FC0A6-6232-4A6C-951C-C44044E13853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3419619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84" name="Rectangle 14">
                      <a:extLst>
                        <a:ext uri="{FF2B5EF4-FFF2-40B4-BE49-F238E27FC236}">
                          <a16:creationId xmlns:a16="http://schemas.microsoft.com/office/drawing/2014/main" id="{EFD104D5-F476-4840-AE53-D6BBA0A9B5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5" name="Rectangle 14">
                      <a:extLst>
                        <a:ext uri="{FF2B5EF4-FFF2-40B4-BE49-F238E27FC236}">
                          <a16:creationId xmlns:a16="http://schemas.microsoft.com/office/drawing/2014/main" id="{E040E5C7-CD29-4C5E-8EF4-8302981642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DF713950-4A96-4ECE-BCD7-2E204F6E4951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4064938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82" name="Rectangle 14">
                      <a:extLst>
                        <a:ext uri="{FF2B5EF4-FFF2-40B4-BE49-F238E27FC236}">
                          <a16:creationId xmlns:a16="http://schemas.microsoft.com/office/drawing/2014/main" id="{B245EF8A-13AA-47A9-9E44-C529DEE53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" name="Rectangle 14">
                      <a:extLst>
                        <a:ext uri="{FF2B5EF4-FFF2-40B4-BE49-F238E27FC236}">
                          <a16:creationId xmlns:a16="http://schemas.microsoft.com/office/drawing/2014/main" id="{954035F2-358D-4D29-8EFF-BD8349AA4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50263B31-E6F3-418B-8809-C1BB6A4379B4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4281632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80" name="Rectangle 14">
                      <a:extLst>
                        <a:ext uri="{FF2B5EF4-FFF2-40B4-BE49-F238E27FC236}">
                          <a16:creationId xmlns:a16="http://schemas.microsoft.com/office/drawing/2014/main" id="{792831CC-7F2A-4D22-AD66-5846664FC0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" name="Rectangle 14">
                      <a:extLst>
                        <a:ext uri="{FF2B5EF4-FFF2-40B4-BE49-F238E27FC236}">
                          <a16:creationId xmlns:a16="http://schemas.microsoft.com/office/drawing/2014/main" id="{0B348777-831A-49D9-872C-CE888E706A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D4254087-5144-4885-B39A-8DF719D2C4C8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4924570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78" name="Rectangle 14">
                      <a:extLst>
                        <a:ext uri="{FF2B5EF4-FFF2-40B4-BE49-F238E27FC236}">
                          <a16:creationId xmlns:a16="http://schemas.microsoft.com/office/drawing/2014/main" id="{D4782B18-771A-46D8-A406-7FAB031C53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" name="Rectangle 14">
                      <a:extLst>
                        <a:ext uri="{FF2B5EF4-FFF2-40B4-BE49-F238E27FC236}">
                          <a16:creationId xmlns:a16="http://schemas.microsoft.com/office/drawing/2014/main" id="{57C5D736-9DFE-4CBB-A097-F49AD87F78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E7E1A025-70DC-4D3C-8246-ADEA1A57DD9F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4712638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76" name="Rectangle 14">
                      <a:extLst>
                        <a:ext uri="{FF2B5EF4-FFF2-40B4-BE49-F238E27FC236}">
                          <a16:creationId xmlns:a16="http://schemas.microsoft.com/office/drawing/2014/main" id="{6B5948EB-F7D1-4798-B646-715FF1D62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" name="Rectangle 14">
                      <a:extLst>
                        <a:ext uri="{FF2B5EF4-FFF2-40B4-BE49-F238E27FC236}">
                          <a16:creationId xmlns:a16="http://schemas.microsoft.com/office/drawing/2014/main" id="{0A7EA641-9C5A-4E62-ABF0-C7CEBEB8D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975F6E10-59FC-4050-A07C-0990D131ACED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4498325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74" name="Rectangle 14">
                      <a:extLst>
                        <a:ext uri="{FF2B5EF4-FFF2-40B4-BE49-F238E27FC236}">
                          <a16:creationId xmlns:a16="http://schemas.microsoft.com/office/drawing/2014/main" id="{3FEA87C8-086A-455C-AA56-3C18706C2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" name="Rectangle 14">
                      <a:extLst>
                        <a:ext uri="{FF2B5EF4-FFF2-40B4-BE49-F238E27FC236}">
                          <a16:creationId xmlns:a16="http://schemas.microsoft.com/office/drawing/2014/main" id="{20767453-94EE-467F-9977-A8F4C1EB3B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97DAF75E-C728-48AF-BDBB-75261BE47B77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5138882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72" name="Rectangle 14">
                      <a:extLst>
                        <a:ext uri="{FF2B5EF4-FFF2-40B4-BE49-F238E27FC236}">
                          <a16:creationId xmlns:a16="http://schemas.microsoft.com/office/drawing/2014/main" id="{9E355C3C-4167-47A5-9A40-E1F7E34B93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3" name="Rectangle 14">
                      <a:extLst>
                        <a:ext uri="{FF2B5EF4-FFF2-40B4-BE49-F238E27FC236}">
                          <a16:creationId xmlns:a16="http://schemas.microsoft.com/office/drawing/2014/main" id="{90C8A00F-8504-4866-892F-4343CAD770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5D821AB7-CDDF-4057-8F97-08FA110B747E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5353195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70" name="Rectangle 14">
                      <a:extLst>
                        <a:ext uri="{FF2B5EF4-FFF2-40B4-BE49-F238E27FC236}">
                          <a16:creationId xmlns:a16="http://schemas.microsoft.com/office/drawing/2014/main" id="{1EF865B8-1E70-414B-97E3-80135938FF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" name="Rectangle 14">
                      <a:extLst>
                        <a:ext uri="{FF2B5EF4-FFF2-40B4-BE49-F238E27FC236}">
                          <a16:creationId xmlns:a16="http://schemas.microsoft.com/office/drawing/2014/main" id="{273E871B-B90D-4838-8638-2E29828A14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ECEBC28C-D2C1-4FBE-878D-404226A2EA33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5577033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68" name="Rectangle 14">
                      <a:extLst>
                        <a:ext uri="{FF2B5EF4-FFF2-40B4-BE49-F238E27FC236}">
                          <a16:creationId xmlns:a16="http://schemas.microsoft.com/office/drawing/2014/main" id="{2E6E563F-8E2B-4C7E-A84B-90206A5D5B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9" name="Rectangle 14">
                      <a:extLst>
                        <a:ext uri="{FF2B5EF4-FFF2-40B4-BE49-F238E27FC236}">
                          <a16:creationId xmlns:a16="http://schemas.microsoft.com/office/drawing/2014/main" id="{D0F458C0-ACD5-448C-BBBA-F8CD14A8E6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FEBC8C8-0C6D-4A18-9EF1-ABAD5BE160F0}"/>
                  </a:ext>
                </a:extLst>
              </p:cNvPr>
              <p:cNvGrpSpPr/>
              <p:nvPr/>
            </p:nvGrpSpPr>
            <p:grpSpPr>
              <a:xfrm>
                <a:off x="2454630" y="4855532"/>
                <a:ext cx="4226056" cy="1370546"/>
                <a:chOff x="3714049" y="3439604"/>
                <a:chExt cx="3188403" cy="1034026"/>
              </a:xfrm>
              <a:effectLst>
                <a:reflection blurRad="6350" stA="50000" endA="300" endPos="55500" dist="50800" dir="5400000" sy="-100000" algn="bl" rotWithShape="0"/>
              </a:effectLst>
            </p:grpSpPr>
            <p:sp>
              <p:nvSpPr>
                <p:cNvPr id="34" name="Rectangle 19">
                  <a:extLst>
                    <a:ext uri="{FF2B5EF4-FFF2-40B4-BE49-F238E27FC236}">
                      <a16:creationId xmlns:a16="http://schemas.microsoft.com/office/drawing/2014/main" id="{F9A3239E-7AA6-4657-ADE2-67FE8FF653E8}"/>
                    </a:ext>
                  </a:extLst>
                </p:cNvPr>
                <p:cNvSpPr/>
                <p:nvPr/>
              </p:nvSpPr>
              <p:spPr>
                <a:xfrm rot="3170650">
                  <a:off x="4341970" y="3334657"/>
                  <a:ext cx="1034026" cy="1243919"/>
                </a:xfrm>
                <a:custGeom>
                  <a:avLst/>
                  <a:gdLst>
                    <a:gd name="connsiteX0" fmla="*/ 0 w 1222860"/>
                    <a:gd name="connsiteY0" fmla="*/ 0 h 1478564"/>
                    <a:gd name="connsiteX1" fmla="*/ 1222860 w 1222860"/>
                    <a:gd name="connsiteY1" fmla="*/ 0 h 1478564"/>
                    <a:gd name="connsiteX2" fmla="*/ 1222860 w 1222860"/>
                    <a:gd name="connsiteY2" fmla="*/ 1478564 h 1478564"/>
                    <a:gd name="connsiteX3" fmla="*/ 0 w 1222860"/>
                    <a:gd name="connsiteY3" fmla="*/ 1478564 h 1478564"/>
                    <a:gd name="connsiteX4" fmla="*/ 0 w 1222860"/>
                    <a:gd name="connsiteY4" fmla="*/ 0 h 1478564"/>
                    <a:gd name="connsiteX0" fmla="*/ 0 w 1495910"/>
                    <a:gd name="connsiteY0" fmla="*/ 0 h 1478564"/>
                    <a:gd name="connsiteX1" fmla="*/ 1495910 w 1495910"/>
                    <a:gd name="connsiteY1" fmla="*/ 133350 h 1478564"/>
                    <a:gd name="connsiteX2" fmla="*/ 1222860 w 1495910"/>
                    <a:gd name="connsiteY2" fmla="*/ 1478564 h 1478564"/>
                    <a:gd name="connsiteX3" fmla="*/ 0 w 1495910"/>
                    <a:gd name="connsiteY3" fmla="*/ 1478564 h 1478564"/>
                    <a:gd name="connsiteX4" fmla="*/ 0 w 1495910"/>
                    <a:gd name="connsiteY4" fmla="*/ 0 h 1478564"/>
                    <a:gd name="connsiteX0" fmla="*/ 1282700 w 1495910"/>
                    <a:gd name="connsiteY0" fmla="*/ 0 h 1503964"/>
                    <a:gd name="connsiteX1" fmla="*/ 1495910 w 1495910"/>
                    <a:gd name="connsiteY1" fmla="*/ 158750 h 1503964"/>
                    <a:gd name="connsiteX2" fmla="*/ 1222860 w 1495910"/>
                    <a:gd name="connsiteY2" fmla="*/ 1503964 h 1503964"/>
                    <a:gd name="connsiteX3" fmla="*/ 0 w 1495910"/>
                    <a:gd name="connsiteY3" fmla="*/ 1503964 h 1503964"/>
                    <a:gd name="connsiteX4" fmla="*/ 1282700 w 1495910"/>
                    <a:gd name="connsiteY4" fmla="*/ 0 h 1503964"/>
                    <a:gd name="connsiteX0" fmla="*/ 1282700 w 1483210"/>
                    <a:gd name="connsiteY0" fmla="*/ 0 h 1503964"/>
                    <a:gd name="connsiteX1" fmla="*/ 1483210 w 1483210"/>
                    <a:gd name="connsiteY1" fmla="*/ 139700 h 1503964"/>
                    <a:gd name="connsiteX2" fmla="*/ 1222860 w 1483210"/>
                    <a:gd name="connsiteY2" fmla="*/ 1503964 h 1503964"/>
                    <a:gd name="connsiteX3" fmla="*/ 0 w 1483210"/>
                    <a:gd name="connsiteY3" fmla="*/ 1503964 h 1503964"/>
                    <a:gd name="connsiteX4" fmla="*/ 1282700 w 1483210"/>
                    <a:gd name="connsiteY4" fmla="*/ 0 h 1503964"/>
                    <a:gd name="connsiteX0" fmla="*/ 1282700 w 1483210"/>
                    <a:gd name="connsiteY0" fmla="*/ 0 h 1503964"/>
                    <a:gd name="connsiteX1" fmla="*/ 1483210 w 1483210"/>
                    <a:gd name="connsiteY1" fmla="*/ 139700 h 1503964"/>
                    <a:gd name="connsiteX2" fmla="*/ 651360 w 1483210"/>
                    <a:gd name="connsiteY2" fmla="*/ 1230914 h 1503964"/>
                    <a:gd name="connsiteX3" fmla="*/ 0 w 1483210"/>
                    <a:gd name="connsiteY3" fmla="*/ 1503964 h 1503964"/>
                    <a:gd name="connsiteX4" fmla="*/ 1282700 w 1483210"/>
                    <a:gd name="connsiteY4" fmla="*/ 0 h 1503964"/>
                    <a:gd name="connsiteX0" fmla="*/ 825500 w 1026010"/>
                    <a:gd name="connsiteY0" fmla="*/ 0 h 1230914"/>
                    <a:gd name="connsiteX1" fmla="*/ 1026010 w 1026010"/>
                    <a:gd name="connsiteY1" fmla="*/ 139700 h 1230914"/>
                    <a:gd name="connsiteX2" fmla="*/ 194160 w 1026010"/>
                    <a:gd name="connsiteY2" fmla="*/ 1230914 h 1230914"/>
                    <a:gd name="connsiteX3" fmla="*/ 0 w 1026010"/>
                    <a:gd name="connsiteY3" fmla="*/ 1078514 h 1230914"/>
                    <a:gd name="connsiteX4" fmla="*/ 825500 w 1026010"/>
                    <a:gd name="connsiteY4" fmla="*/ 0 h 1230914"/>
                    <a:gd name="connsiteX0" fmla="*/ 811212 w 1026010"/>
                    <a:gd name="connsiteY0" fmla="*/ 0 h 1238057"/>
                    <a:gd name="connsiteX1" fmla="*/ 1026010 w 1026010"/>
                    <a:gd name="connsiteY1" fmla="*/ 146843 h 1238057"/>
                    <a:gd name="connsiteX2" fmla="*/ 194160 w 1026010"/>
                    <a:gd name="connsiteY2" fmla="*/ 1238057 h 1238057"/>
                    <a:gd name="connsiteX3" fmla="*/ 0 w 1026010"/>
                    <a:gd name="connsiteY3" fmla="*/ 1085657 h 1238057"/>
                    <a:gd name="connsiteX4" fmla="*/ 811212 w 1026010"/>
                    <a:gd name="connsiteY4" fmla="*/ 0 h 1238057"/>
                    <a:gd name="connsiteX0" fmla="*/ 811212 w 1026010"/>
                    <a:gd name="connsiteY0" fmla="*/ 0 h 1238057"/>
                    <a:gd name="connsiteX1" fmla="*/ 1026010 w 1026010"/>
                    <a:gd name="connsiteY1" fmla="*/ 146843 h 1238057"/>
                    <a:gd name="connsiteX2" fmla="*/ 194160 w 1026010"/>
                    <a:gd name="connsiteY2" fmla="*/ 1238057 h 1238057"/>
                    <a:gd name="connsiteX3" fmla="*/ 0 w 1026010"/>
                    <a:gd name="connsiteY3" fmla="*/ 1085657 h 1238057"/>
                    <a:gd name="connsiteX4" fmla="*/ 811212 w 1026010"/>
                    <a:gd name="connsiteY4" fmla="*/ 0 h 1238057"/>
                    <a:gd name="connsiteX0" fmla="*/ 811212 w 1026010"/>
                    <a:gd name="connsiteY0" fmla="*/ 0 h 1238057"/>
                    <a:gd name="connsiteX1" fmla="*/ 1026010 w 1026010"/>
                    <a:gd name="connsiteY1" fmla="*/ 165893 h 1238057"/>
                    <a:gd name="connsiteX2" fmla="*/ 194160 w 1026010"/>
                    <a:gd name="connsiteY2" fmla="*/ 1238057 h 1238057"/>
                    <a:gd name="connsiteX3" fmla="*/ 0 w 1026010"/>
                    <a:gd name="connsiteY3" fmla="*/ 1085657 h 1238057"/>
                    <a:gd name="connsiteX4" fmla="*/ 811212 w 1026010"/>
                    <a:gd name="connsiteY4" fmla="*/ 0 h 1238057"/>
                    <a:gd name="connsiteX0" fmla="*/ 811212 w 1026010"/>
                    <a:gd name="connsiteY0" fmla="*/ 0 h 1242819"/>
                    <a:gd name="connsiteX1" fmla="*/ 1026010 w 1026010"/>
                    <a:gd name="connsiteY1" fmla="*/ 165893 h 1242819"/>
                    <a:gd name="connsiteX2" fmla="*/ 196542 w 1026010"/>
                    <a:gd name="connsiteY2" fmla="*/ 1242819 h 1242819"/>
                    <a:gd name="connsiteX3" fmla="*/ 0 w 1026010"/>
                    <a:gd name="connsiteY3" fmla="*/ 1085657 h 1242819"/>
                    <a:gd name="connsiteX4" fmla="*/ 811212 w 1026010"/>
                    <a:gd name="connsiteY4" fmla="*/ 0 h 1242819"/>
                    <a:gd name="connsiteX0" fmla="*/ 811212 w 1026010"/>
                    <a:gd name="connsiteY0" fmla="*/ 0 h 1242819"/>
                    <a:gd name="connsiteX1" fmla="*/ 1026010 w 1026010"/>
                    <a:gd name="connsiteY1" fmla="*/ 165893 h 1242819"/>
                    <a:gd name="connsiteX2" fmla="*/ 196542 w 1026010"/>
                    <a:gd name="connsiteY2" fmla="*/ 1242819 h 1242819"/>
                    <a:gd name="connsiteX3" fmla="*/ 0 w 1026010"/>
                    <a:gd name="connsiteY3" fmla="*/ 1085657 h 1242819"/>
                    <a:gd name="connsiteX4" fmla="*/ 811212 w 1026010"/>
                    <a:gd name="connsiteY4" fmla="*/ 0 h 1242819"/>
                    <a:gd name="connsiteX0" fmla="*/ 811212 w 1026010"/>
                    <a:gd name="connsiteY0" fmla="*/ 0 h 1207100"/>
                    <a:gd name="connsiteX1" fmla="*/ 1026010 w 1026010"/>
                    <a:gd name="connsiteY1" fmla="*/ 165893 h 1207100"/>
                    <a:gd name="connsiteX2" fmla="*/ 179874 w 1026010"/>
                    <a:gd name="connsiteY2" fmla="*/ 1207100 h 1207100"/>
                    <a:gd name="connsiteX3" fmla="*/ 0 w 1026010"/>
                    <a:gd name="connsiteY3" fmla="*/ 1085657 h 1207100"/>
                    <a:gd name="connsiteX4" fmla="*/ 811212 w 1026010"/>
                    <a:gd name="connsiteY4" fmla="*/ 0 h 1207100"/>
                    <a:gd name="connsiteX0" fmla="*/ 811212 w 1026010"/>
                    <a:gd name="connsiteY0" fmla="*/ 0 h 1211862"/>
                    <a:gd name="connsiteX1" fmla="*/ 1026010 w 1026010"/>
                    <a:gd name="connsiteY1" fmla="*/ 165893 h 1211862"/>
                    <a:gd name="connsiteX2" fmla="*/ 177492 w 1026010"/>
                    <a:gd name="connsiteY2" fmla="*/ 1211862 h 1211862"/>
                    <a:gd name="connsiteX3" fmla="*/ 0 w 1026010"/>
                    <a:gd name="connsiteY3" fmla="*/ 1085657 h 1211862"/>
                    <a:gd name="connsiteX4" fmla="*/ 811212 w 1026010"/>
                    <a:gd name="connsiteY4" fmla="*/ 0 h 1211862"/>
                    <a:gd name="connsiteX0" fmla="*/ 796924 w 1011722"/>
                    <a:gd name="connsiteY0" fmla="*/ 0 h 1211862"/>
                    <a:gd name="connsiteX1" fmla="*/ 1011722 w 1011722"/>
                    <a:gd name="connsiteY1" fmla="*/ 165893 h 1211862"/>
                    <a:gd name="connsiteX2" fmla="*/ 163204 w 1011722"/>
                    <a:gd name="connsiteY2" fmla="*/ 1211862 h 1211862"/>
                    <a:gd name="connsiteX3" fmla="*/ 0 w 1011722"/>
                    <a:gd name="connsiteY3" fmla="*/ 1097564 h 1211862"/>
                    <a:gd name="connsiteX4" fmla="*/ 796924 w 1011722"/>
                    <a:gd name="connsiteY4" fmla="*/ 0 h 1211862"/>
                    <a:gd name="connsiteX0" fmla="*/ 789780 w 1004578"/>
                    <a:gd name="connsiteY0" fmla="*/ 0 h 1211862"/>
                    <a:gd name="connsiteX1" fmla="*/ 1004578 w 1004578"/>
                    <a:gd name="connsiteY1" fmla="*/ 165893 h 1211862"/>
                    <a:gd name="connsiteX2" fmla="*/ 156060 w 1004578"/>
                    <a:gd name="connsiteY2" fmla="*/ 1211862 h 1211862"/>
                    <a:gd name="connsiteX3" fmla="*/ 0 w 1004578"/>
                    <a:gd name="connsiteY3" fmla="*/ 1088039 h 1211862"/>
                    <a:gd name="connsiteX4" fmla="*/ 789780 w 1004578"/>
                    <a:gd name="connsiteY4" fmla="*/ 0 h 1211862"/>
                    <a:gd name="connsiteX0" fmla="*/ 789780 w 1004578"/>
                    <a:gd name="connsiteY0" fmla="*/ 0 h 1199956"/>
                    <a:gd name="connsiteX1" fmla="*/ 1004578 w 1004578"/>
                    <a:gd name="connsiteY1" fmla="*/ 165893 h 1199956"/>
                    <a:gd name="connsiteX2" fmla="*/ 165585 w 1004578"/>
                    <a:gd name="connsiteY2" fmla="*/ 1199956 h 1199956"/>
                    <a:gd name="connsiteX3" fmla="*/ 0 w 1004578"/>
                    <a:gd name="connsiteY3" fmla="*/ 1088039 h 1199956"/>
                    <a:gd name="connsiteX4" fmla="*/ 789780 w 1004578"/>
                    <a:gd name="connsiteY4" fmla="*/ 0 h 1199956"/>
                    <a:gd name="connsiteX0" fmla="*/ 785017 w 999815"/>
                    <a:gd name="connsiteY0" fmla="*/ 0 h 1199956"/>
                    <a:gd name="connsiteX1" fmla="*/ 999815 w 999815"/>
                    <a:gd name="connsiteY1" fmla="*/ 165893 h 1199956"/>
                    <a:gd name="connsiteX2" fmla="*/ 160822 w 999815"/>
                    <a:gd name="connsiteY2" fmla="*/ 1199956 h 1199956"/>
                    <a:gd name="connsiteX3" fmla="*/ 0 w 999815"/>
                    <a:gd name="connsiteY3" fmla="*/ 1083276 h 1199956"/>
                    <a:gd name="connsiteX4" fmla="*/ 785017 w 999815"/>
                    <a:gd name="connsiteY4" fmla="*/ 0 h 1199956"/>
                    <a:gd name="connsiteX0" fmla="*/ 786002 w 1000800"/>
                    <a:gd name="connsiteY0" fmla="*/ 0 h 1199956"/>
                    <a:gd name="connsiteX1" fmla="*/ 1000800 w 1000800"/>
                    <a:gd name="connsiteY1" fmla="*/ 165893 h 1199956"/>
                    <a:gd name="connsiteX2" fmla="*/ 161807 w 1000800"/>
                    <a:gd name="connsiteY2" fmla="*/ 1199956 h 1199956"/>
                    <a:gd name="connsiteX3" fmla="*/ 985 w 1000800"/>
                    <a:gd name="connsiteY3" fmla="*/ 1083276 h 1199956"/>
                    <a:gd name="connsiteX4" fmla="*/ 786002 w 1000800"/>
                    <a:gd name="connsiteY4" fmla="*/ 0 h 1199956"/>
                    <a:gd name="connsiteX0" fmla="*/ 786020 w 1000818"/>
                    <a:gd name="connsiteY0" fmla="*/ 0 h 1201647"/>
                    <a:gd name="connsiteX1" fmla="*/ 1000818 w 1000818"/>
                    <a:gd name="connsiteY1" fmla="*/ 165893 h 1201647"/>
                    <a:gd name="connsiteX2" fmla="*/ 161825 w 1000818"/>
                    <a:gd name="connsiteY2" fmla="*/ 1199956 h 1201647"/>
                    <a:gd name="connsiteX3" fmla="*/ 1003 w 1000818"/>
                    <a:gd name="connsiteY3" fmla="*/ 1083276 h 1201647"/>
                    <a:gd name="connsiteX4" fmla="*/ 786020 w 1000818"/>
                    <a:gd name="connsiteY4" fmla="*/ 0 h 1201647"/>
                    <a:gd name="connsiteX0" fmla="*/ 786058 w 1000856"/>
                    <a:gd name="connsiteY0" fmla="*/ 0 h 1206156"/>
                    <a:gd name="connsiteX1" fmla="*/ 1000856 w 1000856"/>
                    <a:gd name="connsiteY1" fmla="*/ 165893 h 1206156"/>
                    <a:gd name="connsiteX2" fmla="*/ 161863 w 1000856"/>
                    <a:gd name="connsiteY2" fmla="*/ 1199956 h 1206156"/>
                    <a:gd name="connsiteX3" fmla="*/ 1041 w 1000856"/>
                    <a:gd name="connsiteY3" fmla="*/ 1083276 h 1206156"/>
                    <a:gd name="connsiteX4" fmla="*/ 786058 w 1000856"/>
                    <a:gd name="connsiteY4" fmla="*/ 0 h 1206156"/>
                    <a:gd name="connsiteX0" fmla="*/ 786189 w 1000987"/>
                    <a:gd name="connsiteY0" fmla="*/ 0 h 1204712"/>
                    <a:gd name="connsiteX1" fmla="*/ 1000987 w 1000987"/>
                    <a:gd name="connsiteY1" fmla="*/ 165893 h 1204712"/>
                    <a:gd name="connsiteX2" fmla="*/ 161994 w 1000987"/>
                    <a:gd name="connsiteY2" fmla="*/ 1199956 h 1204712"/>
                    <a:gd name="connsiteX3" fmla="*/ 1172 w 1000987"/>
                    <a:gd name="connsiteY3" fmla="*/ 1083276 h 1204712"/>
                    <a:gd name="connsiteX4" fmla="*/ 786189 w 1000987"/>
                    <a:gd name="connsiteY4" fmla="*/ 0 h 1204712"/>
                    <a:gd name="connsiteX0" fmla="*/ 797983 w 1012781"/>
                    <a:gd name="connsiteY0" fmla="*/ 0 h 1204506"/>
                    <a:gd name="connsiteX1" fmla="*/ 1012781 w 1012781"/>
                    <a:gd name="connsiteY1" fmla="*/ 165893 h 1204506"/>
                    <a:gd name="connsiteX2" fmla="*/ 173788 w 1012781"/>
                    <a:gd name="connsiteY2" fmla="*/ 1199956 h 1204506"/>
                    <a:gd name="connsiteX3" fmla="*/ 1059 w 1012781"/>
                    <a:gd name="connsiteY3" fmla="*/ 1078514 h 1204506"/>
                    <a:gd name="connsiteX4" fmla="*/ 797983 w 1012781"/>
                    <a:gd name="connsiteY4" fmla="*/ 0 h 1204506"/>
                    <a:gd name="connsiteX0" fmla="*/ 800343 w 1015141"/>
                    <a:gd name="connsiteY0" fmla="*/ 0 h 1204316"/>
                    <a:gd name="connsiteX1" fmla="*/ 1015141 w 1015141"/>
                    <a:gd name="connsiteY1" fmla="*/ 165893 h 1204316"/>
                    <a:gd name="connsiteX2" fmla="*/ 176148 w 1015141"/>
                    <a:gd name="connsiteY2" fmla="*/ 1199956 h 1204316"/>
                    <a:gd name="connsiteX3" fmla="*/ 1038 w 1015141"/>
                    <a:gd name="connsiteY3" fmla="*/ 1073751 h 1204316"/>
                    <a:gd name="connsiteX4" fmla="*/ 800343 w 1015141"/>
                    <a:gd name="connsiteY4" fmla="*/ 0 h 1204316"/>
                    <a:gd name="connsiteX0" fmla="*/ 807431 w 1022229"/>
                    <a:gd name="connsiteY0" fmla="*/ 0 h 1204316"/>
                    <a:gd name="connsiteX1" fmla="*/ 1022229 w 1022229"/>
                    <a:gd name="connsiteY1" fmla="*/ 165893 h 1204316"/>
                    <a:gd name="connsiteX2" fmla="*/ 183236 w 1022229"/>
                    <a:gd name="connsiteY2" fmla="*/ 1199956 h 1204316"/>
                    <a:gd name="connsiteX3" fmla="*/ 982 w 1022229"/>
                    <a:gd name="connsiteY3" fmla="*/ 1073751 h 1204316"/>
                    <a:gd name="connsiteX4" fmla="*/ 807431 w 1022229"/>
                    <a:gd name="connsiteY4" fmla="*/ 0 h 1204316"/>
                    <a:gd name="connsiteX0" fmla="*/ 807322 w 1022120"/>
                    <a:gd name="connsiteY0" fmla="*/ 0 h 1232013"/>
                    <a:gd name="connsiteX1" fmla="*/ 1022120 w 1022120"/>
                    <a:gd name="connsiteY1" fmla="*/ 165893 h 1232013"/>
                    <a:gd name="connsiteX2" fmla="*/ 199795 w 1022120"/>
                    <a:gd name="connsiteY2" fmla="*/ 1228531 h 1232013"/>
                    <a:gd name="connsiteX3" fmla="*/ 873 w 1022120"/>
                    <a:gd name="connsiteY3" fmla="*/ 1073751 h 1232013"/>
                    <a:gd name="connsiteX4" fmla="*/ 807322 w 1022120"/>
                    <a:gd name="connsiteY4" fmla="*/ 0 h 1232013"/>
                    <a:gd name="connsiteX0" fmla="*/ 807322 w 1022120"/>
                    <a:gd name="connsiteY0" fmla="*/ 0 h 1243919"/>
                    <a:gd name="connsiteX1" fmla="*/ 1022120 w 1022120"/>
                    <a:gd name="connsiteY1" fmla="*/ 177799 h 1243919"/>
                    <a:gd name="connsiteX2" fmla="*/ 199795 w 1022120"/>
                    <a:gd name="connsiteY2" fmla="*/ 1240437 h 1243919"/>
                    <a:gd name="connsiteX3" fmla="*/ 873 w 1022120"/>
                    <a:gd name="connsiteY3" fmla="*/ 1085657 h 1243919"/>
                    <a:gd name="connsiteX4" fmla="*/ 807322 w 1022120"/>
                    <a:gd name="connsiteY4" fmla="*/ 0 h 1243919"/>
                    <a:gd name="connsiteX0" fmla="*/ 797797 w 1022120"/>
                    <a:gd name="connsiteY0" fmla="*/ 0 h 1243919"/>
                    <a:gd name="connsiteX1" fmla="*/ 1022120 w 1022120"/>
                    <a:gd name="connsiteY1" fmla="*/ 177799 h 1243919"/>
                    <a:gd name="connsiteX2" fmla="*/ 199795 w 1022120"/>
                    <a:gd name="connsiteY2" fmla="*/ 1240437 h 1243919"/>
                    <a:gd name="connsiteX3" fmla="*/ 873 w 1022120"/>
                    <a:gd name="connsiteY3" fmla="*/ 1085657 h 1243919"/>
                    <a:gd name="connsiteX4" fmla="*/ 797797 w 1022120"/>
                    <a:gd name="connsiteY4" fmla="*/ 0 h 1243919"/>
                    <a:gd name="connsiteX0" fmla="*/ 797797 w 1034026"/>
                    <a:gd name="connsiteY0" fmla="*/ 0 h 1243919"/>
                    <a:gd name="connsiteX1" fmla="*/ 1034026 w 1034026"/>
                    <a:gd name="connsiteY1" fmla="*/ 180180 h 1243919"/>
                    <a:gd name="connsiteX2" fmla="*/ 199795 w 1034026"/>
                    <a:gd name="connsiteY2" fmla="*/ 1240437 h 1243919"/>
                    <a:gd name="connsiteX3" fmla="*/ 873 w 1034026"/>
                    <a:gd name="connsiteY3" fmla="*/ 1085657 h 1243919"/>
                    <a:gd name="connsiteX4" fmla="*/ 797797 w 1034026"/>
                    <a:gd name="connsiteY4" fmla="*/ 0 h 124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4026" h="1243919">
                      <a:moveTo>
                        <a:pt x="797797" y="0"/>
                      </a:moveTo>
                      <a:lnTo>
                        <a:pt x="1034026" y="180180"/>
                      </a:lnTo>
                      <a:lnTo>
                        <a:pt x="199795" y="1240437"/>
                      </a:lnTo>
                      <a:cubicBezTo>
                        <a:pt x="124756" y="1265838"/>
                        <a:pt x="-12195" y="1145981"/>
                        <a:pt x="873" y="1085657"/>
                      </a:cubicBezTo>
                      <a:cubicBezTo>
                        <a:pt x="271277" y="723771"/>
                        <a:pt x="475005" y="402367"/>
                        <a:pt x="797797" y="0"/>
                      </a:cubicBezTo>
                      <a:close/>
                    </a:path>
                  </a:pathLst>
                </a:custGeom>
                <a:gradFill>
                  <a:gsLst>
                    <a:gs pos="7000">
                      <a:sysClr val="windowText" lastClr="000000">
                        <a:lumMod val="75000"/>
                        <a:lumOff val="25000"/>
                      </a:sysClr>
                    </a:gs>
                    <a:gs pos="23000">
                      <a:sysClr val="windowText" lastClr="000000"/>
                    </a:gs>
                    <a:gs pos="46000">
                      <a:sysClr val="windowText" lastClr="000000">
                        <a:lumMod val="85000"/>
                        <a:lumOff val="15000"/>
                      </a:sysClr>
                    </a:gs>
                    <a:gs pos="97000">
                      <a:sysClr val="windowText" lastClr="000000">
                        <a:lumMod val="75000"/>
                        <a:lumOff val="25000"/>
                      </a:sysClr>
                    </a:gs>
                    <a:gs pos="82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132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20">
                  <a:extLst>
                    <a:ext uri="{FF2B5EF4-FFF2-40B4-BE49-F238E27FC236}">
                      <a16:creationId xmlns:a16="http://schemas.microsoft.com/office/drawing/2014/main" id="{7C8411D6-E5B7-4CD5-ACC5-D72B251F4FC3}"/>
                    </a:ext>
                  </a:extLst>
                </p:cNvPr>
                <p:cNvSpPr/>
                <p:nvPr/>
              </p:nvSpPr>
              <p:spPr>
                <a:xfrm rot="3170650">
                  <a:off x="3753029" y="3733289"/>
                  <a:ext cx="370016" cy="447975"/>
                </a:xfrm>
                <a:custGeom>
                  <a:avLst/>
                  <a:gdLst>
                    <a:gd name="connsiteX0" fmla="*/ 0 w 632903"/>
                    <a:gd name="connsiteY0" fmla="*/ 0 h 657892"/>
                    <a:gd name="connsiteX1" fmla="*/ 632903 w 632903"/>
                    <a:gd name="connsiteY1" fmla="*/ 0 h 657892"/>
                    <a:gd name="connsiteX2" fmla="*/ 632903 w 632903"/>
                    <a:gd name="connsiteY2" fmla="*/ 657892 h 657892"/>
                    <a:gd name="connsiteX3" fmla="*/ 0 w 632903"/>
                    <a:gd name="connsiteY3" fmla="*/ 657892 h 657892"/>
                    <a:gd name="connsiteX4" fmla="*/ 0 w 632903"/>
                    <a:gd name="connsiteY4" fmla="*/ 0 h 657892"/>
                    <a:gd name="connsiteX0" fmla="*/ 442912 w 632903"/>
                    <a:gd name="connsiteY0" fmla="*/ 40481 h 657892"/>
                    <a:gd name="connsiteX1" fmla="*/ 632903 w 632903"/>
                    <a:gd name="connsiteY1" fmla="*/ 0 h 657892"/>
                    <a:gd name="connsiteX2" fmla="*/ 632903 w 632903"/>
                    <a:gd name="connsiteY2" fmla="*/ 657892 h 657892"/>
                    <a:gd name="connsiteX3" fmla="*/ 0 w 632903"/>
                    <a:gd name="connsiteY3" fmla="*/ 657892 h 657892"/>
                    <a:gd name="connsiteX4" fmla="*/ 442912 w 632903"/>
                    <a:gd name="connsiteY4" fmla="*/ 40481 h 657892"/>
                    <a:gd name="connsiteX0" fmla="*/ 442912 w 632903"/>
                    <a:gd name="connsiteY0" fmla="*/ 0 h 617411"/>
                    <a:gd name="connsiteX1" fmla="*/ 578135 w 632903"/>
                    <a:gd name="connsiteY1" fmla="*/ 92869 h 617411"/>
                    <a:gd name="connsiteX2" fmla="*/ 632903 w 632903"/>
                    <a:gd name="connsiteY2" fmla="*/ 617411 h 617411"/>
                    <a:gd name="connsiteX3" fmla="*/ 0 w 632903"/>
                    <a:gd name="connsiteY3" fmla="*/ 617411 h 617411"/>
                    <a:gd name="connsiteX4" fmla="*/ 442912 w 632903"/>
                    <a:gd name="connsiteY4" fmla="*/ 0 h 617411"/>
                    <a:gd name="connsiteX0" fmla="*/ 445294 w 632903"/>
                    <a:gd name="connsiteY0" fmla="*/ 0 h 629318"/>
                    <a:gd name="connsiteX1" fmla="*/ 578135 w 632903"/>
                    <a:gd name="connsiteY1" fmla="*/ 104776 h 629318"/>
                    <a:gd name="connsiteX2" fmla="*/ 632903 w 632903"/>
                    <a:gd name="connsiteY2" fmla="*/ 629318 h 629318"/>
                    <a:gd name="connsiteX3" fmla="*/ 0 w 632903"/>
                    <a:gd name="connsiteY3" fmla="*/ 629318 h 629318"/>
                    <a:gd name="connsiteX4" fmla="*/ 445294 w 632903"/>
                    <a:gd name="connsiteY4" fmla="*/ 0 h 629318"/>
                    <a:gd name="connsiteX0" fmla="*/ 445294 w 632903"/>
                    <a:gd name="connsiteY0" fmla="*/ 0 h 629318"/>
                    <a:gd name="connsiteX1" fmla="*/ 578135 w 632903"/>
                    <a:gd name="connsiteY1" fmla="*/ 104776 h 629318"/>
                    <a:gd name="connsiteX2" fmla="*/ 632903 w 632903"/>
                    <a:gd name="connsiteY2" fmla="*/ 629318 h 629318"/>
                    <a:gd name="connsiteX3" fmla="*/ 0 w 632903"/>
                    <a:gd name="connsiteY3" fmla="*/ 629318 h 629318"/>
                    <a:gd name="connsiteX4" fmla="*/ 445294 w 632903"/>
                    <a:gd name="connsiteY4" fmla="*/ 0 h 629318"/>
                    <a:gd name="connsiteX0" fmla="*/ 445294 w 632903"/>
                    <a:gd name="connsiteY0" fmla="*/ 0 h 629318"/>
                    <a:gd name="connsiteX1" fmla="*/ 578135 w 632903"/>
                    <a:gd name="connsiteY1" fmla="*/ 104776 h 629318"/>
                    <a:gd name="connsiteX2" fmla="*/ 632903 w 632903"/>
                    <a:gd name="connsiteY2" fmla="*/ 629318 h 629318"/>
                    <a:gd name="connsiteX3" fmla="*/ 0 w 632903"/>
                    <a:gd name="connsiteY3" fmla="*/ 629318 h 629318"/>
                    <a:gd name="connsiteX4" fmla="*/ 445294 w 632903"/>
                    <a:gd name="connsiteY4" fmla="*/ 0 h 629318"/>
                    <a:gd name="connsiteX0" fmla="*/ 445294 w 632903"/>
                    <a:gd name="connsiteY0" fmla="*/ 0 h 629318"/>
                    <a:gd name="connsiteX1" fmla="*/ 578135 w 632903"/>
                    <a:gd name="connsiteY1" fmla="*/ 104776 h 629318"/>
                    <a:gd name="connsiteX2" fmla="*/ 632903 w 632903"/>
                    <a:gd name="connsiteY2" fmla="*/ 629318 h 629318"/>
                    <a:gd name="connsiteX3" fmla="*/ 0 w 632903"/>
                    <a:gd name="connsiteY3" fmla="*/ 629318 h 629318"/>
                    <a:gd name="connsiteX4" fmla="*/ 445294 w 632903"/>
                    <a:gd name="connsiteY4" fmla="*/ 0 h 629318"/>
                    <a:gd name="connsiteX0" fmla="*/ 445294 w 578135"/>
                    <a:gd name="connsiteY0" fmla="*/ 0 h 629318"/>
                    <a:gd name="connsiteX1" fmla="*/ 578135 w 578135"/>
                    <a:gd name="connsiteY1" fmla="*/ 104776 h 629318"/>
                    <a:gd name="connsiteX2" fmla="*/ 437641 w 578135"/>
                    <a:gd name="connsiteY2" fmla="*/ 353093 h 629318"/>
                    <a:gd name="connsiteX3" fmla="*/ 0 w 578135"/>
                    <a:gd name="connsiteY3" fmla="*/ 629318 h 629318"/>
                    <a:gd name="connsiteX4" fmla="*/ 445294 w 578135"/>
                    <a:gd name="connsiteY4" fmla="*/ 0 h 629318"/>
                    <a:gd name="connsiteX0" fmla="*/ 204787 w 337628"/>
                    <a:gd name="connsiteY0" fmla="*/ 0 h 353093"/>
                    <a:gd name="connsiteX1" fmla="*/ 337628 w 337628"/>
                    <a:gd name="connsiteY1" fmla="*/ 104776 h 353093"/>
                    <a:gd name="connsiteX2" fmla="*/ 197134 w 337628"/>
                    <a:gd name="connsiteY2" fmla="*/ 353093 h 353093"/>
                    <a:gd name="connsiteX3" fmla="*/ 0 w 337628"/>
                    <a:gd name="connsiteY3" fmla="*/ 248318 h 353093"/>
                    <a:gd name="connsiteX4" fmla="*/ 204787 w 337628"/>
                    <a:gd name="connsiteY4" fmla="*/ 0 h 353093"/>
                    <a:gd name="connsiteX0" fmla="*/ 197644 w 330485"/>
                    <a:gd name="connsiteY0" fmla="*/ 0 h 353093"/>
                    <a:gd name="connsiteX1" fmla="*/ 330485 w 330485"/>
                    <a:gd name="connsiteY1" fmla="*/ 104776 h 353093"/>
                    <a:gd name="connsiteX2" fmla="*/ 189991 w 330485"/>
                    <a:gd name="connsiteY2" fmla="*/ 353093 h 353093"/>
                    <a:gd name="connsiteX3" fmla="*/ 0 w 330485"/>
                    <a:gd name="connsiteY3" fmla="*/ 243555 h 353093"/>
                    <a:gd name="connsiteX4" fmla="*/ 197644 w 330485"/>
                    <a:gd name="connsiteY4" fmla="*/ 0 h 353093"/>
                    <a:gd name="connsiteX0" fmla="*/ 197644 w 330485"/>
                    <a:gd name="connsiteY0" fmla="*/ 0 h 364999"/>
                    <a:gd name="connsiteX1" fmla="*/ 330485 w 330485"/>
                    <a:gd name="connsiteY1" fmla="*/ 104776 h 364999"/>
                    <a:gd name="connsiteX2" fmla="*/ 180466 w 330485"/>
                    <a:gd name="connsiteY2" fmla="*/ 364999 h 364999"/>
                    <a:gd name="connsiteX3" fmla="*/ 0 w 330485"/>
                    <a:gd name="connsiteY3" fmla="*/ 243555 h 364999"/>
                    <a:gd name="connsiteX4" fmla="*/ 197644 w 330485"/>
                    <a:gd name="connsiteY4" fmla="*/ 0 h 364999"/>
                    <a:gd name="connsiteX0" fmla="*/ 200026 w 332867"/>
                    <a:gd name="connsiteY0" fmla="*/ 0 h 364999"/>
                    <a:gd name="connsiteX1" fmla="*/ 332867 w 332867"/>
                    <a:gd name="connsiteY1" fmla="*/ 104776 h 364999"/>
                    <a:gd name="connsiteX2" fmla="*/ 182848 w 332867"/>
                    <a:gd name="connsiteY2" fmla="*/ 364999 h 364999"/>
                    <a:gd name="connsiteX3" fmla="*/ 0 w 332867"/>
                    <a:gd name="connsiteY3" fmla="*/ 241173 h 364999"/>
                    <a:gd name="connsiteX4" fmla="*/ 200026 w 332867"/>
                    <a:gd name="connsiteY4" fmla="*/ 0 h 364999"/>
                    <a:gd name="connsiteX0" fmla="*/ 200026 w 332867"/>
                    <a:gd name="connsiteY0" fmla="*/ 0 h 364999"/>
                    <a:gd name="connsiteX1" fmla="*/ 332867 w 332867"/>
                    <a:gd name="connsiteY1" fmla="*/ 104776 h 364999"/>
                    <a:gd name="connsiteX2" fmla="*/ 182848 w 332867"/>
                    <a:gd name="connsiteY2" fmla="*/ 364999 h 364999"/>
                    <a:gd name="connsiteX3" fmla="*/ 91439 w 332867"/>
                    <a:gd name="connsiteY3" fmla="*/ 302719 h 364999"/>
                    <a:gd name="connsiteX4" fmla="*/ 0 w 332867"/>
                    <a:gd name="connsiteY4" fmla="*/ 241173 h 364999"/>
                    <a:gd name="connsiteX5" fmla="*/ 200026 w 332867"/>
                    <a:gd name="connsiteY5" fmla="*/ 0 h 364999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64999 h 447975"/>
                    <a:gd name="connsiteX3" fmla="*/ 0 w 370016"/>
                    <a:gd name="connsiteY3" fmla="*/ 447975 h 447975"/>
                    <a:gd name="connsiteX4" fmla="*/ 37149 w 370016"/>
                    <a:gd name="connsiteY4" fmla="*/ 241173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64999 h 447975"/>
                    <a:gd name="connsiteX3" fmla="*/ 0 w 370016"/>
                    <a:gd name="connsiteY3" fmla="*/ 447975 h 447975"/>
                    <a:gd name="connsiteX4" fmla="*/ 37149 w 370016"/>
                    <a:gd name="connsiteY4" fmla="*/ 241173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64999 h 447975"/>
                    <a:gd name="connsiteX3" fmla="*/ 0 w 370016"/>
                    <a:gd name="connsiteY3" fmla="*/ 447975 h 447975"/>
                    <a:gd name="connsiteX4" fmla="*/ 37149 w 370016"/>
                    <a:gd name="connsiteY4" fmla="*/ 241173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64999 h 447975"/>
                    <a:gd name="connsiteX3" fmla="*/ 0 w 370016"/>
                    <a:gd name="connsiteY3" fmla="*/ 447975 h 447975"/>
                    <a:gd name="connsiteX4" fmla="*/ 37149 w 370016"/>
                    <a:gd name="connsiteY4" fmla="*/ 241173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64999 h 447975"/>
                    <a:gd name="connsiteX3" fmla="*/ 0 w 370016"/>
                    <a:gd name="connsiteY3" fmla="*/ 447975 h 447975"/>
                    <a:gd name="connsiteX4" fmla="*/ 37149 w 370016"/>
                    <a:gd name="connsiteY4" fmla="*/ 241173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64999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2853 w 370016"/>
                    <a:gd name="connsiteY2" fmla="*/ 348330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53093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53093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53093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53093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08090 w 370016"/>
                    <a:gd name="connsiteY2" fmla="*/ 364999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03327 w 370016"/>
                    <a:gd name="connsiteY2" fmla="*/ 364999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08090 w 370016"/>
                    <a:gd name="connsiteY2" fmla="*/ 369761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08090 w 370016"/>
                    <a:gd name="connsiteY2" fmla="*/ 369761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08090 w 370016"/>
                    <a:gd name="connsiteY2" fmla="*/ 369761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08090 w 370016"/>
                    <a:gd name="connsiteY2" fmla="*/ 369761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08090 w 370016"/>
                    <a:gd name="connsiteY2" fmla="*/ 369761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08090 w 370016"/>
                    <a:gd name="connsiteY2" fmla="*/ 369761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0016" h="447975">
                      <a:moveTo>
                        <a:pt x="237175" y="0"/>
                      </a:moveTo>
                      <a:cubicBezTo>
                        <a:pt x="274312" y="61119"/>
                        <a:pt x="330498" y="84139"/>
                        <a:pt x="370016" y="104776"/>
                      </a:cubicBezTo>
                      <a:lnTo>
                        <a:pt x="208090" y="369761"/>
                      </a:lnTo>
                      <a:cubicBezTo>
                        <a:pt x="127614" y="390276"/>
                        <a:pt x="25706" y="444128"/>
                        <a:pt x="0" y="447975"/>
                      </a:cubicBezTo>
                      <a:cubicBezTo>
                        <a:pt x="477" y="409997"/>
                        <a:pt x="31910" y="329156"/>
                        <a:pt x="39530" y="248317"/>
                      </a:cubicBezTo>
                      <a:lnTo>
                        <a:pt x="237175" y="0"/>
                      </a:lnTo>
                      <a:close/>
                    </a:path>
                  </a:pathLst>
                </a:custGeom>
                <a:gradFill>
                  <a:gsLst>
                    <a:gs pos="48000">
                      <a:srgbClr val="70AD47"/>
                    </a:gs>
                    <a:gs pos="36000">
                      <a:srgbClr val="70AD47">
                        <a:lumMod val="20000"/>
                        <a:lumOff val="80000"/>
                      </a:srgbClr>
                    </a:gs>
                    <a:gs pos="63000">
                      <a:srgbClr val="70AD47">
                        <a:lumMod val="40000"/>
                        <a:lumOff val="60000"/>
                      </a:srgbClr>
                    </a:gs>
                    <a:gs pos="22000">
                      <a:srgbClr val="70AD47">
                        <a:lumMod val="75000"/>
                      </a:srgbClr>
                    </a:gs>
                    <a:gs pos="71000">
                      <a:srgbClr val="70AD47">
                        <a:lumMod val="50000"/>
                      </a:srgbClr>
                    </a:gs>
                  </a:gsLst>
                  <a:lin ang="132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1275C977-E0EA-4A50-B71D-90DDA20C129A}"/>
                    </a:ext>
                  </a:extLst>
                </p:cNvPr>
                <p:cNvSpPr/>
                <p:nvPr/>
              </p:nvSpPr>
              <p:spPr>
                <a:xfrm rot="3170650">
                  <a:off x="3878389" y="3930005"/>
                  <a:ext cx="45720" cy="45720"/>
                </a:xfrm>
                <a:prstGeom prst="ellipse">
                  <a:avLst/>
                </a:prstGeom>
                <a:solidFill>
                  <a:srgbClr val="70AD47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16">
                  <a:extLst>
                    <a:ext uri="{FF2B5EF4-FFF2-40B4-BE49-F238E27FC236}">
                      <a16:creationId xmlns:a16="http://schemas.microsoft.com/office/drawing/2014/main" id="{BEFF0100-28A2-49F8-A504-C2B9A26AA73E}"/>
                    </a:ext>
                  </a:extLst>
                </p:cNvPr>
                <p:cNvSpPr/>
                <p:nvPr/>
              </p:nvSpPr>
              <p:spPr>
                <a:xfrm rot="3170650">
                  <a:off x="4391444" y="3334072"/>
                  <a:ext cx="860339" cy="1121722"/>
                </a:xfrm>
                <a:custGeom>
                  <a:avLst/>
                  <a:gdLst>
                    <a:gd name="connsiteX0" fmla="*/ 0 w 1152524"/>
                    <a:gd name="connsiteY0" fmla="*/ 0 h 1540669"/>
                    <a:gd name="connsiteX1" fmla="*/ 1152524 w 1152524"/>
                    <a:gd name="connsiteY1" fmla="*/ 0 h 1540669"/>
                    <a:gd name="connsiteX2" fmla="*/ 1152524 w 1152524"/>
                    <a:gd name="connsiteY2" fmla="*/ 1540669 h 1540669"/>
                    <a:gd name="connsiteX3" fmla="*/ 0 w 1152524"/>
                    <a:gd name="connsiteY3" fmla="*/ 1540669 h 1540669"/>
                    <a:gd name="connsiteX4" fmla="*/ 0 w 1152524"/>
                    <a:gd name="connsiteY4" fmla="*/ 0 h 1540669"/>
                    <a:gd name="connsiteX0" fmla="*/ 0 w 1200149"/>
                    <a:gd name="connsiteY0" fmla="*/ 0 h 1540669"/>
                    <a:gd name="connsiteX1" fmla="*/ 1200149 w 1200149"/>
                    <a:gd name="connsiteY1" fmla="*/ 19050 h 1540669"/>
                    <a:gd name="connsiteX2" fmla="*/ 1152524 w 1200149"/>
                    <a:gd name="connsiteY2" fmla="*/ 1540669 h 1540669"/>
                    <a:gd name="connsiteX3" fmla="*/ 0 w 1200149"/>
                    <a:gd name="connsiteY3" fmla="*/ 1540669 h 1540669"/>
                    <a:gd name="connsiteX4" fmla="*/ 0 w 1200149"/>
                    <a:gd name="connsiteY4" fmla="*/ 0 h 1540669"/>
                    <a:gd name="connsiteX0" fmla="*/ 1128713 w 1200149"/>
                    <a:gd name="connsiteY0" fmla="*/ 0 h 1578769"/>
                    <a:gd name="connsiteX1" fmla="*/ 1200149 w 1200149"/>
                    <a:gd name="connsiteY1" fmla="*/ 57150 h 1578769"/>
                    <a:gd name="connsiteX2" fmla="*/ 1152524 w 1200149"/>
                    <a:gd name="connsiteY2" fmla="*/ 1578769 h 1578769"/>
                    <a:gd name="connsiteX3" fmla="*/ 0 w 1200149"/>
                    <a:gd name="connsiteY3" fmla="*/ 1578769 h 1578769"/>
                    <a:gd name="connsiteX4" fmla="*/ 1128713 w 1200149"/>
                    <a:gd name="connsiteY4" fmla="*/ 0 h 1578769"/>
                    <a:gd name="connsiteX0" fmla="*/ 781050 w 852486"/>
                    <a:gd name="connsiteY0" fmla="*/ 0 h 1578769"/>
                    <a:gd name="connsiteX1" fmla="*/ 852486 w 852486"/>
                    <a:gd name="connsiteY1" fmla="*/ 57150 h 1578769"/>
                    <a:gd name="connsiteX2" fmla="*/ 804861 w 852486"/>
                    <a:gd name="connsiteY2" fmla="*/ 1578769 h 1578769"/>
                    <a:gd name="connsiteX3" fmla="*/ 0 w 852486"/>
                    <a:gd name="connsiteY3" fmla="*/ 1059656 h 1578769"/>
                    <a:gd name="connsiteX4" fmla="*/ 781050 w 852486"/>
                    <a:gd name="connsiteY4" fmla="*/ 0 h 1578769"/>
                    <a:gd name="connsiteX0" fmla="*/ 781050 w 852486"/>
                    <a:gd name="connsiteY0" fmla="*/ 0 h 1078706"/>
                    <a:gd name="connsiteX1" fmla="*/ 852486 w 852486"/>
                    <a:gd name="connsiteY1" fmla="*/ 57150 h 1078706"/>
                    <a:gd name="connsiteX2" fmla="*/ 133348 w 852486"/>
                    <a:gd name="connsiteY2" fmla="*/ 1078706 h 1078706"/>
                    <a:gd name="connsiteX3" fmla="*/ 0 w 852486"/>
                    <a:gd name="connsiteY3" fmla="*/ 1059656 h 1078706"/>
                    <a:gd name="connsiteX4" fmla="*/ 781050 w 852486"/>
                    <a:gd name="connsiteY4" fmla="*/ 0 h 1078706"/>
                    <a:gd name="connsiteX0" fmla="*/ 781050 w 852486"/>
                    <a:gd name="connsiteY0" fmla="*/ 0 h 1102519"/>
                    <a:gd name="connsiteX1" fmla="*/ 852486 w 852486"/>
                    <a:gd name="connsiteY1" fmla="*/ 57150 h 1102519"/>
                    <a:gd name="connsiteX2" fmla="*/ 100011 w 852486"/>
                    <a:gd name="connsiteY2" fmla="*/ 1102519 h 1102519"/>
                    <a:gd name="connsiteX3" fmla="*/ 0 w 852486"/>
                    <a:gd name="connsiteY3" fmla="*/ 1059656 h 1102519"/>
                    <a:gd name="connsiteX4" fmla="*/ 781050 w 852486"/>
                    <a:gd name="connsiteY4" fmla="*/ 0 h 1102519"/>
                    <a:gd name="connsiteX0" fmla="*/ 781050 w 831055"/>
                    <a:gd name="connsiteY0" fmla="*/ 0 h 1102519"/>
                    <a:gd name="connsiteX1" fmla="*/ 831055 w 831055"/>
                    <a:gd name="connsiteY1" fmla="*/ 50007 h 1102519"/>
                    <a:gd name="connsiteX2" fmla="*/ 100011 w 831055"/>
                    <a:gd name="connsiteY2" fmla="*/ 1102519 h 1102519"/>
                    <a:gd name="connsiteX3" fmla="*/ 0 w 831055"/>
                    <a:gd name="connsiteY3" fmla="*/ 1059656 h 1102519"/>
                    <a:gd name="connsiteX4" fmla="*/ 781050 w 831055"/>
                    <a:gd name="connsiteY4" fmla="*/ 0 h 1102519"/>
                    <a:gd name="connsiteX0" fmla="*/ 781050 w 845343"/>
                    <a:gd name="connsiteY0" fmla="*/ 0 h 1102519"/>
                    <a:gd name="connsiteX1" fmla="*/ 845343 w 845343"/>
                    <a:gd name="connsiteY1" fmla="*/ 54770 h 1102519"/>
                    <a:gd name="connsiteX2" fmla="*/ 100011 w 845343"/>
                    <a:gd name="connsiteY2" fmla="*/ 1102519 h 1102519"/>
                    <a:gd name="connsiteX3" fmla="*/ 0 w 845343"/>
                    <a:gd name="connsiteY3" fmla="*/ 1059656 h 1102519"/>
                    <a:gd name="connsiteX4" fmla="*/ 781050 w 845343"/>
                    <a:gd name="connsiteY4" fmla="*/ 0 h 1102519"/>
                    <a:gd name="connsiteX0" fmla="*/ 781050 w 845343"/>
                    <a:gd name="connsiteY0" fmla="*/ 0 h 1100138"/>
                    <a:gd name="connsiteX1" fmla="*/ 845343 w 845343"/>
                    <a:gd name="connsiteY1" fmla="*/ 54770 h 1100138"/>
                    <a:gd name="connsiteX2" fmla="*/ 85723 w 845343"/>
                    <a:gd name="connsiteY2" fmla="*/ 1100138 h 1100138"/>
                    <a:gd name="connsiteX3" fmla="*/ 0 w 845343"/>
                    <a:gd name="connsiteY3" fmla="*/ 1059656 h 1100138"/>
                    <a:gd name="connsiteX4" fmla="*/ 781050 w 845343"/>
                    <a:gd name="connsiteY4" fmla="*/ 0 h 1100138"/>
                    <a:gd name="connsiteX0" fmla="*/ 781050 w 845343"/>
                    <a:gd name="connsiteY0" fmla="*/ 0 h 1097756"/>
                    <a:gd name="connsiteX1" fmla="*/ 845343 w 845343"/>
                    <a:gd name="connsiteY1" fmla="*/ 54770 h 1097756"/>
                    <a:gd name="connsiteX2" fmla="*/ 80961 w 845343"/>
                    <a:gd name="connsiteY2" fmla="*/ 1097756 h 1097756"/>
                    <a:gd name="connsiteX3" fmla="*/ 0 w 845343"/>
                    <a:gd name="connsiteY3" fmla="*/ 1059656 h 1097756"/>
                    <a:gd name="connsiteX4" fmla="*/ 781050 w 845343"/>
                    <a:gd name="connsiteY4" fmla="*/ 0 h 1097756"/>
                    <a:gd name="connsiteX0" fmla="*/ 781050 w 845343"/>
                    <a:gd name="connsiteY0" fmla="*/ 0 h 1098121"/>
                    <a:gd name="connsiteX1" fmla="*/ 845343 w 845343"/>
                    <a:gd name="connsiteY1" fmla="*/ 54770 h 1098121"/>
                    <a:gd name="connsiteX2" fmla="*/ 80961 w 845343"/>
                    <a:gd name="connsiteY2" fmla="*/ 1097756 h 1098121"/>
                    <a:gd name="connsiteX3" fmla="*/ 0 w 845343"/>
                    <a:gd name="connsiteY3" fmla="*/ 1059656 h 1098121"/>
                    <a:gd name="connsiteX4" fmla="*/ 781050 w 845343"/>
                    <a:gd name="connsiteY4" fmla="*/ 0 h 1098121"/>
                    <a:gd name="connsiteX0" fmla="*/ 781050 w 845343"/>
                    <a:gd name="connsiteY0" fmla="*/ 0 h 1098149"/>
                    <a:gd name="connsiteX1" fmla="*/ 845343 w 845343"/>
                    <a:gd name="connsiteY1" fmla="*/ 54770 h 1098149"/>
                    <a:gd name="connsiteX2" fmla="*/ 80961 w 845343"/>
                    <a:gd name="connsiteY2" fmla="*/ 1097756 h 1098149"/>
                    <a:gd name="connsiteX3" fmla="*/ 0 w 845343"/>
                    <a:gd name="connsiteY3" fmla="*/ 1059656 h 1098149"/>
                    <a:gd name="connsiteX4" fmla="*/ 781050 w 845343"/>
                    <a:gd name="connsiteY4" fmla="*/ 0 h 1098149"/>
                    <a:gd name="connsiteX0" fmla="*/ 764381 w 845343"/>
                    <a:gd name="connsiteY0" fmla="*/ 0 h 1071955"/>
                    <a:gd name="connsiteX1" fmla="*/ 845343 w 845343"/>
                    <a:gd name="connsiteY1" fmla="*/ 28576 h 1071955"/>
                    <a:gd name="connsiteX2" fmla="*/ 80961 w 845343"/>
                    <a:gd name="connsiteY2" fmla="*/ 1071562 h 1071955"/>
                    <a:gd name="connsiteX3" fmla="*/ 0 w 845343"/>
                    <a:gd name="connsiteY3" fmla="*/ 1033462 h 1071955"/>
                    <a:gd name="connsiteX4" fmla="*/ 764381 w 845343"/>
                    <a:gd name="connsiteY4" fmla="*/ 0 h 1071955"/>
                    <a:gd name="connsiteX0" fmla="*/ 764381 w 831055"/>
                    <a:gd name="connsiteY0" fmla="*/ 0 h 1071955"/>
                    <a:gd name="connsiteX1" fmla="*/ 831055 w 831055"/>
                    <a:gd name="connsiteY1" fmla="*/ 45245 h 1071955"/>
                    <a:gd name="connsiteX2" fmla="*/ 80961 w 831055"/>
                    <a:gd name="connsiteY2" fmla="*/ 1071562 h 1071955"/>
                    <a:gd name="connsiteX3" fmla="*/ 0 w 831055"/>
                    <a:gd name="connsiteY3" fmla="*/ 1033462 h 1071955"/>
                    <a:gd name="connsiteX4" fmla="*/ 764381 w 831055"/>
                    <a:gd name="connsiteY4" fmla="*/ 0 h 1071955"/>
                    <a:gd name="connsiteX0" fmla="*/ 764381 w 831055"/>
                    <a:gd name="connsiteY0" fmla="*/ 0 h 1071955"/>
                    <a:gd name="connsiteX1" fmla="*/ 831055 w 831055"/>
                    <a:gd name="connsiteY1" fmla="*/ 45245 h 1071955"/>
                    <a:gd name="connsiteX2" fmla="*/ 80961 w 831055"/>
                    <a:gd name="connsiteY2" fmla="*/ 1071562 h 1071955"/>
                    <a:gd name="connsiteX3" fmla="*/ 0 w 831055"/>
                    <a:gd name="connsiteY3" fmla="*/ 1033462 h 1071955"/>
                    <a:gd name="connsiteX4" fmla="*/ 764381 w 831055"/>
                    <a:gd name="connsiteY4" fmla="*/ 0 h 1071955"/>
                    <a:gd name="connsiteX0" fmla="*/ 764381 w 831055"/>
                    <a:gd name="connsiteY0" fmla="*/ 1725 h 1073680"/>
                    <a:gd name="connsiteX1" fmla="*/ 831055 w 831055"/>
                    <a:gd name="connsiteY1" fmla="*/ 46970 h 1073680"/>
                    <a:gd name="connsiteX2" fmla="*/ 80961 w 831055"/>
                    <a:gd name="connsiteY2" fmla="*/ 1073287 h 1073680"/>
                    <a:gd name="connsiteX3" fmla="*/ 0 w 831055"/>
                    <a:gd name="connsiteY3" fmla="*/ 1035187 h 1073680"/>
                    <a:gd name="connsiteX4" fmla="*/ 764381 w 831055"/>
                    <a:gd name="connsiteY4" fmla="*/ 1725 h 1073680"/>
                    <a:gd name="connsiteX0" fmla="*/ 764381 w 850105"/>
                    <a:gd name="connsiteY0" fmla="*/ 1396 h 1073351"/>
                    <a:gd name="connsiteX1" fmla="*/ 850105 w 850105"/>
                    <a:gd name="connsiteY1" fmla="*/ 51404 h 1073351"/>
                    <a:gd name="connsiteX2" fmla="*/ 80961 w 850105"/>
                    <a:gd name="connsiteY2" fmla="*/ 1072958 h 1073351"/>
                    <a:gd name="connsiteX3" fmla="*/ 0 w 850105"/>
                    <a:gd name="connsiteY3" fmla="*/ 1034858 h 1073351"/>
                    <a:gd name="connsiteX4" fmla="*/ 764381 w 850105"/>
                    <a:gd name="connsiteY4" fmla="*/ 1396 h 1073351"/>
                    <a:gd name="connsiteX0" fmla="*/ 764381 w 850105"/>
                    <a:gd name="connsiteY0" fmla="*/ 5809 h 1077764"/>
                    <a:gd name="connsiteX1" fmla="*/ 850105 w 850105"/>
                    <a:gd name="connsiteY1" fmla="*/ 55817 h 1077764"/>
                    <a:gd name="connsiteX2" fmla="*/ 80961 w 850105"/>
                    <a:gd name="connsiteY2" fmla="*/ 1077371 h 1077764"/>
                    <a:gd name="connsiteX3" fmla="*/ 0 w 850105"/>
                    <a:gd name="connsiteY3" fmla="*/ 1039271 h 1077764"/>
                    <a:gd name="connsiteX4" fmla="*/ 764381 w 850105"/>
                    <a:gd name="connsiteY4" fmla="*/ 5809 h 1077764"/>
                    <a:gd name="connsiteX0" fmla="*/ 764381 w 850105"/>
                    <a:gd name="connsiteY0" fmla="*/ 5809 h 1085919"/>
                    <a:gd name="connsiteX1" fmla="*/ 850105 w 850105"/>
                    <a:gd name="connsiteY1" fmla="*/ 55817 h 1085919"/>
                    <a:gd name="connsiteX2" fmla="*/ 80961 w 850105"/>
                    <a:gd name="connsiteY2" fmla="*/ 1077371 h 1085919"/>
                    <a:gd name="connsiteX3" fmla="*/ 0 w 850105"/>
                    <a:gd name="connsiteY3" fmla="*/ 1039271 h 1085919"/>
                    <a:gd name="connsiteX4" fmla="*/ 764381 w 850105"/>
                    <a:gd name="connsiteY4" fmla="*/ 5809 h 1085919"/>
                    <a:gd name="connsiteX0" fmla="*/ 765608 w 851332"/>
                    <a:gd name="connsiteY0" fmla="*/ 5809 h 1086435"/>
                    <a:gd name="connsiteX1" fmla="*/ 851332 w 851332"/>
                    <a:gd name="connsiteY1" fmla="*/ 55817 h 1086435"/>
                    <a:gd name="connsiteX2" fmla="*/ 82188 w 851332"/>
                    <a:gd name="connsiteY2" fmla="*/ 1077371 h 1086435"/>
                    <a:gd name="connsiteX3" fmla="*/ 1227 w 851332"/>
                    <a:gd name="connsiteY3" fmla="*/ 1039271 h 1086435"/>
                    <a:gd name="connsiteX4" fmla="*/ 765608 w 851332"/>
                    <a:gd name="connsiteY4" fmla="*/ 5809 h 1086435"/>
                    <a:gd name="connsiteX0" fmla="*/ 764531 w 850255"/>
                    <a:gd name="connsiteY0" fmla="*/ 5809 h 1089268"/>
                    <a:gd name="connsiteX1" fmla="*/ 850255 w 850255"/>
                    <a:gd name="connsiteY1" fmla="*/ 55817 h 1089268"/>
                    <a:gd name="connsiteX2" fmla="*/ 81111 w 850255"/>
                    <a:gd name="connsiteY2" fmla="*/ 1077371 h 1089268"/>
                    <a:gd name="connsiteX3" fmla="*/ 150 w 850255"/>
                    <a:gd name="connsiteY3" fmla="*/ 1039271 h 1089268"/>
                    <a:gd name="connsiteX4" fmla="*/ 764531 w 850255"/>
                    <a:gd name="connsiteY4" fmla="*/ 5809 h 1089268"/>
                    <a:gd name="connsiteX0" fmla="*/ 767867 w 850255"/>
                    <a:gd name="connsiteY0" fmla="*/ 5753 h 1089672"/>
                    <a:gd name="connsiteX1" fmla="*/ 850255 w 850255"/>
                    <a:gd name="connsiteY1" fmla="*/ 56221 h 1089672"/>
                    <a:gd name="connsiteX2" fmla="*/ 81111 w 850255"/>
                    <a:gd name="connsiteY2" fmla="*/ 1077775 h 1089672"/>
                    <a:gd name="connsiteX3" fmla="*/ 150 w 850255"/>
                    <a:gd name="connsiteY3" fmla="*/ 1039675 h 1089672"/>
                    <a:gd name="connsiteX4" fmla="*/ 767867 w 850255"/>
                    <a:gd name="connsiteY4" fmla="*/ 5753 h 1089672"/>
                    <a:gd name="connsiteX0" fmla="*/ 773561 w 850255"/>
                    <a:gd name="connsiteY0" fmla="*/ 6315 h 1085919"/>
                    <a:gd name="connsiteX1" fmla="*/ 850255 w 850255"/>
                    <a:gd name="connsiteY1" fmla="*/ 52468 h 1085919"/>
                    <a:gd name="connsiteX2" fmla="*/ 81111 w 850255"/>
                    <a:gd name="connsiteY2" fmla="*/ 1074022 h 1085919"/>
                    <a:gd name="connsiteX3" fmla="*/ 150 w 850255"/>
                    <a:gd name="connsiteY3" fmla="*/ 1035922 h 1085919"/>
                    <a:gd name="connsiteX4" fmla="*/ 773561 w 850255"/>
                    <a:gd name="connsiteY4" fmla="*/ 6315 h 1085919"/>
                    <a:gd name="connsiteX0" fmla="*/ 777357 w 850255"/>
                    <a:gd name="connsiteY0" fmla="*/ 6745 h 1083472"/>
                    <a:gd name="connsiteX1" fmla="*/ 850255 w 850255"/>
                    <a:gd name="connsiteY1" fmla="*/ 50021 h 1083472"/>
                    <a:gd name="connsiteX2" fmla="*/ 81111 w 850255"/>
                    <a:gd name="connsiteY2" fmla="*/ 1071575 h 1083472"/>
                    <a:gd name="connsiteX3" fmla="*/ 150 w 850255"/>
                    <a:gd name="connsiteY3" fmla="*/ 1033475 h 1083472"/>
                    <a:gd name="connsiteX4" fmla="*/ 777357 w 850255"/>
                    <a:gd name="connsiteY4" fmla="*/ 6745 h 1083472"/>
                    <a:gd name="connsiteX0" fmla="*/ 777364 w 850262"/>
                    <a:gd name="connsiteY0" fmla="*/ 6745 h 1082330"/>
                    <a:gd name="connsiteX1" fmla="*/ 850262 w 850262"/>
                    <a:gd name="connsiteY1" fmla="*/ 50021 h 1082330"/>
                    <a:gd name="connsiteX2" fmla="*/ 79219 w 850262"/>
                    <a:gd name="connsiteY2" fmla="*/ 1070137 h 1082330"/>
                    <a:gd name="connsiteX3" fmla="*/ 157 w 850262"/>
                    <a:gd name="connsiteY3" fmla="*/ 1033475 h 1082330"/>
                    <a:gd name="connsiteX4" fmla="*/ 777364 w 850262"/>
                    <a:gd name="connsiteY4" fmla="*/ 6745 h 1082330"/>
                    <a:gd name="connsiteX0" fmla="*/ 777364 w 852161"/>
                    <a:gd name="connsiteY0" fmla="*/ 6524 h 1082109"/>
                    <a:gd name="connsiteX1" fmla="*/ 852161 w 852161"/>
                    <a:gd name="connsiteY1" fmla="*/ 51240 h 1082109"/>
                    <a:gd name="connsiteX2" fmla="*/ 79219 w 852161"/>
                    <a:gd name="connsiteY2" fmla="*/ 1069916 h 1082109"/>
                    <a:gd name="connsiteX3" fmla="*/ 157 w 852161"/>
                    <a:gd name="connsiteY3" fmla="*/ 1033254 h 1082109"/>
                    <a:gd name="connsiteX4" fmla="*/ 777364 w 852161"/>
                    <a:gd name="connsiteY4" fmla="*/ 6524 h 1082109"/>
                    <a:gd name="connsiteX0" fmla="*/ 777744 w 852541"/>
                    <a:gd name="connsiteY0" fmla="*/ 6524 h 1120960"/>
                    <a:gd name="connsiteX1" fmla="*/ 852541 w 852541"/>
                    <a:gd name="connsiteY1" fmla="*/ 51240 h 1120960"/>
                    <a:gd name="connsiteX2" fmla="*/ 53977 w 852541"/>
                    <a:gd name="connsiteY2" fmla="*/ 1114240 h 1120960"/>
                    <a:gd name="connsiteX3" fmla="*/ 537 w 852541"/>
                    <a:gd name="connsiteY3" fmla="*/ 1033254 h 1120960"/>
                    <a:gd name="connsiteX4" fmla="*/ 777744 w 852541"/>
                    <a:gd name="connsiteY4" fmla="*/ 6524 h 1120960"/>
                    <a:gd name="connsiteX0" fmla="*/ 785198 w 859995"/>
                    <a:gd name="connsiteY0" fmla="*/ 6524 h 1121753"/>
                    <a:gd name="connsiteX1" fmla="*/ 859995 w 859995"/>
                    <a:gd name="connsiteY1" fmla="*/ 51240 h 1121753"/>
                    <a:gd name="connsiteX2" fmla="*/ 61431 w 859995"/>
                    <a:gd name="connsiteY2" fmla="*/ 1114240 h 1121753"/>
                    <a:gd name="connsiteX3" fmla="*/ 321 w 859995"/>
                    <a:gd name="connsiteY3" fmla="*/ 1043376 h 1121753"/>
                    <a:gd name="connsiteX4" fmla="*/ 785198 w 859995"/>
                    <a:gd name="connsiteY4" fmla="*/ 6524 h 1121753"/>
                    <a:gd name="connsiteX0" fmla="*/ 785539 w 860336"/>
                    <a:gd name="connsiteY0" fmla="*/ 6524 h 1114812"/>
                    <a:gd name="connsiteX1" fmla="*/ 860336 w 860336"/>
                    <a:gd name="connsiteY1" fmla="*/ 51240 h 1114812"/>
                    <a:gd name="connsiteX2" fmla="*/ 51650 w 860336"/>
                    <a:gd name="connsiteY2" fmla="*/ 1106569 h 1114812"/>
                    <a:gd name="connsiteX3" fmla="*/ 662 w 860336"/>
                    <a:gd name="connsiteY3" fmla="*/ 1043376 h 1114812"/>
                    <a:gd name="connsiteX4" fmla="*/ 785539 w 860336"/>
                    <a:gd name="connsiteY4" fmla="*/ 6524 h 1114812"/>
                    <a:gd name="connsiteX0" fmla="*/ 785283 w 860080"/>
                    <a:gd name="connsiteY0" fmla="*/ 6524 h 1126395"/>
                    <a:gd name="connsiteX1" fmla="*/ 860080 w 860080"/>
                    <a:gd name="connsiteY1" fmla="*/ 51240 h 1126395"/>
                    <a:gd name="connsiteX2" fmla="*/ 57681 w 860080"/>
                    <a:gd name="connsiteY2" fmla="*/ 1119300 h 1126395"/>
                    <a:gd name="connsiteX3" fmla="*/ 406 w 860080"/>
                    <a:gd name="connsiteY3" fmla="*/ 1043376 h 1126395"/>
                    <a:gd name="connsiteX4" fmla="*/ 785283 w 860080"/>
                    <a:gd name="connsiteY4" fmla="*/ 6524 h 1126395"/>
                    <a:gd name="connsiteX0" fmla="*/ 785031 w 859828"/>
                    <a:gd name="connsiteY0" fmla="*/ 6524 h 1119300"/>
                    <a:gd name="connsiteX1" fmla="*/ 859828 w 859828"/>
                    <a:gd name="connsiteY1" fmla="*/ 51240 h 1119300"/>
                    <a:gd name="connsiteX2" fmla="*/ 57429 w 859828"/>
                    <a:gd name="connsiteY2" fmla="*/ 1119300 h 1119300"/>
                    <a:gd name="connsiteX3" fmla="*/ 154 w 859828"/>
                    <a:gd name="connsiteY3" fmla="*/ 1043376 h 1119300"/>
                    <a:gd name="connsiteX4" fmla="*/ 785031 w 859828"/>
                    <a:gd name="connsiteY4" fmla="*/ 6524 h 1119300"/>
                    <a:gd name="connsiteX0" fmla="*/ 785039 w 859836"/>
                    <a:gd name="connsiteY0" fmla="*/ 6524 h 1117862"/>
                    <a:gd name="connsiteX1" fmla="*/ 859836 w 859836"/>
                    <a:gd name="connsiteY1" fmla="*/ 51240 h 1117862"/>
                    <a:gd name="connsiteX2" fmla="*/ 55539 w 859836"/>
                    <a:gd name="connsiteY2" fmla="*/ 1117862 h 1117862"/>
                    <a:gd name="connsiteX3" fmla="*/ 162 w 859836"/>
                    <a:gd name="connsiteY3" fmla="*/ 1043376 h 1117862"/>
                    <a:gd name="connsiteX4" fmla="*/ 785039 w 859836"/>
                    <a:gd name="connsiteY4" fmla="*/ 6524 h 1117862"/>
                    <a:gd name="connsiteX0" fmla="*/ 785049 w 859846"/>
                    <a:gd name="connsiteY0" fmla="*/ 6524 h 1116424"/>
                    <a:gd name="connsiteX1" fmla="*/ 859846 w 859846"/>
                    <a:gd name="connsiteY1" fmla="*/ 51240 h 1116424"/>
                    <a:gd name="connsiteX2" fmla="*/ 53651 w 859846"/>
                    <a:gd name="connsiteY2" fmla="*/ 1116424 h 1116424"/>
                    <a:gd name="connsiteX3" fmla="*/ 172 w 859846"/>
                    <a:gd name="connsiteY3" fmla="*/ 1043376 h 1116424"/>
                    <a:gd name="connsiteX4" fmla="*/ 785049 w 859846"/>
                    <a:gd name="connsiteY4" fmla="*/ 6524 h 1116424"/>
                    <a:gd name="connsiteX0" fmla="*/ 788885 w 863682"/>
                    <a:gd name="connsiteY0" fmla="*/ 6524 h 1116424"/>
                    <a:gd name="connsiteX1" fmla="*/ 863682 w 863682"/>
                    <a:gd name="connsiteY1" fmla="*/ 51240 h 1116424"/>
                    <a:gd name="connsiteX2" fmla="*/ 57487 w 863682"/>
                    <a:gd name="connsiteY2" fmla="*/ 1116424 h 1116424"/>
                    <a:gd name="connsiteX3" fmla="*/ 153 w 863682"/>
                    <a:gd name="connsiteY3" fmla="*/ 1052405 h 1116424"/>
                    <a:gd name="connsiteX4" fmla="*/ 788885 w 863682"/>
                    <a:gd name="connsiteY4" fmla="*/ 6524 h 1116424"/>
                    <a:gd name="connsiteX0" fmla="*/ 792666 w 867463"/>
                    <a:gd name="connsiteY0" fmla="*/ 6524 h 1116424"/>
                    <a:gd name="connsiteX1" fmla="*/ 867463 w 867463"/>
                    <a:gd name="connsiteY1" fmla="*/ 51240 h 1116424"/>
                    <a:gd name="connsiteX2" fmla="*/ 61268 w 867463"/>
                    <a:gd name="connsiteY2" fmla="*/ 1116424 h 1116424"/>
                    <a:gd name="connsiteX3" fmla="*/ 138 w 867463"/>
                    <a:gd name="connsiteY3" fmla="*/ 1049529 h 1116424"/>
                    <a:gd name="connsiteX4" fmla="*/ 792666 w 867463"/>
                    <a:gd name="connsiteY4" fmla="*/ 6524 h 1116424"/>
                    <a:gd name="connsiteX0" fmla="*/ 792666 w 867463"/>
                    <a:gd name="connsiteY0" fmla="*/ 6524 h 1116424"/>
                    <a:gd name="connsiteX1" fmla="*/ 867463 w 867463"/>
                    <a:gd name="connsiteY1" fmla="*/ 51240 h 1116424"/>
                    <a:gd name="connsiteX2" fmla="*/ 61268 w 867463"/>
                    <a:gd name="connsiteY2" fmla="*/ 1116424 h 1116424"/>
                    <a:gd name="connsiteX3" fmla="*/ 138 w 867463"/>
                    <a:gd name="connsiteY3" fmla="*/ 1049529 h 1116424"/>
                    <a:gd name="connsiteX4" fmla="*/ 792666 w 867463"/>
                    <a:gd name="connsiteY4" fmla="*/ 6524 h 1116424"/>
                    <a:gd name="connsiteX0" fmla="*/ 788886 w 863683"/>
                    <a:gd name="connsiteY0" fmla="*/ 6524 h 1116424"/>
                    <a:gd name="connsiteX1" fmla="*/ 863683 w 863683"/>
                    <a:gd name="connsiteY1" fmla="*/ 51240 h 1116424"/>
                    <a:gd name="connsiteX2" fmla="*/ 57488 w 863683"/>
                    <a:gd name="connsiteY2" fmla="*/ 1116424 h 1116424"/>
                    <a:gd name="connsiteX3" fmla="*/ 154 w 863683"/>
                    <a:gd name="connsiteY3" fmla="*/ 1052406 h 1116424"/>
                    <a:gd name="connsiteX4" fmla="*/ 788886 w 863683"/>
                    <a:gd name="connsiteY4" fmla="*/ 6524 h 1116424"/>
                    <a:gd name="connsiteX0" fmla="*/ 788886 w 863683"/>
                    <a:gd name="connsiteY0" fmla="*/ 6524 h 1116424"/>
                    <a:gd name="connsiteX1" fmla="*/ 863683 w 863683"/>
                    <a:gd name="connsiteY1" fmla="*/ 51240 h 1116424"/>
                    <a:gd name="connsiteX2" fmla="*/ 57488 w 863683"/>
                    <a:gd name="connsiteY2" fmla="*/ 1116424 h 1116424"/>
                    <a:gd name="connsiteX3" fmla="*/ 154 w 863683"/>
                    <a:gd name="connsiteY3" fmla="*/ 1052406 h 1116424"/>
                    <a:gd name="connsiteX4" fmla="*/ 788886 w 863683"/>
                    <a:gd name="connsiteY4" fmla="*/ 6524 h 1116424"/>
                    <a:gd name="connsiteX0" fmla="*/ 788886 w 863683"/>
                    <a:gd name="connsiteY0" fmla="*/ 6524 h 1116424"/>
                    <a:gd name="connsiteX1" fmla="*/ 863683 w 863683"/>
                    <a:gd name="connsiteY1" fmla="*/ 51240 h 1116424"/>
                    <a:gd name="connsiteX2" fmla="*/ 57488 w 863683"/>
                    <a:gd name="connsiteY2" fmla="*/ 1116424 h 1116424"/>
                    <a:gd name="connsiteX3" fmla="*/ 154 w 863683"/>
                    <a:gd name="connsiteY3" fmla="*/ 1052406 h 1116424"/>
                    <a:gd name="connsiteX4" fmla="*/ 788886 w 863683"/>
                    <a:gd name="connsiteY4" fmla="*/ 6524 h 1116424"/>
                    <a:gd name="connsiteX0" fmla="*/ 792666 w 867463"/>
                    <a:gd name="connsiteY0" fmla="*/ 6524 h 1116424"/>
                    <a:gd name="connsiteX1" fmla="*/ 867463 w 867463"/>
                    <a:gd name="connsiteY1" fmla="*/ 51240 h 1116424"/>
                    <a:gd name="connsiteX2" fmla="*/ 61268 w 867463"/>
                    <a:gd name="connsiteY2" fmla="*/ 1116424 h 1116424"/>
                    <a:gd name="connsiteX3" fmla="*/ 138 w 867463"/>
                    <a:gd name="connsiteY3" fmla="*/ 1049530 h 1116424"/>
                    <a:gd name="connsiteX4" fmla="*/ 792666 w 867463"/>
                    <a:gd name="connsiteY4" fmla="*/ 6524 h 1116424"/>
                    <a:gd name="connsiteX0" fmla="*/ 788886 w 863683"/>
                    <a:gd name="connsiteY0" fmla="*/ 6524 h 1116424"/>
                    <a:gd name="connsiteX1" fmla="*/ 863683 w 863683"/>
                    <a:gd name="connsiteY1" fmla="*/ 51240 h 1116424"/>
                    <a:gd name="connsiteX2" fmla="*/ 57488 w 863683"/>
                    <a:gd name="connsiteY2" fmla="*/ 1116424 h 1116424"/>
                    <a:gd name="connsiteX3" fmla="*/ 154 w 863683"/>
                    <a:gd name="connsiteY3" fmla="*/ 1052407 h 1116424"/>
                    <a:gd name="connsiteX4" fmla="*/ 788886 w 863683"/>
                    <a:gd name="connsiteY4" fmla="*/ 6524 h 1116424"/>
                    <a:gd name="connsiteX0" fmla="*/ 788886 w 863683"/>
                    <a:gd name="connsiteY0" fmla="*/ 6524 h 1116424"/>
                    <a:gd name="connsiteX1" fmla="*/ 863683 w 863683"/>
                    <a:gd name="connsiteY1" fmla="*/ 51240 h 1116424"/>
                    <a:gd name="connsiteX2" fmla="*/ 57488 w 863683"/>
                    <a:gd name="connsiteY2" fmla="*/ 1116424 h 1116424"/>
                    <a:gd name="connsiteX3" fmla="*/ 154 w 863683"/>
                    <a:gd name="connsiteY3" fmla="*/ 1052407 h 1116424"/>
                    <a:gd name="connsiteX4" fmla="*/ 788886 w 863683"/>
                    <a:gd name="connsiteY4" fmla="*/ 6524 h 1116424"/>
                    <a:gd name="connsiteX0" fmla="*/ 792666 w 867463"/>
                    <a:gd name="connsiteY0" fmla="*/ 6524 h 1116424"/>
                    <a:gd name="connsiteX1" fmla="*/ 867463 w 867463"/>
                    <a:gd name="connsiteY1" fmla="*/ 51240 h 1116424"/>
                    <a:gd name="connsiteX2" fmla="*/ 61268 w 867463"/>
                    <a:gd name="connsiteY2" fmla="*/ 1116424 h 1116424"/>
                    <a:gd name="connsiteX3" fmla="*/ 138 w 867463"/>
                    <a:gd name="connsiteY3" fmla="*/ 1049530 h 1116424"/>
                    <a:gd name="connsiteX4" fmla="*/ 792666 w 867463"/>
                    <a:gd name="connsiteY4" fmla="*/ 6524 h 1116424"/>
                    <a:gd name="connsiteX0" fmla="*/ 788886 w 863683"/>
                    <a:gd name="connsiteY0" fmla="*/ 6524 h 1116424"/>
                    <a:gd name="connsiteX1" fmla="*/ 863683 w 863683"/>
                    <a:gd name="connsiteY1" fmla="*/ 51240 h 1116424"/>
                    <a:gd name="connsiteX2" fmla="*/ 57488 w 863683"/>
                    <a:gd name="connsiteY2" fmla="*/ 1116424 h 1116424"/>
                    <a:gd name="connsiteX3" fmla="*/ 154 w 863683"/>
                    <a:gd name="connsiteY3" fmla="*/ 1052407 h 1116424"/>
                    <a:gd name="connsiteX4" fmla="*/ 788886 w 863683"/>
                    <a:gd name="connsiteY4" fmla="*/ 6524 h 1116424"/>
                    <a:gd name="connsiteX0" fmla="*/ 788886 w 863683"/>
                    <a:gd name="connsiteY0" fmla="*/ 6524 h 1116424"/>
                    <a:gd name="connsiteX1" fmla="*/ 863683 w 863683"/>
                    <a:gd name="connsiteY1" fmla="*/ 51240 h 1116424"/>
                    <a:gd name="connsiteX2" fmla="*/ 57488 w 863683"/>
                    <a:gd name="connsiteY2" fmla="*/ 1116424 h 1116424"/>
                    <a:gd name="connsiteX3" fmla="*/ 154 w 863683"/>
                    <a:gd name="connsiteY3" fmla="*/ 1052407 h 1116424"/>
                    <a:gd name="connsiteX4" fmla="*/ 788886 w 863683"/>
                    <a:gd name="connsiteY4" fmla="*/ 6524 h 1116424"/>
                    <a:gd name="connsiteX0" fmla="*/ 789345 w 863683"/>
                    <a:gd name="connsiteY0" fmla="*/ 7055 h 1113618"/>
                    <a:gd name="connsiteX1" fmla="*/ 863683 w 863683"/>
                    <a:gd name="connsiteY1" fmla="*/ 48434 h 1113618"/>
                    <a:gd name="connsiteX2" fmla="*/ 57488 w 863683"/>
                    <a:gd name="connsiteY2" fmla="*/ 1113618 h 1113618"/>
                    <a:gd name="connsiteX3" fmla="*/ 154 w 863683"/>
                    <a:gd name="connsiteY3" fmla="*/ 1049601 h 1113618"/>
                    <a:gd name="connsiteX4" fmla="*/ 789345 w 863683"/>
                    <a:gd name="connsiteY4" fmla="*/ 7055 h 1113618"/>
                    <a:gd name="connsiteX0" fmla="*/ 789360 w 863698"/>
                    <a:gd name="connsiteY0" fmla="*/ 7055 h 1114078"/>
                    <a:gd name="connsiteX1" fmla="*/ 863698 w 863698"/>
                    <a:gd name="connsiteY1" fmla="*/ 48434 h 1114078"/>
                    <a:gd name="connsiteX2" fmla="*/ 54167 w 863698"/>
                    <a:gd name="connsiteY2" fmla="*/ 1114078 h 1114078"/>
                    <a:gd name="connsiteX3" fmla="*/ 169 w 863698"/>
                    <a:gd name="connsiteY3" fmla="*/ 1049601 h 1114078"/>
                    <a:gd name="connsiteX4" fmla="*/ 789360 w 863698"/>
                    <a:gd name="connsiteY4" fmla="*/ 7055 h 1114078"/>
                    <a:gd name="connsiteX0" fmla="*/ 792064 w 866402"/>
                    <a:gd name="connsiteY0" fmla="*/ 7055 h 1114078"/>
                    <a:gd name="connsiteX1" fmla="*/ 866402 w 866402"/>
                    <a:gd name="connsiteY1" fmla="*/ 48434 h 1114078"/>
                    <a:gd name="connsiteX2" fmla="*/ 56871 w 866402"/>
                    <a:gd name="connsiteY2" fmla="*/ 1114078 h 1114078"/>
                    <a:gd name="connsiteX3" fmla="*/ 2873 w 866402"/>
                    <a:gd name="connsiteY3" fmla="*/ 1049601 h 1114078"/>
                    <a:gd name="connsiteX4" fmla="*/ 792064 w 866402"/>
                    <a:gd name="connsiteY4" fmla="*/ 7055 h 1114078"/>
                    <a:gd name="connsiteX0" fmla="*/ 792614 w 866952"/>
                    <a:gd name="connsiteY0" fmla="*/ 7055 h 1125465"/>
                    <a:gd name="connsiteX1" fmla="*/ 866952 w 866952"/>
                    <a:gd name="connsiteY1" fmla="*/ 48434 h 1125465"/>
                    <a:gd name="connsiteX2" fmla="*/ 48791 w 866952"/>
                    <a:gd name="connsiteY2" fmla="*/ 1125465 h 1125465"/>
                    <a:gd name="connsiteX3" fmla="*/ 3423 w 866952"/>
                    <a:gd name="connsiteY3" fmla="*/ 1049601 h 1125465"/>
                    <a:gd name="connsiteX4" fmla="*/ 792614 w 866952"/>
                    <a:gd name="connsiteY4" fmla="*/ 7055 h 1125465"/>
                    <a:gd name="connsiteX0" fmla="*/ 792247 w 866585"/>
                    <a:gd name="connsiteY0" fmla="*/ 7055 h 1125465"/>
                    <a:gd name="connsiteX1" fmla="*/ 866585 w 866585"/>
                    <a:gd name="connsiteY1" fmla="*/ 48434 h 1125465"/>
                    <a:gd name="connsiteX2" fmla="*/ 48424 w 866585"/>
                    <a:gd name="connsiteY2" fmla="*/ 1125465 h 1125465"/>
                    <a:gd name="connsiteX3" fmla="*/ 3056 w 866585"/>
                    <a:gd name="connsiteY3" fmla="*/ 1049601 h 1125465"/>
                    <a:gd name="connsiteX4" fmla="*/ 792247 w 866585"/>
                    <a:gd name="connsiteY4" fmla="*/ 7055 h 1125465"/>
                    <a:gd name="connsiteX0" fmla="*/ 791644 w 865982"/>
                    <a:gd name="connsiteY0" fmla="*/ 7055 h 1125465"/>
                    <a:gd name="connsiteX1" fmla="*/ 865982 w 865982"/>
                    <a:gd name="connsiteY1" fmla="*/ 48434 h 1125465"/>
                    <a:gd name="connsiteX2" fmla="*/ 47821 w 865982"/>
                    <a:gd name="connsiteY2" fmla="*/ 1125465 h 1125465"/>
                    <a:gd name="connsiteX3" fmla="*/ 2453 w 865982"/>
                    <a:gd name="connsiteY3" fmla="*/ 1049601 h 1125465"/>
                    <a:gd name="connsiteX4" fmla="*/ 791644 w 865982"/>
                    <a:gd name="connsiteY4" fmla="*/ 7055 h 1125465"/>
                    <a:gd name="connsiteX0" fmla="*/ 790550 w 864888"/>
                    <a:gd name="connsiteY0" fmla="*/ 7055 h 1125465"/>
                    <a:gd name="connsiteX1" fmla="*/ 864888 w 864888"/>
                    <a:gd name="connsiteY1" fmla="*/ 48434 h 1125465"/>
                    <a:gd name="connsiteX2" fmla="*/ 46727 w 864888"/>
                    <a:gd name="connsiteY2" fmla="*/ 1125465 h 1125465"/>
                    <a:gd name="connsiteX3" fmla="*/ 1359 w 864888"/>
                    <a:gd name="connsiteY3" fmla="*/ 1049601 h 1125465"/>
                    <a:gd name="connsiteX4" fmla="*/ 790550 w 864888"/>
                    <a:gd name="connsiteY4" fmla="*/ 7055 h 1125465"/>
                    <a:gd name="connsiteX0" fmla="*/ 790474 w 864812"/>
                    <a:gd name="connsiteY0" fmla="*/ 7055 h 1125465"/>
                    <a:gd name="connsiteX1" fmla="*/ 864812 w 864812"/>
                    <a:gd name="connsiteY1" fmla="*/ 48434 h 1125465"/>
                    <a:gd name="connsiteX2" fmla="*/ 46651 w 864812"/>
                    <a:gd name="connsiteY2" fmla="*/ 1125465 h 1125465"/>
                    <a:gd name="connsiteX3" fmla="*/ 1283 w 864812"/>
                    <a:gd name="connsiteY3" fmla="*/ 1049601 h 1125465"/>
                    <a:gd name="connsiteX4" fmla="*/ 790474 w 864812"/>
                    <a:gd name="connsiteY4" fmla="*/ 7055 h 1125465"/>
                    <a:gd name="connsiteX0" fmla="*/ 790519 w 864857"/>
                    <a:gd name="connsiteY0" fmla="*/ 7055 h 1127362"/>
                    <a:gd name="connsiteX1" fmla="*/ 864857 w 864857"/>
                    <a:gd name="connsiteY1" fmla="*/ 48434 h 1127362"/>
                    <a:gd name="connsiteX2" fmla="*/ 45258 w 864857"/>
                    <a:gd name="connsiteY2" fmla="*/ 1127362 h 1127362"/>
                    <a:gd name="connsiteX3" fmla="*/ 1328 w 864857"/>
                    <a:gd name="connsiteY3" fmla="*/ 1049601 h 1127362"/>
                    <a:gd name="connsiteX4" fmla="*/ 790519 w 864857"/>
                    <a:gd name="connsiteY4" fmla="*/ 7055 h 1127362"/>
                    <a:gd name="connsiteX0" fmla="*/ 790519 w 864857"/>
                    <a:gd name="connsiteY0" fmla="*/ 7055 h 1127362"/>
                    <a:gd name="connsiteX1" fmla="*/ 864857 w 864857"/>
                    <a:gd name="connsiteY1" fmla="*/ 48434 h 1127362"/>
                    <a:gd name="connsiteX2" fmla="*/ 45258 w 864857"/>
                    <a:gd name="connsiteY2" fmla="*/ 1127362 h 1127362"/>
                    <a:gd name="connsiteX3" fmla="*/ 1328 w 864857"/>
                    <a:gd name="connsiteY3" fmla="*/ 1049601 h 1127362"/>
                    <a:gd name="connsiteX4" fmla="*/ 790519 w 864857"/>
                    <a:gd name="connsiteY4" fmla="*/ 7055 h 1127362"/>
                    <a:gd name="connsiteX0" fmla="*/ 792622 w 866960"/>
                    <a:gd name="connsiteY0" fmla="*/ 7055 h 1127362"/>
                    <a:gd name="connsiteX1" fmla="*/ 866960 w 866960"/>
                    <a:gd name="connsiteY1" fmla="*/ 48434 h 1127362"/>
                    <a:gd name="connsiteX2" fmla="*/ 47361 w 866960"/>
                    <a:gd name="connsiteY2" fmla="*/ 1127362 h 1127362"/>
                    <a:gd name="connsiteX3" fmla="*/ 1260 w 866960"/>
                    <a:gd name="connsiteY3" fmla="*/ 1052465 h 1127362"/>
                    <a:gd name="connsiteX4" fmla="*/ 792622 w 866960"/>
                    <a:gd name="connsiteY4" fmla="*/ 7055 h 1127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960" h="1127362">
                      <a:moveTo>
                        <a:pt x="792622" y="7055"/>
                      </a:moveTo>
                      <a:cubicBezTo>
                        <a:pt x="826753" y="-11200"/>
                        <a:pt x="859023" y="7158"/>
                        <a:pt x="866960" y="48434"/>
                      </a:cubicBezTo>
                      <a:lnTo>
                        <a:pt x="47361" y="1127362"/>
                      </a:lnTo>
                      <a:cubicBezTo>
                        <a:pt x="28096" y="1111033"/>
                        <a:pt x="-7095" y="1087445"/>
                        <a:pt x="1260" y="1052465"/>
                      </a:cubicBezTo>
                      <a:lnTo>
                        <a:pt x="792622" y="7055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alpha val="50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7">
                  <a:extLst>
                    <a:ext uri="{FF2B5EF4-FFF2-40B4-BE49-F238E27FC236}">
                      <a16:creationId xmlns:a16="http://schemas.microsoft.com/office/drawing/2014/main" id="{1F2C7245-AEA2-412A-819D-67681F94A9D9}"/>
                    </a:ext>
                  </a:extLst>
                </p:cNvPr>
                <p:cNvSpPr/>
                <p:nvPr/>
              </p:nvSpPr>
              <p:spPr>
                <a:xfrm rot="3170650">
                  <a:off x="4247764" y="3855281"/>
                  <a:ext cx="208376" cy="189338"/>
                </a:xfrm>
                <a:custGeom>
                  <a:avLst/>
                  <a:gdLst>
                    <a:gd name="connsiteX0" fmla="*/ 0 w 330994"/>
                    <a:gd name="connsiteY0" fmla="*/ 0 h 333375"/>
                    <a:gd name="connsiteX1" fmla="*/ 330994 w 330994"/>
                    <a:gd name="connsiteY1" fmla="*/ 0 h 333375"/>
                    <a:gd name="connsiteX2" fmla="*/ 330994 w 330994"/>
                    <a:gd name="connsiteY2" fmla="*/ 333375 h 333375"/>
                    <a:gd name="connsiteX3" fmla="*/ 0 w 330994"/>
                    <a:gd name="connsiteY3" fmla="*/ 333375 h 333375"/>
                    <a:gd name="connsiteX4" fmla="*/ 0 w 330994"/>
                    <a:gd name="connsiteY4" fmla="*/ 0 h 333375"/>
                    <a:gd name="connsiteX0" fmla="*/ 0 w 347663"/>
                    <a:gd name="connsiteY0" fmla="*/ 40481 h 333375"/>
                    <a:gd name="connsiteX1" fmla="*/ 347663 w 347663"/>
                    <a:gd name="connsiteY1" fmla="*/ 0 h 333375"/>
                    <a:gd name="connsiteX2" fmla="*/ 347663 w 347663"/>
                    <a:gd name="connsiteY2" fmla="*/ 333375 h 333375"/>
                    <a:gd name="connsiteX3" fmla="*/ 16669 w 347663"/>
                    <a:gd name="connsiteY3" fmla="*/ 333375 h 333375"/>
                    <a:gd name="connsiteX4" fmla="*/ 0 w 347663"/>
                    <a:gd name="connsiteY4" fmla="*/ 40481 h 333375"/>
                    <a:gd name="connsiteX0" fmla="*/ 0 w 347663"/>
                    <a:gd name="connsiteY0" fmla="*/ 40481 h 333375"/>
                    <a:gd name="connsiteX1" fmla="*/ 47626 w 347663"/>
                    <a:gd name="connsiteY1" fmla="*/ 0 h 333375"/>
                    <a:gd name="connsiteX2" fmla="*/ 347663 w 347663"/>
                    <a:gd name="connsiteY2" fmla="*/ 333375 h 333375"/>
                    <a:gd name="connsiteX3" fmla="*/ 16669 w 347663"/>
                    <a:gd name="connsiteY3" fmla="*/ 333375 h 333375"/>
                    <a:gd name="connsiteX4" fmla="*/ 0 w 347663"/>
                    <a:gd name="connsiteY4" fmla="*/ 40481 h 333375"/>
                    <a:gd name="connsiteX0" fmla="*/ 0 w 323851"/>
                    <a:gd name="connsiteY0" fmla="*/ 40481 h 333375"/>
                    <a:gd name="connsiteX1" fmla="*/ 47626 w 323851"/>
                    <a:gd name="connsiteY1" fmla="*/ 0 h 333375"/>
                    <a:gd name="connsiteX2" fmla="*/ 323851 w 323851"/>
                    <a:gd name="connsiteY2" fmla="*/ 221456 h 333375"/>
                    <a:gd name="connsiteX3" fmla="*/ 16669 w 323851"/>
                    <a:gd name="connsiteY3" fmla="*/ 333375 h 333375"/>
                    <a:gd name="connsiteX4" fmla="*/ 0 w 323851"/>
                    <a:gd name="connsiteY4" fmla="*/ 40481 h 333375"/>
                    <a:gd name="connsiteX0" fmla="*/ 0 w 323851"/>
                    <a:gd name="connsiteY0" fmla="*/ 40481 h 285750"/>
                    <a:gd name="connsiteX1" fmla="*/ 47626 w 323851"/>
                    <a:gd name="connsiteY1" fmla="*/ 0 h 285750"/>
                    <a:gd name="connsiteX2" fmla="*/ 323851 w 323851"/>
                    <a:gd name="connsiteY2" fmla="*/ 221456 h 285750"/>
                    <a:gd name="connsiteX3" fmla="*/ 292894 w 323851"/>
                    <a:gd name="connsiteY3" fmla="*/ 285750 h 285750"/>
                    <a:gd name="connsiteX4" fmla="*/ 0 w 323851"/>
                    <a:gd name="connsiteY4" fmla="*/ 40481 h 285750"/>
                    <a:gd name="connsiteX0" fmla="*/ 0 w 326232"/>
                    <a:gd name="connsiteY0" fmla="*/ 47625 h 285750"/>
                    <a:gd name="connsiteX1" fmla="*/ 50007 w 326232"/>
                    <a:gd name="connsiteY1" fmla="*/ 0 h 285750"/>
                    <a:gd name="connsiteX2" fmla="*/ 326232 w 326232"/>
                    <a:gd name="connsiteY2" fmla="*/ 221456 h 285750"/>
                    <a:gd name="connsiteX3" fmla="*/ 295275 w 326232"/>
                    <a:gd name="connsiteY3" fmla="*/ 285750 h 285750"/>
                    <a:gd name="connsiteX4" fmla="*/ 0 w 326232"/>
                    <a:gd name="connsiteY4" fmla="*/ 47625 h 285750"/>
                    <a:gd name="connsiteX0" fmla="*/ 0 w 326232"/>
                    <a:gd name="connsiteY0" fmla="*/ 33337 h 271462"/>
                    <a:gd name="connsiteX1" fmla="*/ 30957 w 326232"/>
                    <a:gd name="connsiteY1" fmla="*/ 0 h 271462"/>
                    <a:gd name="connsiteX2" fmla="*/ 326232 w 326232"/>
                    <a:gd name="connsiteY2" fmla="*/ 207168 h 271462"/>
                    <a:gd name="connsiteX3" fmla="*/ 295275 w 326232"/>
                    <a:gd name="connsiteY3" fmla="*/ 271462 h 271462"/>
                    <a:gd name="connsiteX4" fmla="*/ 0 w 326232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30981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69080"/>
                    <a:gd name="connsiteX1" fmla="*/ 30957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9088"/>
                    <a:gd name="connsiteY0" fmla="*/ 33337 h 269080"/>
                    <a:gd name="connsiteX1" fmla="*/ 30957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9088"/>
                    <a:gd name="connsiteY0" fmla="*/ 33337 h 269080"/>
                    <a:gd name="connsiteX1" fmla="*/ 33338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6707"/>
                    <a:gd name="connsiteY0" fmla="*/ 40481 h 269080"/>
                    <a:gd name="connsiteX1" fmla="*/ 30957 w 316707"/>
                    <a:gd name="connsiteY1" fmla="*/ 0 h 269080"/>
                    <a:gd name="connsiteX2" fmla="*/ 316707 w 316707"/>
                    <a:gd name="connsiteY2" fmla="*/ 228600 h 269080"/>
                    <a:gd name="connsiteX3" fmla="*/ 292894 w 316707"/>
                    <a:gd name="connsiteY3" fmla="*/ 269080 h 269080"/>
                    <a:gd name="connsiteX4" fmla="*/ 0 w 316707"/>
                    <a:gd name="connsiteY4" fmla="*/ 40481 h 269080"/>
                    <a:gd name="connsiteX0" fmla="*/ 0 w 316707"/>
                    <a:gd name="connsiteY0" fmla="*/ 40481 h 269080"/>
                    <a:gd name="connsiteX1" fmla="*/ 30957 w 316707"/>
                    <a:gd name="connsiteY1" fmla="*/ 0 h 269080"/>
                    <a:gd name="connsiteX2" fmla="*/ 316707 w 316707"/>
                    <a:gd name="connsiteY2" fmla="*/ 228600 h 269080"/>
                    <a:gd name="connsiteX3" fmla="*/ 292894 w 316707"/>
                    <a:gd name="connsiteY3" fmla="*/ 269080 h 269080"/>
                    <a:gd name="connsiteX4" fmla="*/ 0 w 316707"/>
                    <a:gd name="connsiteY4" fmla="*/ 40481 h 269080"/>
                    <a:gd name="connsiteX0" fmla="*/ 0 w 316707"/>
                    <a:gd name="connsiteY0" fmla="*/ 40481 h 259555"/>
                    <a:gd name="connsiteX1" fmla="*/ 30957 w 316707"/>
                    <a:gd name="connsiteY1" fmla="*/ 0 h 259555"/>
                    <a:gd name="connsiteX2" fmla="*/ 316707 w 316707"/>
                    <a:gd name="connsiteY2" fmla="*/ 228600 h 259555"/>
                    <a:gd name="connsiteX3" fmla="*/ 295275 w 316707"/>
                    <a:gd name="connsiteY3" fmla="*/ 259555 h 259555"/>
                    <a:gd name="connsiteX4" fmla="*/ 0 w 316707"/>
                    <a:gd name="connsiteY4" fmla="*/ 40481 h 259555"/>
                    <a:gd name="connsiteX0" fmla="*/ 0 w 302420"/>
                    <a:gd name="connsiteY0" fmla="*/ 26193 h 259555"/>
                    <a:gd name="connsiteX1" fmla="*/ 16670 w 302420"/>
                    <a:gd name="connsiteY1" fmla="*/ 0 h 259555"/>
                    <a:gd name="connsiteX2" fmla="*/ 302420 w 302420"/>
                    <a:gd name="connsiteY2" fmla="*/ 228600 h 259555"/>
                    <a:gd name="connsiteX3" fmla="*/ 280988 w 302420"/>
                    <a:gd name="connsiteY3" fmla="*/ 259555 h 259555"/>
                    <a:gd name="connsiteX4" fmla="*/ 0 w 302420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3812 h 257174"/>
                    <a:gd name="connsiteX1" fmla="*/ 16670 w 292895"/>
                    <a:gd name="connsiteY1" fmla="*/ 0 h 257174"/>
                    <a:gd name="connsiteX2" fmla="*/ 292895 w 292895"/>
                    <a:gd name="connsiteY2" fmla="*/ 235744 h 257174"/>
                    <a:gd name="connsiteX3" fmla="*/ 280988 w 292895"/>
                    <a:gd name="connsiteY3" fmla="*/ 257174 h 257174"/>
                    <a:gd name="connsiteX4" fmla="*/ 0 w 292895"/>
                    <a:gd name="connsiteY4" fmla="*/ 23812 h 257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2895" h="257174">
                      <a:moveTo>
                        <a:pt x="0" y="23812"/>
                      </a:moveTo>
                      <a:lnTo>
                        <a:pt x="16670" y="0"/>
                      </a:lnTo>
                      <a:cubicBezTo>
                        <a:pt x="129382" y="64294"/>
                        <a:pt x="218282" y="145257"/>
                        <a:pt x="292895" y="235744"/>
                      </a:cubicBezTo>
                      <a:lnTo>
                        <a:pt x="280988" y="257174"/>
                      </a:lnTo>
                      <a:cubicBezTo>
                        <a:pt x="206375" y="168274"/>
                        <a:pt x="131762" y="81755"/>
                        <a:pt x="0" y="2381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alpha val="50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ound Same Side Corner Rectangle 15">
                  <a:extLst>
                    <a:ext uri="{FF2B5EF4-FFF2-40B4-BE49-F238E27FC236}">
                      <a16:creationId xmlns:a16="http://schemas.microsoft.com/office/drawing/2014/main" id="{D02A8365-FC85-47E1-9EC8-8838BAD50E68}"/>
                    </a:ext>
                  </a:extLst>
                </p:cNvPr>
                <p:cNvSpPr/>
                <p:nvPr/>
              </p:nvSpPr>
              <p:spPr>
                <a:xfrm rot="16194687">
                  <a:off x="6022941" y="3263385"/>
                  <a:ext cx="371475" cy="1387547"/>
                </a:xfrm>
                <a:custGeom>
                  <a:avLst/>
                  <a:gdLst>
                    <a:gd name="connsiteX0" fmla="*/ 61914 w 371475"/>
                    <a:gd name="connsiteY0" fmla="*/ 0 h 1359693"/>
                    <a:gd name="connsiteX1" fmla="*/ 309561 w 371475"/>
                    <a:gd name="connsiteY1" fmla="*/ 0 h 1359693"/>
                    <a:gd name="connsiteX2" fmla="*/ 371475 w 371475"/>
                    <a:gd name="connsiteY2" fmla="*/ 61914 h 1359693"/>
                    <a:gd name="connsiteX3" fmla="*/ 371475 w 371475"/>
                    <a:gd name="connsiteY3" fmla="*/ 1359693 h 1359693"/>
                    <a:gd name="connsiteX4" fmla="*/ 371475 w 371475"/>
                    <a:gd name="connsiteY4" fmla="*/ 1359693 h 1359693"/>
                    <a:gd name="connsiteX5" fmla="*/ 0 w 371475"/>
                    <a:gd name="connsiteY5" fmla="*/ 1359693 h 1359693"/>
                    <a:gd name="connsiteX6" fmla="*/ 0 w 371475"/>
                    <a:gd name="connsiteY6" fmla="*/ 1359693 h 1359693"/>
                    <a:gd name="connsiteX7" fmla="*/ 0 w 371475"/>
                    <a:gd name="connsiteY7" fmla="*/ 61914 h 1359693"/>
                    <a:gd name="connsiteX8" fmla="*/ 61914 w 371475"/>
                    <a:gd name="connsiteY8" fmla="*/ 0 h 1359693"/>
                    <a:gd name="connsiteX0" fmla="*/ 61914 w 371475"/>
                    <a:gd name="connsiteY0" fmla="*/ 0 h 1359693"/>
                    <a:gd name="connsiteX1" fmla="*/ 309561 w 371475"/>
                    <a:gd name="connsiteY1" fmla="*/ 0 h 1359693"/>
                    <a:gd name="connsiteX2" fmla="*/ 371475 w 371475"/>
                    <a:gd name="connsiteY2" fmla="*/ 61914 h 1359693"/>
                    <a:gd name="connsiteX3" fmla="*/ 371475 w 371475"/>
                    <a:gd name="connsiteY3" fmla="*/ 1359693 h 1359693"/>
                    <a:gd name="connsiteX4" fmla="*/ 316592 w 371475"/>
                    <a:gd name="connsiteY4" fmla="*/ 1326545 h 1359693"/>
                    <a:gd name="connsiteX5" fmla="*/ 0 w 371475"/>
                    <a:gd name="connsiteY5" fmla="*/ 1359693 h 1359693"/>
                    <a:gd name="connsiteX6" fmla="*/ 0 w 371475"/>
                    <a:gd name="connsiteY6" fmla="*/ 1359693 h 1359693"/>
                    <a:gd name="connsiteX7" fmla="*/ 0 w 371475"/>
                    <a:gd name="connsiteY7" fmla="*/ 61914 h 1359693"/>
                    <a:gd name="connsiteX8" fmla="*/ 61914 w 371475"/>
                    <a:gd name="connsiteY8" fmla="*/ 0 h 1359693"/>
                    <a:gd name="connsiteX0" fmla="*/ 61914 w 371475"/>
                    <a:gd name="connsiteY0" fmla="*/ 0 h 1359693"/>
                    <a:gd name="connsiteX1" fmla="*/ 309561 w 371475"/>
                    <a:gd name="connsiteY1" fmla="*/ 0 h 1359693"/>
                    <a:gd name="connsiteX2" fmla="*/ 371475 w 371475"/>
                    <a:gd name="connsiteY2" fmla="*/ 61914 h 1359693"/>
                    <a:gd name="connsiteX3" fmla="*/ 371475 w 371475"/>
                    <a:gd name="connsiteY3" fmla="*/ 1359693 h 1359693"/>
                    <a:gd name="connsiteX4" fmla="*/ 0 w 371475"/>
                    <a:gd name="connsiteY4" fmla="*/ 1359693 h 1359693"/>
                    <a:gd name="connsiteX5" fmla="*/ 0 w 371475"/>
                    <a:gd name="connsiteY5" fmla="*/ 1359693 h 1359693"/>
                    <a:gd name="connsiteX6" fmla="*/ 0 w 371475"/>
                    <a:gd name="connsiteY6" fmla="*/ 61914 h 1359693"/>
                    <a:gd name="connsiteX7" fmla="*/ 61914 w 371475"/>
                    <a:gd name="connsiteY7" fmla="*/ 0 h 1359693"/>
                    <a:gd name="connsiteX0" fmla="*/ 61914 w 371475"/>
                    <a:gd name="connsiteY0" fmla="*/ 0 h 1359693"/>
                    <a:gd name="connsiteX1" fmla="*/ 309561 w 371475"/>
                    <a:gd name="connsiteY1" fmla="*/ 0 h 1359693"/>
                    <a:gd name="connsiteX2" fmla="*/ 371475 w 371475"/>
                    <a:gd name="connsiteY2" fmla="*/ 61914 h 1359693"/>
                    <a:gd name="connsiteX3" fmla="*/ 307980 w 371475"/>
                    <a:gd name="connsiteY3" fmla="*/ 1315142 h 1359693"/>
                    <a:gd name="connsiteX4" fmla="*/ 0 w 371475"/>
                    <a:gd name="connsiteY4" fmla="*/ 1359693 h 1359693"/>
                    <a:gd name="connsiteX5" fmla="*/ 0 w 371475"/>
                    <a:gd name="connsiteY5" fmla="*/ 1359693 h 1359693"/>
                    <a:gd name="connsiteX6" fmla="*/ 0 w 371475"/>
                    <a:gd name="connsiteY6" fmla="*/ 61914 h 1359693"/>
                    <a:gd name="connsiteX7" fmla="*/ 61914 w 371475"/>
                    <a:gd name="connsiteY7" fmla="*/ 0 h 1359693"/>
                    <a:gd name="connsiteX0" fmla="*/ 61914 w 371475"/>
                    <a:gd name="connsiteY0" fmla="*/ 0 h 1359693"/>
                    <a:gd name="connsiteX1" fmla="*/ 309561 w 371475"/>
                    <a:gd name="connsiteY1" fmla="*/ 0 h 1359693"/>
                    <a:gd name="connsiteX2" fmla="*/ 371475 w 371475"/>
                    <a:gd name="connsiteY2" fmla="*/ 61914 h 1359693"/>
                    <a:gd name="connsiteX3" fmla="*/ 307980 w 371475"/>
                    <a:gd name="connsiteY3" fmla="*/ 1315142 h 1359693"/>
                    <a:gd name="connsiteX4" fmla="*/ 0 w 371475"/>
                    <a:gd name="connsiteY4" fmla="*/ 1359693 h 1359693"/>
                    <a:gd name="connsiteX5" fmla="*/ 81661 w 371475"/>
                    <a:gd name="connsiteY5" fmla="*/ 1286069 h 1359693"/>
                    <a:gd name="connsiteX6" fmla="*/ 0 w 371475"/>
                    <a:gd name="connsiteY6" fmla="*/ 61914 h 1359693"/>
                    <a:gd name="connsiteX7" fmla="*/ 61914 w 371475"/>
                    <a:gd name="connsiteY7" fmla="*/ 0 h 1359693"/>
                    <a:gd name="connsiteX0" fmla="*/ 61914 w 371475"/>
                    <a:gd name="connsiteY0" fmla="*/ 0 h 1359693"/>
                    <a:gd name="connsiteX1" fmla="*/ 309561 w 371475"/>
                    <a:gd name="connsiteY1" fmla="*/ 0 h 1359693"/>
                    <a:gd name="connsiteX2" fmla="*/ 371475 w 371475"/>
                    <a:gd name="connsiteY2" fmla="*/ 61914 h 1359693"/>
                    <a:gd name="connsiteX3" fmla="*/ 307980 w 371475"/>
                    <a:gd name="connsiteY3" fmla="*/ 1315142 h 1359693"/>
                    <a:gd name="connsiteX4" fmla="*/ 0 w 371475"/>
                    <a:gd name="connsiteY4" fmla="*/ 1359693 h 1359693"/>
                    <a:gd name="connsiteX5" fmla="*/ 0 w 371475"/>
                    <a:gd name="connsiteY5" fmla="*/ 61914 h 1359693"/>
                    <a:gd name="connsiteX6" fmla="*/ 61914 w 371475"/>
                    <a:gd name="connsiteY6" fmla="*/ 0 h 1359693"/>
                    <a:gd name="connsiteX0" fmla="*/ 61914 w 371475"/>
                    <a:gd name="connsiteY0" fmla="*/ 0 h 1315142"/>
                    <a:gd name="connsiteX1" fmla="*/ 309561 w 371475"/>
                    <a:gd name="connsiteY1" fmla="*/ 0 h 1315142"/>
                    <a:gd name="connsiteX2" fmla="*/ 371475 w 371475"/>
                    <a:gd name="connsiteY2" fmla="*/ 61914 h 1315142"/>
                    <a:gd name="connsiteX3" fmla="*/ 307980 w 371475"/>
                    <a:gd name="connsiteY3" fmla="*/ 1315142 h 1315142"/>
                    <a:gd name="connsiteX4" fmla="*/ 79298 w 371475"/>
                    <a:gd name="connsiteY4" fmla="*/ 1290840 h 1315142"/>
                    <a:gd name="connsiteX5" fmla="*/ 0 w 371475"/>
                    <a:gd name="connsiteY5" fmla="*/ 61914 h 1315142"/>
                    <a:gd name="connsiteX6" fmla="*/ 61914 w 371475"/>
                    <a:gd name="connsiteY6" fmla="*/ 0 h 1315142"/>
                    <a:gd name="connsiteX0" fmla="*/ 61914 w 371475"/>
                    <a:gd name="connsiteY0" fmla="*/ 0 h 1299396"/>
                    <a:gd name="connsiteX1" fmla="*/ 309561 w 371475"/>
                    <a:gd name="connsiteY1" fmla="*/ 0 h 1299396"/>
                    <a:gd name="connsiteX2" fmla="*/ 371475 w 371475"/>
                    <a:gd name="connsiteY2" fmla="*/ 61914 h 1299396"/>
                    <a:gd name="connsiteX3" fmla="*/ 316974 w 371475"/>
                    <a:gd name="connsiteY3" fmla="*/ 1299396 h 1299396"/>
                    <a:gd name="connsiteX4" fmla="*/ 79298 w 371475"/>
                    <a:gd name="connsiteY4" fmla="*/ 1290840 h 1299396"/>
                    <a:gd name="connsiteX5" fmla="*/ 0 w 371475"/>
                    <a:gd name="connsiteY5" fmla="*/ 61914 h 1299396"/>
                    <a:gd name="connsiteX6" fmla="*/ 61914 w 371475"/>
                    <a:gd name="connsiteY6" fmla="*/ 0 h 1299396"/>
                    <a:gd name="connsiteX0" fmla="*/ 61914 w 371475"/>
                    <a:gd name="connsiteY0" fmla="*/ 0 h 1290840"/>
                    <a:gd name="connsiteX1" fmla="*/ 309561 w 371475"/>
                    <a:gd name="connsiteY1" fmla="*/ 0 h 1290840"/>
                    <a:gd name="connsiteX2" fmla="*/ 371475 w 371475"/>
                    <a:gd name="connsiteY2" fmla="*/ 61914 h 1290840"/>
                    <a:gd name="connsiteX3" fmla="*/ 348277 w 371475"/>
                    <a:gd name="connsiteY3" fmla="*/ 1123550 h 1290840"/>
                    <a:gd name="connsiteX4" fmla="*/ 79298 w 371475"/>
                    <a:gd name="connsiteY4" fmla="*/ 1290840 h 1290840"/>
                    <a:gd name="connsiteX5" fmla="*/ 0 w 371475"/>
                    <a:gd name="connsiteY5" fmla="*/ 61914 h 1290840"/>
                    <a:gd name="connsiteX6" fmla="*/ 61914 w 371475"/>
                    <a:gd name="connsiteY6" fmla="*/ 0 h 1290840"/>
                    <a:gd name="connsiteX0" fmla="*/ 61914 w 371475"/>
                    <a:gd name="connsiteY0" fmla="*/ 0 h 1199009"/>
                    <a:gd name="connsiteX1" fmla="*/ 309561 w 371475"/>
                    <a:gd name="connsiteY1" fmla="*/ 0 h 1199009"/>
                    <a:gd name="connsiteX2" fmla="*/ 371475 w 371475"/>
                    <a:gd name="connsiteY2" fmla="*/ 61914 h 1199009"/>
                    <a:gd name="connsiteX3" fmla="*/ 348277 w 371475"/>
                    <a:gd name="connsiteY3" fmla="*/ 1123550 h 1199009"/>
                    <a:gd name="connsiteX4" fmla="*/ 54691 w 371475"/>
                    <a:gd name="connsiteY4" fmla="*/ 1199009 h 1199009"/>
                    <a:gd name="connsiteX5" fmla="*/ 0 w 371475"/>
                    <a:gd name="connsiteY5" fmla="*/ 61914 h 1199009"/>
                    <a:gd name="connsiteX6" fmla="*/ 61914 w 371475"/>
                    <a:gd name="connsiteY6" fmla="*/ 0 h 1199009"/>
                    <a:gd name="connsiteX0" fmla="*/ 61914 w 371475"/>
                    <a:gd name="connsiteY0" fmla="*/ 0 h 1291489"/>
                    <a:gd name="connsiteX1" fmla="*/ 309561 w 371475"/>
                    <a:gd name="connsiteY1" fmla="*/ 0 h 1291489"/>
                    <a:gd name="connsiteX2" fmla="*/ 371475 w 371475"/>
                    <a:gd name="connsiteY2" fmla="*/ 61914 h 1291489"/>
                    <a:gd name="connsiteX3" fmla="*/ 348277 w 371475"/>
                    <a:gd name="connsiteY3" fmla="*/ 1123550 h 1291489"/>
                    <a:gd name="connsiteX4" fmla="*/ 54691 w 371475"/>
                    <a:gd name="connsiteY4" fmla="*/ 1199009 h 1291489"/>
                    <a:gd name="connsiteX5" fmla="*/ 0 w 371475"/>
                    <a:gd name="connsiteY5" fmla="*/ 61914 h 1291489"/>
                    <a:gd name="connsiteX6" fmla="*/ 61914 w 371475"/>
                    <a:gd name="connsiteY6" fmla="*/ 0 h 1291489"/>
                    <a:gd name="connsiteX0" fmla="*/ 61914 w 371475"/>
                    <a:gd name="connsiteY0" fmla="*/ 0 h 1359335"/>
                    <a:gd name="connsiteX1" fmla="*/ 309561 w 371475"/>
                    <a:gd name="connsiteY1" fmla="*/ 0 h 1359335"/>
                    <a:gd name="connsiteX2" fmla="*/ 371475 w 371475"/>
                    <a:gd name="connsiteY2" fmla="*/ 61914 h 1359335"/>
                    <a:gd name="connsiteX3" fmla="*/ 348277 w 371475"/>
                    <a:gd name="connsiteY3" fmla="*/ 1123550 h 1359335"/>
                    <a:gd name="connsiteX4" fmla="*/ 54691 w 371475"/>
                    <a:gd name="connsiteY4" fmla="*/ 1199009 h 1359335"/>
                    <a:gd name="connsiteX5" fmla="*/ 0 w 371475"/>
                    <a:gd name="connsiteY5" fmla="*/ 61914 h 1359335"/>
                    <a:gd name="connsiteX6" fmla="*/ 61914 w 371475"/>
                    <a:gd name="connsiteY6" fmla="*/ 0 h 1359335"/>
                    <a:gd name="connsiteX0" fmla="*/ 61914 w 371475"/>
                    <a:gd name="connsiteY0" fmla="*/ 0 h 1376437"/>
                    <a:gd name="connsiteX1" fmla="*/ 309561 w 371475"/>
                    <a:gd name="connsiteY1" fmla="*/ 0 h 1376437"/>
                    <a:gd name="connsiteX2" fmla="*/ 371475 w 371475"/>
                    <a:gd name="connsiteY2" fmla="*/ 61914 h 1376437"/>
                    <a:gd name="connsiteX3" fmla="*/ 348277 w 371475"/>
                    <a:gd name="connsiteY3" fmla="*/ 1123550 h 1376437"/>
                    <a:gd name="connsiteX4" fmla="*/ 54691 w 371475"/>
                    <a:gd name="connsiteY4" fmla="*/ 1199009 h 1376437"/>
                    <a:gd name="connsiteX5" fmla="*/ 0 w 371475"/>
                    <a:gd name="connsiteY5" fmla="*/ 61914 h 1376437"/>
                    <a:gd name="connsiteX6" fmla="*/ 61914 w 371475"/>
                    <a:gd name="connsiteY6" fmla="*/ 0 h 1376437"/>
                    <a:gd name="connsiteX0" fmla="*/ 61914 w 371475"/>
                    <a:gd name="connsiteY0" fmla="*/ 0 h 1378224"/>
                    <a:gd name="connsiteX1" fmla="*/ 309561 w 371475"/>
                    <a:gd name="connsiteY1" fmla="*/ 0 h 1378224"/>
                    <a:gd name="connsiteX2" fmla="*/ 371475 w 371475"/>
                    <a:gd name="connsiteY2" fmla="*/ 61914 h 1378224"/>
                    <a:gd name="connsiteX3" fmla="*/ 348277 w 371475"/>
                    <a:gd name="connsiteY3" fmla="*/ 1123550 h 1378224"/>
                    <a:gd name="connsiteX4" fmla="*/ 54691 w 371475"/>
                    <a:gd name="connsiteY4" fmla="*/ 1199009 h 1378224"/>
                    <a:gd name="connsiteX5" fmla="*/ 0 w 371475"/>
                    <a:gd name="connsiteY5" fmla="*/ 61914 h 1378224"/>
                    <a:gd name="connsiteX6" fmla="*/ 61914 w 371475"/>
                    <a:gd name="connsiteY6" fmla="*/ 0 h 1378224"/>
                    <a:gd name="connsiteX0" fmla="*/ 61914 w 371475"/>
                    <a:gd name="connsiteY0" fmla="*/ 0 h 1380224"/>
                    <a:gd name="connsiteX1" fmla="*/ 309561 w 371475"/>
                    <a:gd name="connsiteY1" fmla="*/ 0 h 1380224"/>
                    <a:gd name="connsiteX2" fmla="*/ 371475 w 371475"/>
                    <a:gd name="connsiteY2" fmla="*/ 61914 h 1380224"/>
                    <a:gd name="connsiteX3" fmla="*/ 348277 w 371475"/>
                    <a:gd name="connsiteY3" fmla="*/ 1123550 h 1380224"/>
                    <a:gd name="connsiteX4" fmla="*/ 54691 w 371475"/>
                    <a:gd name="connsiteY4" fmla="*/ 1199009 h 1380224"/>
                    <a:gd name="connsiteX5" fmla="*/ 0 w 371475"/>
                    <a:gd name="connsiteY5" fmla="*/ 61914 h 1380224"/>
                    <a:gd name="connsiteX6" fmla="*/ 61914 w 371475"/>
                    <a:gd name="connsiteY6" fmla="*/ 0 h 1380224"/>
                    <a:gd name="connsiteX0" fmla="*/ 61914 w 371475"/>
                    <a:gd name="connsiteY0" fmla="*/ 0 h 1376054"/>
                    <a:gd name="connsiteX1" fmla="*/ 309561 w 371475"/>
                    <a:gd name="connsiteY1" fmla="*/ 0 h 1376054"/>
                    <a:gd name="connsiteX2" fmla="*/ 371475 w 371475"/>
                    <a:gd name="connsiteY2" fmla="*/ 61914 h 1376054"/>
                    <a:gd name="connsiteX3" fmla="*/ 348277 w 371475"/>
                    <a:gd name="connsiteY3" fmla="*/ 1123550 h 1376054"/>
                    <a:gd name="connsiteX4" fmla="*/ 52286 w 371475"/>
                    <a:gd name="connsiteY4" fmla="*/ 1191873 h 1376054"/>
                    <a:gd name="connsiteX5" fmla="*/ 0 w 371475"/>
                    <a:gd name="connsiteY5" fmla="*/ 61914 h 1376054"/>
                    <a:gd name="connsiteX6" fmla="*/ 61914 w 371475"/>
                    <a:gd name="connsiteY6" fmla="*/ 0 h 1376054"/>
                    <a:gd name="connsiteX0" fmla="*/ 61914 w 371475"/>
                    <a:gd name="connsiteY0" fmla="*/ 0 h 1374720"/>
                    <a:gd name="connsiteX1" fmla="*/ 309561 w 371475"/>
                    <a:gd name="connsiteY1" fmla="*/ 0 h 1374720"/>
                    <a:gd name="connsiteX2" fmla="*/ 371475 w 371475"/>
                    <a:gd name="connsiteY2" fmla="*/ 61914 h 1374720"/>
                    <a:gd name="connsiteX3" fmla="*/ 348277 w 371475"/>
                    <a:gd name="connsiteY3" fmla="*/ 1123550 h 1374720"/>
                    <a:gd name="connsiteX4" fmla="*/ 52286 w 371475"/>
                    <a:gd name="connsiteY4" fmla="*/ 1191873 h 1374720"/>
                    <a:gd name="connsiteX5" fmla="*/ 0 w 371475"/>
                    <a:gd name="connsiteY5" fmla="*/ 61914 h 1374720"/>
                    <a:gd name="connsiteX6" fmla="*/ 61914 w 371475"/>
                    <a:gd name="connsiteY6" fmla="*/ 0 h 1374720"/>
                    <a:gd name="connsiteX0" fmla="*/ 61914 w 371475"/>
                    <a:gd name="connsiteY0" fmla="*/ 0 h 1376885"/>
                    <a:gd name="connsiteX1" fmla="*/ 309561 w 371475"/>
                    <a:gd name="connsiteY1" fmla="*/ 0 h 1376885"/>
                    <a:gd name="connsiteX2" fmla="*/ 371475 w 371475"/>
                    <a:gd name="connsiteY2" fmla="*/ 61914 h 1376885"/>
                    <a:gd name="connsiteX3" fmla="*/ 348277 w 371475"/>
                    <a:gd name="connsiteY3" fmla="*/ 1123550 h 1376885"/>
                    <a:gd name="connsiteX4" fmla="*/ 52286 w 371475"/>
                    <a:gd name="connsiteY4" fmla="*/ 1191873 h 1376885"/>
                    <a:gd name="connsiteX5" fmla="*/ 0 w 371475"/>
                    <a:gd name="connsiteY5" fmla="*/ 61914 h 1376885"/>
                    <a:gd name="connsiteX6" fmla="*/ 61914 w 371475"/>
                    <a:gd name="connsiteY6" fmla="*/ 0 h 1376885"/>
                    <a:gd name="connsiteX0" fmla="*/ 61914 w 371475"/>
                    <a:gd name="connsiteY0" fmla="*/ 0 h 1381020"/>
                    <a:gd name="connsiteX1" fmla="*/ 309561 w 371475"/>
                    <a:gd name="connsiteY1" fmla="*/ 0 h 1381020"/>
                    <a:gd name="connsiteX2" fmla="*/ 371475 w 371475"/>
                    <a:gd name="connsiteY2" fmla="*/ 61914 h 1381020"/>
                    <a:gd name="connsiteX3" fmla="*/ 348277 w 371475"/>
                    <a:gd name="connsiteY3" fmla="*/ 1123550 h 1381020"/>
                    <a:gd name="connsiteX4" fmla="*/ 52286 w 371475"/>
                    <a:gd name="connsiteY4" fmla="*/ 1191873 h 1381020"/>
                    <a:gd name="connsiteX5" fmla="*/ 0 w 371475"/>
                    <a:gd name="connsiteY5" fmla="*/ 61914 h 1381020"/>
                    <a:gd name="connsiteX6" fmla="*/ 61914 w 371475"/>
                    <a:gd name="connsiteY6" fmla="*/ 0 h 1381020"/>
                    <a:gd name="connsiteX0" fmla="*/ 61914 w 371475"/>
                    <a:gd name="connsiteY0" fmla="*/ 0 h 1387308"/>
                    <a:gd name="connsiteX1" fmla="*/ 309561 w 371475"/>
                    <a:gd name="connsiteY1" fmla="*/ 0 h 1387308"/>
                    <a:gd name="connsiteX2" fmla="*/ 371475 w 371475"/>
                    <a:gd name="connsiteY2" fmla="*/ 61914 h 1387308"/>
                    <a:gd name="connsiteX3" fmla="*/ 348277 w 371475"/>
                    <a:gd name="connsiteY3" fmla="*/ 1123550 h 1387308"/>
                    <a:gd name="connsiteX4" fmla="*/ 52286 w 371475"/>
                    <a:gd name="connsiteY4" fmla="*/ 1191873 h 1387308"/>
                    <a:gd name="connsiteX5" fmla="*/ 0 w 371475"/>
                    <a:gd name="connsiteY5" fmla="*/ 61914 h 1387308"/>
                    <a:gd name="connsiteX6" fmla="*/ 61914 w 371475"/>
                    <a:gd name="connsiteY6" fmla="*/ 0 h 1387308"/>
                    <a:gd name="connsiteX0" fmla="*/ 61914 w 371475"/>
                    <a:gd name="connsiteY0" fmla="*/ 0 h 1389095"/>
                    <a:gd name="connsiteX1" fmla="*/ 309561 w 371475"/>
                    <a:gd name="connsiteY1" fmla="*/ 0 h 1389095"/>
                    <a:gd name="connsiteX2" fmla="*/ 371475 w 371475"/>
                    <a:gd name="connsiteY2" fmla="*/ 61914 h 1389095"/>
                    <a:gd name="connsiteX3" fmla="*/ 348277 w 371475"/>
                    <a:gd name="connsiteY3" fmla="*/ 1123550 h 1389095"/>
                    <a:gd name="connsiteX4" fmla="*/ 52286 w 371475"/>
                    <a:gd name="connsiteY4" fmla="*/ 1191873 h 1389095"/>
                    <a:gd name="connsiteX5" fmla="*/ 0 w 371475"/>
                    <a:gd name="connsiteY5" fmla="*/ 61914 h 1389095"/>
                    <a:gd name="connsiteX6" fmla="*/ 61914 w 371475"/>
                    <a:gd name="connsiteY6" fmla="*/ 0 h 1389095"/>
                    <a:gd name="connsiteX0" fmla="*/ 61914 w 371475"/>
                    <a:gd name="connsiteY0" fmla="*/ 0 h 1389095"/>
                    <a:gd name="connsiteX1" fmla="*/ 309561 w 371475"/>
                    <a:gd name="connsiteY1" fmla="*/ 0 h 1389095"/>
                    <a:gd name="connsiteX2" fmla="*/ 371475 w 371475"/>
                    <a:gd name="connsiteY2" fmla="*/ 61914 h 1389095"/>
                    <a:gd name="connsiteX3" fmla="*/ 348277 w 371475"/>
                    <a:gd name="connsiteY3" fmla="*/ 1123550 h 1389095"/>
                    <a:gd name="connsiteX4" fmla="*/ 52286 w 371475"/>
                    <a:gd name="connsiteY4" fmla="*/ 1191873 h 1389095"/>
                    <a:gd name="connsiteX5" fmla="*/ 0 w 371475"/>
                    <a:gd name="connsiteY5" fmla="*/ 61914 h 1389095"/>
                    <a:gd name="connsiteX6" fmla="*/ 61914 w 371475"/>
                    <a:gd name="connsiteY6" fmla="*/ 0 h 1389095"/>
                    <a:gd name="connsiteX0" fmla="*/ 61914 w 371475"/>
                    <a:gd name="connsiteY0" fmla="*/ 0 h 1387547"/>
                    <a:gd name="connsiteX1" fmla="*/ 309561 w 371475"/>
                    <a:gd name="connsiteY1" fmla="*/ 0 h 1387547"/>
                    <a:gd name="connsiteX2" fmla="*/ 371475 w 371475"/>
                    <a:gd name="connsiteY2" fmla="*/ 61914 h 1387547"/>
                    <a:gd name="connsiteX3" fmla="*/ 348277 w 371475"/>
                    <a:gd name="connsiteY3" fmla="*/ 1123550 h 1387547"/>
                    <a:gd name="connsiteX4" fmla="*/ 52286 w 371475"/>
                    <a:gd name="connsiteY4" fmla="*/ 1191873 h 1387547"/>
                    <a:gd name="connsiteX5" fmla="*/ 0 w 371475"/>
                    <a:gd name="connsiteY5" fmla="*/ 61914 h 1387547"/>
                    <a:gd name="connsiteX6" fmla="*/ 61914 w 371475"/>
                    <a:gd name="connsiteY6" fmla="*/ 0 h 1387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1475" h="1387547">
                      <a:moveTo>
                        <a:pt x="61914" y="0"/>
                      </a:moveTo>
                      <a:lnTo>
                        <a:pt x="309561" y="0"/>
                      </a:lnTo>
                      <a:cubicBezTo>
                        <a:pt x="343755" y="0"/>
                        <a:pt x="371475" y="27720"/>
                        <a:pt x="371475" y="61914"/>
                      </a:cubicBezTo>
                      <a:lnTo>
                        <a:pt x="348277" y="1123550"/>
                      </a:lnTo>
                      <a:cubicBezTo>
                        <a:pt x="315621" y="1412799"/>
                        <a:pt x="113213" y="1504986"/>
                        <a:pt x="52286" y="1191873"/>
                      </a:cubicBezTo>
                      <a:lnTo>
                        <a:pt x="0" y="61914"/>
                      </a:lnTo>
                      <a:cubicBezTo>
                        <a:pt x="0" y="27720"/>
                        <a:pt x="27720" y="0"/>
                        <a:pt x="61914" y="0"/>
                      </a:cubicBezTo>
                      <a:close/>
                    </a:path>
                  </a:pathLst>
                </a:custGeom>
                <a:gradFill>
                  <a:gsLst>
                    <a:gs pos="7000">
                      <a:sysClr val="windowText" lastClr="000000">
                        <a:lumMod val="75000"/>
                        <a:lumOff val="25000"/>
                      </a:sysClr>
                    </a:gs>
                    <a:gs pos="23000">
                      <a:sysClr val="windowText" lastClr="000000"/>
                    </a:gs>
                    <a:gs pos="46000">
                      <a:sysClr val="windowText" lastClr="000000">
                        <a:lumMod val="85000"/>
                        <a:lumOff val="15000"/>
                      </a:sysClr>
                    </a:gs>
                    <a:gs pos="97000">
                      <a:sysClr val="windowText" lastClr="000000">
                        <a:lumMod val="75000"/>
                        <a:lumOff val="25000"/>
                      </a:sysClr>
                    </a:gs>
                    <a:gs pos="82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108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17">
                  <a:extLst>
                    <a:ext uri="{FF2B5EF4-FFF2-40B4-BE49-F238E27FC236}">
                      <a16:creationId xmlns:a16="http://schemas.microsoft.com/office/drawing/2014/main" id="{A749EDE9-39F5-43C7-B40B-58995A7BC37D}"/>
                    </a:ext>
                  </a:extLst>
                </p:cNvPr>
                <p:cNvSpPr/>
                <p:nvPr/>
              </p:nvSpPr>
              <p:spPr>
                <a:xfrm rot="3170650">
                  <a:off x="5552847" y="3825314"/>
                  <a:ext cx="292895" cy="257174"/>
                </a:xfrm>
                <a:custGeom>
                  <a:avLst/>
                  <a:gdLst>
                    <a:gd name="connsiteX0" fmla="*/ 0 w 330994"/>
                    <a:gd name="connsiteY0" fmla="*/ 0 h 333375"/>
                    <a:gd name="connsiteX1" fmla="*/ 330994 w 330994"/>
                    <a:gd name="connsiteY1" fmla="*/ 0 h 333375"/>
                    <a:gd name="connsiteX2" fmla="*/ 330994 w 330994"/>
                    <a:gd name="connsiteY2" fmla="*/ 333375 h 333375"/>
                    <a:gd name="connsiteX3" fmla="*/ 0 w 330994"/>
                    <a:gd name="connsiteY3" fmla="*/ 333375 h 333375"/>
                    <a:gd name="connsiteX4" fmla="*/ 0 w 330994"/>
                    <a:gd name="connsiteY4" fmla="*/ 0 h 333375"/>
                    <a:gd name="connsiteX0" fmla="*/ 0 w 347663"/>
                    <a:gd name="connsiteY0" fmla="*/ 40481 h 333375"/>
                    <a:gd name="connsiteX1" fmla="*/ 347663 w 347663"/>
                    <a:gd name="connsiteY1" fmla="*/ 0 h 333375"/>
                    <a:gd name="connsiteX2" fmla="*/ 347663 w 347663"/>
                    <a:gd name="connsiteY2" fmla="*/ 333375 h 333375"/>
                    <a:gd name="connsiteX3" fmla="*/ 16669 w 347663"/>
                    <a:gd name="connsiteY3" fmla="*/ 333375 h 333375"/>
                    <a:gd name="connsiteX4" fmla="*/ 0 w 347663"/>
                    <a:gd name="connsiteY4" fmla="*/ 40481 h 333375"/>
                    <a:gd name="connsiteX0" fmla="*/ 0 w 347663"/>
                    <a:gd name="connsiteY0" fmla="*/ 40481 h 333375"/>
                    <a:gd name="connsiteX1" fmla="*/ 47626 w 347663"/>
                    <a:gd name="connsiteY1" fmla="*/ 0 h 333375"/>
                    <a:gd name="connsiteX2" fmla="*/ 347663 w 347663"/>
                    <a:gd name="connsiteY2" fmla="*/ 333375 h 333375"/>
                    <a:gd name="connsiteX3" fmla="*/ 16669 w 347663"/>
                    <a:gd name="connsiteY3" fmla="*/ 333375 h 333375"/>
                    <a:gd name="connsiteX4" fmla="*/ 0 w 347663"/>
                    <a:gd name="connsiteY4" fmla="*/ 40481 h 333375"/>
                    <a:gd name="connsiteX0" fmla="*/ 0 w 323851"/>
                    <a:gd name="connsiteY0" fmla="*/ 40481 h 333375"/>
                    <a:gd name="connsiteX1" fmla="*/ 47626 w 323851"/>
                    <a:gd name="connsiteY1" fmla="*/ 0 h 333375"/>
                    <a:gd name="connsiteX2" fmla="*/ 323851 w 323851"/>
                    <a:gd name="connsiteY2" fmla="*/ 221456 h 333375"/>
                    <a:gd name="connsiteX3" fmla="*/ 16669 w 323851"/>
                    <a:gd name="connsiteY3" fmla="*/ 333375 h 333375"/>
                    <a:gd name="connsiteX4" fmla="*/ 0 w 323851"/>
                    <a:gd name="connsiteY4" fmla="*/ 40481 h 333375"/>
                    <a:gd name="connsiteX0" fmla="*/ 0 w 323851"/>
                    <a:gd name="connsiteY0" fmla="*/ 40481 h 285750"/>
                    <a:gd name="connsiteX1" fmla="*/ 47626 w 323851"/>
                    <a:gd name="connsiteY1" fmla="*/ 0 h 285750"/>
                    <a:gd name="connsiteX2" fmla="*/ 323851 w 323851"/>
                    <a:gd name="connsiteY2" fmla="*/ 221456 h 285750"/>
                    <a:gd name="connsiteX3" fmla="*/ 292894 w 323851"/>
                    <a:gd name="connsiteY3" fmla="*/ 285750 h 285750"/>
                    <a:gd name="connsiteX4" fmla="*/ 0 w 323851"/>
                    <a:gd name="connsiteY4" fmla="*/ 40481 h 285750"/>
                    <a:gd name="connsiteX0" fmla="*/ 0 w 326232"/>
                    <a:gd name="connsiteY0" fmla="*/ 47625 h 285750"/>
                    <a:gd name="connsiteX1" fmla="*/ 50007 w 326232"/>
                    <a:gd name="connsiteY1" fmla="*/ 0 h 285750"/>
                    <a:gd name="connsiteX2" fmla="*/ 326232 w 326232"/>
                    <a:gd name="connsiteY2" fmla="*/ 221456 h 285750"/>
                    <a:gd name="connsiteX3" fmla="*/ 295275 w 326232"/>
                    <a:gd name="connsiteY3" fmla="*/ 285750 h 285750"/>
                    <a:gd name="connsiteX4" fmla="*/ 0 w 326232"/>
                    <a:gd name="connsiteY4" fmla="*/ 47625 h 285750"/>
                    <a:gd name="connsiteX0" fmla="*/ 0 w 326232"/>
                    <a:gd name="connsiteY0" fmla="*/ 33337 h 271462"/>
                    <a:gd name="connsiteX1" fmla="*/ 30957 w 326232"/>
                    <a:gd name="connsiteY1" fmla="*/ 0 h 271462"/>
                    <a:gd name="connsiteX2" fmla="*/ 326232 w 326232"/>
                    <a:gd name="connsiteY2" fmla="*/ 207168 h 271462"/>
                    <a:gd name="connsiteX3" fmla="*/ 295275 w 326232"/>
                    <a:gd name="connsiteY3" fmla="*/ 271462 h 271462"/>
                    <a:gd name="connsiteX4" fmla="*/ 0 w 326232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30981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69080"/>
                    <a:gd name="connsiteX1" fmla="*/ 30957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9088"/>
                    <a:gd name="connsiteY0" fmla="*/ 33337 h 269080"/>
                    <a:gd name="connsiteX1" fmla="*/ 30957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9088"/>
                    <a:gd name="connsiteY0" fmla="*/ 33337 h 269080"/>
                    <a:gd name="connsiteX1" fmla="*/ 33338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6707"/>
                    <a:gd name="connsiteY0" fmla="*/ 40481 h 269080"/>
                    <a:gd name="connsiteX1" fmla="*/ 30957 w 316707"/>
                    <a:gd name="connsiteY1" fmla="*/ 0 h 269080"/>
                    <a:gd name="connsiteX2" fmla="*/ 316707 w 316707"/>
                    <a:gd name="connsiteY2" fmla="*/ 228600 h 269080"/>
                    <a:gd name="connsiteX3" fmla="*/ 292894 w 316707"/>
                    <a:gd name="connsiteY3" fmla="*/ 269080 h 269080"/>
                    <a:gd name="connsiteX4" fmla="*/ 0 w 316707"/>
                    <a:gd name="connsiteY4" fmla="*/ 40481 h 269080"/>
                    <a:gd name="connsiteX0" fmla="*/ 0 w 316707"/>
                    <a:gd name="connsiteY0" fmla="*/ 40481 h 269080"/>
                    <a:gd name="connsiteX1" fmla="*/ 30957 w 316707"/>
                    <a:gd name="connsiteY1" fmla="*/ 0 h 269080"/>
                    <a:gd name="connsiteX2" fmla="*/ 316707 w 316707"/>
                    <a:gd name="connsiteY2" fmla="*/ 228600 h 269080"/>
                    <a:gd name="connsiteX3" fmla="*/ 292894 w 316707"/>
                    <a:gd name="connsiteY3" fmla="*/ 269080 h 269080"/>
                    <a:gd name="connsiteX4" fmla="*/ 0 w 316707"/>
                    <a:gd name="connsiteY4" fmla="*/ 40481 h 269080"/>
                    <a:gd name="connsiteX0" fmla="*/ 0 w 316707"/>
                    <a:gd name="connsiteY0" fmla="*/ 40481 h 259555"/>
                    <a:gd name="connsiteX1" fmla="*/ 30957 w 316707"/>
                    <a:gd name="connsiteY1" fmla="*/ 0 h 259555"/>
                    <a:gd name="connsiteX2" fmla="*/ 316707 w 316707"/>
                    <a:gd name="connsiteY2" fmla="*/ 228600 h 259555"/>
                    <a:gd name="connsiteX3" fmla="*/ 295275 w 316707"/>
                    <a:gd name="connsiteY3" fmla="*/ 259555 h 259555"/>
                    <a:gd name="connsiteX4" fmla="*/ 0 w 316707"/>
                    <a:gd name="connsiteY4" fmla="*/ 40481 h 259555"/>
                    <a:gd name="connsiteX0" fmla="*/ 0 w 302420"/>
                    <a:gd name="connsiteY0" fmla="*/ 26193 h 259555"/>
                    <a:gd name="connsiteX1" fmla="*/ 16670 w 302420"/>
                    <a:gd name="connsiteY1" fmla="*/ 0 h 259555"/>
                    <a:gd name="connsiteX2" fmla="*/ 302420 w 302420"/>
                    <a:gd name="connsiteY2" fmla="*/ 228600 h 259555"/>
                    <a:gd name="connsiteX3" fmla="*/ 280988 w 302420"/>
                    <a:gd name="connsiteY3" fmla="*/ 259555 h 259555"/>
                    <a:gd name="connsiteX4" fmla="*/ 0 w 302420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3812 h 257174"/>
                    <a:gd name="connsiteX1" fmla="*/ 16670 w 292895"/>
                    <a:gd name="connsiteY1" fmla="*/ 0 h 257174"/>
                    <a:gd name="connsiteX2" fmla="*/ 292895 w 292895"/>
                    <a:gd name="connsiteY2" fmla="*/ 235744 h 257174"/>
                    <a:gd name="connsiteX3" fmla="*/ 280988 w 292895"/>
                    <a:gd name="connsiteY3" fmla="*/ 257174 h 257174"/>
                    <a:gd name="connsiteX4" fmla="*/ 0 w 292895"/>
                    <a:gd name="connsiteY4" fmla="*/ 23812 h 257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2895" h="257174">
                      <a:moveTo>
                        <a:pt x="0" y="23812"/>
                      </a:moveTo>
                      <a:lnTo>
                        <a:pt x="16670" y="0"/>
                      </a:lnTo>
                      <a:cubicBezTo>
                        <a:pt x="129382" y="64294"/>
                        <a:pt x="218282" y="145257"/>
                        <a:pt x="292895" y="235744"/>
                      </a:cubicBezTo>
                      <a:lnTo>
                        <a:pt x="280988" y="257174"/>
                      </a:lnTo>
                      <a:cubicBezTo>
                        <a:pt x="206375" y="168274"/>
                        <a:pt x="131762" y="81755"/>
                        <a:pt x="0" y="23812"/>
                      </a:cubicBezTo>
                      <a:close/>
                    </a:path>
                  </a:pathLst>
                </a:custGeom>
                <a:gradFill>
                  <a:gsLst>
                    <a:gs pos="28086">
                      <a:srgbClr val="70AD47">
                        <a:lumMod val="40000"/>
                        <a:lumOff val="60000"/>
                      </a:srgbClr>
                    </a:gs>
                    <a:gs pos="73678">
                      <a:srgbClr val="70AD47">
                        <a:lumMod val="60000"/>
                        <a:lumOff val="40000"/>
                      </a:srgbClr>
                    </a:gs>
                    <a:gs pos="46500">
                      <a:srgbClr val="70AD47"/>
                    </a:gs>
                    <a:gs pos="0">
                      <a:srgbClr val="70AD47">
                        <a:lumMod val="75000"/>
                      </a:srgbClr>
                    </a:gs>
                    <a:gs pos="100000">
                      <a:srgbClr val="70AD47">
                        <a:lumMod val="75000"/>
                      </a:srgbClr>
                    </a:gs>
                  </a:gsLst>
                  <a:lin ang="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17">
                  <a:extLst>
                    <a:ext uri="{FF2B5EF4-FFF2-40B4-BE49-F238E27FC236}">
                      <a16:creationId xmlns:a16="http://schemas.microsoft.com/office/drawing/2014/main" id="{E7459463-10A6-4F93-9792-C0BC38D4864C}"/>
                    </a:ext>
                  </a:extLst>
                </p:cNvPr>
                <p:cNvSpPr/>
                <p:nvPr/>
              </p:nvSpPr>
              <p:spPr>
                <a:xfrm rot="3170650">
                  <a:off x="6468620" y="3832267"/>
                  <a:ext cx="254796" cy="216693"/>
                </a:xfrm>
                <a:custGeom>
                  <a:avLst/>
                  <a:gdLst>
                    <a:gd name="connsiteX0" fmla="*/ 0 w 330994"/>
                    <a:gd name="connsiteY0" fmla="*/ 0 h 333375"/>
                    <a:gd name="connsiteX1" fmla="*/ 330994 w 330994"/>
                    <a:gd name="connsiteY1" fmla="*/ 0 h 333375"/>
                    <a:gd name="connsiteX2" fmla="*/ 330994 w 330994"/>
                    <a:gd name="connsiteY2" fmla="*/ 333375 h 333375"/>
                    <a:gd name="connsiteX3" fmla="*/ 0 w 330994"/>
                    <a:gd name="connsiteY3" fmla="*/ 333375 h 333375"/>
                    <a:gd name="connsiteX4" fmla="*/ 0 w 330994"/>
                    <a:gd name="connsiteY4" fmla="*/ 0 h 333375"/>
                    <a:gd name="connsiteX0" fmla="*/ 0 w 347663"/>
                    <a:gd name="connsiteY0" fmla="*/ 40481 h 333375"/>
                    <a:gd name="connsiteX1" fmla="*/ 347663 w 347663"/>
                    <a:gd name="connsiteY1" fmla="*/ 0 h 333375"/>
                    <a:gd name="connsiteX2" fmla="*/ 347663 w 347663"/>
                    <a:gd name="connsiteY2" fmla="*/ 333375 h 333375"/>
                    <a:gd name="connsiteX3" fmla="*/ 16669 w 347663"/>
                    <a:gd name="connsiteY3" fmla="*/ 333375 h 333375"/>
                    <a:gd name="connsiteX4" fmla="*/ 0 w 347663"/>
                    <a:gd name="connsiteY4" fmla="*/ 40481 h 333375"/>
                    <a:gd name="connsiteX0" fmla="*/ 0 w 347663"/>
                    <a:gd name="connsiteY0" fmla="*/ 40481 h 333375"/>
                    <a:gd name="connsiteX1" fmla="*/ 47626 w 347663"/>
                    <a:gd name="connsiteY1" fmla="*/ 0 h 333375"/>
                    <a:gd name="connsiteX2" fmla="*/ 347663 w 347663"/>
                    <a:gd name="connsiteY2" fmla="*/ 333375 h 333375"/>
                    <a:gd name="connsiteX3" fmla="*/ 16669 w 347663"/>
                    <a:gd name="connsiteY3" fmla="*/ 333375 h 333375"/>
                    <a:gd name="connsiteX4" fmla="*/ 0 w 347663"/>
                    <a:gd name="connsiteY4" fmla="*/ 40481 h 333375"/>
                    <a:gd name="connsiteX0" fmla="*/ 0 w 323851"/>
                    <a:gd name="connsiteY0" fmla="*/ 40481 h 333375"/>
                    <a:gd name="connsiteX1" fmla="*/ 47626 w 323851"/>
                    <a:gd name="connsiteY1" fmla="*/ 0 h 333375"/>
                    <a:gd name="connsiteX2" fmla="*/ 323851 w 323851"/>
                    <a:gd name="connsiteY2" fmla="*/ 221456 h 333375"/>
                    <a:gd name="connsiteX3" fmla="*/ 16669 w 323851"/>
                    <a:gd name="connsiteY3" fmla="*/ 333375 h 333375"/>
                    <a:gd name="connsiteX4" fmla="*/ 0 w 323851"/>
                    <a:gd name="connsiteY4" fmla="*/ 40481 h 333375"/>
                    <a:gd name="connsiteX0" fmla="*/ 0 w 323851"/>
                    <a:gd name="connsiteY0" fmla="*/ 40481 h 285750"/>
                    <a:gd name="connsiteX1" fmla="*/ 47626 w 323851"/>
                    <a:gd name="connsiteY1" fmla="*/ 0 h 285750"/>
                    <a:gd name="connsiteX2" fmla="*/ 323851 w 323851"/>
                    <a:gd name="connsiteY2" fmla="*/ 221456 h 285750"/>
                    <a:gd name="connsiteX3" fmla="*/ 292894 w 323851"/>
                    <a:gd name="connsiteY3" fmla="*/ 285750 h 285750"/>
                    <a:gd name="connsiteX4" fmla="*/ 0 w 323851"/>
                    <a:gd name="connsiteY4" fmla="*/ 40481 h 285750"/>
                    <a:gd name="connsiteX0" fmla="*/ 0 w 326232"/>
                    <a:gd name="connsiteY0" fmla="*/ 47625 h 285750"/>
                    <a:gd name="connsiteX1" fmla="*/ 50007 w 326232"/>
                    <a:gd name="connsiteY1" fmla="*/ 0 h 285750"/>
                    <a:gd name="connsiteX2" fmla="*/ 326232 w 326232"/>
                    <a:gd name="connsiteY2" fmla="*/ 221456 h 285750"/>
                    <a:gd name="connsiteX3" fmla="*/ 295275 w 326232"/>
                    <a:gd name="connsiteY3" fmla="*/ 285750 h 285750"/>
                    <a:gd name="connsiteX4" fmla="*/ 0 w 326232"/>
                    <a:gd name="connsiteY4" fmla="*/ 47625 h 285750"/>
                    <a:gd name="connsiteX0" fmla="*/ 0 w 326232"/>
                    <a:gd name="connsiteY0" fmla="*/ 33337 h 271462"/>
                    <a:gd name="connsiteX1" fmla="*/ 30957 w 326232"/>
                    <a:gd name="connsiteY1" fmla="*/ 0 h 271462"/>
                    <a:gd name="connsiteX2" fmla="*/ 326232 w 326232"/>
                    <a:gd name="connsiteY2" fmla="*/ 207168 h 271462"/>
                    <a:gd name="connsiteX3" fmla="*/ 295275 w 326232"/>
                    <a:gd name="connsiteY3" fmla="*/ 271462 h 271462"/>
                    <a:gd name="connsiteX4" fmla="*/ 0 w 326232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30981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69080"/>
                    <a:gd name="connsiteX1" fmla="*/ 30957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9088"/>
                    <a:gd name="connsiteY0" fmla="*/ 33337 h 269080"/>
                    <a:gd name="connsiteX1" fmla="*/ 30957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9088"/>
                    <a:gd name="connsiteY0" fmla="*/ 33337 h 269080"/>
                    <a:gd name="connsiteX1" fmla="*/ 33338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6707"/>
                    <a:gd name="connsiteY0" fmla="*/ 40481 h 269080"/>
                    <a:gd name="connsiteX1" fmla="*/ 30957 w 316707"/>
                    <a:gd name="connsiteY1" fmla="*/ 0 h 269080"/>
                    <a:gd name="connsiteX2" fmla="*/ 316707 w 316707"/>
                    <a:gd name="connsiteY2" fmla="*/ 228600 h 269080"/>
                    <a:gd name="connsiteX3" fmla="*/ 292894 w 316707"/>
                    <a:gd name="connsiteY3" fmla="*/ 269080 h 269080"/>
                    <a:gd name="connsiteX4" fmla="*/ 0 w 316707"/>
                    <a:gd name="connsiteY4" fmla="*/ 40481 h 269080"/>
                    <a:gd name="connsiteX0" fmla="*/ 0 w 316707"/>
                    <a:gd name="connsiteY0" fmla="*/ 40481 h 269080"/>
                    <a:gd name="connsiteX1" fmla="*/ 30957 w 316707"/>
                    <a:gd name="connsiteY1" fmla="*/ 0 h 269080"/>
                    <a:gd name="connsiteX2" fmla="*/ 316707 w 316707"/>
                    <a:gd name="connsiteY2" fmla="*/ 228600 h 269080"/>
                    <a:gd name="connsiteX3" fmla="*/ 292894 w 316707"/>
                    <a:gd name="connsiteY3" fmla="*/ 269080 h 269080"/>
                    <a:gd name="connsiteX4" fmla="*/ 0 w 316707"/>
                    <a:gd name="connsiteY4" fmla="*/ 40481 h 269080"/>
                    <a:gd name="connsiteX0" fmla="*/ 0 w 316707"/>
                    <a:gd name="connsiteY0" fmla="*/ 40481 h 259555"/>
                    <a:gd name="connsiteX1" fmla="*/ 30957 w 316707"/>
                    <a:gd name="connsiteY1" fmla="*/ 0 h 259555"/>
                    <a:gd name="connsiteX2" fmla="*/ 316707 w 316707"/>
                    <a:gd name="connsiteY2" fmla="*/ 228600 h 259555"/>
                    <a:gd name="connsiteX3" fmla="*/ 295275 w 316707"/>
                    <a:gd name="connsiteY3" fmla="*/ 259555 h 259555"/>
                    <a:gd name="connsiteX4" fmla="*/ 0 w 316707"/>
                    <a:gd name="connsiteY4" fmla="*/ 40481 h 259555"/>
                    <a:gd name="connsiteX0" fmla="*/ 0 w 302420"/>
                    <a:gd name="connsiteY0" fmla="*/ 26193 h 259555"/>
                    <a:gd name="connsiteX1" fmla="*/ 16670 w 302420"/>
                    <a:gd name="connsiteY1" fmla="*/ 0 h 259555"/>
                    <a:gd name="connsiteX2" fmla="*/ 302420 w 302420"/>
                    <a:gd name="connsiteY2" fmla="*/ 228600 h 259555"/>
                    <a:gd name="connsiteX3" fmla="*/ 280988 w 302420"/>
                    <a:gd name="connsiteY3" fmla="*/ 259555 h 259555"/>
                    <a:gd name="connsiteX4" fmla="*/ 0 w 302420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3812 h 257174"/>
                    <a:gd name="connsiteX1" fmla="*/ 16670 w 292895"/>
                    <a:gd name="connsiteY1" fmla="*/ 0 h 257174"/>
                    <a:gd name="connsiteX2" fmla="*/ 292895 w 292895"/>
                    <a:gd name="connsiteY2" fmla="*/ 235744 h 257174"/>
                    <a:gd name="connsiteX3" fmla="*/ 280988 w 292895"/>
                    <a:gd name="connsiteY3" fmla="*/ 257174 h 257174"/>
                    <a:gd name="connsiteX4" fmla="*/ 0 w 292895"/>
                    <a:gd name="connsiteY4" fmla="*/ 23812 h 257174"/>
                    <a:gd name="connsiteX0" fmla="*/ 0 w 292895"/>
                    <a:gd name="connsiteY0" fmla="*/ 23812 h 257174"/>
                    <a:gd name="connsiteX1" fmla="*/ 16670 w 292895"/>
                    <a:gd name="connsiteY1" fmla="*/ 0 h 257174"/>
                    <a:gd name="connsiteX2" fmla="*/ 292895 w 292895"/>
                    <a:gd name="connsiteY2" fmla="*/ 235744 h 257174"/>
                    <a:gd name="connsiteX3" fmla="*/ 280988 w 292895"/>
                    <a:gd name="connsiteY3" fmla="*/ 257174 h 257174"/>
                    <a:gd name="connsiteX4" fmla="*/ 0 w 292895"/>
                    <a:gd name="connsiteY4" fmla="*/ 23812 h 257174"/>
                    <a:gd name="connsiteX0" fmla="*/ 0 w 292895"/>
                    <a:gd name="connsiteY0" fmla="*/ 23812 h 257174"/>
                    <a:gd name="connsiteX1" fmla="*/ 16670 w 292895"/>
                    <a:gd name="connsiteY1" fmla="*/ 0 h 257174"/>
                    <a:gd name="connsiteX2" fmla="*/ 292895 w 292895"/>
                    <a:gd name="connsiteY2" fmla="*/ 235744 h 257174"/>
                    <a:gd name="connsiteX3" fmla="*/ 280988 w 292895"/>
                    <a:gd name="connsiteY3" fmla="*/ 257174 h 257174"/>
                    <a:gd name="connsiteX4" fmla="*/ 0 w 292895"/>
                    <a:gd name="connsiteY4" fmla="*/ 23812 h 257174"/>
                    <a:gd name="connsiteX0" fmla="*/ 0 w 292895"/>
                    <a:gd name="connsiteY0" fmla="*/ 23812 h 257174"/>
                    <a:gd name="connsiteX1" fmla="*/ 16670 w 292895"/>
                    <a:gd name="connsiteY1" fmla="*/ 0 h 257174"/>
                    <a:gd name="connsiteX2" fmla="*/ 292895 w 292895"/>
                    <a:gd name="connsiteY2" fmla="*/ 235744 h 257174"/>
                    <a:gd name="connsiteX3" fmla="*/ 280988 w 292895"/>
                    <a:gd name="connsiteY3" fmla="*/ 257174 h 257174"/>
                    <a:gd name="connsiteX4" fmla="*/ 0 w 292895"/>
                    <a:gd name="connsiteY4" fmla="*/ 23812 h 257174"/>
                    <a:gd name="connsiteX0" fmla="*/ 0 w 292895"/>
                    <a:gd name="connsiteY0" fmla="*/ 23812 h 266144"/>
                    <a:gd name="connsiteX1" fmla="*/ 16670 w 292895"/>
                    <a:gd name="connsiteY1" fmla="*/ 0 h 266144"/>
                    <a:gd name="connsiteX2" fmla="*/ 292895 w 292895"/>
                    <a:gd name="connsiteY2" fmla="*/ 235744 h 266144"/>
                    <a:gd name="connsiteX3" fmla="*/ 272457 w 292895"/>
                    <a:gd name="connsiteY3" fmla="*/ 266144 h 266144"/>
                    <a:gd name="connsiteX4" fmla="*/ 0 w 292895"/>
                    <a:gd name="connsiteY4" fmla="*/ 23812 h 266144"/>
                    <a:gd name="connsiteX0" fmla="*/ 0 w 307114"/>
                    <a:gd name="connsiteY0" fmla="*/ 32784 h 266144"/>
                    <a:gd name="connsiteX1" fmla="*/ 30889 w 307114"/>
                    <a:gd name="connsiteY1" fmla="*/ 0 h 266144"/>
                    <a:gd name="connsiteX2" fmla="*/ 307114 w 307114"/>
                    <a:gd name="connsiteY2" fmla="*/ 235744 h 266144"/>
                    <a:gd name="connsiteX3" fmla="*/ 286676 w 307114"/>
                    <a:gd name="connsiteY3" fmla="*/ 266144 h 266144"/>
                    <a:gd name="connsiteX4" fmla="*/ 0 w 307114"/>
                    <a:gd name="connsiteY4" fmla="*/ 32784 h 266144"/>
                    <a:gd name="connsiteX0" fmla="*/ 0 w 307114"/>
                    <a:gd name="connsiteY0" fmla="*/ 32784 h 266144"/>
                    <a:gd name="connsiteX1" fmla="*/ 30889 w 307114"/>
                    <a:gd name="connsiteY1" fmla="*/ 0 h 266144"/>
                    <a:gd name="connsiteX2" fmla="*/ 307114 w 307114"/>
                    <a:gd name="connsiteY2" fmla="*/ 235744 h 266144"/>
                    <a:gd name="connsiteX3" fmla="*/ 286676 w 307114"/>
                    <a:gd name="connsiteY3" fmla="*/ 266144 h 266144"/>
                    <a:gd name="connsiteX4" fmla="*/ 0 w 307114"/>
                    <a:gd name="connsiteY4" fmla="*/ 32784 h 266144"/>
                    <a:gd name="connsiteX0" fmla="*/ 0 w 304271"/>
                    <a:gd name="connsiteY0" fmla="*/ 32784 h 266144"/>
                    <a:gd name="connsiteX1" fmla="*/ 28046 w 304271"/>
                    <a:gd name="connsiteY1" fmla="*/ 0 h 266144"/>
                    <a:gd name="connsiteX2" fmla="*/ 304271 w 304271"/>
                    <a:gd name="connsiteY2" fmla="*/ 235744 h 266144"/>
                    <a:gd name="connsiteX3" fmla="*/ 283833 w 304271"/>
                    <a:gd name="connsiteY3" fmla="*/ 266144 h 266144"/>
                    <a:gd name="connsiteX4" fmla="*/ 0 w 304271"/>
                    <a:gd name="connsiteY4" fmla="*/ 32784 h 266144"/>
                    <a:gd name="connsiteX0" fmla="*/ 0 w 304271"/>
                    <a:gd name="connsiteY0" fmla="*/ 35774 h 266144"/>
                    <a:gd name="connsiteX1" fmla="*/ 28046 w 304271"/>
                    <a:gd name="connsiteY1" fmla="*/ 0 h 266144"/>
                    <a:gd name="connsiteX2" fmla="*/ 304271 w 304271"/>
                    <a:gd name="connsiteY2" fmla="*/ 235744 h 266144"/>
                    <a:gd name="connsiteX3" fmla="*/ 283833 w 304271"/>
                    <a:gd name="connsiteY3" fmla="*/ 266144 h 266144"/>
                    <a:gd name="connsiteX4" fmla="*/ 0 w 304271"/>
                    <a:gd name="connsiteY4" fmla="*/ 35774 h 266144"/>
                    <a:gd name="connsiteX0" fmla="*/ 0 w 304271"/>
                    <a:gd name="connsiteY0" fmla="*/ 35774 h 272124"/>
                    <a:gd name="connsiteX1" fmla="*/ 28046 w 304271"/>
                    <a:gd name="connsiteY1" fmla="*/ 0 h 272124"/>
                    <a:gd name="connsiteX2" fmla="*/ 304271 w 304271"/>
                    <a:gd name="connsiteY2" fmla="*/ 235744 h 272124"/>
                    <a:gd name="connsiteX3" fmla="*/ 283833 w 304271"/>
                    <a:gd name="connsiteY3" fmla="*/ 272124 h 272124"/>
                    <a:gd name="connsiteX4" fmla="*/ 0 w 304271"/>
                    <a:gd name="connsiteY4" fmla="*/ 35774 h 272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271" h="272124">
                      <a:moveTo>
                        <a:pt x="0" y="35774"/>
                      </a:moveTo>
                      <a:lnTo>
                        <a:pt x="28046" y="0"/>
                      </a:lnTo>
                      <a:cubicBezTo>
                        <a:pt x="160662" y="58312"/>
                        <a:pt x="252407" y="148248"/>
                        <a:pt x="304271" y="235744"/>
                      </a:cubicBezTo>
                      <a:lnTo>
                        <a:pt x="283833" y="272124"/>
                      </a:lnTo>
                      <a:cubicBezTo>
                        <a:pt x="209220" y="183224"/>
                        <a:pt x="137449" y="93717"/>
                        <a:pt x="0" y="35774"/>
                      </a:cubicBezTo>
                      <a:close/>
                    </a:path>
                  </a:pathLst>
                </a:custGeom>
                <a:gradFill>
                  <a:gsLst>
                    <a:gs pos="28086">
                      <a:srgbClr val="70AD47">
                        <a:lumMod val="40000"/>
                        <a:lumOff val="60000"/>
                      </a:srgbClr>
                    </a:gs>
                    <a:gs pos="73678">
                      <a:srgbClr val="70AD47">
                        <a:lumMod val="60000"/>
                        <a:lumOff val="40000"/>
                      </a:srgbClr>
                    </a:gs>
                    <a:gs pos="46500">
                      <a:srgbClr val="70AD47"/>
                    </a:gs>
                    <a:gs pos="0">
                      <a:srgbClr val="70AD47">
                        <a:lumMod val="75000"/>
                      </a:srgbClr>
                    </a:gs>
                    <a:gs pos="100000">
                      <a:srgbClr val="70AD47">
                        <a:lumMod val="75000"/>
                      </a:srgbClr>
                    </a:gs>
                  </a:gsLst>
                  <a:lin ang="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24">
                  <a:extLst>
                    <a:ext uri="{FF2B5EF4-FFF2-40B4-BE49-F238E27FC236}">
                      <a16:creationId xmlns:a16="http://schemas.microsoft.com/office/drawing/2014/main" id="{185D0447-EEEF-45A2-94B7-037E1F20EC0F}"/>
                    </a:ext>
                  </a:extLst>
                </p:cNvPr>
                <p:cNvSpPr/>
                <p:nvPr/>
              </p:nvSpPr>
              <p:spPr>
                <a:xfrm rot="3170650">
                  <a:off x="5918737" y="3528544"/>
                  <a:ext cx="550369" cy="692235"/>
                </a:xfrm>
                <a:custGeom>
                  <a:avLst/>
                  <a:gdLst>
                    <a:gd name="connsiteX0" fmla="*/ 0 w 681039"/>
                    <a:gd name="connsiteY0" fmla="*/ 0 h 778669"/>
                    <a:gd name="connsiteX1" fmla="*/ 681039 w 681039"/>
                    <a:gd name="connsiteY1" fmla="*/ 0 h 778669"/>
                    <a:gd name="connsiteX2" fmla="*/ 681039 w 681039"/>
                    <a:gd name="connsiteY2" fmla="*/ 778669 h 778669"/>
                    <a:gd name="connsiteX3" fmla="*/ 0 w 681039"/>
                    <a:gd name="connsiteY3" fmla="*/ 778669 h 778669"/>
                    <a:gd name="connsiteX4" fmla="*/ 0 w 681039"/>
                    <a:gd name="connsiteY4" fmla="*/ 0 h 778669"/>
                    <a:gd name="connsiteX0" fmla="*/ 0 w 700089"/>
                    <a:gd name="connsiteY0" fmla="*/ 0 h 778669"/>
                    <a:gd name="connsiteX1" fmla="*/ 700089 w 700089"/>
                    <a:gd name="connsiteY1" fmla="*/ 30956 h 778669"/>
                    <a:gd name="connsiteX2" fmla="*/ 681039 w 700089"/>
                    <a:gd name="connsiteY2" fmla="*/ 778669 h 778669"/>
                    <a:gd name="connsiteX3" fmla="*/ 0 w 700089"/>
                    <a:gd name="connsiteY3" fmla="*/ 778669 h 778669"/>
                    <a:gd name="connsiteX4" fmla="*/ 0 w 700089"/>
                    <a:gd name="connsiteY4" fmla="*/ 0 h 778669"/>
                    <a:gd name="connsiteX0" fmla="*/ 642938 w 700089"/>
                    <a:gd name="connsiteY0" fmla="*/ 0 h 783431"/>
                    <a:gd name="connsiteX1" fmla="*/ 700089 w 700089"/>
                    <a:gd name="connsiteY1" fmla="*/ 35718 h 783431"/>
                    <a:gd name="connsiteX2" fmla="*/ 681039 w 700089"/>
                    <a:gd name="connsiteY2" fmla="*/ 783431 h 783431"/>
                    <a:gd name="connsiteX3" fmla="*/ 0 w 700089"/>
                    <a:gd name="connsiteY3" fmla="*/ 783431 h 783431"/>
                    <a:gd name="connsiteX4" fmla="*/ 642938 w 700089"/>
                    <a:gd name="connsiteY4" fmla="*/ 0 h 783431"/>
                    <a:gd name="connsiteX0" fmla="*/ 473869 w 531020"/>
                    <a:gd name="connsiteY0" fmla="*/ 0 h 783431"/>
                    <a:gd name="connsiteX1" fmla="*/ 531020 w 531020"/>
                    <a:gd name="connsiteY1" fmla="*/ 35718 h 783431"/>
                    <a:gd name="connsiteX2" fmla="*/ 511970 w 531020"/>
                    <a:gd name="connsiteY2" fmla="*/ 783431 h 783431"/>
                    <a:gd name="connsiteX3" fmla="*/ 0 w 531020"/>
                    <a:gd name="connsiteY3" fmla="*/ 623887 h 783431"/>
                    <a:gd name="connsiteX4" fmla="*/ 473869 w 531020"/>
                    <a:gd name="connsiteY4" fmla="*/ 0 h 783431"/>
                    <a:gd name="connsiteX0" fmla="*/ 473869 w 531020"/>
                    <a:gd name="connsiteY0" fmla="*/ 0 h 647700"/>
                    <a:gd name="connsiteX1" fmla="*/ 531020 w 531020"/>
                    <a:gd name="connsiteY1" fmla="*/ 35718 h 647700"/>
                    <a:gd name="connsiteX2" fmla="*/ 90489 w 531020"/>
                    <a:gd name="connsiteY2" fmla="*/ 647700 h 647700"/>
                    <a:gd name="connsiteX3" fmla="*/ 0 w 531020"/>
                    <a:gd name="connsiteY3" fmla="*/ 623887 h 647700"/>
                    <a:gd name="connsiteX4" fmla="*/ 473869 w 531020"/>
                    <a:gd name="connsiteY4" fmla="*/ 0 h 647700"/>
                    <a:gd name="connsiteX0" fmla="*/ 435769 w 492920"/>
                    <a:gd name="connsiteY0" fmla="*/ 0 h 647700"/>
                    <a:gd name="connsiteX1" fmla="*/ 492920 w 492920"/>
                    <a:gd name="connsiteY1" fmla="*/ 35718 h 647700"/>
                    <a:gd name="connsiteX2" fmla="*/ 52389 w 492920"/>
                    <a:gd name="connsiteY2" fmla="*/ 647700 h 647700"/>
                    <a:gd name="connsiteX3" fmla="*/ 0 w 492920"/>
                    <a:gd name="connsiteY3" fmla="*/ 614362 h 647700"/>
                    <a:gd name="connsiteX4" fmla="*/ 435769 w 492920"/>
                    <a:gd name="connsiteY4" fmla="*/ 0 h 647700"/>
                    <a:gd name="connsiteX0" fmla="*/ 478632 w 535783"/>
                    <a:gd name="connsiteY0" fmla="*/ 0 h 647700"/>
                    <a:gd name="connsiteX1" fmla="*/ 535783 w 535783"/>
                    <a:gd name="connsiteY1" fmla="*/ 35718 h 647700"/>
                    <a:gd name="connsiteX2" fmla="*/ 95252 w 535783"/>
                    <a:gd name="connsiteY2" fmla="*/ 647700 h 647700"/>
                    <a:gd name="connsiteX3" fmla="*/ 0 w 535783"/>
                    <a:gd name="connsiteY3" fmla="*/ 604837 h 647700"/>
                    <a:gd name="connsiteX4" fmla="*/ 478632 w 535783"/>
                    <a:gd name="connsiteY4" fmla="*/ 0 h 647700"/>
                    <a:gd name="connsiteX0" fmla="*/ 478632 w 535783"/>
                    <a:gd name="connsiteY0" fmla="*/ 0 h 664369"/>
                    <a:gd name="connsiteX1" fmla="*/ 535783 w 535783"/>
                    <a:gd name="connsiteY1" fmla="*/ 35718 h 664369"/>
                    <a:gd name="connsiteX2" fmla="*/ 88109 w 535783"/>
                    <a:gd name="connsiteY2" fmla="*/ 664369 h 664369"/>
                    <a:gd name="connsiteX3" fmla="*/ 0 w 535783"/>
                    <a:gd name="connsiteY3" fmla="*/ 604837 h 664369"/>
                    <a:gd name="connsiteX4" fmla="*/ 478632 w 535783"/>
                    <a:gd name="connsiteY4" fmla="*/ 0 h 664369"/>
                    <a:gd name="connsiteX0" fmla="*/ 478632 w 547689"/>
                    <a:gd name="connsiteY0" fmla="*/ 0 h 664369"/>
                    <a:gd name="connsiteX1" fmla="*/ 547689 w 547689"/>
                    <a:gd name="connsiteY1" fmla="*/ 38099 h 664369"/>
                    <a:gd name="connsiteX2" fmla="*/ 88109 w 547689"/>
                    <a:gd name="connsiteY2" fmla="*/ 664369 h 664369"/>
                    <a:gd name="connsiteX3" fmla="*/ 0 w 547689"/>
                    <a:gd name="connsiteY3" fmla="*/ 604837 h 664369"/>
                    <a:gd name="connsiteX4" fmla="*/ 478632 w 547689"/>
                    <a:gd name="connsiteY4" fmla="*/ 0 h 664369"/>
                    <a:gd name="connsiteX0" fmla="*/ 466726 w 547689"/>
                    <a:gd name="connsiteY0" fmla="*/ 0 h 669132"/>
                    <a:gd name="connsiteX1" fmla="*/ 547689 w 547689"/>
                    <a:gd name="connsiteY1" fmla="*/ 42862 h 669132"/>
                    <a:gd name="connsiteX2" fmla="*/ 88109 w 547689"/>
                    <a:gd name="connsiteY2" fmla="*/ 669132 h 669132"/>
                    <a:gd name="connsiteX3" fmla="*/ 0 w 547689"/>
                    <a:gd name="connsiteY3" fmla="*/ 609600 h 669132"/>
                    <a:gd name="connsiteX4" fmla="*/ 466726 w 547689"/>
                    <a:gd name="connsiteY4" fmla="*/ 0 h 669132"/>
                    <a:gd name="connsiteX0" fmla="*/ 473869 w 554832"/>
                    <a:gd name="connsiteY0" fmla="*/ 0 h 669132"/>
                    <a:gd name="connsiteX1" fmla="*/ 554832 w 554832"/>
                    <a:gd name="connsiteY1" fmla="*/ 42862 h 669132"/>
                    <a:gd name="connsiteX2" fmla="*/ 95252 w 554832"/>
                    <a:gd name="connsiteY2" fmla="*/ 669132 h 669132"/>
                    <a:gd name="connsiteX3" fmla="*/ 0 w 554832"/>
                    <a:gd name="connsiteY3" fmla="*/ 609600 h 669132"/>
                    <a:gd name="connsiteX4" fmla="*/ 473869 w 554832"/>
                    <a:gd name="connsiteY4" fmla="*/ 0 h 669132"/>
                    <a:gd name="connsiteX0" fmla="*/ 473869 w 554832"/>
                    <a:gd name="connsiteY0" fmla="*/ 0 h 666751"/>
                    <a:gd name="connsiteX1" fmla="*/ 554832 w 554832"/>
                    <a:gd name="connsiteY1" fmla="*/ 42862 h 666751"/>
                    <a:gd name="connsiteX2" fmla="*/ 85727 w 554832"/>
                    <a:gd name="connsiteY2" fmla="*/ 666751 h 666751"/>
                    <a:gd name="connsiteX3" fmla="*/ 0 w 554832"/>
                    <a:gd name="connsiteY3" fmla="*/ 609600 h 666751"/>
                    <a:gd name="connsiteX4" fmla="*/ 473869 w 554832"/>
                    <a:gd name="connsiteY4" fmla="*/ 0 h 666751"/>
                    <a:gd name="connsiteX0" fmla="*/ 473869 w 554832"/>
                    <a:gd name="connsiteY0" fmla="*/ 0 h 676276"/>
                    <a:gd name="connsiteX1" fmla="*/ 554832 w 554832"/>
                    <a:gd name="connsiteY1" fmla="*/ 42862 h 676276"/>
                    <a:gd name="connsiteX2" fmla="*/ 97633 w 554832"/>
                    <a:gd name="connsiteY2" fmla="*/ 676276 h 676276"/>
                    <a:gd name="connsiteX3" fmla="*/ 0 w 554832"/>
                    <a:gd name="connsiteY3" fmla="*/ 609600 h 676276"/>
                    <a:gd name="connsiteX4" fmla="*/ 473869 w 554832"/>
                    <a:gd name="connsiteY4" fmla="*/ 0 h 676276"/>
                    <a:gd name="connsiteX0" fmla="*/ 473869 w 554832"/>
                    <a:gd name="connsiteY0" fmla="*/ 0 h 676276"/>
                    <a:gd name="connsiteX1" fmla="*/ 554832 w 554832"/>
                    <a:gd name="connsiteY1" fmla="*/ 42862 h 676276"/>
                    <a:gd name="connsiteX2" fmla="*/ 97633 w 554832"/>
                    <a:gd name="connsiteY2" fmla="*/ 676276 h 676276"/>
                    <a:gd name="connsiteX3" fmla="*/ 0 w 554832"/>
                    <a:gd name="connsiteY3" fmla="*/ 609600 h 676276"/>
                    <a:gd name="connsiteX4" fmla="*/ 473869 w 554832"/>
                    <a:gd name="connsiteY4" fmla="*/ 0 h 676276"/>
                    <a:gd name="connsiteX0" fmla="*/ 473869 w 554832"/>
                    <a:gd name="connsiteY0" fmla="*/ 0 h 676276"/>
                    <a:gd name="connsiteX1" fmla="*/ 554832 w 554832"/>
                    <a:gd name="connsiteY1" fmla="*/ 42862 h 676276"/>
                    <a:gd name="connsiteX2" fmla="*/ 97633 w 554832"/>
                    <a:gd name="connsiteY2" fmla="*/ 676276 h 676276"/>
                    <a:gd name="connsiteX3" fmla="*/ 0 w 554832"/>
                    <a:gd name="connsiteY3" fmla="*/ 609600 h 676276"/>
                    <a:gd name="connsiteX4" fmla="*/ 473869 w 554832"/>
                    <a:gd name="connsiteY4" fmla="*/ 0 h 676276"/>
                    <a:gd name="connsiteX0" fmla="*/ 473869 w 554832"/>
                    <a:gd name="connsiteY0" fmla="*/ 0 h 676276"/>
                    <a:gd name="connsiteX1" fmla="*/ 554832 w 554832"/>
                    <a:gd name="connsiteY1" fmla="*/ 42862 h 676276"/>
                    <a:gd name="connsiteX2" fmla="*/ 97633 w 554832"/>
                    <a:gd name="connsiteY2" fmla="*/ 676276 h 676276"/>
                    <a:gd name="connsiteX3" fmla="*/ 0 w 554832"/>
                    <a:gd name="connsiteY3" fmla="*/ 609600 h 676276"/>
                    <a:gd name="connsiteX4" fmla="*/ 473869 w 554832"/>
                    <a:gd name="connsiteY4" fmla="*/ 0 h 676276"/>
                    <a:gd name="connsiteX0" fmla="*/ 473869 w 547688"/>
                    <a:gd name="connsiteY0" fmla="*/ 0 h 676276"/>
                    <a:gd name="connsiteX1" fmla="*/ 547688 w 547688"/>
                    <a:gd name="connsiteY1" fmla="*/ 45243 h 676276"/>
                    <a:gd name="connsiteX2" fmla="*/ 97633 w 547688"/>
                    <a:gd name="connsiteY2" fmla="*/ 676276 h 676276"/>
                    <a:gd name="connsiteX3" fmla="*/ 0 w 547688"/>
                    <a:gd name="connsiteY3" fmla="*/ 609600 h 676276"/>
                    <a:gd name="connsiteX4" fmla="*/ 473869 w 547688"/>
                    <a:gd name="connsiteY4" fmla="*/ 0 h 676276"/>
                    <a:gd name="connsiteX0" fmla="*/ 473869 w 547688"/>
                    <a:gd name="connsiteY0" fmla="*/ 0 h 676276"/>
                    <a:gd name="connsiteX1" fmla="*/ 547688 w 547688"/>
                    <a:gd name="connsiteY1" fmla="*/ 45243 h 676276"/>
                    <a:gd name="connsiteX2" fmla="*/ 97633 w 547688"/>
                    <a:gd name="connsiteY2" fmla="*/ 676276 h 676276"/>
                    <a:gd name="connsiteX3" fmla="*/ 0 w 547688"/>
                    <a:gd name="connsiteY3" fmla="*/ 609600 h 676276"/>
                    <a:gd name="connsiteX4" fmla="*/ 473869 w 547688"/>
                    <a:gd name="connsiteY4" fmla="*/ 0 h 676276"/>
                    <a:gd name="connsiteX0" fmla="*/ 473409 w 547228"/>
                    <a:gd name="connsiteY0" fmla="*/ 0 h 676276"/>
                    <a:gd name="connsiteX1" fmla="*/ 547228 w 547228"/>
                    <a:gd name="connsiteY1" fmla="*/ 45243 h 676276"/>
                    <a:gd name="connsiteX2" fmla="*/ 97173 w 547228"/>
                    <a:gd name="connsiteY2" fmla="*/ 676276 h 676276"/>
                    <a:gd name="connsiteX3" fmla="*/ 0 w 547228"/>
                    <a:gd name="connsiteY3" fmla="*/ 612936 h 676276"/>
                    <a:gd name="connsiteX4" fmla="*/ 473409 w 547228"/>
                    <a:gd name="connsiteY4" fmla="*/ 0 h 676276"/>
                    <a:gd name="connsiteX0" fmla="*/ 469613 w 543432"/>
                    <a:gd name="connsiteY0" fmla="*/ 0 h 676276"/>
                    <a:gd name="connsiteX1" fmla="*/ 543432 w 543432"/>
                    <a:gd name="connsiteY1" fmla="*/ 45243 h 676276"/>
                    <a:gd name="connsiteX2" fmla="*/ 93377 w 543432"/>
                    <a:gd name="connsiteY2" fmla="*/ 676276 h 676276"/>
                    <a:gd name="connsiteX3" fmla="*/ 0 w 543432"/>
                    <a:gd name="connsiteY3" fmla="*/ 615813 h 676276"/>
                    <a:gd name="connsiteX4" fmla="*/ 469613 w 543432"/>
                    <a:gd name="connsiteY4" fmla="*/ 0 h 676276"/>
                    <a:gd name="connsiteX0" fmla="*/ 469613 w 543432"/>
                    <a:gd name="connsiteY0" fmla="*/ 0 h 676735"/>
                    <a:gd name="connsiteX1" fmla="*/ 543432 w 543432"/>
                    <a:gd name="connsiteY1" fmla="*/ 45243 h 676735"/>
                    <a:gd name="connsiteX2" fmla="*/ 90042 w 543432"/>
                    <a:gd name="connsiteY2" fmla="*/ 676735 h 676735"/>
                    <a:gd name="connsiteX3" fmla="*/ 0 w 543432"/>
                    <a:gd name="connsiteY3" fmla="*/ 615813 h 676735"/>
                    <a:gd name="connsiteX4" fmla="*/ 469613 w 543432"/>
                    <a:gd name="connsiteY4" fmla="*/ 0 h 676735"/>
                    <a:gd name="connsiteX0" fmla="*/ 469613 w 543432"/>
                    <a:gd name="connsiteY0" fmla="*/ 0 h 674838"/>
                    <a:gd name="connsiteX1" fmla="*/ 543432 w 543432"/>
                    <a:gd name="connsiteY1" fmla="*/ 45243 h 674838"/>
                    <a:gd name="connsiteX2" fmla="*/ 91480 w 543432"/>
                    <a:gd name="connsiteY2" fmla="*/ 674838 h 674838"/>
                    <a:gd name="connsiteX3" fmla="*/ 0 w 543432"/>
                    <a:gd name="connsiteY3" fmla="*/ 615813 h 674838"/>
                    <a:gd name="connsiteX4" fmla="*/ 469613 w 543432"/>
                    <a:gd name="connsiteY4" fmla="*/ 0 h 674838"/>
                    <a:gd name="connsiteX0" fmla="*/ 469613 w 543432"/>
                    <a:gd name="connsiteY0" fmla="*/ 0 h 678987"/>
                    <a:gd name="connsiteX1" fmla="*/ 543432 w 543432"/>
                    <a:gd name="connsiteY1" fmla="*/ 45243 h 678987"/>
                    <a:gd name="connsiteX2" fmla="*/ 91480 w 543432"/>
                    <a:gd name="connsiteY2" fmla="*/ 674838 h 678987"/>
                    <a:gd name="connsiteX3" fmla="*/ 0 w 543432"/>
                    <a:gd name="connsiteY3" fmla="*/ 615813 h 678987"/>
                    <a:gd name="connsiteX4" fmla="*/ 469613 w 543432"/>
                    <a:gd name="connsiteY4" fmla="*/ 0 h 678987"/>
                    <a:gd name="connsiteX0" fmla="*/ 472341 w 546160"/>
                    <a:gd name="connsiteY0" fmla="*/ 0 h 678673"/>
                    <a:gd name="connsiteX1" fmla="*/ 546160 w 546160"/>
                    <a:gd name="connsiteY1" fmla="*/ 45243 h 678673"/>
                    <a:gd name="connsiteX2" fmla="*/ 94208 w 546160"/>
                    <a:gd name="connsiteY2" fmla="*/ 674838 h 678673"/>
                    <a:gd name="connsiteX3" fmla="*/ 2728 w 546160"/>
                    <a:gd name="connsiteY3" fmla="*/ 615813 h 678673"/>
                    <a:gd name="connsiteX4" fmla="*/ 472341 w 546160"/>
                    <a:gd name="connsiteY4" fmla="*/ 0 h 678673"/>
                    <a:gd name="connsiteX0" fmla="*/ 471880 w 545699"/>
                    <a:gd name="connsiteY0" fmla="*/ 0 h 688192"/>
                    <a:gd name="connsiteX1" fmla="*/ 545699 w 545699"/>
                    <a:gd name="connsiteY1" fmla="*/ 45243 h 688192"/>
                    <a:gd name="connsiteX2" fmla="*/ 93747 w 545699"/>
                    <a:gd name="connsiteY2" fmla="*/ 674838 h 688192"/>
                    <a:gd name="connsiteX3" fmla="*/ 2267 w 545699"/>
                    <a:gd name="connsiteY3" fmla="*/ 615813 h 688192"/>
                    <a:gd name="connsiteX4" fmla="*/ 471880 w 545699"/>
                    <a:gd name="connsiteY4" fmla="*/ 0 h 688192"/>
                    <a:gd name="connsiteX0" fmla="*/ 476722 w 550541"/>
                    <a:gd name="connsiteY0" fmla="*/ 0 h 688868"/>
                    <a:gd name="connsiteX1" fmla="*/ 550541 w 550541"/>
                    <a:gd name="connsiteY1" fmla="*/ 45243 h 688868"/>
                    <a:gd name="connsiteX2" fmla="*/ 98589 w 550541"/>
                    <a:gd name="connsiteY2" fmla="*/ 674838 h 688868"/>
                    <a:gd name="connsiteX3" fmla="*/ 7109 w 550541"/>
                    <a:gd name="connsiteY3" fmla="*/ 615813 h 688868"/>
                    <a:gd name="connsiteX4" fmla="*/ 476722 w 550541"/>
                    <a:gd name="connsiteY4" fmla="*/ 0 h 688868"/>
                    <a:gd name="connsiteX0" fmla="*/ 476550 w 550369"/>
                    <a:gd name="connsiteY0" fmla="*/ 0 h 692235"/>
                    <a:gd name="connsiteX1" fmla="*/ 550369 w 550369"/>
                    <a:gd name="connsiteY1" fmla="*/ 45243 h 692235"/>
                    <a:gd name="connsiteX2" fmla="*/ 98417 w 550369"/>
                    <a:gd name="connsiteY2" fmla="*/ 674838 h 692235"/>
                    <a:gd name="connsiteX3" fmla="*/ 6937 w 550369"/>
                    <a:gd name="connsiteY3" fmla="*/ 615813 h 692235"/>
                    <a:gd name="connsiteX4" fmla="*/ 476550 w 550369"/>
                    <a:gd name="connsiteY4" fmla="*/ 0 h 692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0369" h="692235">
                      <a:moveTo>
                        <a:pt x="476550" y="0"/>
                      </a:moveTo>
                      <a:cubicBezTo>
                        <a:pt x="508301" y="2381"/>
                        <a:pt x="537669" y="26193"/>
                        <a:pt x="550369" y="45243"/>
                      </a:cubicBezTo>
                      <a:lnTo>
                        <a:pt x="98417" y="674838"/>
                      </a:lnTo>
                      <a:cubicBezTo>
                        <a:pt x="57984" y="725498"/>
                        <a:pt x="-24342" y="653067"/>
                        <a:pt x="6937" y="615813"/>
                      </a:cubicBezTo>
                      <a:lnTo>
                        <a:pt x="47655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30702">
                      <a:srgbClr val="70AD47">
                        <a:lumMod val="60000"/>
                        <a:lumOff val="40000"/>
                      </a:srgbClr>
                    </a:gs>
                    <a:gs pos="64000">
                      <a:srgbClr val="70AD47">
                        <a:lumMod val="20000"/>
                        <a:lumOff val="80000"/>
                      </a:srgbClr>
                    </a:gs>
                    <a:gs pos="90000">
                      <a:srgbClr val="70AD47">
                        <a:lumMod val="60000"/>
                        <a:lumOff val="40000"/>
                      </a:srgbClr>
                    </a:gs>
                    <a:gs pos="50000">
                      <a:srgbClr val="70AD47"/>
                    </a:gs>
                    <a:gs pos="79000">
                      <a:srgbClr val="70AD47"/>
                    </a:gs>
                  </a:gsLst>
                  <a:lin ang="1260000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ectangle 17">
                  <a:extLst>
                    <a:ext uri="{FF2B5EF4-FFF2-40B4-BE49-F238E27FC236}">
                      <a16:creationId xmlns:a16="http://schemas.microsoft.com/office/drawing/2014/main" id="{F256CE51-AA11-47F9-9402-152C5D50AEBB}"/>
                    </a:ext>
                  </a:extLst>
                </p:cNvPr>
                <p:cNvSpPr/>
                <p:nvPr/>
              </p:nvSpPr>
              <p:spPr>
                <a:xfrm rot="3170650">
                  <a:off x="5480461" y="3820375"/>
                  <a:ext cx="316707" cy="269080"/>
                </a:xfrm>
                <a:custGeom>
                  <a:avLst/>
                  <a:gdLst>
                    <a:gd name="connsiteX0" fmla="*/ 0 w 330994"/>
                    <a:gd name="connsiteY0" fmla="*/ 0 h 333375"/>
                    <a:gd name="connsiteX1" fmla="*/ 330994 w 330994"/>
                    <a:gd name="connsiteY1" fmla="*/ 0 h 333375"/>
                    <a:gd name="connsiteX2" fmla="*/ 330994 w 330994"/>
                    <a:gd name="connsiteY2" fmla="*/ 333375 h 333375"/>
                    <a:gd name="connsiteX3" fmla="*/ 0 w 330994"/>
                    <a:gd name="connsiteY3" fmla="*/ 333375 h 333375"/>
                    <a:gd name="connsiteX4" fmla="*/ 0 w 330994"/>
                    <a:gd name="connsiteY4" fmla="*/ 0 h 333375"/>
                    <a:gd name="connsiteX0" fmla="*/ 0 w 347663"/>
                    <a:gd name="connsiteY0" fmla="*/ 40481 h 333375"/>
                    <a:gd name="connsiteX1" fmla="*/ 347663 w 347663"/>
                    <a:gd name="connsiteY1" fmla="*/ 0 h 333375"/>
                    <a:gd name="connsiteX2" fmla="*/ 347663 w 347663"/>
                    <a:gd name="connsiteY2" fmla="*/ 333375 h 333375"/>
                    <a:gd name="connsiteX3" fmla="*/ 16669 w 347663"/>
                    <a:gd name="connsiteY3" fmla="*/ 333375 h 333375"/>
                    <a:gd name="connsiteX4" fmla="*/ 0 w 347663"/>
                    <a:gd name="connsiteY4" fmla="*/ 40481 h 333375"/>
                    <a:gd name="connsiteX0" fmla="*/ 0 w 347663"/>
                    <a:gd name="connsiteY0" fmla="*/ 40481 h 333375"/>
                    <a:gd name="connsiteX1" fmla="*/ 47626 w 347663"/>
                    <a:gd name="connsiteY1" fmla="*/ 0 h 333375"/>
                    <a:gd name="connsiteX2" fmla="*/ 347663 w 347663"/>
                    <a:gd name="connsiteY2" fmla="*/ 333375 h 333375"/>
                    <a:gd name="connsiteX3" fmla="*/ 16669 w 347663"/>
                    <a:gd name="connsiteY3" fmla="*/ 333375 h 333375"/>
                    <a:gd name="connsiteX4" fmla="*/ 0 w 347663"/>
                    <a:gd name="connsiteY4" fmla="*/ 40481 h 333375"/>
                    <a:gd name="connsiteX0" fmla="*/ 0 w 323851"/>
                    <a:gd name="connsiteY0" fmla="*/ 40481 h 333375"/>
                    <a:gd name="connsiteX1" fmla="*/ 47626 w 323851"/>
                    <a:gd name="connsiteY1" fmla="*/ 0 h 333375"/>
                    <a:gd name="connsiteX2" fmla="*/ 323851 w 323851"/>
                    <a:gd name="connsiteY2" fmla="*/ 221456 h 333375"/>
                    <a:gd name="connsiteX3" fmla="*/ 16669 w 323851"/>
                    <a:gd name="connsiteY3" fmla="*/ 333375 h 333375"/>
                    <a:gd name="connsiteX4" fmla="*/ 0 w 323851"/>
                    <a:gd name="connsiteY4" fmla="*/ 40481 h 333375"/>
                    <a:gd name="connsiteX0" fmla="*/ 0 w 323851"/>
                    <a:gd name="connsiteY0" fmla="*/ 40481 h 285750"/>
                    <a:gd name="connsiteX1" fmla="*/ 47626 w 323851"/>
                    <a:gd name="connsiteY1" fmla="*/ 0 h 285750"/>
                    <a:gd name="connsiteX2" fmla="*/ 323851 w 323851"/>
                    <a:gd name="connsiteY2" fmla="*/ 221456 h 285750"/>
                    <a:gd name="connsiteX3" fmla="*/ 292894 w 323851"/>
                    <a:gd name="connsiteY3" fmla="*/ 285750 h 285750"/>
                    <a:gd name="connsiteX4" fmla="*/ 0 w 323851"/>
                    <a:gd name="connsiteY4" fmla="*/ 40481 h 285750"/>
                    <a:gd name="connsiteX0" fmla="*/ 0 w 326232"/>
                    <a:gd name="connsiteY0" fmla="*/ 47625 h 285750"/>
                    <a:gd name="connsiteX1" fmla="*/ 50007 w 326232"/>
                    <a:gd name="connsiteY1" fmla="*/ 0 h 285750"/>
                    <a:gd name="connsiteX2" fmla="*/ 326232 w 326232"/>
                    <a:gd name="connsiteY2" fmla="*/ 221456 h 285750"/>
                    <a:gd name="connsiteX3" fmla="*/ 295275 w 326232"/>
                    <a:gd name="connsiteY3" fmla="*/ 285750 h 285750"/>
                    <a:gd name="connsiteX4" fmla="*/ 0 w 326232"/>
                    <a:gd name="connsiteY4" fmla="*/ 47625 h 285750"/>
                    <a:gd name="connsiteX0" fmla="*/ 0 w 326232"/>
                    <a:gd name="connsiteY0" fmla="*/ 33337 h 271462"/>
                    <a:gd name="connsiteX1" fmla="*/ 30957 w 326232"/>
                    <a:gd name="connsiteY1" fmla="*/ 0 h 271462"/>
                    <a:gd name="connsiteX2" fmla="*/ 326232 w 326232"/>
                    <a:gd name="connsiteY2" fmla="*/ 207168 h 271462"/>
                    <a:gd name="connsiteX3" fmla="*/ 295275 w 326232"/>
                    <a:gd name="connsiteY3" fmla="*/ 271462 h 271462"/>
                    <a:gd name="connsiteX4" fmla="*/ 0 w 326232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30981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69080"/>
                    <a:gd name="connsiteX1" fmla="*/ 30957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9088"/>
                    <a:gd name="connsiteY0" fmla="*/ 33337 h 269080"/>
                    <a:gd name="connsiteX1" fmla="*/ 30957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9088"/>
                    <a:gd name="connsiteY0" fmla="*/ 33337 h 269080"/>
                    <a:gd name="connsiteX1" fmla="*/ 33338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6707"/>
                    <a:gd name="connsiteY0" fmla="*/ 40481 h 269080"/>
                    <a:gd name="connsiteX1" fmla="*/ 30957 w 316707"/>
                    <a:gd name="connsiteY1" fmla="*/ 0 h 269080"/>
                    <a:gd name="connsiteX2" fmla="*/ 316707 w 316707"/>
                    <a:gd name="connsiteY2" fmla="*/ 228600 h 269080"/>
                    <a:gd name="connsiteX3" fmla="*/ 292894 w 316707"/>
                    <a:gd name="connsiteY3" fmla="*/ 269080 h 269080"/>
                    <a:gd name="connsiteX4" fmla="*/ 0 w 316707"/>
                    <a:gd name="connsiteY4" fmla="*/ 40481 h 269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6707" h="269080">
                      <a:moveTo>
                        <a:pt x="0" y="40481"/>
                      </a:moveTo>
                      <a:lnTo>
                        <a:pt x="30957" y="0"/>
                      </a:lnTo>
                      <a:cubicBezTo>
                        <a:pt x="138907" y="64294"/>
                        <a:pt x="227806" y="140494"/>
                        <a:pt x="316707" y="228600"/>
                      </a:cubicBezTo>
                      <a:lnTo>
                        <a:pt x="292894" y="269080"/>
                      </a:lnTo>
                      <a:cubicBezTo>
                        <a:pt x="194469" y="175418"/>
                        <a:pt x="110331" y="105568"/>
                        <a:pt x="0" y="40481"/>
                      </a:cubicBezTo>
                      <a:close/>
                    </a:path>
                  </a:pathLst>
                </a:custGeom>
                <a:gradFill>
                  <a:gsLst>
                    <a:gs pos="28086">
                      <a:srgbClr val="70AD47">
                        <a:lumMod val="40000"/>
                        <a:lumOff val="60000"/>
                      </a:srgbClr>
                    </a:gs>
                    <a:gs pos="73678">
                      <a:srgbClr val="70AD47">
                        <a:lumMod val="60000"/>
                        <a:lumOff val="40000"/>
                      </a:srgbClr>
                    </a:gs>
                    <a:gs pos="46500">
                      <a:srgbClr val="70AD47"/>
                    </a:gs>
                    <a:gs pos="0">
                      <a:srgbClr val="70AD47">
                        <a:lumMod val="75000"/>
                      </a:srgbClr>
                    </a:gs>
                    <a:gs pos="100000">
                      <a:srgbClr val="70AD47">
                        <a:lumMod val="75000"/>
                      </a:srgbClr>
                    </a:gs>
                  </a:gsLst>
                  <a:lin ang="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10">
                  <a:extLst>
                    <a:ext uri="{FF2B5EF4-FFF2-40B4-BE49-F238E27FC236}">
                      <a16:creationId xmlns:a16="http://schemas.microsoft.com/office/drawing/2014/main" id="{9E9D94CA-92F4-4DF3-9D49-BD09EDDA1AE2}"/>
                    </a:ext>
                  </a:extLst>
                </p:cNvPr>
                <p:cNvSpPr/>
                <p:nvPr/>
              </p:nvSpPr>
              <p:spPr>
                <a:xfrm>
                  <a:off x="5512429" y="3838726"/>
                  <a:ext cx="1265372" cy="82125"/>
                </a:xfrm>
                <a:custGeom>
                  <a:avLst/>
                  <a:gdLst>
                    <a:gd name="connsiteX0" fmla="*/ 0 w 1214438"/>
                    <a:gd name="connsiteY0" fmla="*/ 0 h 82112"/>
                    <a:gd name="connsiteX1" fmla="*/ 1214438 w 1214438"/>
                    <a:gd name="connsiteY1" fmla="*/ 0 h 82112"/>
                    <a:gd name="connsiteX2" fmla="*/ 1214438 w 1214438"/>
                    <a:gd name="connsiteY2" fmla="*/ 82112 h 82112"/>
                    <a:gd name="connsiteX3" fmla="*/ 0 w 1214438"/>
                    <a:gd name="connsiteY3" fmla="*/ 82112 h 82112"/>
                    <a:gd name="connsiteX4" fmla="*/ 0 w 1214438"/>
                    <a:gd name="connsiteY4" fmla="*/ 0 h 82112"/>
                    <a:gd name="connsiteX0" fmla="*/ 7408 w 1221846"/>
                    <a:gd name="connsiteY0" fmla="*/ 0 h 82112"/>
                    <a:gd name="connsiteX1" fmla="*/ 1221846 w 1221846"/>
                    <a:gd name="connsiteY1" fmla="*/ 0 h 82112"/>
                    <a:gd name="connsiteX2" fmla="*/ 1221846 w 1221846"/>
                    <a:gd name="connsiteY2" fmla="*/ 82112 h 82112"/>
                    <a:gd name="connsiteX3" fmla="*/ 7408 w 1221846"/>
                    <a:gd name="connsiteY3" fmla="*/ 82112 h 82112"/>
                    <a:gd name="connsiteX4" fmla="*/ 7408 w 1221846"/>
                    <a:gd name="connsiteY4" fmla="*/ 0 h 82112"/>
                    <a:gd name="connsiteX0" fmla="*/ 10788 w 1225226"/>
                    <a:gd name="connsiteY0" fmla="*/ 0 h 82112"/>
                    <a:gd name="connsiteX1" fmla="*/ 1225226 w 1225226"/>
                    <a:gd name="connsiteY1" fmla="*/ 0 h 82112"/>
                    <a:gd name="connsiteX2" fmla="*/ 1225226 w 1225226"/>
                    <a:gd name="connsiteY2" fmla="*/ 82112 h 82112"/>
                    <a:gd name="connsiteX3" fmla="*/ 10788 w 1225226"/>
                    <a:gd name="connsiteY3" fmla="*/ 82112 h 82112"/>
                    <a:gd name="connsiteX4" fmla="*/ 10788 w 1225226"/>
                    <a:gd name="connsiteY4" fmla="*/ 0 h 82112"/>
                    <a:gd name="connsiteX0" fmla="*/ 10788 w 1235809"/>
                    <a:gd name="connsiteY0" fmla="*/ 0 h 82112"/>
                    <a:gd name="connsiteX1" fmla="*/ 1225226 w 1235809"/>
                    <a:gd name="connsiteY1" fmla="*/ 0 h 82112"/>
                    <a:gd name="connsiteX2" fmla="*/ 1225226 w 1235809"/>
                    <a:gd name="connsiteY2" fmla="*/ 82112 h 82112"/>
                    <a:gd name="connsiteX3" fmla="*/ 10788 w 1235809"/>
                    <a:gd name="connsiteY3" fmla="*/ 82112 h 82112"/>
                    <a:gd name="connsiteX4" fmla="*/ 10788 w 1235809"/>
                    <a:gd name="connsiteY4" fmla="*/ 0 h 82112"/>
                    <a:gd name="connsiteX0" fmla="*/ 10788 w 1241348"/>
                    <a:gd name="connsiteY0" fmla="*/ 0 h 82112"/>
                    <a:gd name="connsiteX1" fmla="*/ 1225226 w 1241348"/>
                    <a:gd name="connsiteY1" fmla="*/ 0 h 82112"/>
                    <a:gd name="connsiteX2" fmla="*/ 1225226 w 1241348"/>
                    <a:gd name="connsiteY2" fmla="*/ 82112 h 82112"/>
                    <a:gd name="connsiteX3" fmla="*/ 10788 w 1241348"/>
                    <a:gd name="connsiteY3" fmla="*/ 82112 h 82112"/>
                    <a:gd name="connsiteX4" fmla="*/ 10788 w 1241348"/>
                    <a:gd name="connsiteY4" fmla="*/ 0 h 82112"/>
                    <a:gd name="connsiteX0" fmla="*/ 10788 w 1246804"/>
                    <a:gd name="connsiteY0" fmla="*/ 0 h 82112"/>
                    <a:gd name="connsiteX1" fmla="*/ 1225226 w 1246804"/>
                    <a:gd name="connsiteY1" fmla="*/ 0 h 82112"/>
                    <a:gd name="connsiteX2" fmla="*/ 1225226 w 1246804"/>
                    <a:gd name="connsiteY2" fmla="*/ 82112 h 82112"/>
                    <a:gd name="connsiteX3" fmla="*/ 10788 w 1246804"/>
                    <a:gd name="connsiteY3" fmla="*/ 82112 h 82112"/>
                    <a:gd name="connsiteX4" fmla="*/ 10788 w 1246804"/>
                    <a:gd name="connsiteY4" fmla="*/ 0 h 82112"/>
                    <a:gd name="connsiteX0" fmla="*/ 10788 w 1249344"/>
                    <a:gd name="connsiteY0" fmla="*/ 0 h 82112"/>
                    <a:gd name="connsiteX1" fmla="*/ 1225226 w 1249344"/>
                    <a:gd name="connsiteY1" fmla="*/ 0 h 82112"/>
                    <a:gd name="connsiteX2" fmla="*/ 1225226 w 1249344"/>
                    <a:gd name="connsiteY2" fmla="*/ 82112 h 82112"/>
                    <a:gd name="connsiteX3" fmla="*/ 10788 w 1249344"/>
                    <a:gd name="connsiteY3" fmla="*/ 82112 h 82112"/>
                    <a:gd name="connsiteX4" fmla="*/ 10788 w 1249344"/>
                    <a:gd name="connsiteY4" fmla="*/ 0 h 82112"/>
                    <a:gd name="connsiteX0" fmla="*/ 10788 w 1252044"/>
                    <a:gd name="connsiteY0" fmla="*/ 0 h 82112"/>
                    <a:gd name="connsiteX1" fmla="*/ 1225226 w 1252044"/>
                    <a:gd name="connsiteY1" fmla="*/ 0 h 82112"/>
                    <a:gd name="connsiteX2" fmla="*/ 1225226 w 1252044"/>
                    <a:gd name="connsiteY2" fmla="*/ 82112 h 82112"/>
                    <a:gd name="connsiteX3" fmla="*/ 10788 w 1252044"/>
                    <a:gd name="connsiteY3" fmla="*/ 82112 h 82112"/>
                    <a:gd name="connsiteX4" fmla="*/ 10788 w 1252044"/>
                    <a:gd name="connsiteY4" fmla="*/ 0 h 82112"/>
                    <a:gd name="connsiteX0" fmla="*/ 10788 w 1255613"/>
                    <a:gd name="connsiteY0" fmla="*/ 0 h 82112"/>
                    <a:gd name="connsiteX1" fmla="*/ 1225226 w 1255613"/>
                    <a:gd name="connsiteY1" fmla="*/ 0 h 82112"/>
                    <a:gd name="connsiteX2" fmla="*/ 1225226 w 1255613"/>
                    <a:gd name="connsiteY2" fmla="*/ 82112 h 82112"/>
                    <a:gd name="connsiteX3" fmla="*/ 10788 w 1255613"/>
                    <a:gd name="connsiteY3" fmla="*/ 82112 h 82112"/>
                    <a:gd name="connsiteX4" fmla="*/ 10788 w 1255613"/>
                    <a:gd name="connsiteY4" fmla="*/ 0 h 82112"/>
                    <a:gd name="connsiteX0" fmla="*/ 15777 w 1260602"/>
                    <a:gd name="connsiteY0" fmla="*/ 0 h 82112"/>
                    <a:gd name="connsiteX1" fmla="*/ 1230215 w 1260602"/>
                    <a:gd name="connsiteY1" fmla="*/ 0 h 82112"/>
                    <a:gd name="connsiteX2" fmla="*/ 1230215 w 1260602"/>
                    <a:gd name="connsiteY2" fmla="*/ 82112 h 82112"/>
                    <a:gd name="connsiteX3" fmla="*/ 15777 w 1260602"/>
                    <a:gd name="connsiteY3" fmla="*/ 82112 h 82112"/>
                    <a:gd name="connsiteX4" fmla="*/ 15777 w 1260602"/>
                    <a:gd name="connsiteY4" fmla="*/ 0 h 82112"/>
                    <a:gd name="connsiteX0" fmla="*/ 20547 w 1265372"/>
                    <a:gd name="connsiteY0" fmla="*/ 0 h 82125"/>
                    <a:gd name="connsiteX1" fmla="*/ 1234985 w 1265372"/>
                    <a:gd name="connsiteY1" fmla="*/ 0 h 82125"/>
                    <a:gd name="connsiteX2" fmla="*/ 1234985 w 1265372"/>
                    <a:gd name="connsiteY2" fmla="*/ 82112 h 82125"/>
                    <a:gd name="connsiteX3" fmla="*/ 20547 w 1265372"/>
                    <a:gd name="connsiteY3" fmla="*/ 82112 h 82125"/>
                    <a:gd name="connsiteX4" fmla="*/ 20547 w 1265372"/>
                    <a:gd name="connsiteY4" fmla="*/ 0 h 82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5372" h="82125">
                      <a:moveTo>
                        <a:pt x="20547" y="0"/>
                      </a:moveTo>
                      <a:lnTo>
                        <a:pt x="1234985" y="0"/>
                      </a:lnTo>
                      <a:cubicBezTo>
                        <a:pt x="1273085" y="13083"/>
                        <a:pt x="1277848" y="80936"/>
                        <a:pt x="1234985" y="82112"/>
                      </a:cubicBezTo>
                      <a:lnTo>
                        <a:pt x="20547" y="82112"/>
                      </a:lnTo>
                      <a:cubicBezTo>
                        <a:pt x="-5646" y="83316"/>
                        <a:pt x="-8027" y="1177"/>
                        <a:pt x="2054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alpha val="50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C8DADE-9B03-4421-9419-40E5492514A9}"/>
                </a:ext>
              </a:extLst>
            </p:cNvPr>
            <p:cNvSpPr/>
            <p:nvPr/>
          </p:nvSpPr>
          <p:spPr>
            <a:xfrm>
              <a:off x="4971246" y="1462963"/>
              <a:ext cx="2204088" cy="3204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The first great fact observed is the entire absence of all means of mechanical restraint. Neither belt, strait-jacket, manacle, strong chair, or any other means whatever for restraining the patient, are to be found there”.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‘The Story of a Mental Hospital: </a:t>
              </a:r>
              <a:r>
                <a:rPr kumimoji="0" lang="en-GB" altLang="en-US" sz="14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Fulbourn</a:t>
              </a:r>
              <a:r>
                <a:rPr kumimoji="0" lang="en-GB" altLang="en-US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1858-1983’ by David H. Clark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0EF093-4526-4767-804B-D23727306570}"/>
                </a:ext>
              </a:extLst>
            </p:cNvPr>
            <p:cNvSpPr/>
            <p:nvPr/>
          </p:nvSpPr>
          <p:spPr>
            <a:xfrm>
              <a:off x="2002169" y="1381368"/>
              <a:ext cx="2306013" cy="3767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 the Journal of Mental Science for 1862 is reprinted a lecture given in Cambridge by Dr J. Lockhart Robertson on 'The Progress of Psychological Medicine since the Sixteenth Century’.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" charset="0"/>
                <a:buChar char="•"/>
                <a:tabLst/>
                <a:defRPr/>
              </a:pPr>
              <a:endParaRPr kumimoji="0" lang="en-GB" alt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“In order vividly to see the progress which medical science has made since Dr Caius' time let us look at one of our English county asylums of today. A very good specimen is the Cambridge Asylum at </a:t>
              </a:r>
              <a:r>
                <a:rPr kumimoji="0" lang="en-GB" alt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Fulbourn</a:t>
              </a:r>
              <a:r>
                <a:rPr kumimoji="0" lang="en-GB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under the able administration of my friend Dr Lawrence.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5" name="Rectangle 2">
            <a:extLst>
              <a:ext uri="{FF2B5EF4-FFF2-40B4-BE49-F238E27FC236}">
                <a16:creationId xmlns:a16="http://schemas.microsoft.com/office/drawing/2014/main" id="{5EF1B06C-64D6-4AB8-A678-3681074B2274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-261444" y="2891940"/>
            <a:ext cx="5244845" cy="84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Pause for thought…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8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9"/>
    </mc:Choice>
    <mc:Fallback xmlns="">
      <p:transition spd="slow" advTm="2570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1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74348</TotalTime>
  <Words>2053</Words>
  <Application>Microsoft Office PowerPoint</Application>
  <PresentationFormat>Widescreen</PresentationFormat>
  <Paragraphs>570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Agency FB</vt:lpstr>
      <vt:lpstr>Andre Heavy SF</vt:lpstr>
      <vt:lpstr>Arial</vt:lpstr>
      <vt:lpstr>Britannic Bold</vt:lpstr>
      <vt:lpstr>Calibri</vt:lpstr>
      <vt:lpstr>Calibri Light</vt:lpstr>
      <vt:lpstr>Times</vt:lpstr>
      <vt:lpstr>Times New Roman</vt:lpstr>
      <vt:lpstr>Wingdings</vt:lpstr>
      <vt:lpstr>Office Theme</vt:lpstr>
      <vt:lpstr>Learning from Lived Experience     </vt:lpstr>
      <vt:lpstr>Safety in Mental Health Settings project</vt:lpstr>
      <vt:lpstr>Safety in Mental Health Settings (SiMHS) project </vt:lpstr>
      <vt:lpstr>Qualitative work</vt:lpstr>
      <vt:lpstr>Service user experience survey</vt:lpstr>
      <vt:lpstr> Service user focus groups - improvement ideas</vt:lpstr>
      <vt:lpstr> Rachel’s experience</vt:lpstr>
      <vt:lpstr>    PROMISE Programme  PROactive Management of Integrated  Services &amp; Environments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PROMISE Patient Advisory Group </vt:lpstr>
      <vt:lpstr> Improving environments </vt:lpstr>
      <vt:lpstr> Frontline initiatives continued </vt:lpstr>
      <vt:lpstr>PowerPoint Presentation</vt:lpstr>
      <vt:lpstr>PROMISE results</vt:lpstr>
      <vt:lpstr>Patient experience scores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PROactive Management of Integrated  Services &amp; Environments</dc:title>
  <dc:creator>Sarah Rae</dc:creator>
  <cp:lastModifiedBy>Sarah Rae</cp:lastModifiedBy>
  <cp:revision>237</cp:revision>
  <cp:lastPrinted>2018-10-21T18:56:00Z</cp:lastPrinted>
  <dcterms:created xsi:type="dcterms:W3CDTF">2018-06-24T15:39:53Z</dcterms:created>
  <dcterms:modified xsi:type="dcterms:W3CDTF">2022-10-09T17:05:34Z</dcterms:modified>
</cp:coreProperties>
</file>