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D7C50-04AA-4CE3-9B22-298830EE5700}" type="datetimeFigureOut">
              <a:rPr lang="en-GB" smtClean="0"/>
              <a:t>08/02/2023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7AD9-DA6C-4784-8658-40E52E738A22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437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D7C50-04AA-4CE3-9B22-298830EE5700}" type="datetimeFigureOut">
              <a:rPr lang="en-GB" smtClean="0"/>
              <a:t>08/02/2023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7AD9-DA6C-4784-8658-40E52E738A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186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D7C50-04AA-4CE3-9B22-298830EE5700}" type="datetimeFigureOut">
              <a:rPr lang="en-GB" smtClean="0"/>
              <a:t>08/02/2023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7AD9-DA6C-4784-8658-40E52E738A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02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D7C50-04AA-4CE3-9B22-298830EE5700}" type="datetimeFigureOut">
              <a:rPr lang="en-GB" smtClean="0"/>
              <a:t>08/02/2023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7AD9-DA6C-4784-8658-40E52E738A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43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D7C50-04AA-4CE3-9B22-298830EE5700}" type="datetimeFigureOut">
              <a:rPr lang="en-GB" smtClean="0"/>
              <a:t>08/02/2023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7AD9-DA6C-4784-8658-40E52E738A22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0053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D7C50-04AA-4CE3-9B22-298830EE5700}" type="datetimeFigureOut">
              <a:rPr lang="en-GB" smtClean="0"/>
              <a:t>08/02/2023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7AD9-DA6C-4784-8658-40E52E738A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513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D7C50-04AA-4CE3-9B22-298830EE5700}" type="datetimeFigureOut">
              <a:rPr lang="en-GB" smtClean="0"/>
              <a:t>08/02/2023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7AD9-DA6C-4784-8658-40E52E738A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009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D7C50-04AA-4CE3-9B22-298830EE5700}" type="datetimeFigureOut">
              <a:rPr lang="en-GB" smtClean="0"/>
              <a:t>08/02/2023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7AD9-DA6C-4784-8658-40E52E738A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163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D7C50-04AA-4CE3-9B22-298830EE5700}" type="datetimeFigureOut">
              <a:rPr lang="en-GB" smtClean="0"/>
              <a:t>08/02/2023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7AD9-DA6C-4784-8658-40E52E738A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598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C4D7C50-04AA-4CE3-9B22-298830EE5700}" type="datetimeFigureOut">
              <a:rPr lang="en-GB" smtClean="0"/>
              <a:t>08/02/2023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4447AD9-DA6C-4784-8658-40E52E738A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727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D7C50-04AA-4CE3-9B22-298830EE5700}" type="datetimeFigureOut">
              <a:rPr lang="en-GB" smtClean="0"/>
              <a:t>08/02/2023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7AD9-DA6C-4784-8658-40E52E738A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234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C4D7C50-04AA-4CE3-9B22-298830EE5700}" type="datetimeFigureOut">
              <a:rPr lang="en-GB" smtClean="0"/>
              <a:t>08/02/2023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4447AD9-DA6C-4784-8658-40E52E738A22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819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F3B3B6C5-748F-437C-AE76-DB11FEA99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197CEB5D-9BB2-475C-BA8D-AC88BB8C97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2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FF7CDE-6CA1-4E26-8B16-2E16149B7B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0588" y="965199"/>
            <a:ext cx="6766078" cy="4927601"/>
          </a:xfrm>
        </p:spPr>
        <p:txBody>
          <a:bodyPr anchor="ctr">
            <a:normAutofit/>
          </a:bodyPr>
          <a:lstStyle/>
          <a:p>
            <a:r>
              <a:rPr lang="en-GB" sz="5400" b="1" dirty="0"/>
              <a:t>Becoming a Ward Manager: </a:t>
            </a:r>
            <a:br>
              <a:rPr lang="en-GB" sz="5400" b="1" dirty="0"/>
            </a:br>
            <a:r>
              <a:rPr lang="en-GB" sz="5400" b="1" dirty="0"/>
              <a:t>A Lived Experience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A4A439-C848-4CB0-A5B0-EF24AE1963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3257" y="965198"/>
            <a:ext cx="2707937" cy="4927602"/>
          </a:xfrm>
        </p:spPr>
        <p:txBody>
          <a:bodyPr anchor="ctr">
            <a:normAutofit/>
          </a:bodyPr>
          <a:lstStyle/>
          <a:p>
            <a:pPr algn="r"/>
            <a:r>
              <a:rPr lang="en-GB" sz="2000" dirty="0"/>
              <a:t>Liam Button RN </a:t>
            </a:r>
          </a:p>
          <a:p>
            <a:pPr algn="r"/>
            <a:r>
              <a:rPr lang="en-GB" sz="2000" dirty="0"/>
              <a:t>Lead Infection control practitioner</a:t>
            </a:r>
          </a:p>
          <a:p>
            <a:pPr algn="r"/>
            <a:r>
              <a:rPr lang="en-GB" sz="2000" dirty="0"/>
              <a:t>Cornwall foundation trust &amp; royal CORNWALL hospitals trust</a:t>
            </a:r>
          </a:p>
        </p:txBody>
      </p:sp>
      <p:cxnSp>
        <p:nvCxnSpPr>
          <p:cNvPr id="16" name="Straight Connector 11">
            <a:extLst>
              <a:ext uri="{FF2B5EF4-FFF2-40B4-BE49-F238E27FC236}">
                <a16:creationId xmlns:a16="http://schemas.microsoft.com/office/drawing/2014/main" id="{BB14AD1F-ADD5-46E7-966F-4C0290232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803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5230A27-1553-42F8-99D7-829868E13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72232D-B4D6-429F-B3D1-2D9891B85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2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14E1FA-67E7-4B84-AE4A-3AB2908EB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030" y="963997"/>
            <a:ext cx="3254691" cy="4938361"/>
          </a:xfrm>
        </p:spPr>
        <p:txBody>
          <a:bodyPr anchor="ctr">
            <a:normAutofit/>
          </a:bodyPr>
          <a:lstStyle/>
          <a:p>
            <a:pPr algn="ctr"/>
            <a:r>
              <a:rPr lang="en-GB" sz="4400" b="1" dirty="0"/>
              <a:t>The Aim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2CC3441-26B3-4381-B3DF-8AE3C288B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0251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C2BFC-9CCA-48BD-9F8C-83A23680A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882" y="963507"/>
            <a:ext cx="6135097" cy="493885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3200" dirty="0"/>
              <a:t>To share my experience and help you with the demands of being a leader</a:t>
            </a:r>
          </a:p>
        </p:txBody>
      </p:sp>
    </p:spTree>
    <p:extLst>
      <p:ext uri="{BB962C8B-B14F-4D97-AF65-F5344CB8AC3E}">
        <p14:creationId xmlns:p14="http://schemas.microsoft.com/office/powerpoint/2010/main" val="1089067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5230A27-1553-42F8-99D7-829868E13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72232D-B4D6-429F-B3D1-2D9891B85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2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642C4A-4C72-43B6-A608-C7D4A2231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030" y="963997"/>
            <a:ext cx="3254691" cy="4938361"/>
          </a:xfrm>
        </p:spPr>
        <p:txBody>
          <a:bodyPr anchor="ctr">
            <a:normAutofit/>
          </a:bodyPr>
          <a:lstStyle/>
          <a:p>
            <a:pPr algn="r"/>
            <a:r>
              <a:rPr lang="en-GB" sz="4400" b="1" dirty="0"/>
              <a:t>What I wish I’d known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2CC3441-26B3-4381-B3DF-8AE3C288B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0251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A7577-3C82-48CD-BC1A-272C69409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882" y="963507"/>
            <a:ext cx="6135097" cy="4938851"/>
          </a:xfrm>
        </p:spPr>
        <p:txBody>
          <a:bodyPr anchor="ctr"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3200" dirty="0"/>
              <a:t>Always be kind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3200" dirty="0"/>
              <a:t>You are accountable but not to blame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3200" dirty="0"/>
              <a:t>Prioritise and execute (or say no)</a:t>
            </a:r>
          </a:p>
          <a:p>
            <a:pPr marL="342900" indent="-342900">
              <a:buFont typeface="+mj-lt"/>
              <a:buAutoNum type="arabicPeriod"/>
            </a:pPr>
            <a:endParaRPr lang="en-GB" sz="3200" dirty="0"/>
          </a:p>
          <a:p>
            <a:pPr marL="342900" indent="-342900">
              <a:buFont typeface="+mj-lt"/>
              <a:buAutoNum type="arabicPeriod"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521431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5230A27-1553-42F8-99D7-829868E13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72232D-B4D6-429F-B3D1-2D9891B85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2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D5F599-6482-47EB-A4E4-63F7BCE6A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030" y="963997"/>
            <a:ext cx="3254691" cy="4938361"/>
          </a:xfrm>
        </p:spPr>
        <p:txBody>
          <a:bodyPr anchor="ctr">
            <a:normAutofit/>
          </a:bodyPr>
          <a:lstStyle/>
          <a:p>
            <a:pPr algn="r"/>
            <a:r>
              <a:rPr lang="en-GB" sz="4400" b="1" dirty="0"/>
              <a:t>Tips and advice for aspiring Ward Managers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2CC3441-26B3-4381-B3DF-8AE3C288B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0251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CEF38-438A-440B-A059-CD85FB0BF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882" y="963507"/>
            <a:ext cx="6135097" cy="4938851"/>
          </a:xfrm>
        </p:spPr>
        <p:txBody>
          <a:bodyPr anchor="ctr"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3200" dirty="0"/>
              <a:t>The importance of communication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3200" dirty="0"/>
              <a:t>Make connections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3200" dirty="0"/>
              <a:t>Reflect</a:t>
            </a:r>
          </a:p>
          <a:p>
            <a:pPr marL="0" indent="0">
              <a:buNone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481325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5230A27-1553-42F8-99D7-829868E13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72232D-B4D6-429F-B3D1-2D9891B85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2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740BF0-239B-439E-AD94-5D8C06ADB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030" y="963997"/>
            <a:ext cx="3254691" cy="4938361"/>
          </a:xfrm>
        </p:spPr>
        <p:txBody>
          <a:bodyPr anchor="ctr">
            <a:normAutofit/>
          </a:bodyPr>
          <a:lstStyle/>
          <a:p>
            <a:pPr algn="r"/>
            <a:r>
              <a:rPr lang="en-GB" sz="4400" b="1" dirty="0"/>
              <a:t>Leading by Example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2CC3441-26B3-4381-B3DF-8AE3C288B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0251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herd of sheep&#10;&#10;Description automatically generated with medium confidence">
            <a:extLst>
              <a:ext uri="{FF2B5EF4-FFF2-40B4-BE49-F238E27FC236}">
                <a16:creationId xmlns:a16="http://schemas.microsoft.com/office/drawing/2014/main" id="{4A853D54-17C4-A9D6-52DB-41AE5DF13E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584" y="776527"/>
            <a:ext cx="4077420" cy="2482511"/>
          </a:xfrm>
          <a:prstGeom prst="rect">
            <a:avLst/>
          </a:prstGeom>
        </p:spPr>
      </p:pic>
      <p:pic>
        <p:nvPicPr>
          <p:cNvPr id="5" name="Content Placeholder 4" descr="A group of people in a boat&#10;&#10;Description automatically generated with medium confidence">
            <a:extLst>
              <a:ext uri="{FF2B5EF4-FFF2-40B4-BE49-F238E27FC236}">
                <a16:creationId xmlns:a16="http://schemas.microsoft.com/office/drawing/2014/main" id="{61A25844-1846-E2FB-AF45-B0AE1960B9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482" y="3429000"/>
            <a:ext cx="4557446" cy="2904549"/>
          </a:xfrm>
        </p:spPr>
      </p:pic>
    </p:spTree>
    <p:extLst>
      <p:ext uri="{BB962C8B-B14F-4D97-AF65-F5344CB8AC3E}">
        <p14:creationId xmlns:p14="http://schemas.microsoft.com/office/powerpoint/2010/main" val="154713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5230A27-1553-42F8-99D7-829868E13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72232D-B4D6-429F-B3D1-2D9891B85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2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265F3E-FB92-4B64-B049-D560B8AF1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030" y="963997"/>
            <a:ext cx="3254691" cy="4938361"/>
          </a:xfrm>
        </p:spPr>
        <p:txBody>
          <a:bodyPr anchor="ctr">
            <a:normAutofit/>
          </a:bodyPr>
          <a:lstStyle/>
          <a:p>
            <a:pPr algn="r"/>
            <a:r>
              <a:rPr lang="en-GB" sz="4400" b="1" dirty="0"/>
              <a:t>The highs and lows of the role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2CC3441-26B3-4381-B3DF-8AE3C288B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0251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B2E8F-B2C5-4E9A-9A09-D04BB3AA0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882" y="963507"/>
            <a:ext cx="6135097" cy="4938851"/>
          </a:xfrm>
        </p:spPr>
        <p:txBody>
          <a:bodyPr anchor="ctr"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3200" dirty="0"/>
              <a:t>Balance</a:t>
            </a:r>
          </a:p>
        </p:txBody>
      </p:sp>
      <p:pic>
        <p:nvPicPr>
          <p:cNvPr id="5" name="Picture 4" descr="A picture containing blur&#10;&#10;Description automatically generated">
            <a:extLst>
              <a:ext uri="{FF2B5EF4-FFF2-40B4-BE49-F238E27FC236}">
                <a16:creationId xmlns:a16="http://schemas.microsoft.com/office/drawing/2014/main" id="{957D7EDE-FB29-0557-9236-FA5D53EBA0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869" y="1399552"/>
            <a:ext cx="2705930" cy="405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199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5230A27-1553-42F8-99D7-829868E13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72232D-B4D6-429F-B3D1-2D9891B85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2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C74BB0-7B52-4C6A-8AA0-82AF374B3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030" y="963997"/>
            <a:ext cx="3254691" cy="4938361"/>
          </a:xfrm>
        </p:spPr>
        <p:txBody>
          <a:bodyPr anchor="ctr">
            <a:normAutofit/>
          </a:bodyPr>
          <a:lstStyle/>
          <a:p>
            <a:pPr algn="r"/>
            <a:r>
              <a:rPr lang="en-GB" sz="4400" dirty="0"/>
              <a:t>Thank you for your time.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2CC3441-26B3-4381-B3DF-8AE3C288B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0251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4DF13-1B4A-430E-A985-3D6065D2C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882" y="963507"/>
            <a:ext cx="6135097" cy="4938851"/>
          </a:xfrm>
        </p:spPr>
        <p:txBody>
          <a:bodyPr anchor="ctr">
            <a:normAutofit/>
          </a:bodyPr>
          <a:lstStyle/>
          <a:p>
            <a:r>
              <a:rPr lang="en-GB" b="1" dirty="0"/>
              <a:t>Recommended reading:</a:t>
            </a:r>
          </a:p>
          <a:p>
            <a:r>
              <a:rPr lang="en-GB" dirty="0"/>
              <a:t>Dare to Lead – </a:t>
            </a:r>
            <a:r>
              <a:rPr lang="en-GB" dirty="0" err="1"/>
              <a:t>Brene</a:t>
            </a:r>
            <a:r>
              <a:rPr lang="en-GB" dirty="0"/>
              <a:t> Brown</a:t>
            </a:r>
          </a:p>
          <a:p>
            <a:r>
              <a:rPr lang="en-GB" dirty="0"/>
              <a:t>Turn the Ship Around – David </a:t>
            </a:r>
            <a:r>
              <a:rPr lang="en-GB" dirty="0" err="1"/>
              <a:t>Marquet</a:t>
            </a:r>
            <a:endParaRPr lang="en-GB" dirty="0"/>
          </a:p>
          <a:p>
            <a:r>
              <a:rPr lang="en-GB" dirty="0"/>
              <a:t>Extreme Ownership – Jocko </a:t>
            </a:r>
            <a:r>
              <a:rPr lang="en-GB" dirty="0" err="1"/>
              <a:t>Willink</a:t>
            </a:r>
            <a:endParaRPr lang="en-GB" dirty="0"/>
          </a:p>
          <a:p>
            <a:r>
              <a:rPr lang="en-GB" dirty="0"/>
              <a:t>The Dichotomy of Leadership – Jocko </a:t>
            </a:r>
            <a:r>
              <a:rPr lang="en-GB" dirty="0" err="1"/>
              <a:t>Willink</a:t>
            </a:r>
            <a:r>
              <a:rPr lang="en-GB" dirty="0"/>
              <a:t> </a:t>
            </a:r>
          </a:p>
          <a:p>
            <a:r>
              <a:rPr lang="en-GB" dirty="0"/>
              <a:t>The Little Book of Stoicism – Jonas </a:t>
            </a:r>
            <a:r>
              <a:rPr lang="en-GB" dirty="0" err="1"/>
              <a:t>Salzgeber</a:t>
            </a:r>
            <a:endParaRPr lang="en-GB" dirty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43347975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3197</TotalTime>
  <Words>130</Words>
  <Application>Microsoft Office PowerPoint</Application>
  <PresentationFormat>Widescreen</PresentationFormat>
  <Paragraphs>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Retrospect</vt:lpstr>
      <vt:lpstr>Becoming a Ward Manager:  A Lived Experience </vt:lpstr>
      <vt:lpstr>The Aim </vt:lpstr>
      <vt:lpstr>What I wish I’d known</vt:lpstr>
      <vt:lpstr>Tips and advice for aspiring Ward Managers</vt:lpstr>
      <vt:lpstr>Leading by Example</vt:lpstr>
      <vt:lpstr>The highs and lows of the role</vt:lpstr>
      <vt:lpstr>Thank you for your time.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your role as a Ward Manager:  A Lived Experience</dc:title>
  <dc:creator>BUTTON, Liam (ROYAL CORNWALL HOSPITALS NHS TRUST)</dc:creator>
  <cp:lastModifiedBy>BUTTON, Liam (CORNWALL PARTNERSHIP NHS FOUNDATION TRUST)</cp:lastModifiedBy>
  <cp:revision>15</cp:revision>
  <dcterms:created xsi:type="dcterms:W3CDTF">2021-11-29T11:19:21Z</dcterms:created>
  <dcterms:modified xsi:type="dcterms:W3CDTF">2023-02-09T13:07:42Z</dcterms:modified>
</cp:coreProperties>
</file>