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notesMasterIdLst>
    <p:notesMasterId r:id="rId13"/>
  </p:notesMasterIdLst>
  <p:sldIdLst>
    <p:sldId id="265" r:id="rId5"/>
    <p:sldId id="1806" r:id="rId6"/>
    <p:sldId id="1807" r:id="rId7"/>
    <p:sldId id="327" r:id="rId8"/>
    <p:sldId id="1811" r:id="rId9"/>
    <p:sldId id="1810" r:id="rId10"/>
    <p:sldId id="1808" r:id="rId11"/>
    <p:sldId id="1812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15EAC"/>
    <a:srgbClr val="00614A"/>
    <a:srgbClr val="298084"/>
    <a:srgbClr val="5EB544"/>
    <a:srgbClr val="1E439B"/>
    <a:srgbClr val="102D58"/>
    <a:srgbClr val="0E2246"/>
    <a:srgbClr val="00AC83"/>
    <a:srgbClr val="83C86E"/>
    <a:srgbClr val="547BD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2462" autoAdjust="0"/>
  </p:normalViewPr>
  <p:slideViewPr>
    <p:cSldViewPr snapToGrid="0">
      <p:cViewPr>
        <p:scale>
          <a:sx n="50" d="100"/>
          <a:sy n="50" d="100"/>
        </p:scale>
        <p:origin x="1834" y="6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viewProps" Target="viewProp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5711D96-6B7D-4DDC-95C2-2F3AA707621C}" type="doc">
      <dgm:prSet loTypeId="urn:microsoft.com/office/officeart/2005/8/layout/radial4" loCatId="relationship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en-GB"/>
        </a:p>
      </dgm:t>
    </dgm:pt>
    <dgm:pt modelId="{371FD135-8A1D-4918-91BA-1B482919DAA8}">
      <dgm:prSet phldrT="[Text]"/>
      <dgm:spPr/>
      <dgm:t>
        <a:bodyPr/>
        <a:lstStyle/>
        <a:p>
          <a:r>
            <a:rPr lang="en-GB" dirty="0"/>
            <a:t>Inspections / Clinical Audit</a:t>
          </a:r>
        </a:p>
      </dgm:t>
    </dgm:pt>
    <dgm:pt modelId="{78AF16BF-7CEF-463A-AD98-FF0C2C01DA68}" type="parTrans" cxnId="{75BDFE17-7C5C-4837-B5B3-096AAF1761D7}">
      <dgm:prSet/>
      <dgm:spPr/>
      <dgm:t>
        <a:bodyPr/>
        <a:lstStyle/>
        <a:p>
          <a:endParaRPr lang="en-GB"/>
        </a:p>
      </dgm:t>
    </dgm:pt>
    <dgm:pt modelId="{24D4ED70-0BA3-4076-88E7-A7CC25BE981D}" type="sibTrans" cxnId="{75BDFE17-7C5C-4837-B5B3-096AAF1761D7}">
      <dgm:prSet/>
      <dgm:spPr/>
      <dgm:t>
        <a:bodyPr/>
        <a:lstStyle/>
        <a:p>
          <a:endParaRPr lang="en-GB"/>
        </a:p>
      </dgm:t>
    </dgm:pt>
    <dgm:pt modelId="{03B4F829-CB46-41FB-999D-DDC199A6141E}">
      <dgm:prSet phldrT="[Text]"/>
      <dgm:spPr/>
      <dgm:t>
        <a:bodyPr/>
        <a:lstStyle/>
        <a:p>
          <a:r>
            <a:rPr lang="en-GB" dirty="0"/>
            <a:t>Is it / did we provide SAFE care?</a:t>
          </a:r>
        </a:p>
      </dgm:t>
    </dgm:pt>
    <dgm:pt modelId="{2B5910EE-CE2E-413B-B5C2-C8A65C3446F2}" type="parTrans" cxnId="{7EA6BDDB-035C-492B-844A-898034BDF5FF}">
      <dgm:prSet/>
      <dgm:spPr/>
      <dgm:t>
        <a:bodyPr/>
        <a:lstStyle/>
        <a:p>
          <a:endParaRPr lang="en-GB"/>
        </a:p>
      </dgm:t>
    </dgm:pt>
    <dgm:pt modelId="{7FCC33DF-13E0-44EC-B42A-3EEB24A86080}" type="sibTrans" cxnId="{7EA6BDDB-035C-492B-844A-898034BDF5FF}">
      <dgm:prSet/>
      <dgm:spPr/>
      <dgm:t>
        <a:bodyPr/>
        <a:lstStyle/>
        <a:p>
          <a:endParaRPr lang="en-GB"/>
        </a:p>
      </dgm:t>
    </dgm:pt>
    <dgm:pt modelId="{95E64889-4FE5-4EB0-B8A8-0F874EFE0E92}">
      <dgm:prSet phldrT="[Text]"/>
      <dgm:spPr/>
      <dgm:t>
        <a:bodyPr/>
        <a:lstStyle/>
        <a:p>
          <a:r>
            <a:rPr lang="en-GB" dirty="0"/>
            <a:t>Is it / did we provide EFFECTIVE care?</a:t>
          </a:r>
        </a:p>
      </dgm:t>
    </dgm:pt>
    <dgm:pt modelId="{D3E18D87-61ED-4010-BB7A-EDC318163B41}" type="parTrans" cxnId="{2B7FE4BF-1712-4CC9-A6D0-1219EC1D30C6}">
      <dgm:prSet/>
      <dgm:spPr/>
      <dgm:t>
        <a:bodyPr/>
        <a:lstStyle/>
        <a:p>
          <a:endParaRPr lang="en-GB"/>
        </a:p>
      </dgm:t>
    </dgm:pt>
    <dgm:pt modelId="{7FE83877-8F40-44DF-BE94-0F21E1D7703F}" type="sibTrans" cxnId="{2B7FE4BF-1712-4CC9-A6D0-1219EC1D30C6}">
      <dgm:prSet/>
      <dgm:spPr/>
      <dgm:t>
        <a:bodyPr/>
        <a:lstStyle/>
        <a:p>
          <a:endParaRPr lang="en-GB"/>
        </a:p>
      </dgm:t>
    </dgm:pt>
    <dgm:pt modelId="{F8F4046F-6A69-4527-96A5-5B417DB6BE2D}">
      <dgm:prSet phldrT="[Text]"/>
      <dgm:spPr/>
      <dgm:t>
        <a:bodyPr/>
        <a:lstStyle/>
        <a:p>
          <a:r>
            <a:rPr lang="en-GB" dirty="0"/>
            <a:t>Is it / did we show CARING to the patient/carer?</a:t>
          </a:r>
        </a:p>
      </dgm:t>
    </dgm:pt>
    <dgm:pt modelId="{30D1EE58-1C0C-4938-9697-CBA00FCCF0D9}" type="parTrans" cxnId="{000C031A-6AEB-4D82-B696-C4E32E733FA5}">
      <dgm:prSet/>
      <dgm:spPr/>
      <dgm:t>
        <a:bodyPr/>
        <a:lstStyle/>
        <a:p>
          <a:endParaRPr lang="en-GB"/>
        </a:p>
      </dgm:t>
    </dgm:pt>
    <dgm:pt modelId="{FD84BB56-16EA-4AF0-94E9-31F98DBB2520}" type="sibTrans" cxnId="{000C031A-6AEB-4D82-B696-C4E32E733FA5}">
      <dgm:prSet/>
      <dgm:spPr/>
      <dgm:t>
        <a:bodyPr/>
        <a:lstStyle/>
        <a:p>
          <a:endParaRPr lang="en-GB"/>
        </a:p>
      </dgm:t>
    </dgm:pt>
    <dgm:pt modelId="{4193207B-6749-436B-874B-411EC427DDA0}">
      <dgm:prSet/>
      <dgm:spPr/>
      <dgm:t>
        <a:bodyPr/>
        <a:lstStyle/>
        <a:p>
          <a:r>
            <a:rPr lang="en-GB" dirty="0"/>
            <a:t>Is it / did we provide RESPONSIVE care?</a:t>
          </a:r>
        </a:p>
      </dgm:t>
    </dgm:pt>
    <dgm:pt modelId="{A6BF0B68-3E55-458D-AACC-4DAFCA9A3235}" type="parTrans" cxnId="{EB45A0C8-CAC0-4289-A630-1EEFF37A723B}">
      <dgm:prSet/>
      <dgm:spPr/>
      <dgm:t>
        <a:bodyPr/>
        <a:lstStyle/>
        <a:p>
          <a:endParaRPr lang="en-GB"/>
        </a:p>
      </dgm:t>
    </dgm:pt>
    <dgm:pt modelId="{66813F66-6358-466E-9301-C50334BD129E}" type="sibTrans" cxnId="{EB45A0C8-CAC0-4289-A630-1EEFF37A723B}">
      <dgm:prSet/>
      <dgm:spPr/>
      <dgm:t>
        <a:bodyPr/>
        <a:lstStyle/>
        <a:p>
          <a:endParaRPr lang="en-GB"/>
        </a:p>
      </dgm:t>
    </dgm:pt>
    <dgm:pt modelId="{4B1B5AE4-EBE8-4BF4-97AC-3A6CC2FA09D7}">
      <dgm:prSet/>
      <dgm:spPr/>
      <dgm:t>
        <a:bodyPr/>
        <a:lstStyle/>
        <a:p>
          <a:r>
            <a:rPr lang="en-GB" dirty="0"/>
            <a:t>Is it / did we provide WELL LED care?</a:t>
          </a:r>
        </a:p>
      </dgm:t>
    </dgm:pt>
    <dgm:pt modelId="{2FBDF741-1105-4672-A9FB-5F2274B65D3B}" type="parTrans" cxnId="{B3C2430B-F88B-47E9-A73C-486DBFDAA40C}">
      <dgm:prSet/>
      <dgm:spPr/>
      <dgm:t>
        <a:bodyPr/>
        <a:lstStyle/>
        <a:p>
          <a:endParaRPr lang="en-GB"/>
        </a:p>
      </dgm:t>
    </dgm:pt>
    <dgm:pt modelId="{396537B2-DBD3-4E75-9820-7F28FD808AF1}" type="sibTrans" cxnId="{B3C2430B-F88B-47E9-A73C-486DBFDAA40C}">
      <dgm:prSet/>
      <dgm:spPr/>
      <dgm:t>
        <a:bodyPr/>
        <a:lstStyle/>
        <a:p>
          <a:endParaRPr lang="en-GB"/>
        </a:p>
      </dgm:t>
    </dgm:pt>
    <dgm:pt modelId="{0E7B036B-C300-45FD-8085-4217D146B3B0}" type="pres">
      <dgm:prSet presAssocID="{C5711D96-6B7D-4DDC-95C2-2F3AA707621C}" presName="cycle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5DC53BFE-7B12-4430-9DD5-5A7D5BF53C07}" type="pres">
      <dgm:prSet presAssocID="{371FD135-8A1D-4918-91BA-1B482919DAA8}" presName="centerShape" presStyleLbl="node0" presStyleIdx="0" presStyleCnt="1"/>
      <dgm:spPr/>
    </dgm:pt>
    <dgm:pt modelId="{9C6A9430-BD14-441F-BF1B-C86A9A35CA45}" type="pres">
      <dgm:prSet presAssocID="{2B5910EE-CE2E-413B-B5C2-C8A65C3446F2}" presName="parTrans" presStyleLbl="bgSibTrans2D1" presStyleIdx="0" presStyleCnt="5"/>
      <dgm:spPr/>
    </dgm:pt>
    <dgm:pt modelId="{AFD76CAB-0DAE-4334-A507-C20035D92B0B}" type="pres">
      <dgm:prSet presAssocID="{03B4F829-CB46-41FB-999D-DDC199A6141E}" presName="node" presStyleLbl="node1" presStyleIdx="0" presStyleCnt="5">
        <dgm:presLayoutVars>
          <dgm:bulletEnabled val="1"/>
        </dgm:presLayoutVars>
      </dgm:prSet>
      <dgm:spPr/>
    </dgm:pt>
    <dgm:pt modelId="{3F67B074-8BA9-4C06-A344-FFDC4701AD77}" type="pres">
      <dgm:prSet presAssocID="{D3E18D87-61ED-4010-BB7A-EDC318163B41}" presName="parTrans" presStyleLbl="bgSibTrans2D1" presStyleIdx="1" presStyleCnt="5"/>
      <dgm:spPr/>
    </dgm:pt>
    <dgm:pt modelId="{50A502C5-932D-4983-9E87-9DC13CCDEE7A}" type="pres">
      <dgm:prSet presAssocID="{95E64889-4FE5-4EB0-B8A8-0F874EFE0E92}" presName="node" presStyleLbl="node1" presStyleIdx="1" presStyleCnt="5">
        <dgm:presLayoutVars>
          <dgm:bulletEnabled val="1"/>
        </dgm:presLayoutVars>
      </dgm:prSet>
      <dgm:spPr/>
    </dgm:pt>
    <dgm:pt modelId="{E35FFDEE-1DA9-4AF9-92C4-F8695212C0EA}" type="pres">
      <dgm:prSet presAssocID="{30D1EE58-1C0C-4938-9697-CBA00FCCF0D9}" presName="parTrans" presStyleLbl="bgSibTrans2D1" presStyleIdx="2" presStyleCnt="5"/>
      <dgm:spPr/>
    </dgm:pt>
    <dgm:pt modelId="{437D17D5-0373-470A-8834-831A5D7974C2}" type="pres">
      <dgm:prSet presAssocID="{F8F4046F-6A69-4527-96A5-5B417DB6BE2D}" presName="node" presStyleLbl="node1" presStyleIdx="2" presStyleCnt="5">
        <dgm:presLayoutVars>
          <dgm:bulletEnabled val="1"/>
        </dgm:presLayoutVars>
      </dgm:prSet>
      <dgm:spPr/>
    </dgm:pt>
    <dgm:pt modelId="{220E09E6-8CB0-460C-9777-23B31E5BC42A}" type="pres">
      <dgm:prSet presAssocID="{A6BF0B68-3E55-458D-AACC-4DAFCA9A3235}" presName="parTrans" presStyleLbl="bgSibTrans2D1" presStyleIdx="3" presStyleCnt="5"/>
      <dgm:spPr/>
    </dgm:pt>
    <dgm:pt modelId="{88E2D461-B326-47AA-96EB-07822B6FA6E5}" type="pres">
      <dgm:prSet presAssocID="{4193207B-6749-436B-874B-411EC427DDA0}" presName="node" presStyleLbl="node1" presStyleIdx="3" presStyleCnt="5">
        <dgm:presLayoutVars>
          <dgm:bulletEnabled val="1"/>
        </dgm:presLayoutVars>
      </dgm:prSet>
      <dgm:spPr/>
    </dgm:pt>
    <dgm:pt modelId="{B756F2ED-3D4F-40D3-AECE-121F85E835E3}" type="pres">
      <dgm:prSet presAssocID="{2FBDF741-1105-4672-A9FB-5F2274B65D3B}" presName="parTrans" presStyleLbl="bgSibTrans2D1" presStyleIdx="4" presStyleCnt="5"/>
      <dgm:spPr/>
    </dgm:pt>
    <dgm:pt modelId="{B83FA940-3B79-4803-A862-EC626AFBAF20}" type="pres">
      <dgm:prSet presAssocID="{4B1B5AE4-EBE8-4BF4-97AC-3A6CC2FA09D7}" presName="node" presStyleLbl="node1" presStyleIdx="4" presStyleCnt="5">
        <dgm:presLayoutVars>
          <dgm:bulletEnabled val="1"/>
        </dgm:presLayoutVars>
      </dgm:prSet>
      <dgm:spPr/>
    </dgm:pt>
  </dgm:ptLst>
  <dgm:cxnLst>
    <dgm:cxn modelId="{6DBBE301-2AF8-4985-AD0B-B5E3C799F653}" type="presOf" srcId="{2B5910EE-CE2E-413B-B5C2-C8A65C3446F2}" destId="{9C6A9430-BD14-441F-BF1B-C86A9A35CA45}" srcOrd="0" destOrd="0" presId="urn:microsoft.com/office/officeart/2005/8/layout/radial4"/>
    <dgm:cxn modelId="{148F120B-988B-4F18-847A-6DC0E84B2029}" type="presOf" srcId="{03B4F829-CB46-41FB-999D-DDC199A6141E}" destId="{AFD76CAB-0DAE-4334-A507-C20035D92B0B}" srcOrd="0" destOrd="0" presId="urn:microsoft.com/office/officeart/2005/8/layout/radial4"/>
    <dgm:cxn modelId="{B3C2430B-F88B-47E9-A73C-486DBFDAA40C}" srcId="{371FD135-8A1D-4918-91BA-1B482919DAA8}" destId="{4B1B5AE4-EBE8-4BF4-97AC-3A6CC2FA09D7}" srcOrd="4" destOrd="0" parTransId="{2FBDF741-1105-4672-A9FB-5F2274B65D3B}" sibTransId="{396537B2-DBD3-4E75-9820-7F28FD808AF1}"/>
    <dgm:cxn modelId="{75BDFE17-7C5C-4837-B5B3-096AAF1761D7}" srcId="{C5711D96-6B7D-4DDC-95C2-2F3AA707621C}" destId="{371FD135-8A1D-4918-91BA-1B482919DAA8}" srcOrd="0" destOrd="0" parTransId="{78AF16BF-7CEF-463A-AD98-FF0C2C01DA68}" sibTransId="{24D4ED70-0BA3-4076-88E7-A7CC25BE981D}"/>
    <dgm:cxn modelId="{000C031A-6AEB-4D82-B696-C4E32E733FA5}" srcId="{371FD135-8A1D-4918-91BA-1B482919DAA8}" destId="{F8F4046F-6A69-4527-96A5-5B417DB6BE2D}" srcOrd="2" destOrd="0" parTransId="{30D1EE58-1C0C-4938-9697-CBA00FCCF0D9}" sibTransId="{FD84BB56-16EA-4AF0-94E9-31F98DBB2520}"/>
    <dgm:cxn modelId="{8F387226-AD7E-4365-842A-ED43B1938C10}" type="presOf" srcId="{95E64889-4FE5-4EB0-B8A8-0F874EFE0E92}" destId="{50A502C5-932D-4983-9E87-9DC13CCDEE7A}" srcOrd="0" destOrd="0" presId="urn:microsoft.com/office/officeart/2005/8/layout/radial4"/>
    <dgm:cxn modelId="{0B9C904D-D510-4A39-8B08-9FE9C9DF5449}" type="presOf" srcId="{D3E18D87-61ED-4010-BB7A-EDC318163B41}" destId="{3F67B074-8BA9-4C06-A344-FFDC4701AD77}" srcOrd="0" destOrd="0" presId="urn:microsoft.com/office/officeart/2005/8/layout/radial4"/>
    <dgm:cxn modelId="{F1E22B81-D728-4474-BE8F-F101BD57CC2D}" type="presOf" srcId="{30D1EE58-1C0C-4938-9697-CBA00FCCF0D9}" destId="{E35FFDEE-1DA9-4AF9-92C4-F8695212C0EA}" srcOrd="0" destOrd="0" presId="urn:microsoft.com/office/officeart/2005/8/layout/radial4"/>
    <dgm:cxn modelId="{2B7FE4BF-1712-4CC9-A6D0-1219EC1D30C6}" srcId="{371FD135-8A1D-4918-91BA-1B482919DAA8}" destId="{95E64889-4FE5-4EB0-B8A8-0F874EFE0E92}" srcOrd="1" destOrd="0" parTransId="{D3E18D87-61ED-4010-BB7A-EDC318163B41}" sibTransId="{7FE83877-8F40-44DF-BE94-0F21E1D7703F}"/>
    <dgm:cxn modelId="{EB45A0C8-CAC0-4289-A630-1EEFF37A723B}" srcId="{371FD135-8A1D-4918-91BA-1B482919DAA8}" destId="{4193207B-6749-436B-874B-411EC427DDA0}" srcOrd="3" destOrd="0" parTransId="{A6BF0B68-3E55-458D-AACC-4DAFCA9A3235}" sibTransId="{66813F66-6358-466E-9301-C50334BD129E}"/>
    <dgm:cxn modelId="{9D9796CC-DB32-474D-9441-81413BD03633}" type="presOf" srcId="{4193207B-6749-436B-874B-411EC427DDA0}" destId="{88E2D461-B326-47AA-96EB-07822B6FA6E5}" srcOrd="0" destOrd="0" presId="urn:microsoft.com/office/officeart/2005/8/layout/radial4"/>
    <dgm:cxn modelId="{D9B8A0D0-C00E-444C-B261-C850896468AB}" type="presOf" srcId="{C5711D96-6B7D-4DDC-95C2-2F3AA707621C}" destId="{0E7B036B-C300-45FD-8085-4217D146B3B0}" srcOrd="0" destOrd="0" presId="urn:microsoft.com/office/officeart/2005/8/layout/radial4"/>
    <dgm:cxn modelId="{7EA6BDDB-035C-492B-844A-898034BDF5FF}" srcId="{371FD135-8A1D-4918-91BA-1B482919DAA8}" destId="{03B4F829-CB46-41FB-999D-DDC199A6141E}" srcOrd="0" destOrd="0" parTransId="{2B5910EE-CE2E-413B-B5C2-C8A65C3446F2}" sibTransId="{7FCC33DF-13E0-44EC-B42A-3EEB24A86080}"/>
    <dgm:cxn modelId="{15A546DF-98B5-471F-92FA-7D7DE6248EA3}" type="presOf" srcId="{4B1B5AE4-EBE8-4BF4-97AC-3A6CC2FA09D7}" destId="{B83FA940-3B79-4803-A862-EC626AFBAF20}" srcOrd="0" destOrd="0" presId="urn:microsoft.com/office/officeart/2005/8/layout/radial4"/>
    <dgm:cxn modelId="{A12F62E5-6BF4-4B54-B82F-EB2BCFA05BC1}" type="presOf" srcId="{A6BF0B68-3E55-458D-AACC-4DAFCA9A3235}" destId="{220E09E6-8CB0-460C-9777-23B31E5BC42A}" srcOrd="0" destOrd="0" presId="urn:microsoft.com/office/officeart/2005/8/layout/radial4"/>
    <dgm:cxn modelId="{AC68F5F8-C09B-4604-A47B-5CC6C87BBD4A}" type="presOf" srcId="{2FBDF741-1105-4672-A9FB-5F2274B65D3B}" destId="{B756F2ED-3D4F-40D3-AECE-121F85E835E3}" srcOrd="0" destOrd="0" presId="urn:microsoft.com/office/officeart/2005/8/layout/radial4"/>
    <dgm:cxn modelId="{2E2A6CFA-3C21-4589-A6F7-F10D1BCD75C7}" type="presOf" srcId="{F8F4046F-6A69-4527-96A5-5B417DB6BE2D}" destId="{437D17D5-0373-470A-8834-831A5D7974C2}" srcOrd="0" destOrd="0" presId="urn:microsoft.com/office/officeart/2005/8/layout/radial4"/>
    <dgm:cxn modelId="{6D54C4FD-7B4D-42D7-B2EB-FE4BF08E5288}" type="presOf" srcId="{371FD135-8A1D-4918-91BA-1B482919DAA8}" destId="{5DC53BFE-7B12-4430-9DD5-5A7D5BF53C07}" srcOrd="0" destOrd="0" presId="urn:microsoft.com/office/officeart/2005/8/layout/radial4"/>
    <dgm:cxn modelId="{48FF85CF-23E4-4DA0-9F72-CED3122D607D}" type="presParOf" srcId="{0E7B036B-C300-45FD-8085-4217D146B3B0}" destId="{5DC53BFE-7B12-4430-9DD5-5A7D5BF53C07}" srcOrd="0" destOrd="0" presId="urn:microsoft.com/office/officeart/2005/8/layout/radial4"/>
    <dgm:cxn modelId="{D24A127E-3149-4145-B051-BF5CB2D89103}" type="presParOf" srcId="{0E7B036B-C300-45FD-8085-4217D146B3B0}" destId="{9C6A9430-BD14-441F-BF1B-C86A9A35CA45}" srcOrd="1" destOrd="0" presId="urn:microsoft.com/office/officeart/2005/8/layout/radial4"/>
    <dgm:cxn modelId="{4EEF3592-61C1-4922-9EDB-A41D638CF437}" type="presParOf" srcId="{0E7B036B-C300-45FD-8085-4217D146B3B0}" destId="{AFD76CAB-0DAE-4334-A507-C20035D92B0B}" srcOrd="2" destOrd="0" presId="urn:microsoft.com/office/officeart/2005/8/layout/radial4"/>
    <dgm:cxn modelId="{035E7083-584F-403E-840A-B93E29B05BAA}" type="presParOf" srcId="{0E7B036B-C300-45FD-8085-4217D146B3B0}" destId="{3F67B074-8BA9-4C06-A344-FFDC4701AD77}" srcOrd="3" destOrd="0" presId="urn:microsoft.com/office/officeart/2005/8/layout/radial4"/>
    <dgm:cxn modelId="{77E097F6-AEBE-42CA-A2E5-2B34FF198C17}" type="presParOf" srcId="{0E7B036B-C300-45FD-8085-4217D146B3B0}" destId="{50A502C5-932D-4983-9E87-9DC13CCDEE7A}" srcOrd="4" destOrd="0" presId="urn:microsoft.com/office/officeart/2005/8/layout/radial4"/>
    <dgm:cxn modelId="{5D88EA44-038E-43CC-85D6-A5A3DAD78556}" type="presParOf" srcId="{0E7B036B-C300-45FD-8085-4217D146B3B0}" destId="{E35FFDEE-1DA9-4AF9-92C4-F8695212C0EA}" srcOrd="5" destOrd="0" presId="urn:microsoft.com/office/officeart/2005/8/layout/radial4"/>
    <dgm:cxn modelId="{C4C2AAC8-EDCE-4501-B419-532297844B7E}" type="presParOf" srcId="{0E7B036B-C300-45FD-8085-4217D146B3B0}" destId="{437D17D5-0373-470A-8834-831A5D7974C2}" srcOrd="6" destOrd="0" presId="urn:microsoft.com/office/officeart/2005/8/layout/radial4"/>
    <dgm:cxn modelId="{6B8B658B-F970-4323-A778-95E19D73C70D}" type="presParOf" srcId="{0E7B036B-C300-45FD-8085-4217D146B3B0}" destId="{220E09E6-8CB0-460C-9777-23B31E5BC42A}" srcOrd="7" destOrd="0" presId="urn:microsoft.com/office/officeart/2005/8/layout/radial4"/>
    <dgm:cxn modelId="{D695945F-0A12-4501-9C23-407C1DC443E2}" type="presParOf" srcId="{0E7B036B-C300-45FD-8085-4217D146B3B0}" destId="{88E2D461-B326-47AA-96EB-07822B6FA6E5}" srcOrd="8" destOrd="0" presId="urn:microsoft.com/office/officeart/2005/8/layout/radial4"/>
    <dgm:cxn modelId="{7E912301-D995-46B3-B8CB-8169F5D73610}" type="presParOf" srcId="{0E7B036B-C300-45FD-8085-4217D146B3B0}" destId="{B756F2ED-3D4F-40D3-AECE-121F85E835E3}" srcOrd="9" destOrd="0" presId="urn:microsoft.com/office/officeart/2005/8/layout/radial4"/>
    <dgm:cxn modelId="{6ABB9952-605E-4A2D-B26D-BD0816278093}" type="presParOf" srcId="{0E7B036B-C300-45FD-8085-4217D146B3B0}" destId="{B83FA940-3B79-4803-A862-EC626AFBAF20}" srcOrd="10" destOrd="0" presId="urn:microsoft.com/office/officeart/2005/8/layout/radial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FEE48D6A-9177-421B-A7E8-8FB461184A0A}" type="doc">
      <dgm:prSet loTypeId="urn:microsoft.com/office/officeart/2005/8/layout/hierarchy3" loCatId="list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en-GB"/>
        </a:p>
      </dgm:t>
    </dgm:pt>
    <dgm:pt modelId="{555370C6-1812-4C72-B9EB-F3AD2B59738D}">
      <dgm:prSet phldrT="[Text]" custT="1"/>
      <dgm:spPr/>
      <dgm:t>
        <a:bodyPr/>
        <a:lstStyle/>
        <a:p>
          <a:r>
            <a:rPr lang="en-GB" sz="2400" b="1" dirty="0"/>
            <a:t>Safe</a:t>
          </a:r>
        </a:p>
      </dgm:t>
    </dgm:pt>
    <dgm:pt modelId="{54418B73-58B3-43B1-B359-4C0F734B81F6}" type="parTrans" cxnId="{61B67BE5-8ED0-4C82-B310-50DAF1CF2D28}">
      <dgm:prSet/>
      <dgm:spPr/>
      <dgm:t>
        <a:bodyPr/>
        <a:lstStyle/>
        <a:p>
          <a:endParaRPr lang="en-GB" sz="1800"/>
        </a:p>
      </dgm:t>
    </dgm:pt>
    <dgm:pt modelId="{1A20DA8A-8C1B-4C26-9507-DE3AC68DB92F}" type="sibTrans" cxnId="{61B67BE5-8ED0-4C82-B310-50DAF1CF2D28}">
      <dgm:prSet/>
      <dgm:spPr/>
      <dgm:t>
        <a:bodyPr/>
        <a:lstStyle/>
        <a:p>
          <a:endParaRPr lang="en-GB" sz="1800"/>
        </a:p>
      </dgm:t>
    </dgm:pt>
    <dgm:pt modelId="{A8DE310C-0702-4448-A8DA-84F16270C1A8}">
      <dgm:prSet phldrT="[Text]" custT="1"/>
      <dgm:spPr/>
      <dgm:t>
        <a:bodyPr/>
        <a:lstStyle/>
        <a:p>
          <a:r>
            <a:rPr lang="en-GB" sz="1800"/>
            <a:t>SI / Near Miss Action Assurance</a:t>
          </a:r>
        </a:p>
      </dgm:t>
    </dgm:pt>
    <dgm:pt modelId="{D3F4442D-7E2D-4F8B-BC4A-C20DB5AFD90B}" type="parTrans" cxnId="{D24AF3E1-567C-4AC0-AB5D-104B0D525FE5}">
      <dgm:prSet/>
      <dgm:spPr/>
      <dgm:t>
        <a:bodyPr/>
        <a:lstStyle/>
        <a:p>
          <a:endParaRPr lang="en-GB" sz="1800"/>
        </a:p>
      </dgm:t>
    </dgm:pt>
    <dgm:pt modelId="{8AA3A165-C521-42F0-BA2F-E517DFD5F530}" type="sibTrans" cxnId="{D24AF3E1-567C-4AC0-AB5D-104B0D525FE5}">
      <dgm:prSet/>
      <dgm:spPr/>
      <dgm:t>
        <a:bodyPr/>
        <a:lstStyle/>
        <a:p>
          <a:endParaRPr lang="en-GB" sz="1800"/>
        </a:p>
      </dgm:t>
    </dgm:pt>
    <dgm:pt modelId="{61DBA4A9-61BA-4BB8-A03D-AA0595407D7D}">
      <dgm:prSet phldrT="[Text]" custT="1"/>
      <dgm:spPr/>
      <dgm:t>
        <a:bodyPr/>
        <a:lstStyle/>
        <a:p>
          <a:r>
            <a:rPr lang="en-GB" sz="1800" dirty="0"/>
            <a:t>Preventable harm assurance</a:t>
          </a:r>
        </a:p>
      </dgm:t>
    </dgm:pt>
    <dgm:pt modelId="{AAA9C280-4550-48C2-A212-C8956A5B5A2C}" type="parTrans" cxnId="{E5A50236-18AB-4029-9BA4-724B916AB1AC}">
      <dgm:prSet/>
      <dgm:spPr/>
      <dgm:t>
        <a:bodyPr/>
        <a:lstStyle/>
        <a:p>
          <a:endParaRPr lang="en-GB" sz="1800"/>
        </a:p>
      </dgm:t>
    </dgm:pt>
    <dgm:pt modelId="{02DDCCF7-91C8-4483-85A1-1BBE2E35BC97}" type="sibTrans" cxnId="{E5A50236-18AB-4029-9BA4-724B916AB1AC}">
      <dgm:prSet/>
      <dgm:spPr/>
      <dgm:t>
        <a:bodyPr/>
        <a:lstStyle/>
        <a:p>
          <a:endParaRPr lang="en-GB" sz="1800"/>
        </a:p>
      </dgm:t>
    </dgm:pt>
    <dgm:pt modelId="{517DEE24-619C-48BF-BCF1-C334008C021F}">
      <dgm:prSet phldrT="[Text]" custT="1"/>
      <dgm:spPr/>
      <dgm:t>
        <a:bodyPr/>
        <a:lstStyle/>
        <a:p>
          <a:r>
            <a:rPr lang="en-GB" sz="2400" b="1"/>
            <a:t>Effective</a:t>
          </a:r>
        </a:p>
      </dgm:t>
    </dgm:pt>
    <dgm:pt modelId="{F557B118-C46D-4E57-B84E-FF9971627070}" type="parTrans" cxnId="{C6D7B187-338B-418C-A6B3-7D3A2E3A23F1}">
      <dgm:prSet/>
      <dgm:spPr/>
      <dgm:t>
        <a:bodyPr/>
        <a:lstStyle/>
        <a:p>
          <a:endParaRPr lang="en-GB" sz="1800"/>
        </a:p>
      </dgm:t>
    </dgm:pt>
    <dgm:pt modelId="{99932CCE-8A92-4670-A01B-F06C9CEB2F72}" type="sibTrans" cxnId="{C6D7B187-338B-418C-A6B3-7D3A2E3A23F1}">
      <dgm:prSet/>
      <dgm:spPr/>
      <dgm:t>
        <a:bodyPr/>
        <a:lstStyle/>
        <a:p>
          <a:endParaRPr lang="en-GB" sz="1800"/>
        </a:p>
      </dgm:t>
    </dgm:pt>
    <dgm:pt modelId="{43E7FFD0-2E4D-4EEC-B163-F5DBB17F99E4}">
      <dgm:prSet phldrT="[Text]" custT="1"/>
      <dgm:spPr/>
      <dgm:t>
        <a:bodyPr/>
        <a:lstStyle/>
        <a:p>
          <a:r>
            <a:rPr lang="en-GB" sz="1800"/>
            <a:t>Outcomes</a:t>
          </a:r>
        </a:p>
      </dgm:t>
    </dgm:pt>
    <dgm:pt modelId="{E558AB6B-50CF-4955-9067-3968620D24FC}" type="parTrans" cxnId="{11A07768-51CC-4D26-AD72-F4DAECA13DA6}">
      <dgm:prSet/>
      <dgm:spPr/>
      <dgm:t>
        <a:bodyPr/>
        <a:lstStyle/>
        <a:p>
          <a:endParaRPr lang="en-GB" sz="1800"/>
        </a:p>
      </dgm:t>
    </dgm:pt>
    <dgm:pt modelId="{F15A5CBF-ACD2-4B41-BC0B-913769DB656D}" type="sibTrans" cxnId="{11A07768-51CC-4D26-AD72-F4DAECA13DA6}">
      <dgm:prSet/>
      <dgm:spPr/>
      <dgm:t>
        <a:bodyPr/>
        <a:lstStyle/>
        <a:p>
          <a:endParaRPr lang="en-GB" sz="1800"/>
        </a:p>
      </dgm:t>
    </dgm:pt>
    <dgm:pt modelId="{45841718-1731-4C74-8D18-A6232E1BCD10}">
      <dgm:prSet phldrT="[Text]" custT="1"/>
      <dgm:spPr/>
      <dgm:t>
        <a:bodyPr/>
        <a:lstStyle/>
        <a:p>
          <a:r>
            <a:rPr lang="en-GB" sz="1800"/>
            <a:t>NICE / Policy assurance</a:t>
          </a:r>
        </a:p>
      </dgm:t>
    </dgm:pt>
    <dgm:pt modelId="{47A11DBA-B9F8-4B35-AC48-0955B107D2D6}" type="parTrans" cxnId="{1F50EFDF-8584-476F-8D82-9068748A448B}">
      <dgm:prSet/>
      <dgm:spPr/>
      <dgm:t>
        <a:bodyPr/>
        <a:lstStyle/>
        <a:p>
          <a:endParaRPr lang="en-GB" sz="1800"/>
        </a:p>
      </dgm:t>
    </dgm:pt>
    <dgm:pt modelId="{CD2D88CE-43F2-4DC5-9F02-AAB095CED230}" type="sibTrans" cxnId="{1F50EFDF-8584-476F-8D82-9068748A448B}">
      <dgm:prSet/>
      <dgm:spPr/>
      <dgm:t>
        <a:bodyPr/>
        <a:lstStyle/>
        <a:p>
          <a:endParaRPr lang="en-GB" sz="1800"/>
        </a:p>
      </dgm:t>
    </dgm:pt>
    <dgm:pt modelId="{09A894B6-6947-4A5A-A349-26A436833666}">
      <dgm:prSet custT="1"/>
      <dgm:spPr/>
      <dgm:t>
        <a:bodyPr/>
        <a:lstStyle/>
        <a:p>
          <a:r>
            <a:rPr lang="en-GB" sz="2400" b="1"/>
            <a:t>Well Led</a:t>
          </a:r>
        </a:p>
      </dgm:t>
    </dgm:pt>
    <dgm:pt modelId="{86D5D2E3-A939-473F-A6AE-ED534B806E15}" type="parTrans" cxnId="{5FF769E9-D447-46A4-86A4-F5AB5FF2109F}">
      <dgm:prSet/>
      <dgm:spPr/>
      <dgm:t>
        <a:bodyPr/>
        <a:lstStyle/>
        <a:p>
          <a:endParaRPr lang="en-GB" sz="1800"/>
        </a:p>
      </dgm:t>
    </dgm:pt>
    <dgm:pt modelId="{1E839C3B-E24C-4230-8011-B76BE4702444}" type="sibTrans" cxnId="{5FF769E9-D447-46A4-86A4-F5AB5FF2109F}">
      <dgm:prSet/>
      <dgm:spPr/>
      <dgm:t>
        <a:bodyPr/>
        <a:lstStyle/>
        <a:p>
          <a:endParaRPr lang="en-GB" sz="1800"/>
        </a:p>
      </dgm:t>
    </dgm:pt>
    <dgm:pt modelId="{2AC4268A-276B-48CD-A656-2FE43E784B30}">
      <dgm:prSet custT="1"/>
      <dgm:spPr/>
      <dgm:t>
        <a:bodyPr/>
        <a:lstStyle/>
        <a:p>
          <a:r>
            <a:rPr lang="en-GB" sz="2400" b="1"/>
            <a:t>Caring</a:t>
          </a:r>
        </a:p>
      </dgm:t>
    </dgm:pt>
    <dgm:pt modelId="{F0C4CA71-6591-46A5-9A34-ECBD62C87071}" type="parTrans" cxnId="{8ED83224-0CED-4BBF-923F-F5BEAD2DF829}">
      <dgm:prSet/>
      <dgm:spPr/>
      <dgm:t>
        <a:bodyPr/>
        <a:lstStyle/>
        <a:p>
          <a:endParaRPr lang="en-GB" sz="1800"/>
        </a:p>
      </dgm:t>
    </dgm:pt>
    <dgm:pt modelId="{82F5F284-E5B3-4FB5-8DE7-D891BFF6925C}" type="sibTrans" cxnId="{8ED83224-0CED-4BBF-923F-F5BEAD2DF829}">
      <dgm:prSet/>
      <dgm:spPr/>
      <dgm:t>
        <a:bodyPr/>
        <a:lstStyle/>
        <a:p>
          <a:endParaRPr lang="en-GB" sz="1800"/>
        </a:p>
      </dgm:t>
    </dgm:pt>
    <dgm:pt modelId="{5C825C86-884A-441F-8F8B-496B23DE6CBD}">
      <dgm:prSet custT="1"/>
      <dgm:spPr/>
      <dgm:t>
        <a:bodyPr/>
        <a:lstStyle/>
        <a:p>
          <a:r>
            <a:rPr lang="en-GB" sz="2400" b="1"/>
            <a:t>Responsive</a:t>
          </a:r>
        </a:p>
      </dgm:t>
    </dgm:pt>
    <dgm:pt modelId="{15CF4635-68BB-48FA-BF17-C59BB6F3DC16}" type="parTrans" cxnId="{2608EFD9-F772-4CA3-A11C-CAA4BBA2773D}">
      <dgm:prSet/>
      <dgm:spPr/>
      <dgm:t>
        <a:bodyPr/>
        <a:lstStyle/>
        <a:p>
          <a:endParaRPr lang="en-GB" sz="1800"/>
        </a:p>
      </dgm:t>
    </dgm:pt>
    <dgm:pt modelId="{3FB19505-53BC-4EA5-88F8-D04C2BDA901F}" type="sibTrans" cxnId="{2608EFD9-F772-4CA3-A11C-CAA4BBA2773D}">
      <dgm:prSet/>
      <dgm:spPr/>
      <dgm:t>
        <a:bodyPr/>
        <a:lstStyle/>
        <a:p>
          <a:endParaRPr lang="en-GB" sz="1800"/>
        </a:p>
      </dgm:t>
    </dgm:pt>
    <dgm:pt modelId="{2B60521B-8303-462C-80D7-65D13D0098B7}">
      <dgm:prSet custT="1"/>
      <dgm:spPr/>
      <dgm:t>
        <a:bodyPr/>
        <a:lstStyle/>
        <a:p>
          <a:r>
            <a:rPr lang="en-GB" sz="1800"/>
            <a:t>Voice of the patient</a:t>
          </a:r>
        </a:p>
      </dgm:t>
    </dgm:pt>
    <dgm:pt modelId="{2D68BDEB-949F-45F2-A9C6-BAEF17193EB8}" type="parTrans" cxnId="{C1AA49C5-2CBA-47C0-AE2A-CD3A53442521}">
      <dgm:prSet/>
      <dgm:spPr/>
      <dgm:t>
        <a:bodyPr/>
        <a:lstStyle/>
        <a:p>
          <a:endParaRPr lang="en-GB" sz="1800"/>
        </a:p>
      </dgm:t>
    </dgm:pt>
    <dgm:pt modelId="{02CFF402-6C02-4F1A-BB30-0D07930C160F}" type="sibTrans" cxnId="{C1AA49C5-2CBA-47C0-AE2A-CD3A53442521}">
      <dgm:prSet/>
      <dgm:spPr/>
      <dgm:t>
        <a:bodyPr/>
        <a:lstStyle/>
        <a:p>
          <a:endParaRPr lang="en-GB" sz="1800"/>
        </a:p>
      </dgm:t>
    </dgm:pt>
    <dgm:pt modelId="{8541E2CC-7ABE-4C49-9B03-BBE98EAF3864}">
      <dgm:prSet custT="1"/>
      <dgm:spPr/>
      <dgm:t>
        <a:bodyPr/>
        <a:lstStyle/>
        <a:p>
          <a:r>
            <a:rPr lang="en-GB" sz="1800"/>
            <a:t>Patient Protection</a:t>
          </a:r>
        </a:p>
      </dgm:t>
    </dgm:pt>
    <dgm:pt modelId="{BAC318E3-739A-469D-92E6-70F4D00C40B5}" type="parTrans" cxnId="{4026A928-949C-4341-874C-B6E5308B3E1F}">
      <dgm:prSet/>
      <dgm:spPr/>
      <dgm:t>
        <a:bodyPr/>
        <a:lstStyle/>
        <a:p>
          <a:endParaRPr lang="en-GB" sz="1800"/>
        </a:p>
      </dgm:t>
    </dgm:pt>
    <dgm:pt modelId="{38BC8E52-3793-4841-86B3-059D057D9138}" type="sibTrans" cxnId="{4026A928-949C-4341-874C-B6E5308B3E1F}">
      <dgm:prSet/>
      <dgm:spPr/>
      <dgm:t>
        <a:bodyPr/>
        <a:lstStyle/>
        <a:p>
          <a:endParaRPr lang="en-GB" sz="1800"/>
        </a:p>
      </dgm:t>
    </dgm:pt>
    <dgm:pt modelId="{462B1A42-E8D6-4F00-A336-9A70612D9397}">
      <dgm:prSet custT="1"/>
      <dgm:spPr/>
      <dgm:t>
        <a:bodyPr/>
        <a:lstStyle/>
        <a:p>
          <a:r>
            <a:rPr lang="en-GB" sz="1800" dirty="0"/>
            <a:t>Co-production</a:t>
          </a:r>
        </a:p>
      </dgm:t>
    </dgm:pt>
    <dgm:pt modelId="{7C38C227-470E-4861-B938-1404D7CE6BB1}" type="parTrans" cxnId="{0AAE61BB-5ACB-4EEC-933C-2EC1FACF81D7}">
      <dgm:prSet/>
      <dgm:spPr/>
      <dgm:t>
        <a:bodyPr/>
        <a:lstStyle/>
        <a:p>
          <a:endParaRPr lang="en-GB" sz="1800"/>
        </a:p>
      </dgm:t>
    </dgm:pt>
    <dgm:pt modelId="{A7B8E716-616B-48EB-97DA-EFDBEAFBBF08}" type="sibTrans" cxnId="{0AAE61BB-5ACB-4EEC-933C-2EC1FACF81D7}">
      <dgm:prSet/>
      <dgm:spPr/>
      <dgm:t>
        <a:bodyPr/>
        <a:lstStyle/>
        <a:p>
          <a:endParaRPr lang="en-GB" sz="1800"/>
        </a:p>
      </dgm:t>
    </dgm:pt>
    <dgm:pt modelId="{7086E9A2-5F4F-4DD1-B700-A65817B2F13F}">
      <dgm:prSet custT="1"/>
      <dgm:spPr/>
      <dgm:t>
        <a:bodyPr/>
        <a:lstStyle/>
        <a:p>
          <a:r>
            <a:rPr lang="en-GB" sz="1800" dirty="0"/>
            <a:t>Pathways</a:t>
          </a:r>
        </a:p>
      </dgm:t>
    </dgm:pt>
    <dgm:pt modelId="{CA11D014-33E1-476B-8E76-E38FCFF40ADF}" type="parTrans" cxnId="{85D9CE84-9C03-4A99-BF98-9A27990FCFA6}">
      <dgm:prSet/>
      <dgm:spPr/>
      <dgm:t>
        <a:bodyPr/>
        <a:lstStyle/>
        <a:p>
          <a:endParaRPr lang="en-GB" sz="1800"/>
        </a:p>
      </dgm:t>
    </dgm:pt>
    <dgm:pt modelId="{4E584824-40E1-4D67-8556-B4F6B0B97A60}" type="sibTrans" cxnId="{85D9CE84-9C03-4A99-BF98-9A27990FCFA6}">
      <dgm:prSet/>
      <dgm:spPr/>
      <dgm:t>
        <a:bodyPr/>
        <a:lstStyle/>
        <a:p>
          <a:endParaRPr lang="en-GB" sz="1800"/>
        </a:p>
      </dgm:t>
    </dgm:pt>
    <dgm:pt modelId="{7A09D949-B028-43E7-87A8-185298E70144}">
      <dgm:prSet custT="1"/>
      <dgm:spPr/>
      <dgm:t>
        <a:bodyPr/>
        <a:lstStyle/>
        <a:p>
          <a:r>
            <a:rPr lang="en-GB" sz="1800" dirty="0"/>
            <a:t>Business cases</a:t>
          </a:r>
        </a:p>
      </dgm:t>
    </dgm:pt>
    <dgm:pt modelId="{A57FA367-A6AB-4912-AA66-F07D27517738}" type="parTrans" cxnId="{4BED80AB-3F91-4E38-A531-C6CAB7042858}">
      <dgm:prSet/>
      <dgm:spPr/>
      <dgm:t>
        <a:bodyPr/>
        <a:lstStyle/>
        <a:p>
          <a:endParaRPr lang="en-GB" sz="1800"/>
        </a:p>
      </dgm:t>
    </dgm:pt>
    <dgm:pt modelId="{887082A5-9AF8-4237-AFEA-4411AD148F23}" type="sibTrans" cxnId="{4BED80AB-3F91-4E38-A531-C6CAB7042858}">
      <dgm:prSet/>
      <dgm:spPr/>
      <dgm:t>
        <a:bodyPr/>
        <a:lstStyle/>
        <a:p>
          <a:endParaRPr lang="en-GB" sz="1800"/>
        </a:p>
      </dgm:t>
    </dgm:pt>
    <dgm:pt modelId="{6685CD70-1FDB-433D-95B5-888CB450BF10}">
      <dgm:prSet custT="1"/>
      <dgm:spPr/>
      <dgm:t>
        <a:bodyPr/>
        <a:lstStyle/>
        <a:p>
          <a:r>
            <a:rPr lang="en-GB" sz="1800" dirty="0"/>
            <a:t>Leading an audit plan</a:t>
          </a:r>
        </a:p>
      </dgm:t>
    </dgm:pt>
    <dgm:pt modelId="{604843A9-23A4-4968-8F67-FF3C42F22E0A}" type="parTrans" cxnId="{8D559562-DE71-4329-AD8D-867767106E82}">
      <dgm:prSet/>
      <dgm:spPr/>
      <dgm:t>
        <a:bodyPr/>
        <a:lstStyle/>
        <a:p>
          <a:endParaRPr lang="en-GB" sz="1800"/>
        </a:p>
      </dgm:t>
    </dgm:pt>
    <dgm:pt modelId="{AA27EC9A-4362-4A20-A65F-153F25641AAF}" type="sibTrans" cxnId="{8D559562-DE71-4329-AD8D-867767106E82}">
      <dgm:prSet/>
      <dgm:spPr/>
      <dgm:t>
        <a:bodyPr/>
        <a:lstStyle/>
        <a:p>
          <a:endParaRPr lang="en-GB" sz="1800"/>
        </a:p>
      </dgm:t>
    </dgm:pt>
    <dgm:pt modelId="{5584C65C-A612-4CA5-90DF-EDCF2B99613D}">
      <dgm:prSet custT="1"/>
      <dgm:spPr/>
      <dgm:t>
        <a:bodyPr/>
        <a:lstStyle/>
        <a:p>
          <a:r>
            <a:rPr lang="en-GB" sz="1600" dirty="0"/>
            <a:t>Transparency</a:t>
          </a:r>
          <a:endParaRPr lang="en-GB" sz="1800" dirty="0"/>
        </a:p>
      </dgm:t>
    </dgm:pt>
    <dgm:pt modelId="{8953AF2A-77FA-45D1-A936-EEE1468B7D42}" type="parTrans" cxnId="{20853C9F-5264-431C-9065-99561702E124}">
      <dgm:prSet/>
      <dgm:spPr/>
      <dgm:t>
        <a:bodyPr/>
        <a:lstStyle/>
        <a:p>
          <a:endParaRPr lang="en-GB" sz="1800"/>
        </a:p>
      </dgm:t>
    </dgm:pt>
    <dgm:pt modelId="{0DFD4DA5-843C-4F0A-A754-7CCA156C90DA}" type="sibTrans" cxnId="{20853C9F-5264-431C-9065-99561702E124}">
      <dgm:prSet/>
      <dgm:spPr/>
      <dgm:t>
        <a:bodyPr/>
        <a:lstStyle/>
        <a:p>
          <a:endParaRPr lang="en-GB" sz="1800"/>
        </a:p>
      </dgm:t>
    </dgm:pt>
    <dgm:pt modelId="{DA290BBD-8673-48EF-BAA6-7CAF6DC1D72C}">
      <dgm:prSet custT="1"/>
      <dgm:spPr/>
      <dgm:t>
        <a:bodyPr/>
        <a:lstStyle/>
        <a:p>
          <a:r>
            <a:rPr lang="en-GB" sz="1800" dirty="0"/>
            <a:t>Patient needs</a:t>
          </a:r>
        </a:p>
      </dgm:t>
    </dgm:pt>
    <dgm:pt modelId="{D7F71295-E58D-4D34-9852-D9B0036A1FB9}" type="parTrans" cxnId="{D5339197-6F7A-4CB8-89CD-77ED85C3CE2C}">
      <dgm:prSet/>
      <dgm:spPr/>
      <dgm:t>
        <a:bodyPr/>
        <a:lstStyle/>
        <a:p>
          <a:endParaRPr lang="en-GB" sz="1800"/>
        </a:p>
      </dgm:t>
    </dgm:pt>
    <dgm:pt modelId="{C7222B2A-EBCB-410A-AD7D-FC3B897EB924}" type="sibTrans" cxnId="{D5339197-6F7A-4CB8-89CD-77ED85C3CE2C}">
      <dgm:prSet/>
      <dgm:spPr/>
      <dgm:t>
        <a:bodyPr/>
        <a:lstStyle/>
        <a:p>
          <a:endParaRPr lang="en-GB" sz="1800"/>
        </a:p>
      </dgm:t>
    </dgm:pt>
    <dgm:pt modelId="{53F7AFA7-05FF-40A2-9046-D7DA38CAAA5D}">
      <dgm:prSet custT="1"/>
      <dgm:spPr/>
      <dgm:t>
        <a:bodyPr/>
        <a:lstStyle/>
        <a:p>
          <a:r>
            <a:rPr lang="en-GB" sz="1800" dirty="0"/>
            <a:t>Learning culture</a:t>
          </a:r>
        </a:p>
      </dgm:t>
    </dgm:pt>
    <dgm:pt modelId="{EC4EF964-BDBF-4B4C-9873-47308156E095}" type="parTrans" cxnId="{77F2504D-6F08-41EB-A427-1098CF6FB4E6}">
      <dgm:prSet/>
      <dgm:spPr/>
      <dgm:t>
        <a:bodyPr/>
        <a:lstStyle/>
        <a:p>
          <a:endParaRPr lang="en-GB" sz="1800"/>
        </a:p>
      </dgm:t>
    </dgm:pt>
    <dgm:pt modelId="{576B5C2B-02E6-47F7-AEDC-72B161AFFBD8}" type="sibTrans" cxnId="{77F2504D-6F08-41EB-A427-1098CF6FB4E6}">
      <dgm:prSet/>
      <dgm:spPr/>
      <dgm:t>
        <a:bodyPr/>
        <a:lstStyle/>
        <a:p>
          <a:endParaRPr lang="en-GB" sz="1800"/>
        </a:p>
      </dgm:t>
    </dgm:pt>
    <dgm:pt modelId="{CADF5625-FF1E-4919-9858-57DD630A1D6E}">
      <dgm:prSet custT="1"/>
      <dgm:spPr/>
      <dgm:t>
        <a:bodyPr/>
        <a:lstStyle/>
        <a:p>
          <a:r>
            <a:rPr lang="en-GB" sz="1800" dirty="0"/>
            <a:t>EDI</a:t>
          </a:r>
        </a:p>
      </dgm:t>
    </dgm:pt>
    <dgm:pt modelId="{10DB036C-8123-4235-B4FA-4AD1298A9DEA}" type="parTrans" cxnId="{5703D5B8-D282-44C8-BDD4-EB0003423281}">
      <dgm:prSet/>
      <dgm:spPr/>
      <dgm:t>
        <a:bodyPr/>
        <a:lstStyle/>
        <a:p>
          <a:endParaRPr lang="en-GB" sz="1800"/>
        </a:p>
      </dgm:t>
    </dgm:pt>
    <dgm:pt modelId="{AD3869AC-9C97-4B7E-8F6F-CCD8A1C394A1}" type="sibTrans" cxnId="{5703D5B8-D282-44C8-BDD4-EB0003423281}">
      <dgm:prSet/>
      <dgm:spPr/>
      <dgm:t>
        <a:bodyPr/>
        <a:lstStyle/>
        <a:p>
          <a:endParaRPr lang="en-GB" sz="1800"/>
        </a:p>
      </dgm:t>
    </dgm:pt>
    <dgm:pt modelId="{3E4AA056-8394-4DE5-B3C8-14ADACAA6EEA}">
      <dgm:prSet custT="1"/>
      <dgm:spPr/>
      <dgm:t>
        <a:bodyPr/>
        <a:lstStyle/>
        <a:p>
          <a:r>
            <a:rPr lang="en-GB" sz="1800" dirty="0"/>
            <a:t>Care and treatment</a:t>
          </a:r>
        </a:p>
      </dgm:t>
    </dgm:pt>
    <dgm:pt modelId="{5D46E8AC-8A43-4C7D-B190-5E3D2F3F0B51}" type="parTrans" cxnId="{F97A73BB-3314-47AD-8795-E7366C8DC100}">
      <dgm:prSet/>
      <dgm:spPr/>
      <dgm:t>
        <a:bodyPr/>
        <a:lstStyle/>
        <a:p>
          <a:endParaRPr lang="en-GB" sz="1800"/>
        </a:p>
      </dgm:t>
    </dgm:pt>
    <dgm:pt modelId="{F326E089-9F79-4724-949D-DEBE4A179FAB}" type="sibTrans" cxnId="{F97A73BB-3314-47AD-8795-E7366C8DC100}">
      <dgm:prSet/>
      <dgm:spPr/>
      <dgm:t>
        <a:bodyPr/>
        <a:lstStyle/>
        <a:p>
          <a:endParaRPr lang="en-GB" sz="1800"/>
        </a:p>
      </dgm:t>
    </dgm:pt>
    <dgm:pt modelId="{50E91D0D-89ED-406C-A95D-AAA6D5CFBC32}">
      <dgm:prSet custT="1"/>
      <dgm:spPr/>
      <dgm:t>
        <a:bodyPr/>
        <a:lstStyle/>
        <a:p>
          <a:r>
            <a:rPr lang="en-GB" sz="1600" dirty="0"/>
            <a:t>Medicines</a:t>
          </a:r>
          <a:r>
            <a:rPr lang="en-GB" sz="1800" dirty="0"/>
            <a:t> </a:t>
          </a:r>
          <a:r>
            <a:rPr lang="en-GB" sz="1600" dirty="0"/>
            <a:t>Management</a:t>
          </a:r>
          <a:endParaRPr lang="en-GB" sz="1800" dirty="0"/>
        </a:p>
      </dgm:t>
    </dgm:pt>
    <dgm:pt modelId="{E3861937-5256-4563-B5D9-E275837773CE}" type="parTrans" cxnId="{79CA3A0B-471A-4F9A-9A30-6F124A66895E}">
      <dgm:prSet/>
      <dgm:spPr/>
      <dgm:t>
        <a:bodyPr/>
        <a:lstStyle/>
        <a:p>
          <a:endParaRPr lang="en-GB" sz="1800"/>
        </a:p>
      </dgm:t>
    </dgm:pt>
    <dgm:pt modelId="{E43DF1A1-77DC-486E-A970-F4B471614ED2}" type="sibTrans" cxnId="{79CA3A0B-471A-4F9A-9A30-6F124A66895E}">
      <dgm:prSet/>
      <dgm:spPr/>
      <dgm:t>
        <a:bodyPr/>
        <a:lstStyle/>
        <a:p>
          <a:endParaRPr lang="en-GB" sz="1800"/>
        </a:p>
      </dgm:t>
    </dgm:pt>
    <dgm:pt modelId="{BB5AA039-E07A-4B49-8E1F-8D3A7A6E5953}">
      <dgm:prSet custT="1"/>
      <dgm:spPr/>
      <dgm:t>
        <a:bodyPr/>
        <a:lstStyle/>
        <a:p>
          <a:r>
            <a:rPr lang="en-GB" sz="1800" dirty="0"/>
            <a:t>Staff skills /  knowledge</a:t>
          </a:r>
        </a:p>
      </dgm:t>
    </dgm:pt>
    <dgm:pt modelId="{C13C41B6-4CF2-4C3D-BEB9-31EB8A41564D}" type="parTrans" cxnId="{8D450E13-F19A-496A-B05C-F78399F95AC6}">
      <dgm:prSet/>
      <dgm:spPr/>
      <dgm:t>
        <a:bodyPr/>
        <a:lstStyle/>
        <a:p>
          <a:endParaRPr lang="en-GB" sz="1800"/>
        </a:p>
      </dgm:t>
    </dgm:pt>
    <dgm:pt modelId="{BFAB1456-E6EB-4A11-A1A9-7680F54D4255}" type="sibTrans" cxnId="{8D450E13-F19A-496A-B05C-F78399F95AC6}">
      <dgm:prSet/>
      <dgm:spPr/>
      <dgm:t>
        <a:bodyPr/>
        <a:lstStyle/>
        <a:p>
          <a:endParaRPr lang="en-GB" sz="1800"/>
        </a:p>
      </dgm:t>
    </dgm:pt>
    <dgm:pt modelId="{A1009F80-3FBD-48C5-A93B-AE2D40CC26C4}">
      <dgm:prSet custT="1"/>
      <dgm:spPr/>
      <dgm:t>
        <a:bodyPr/>
        <a:lstStyle/>
        <a:p>
          <a:r>
            <a:rPr lang="en-GB" sz="1600" dirty="0"/>
            <a:t>Preventative</a:t>
          </a:r>
          <a:r>
            <a:rPr lang="en-GB" sz="1800" dirty="0"/>
            <a:t> care</a:t>
          </a:r>
        </a:p>
      </dgm:t>
    </dgm:pt>
    <dgm:pt modelId="{5405180E-A6B1-477C-8069-2240105CF0CE}" type="parTrans" cxnId="{0854026D-E784-4C44-9EC0-85DD8EC18ABD}">
      <dgm:prSet/>
      <dgm:spPr/>
      <dgm:t>
        <a:bodyPr/>
        <a:lstStyle/>
        <a:p>
          <a:endParaRPr lang="en-GB" sz="1800"/>
        </a:p>
      </dgm:t>
    </dgm:pt>
    <dgm:pt modelId="{88793E1E-418D-4772-B560-44C186B2B742}" type="sibTrans" cxnId="{0854026D-E784-4C44-9EC0-85DD8EC18ABD}">
      <dgm:prSet/>
      <dgm:spPr/>
      <dgm:t>
        <a:bodyPr/>
        <a:lstStyle/>
        <a:p>
          <a:endParaRPr lang="en-GB" sz="1800"/>
        </a:p>
      </dgm:t>
    </dgm:pt>
    <dgm:pt modelId="{2B357623-CA65-4277-8AC8-560220358F8E}">
      <dgm:prSet custT="1"/>
      <dgm:spPr/>
      <dgm:t>
        <a:bodyPr/>
        <a:lstStyle/>
        <a:p>
          <a:r>
            <a:rPr lang="en-GB" sz="1800" dirty="0"/>
            <a:t>Kindness / Respect / Compassion</a:t>
          </a:r>
        </a:p>
      </dgm:t>
    </dgm:pt>
    <dgm:pt modelId="{3AC78525-4132-4E72-9221-B10DBBCF329D}" type="parTrans" cxnId="{849870BF-58CB-424D-A8A8-4EE501BA036C}">
      <dgm:prSet/>
      <dgm:spPr/>
      <dgm:t>
        <a:bodyPr/>
        <a:lstStyle/>
        <a:p>
          <a:endParaRPr lang="en-GB" sz="1800"/>
        </a:p>
      </dgm:t>
    </dgm:pt>
    <dgm:pt modelId="{B4AD1BC3-8FE4-4593-BEC2-9C8170FFE23C}" type="sibTrans" cxnId="{849870BF-58CB-424D-A8A8-4EE501BA036C}">
      <dgm:prSet/>
      <dgm:spPr/>
      <dgm:t>
        <a:bodyPr/>
        <a:lstStyle/>
        <a:p>
          <a:endParaRPr lang="en-GB" sz="1800"/>
        </a:p>
      </dgm:t>
    </dgm:pt>
    <dgm:pt modelId="{0C39BA30-B79D-4E24-B6E7-C506094D000C}">
      <dgm:prSet custT="1"/>
      <dgm:spPr/>
      <dgm:t>
        <a:bodyPr/>
        <a:lstStyle/>
        <a:p>
          <a:r>
            <a:rPr lang="en-GB" sz="1800" dirty="0"/>
            <a:t>Privacy and Dignity</a:t>
          </a:r>
        </a:p>
      </dgm:t>
    </dgm:pt>
    <dgm:pt modelId="{B556F4FA-1C9E-4EEC-9C86-97D2631029E5}" type="parTrans" cxnId="{F830EBB7-4057-44D2-9D66-06EB8084DC38}">
      <dgm:prSet/>
      <dgm:spPr/>
      <dgm:t>
        <a:bodyPr/>
        <a:lstStyle/>
        <a:p>
          <a:endParaRPr lang="en-GB" sz="1800"/>
        </a:p>
      </dgm:t>
    </dgm:pt>
    <dgm:pt modelId="{F72F686A-D07D-4AB8-8F7B-946D470AC6AB}" type="sibTrans" cxnId="{F830EBB7-4057-44D2-9D66-06EB8084DC38}">
      <dgm:prSet/>
      <dgm:spPr/>
      <dgm:t>
        <a:bodyPr/>
        <a:lstStyle/>
        <a:p>
          <a:endParaRPr lang="en-GB" sz="1800"/>
        </a:p>
      </dgm:t>
    </dgm:pt>
    <dgm:pt modelId="{6255E451-8419-4096-AF69-474F6D7B7E19}">
      <dgm:prSet custT="1"/>
      <dgm:spPr/>
      <dgm:t>
        <a:bodyPr/>
        <a:lstStyle/>
        <a:p>
          <a:r>
            <a:rPr lang="en-GB" sz="1800" dirty="0"/>
            <a:t>Concerns / Complaint</a:t>
          </a:r>
        </a:p>
      </dgm:t>
    </dgm:pt>
    <dgm:pt modelId="{A067A369-C93F-48E2-B456-A7309DBF7657}" type="parTrans" cxnId="{70DB0AFE-F965-46C6-A003-802FDF7A31B5}">
      <dgm:prSet/>
      <dgm:spPr/>
      <dgm:t>
        <a:bodyPr/>
        <a:lstStyle/>
        <a:p>
          <a:endParaRPr lang="en-GB" sz="1800"/>
        </a:p>
      </dgm:t>
    </dgm:pt>
    <dgm:pt modelId="{24018A48-606D-438E-A618-42D2E7099881}" type="sibTrans" cxnId="{70DB0AFE-F965-46C6-A003-802FDF7A31B5}">
      <dgm:prSet/>
      <dgm:spPr/>
      <dgm:t>
        <a:bodyPr/>
        <a:lstStyle/>
        <a:p>
          <a:endParaRPr lang="en-GB" sz="1800"/>
        </a:p>
      </dgm:t>
    </dgm:pt>
    <dgm:pt modelId="{FD90D342-24CB-487D-A0B4-66F7A34FAFFD}">
      <dgm:prSet custT="1"/>
      <dgm:spPr/>
      <dgm:t>
        <a:bodyPr/>
        <a:lstStyle/>
        <a:p>
          <a:r>
            <a:rPr lang="en-GB" sz="1800" dirty="0"/>
            <a:t>Timely access to care</a:t>
          </a:r>
        </a:p>
      </dgm:t>
    </dgm:pt>
    <dgm:pt modelId="{6CF34D0A-4A22-4CA3-B5D3-6BC38FE51507}" type="parTrans" cxnId="{564DF88F-D0D9-4147-A993-6247C4C1F670}">
      <dgm:prSet/>
      <dgm:spPr/>
      <dgm:t>
        <a:bodyPr/>
        <a:lstStyle/>
        <a:p>
          <a:endParaRPr lang="en-GB" sz="1800"/>
        </a:p>
      </dgm:t>
    </dgm:pt>
    <dgm:pt modelId="{DBC77157-B2B7-4845-B02E-2CBF7D561118}" type="sibTrans" cxnId="{564DF88F-D0D9-4147-A993-6247C4C1F670}">
      <dgm:prSet/>
      <dgm:spPr/>
      <dgm:t>
        <a:bodyPr/>
        <a:lstStyle/>
        <a:p>
          <a:endParaRPr lang="en-GB" sz="1800"/>
        </a:p>
      </dgm:t>
    </dgm:pt>
    <dgm:pt modelId="{BB8506AB-5385-464B-9937-D9B363EA69C1}">
      <dgm:prSet custT="1"/>
      <dgm:spPr/>
      <dgm:t>
        <a:bodyPr/>
        <a:lstStyle/>
        <a:p>
          <a:r>
            <a:rPr lang="en-GB" sz="1800" dirty="0"/>
            <a:t>Governance</a:t>
          </a:r>
        </a:p>
      </dgm:t>
    </dgm:pt>
    <dgm:pt modelId="{E845B671-0EC0-4CD7-AD45-07740A9EA455}" type="parTrans" cxnId="{FC421DB3-7371-4C52-B1D8-8B4A703AA0CD}">
      <dgm:prSet/>
      <dgm:spPr/>
      <dgm:t>
        <a:bodyPr/>
        <a:lstStyle/>
        <a:p>
          <a:endParaRPr lang="en-GB" sz="1800"/>
        </a:p>
      </dgm:t>
    </dgm:pt>
    <dgm:pt modelId="{BB61B19A-AF11-4AAF-A2B6-5F3D3098765D}" type="sibTrans" cxnId="{FC421DB3-7371-4C52-B1D8-8B4A703AA0CD}">
      <dgm:prSet/>
      <dgm:spPr/>
      <dgm:t>
        <a:bodyPr/>
        <a:lstStyle/>
        <a:p>
          <a:endParaRPr lang="en-GB" sz="1800"/>
        </a:p>
      </dgm:t>
    </dgm:pt>
    <dgm:pt modelId="{68FCBE4C-8710-4DC4-BFE8-90B631C332BD}" type="pres">
      <dgm:prSet presAssocID="{FEE48D6A-9177-421B-A7E8-8FB461184A0A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57A841AB-A0F5-498B-AAE5-9D71B5BB2892}" type="pres">
      <dgm:prSet presAssocID="{555370C6-1812-4C72-B9EB-F3AD2B59738D}" presName="root" presStyleCnt="0"/>
      <dgm:spPr/>
    </dgm:pt>
    <dgm:pt modelId="{3D1DD52D-4FFA-4553-A81E-657AEE45C9E1}" type="pres">
      <dgm:prSet presAssocID="{555370C6-1812-4C72-B9EB-F3AD2B59738D}" presName="rootComposite" presStyleCnt="0"/>
      <dgm:spPr/>
    </dgm:pt>
    <dgm:pt modelId="{1C3CA00E-780C-4859-8F5A-A5EFFF8417AC}" type="pres">
      <dgm:prSet presAssocID="{555370C6-1812-4C72-B9EB-F3AD2B59738D}" presName="rootText" presStyleLbl="node1" presStyleIdx="0" presStyleCnt="5"/>
      <dgm:spPr/>
    </dgm:pt>
    <dgm:pt modelId="{2893E9EC-C4E9-4D88-85AC-DA5389114A70}" type="pres">
      <dgm:prSet presAssocID="{555370C6-1812-4C72-B9EB-F3AD2B59738D}" presName="rootConnector" presStyleLbl="node1" presStyleIdx="0" presStyleCnt="5"/>
      <dgm:spPr/>
    </dgm:pt>
    <dgm:pt modelId="{6A531C29-8E5D-4046-9097-29DEBDFF85F0}" type="pres">
      <dgm:prSet presAssocID="{555370C6-1812-4C72-B9EB-F3AD2B59738D}" presName="childShape" presStyleCnt="0"/>
      <dgm:spPr/>
    </dgm:pt>
    <dgm:pt modelId="{C117E6A5-3F37-4B52-A6B8-00F4D80D5B7E}" type="pres">
      <dgm:prSet presAssocID="{5D46E8AC-8A43-4C7D-B190-5E3D2F3F0B51}" presName="Name13" presStyleLbl="parChTrans1D2" presStyleIdx="0" presStyleCnt="23"/>
      <dgm:spPr/>
    </dgm:pt>
    <dgm:pt modelId="{A9932C26-9225-46F8-AF83-6C4D237A3AEA}" type="pres">
      <dgm:prSet presAssocID="{3E4AA056-8394-4DE5-B3C8-14ADACAA6EEA}" presName="childText" presStyleLbl="bgAcc1" presStyleIdx="0" presStyleCnt="23">
        <dgm:presLayoutVars>
          <dgm:bulletEnabled val="1"/>
        </dgm:presLayoutVars>
      </dgm:prSet>
      <dgm:spPr/>
    </dgm:pt>
    <dgm:pt modelId="{6849EC7F-14A7-47E1-BBF1-160F485D3828}" type="pres">
      <dgm:prSet presAssocID="{E3861937-5256-4563-B5D9-E275837773CE}" presName="Name13" presStyleLbl="parChTrans1D2" presStyleIdx="1" presStyleCnt="23"/>
      <dgm:spPr/>
    </dgm:pt>
    <dgm:pt modelId="{B25E7253-EBB1-4F56-8E02-0802CE62316E}" type="pres">
      <dgm:prSet presAssocID="{50E91D0D-89ED-406C-A95D-AAA6D5CFBC32}" presName="childText" presStyleLbl="bgAcc1" presStyleIdx="1" presStyleCnt="23">
        <dgm:presLayoutVars>
          <dgm:bulletEnabled val="1"/>
        </dgm:presLayoutVars>
      </dgm:prSet>
      <dgm:spPr/>
    </dgm:pt>
    <dgm:pt modelId="{6194F521-303F-4889-844C-3E6700D6FC47}" type="pres">
      <dgm:prSet presAssocID="{D3F4442D-7E2D-4F8B-BC4A-C20DB5AFD90B}" presName="Name13" presStyleLbl="parChTrans1D2" presStyleIdx="2" presStyleCnt="23"/>
      <dgm:spPr/>
    </dgm:pt>
    <dgm:pt modelId="{3806D57D-BBF9-443E-8D4C-B8C23CFECD82}" type="pres">
      <dgm:prSet presAssocID="{A8DE310C-0702-4448-A8DA-84F16270C1A8}" presName="childText" presStyleLbl="bgAcc1" presStyleIdx="2" presStyleCnt="23">
        <dgm:presLayoutVars>
          <dgm:bulletEnabled val="1"/>
        </dgm:presLayoutVars>
      </dgm:prSet>
      <dgm:spPr/>
    </dgm:pt>
    <dgm:pt modelId="{DC96B652-AD7F-4E52-BFBE-5A7993F98EA4}" type="pres">
      <dgm:prSet presAssocID="{AAA9C280-4550-48C2-A212-C8956A5B5A2C}" presName="Name13" presStyleLbl="parChTrans1D2" presStyleIdx="3" presStyleCnt="23"/>
      <dgm:spPr/>
    </dgm:pt>
    <dgm:pt modelId="{F209F25D-382A-4214-A867-694588E553CF}" type="pres">
      <dgm:prSet presAssocID="{61DBA4A9-61BA-4BB8-A03D-AA0595407D7D}" presName="childText" presStyleLbl="bgAcc1" presStyleIdx="3" presStyleCnt="23">
        <dgm:presLayoutVars>
          <dgm:bulletEnabled val="1"/>
        </dgm:presLayoutVars>
      </dgm:prSet>
      <dgm:spPr/>
    </dgm:pt>
    <dgm:pt modelId="{6768F476-B995-42EA-900F-01F2E2F5B390}" type="pres">
      <dgm:prSet presAssocID="{EC4EF964-BDBF-4B4C-9873-47308156E095}" presName="Name13" presStyleLbl="parChTrans1D2" presStyleIdx="4" presStyleCnt="23"/>
      <dgm:spPr/>
    </dgm:pt>
    <dgm:pt modelId="{4F475297-C418-4415-B3C2-686719FDCB5B}" type="pres">
      <dgm:prSet presAssocID="{53F7AFA7-05FF-40A2-9046-D7DA38CAAA5D}" presName="childText" presStyleLbl="bgAcc1" presStyleIdx="4" presStyleCnt="23">
        <dgm:presLayoutVars>
          <dgm:bulletEnabled val="1"/>
        </dgm:presLayoutVars>
      </dgm:prSet>
      <dgm:spPr/>
    </dgm:pt>
    <dgm:pt modelId="{8683D700-D998-4AA7-B2C6-7FDD02AFAFB2}" type="pres">
      <dgm:prSet presAssocID="{517DEE24-619C-48BF-BCF1-C334008C021F}" presName="root" presStyleCnt="0"/>
      <dgm:spPr/>
    </dgm:pt>
    <dgm:pt modelId="{5E7D4A24-B335-4D3C-9BC3-2055FBF61AF7}" type="pres">
      <dgm:prSet presAssocID="{517DEE24-619C-48BF-BCF1-C334008C021F}" presName="rootComposite" presStyleCnt="0"/>
      <dgm:spPr/>
    </dgm:pt>
    <dgm:pt modelId="{951AC29F-9401-4719-B667-D2F3A3F6083C}" type="pres">
      <dgm:prSet presAssocID="{517DEE24-619C-48BF-BCF1-C334008C021F}" presName="rootText" presStyleLbl="node1" presStyleIdx="1" presStyleCnt="5"/>
      <dgm:spPr/>
    </dgm:pt>
    <dgm:pt modelId="{8D7651DB-7A91-473C-9291-A1940DB83E5D}" type="pres">
      <dgm:prSet presAssocID="{517DEE24-619C-48BF-BCF1-C334008C021F}" presName="rootConnector" presStyleLbl="node1" presStyleIdx="1" presStyleCnt="5"/>
      <dgm:spPr/>
    </dgm:pt>
    <dgm:pt modelId="{4A2F7773-A164-4242-974A-0552034EF718}" type="pres">
      <dgm:prSet presAssocID="{517DEE24-619C-48BF-BCF1-C334008C021F}" presName="childShape" presStyleCnt="0"/>
      <dgm:spPr/>
    </dgm:pt>
    <dgm:pt modelId="{6B9201C9-4D22-4F22-AB29-BBD33A049D9A}" type="pres">
      <dgm:prSet presAssocID="{E558AB6B-50CF-4955-9067-3968620D24FC}" presName="Name13" presStyleLbl="parChTrans1D2" presStyleIdx="5" presStyleCnt="23"/>
      <dgm:spPr/>
    </dgm:pt>
    <dgm:pt modelId="{491A316E-2B41-4A21-AA23-B447CFC9530C}" type="pres">
      <dgm:prSet presAssocID="{43E7FFD0-2E4D-4EEC-B163-F5DBB17F99E4}" presName="childText" presStyleLbl="bgAcc1" presStyleIdx="5" presStyleCnt="23">
        <dgm:presLayoutVars>
          <dgm:bulletEnabled val="1"/>
        </dgm:presLayoutVars>
      </dgm:prSet>
      <dgm:spPr/>
    </dgm:pt>
    <dgm:pt modelId="{191088B9-8662-484B-A5E7-2ADA356C783D}" type="pres">
      <dgm:prSet presAssocID="{47A11DBA-B9F8-4B35-AC48-0955B107D2D6}" presName="Name13" presStyleLbl="parChTrans1D2" presStyleIdx="6" presStyleCnt="23"/>
      <dgm:spPr/>
    </dgm:pt>
    <dgm:pt modelId="{E64B0E53-48C5-4F92-AD9B-C09C7B52D6C3}" type="pres">
      <dgm:prSet presAssocID="{45841718-1731-4C74-8D18-A6232E1BCD10}" presName="childText" presStyleLbl="bgAcc1" presStyleIdx="6" presStyleCnt="23">
        <dgm:presLayoutVars>
          <dgm:bulletEnabled val="1"/>
        </dgm:presLayoutVars>
      </dgm:prSet>
      <dgm:spPr/>
    </dgm:pt>
    <dgm:pt modelId="{24FF7EF2-81EF-4688-8836-C1B791CDB74F}" type="pres">
      <dgm:prSet presAssocID="{C13C41B6-4CF2-4C3D-BEB9-31EB8A41564D}" presName="Name13" presStyleLbl="parChTrans1D2" presStyleIdx="7" presStyleCnt="23"/>
      <dgm:spPr/>
    </dgm:pt>
    <dgm:pt modelId="{E831FEC8-51F3-490E-B2BF-C5A173FAB849}" type="pres">
      <dgm:prSet presAssocID="{BB5AA039-E07A-4B49-8E1F-8D3A7A6E5953}" presName="childText" presStyleLbl="bgAcc1" presStyleIdx="7" presStyleCnt="23">
        <dgm:presLayoutVars>
          <dgm:bulletEnabled val="1"/>
        </dgm:presLayoutVars>
      </dgm:prSet>
      <dgm:spPr/>
    </dgm:pt>
    <dgm:pt modelId="{9EB0E454-FEC0-4D32-816E-9CC0CFC5FAF1}" type="pres">
      <dgm:prSet presAssocID="{5405180E-A6B1-477C-8069-2240105CF0CE}" presName="Name13" presStyleLbl="parChTrans1D2" presStyleIdx="8" presStyleCnt="23"/>
      <dgm:spPr/>
    </dgm:pt>
    <dgm:pt modelId="{BACA1BF4-BB86-45BA-996F-4E5AD9313D00}" type="pres">
      <dgm:prSet presAssocID="{A1009F80-3FBD-48C5-A93B-AE2D40CC26C4}" presName="childText" presStyleLbl="bgAcc1" presStyleIdx="8" presStyleCnt="23">
        <dgm:presLayoutVars>
          <dgm:bulletEnabled val="1"/>
        </dgm:presLayoutVars>
      </dgm:prSet>
      <dgm:spPr/>
    </dgm:pt>
    <dgm:pt modelId="{E02A0A1D-D9EA-4E96-9C69-C825BA7214F6}" type="pres">
      <dgm:prSet presAssocID="{2AC4268A-276B-48CD-A656-2FE43E784B30}" presName="root" presStyleCnt="0"/>
      <dgm:spPr/>
    </dgm:pt>
    <dgm:pt modelId="{D4D5F266-057D-4532-9E7E-5085D6163C24}" type="pres">
      <dgm:prSet presAssocID="{2AC4268A-276B-48CD-A656-2FE43E784B30}" presName="rootComposite" presStyleCnt="0"/>
      <dgm:spPr/>
    </dgm:pt>
    <dgm:pt modelId="{9C920E44-3DBA-42D7-9C15-75DDABCAE710}" type="pres">
      <dgm:prSet presAssocID="{2AC4268A-276B-48CD-A656-2FE43E784B30}" presName="rootText" presStyleLbl="node1" presStyleIdx="2" presStyleCnt="5"/>
      <dgm:spPr/>
    </dgm:pt>
    <dgm:pt modelId="{8BB7C012-559F-42FB-97F5-72242915533E}" type="pres">
      <dgm:prSet presAssocID="{2AC4268A-276B-48CD-A656-2FE43E784B30}" presName="rootConnector" presStyleLbl="node1" presStyleIdx="2" presStyleCnt="5"/>
      <dgm:spPr/>
    </dgm:pt>
    <dgm:pt modelId="{6E66B34D-3103-4F1B-9FFC-3A1B9F79B4E0}" type="pres">
      <dgm:prSet presAssocID="{2AC4268A-276B-48CD-A656-2FE43E784B30}" presName="childShape" presStyleCnt="0"/>
      <dgm:spPr/>
    </dgm:pt>
    <dgm:pt modelId="{6E0C6D5C-C7E6-48BB-BF63-D7659F6372C2}" type="pres">
      <dgm:prSet presAssocID="{BAC318E3-739A-469D-92E6-70F4D00C40B5}" presName="Name13" presStyleLbl="parChTrans1D2" presStyleIdx="9" presStyleCnt="23"/>
      <dgm:spPr/>
    </dgm:pt>
    <dgm:pt modelId="{EA8E1667-7569-4D16-9C1C-6720303985EA}" type="pres">
      <dgm:prSet presAssocID="{8541E2CC-7ABE-4C49-9B03-BBE98EAF3864}" presName="childText" presStyleLbl="bgAcc1" presStyleIdx="9" presStyleCnt="23">
        <dgm:presLayoutVars>
          <dgm:bulletEnabled val="1"/>
        </dgm:presLayoutVars>
      </dgm:prSet>
      <dgm:spPr/>
    </dgm:pt>
    <dgm:pt modelId="{2C72AF7C-857A-4298-8701-CE34B96F1A5B}" type="pres">
      <dgm:prSet presAssocID="{2D68BDEB-949F-45F2-A9C6-BAEF17193EB8}" presName="Name13" presStyleLbl="parChTrans1D2" presStyleIdx="10" presStyleCnt="23"/>
      <dgm:spPr/>
    </dgm:pt>
    <dgm:pt modelId="{F8F1E537-E9B1-4149-A8E4-3724012344E0}" type="pres">
      <dgm:prSet presAssocID="{2B60521B-8303-462C-80D7-65D13D0098B7}" presName="childText" presStyleLbl="bgAcc1" presStyleIdx="10" presStyleCnt="23">
        <dgm:presLayoutVars>
          <dgm:bulletEnabled val="1"/>
        </dgm:presLayoutVars>
      </dgm:prSet>
      <dgm:spPr/>
    </dgm:pt>
    <dgm:pt modelId="{170D0085-8AFA-4700-900B-95A896FE29C6}" type="pres">
      <dgm:prSet presAssocID="{7C38C227-470E-4861-B938-1404D7CE6BB1}" presName="Name13" presStyleLbl="parChTrans1D2" presStyleIdx="11" presStyleCnt="23"/>
      <dgm:spPr/>
    </dgm:pt>
    <dgm:pt modelId="{37E32A61-508C-4E0A-8697-A7FBC43D8D20}" type="pres">
      <dgm:prSet presAssocID="{462B1A42-E8D6-4F00-A336-9A70612D9397}" presName="childText" presStyleLbl="bgAcc1" presStyleIdx="11" presStyleCnt="23">
        <dgm:presLayoutVars>
          <dgm:bulletEnabled val="1"/>
        </dgm:presLayoutVars>
      </dgm:prSet>
      <dgm:spPr/>
    </dgm:pt>
    <dgm:pt modelId="{146BC082-71DF-473C-9290-A80200C2D527}" type="pres">
      <dgm:prSet presAssocID="{3AC78525-4132-4E72-9221-B10DBBCF329D}" presName="Name13" presStyleLbl="parChTrans1D2" presStyleIdx="12" presStyleCnt="23"/>
      <dgm:spPr/>
    </dgm:pt>
    <dgm:pt modelId="{20FC1C3D-CFFE-436B-BB49-412E14B1F663}" type="pres">
      <dgm:prSet presAssocID="{2B357623-CA65-4277-8AC8-560220358F8E}" presName="childText" presStyleLbl="bgAcc1" presStyleIdx="12" presStyleCnt="23">
        <dgm:presLayoutVars>
          <dgm:bulletEnabled val="1"/>
        </dgm:presLayoutVars>
      </dgm:prSet>
      <dgm:spPr/>
    </dgm:pt>
    <dgm:pt modelId="{C8A00548-2EC2-49A8-B2B2-5B07705D7512}" type="pres">
      <dgm:prSet presAssocID="{B556F4FA-1C9E-4EEC-9C86-97D2631029E5}" presName="Name13" presStyleLbl="parChTrans1D2" presStyleIdx="13" presStyleCnt="23"/>
      <dgm:spPr/>
    </dgm:pt>
    <dgm:pt modelId="{BD3DE542-D553-48D4-A53E-2219FF4FAE33}" type="pres">
      <dgm:prSet presAssocID="{0C39BA30-B79D-4E24-B6E7-C506094D000C}" presName="childText" presStyleLbl="bgAcc1" presStyleIdx="13" presStyleCnt="23">
        <dgm:presLayoutVars>
          <dgm:bulletEnabled val="1"/>
        </dgm:presLayoutVars>
      </dgm:prSet>
      <dgm:spPr/>
    </dgm:pt>
    <dgm:pt modelId="{1C197C19-7C08-4007-A0CE-BBA80D3C2787}" type="pres">
      <dgm:prSet presAssocID="{5C825C86-884A-441F-8F8B-496B23DE6CBD}" presName="root" presStyleCnt="0"/>
      <dgm:spPr/>
    </dgm:pt>
    <dgm:pt modelId="{F787C616-824F-4D14-B611-0D380EED0985}" type="pres">
      <dgm:prSet presAssocID="{5C825C86-884A-441F-8F8B-496B23DE6CBD}" presName="rootComposite" presStyleCnt="0"/>
      <dgm:spPr/>
    </dgm:pt>
    <dgm:pt modelId="{8769631C-7E75-422F-950B-DA8946E4100B}" type="pres">
      <dgm:prSet presAssocID="{5C825C86-884A-441F-8F8B-496B23DE6CBD}" presName="rootText" presStyleLbl="node1" presStyleIdx="3" presStyleCnt="5"/>
      <dgm:spPr/>
    </dgm:pt>
    <dgm:pt modelId="{065A4402-984E-467C-8BC7-35B4B73C42F7}" type="pres">
      <dgm:prSet presAssocID="{5C825C86-884A-441F-8F8B-496B23DE6CBD}" presName="rootConnector" presStyleLbl="node1" presStyleIdx="3" presStyleCnt="5"/>
      <dgm:spPr/>
    </dgm:pt>
    <dgm:pt modelId="{C5F38118-DEA4-4718-9398-A038A31BDEE9}" type="pres">
      <dgm:prSet presAssocID="{5C825C86-884A-441F-8F8B-496B23DE6CBD}" presName="childShape" presStyleCnt="0"/>
      <dgm:spPr/>
    </dgm:pt>
    <dgm:pt modelId="{864466D3-E1A5-4A0F-AA5F-69619F65F8BC}" type="pres">
      <dgm:prSet presAssocID="{CA11D014-33E1-476B-8E76-E38FCFF40ADF}" presName="Name13" presStyleLbl="parChTrans1D2" presStyleIdx="14" presStyleCnt="23"/>
      <dgm:spPr/>
    </dgm:pt>
    <dgm:pt modelId="{856FE88D-4E13-46E3-B7B9-0B9989A8611F}" type="pres">
      <dgm:prSet presAssocID="{7086E9A2-5F4F-4DD1-B700-A65817B2F13F}" presName="childText" presStyleLbl="bgAcc1" presStyleIdx="14" presStyleCnt="23">
        <dgm:presLayoutVars>
          <dgm:bulletEnabled val="1"/>
        </dgm:presLayoutVars>
      </dgm:prSet>
      <dgm:spPr/>
    </dgm:pt>
    <dgm:pt modelId="{AAFFE006-6254-438C-8B15-1186831B4F47}" type="pres">
      <dgm:prSet presAssocID="{A57FA367-A6AB-4912-AA66-F07D27517738}" presName="Name13" presStyleLbl="parChTrans1D2" presStyleIdx="15" presStyleCnt="23"/>
      <dgm:spPr/>
    </dgm:pt>
    <dgm:pt modelId="{2F88A285-A659-44E4-BF05-F0BB8C594041}" type="pres">
      <dgm:prSet presAssocID="{7A09D949-B028-43E7-87A8-185298E70144}" presName="childText" presStyleLbl="bgAcc1" presStyleIdx="15" presStyleCnt="23">
        <dgm:presLayoutVars>
          <dgm:bulletEnabled val="1"/>
        </dgm:presLayoutVars>
      </dgm:prSet>
      <dgm:spPr/>
    </dgm:pt>
    <dgm:pt modelId="{402F1F85-45FB-4BF8-A8C5-728E9D9D1AFD}" type="pres">
      <dgm:prSet presAssocID="{D7F71295-E58D-4D34-9852-D9B0036A1FB9}" presName="Name13" presStyleLbl="parChTrans1D2" presStyleIdx="16" presStyleCnt="23"/>
      <dgm:spPr/>
    </dgm:pt>
    <dgm:pt modelId="{9AB45063-9764-4921-9607-8A645DADA195}" type="pres">
      <dgm:prSet presAssocID="{DA290BBD-8673-48EF-BAA6-7CAF6DC1D72C}" presName="childText" presStyleLbl="bgAcc1" presStyleIdx="16" presStyleCnt="23">
        <dgm:presLayoutVars>
          <dgm:bulletEnabled val="1"/>
        </dgm:presLayoutVars>
      </dgm:prSet>
      <dgm:spPr/>
    </dgm:pt>
    <dgm:pt modelId="{9ABEDBCE-C07C-4AE7-BE4F-09CBBA7B6E9C}" type="pres">
      <dgm:prSet presAssocID="{A067A369-C93F-48E2-B456-A7309DBF7657}" presName="Name13" presStyleLbl="parChTrans1D2" presStyleIdx="17" presStyleCnt="23"/>
      <dgm:spPr/>
    </dgm:pt>
    <dgm:pt modelId="{67D6BD45-0189-48EB-B222-FE68BB9A8253}" type="pres">
      <dgm:prSet presAssocID="{6255E451-8419-4096-AF69-474F6D7B7E19}" presName="childText" presStyleLbl="bgAcc1" presStyleIdx="17" presStyleCnt="23">
        <dgm:presLayoutVars>
          <dgm:bulletEnabled val="1"/>
        </dgm:presLayoutVars>
      </dgm:prSet>
      <dgm:spPr/>
    </dgm:pt>
    <dgm:pt modelId="{3E943404-9C93-49A8-97A8-1D021AADEA76}" type="pres">
      <dgm:prSet presAssocID="{6CF34D0A-4A22-4CA3-B5D3-6BC38FE51507}" presName="Name13" presStyleLbl="parChTrans1D2" presStyleIdx="18" presStyleCnt="23"/>
      <dgm:spPr/>
    </dgm:pt>
    <dgm:pt modelId="{2288B057-92B4-4C9F-BF49-20FFDEBDFAAD}" type="pres">
      <dgm:prSet presAssocID="{FD90D342-24CB-487D-A0B4-66F7A34FAFFD}" presName="childText" presStyleLbl="bgAcc1" presStyleIdx="18" presStyleCnt="23">
        <dgm:presLayoutVars>
          <dgm:bulletEnabled val="1"/>
        </dgm:presLayoutVars>
      </dgm:prSet>
      <dgm:spPr/>
    </dgm:pt>
    <dgm:pt modelId="{C5D9ED39-2AA5-4B65-B30D-041B499EC005}" type="pres">
      <dgm:prSet presAssocID="{09A894B6-6947-4A5A-A349-26A436833666}" presName="root" presStyleCnt="0"/>
      <dgm:spPr/>
    </dgm:pt>
    <dgm:pt modelId="{D1A7187C-4DD9-4A3E-A952-CA3CF275526B}" type="pres">
      <dgm:prSet presAssocID="{09A894B6-6947-4A5A-A349-26A436833666}" presName="rootComposite" presStyleCnt="0"/>
      <dgm:spPr/>
    </dgm:pt>
    <dgm:pt modelId="{D9495B4C-5904-4795-B91A-183C39A15162}" type="pres">
      <dgm:prSet presAssocID="{09A894B6-6947-4A5A-A349-26A436833666}" presName="rootText" presStyleLbl="node1" presStyleIdx="4" presStyleCnt="5"/>
      <dgm:spPr/>
    </dgm:pt>
    <dgm:pt modelId="{FAFF26D1-13EA-4915-925C-D7854F94A271}" type="pres">
      <dgm:prSet presAssocID="{09A894B6-6947-4A5A-A349-26A436833666}" presName="rootConnector" presStyleLbl="node1" presStyleIdx="4" presStyleCnt="5"/>
      <dgm:spPr/>
    </dgm:pt>
    <dgm:pt modelId="{46283FA4-F3C0-4D7F-A122-DC8AD522589F}" type="pres">
      <dgm:prSet presAssocID="{09A894B6-6947-4A5A-A349-26A436833666}" presName="childShape" presStyleCnt="0"/>
      <dgm:spPr/>
    </dgm:pt>
    <dgm:pt modelId="{4EAB5E9A-B711-4AF3-B2FE-E70ECC974D75}" type="pres">
      <dgm:prSet presAssocID="{604843A9-23A4-4968-8F67-FF3C42F22E0A}" presName="Name13" presStyleLbl="parChTrans1D2" presStyleIdx="19" presStyleCnt="23"/>
      <dgm:spPr/>
    </dgm:pt>
    <dgm:pt modelId="{DB02150C-2AC7-4EA9-87F6-607D960881B3}" type="pres">
      <dgm:prSet presAssocID="{6685CD70-1FDB-433D-95B5-888CB450BF10}" presName="childText" presStyleLbl="bgAcc1" presStyleIdx="19" presStyleCnt="23">
        <dgm:presLayoutVars>
          <dgm:bulletEnabled val="1"/>
        </dgm:presLayoutVars>
      </dgm:prSet>
      <dgm:spPr/>
    </dgm:pt>
    <dgm:pt modelId="{0C996DA2-A88A-4587-824B-91BA899D200F}" type="pres">
      <dgm:prSet presAssocID="{10DB036C-8123-4235-B4FA-4AD1298A9DEA}" presName="Name13" presStyleLbl="parChTrans1D2" presStyleIdx="20" presStyleCnt="23"/>
      <dgm:spPr/>
    </dgm:pt>
    <dgm:pt modelId="{C5C3F7D9-016C-4F2D-9101-BF3739CBA1B2}" type="pres">
      <dgm:prSet presAssocID="{CADF5625-FF1E-4919-9858-57DD630A1D6E}" presName="childText" presStyleLbl="bgAcc1" presStyleIdx="20" presStyleCnt="23">
        <dgm:presLayoutVars>
          <dgm:bulletEnabled val="1"/>
        </dgm:presLayoutVars>
      </dgm:prSet>
      <dgm:spPr/>
    </dgm:pt>
    <dgm:pt modelId="{42010548-9F3A-4B54-A122-8DA0E8616BB0}" type="pres">
      <dgm:prSet presAssocID="{8953AF2A-77FA-45D1-A936-EEE1468B7D42}" presName="Name13" presStyleLbl="parChTrans1D2" presStyleIdx="21" presStyleCnt="23"/>
      <dgm:spPr/>
    </dgm:pt>
    <dgm:pt modelId="{A63D9E36-C9EC-4979-82A5-1820EBC9C21D}" type="pres">
      <dgm:prSet presAssocID="{5584C65C-A612-4CA5-90DF-EDCF2B99613D}" presName="childText" presStyleLbl="bgAcc1" presStyleIdx="21" presStyleCnt="23">
        <dgm:presLayoutVars>
          <dgm:bulletEnabled val="1"/>
        </dgm:presLayoutVars>
      </dgm:prSet>
      <dgm:spPr/>
    </dgm:pt>
    <dgm:pt modelId="{CDE75569-4F3B-4495-BD3B-B7CA251C69E2}" type="pres">
      <dgm:prSet presAssocID="{E845B671-0EC0-4CD7-AD45-07740A9EA455}" presName="Name13" presStyleLbl="parChTrans1D2" presStyleIdx="22" presStyleCnt="23"/>
      <dgm:spPr/>
    </dgm:pt>
    <dgm:pt modelId="{9F247E29-9FCF-42D2-B353-7539D3886478}" type="pres">
      <dgm:prSet presAssocID="{BB8506AB-5385-464B-9937-D9B363EA69C1}" presName="childText" presStyleLbl="bgAcc1" presStyleIdx="22" presStyleCnt="23">
        <dgm:presLayoutVars>
          <dgm:bulletEnabled val="1"/>
        </dgm:presLayoutVars>
      </dgm:prSet>
      <dgm:spPr/>
    </dgm:pt>
  </dgm:ptLst>
  <dgm:cxnLst>
    <dgm:cxn modelId="{7A27AB05-52B2-45B5-95A3-83A38CA06D32}" type="presOf" srcId="{6255E451-8419-4096-AF69-474F6D7B7E19}" destId="{67D6BD45-0189-48EB-B222-FE68BB9A8253}" srcOrd="0" destOrd="0" presId="urn:microsoft.com/office/officeart/2005/8/layout/hierarchy3"/>
    <dgm:cxn modelId="{79CA3A0B-471A-4F9A-9A30-6F124A66895E}" srcId="{555370C6-1812-4C72-B9EB-F3AD2B59738D}" destId="{50E91D0D-89ED-406C-A95D-AAA6D5CFBC32}" srcOrd="1" destOrd="0" parTransId="{E3861937-5256-4563-B5D9-E275837773CE}" sibTransId="{E43DF1A1-77DC-486E-A970-F4B471614ED2}"/>
    <dgm:cxn modelId="{1CCAF70C-94E3-4222-B241-041083C315DB}" type="presOf" srcId="{CA11D014-33E1-476B-8E76-E38FCFF40ADF}" destId="{864466D3-E1A5-4A0F-AA5F-69619F65F8BC}" srcOrd="0" destOrd="0" presId="urn:microsoft.com/office/officeart/2005/8/layout/hierarchy3"/>
    <dgm:cxn modelId="{D976B50D-BBF7-4F6E-A03E-8A4C9CCBA7F1}" type="presOf" srcId="{5584C65C-A612-4CA5-90DF-EDCF2B99613D}" destId="{A63D9E36-C9EC-4979-82A5-1820EBC9C21D}" srcOrd="0" destOrd="0" presId="urn:microsoft.com/office/officeart/2005/8/layout/hierarchy3"/>
    <dgm:cxn modelId="{D77A2310-7522-4107-9238-4B70229BADE3}" type="presOf" srcId="{7A09D949-B028-43E7-87A8-185298E70144}" destId="{2F88A285-A659-44E4-BF05-F0BB8C594041}" srcOrd="0" destOrd="0" presId="urn:microsoft.com/office/officeart/2005/8/layout/hierarchy3"/>
    <dgm:cxn modelId="{8D450E13-F19A-496A-B05C-F78399F95AC6}" srcId="{517DEE24-619C-48BF-BCF1-C334008C021F}" destId="{BB5AA039-E07A-4B49-8E1F-8D3A7A6E5953}" srcOrd="2" destOrd="0" parTransId="{C13C41B6-4CF2-4C3D-BEB9-31EB8A41564D}" sibTransId="{BFAB1456-E6EB-4A11-A1A9-7680F54D4255}"/>
    <dgm:cxn modelId="{4E5ECC13-5E8D-464D-A1A0-B3A59E7E57F6}" type="presOf" srcId="{555370C6-1812-4C72-B9EB-F3AD2B59738D}" destId="{1C3CA00E-780C-4859-8F5A-A5EFFF8417AC}" srcOrd="0" destOrd="0" presId="urn:microsoft.com/office/officeart/2005/8/layout/hierarchy3"/>
    <dgm:cxn modelId="{4F049C1A-C521-472D-903F-6B0A57FB55FD}" type="presOf" srcId="{2AC4268A-276B-48CD-A656-2FE43E784B30}" destId="{8BB7C012-559F-42FB-97F5-72242915533E}" srcOrd="1" destOrd="0" presId="urn:microsoft.com/office/officeart/2005/8/layout/hierarchy3"/>
    <dgm:cxn modelId="{5CA5A01A-065B-43C1-B877-90D00CCFCBEF}" type="presOf" srcId="{A1009F80-3FBD-48C5-A93B-AE2D40CC26C4}" destId="{BACA1BF4-BB86-45BA-996F-4E5AD9313D00}" srcOrd="0" destOrd="0" presId="urn:microsoft.com/office/officeart/2005/8/layout/hierarchy3"/>
    <dgm:cxn modelId="{AD702C23-CF11-4774-AB30-071216559762}" type="presOf" srcId="{5D46E8AC-8A43-4C7D-B190-5E3D2F3F0B51}" destId="{C117E6A5-3F37-4B52-A6B8-00F4D80D5B7E}" srcOrd="0" destOrd="0" presId="urn:microsoft.com/office/officeart/2005/8/layout/hierarchy3"/>
    <dgm:cxn modelId="{8ED83224-0CED-4BBF-923F-F5BEAD2DF829}" srcId="{FEE48D6A-9177-421B-A7E8-8FB461184A0A}" destId="{2AC4268A-276B-48CD-A656-2FE43E784B30}" srcOrd="2" destOrd="0" parTransId="{F0C4CA71-6591-46A5-9A34-ECBD62C87071}" sibTransId="{82F5F284-E5B3-4FB5-8DE7-D891BFF6925C}"/>
    <dgm:cxn modelId="{4026A928-949C-4341-874C-B6E5308B3E1F}" srcId="{2AC4268A-276B-48CD-A656-2FE43E784B30}" destId="{8541E2CC-7ABE-4C49-9B03-BBE98EAF3864}" srcOrd="0" destOrd="0" parTransId="{BAC318E3-739A-469D-92E6-70F4D00C40B5}" sibTransId="{38BC8E52-3793-4841-86B3-059D057D9138}"/>
    <dgm:cxn modelId="{2C6CB729-06AB-488C-A9DA-1BF932F20C5A}" type="presOf" srcId="{45841718-1731-4C74-8D18-A6232E1BCD10}" destId="{E64B0E53-48C5-4F92-AD9B-C09C7B52D6C3}" srcOrd="0" destOrd="0" presId="urn:microsoft.com/office/officeart/2005/8/layout/hierarchy3"/>
    <dgm:cxn modelId="{5CC7582C-172C-4333-887C-ECB97176EC29}" type="presOf" srcId="{2B357623-CA65-4277-8AC8-560220358F8E}" destId="{20FC1C3D-CFFE-436B-BB49-412E14B1F663}" srcOrd="0" destOrd="0" presId="urn:microsoft.com/office/officeart/2005/8/layout/hierarchy3"/>
    <dgm:cxn modelId="{531EDF2E-39A6-4519-A37D-EE6E0FD35E4A}" type="presOf" srcId="{EC4EF964-BDBF-4B4C-9873-47308156E095}" destId="{6768F476-B995-42EA-900F-01F2E2F5B390}" srcOrd="0" destOrd="0" presId="urn:microsoft.com/office/officeart/2005/8/layout/hierarchy3"/>
    <dgm:cxn modelId="{3C880136-3456-4564-9EE3-A4EE190789B1}" type="presOf" srcId="{2AC4268A-276B-48CD-A656-2FE43E784B30}" destId="{9C920E44-3DBA-42D7-9C15-75DDABCAE710}" srcOrd="0" destOrd="0" presId="urn:microsoft.com/office/officeart/2005/8/layout/hierarchy3"/>
    <dgm:cxn modelId="{E5A50236-18AB-4029-9BA4-724B916AB1AC}" srcId="{555370C6-1812-4C72-B9EB-F3AD2B59738D}" destId="{61DBA4A9-61BA-4BB8-A03D-AA0595407D7D}" srcOrd="3" destOrd="0" parTransId="{AAA9C280-4550-48C2-A212-C8956A5B5A2C}" sibTransId="{02DDCCF7-91C8-4483-85A1-1BBE2E35BC97}"/>
    <dgm:cxn modelId="{68C39F3A-C3E3-4879-990B-9CC9620D94B4}" type="presOf" srcId="{5C825C86-884A-441F-8F8B-496B23DE6CBD}" destId="{065A4402-984E-467C-8BC7-35B4B73C42F7}" srcOrd="1" destOrd="0" presId="urn:microsoft.com/office/officeart/2005/8/layout/hierarchy3"/>
    <dgm:cxn modelId="{CEEB2440-460D-4C66-A557-DF2F5000F40C}" type="presOf" srcId="{0C39BA30-B79D-4E24-B6E7-C506094D000C}" destId="{BD3DE542-D553-48D4-A53E-2219FF4FAE33}" srcOrd="0" destOrd="0" presId="urn:microsoft.com/office/officeart/2005/8/layout/hierarchy3"/>
    <dgm:cxn modelId="{FDBA3D5E-D18F-41A8-82CA-101E0C0F0DA2}" type="presOf" srcId="{E845B671-0EC0-4CD7-AD45-07740A9EA455}" destId="{CDE75569-4F3B-4495-BD3B-B7CA251C69E2}" srcOrd="0" destOrd="0" presId="urn:microsoft.com/office/officeart/2005/8/layout/hierarchy3"/>
    <dgm:cxn modelId="{8D559562-DE71-4329-AD8D-867767106E82}" srcId="{09A894B6-6947-4A5A-A349-26A436833666}" destId="{6685CD70-1FDB-433D-95B5-888CB450BF10}" srcOrd="0" destOrd="0" parTransId="{604843A9-23A4-4968-8F67-FF3C42F22E0A}" sibTransId="{AA27EC9A-4362-4A20-A65F-153F25641AAF}"/>
    <dgm:cxn modelId="{AC322446-B367-4C0E-A1CA-44CFF635A7A6}" type="presOf" srcId="{BB8506AB-5385-464B-9937-D9B363EA69C1}" destId="{9F247E29-9FCF-42D2-B353-7539D3886478}" srcOrd="0" destOrd="0" presId="urn:microsoft.com/office/officeart/2005/8/layout/hierarchy3"/>
    <dgm:cxn modelId="{41700368-29CA-4080-ADD4-4DCE6B3EEFDA}" type="presOf" srcId="{2D68BDEB-949F-45F2-A9C6-BAEF17193EB8}" destId="{2C72AF7C-857A-4298-8701-CE34B96F1A5B}" srcOrd="0" destOrd="0" presId="urn:microsoft.com/office/officeart/2005/8/layout/hierarchy3"/>
    <dgm:cxn modelId="{6BAD1568-3A9E-4610-B81E-592F9EBD4175}" type="presOf" srcId="{CADF5625-FF1E-4919-9858-57DD630A1D6E}" destId="{C5C3F7D9-016C-4F2D-9101-BF3739CBA1B2}" srcOrd="0" destOrd="0" presId="urn:microsoft.com/office/officeart/2005/8/layout/hierarchy3"/>
    <dgm:cxn modelId="{11A07768-51CC-4D26-AD72-F4DAECA13DA6}" srcId="{517DEE24-619C-48BF-BCF1-C334008C021F}" destId="{43E7FFD0-2E4D-4EEC-B163-F5DBB17F99E4}" srcOrd="0" destOrd="0" parTransId="{E558AB6B-50CF-4955-9067-3968620D24FC}" sibTransId="{F15A5CBF-ACD2-4B41-BC0B-913769DB656D}"/>
    <dgm:cxn modelId="{C357F46A-8065-4949-B6AF-0AF38F941C16}" type="presOf" srcId="{10DB036C-8123-4235-B4FA-4AD1298A9DEA}" destId="{0C996DA2-A88A-4587-824B-91BA899D200F}" srcOrd="0" destOrd="0" presId="urn:microsoft.com/office/officeart/2005/8/layout/hierarchy3"/>
    <dgm:cxn modelId="{FA774D6B-E2E4-4DC8-AA0F-D844DD2324B3}" type="presOf" srcId="{09A894B6-6947-4A5A-A349-26A436833666}" destId="{FAFF26D1-13EA-4915-925C-D7854F94A271}" srcOrd="1" destOrd="0" presId="urn:microsoft.com/office/officeart/2005/8/layout/hierarchy3"/>
    <dgm:cxn modelId="{A3D4736B-C56E-4CFE-821B-D4B93DF6493F}" type="presOf" srcId="{E558AB6B-50CF-4955-9067-3968620D24FC}" destId="{6B9201C9-4D22-4F22-AB29-BBD33A049D9A}" srcOrd="0" destOrd="0" presId="urn:microsoft.com/office/officeart/2005/8/layout/hierarchy3"/>
    <dgm:cxn modelId="{2599A34B-9817-489A-8A5F-0A524437AEB9}" type="presOf" srcId="{6CF34D0A-4A22-4CA3-B5D3-6BC38FE51507}" destId="{3E943404-9C93-49A8-97A8-1D021AADEA76}" srcOrd="0" destOrd="0" presId="urn:microsoft.com/office/officeart/2005/8/layout/hierarchy3"/>
    <dgm:cxn modelId="{2E06B44C-9288-47DA-89CD-AC25A700248B}" type="presOf" srcId="{5405180E-A6B1-477C-8069-2240105CF0CE}" destId="{9EB0E454-FEC0-4D32-816E-9CC0CFC5FAF1}" srcOrd="0" destOrd="0" presId="urn:microsoft.com/office/officeart/2005/8/layout/hierarchy3"/>
    <dgm:cxn modelId="{0854026D-E784-4C44-9EC0-85DD8EC18ABD}" srcId="{517DEE24-619C-48BF-BCF1-C334008C021F}" destId="{A1009F80-3FBD-48C5-A93B-AE2D40CC26C4}" srcOrd="3" destOrd="0" parTransId="{5405180E-A6B1-477C-8069-2240105CF0CE}" sibTransId="{88793E1E-418D-4772-B560-44C186B2B742}"/>
    <dgm:cxn modelId="{DC6A194D-A24E-41CA-A751-67524095819A}" type="presOf" srcId="{C13C41B6-4CF2-4C3D-BEB9-31EB8A41564D}" destId="{24FF7EF2-81EF-4688-8836-C1B791CDB74F}" srcOrd="0" destOrd="0" presId="urn:microsoft.com/office/officeart/2005/8/layout/hierarchy3"/>
    <dgm:cxn modelId="{77F2504D-6F08-41EB-A427-1098CF6FB4E6}" srcId="{555370C6-1812-4C72-B9EB-F3AD2B59738D}" destId="{53F7AFA7-05FF-40A2-9046-D7DA38CAAA5D}" srcOrd="4" destOrd="0" parTransId="{EC4EF964-BDBF-4B4C-9873-47308156E095}" sibTransId="{576B5C2B-02E6-47F7-AEDC-72B161AFFBD8}"/>
    <dgm:cxn modelId="{1ED9AA6F-F7E7-4B5E-99E1-F50DA567D55E}" type="presOf" srcId="{3AC78525-4132-4E72-9221-B10DBBCF329D}" destId="{146BC082-71DF-473C-9290-A80200C2D527}" srcOrd="0" destOrd="0" presId="urn:microsoft.com/office/officeart/2005/8/layout/hierarchy3"/>
    <dgm:cxn modelId="{855D2150-9F56-4E1B-8C4E-CFA8FC3D38F8}" type="presOf" srcId="{517DEE24-619C-48BF-BCF1-C334008C021F}" destId="{8D7651DB-7A91-473C-9291-A1940DB83E5D}" srcOrd="1" destOrd="0" presId="urn:microsoft.com/office/officeart/2005/8/layout/hierarchy3"/>
    <dgm:cxn modelId="{376B5773-B322-435A-87FD-E14788CE17A4}" type="presOf" srcId="{3E4AA056-8394-4DE5-B3C8-14ADACAA6EEA}" destId="{A9932C26-9225-46F8-AF83-6C4D237A3AEA}" srcOrd="0" destOrd="0" presId="urn:microsoft.com/office/officeart/2005/8/layout/hierarchy3"/>
    <dgm:cxn modelId="{07D49354-BC05-4271-B5C2-5EB6922D9DC8}" type="presOf" srcId="{AAA9C280-4550-48C2-A212-C8956A5B5A2C}" destId="{DC96B652-AD7F-4E52-BFBE-5A7993F98EA4}" srcOrd="0" destOrd="0" presId="urn:microsoft.com/office/officeart/2005/8/layout/hierarchy3"/>
    <dgm:cxn modelId="{B7667D75-27D3-4500-9CA7-819985951A33}" type="presOf" srcId="{A8DE310C-0702-4448-A8DA-84F16270C1A8}" destId="{3806D57D-BBF9-443E-8D4C-B8C23CFECD82}" srcOrd="0" destOrd="0" presId="urn:microsoft.com/office/officeart/2005/8/layout/hierarchy3"/>
    <dgm:cxn modelId="{36EA2458-6997-41EC-B79D-FE3B9489BAC0}" type="presOf" srcId="{FEE48D6A-9177-421B-A7E8-8FB461184A0A}" destId="{68FCBE4C-8710-4DC4-BFE8-90B631C332BD}" srcOrd="0" destOrd="0" presId="urn:microsoft.com/office/officeart/2005/8/layout/hierarchy3"/>
    <dgm:cxn modelId="{2CEB2979-6DB7-468B-AEA4-FB6E875F0900}" type="presOf" srcId="{5C825C86-884A-441F-8F8B-496B23DE6CBD}" destId="{8769631C-7E75-422F-950B-DA8946E4100B}" srcOrd="0" destOrd="0" presId="urn:microsoft.com/office/officeart/2005/8/layout/hierarchy3"/>
    <dgm:cxn modelId="{13C1F279-1CFB-4979-86D6-B05DDC9BA2B3}" type="presOf" srcId="{555370C6-1812-4C72-B9EB-F3AD2B59738D}" destId="{2893E9EC-C4E9-4D88-85AC-DA5389114A70}" srcOrd="1" destOrd="0" presId="urn:microsoft.com/office/officeart/2005/8/layout/hierarchy3"/>
    <dgm:cxn modelId="{F220307F-0428-4F23-8918-0F2FDCF1F537}" type="presOf" srcId="{462B1A42-E8D6-4F00-A336-9A70612D9397}" destId="{37E32A61-508C-4E0A-8697-A7FBC43D8D20}" srcOrd="0" destOrd="0" presId="urn:microsoft.com/office/officeart/2005/8/layout/hierarchy3"/>
    <dgm:cxn modelId="{0E6AAA81-036C-401F-A670-2AF8D17FD238}" type="presOf" srcId="{2B60521B-8303-462C-80D7-65D13D0098B7}" destId="{F8F1E537-E9B1-4149-A8E4-3724012344E0}" srcOrd="0" destOrd="0" presId="urn:microsoft.com/office/officeart/2005/8/layout/hierarchy3"/>
    <dgm:cxn modelId="{85D9CE84-9C03-4A99-BF98-9A27990FCFA6}" srcId="{5C825C86-884A-441F-8F8B-496B23DE6CBD}" destId="{7086E9A2-5F4F-4DD1-B700-A65817B2F13F}" srcOrd="0" destOrd="0" parTransId="{CA11D014-33E1-476B-8E76-E38FCFF40ADF}" sibTransId="{4E584824-40E1-4D67-8556-B4F6B0B97A60}"/>
    <dgm:cxn modelId="{CFF18387-213C-4244-A491-FC6D8E3D3B46}" type="presOf" srcId="{E3861937-5256-4563-B5D9-E275837773CE}" destId="{6849EC7F-14A7-47E1-BBF1-160F485D3828}" srcOrd="0" destOrd="0" presId="urn:microsoft.com/office/officeart/2005/8/layout/hierarchy3"/>
    <dgm:cxn modelId="{C6D7B187-338B-418C-A6B3-7D3A2E3A23F1}" srcId="{FEE48D6A-9177-421B-A7E8-8FB461184A0A}" destId="{517DEE24-619C-48BF-BCF1-C334008C021F}" srcOrd="1" destOrd="0" parTransId="{F557B118-C46D-4E57-B84E-FF9971627070}" sibTransId="{99932CCE-8A92-4670-A01B-F06C9CEB2F72}"/>
    <dgm:cxn modelId="{564DF88F-D0D9-4147-A993-6247C4C1F670}" srcId="{5C825C86-884A-441F-8F8B-496B23DE6CBD}" destId="{FD90D342-24CB-487D-A0B4-66F7A34FAFFD}" srcOrd="4" destOrd="0" parTransId="{6CF34D0A-4A22-4CA3-B5D3-6BC38FE51507}" sibTransId="{DBC77157-B2B7-4845-B02E-2CBF7D561118}"/>
    <dgm:cxn modelId="{5B7C7993-B8C7-4780-A024-0CF86AE238DA}" type="presOf" srcId="{61DBA4A9-61BA-4BB8-A03D-AA0595407D7D}" destId="{F209F25D-382A-4214-A867-694588E553CF}" srcOrd="0" destOrd="0" presId="urn:microsoft.com/office/officeart/2005/8/layout/hierarchy3"/>
    <dgm:cxn modelId="{D5339197-6F7A-4CB8-89CD-77ED85C3CE2C}" srcId="{5C825C86-884A-441F-8F8B-496B23DE6CBD}" destId="{DA290BBD-8673-48EF-BAA6-7CAF6DC1D72C}" srcOrd="2" destOrd="0" parTransId="{D7F71295-E58D-4D34-9852-D9B0036A1FB9}" sibTransId="{C7222B2A-EBCB-410A-AD7D-FC3B897EB924}"/>
    <dgm:cxn modelId="{1334039B-03E9-4846-8020-FA2CFCC0DEE0}" type="presOf" srcId="{A067A369-C93F-48E2-B456-A7309DBF7657}" destId="{9ABEDBCE-C07C-4AE7-BE4F-09CBBA7B6E9C}" srcOrd="0" destOrd="0" presId="urn:microsoft.com/office/officeart/2005/8/layout/hierarchy3"/>
    <dgm:cxn modelId="{7E89239C-9D93-40D0-A84F-660A6799F5D2}" type="presOf" srcId="{8541E2CC-7ABE-4C49-9B03-BBE98EAF3864}" destId="{EA8E1667-7569-4D16-9C1C-6720303985EA}" srcOrd="0" destOrd="0" presId="urn:microsoft.com/office/officeart/2005/8/layout/hierarchy3"/>
    <dgm:cxn modelId="{20853C9F-5264-431C-9065-99561702E124}" srcId="{09A894B6-6947-4A5A-A349-26A436833666}" destId="{5584C65C-A612-4CA5-90DF-EDCF2B99613D}" srcOrd="2" destOrd="0" parTransId="{8953AF2A-77FA-45D1-A936-EEE1468B7D42}" sibTransId="{0DFD4DA5-843C-4F0A-A754-7CCA156C90DA}"/>
    <dgm:cxn modelId="{A11F819F-335B-4252-A454-6FA9436EC5CB}" type="presOf" srcId="{DA290BBD-8673-48EF-BAA6-7CAF6DC1D72C}" destId="{9AB45063-9764-4921-9607-8A645DADA195}" srcOrd="0" destOrd="0" presId="urn:microsoft.com/office/officeart/2005/8/layout/hierarchy3"/>
    <dgm:cxn modelId="{908BB79F-3EBB-49FB-86FD-5A6D2BC6099D}" type="presOf" srcId="{50E91D0D-89ED-406C-A95D-AAA6D5CFBC32}" destId="{B25E7253-EBB1-4F56-8E02-0802CE62316E}" srcOrd="0" destOrd="0" presId="urn:microsoft.com/office/officeart/2005/8/layout/hierarchy3"/>
    <dgm:cxn modelId="{8FED9AA2-4BD9-4734-85A2-2F1C29FEE289}" type="presOf" srcId="{D3F4442D-7E2D-4F8B-BC4A-C20DB5AFD90B}" destId="{6194F521-303F-4889-844C-3E6700D6FC47}" srcOrd="0" destOrd="0" presId="urn:microsoft.com/office/officeart/2005/8/layout/hierarchy3"/>
    <dgm:cxn modelId="{5EB0D2A3-6922-45DE-97FB-78EE66817778}" type="presOf" srcId="{BB5AA039-E07A-4B49-8E1F-8D3A7A6E5953}" destId="{E831FEC8-51F3-490E-B2BF-C5A173FAB849}" srcOrd="0" destOrd="0" presId="urn:microsoft.com/office/officeart/2005/8/layout/hierarchy3"/>
    <dgm:cxn modelId="{4BED80AB-3F91-4E38-A531-C6CAB7042858}" srcId="{5C825C86-884A-441F-8F8B-496B23DE6CBD}" destId="{7A09D949-B028-43E7-87A8-185298E70144}" srcOrd="1" destOrd="0" parTransId="{A57FA367-A6AB-4912-AA66-F07D27517738}" sibTransId="{887082A5-9AF8-4237-AFEA-4411AD148F23}"/>
    <dgm:cxn modelId="{0AEF6FAF-4DDD-40A9-AC3F-53C8EF06CE31}" type="presOf" srcId="{8953AF2A-77FA-45D1-A936-EEE1468B7D42}" destId="{42010548-9F3A-4B54-A122-8DA0E8616BB0}" srcOrd="0" destOrd="0" presId="urn:microsoft.com/office/officeart/2005/8/layout/hierarchy3"/>
    <dgm:cxn modelId="{FC421DB3-7371-4C52-B1D8-8B4A703AA0CD}" srcId="{09A894B6-6947-4A5A-A349-26A436833666}" destId="{BB8506AB-5385-464B-9937-D9B363EA69C1}" srcOrd="3" destOrd="0" parTransId="{E845B671-0EC0-4CD7-AD45-07740A9EA455}" sibTransId="{BB61B19A-AF11-4AAF-A2B6-5F3D3098765D}"/>
    <dgm:cxn modelId="{2D638EB5-AFA0-4F43-932D-8A607919259D}" type="presOf" srcId="{43E7FFD0-2E4D-4EEC-B163-F5DBB17F99E4}" destId="{491A316E-2B41-4A21-AA23-B447CFC9530C}" srcOrd="0" destOrd="0" presId="urn:microsoft.com/office/officeart/2005/8/layout/hierarchy3"/>
    <dgm:cxn modelId="{F830EBB7-4057-44D2-9D66-06EB8084DC38}" srcId="{2AC4268A-276B-48CD-A656-2FE43E784B30}" destId="{0C39BA30-B79D-4E24-B6E7-C506094D000C}" srcOrd="4" destOrd="0" parTransId="{B556F4FA-1C9E-4EEC-9C86-97D2631029E5}" sibTransId="{F72F686A-D07D-4AB8-8F7B-946D470AC6AB}"/>
    <dgm:cxn modelId="{5703D5B8-D282-44C8-BDD4-EB0003423281}" srcId="{09A894B6-6947-4A5A-A349-26A436833666}" destId="{CADF5625-FF1E-4919-9858-57DD630A1D6E}" srcOrd="1" destOrd="0" parTransId="{10DB036C-8123-4235-B4FA-4AD1298A9DEA}" sibTransId="{AD3869AC-9C97-4B7E-8F6F-CCD8A1C394A1}"/>
    <dgm:cxn modelId="{0AAE61BB-5ACB-4EEC-933C-2EC1FACF81D7}" srcId="{2AC4268A-276B-48CD-A656-2FE43E784B30}" destId="{462B1A42-E8D6-4F00-A336-9A70612D9397}" srcOrd="2" destOrd="0" parTransId="{7C38C227-470E-4861-B938-1404D7CE6BB1}" sibTransId="{A7B8E716-616B-48EB-97DA-EFDBEAFBBF08}"/>
    <dgm:cxn modelId="{F97A73BB-3314-47AD-8795-E7366C8DC100}" srcId="{555370C6-1812-4C72-B9EB-F3AD2B59738D}" destId="{3E4AA056-8394-4DE5-B3C8-14ADACAA6EEA}" srcOrd="0" destOrd="0" parTransId="{5D46E8AC-8A43-4C7D-B190-5E3D2F3F0B51}" sibTransId="{F326E089-9F79-4724-949D-DEBE4A179FAB}"/>
    <dgm:cxn modelId="{86600DBF-F8AA-429C-A15C-45CC5FD6C21C}" type="presOf" srcId="{7086E9A2-5F4F-4DD1-B700-A65817B2F13F}" destId="{856FE88D-4E13-46E3-B7B9-0B9989A8611F}" srcOrd="0" destOrd="0" presId="urn:microsoft.com/office/officeart/2005/8/layout/hierarchy3"/>
    <dgm:cxn modelId="{849870BF-58CB-424D-A8A8-4EE501BA036C}" srcId="{2AC4268A-276B-48CD-A656-2FE43E784B30}" destId="{2B357623-CA65-4277-8AC8-560220358F8E}" srcOrd="3" destOrd="0" parTransId="{3AC78525-4132-4E72-9221-B10DBBCF329D}" sibTransId="{B4AD1BC3-8FE4-4593-BEC2-9C8170FFE23C}"/>
    <dgm:cxn modelId="{1B57CDBF-E0F8-40B1-9ACB-B8B4C342AAB7}" type="presOf" srcId="{09A894B6-6947-4A5A-A349-26A436833666}" destId="{D9495B4C-5904-4795-B91A-183C39A15162}" srcOrd="0" destOrd="0" presId="urn:microsoft.com/office/officeart/2005/8/layout/hierarchy3"/>
    <dgm:cxn modelId="{C1AA49C5-2CBA-47C0-AE2A-CD3A53442521}" srcId="{2AC4268A-276B-48CD-A656-2FE43E784B30}" destId="{2B60521B-8303-462C-80D7-65D13D0098B7}" srcOrd="1" destOrd="0" parTransId="{2D68BDEB-949F-45F2-A9C6-BAEF17193EB8}" sibTransId="{02CFF402-6C02-4F1A-BB30-0D07930C160F}"/>
    <dgm:cxn modelId="{311650C7-2F44-4CFD-823F-79E84AC0B97B}" type="presOf" srcId="{604843A9-23A4-4968-8F67-FF3C42F22E0A}" destId="{4EAB5E9A-B711-4AF3-B2FE-E70ECC974D75}" srcOrd="0" destOrd="0" presId="urn:microsoft.com/office/officeart/2005/8/layout/hierarchy3"/>
    <dgm:cxn modelId="{89F2B6C8-C868-4DC3-B403-5B70685016A9}" type="presOf" srcId="{A57FA367-A6AB-4912-AA66-F07D27517738}" destId="{AAFFE006-6254-438C-8B15-1186831B4F47}" srcOrd="0" destOrd="0" presId="urn:microsoft.com/office/officeart/2005/8/layout/hierarchy3"/>
    <dgm:cxn modelId="{69021BCC-6ECA-43D9-9369-FDC0AB03289F}" type="presOf" srcId="{6685CD70-1FDB-433D-95B5-888CB450BF10}" destId="{DB02150C-2AC7-4EA9-87F6-607D960881B3}" srcOrd="0" destOrd="0" presId="urn:microsoft.com/office/officeart/2005/8/layout/hierarchy3"/>
    <dgm:cxn modelId="{5D3C22CE-E618-412A-90C8-86500047F068}" type="presOf" srcId="{7C38C227-470E-4861-B938-1404D7CE6BB1}" destId="{170D0085-8AFA-4700-900B-95A896FE29C6}" srcOrd="0" destOrd="0" presId="urn:microsoft.com/office/officeart/2005/8/layout/hierarchy3"/>
    <dgm:cxn modelId="{2608EFD9-F772-4CA3-A11C-CAA4BBA2773D}" srcId="{FEE48D6A-9177-421B-A7E8-8FB461184A0A}" destId="{5C825C86-884A-441F-8F8B-496B23DE6CBD}" srcOrd="3" destOrd="0" parTransId="{15CF4635-68BB-48FA-BF17-C59BB6F3DC16}" sibTransId="{3FB19505-53BC-4EA5-88F8-D04C2BDA901F}"/>
    <dgm:cxn modelId="{1F50EFDF-8584-476F-8D82-9068748A448B}" srcId="{517DEE24-619C-48BF-BCF1-C334008C021F}" destId="{45841718-1731-4C74-8D18-A6232E1BCD10}" srcOrd="1" destOrd="0" parTransId="{47A11DBA-B9F8-4B35-AC48-0955B107D2D6}" sibTransId="{CD2D88CE-43F2-4DC5-9F02-AAB095CED230}"/>
    <dgm:cxn modelId="{D24AF3E1-567C-4AC0-AB5D-104B0D525FE5}" srcId="{555370C6-1812-4C72-B9EB-F3AD2B59738D}" destId="{A8DE310C-0702-4448-A8DA-84F16270C1A8}" srcOrd="2" destOrd="0" parTransId="{D3F4442D-7E2D-4F8B-BC4A-C20DB5AFD90B}" sibTransId="{8AA3A165-C521-42F0-BA2F-E517DFD5F530}"/>
    <dgm:cxn modelId="{61B67BE5-8ED0-4C82-B310-50DAF1CF2D28}" srcId="{FEE48D6A-9177-421B-A7E8-8FB461184A0A}" destId="{555370C6-1812-4C72-B9EB-F3AD2B59738D}" srcOrd="0" destOrd="0" parTransId="{54418B73-58B3-43B1-B359-4C0F734B81F6}" sibTransId="{1A20DA8A-8C1B-4C26-9507-DE3AC68DB92F}"/>
    <dgm:cxn modelId="{41E93CE9-1052-4FA3-A99B-E5A806C932C8}" type="presOf" srcId="{517DEE24-619C-48BF-BCF1-C334008C021F}" destId="{951AC29F-9401-4719-B667-D2F3A3F6083C}" srcOrd="0" destOrd="0" presId="urn:microsoft.com/office/officeart/2005/8/layout/hierarchy3"/>
    <dgm:cxn modelId="{5FF769E9-D447-46A4-86A4-F5AB5FF2109F}" srcId="{FEE48D6A-9177-421B-A7E8-8FB461184A0A}" destId="{09A894B6-6947-4A5A-A349-26A436833666}" srcOrd="4" destOrd="0" parTransId="{86D5D2E3-A939-473F-A6AE-ED534B806E15}" sibTransId="{1E839C3B-E24C-4230-8011-B76BE4702444}"/>
    <dgm:cxn modelId="{125C75E9-24A5-4271-BEC7-D55AB144B047}" type="presOf" srcId="{53F7AFA7-05FF-40A2-9046-D7DA38CAAA5D}" destId="{4F475297-C418-4415-B3C2-686719FDCB5B}" srcOrd="0" destOrd="0" presId="urn:microsoft.com/office/officeart/2005/8/layout/hierarchy3"/>
    <dgm:cxn modelId="{77AFBFE9-540B-4D99-8DC2-6858A5719EDA}" type="presOf" srcId="{B556F4FA-1C9E-4EEC-9C86-97D2631029E5}" destId="{C8A00548-2EC2-49A8-B2B2-5B07705D7512}" srcOrd="0" destOrd="0" presId="urn:microsoft.com/office/officeart/2005/8/layout/hierarchy3"/>
    <dgm:cxn modelId="{2A94A8EA-17B6-45E2-80D1-F66970067459}" type="presOf" srcId="{D7F71295-E58D-4D34-9852-D9B0036A1FB9}" destId="{402F1F85-45FB-4BF8-A8C5-728E9D9D1AFD}" srcOrd="0" destOrd="0" presId="urn:microsoft.com/office/officeart/2005/8/layout/hierarchy3"/>
    <dgm:cxn modelId="{018DE4F1-7D8D-4A26-91AB-0B1F50AA2C16}" type="presOf" srcId="{BAC318E3-739A-469D-92E6-70F4D00C40B5}" destId="{6E0C6D5C-C7E6-48BB-BF63-D7659F6372C2}" srcOrd="0" destOrd="0" presId="urn:microsoft.com/office/officeart/2005/8/layout/hierarchy3"/>
    <dgm:cxn modelId="{44FDC3F3-C09C-435B-8240-29FD4F398905}" type="presOf" srcId="{47A11DBA-B9F8-4B35-AC48-0955B107D2D6}" destId="{191088B9-8662-484B-A5E7-2ADA356C783D}" srcOrd="0" destOrd="0" presId="urn:microsoft.com/office/officeart/2005/8/layout/hierarchy3"/>
    <dgm:cxn modelId="{943555F7-B6BF-4D03-A2CF-792FC547F9CC}" type="presOf" srcId="{FD90D342-24CB-487D-A0B4-66F7A34FAFFD}" destId="{2288B057-92B4-4C9F-BF49-20FFDEBDFAAD}" srcOrd="0" destOrd="0" presId="urn:microsoft.com/office/officeart/2005/8/layout/hierarchy3"/>
    <dgm:cxn modelId="{70DB0AFE-F965-46C6-A003-802FDF7A31B5}" srcId="{5C825C86-884A-441F-8F8B-496B23DE6CBD}" destId="{6255E451-8419-4096-AF69-474F6D7B7E19}" srcOrd="3" destOrd="0" parTransId="{A067A369-C93F-48E2-B456-A7309DBF7657}" sibTransId="{24018A48-606D-438E-A618-42D2E7099881}"/>
    <dgm:cxn modelId="{2ED67538-17C2-499C-B2A9-6160D86F5DA8}" type="presParOf" srcId="{68FCBE4C-8710-4DC4-BFE8-90B631C332BD}" destId="{57A841AB-A0F5-498B-AAE5-9D71B5BB2892}" srcOrd="0" destOrd="0" presId="urn:microsoft.com/office/officeart/2005/8/layout/hierarchy3"/>
    <dgm:cxn modelId="{9072D85C-8E7E-4871-A20A-5C944D9F4761}" type="presParOf" srcId="{57A841AB-A0F5-498B-AAE5-9D71B5BB2892}" destId="{3D1DD52D-4FFA-4553-A81E-657AEE45C9E1}" srcOrd="0" destOrd="0" presId="urn:microsoft.com/office/officeart/2005/8/layout/hierarchy3"/>
    <dgm:cxn modelId="{19D6DD94-6CD9-4A1D-B6E6-550E36C029BA}" type="presParOf" srcId="{3D1DD52D-4FFA-4553-A81E-657AEE45C9E1}" destId="{1C3CA00E-780C-4859-8F5A-A5EFFF8417AC}" srcOrd="0" destOrd="0" presId="urn:microsoft.com/office/officeart/2005/8/layout/hierarchy3"/>
    <dgm:cxn modelId="{1941C963-DFC7-4A1B-8CB0-533AF7A3783C}" type="presParOf" srcId="{3D1DD52D-4FFA-4553-A81E-657AEE45C9E1}" destId="{2893E9EC-C4E9-4D88-85AC-DA5389114A70}" srcOrd="1" destOrd="0" presId="urn:microsoft.com/office/officeart/2005/8/layout/hierarchy3"/>
    <dgm:cxn modelId="{A3020537-5023-4FA9-9576-7E2AF7E66BC9}" type="presParOf" srcId="{57A841AB-A0F5-498B-AAE5-9D71B5BB2892}" destId="{6A531C29-8E5D-4046-9097-29DEBDFF85F0}" srcOrd="1" destOrd="0" presId="urn:microsoft.com/office/officeart/2005/8/layout/hierarchy3"/>
    <dgm:cxn modelId="{9E04001D-A1CA-488D-9485-57692A24CFB4}" type="presParOf" srcId="{6A531C29-8E5D-4046-9097-29DEBDFF85F0}" destId="{C117E6A5-3F37-4B52-A6B8-00F4D80D5B7E}" srcOrd="0" destOrd="0" presId="urn:microsoft.com/office/officeart/2005/8/layout/hierarchy3"/>
    <dgm:cxn modelId="{0B5DC5D7-ED61-448C-88B8-32069B7959C7}" type="presParOf" srcId="{6A531C29-8E5D-4046-9097-29DEBDFF85F0}" destId="{A9932C26-9225-46F8-AF83-6C4D237A3AEA}" srcOrd="1" destOrd="0" presId="urn:microsoft.com/office/officeart/2005/8/layout/hierarchy3"/>
    <dgm:cxn modelId="{978B2342-3531-40C9-9F7B-2BE596095F83}" type="presParOf" srcId="{6A531C29-8E5D-4046-9097-29DEBDFF85F0}" destId="{6849EC7F-14A7-47E1-BBF1-160F485D3828}" srcOrd="2" destOrd="0" presId="urn:microsoft.com/office/officeart/2005/8/layout/hierarchy3"/>
    <dgm:cxn modelId="{BF710207-EFA6-4AE9-9046-628EDEF6CB16}" type="presParOf" srcId="{6A531C29-8E5D-4046-9097-29DEBDFF85F0}" destId="{B25E7253-EBB1-4F56-8E02-0802CE62316E}" srcOrd="3" destOrd="0" presId="urn:microsoft.com/office/officeart/2005/8/layout/hierarchy3"/>
    <dgm:cxn modelId="{D9281D6B-A314-446A-A32A-011E74AE04F7}" type="presParOf" srcId="{6A531C29-8E5D-4046-9097-29DEBDFF85F0}" destId="{6194F521-303F-4889-844C-3E6700D6FC47}" srcOrd="4" destOrd="0" presId="urn:microsoft.com/office/officeart/2005/8/layout/hierarchy3"/>
    <dgm:cxn modelId="{A0999046-2306-409D-AB8E-00ADED9321E5}" type="presParOf" srcId="{6A531C29-8E5D-4046-9097-29DEBDFF85F0}" destId="{3806D57D-BBF9-443E-8D4C-B8C23CFECD82}" srcOrd="5" destOrd="0" presId="urn:microsoft.com/office/officeart/2005/8/layout/hierarchy3"/>
    <dgm:cxn modelId="{5AB14EC6-2121-4F75-8724-DBA129EC1185}" type="presParOf" srcId="{6A531C29-8E5D-4046-9097-29DEBDFF85F0}" destId="{DC96B652-AD7F-4E52-BFBE-5A7993F98EA4}" srcOrd="6" destOrd="0" presId="urn:microsoft.com/office/officeart/2005/8/layout/hierarchy3"/>
    <dgm:cxn modelId="{8FA2833C-75DC-4722-A665-B54C6F0430B5}" type="presParOf" srcId="{6A531C29-8E5D-4046-9097-29DEBDFF85F0}" destId="{F209F25D-382A-4214-A867-694588E553CF}" srcOrd="7" destOrd="0" presId="urn:microsoft.com/office/officeart/2005/8/layout/hierarchy3"/>
    <dgm:cxn modelId="{FAD65026-8599-4A5C-9132-1984E1F02AC7}" type="presParOf" srcId="{6A531C29-8E5D-4046-9097-29DEBDFF85F0}" destId="{6768F476-B995-42EA-900F-01F2E2F5B390}" srcOrd="8" destOrd="0" presId="urn:microsoft.com/office/officeart/2005/8/layout/hierarchy3"/>
    <dgm:cxn modelId="{5FFA94E3-6CDC-4574-A7D6-192F883667CD}" type="presParOf" srcId="{6A531C29-8E5D-4046-9097-29DEBDFF85F0}" destId="{4F475297-C418-4415-B3C2-686719FDCB5B}" srcOrd="9" destOrd="0" presId="urn:microsoft.com/office/officeart/2005/8/layout/hierarchy3"/>
    <dgm:cxn modelId="{942F8664-B8D3-4D26-8E0B-A6758F4CFC3B}" type="presParOf" srcId="{68FCBE4C-8710-4DC4-BFE8-90B631C332BD}" destId="{8683D700-D998-4AA7-B2C6-7FDD02AFAFB2}" srcOrd="1" destOrd="0" presId="urn:microsoft.com/office/officeart/2005/8/layout/hierarchy3"/>
    <dgm:cxn modelId="{F841E0D0-F5C7-406F-9259-9F7FBE272D6B}" type="presParOf" srcId="{8683D700-D998-4AA7-B2C6-7FDD02AFAFB2}" destId="{5E7D4A24-B335-4D3C-9BC3-2055FBF61AF7}" srcOrd="0" destOrd="0" presId="urn:microsoft.com/office/officeart/2005/8/layout/hierarchy3"/>
    <dgm:cxn modelId="{1406F2D2-DD93-4966-A960-776150A264EB}" type="presParOf" srcId="{5E7D4A24-B335-4D3C-9BC3-2055FBF61AF7}" destId="{951AC29F-9401-4719-B667-D2F3A3F6083C}" srcOrd="0" destOrd="0" presId="urn:microsoft.com/office/officeart/2005/8/layout/hierarchy3"/>
    <dgm:cxn modelId="{7A720FA7-8C59-4B28-960E-3213F3762089}" type="presParOf" srcId="{5E7D4A24-B335-4D3C-9BC3-2055FBF61AF7}" destId="{8D7651DB-7A91-473C-9291-A1940DB83E5D}" srcOrd="1" destOrd="0" presId="urn:microsoft.com/office/officeart/2005/8/layout/hierarchy3"/>
    <dgm:cxn modelId="{2DA61F52-3D2A-4583-9A86-AC97322577FC}" type="presParOf" srcId="{8683D700-D998-4AA7-B2C6-7FDD02AFAFB2}" destId="{4A2F7773-A164-4242-974A-0552034EF718}" srcOrd="1" destOrd="0" presId="urn:microsoft.com/office/officeart/2005/8/layout/hierarchy3"/>
    <dgm:cxn modelId="{FBA195CE-FA2E-406F-9E72-706CA6A18398}" type="presParOf" srcId="{4A2F7773-A164-4242-974A-0552034EF718}" destId="{6B9201C9-4D22-4F22-AB29-BBD33A049D9A}" srcOrd="0" destOrd="0" presId="urn:microsoft.com/office/officeart/2005/8/layout/hierarchy3"/>
    <dgm:cxn modelId="{65863153-6139-4DFD-AEE9-E7C2F069318C}" type="presParOf" srcId="{4A2F7773-A164-4242-974A-0552034EF718}" destId="{491A316E-2B41-4A21-AA23-B447CFC9530C}" srcOrd="1" destOrd="0" presId="urn:microsoft.com/office/officeart/2005/8/layout/hierarchy3"/>
    <dgm:cxn modelId="{B7101614-05D1-4BA9-87EE-5167BDA5A70A}" type="presParOf" srcId="{4A2F7773-A164-4242-974A-0552034EF718}" destId="{191088B9-8662-484B-A5E7-2ADA356C783D}" srcOrd="2" destOrd="0" presId="urn:microsoft.com/office/officeart/2005/8/layout/hierarchy3"/>
    <dgm:cxn modelId="{FFB606F4-CF8E-4DDC-A459-86824B8A5DF8}" type="presParOf" srcId="{4A2F7773-A164-4242-974A-0552034EF718}" destId="{E64B0E53-48C5-4F92-AD9B-C09C7B52D6C3}" srcOrd="3" destOrd="0" presId="urn:microsoft.com/office/officeart/2005/8/layout/hierarchy3"/>
    <dgm:cxn modelId="{5CB1051D-7476-4374-8D86-14C3545BCAFF}" type="presParOf" srcId="{4A2F7773-A164-4242-974A-0552034EF718}" destId="{24FF7EF2-81EF-4688-8836-C1B791CDB74F}" srcOrd="4" destOrd="0" presId="urn:microsoft.com/office/officeart/2005/8/layout/hierarchy3"/>
    <dgm:cxn modelId="{9089D7DA-F5CF-468F-960A-0067FC555C03}" type="presParOf" srcId="{4A2F7773-A164-4242-974A-0552034EF718}" destId="{E831FEC8-51F3-490E-B2BF-C5A173FAB849}" srcOrd="5" destOrd="0" presId="urn:microsoft.com/office/officeart/2005/8/layout/hierarchy3"/>
    <dgm:cxn modelId="{E8527939-8BC9-413B-AB2E-9C55F321B06F}" type="presParOf" srcId="{4A2F7773-A164-4242-974A-0552034EF718}" destId="{9EB0E454-FEC0-4D32-816E-9CC0CFC5FAF1}" srcOrd="6" destOrd="0" presId="urn:microsoft.com/office/officeart/2005/8/layout/hierarchy3"/>
    <dgm:cxn modelId="{F778E0BD-3DDC-4968-B235-62FE2CA02201}" type="presParOf" srcId="{4A2F7773-A164-4242-974A-0552034EF718}" destId="{BACA1BF4-BB86-45BA-996F-4E5AD9313D00}" srcOrd="7" destOrd="0" presId="urn:microsoft.com/office/officeart/2005/8/layout/hierarchy3"/>
    <dgm:cxn modelId="{7413C854-98F2-4A94-8761-A0A8D2A4FD9D}" type="presParOf" srcId="{68FCBE4C-8710-4DC4-BFE8-90B631C332BD}" destId="{E02A0A1D-D9EA-4E96-9C69-C825BA7214F6}" srcOrd="2" destOrd="0" presId="urn:microsoft.com/office/officeart/2005/8/layout/hierarchy3"/>
    <dgm:cxn modelId="{01F42973-C9C9-43C9-88DA-E170DECFCAA0}" type="presParOf" srcId="{E02A0A1D-D9EA-4E96-9C69-C825BA7214F6}" destId="{D4D5F266-057D-4532-9E7E-5085D6163C24}" srcOrd="0" destOrd="0" presId="urn:microsoft.com/office/officeart/2005/8/layout/hierarchy3"/>
    <dgm:cxn modelId="{06250102-5AEA-4850-A642-CC560A7895C9}" type="presParOf" srcId="{D4D5F266-057D-4532-9E7E-5085D6163C24}" destId="{9C920E44-3DBA-42D7-9C15-75DDABCAE710}" srcOrd="0" destOrd="0" presId="urn:microsoft.com/office/officeart/2005/8/layout/hierarchy3"/>
    <dgm:cxn modelId="{7842A7D7-FF1A-44E3-8E10-BBFA7A61ACBE}" type="presParOf" srcId="{D4D5F266-057D-4532-9E7E-5085D6163C24}" destId="{8BB7C012-559F-42FB-97F5-72242915533E}" srcOrd="1" destOrd="0" presId="urn:microsoft.com/office/officeart/2005/8/layout/hierarchy3"/>
    <dgm:cxn modelId="{8A5642DA-2C16-4BE2-91C5-2FC6955BE796}" type="presParOf" srcId="{E02A0A1D-D9EA-4E96-9C69-C825BA7214F6}" destId="{6E66B34D-3103-4F1B-9FFC-3A1B9F79B4E0}" srcOrd="1" destOrd="0" presId="urn:microsoft.com/office/officeart/2005/8/layout/hierarchy3"/>
    <dgm:cxn modelId="{C54C5BDC-AF87-48D4-BE4D-8C88637CA956}" type="presParOf" srcId="{6E66B34D-3103-4F1B-9FFC-3A1B9F79B4E0}" destId="{6E0C6D5C-C7E6-48BB-BF63-D7659F6372C2}" srcOrd="0" destOrd="0" presId="urn:microsoft.com/office/officeart/2005/8/layout/hierarchy3"/>
    <dgm:cxn modelId="{B82FCC31-6A6E-45BD-95F8-A5DD11F54D05}" type="presParOf" srcId="{6E66B34D-3103-4F1B-9FFC-3A1B9F79B4E0}" destId="{EA8E1667-7569-4D16-9C1C-6720303985EA}" srcOrd="1" destOrd="0" presId="urn:microsoft.com/office/officeart/2005/8/layout/hierarchy3"/>
    <dgm:cxn modelId="{666B5310-52C0-48FA-8671-CBCCEEF229A9}" type="presParOf" srcId="{6E66B34D-3103-4F1B-9FFC-3A1B9F79B4E0}" destId="{2C72AF7C-857A-4298-8701-CE34B96F1A5B}" srcOrd="2" destOrd="0" presId="urn:microsoft.com/office/officeart/2005/8/layout/hierarchy3"/>
    <dgm:cxn modelId="{A68B7FA5-6D04-4B78-934B-44FD9BED0998}" type="presParOf" srcId="{6E66B34D-3103-4F1B-9FFC-3A1B9F79B4E0}" destId="{F8F1E537-E9B1-4149-A8E4-3724012344E0}" srcOrd="3" destOrd="0" presId="urn:microsoft.com/office/officeart/2005/8/layout/hierarchy3"/>
    <dgm:cxn modelId="{C65253B2-FCE7-48A3-84E4-E5CFCB411283}" type="presParOf" srcId="{6E66B34D-3103-4F1B-9FFC-3A1B9F79B4E0}" destId="{170D0085-8AFA-4700-900B-95A896FE29C6}" srcOrd="4" destOrd="0" presId="urn:microsoft.com/office/officeart/2005/8/layout/hierarchy3"/>
    <dgm:cxn modelId="{93252F3B-2264-4BD9-9ACE-69F0733572E3}" type="presParOf" srcId="{6E66B34D-3103-4F1B-9FFC-3A1B9F79B4E0}" destId="{37E32A61-508C-4E0A-8697-A7FBC43D8D20}" srcOrd="5" destOrd="0" presId="urn:microsoft.com/office/officeart/2005/8/layout/hierarchy3"/>
    <dgm:cxn modelId="{513C8418-D4E8-4283-8632-57D2EED314C2}" type="presParOf" srcId="{6E66B34D-3103-4F1B-9FFC-3A1B9F79B4E0}" destId="{146BC082-71DF-473C-9290-A80200C2D527}" srcOrd="6" destOrd="0" presId="urn:microsoft.com/office/officeart/2005/8/layout/hierarchy3"/>
    <dgm:cxn modelId="{53377F72-324C-4C62-BBD2-87B95A701BA7}" type="presParOf" srcId="{6E66B34D-3103-4F1B-9FFC-3A1B9F79B4E0}" destId="{20FC1C3D-CFFE-436B-BB49-412E14B1F663}" srcOrd="7" destOrd="0" presId="urn:microsoft.com/office/officeart/2005/8/layout/hierarchy3"/>
    <dgm:cxn modelId="{ABE95105-3D72-451B-B96D-AFE12EAA0916}" type="presParOf" srcId="{6E66B34D-3103-4F1B-9FFC-3A1B9F79B4E0}" destId="{C8A00548-2EC2-49A8-B2B2-5B07705D7512}" srcOrd="8" destOrd="0" presId="urn:microsoft.com/office/officeart/2005/8/layout/hierarchy3"/>
    <dgm:cxn modelId="{37CB759D-1C8A-4C86-9AC5-A5DA6DF782B8}" type="presParOf" srcId="{6E66B34D-3103-4F1B-9FFC-3A1B9F79B4E0}" destId="{BD3DE542-D553-48D4-A53E-2219FF4FAE33}" srcOrd="9" destOrd="0" presId="urn:microsoft.com/office/officeart/2005/8/layout/hierarchy3"/>
    <dgm:cxn modelId="{FE4B074D-25E2-4C44-B5DD-C9394098BECD}" type="presParOf" srcId="{68FCBE4C-8710-4DC4-BFE8-90B631C332BD}" destId="{1C197C19-7C08-4007-A0CE-BBA80D3C2787}" srcOrd="3" destOrd="0" presId="urn:microsoft.com/office/officeart/2005/8/layout/hierarchy3"/>
    <dgm:cxn modelId="{1E993B10-B758-4914-A200-2D6A7ED91A43}" type="presParOf" srcId="{1C197C19-7C08-4007-A0CE-BBA80D3C2787}" destId="{F787C616-824F-4D14-B611-0D380EED0985}" srcOrd="0" destOrd="0" presId="urn:microsoft.com/office/officeart/2005/8/layout/hierarchy3"/>
    <dgm:cxn modelId="{55FEBEA8-26D0-4F2A-A692-E29EDEE5B07F}" type="presParOf" srcId="{F787C616-824F-4D14-B611-0D380EED0985}" destId="{8769631C-7E75-422F-950B-DA8946E4100B}" srcOrd="0" destOrd="0" presId="urn:microsoft.com/office/officeart/2005/8/layout/hierarchy3"/>
    <dgm:cxn modelId="{0E51ADE7-3DAB-4E3E-96D6-D7070D29D8D8}" type="presParOf" srcId="{F787C616-824F-4D14-B611-0D380EED0985}" destId="{065A4402-984E-467C-8BC7-35B4B73C42F7}" srcOrd="1" destOrd="0" presId="urn:microsoft.com/office/officeart/2005/8/layout/hierarchy3"/>
    <dgm:cxn modelId="{E92F851A-B176-4B87-9066-F210C215C957}" type="presParOf" srcId="{1C197C19-7C08-4007-A0CE-BBA80D3C2787}" destId="{C5F38118-DEA4-4718-9398-A038A31BDEE9}" srcOrd="1" destOrd="0" presId="urn:microsoft.com/office/officeart/2005/8/layout/hierarchy3"/>
    <dgm:cxn modelId="{3F67A382-ED02-4F88-A946-45A58C11B598}" type="presParOf" srcId="{C5F38118-DEA4-4718-9398-A038A31BDEE9}" destId="{864466D3-E1A5-4A0F-AA5F-69619F65F8BC}" srcOrd="0" destOrd="0" presId="urn:microsoft.com/office/officeart/2005/8/layout/hierarchy3"/>
    <dgm:cxn modelId="{026EB8A1-9B29-4435-9483-4B77435F7911}" type="presParOf" srcId="{C5F38118-DEA4-4718-9398-A038A31BDEE9}" destId="{856FE88D-4E13-46E3-B7B9-0B9989A8611F}" srcOrd="1" destOrd="0" presId="urn:microsoft.com/office/officeart/2005/8/layout/hierarchy3"/>
    <dgm:cxn modelId="{8BFDF10F-4667-4115-9A45-8F4A4B7F41BE}" type="presParOf" srcId="{C5F38118-DEA4-4718-9398-A038A31BDEE9}" destId="{AAFFE006-6254-438C-8B15-1186831B4F47}" srcOrd="2" destOrd="0" presId="urn:microsoft.com/office/officeart/2005/8/layout/hierarchy3"/>
    <dgm:cxn modelId="{18C9A2DE-9D7F-41AD-AF97-5131DE447A31}" type="presParOf" srcId="{C5F38118-DEA4-4718-9398-A038A31BDEE9}" destId="{2F88A285-A659-44E4-BF05-F0BB8C594041}" srcOrd="3" destOrd="0" presId="urn:microsoft.com/office/officeart/2005/8/layout/hierarchy3"/>
    <dgm:cxn modelId="{BE1E69B4-A54D-46DB-8DB9-A0F9EAEFF5FA}" type="presParOf" srcId="{C5F38118-DEA4-4718-9398-A038A31BDEE9}" destId="{402F1F85-45FB-4BF8-A8C5-728E9D9D1AFD}" srcOrd="4" destOrd="0" presId="urn:microsoft.com/office/officeart/2005/8/layout/hierarchy3"/>
    <dgm:cxn modelId="{AB8EBC2D-13DC-47EE-9CE2-64385E58C7F0}" type="presParOf" srcId="{C5F38118-DEA4-4718-9398-A038A31BDEE9}" destId="{9AB45063-9764-4921-9607-8A645DADA195}" srcOrd="5" destOrd="0" presId="urn:microsoft.com/office/officeart/2005/8/layout/hierarchy3"/>
    <dgm:cxn modelId="{E9D410D7-387A-4A95-BAB0-40D05E9D387C}" type="presParOf" srcId="{C5F38118-DEA4-4718-9398-A038A31BDEE9}" destId="{9ABEDBCE-C07C-4AE7-BE4F-09CBBA7B6E9C}" srcOrd="6" destOrd="0" presId="urn:microsoft.com/office/officeart/2005/8/layout/hierarchy3"/>
    <dgm:cxn modelId="{4BC7579D-DE60-4931-8073-478ABAB606B7}" type="presParOf" srcId="{C5F38118-DEA4-4718-9398-A038A31BDEE9}" destId="{67D6BD45-0189-48EB-B222-FE68BB9A8253}" srcOrd="7" destOrd="0" presId="urn:microsoft.com/office/officeart/2005/8/layout/hierarchy3"/>
    <dgm:cxn modelId="{5B7EF063-6E79-418B-BEE6-9BCBD7319AD3}" type="presParOf" srcId="{C5F38118-DEA4-4718-9398-A038A31BDEE9}" destId="{3E943404-9C93-49A8-97A8-1D021AADEA76}" srcOrd="8" destOrd="0" presId="urn:microsoft.com/office/officeart/2005/8/layout/hierarchy3"/>
    <dgm:cxn modelId="{426BCD00-14E9-49EF-AF6D-BA2D3E22E86D}" type="presParOf" srcId="{C5F38118-DEA4-4718-9398-A038A31BDEE9}" destId="{2288B057-92B4-4C9F-BF49-20FFDEBDFAAD}" srcOrd="9" destOrd="0" presId="urn:microsoft.com/office/officeart/2005/8/layout/hierarchy3"/>
    <dgm:cxn modelId="{C79B14F1-67A3-4DAC-8D29-06E5F7A83631}" type="presParOf" srcId="{68FCBE4C-8710-4DC4-BFE8-90B631C332BD}" destId="{C5D9ED39-2AA5-4B65-B30D-041B499EC005}" srcOrd="4" destOrd="0" presId="urn:microsoft.com/office/officeart/2005/8/layout/hierarchy3"/>
    <dgm:cxn modelId="{06647661-E242-42CF-8740-471C8608FA94}" type="presParOf" srcId="{C5D9ED39-2AA5-4B65-B30D-041B499EC005}" destId="{D1A7187C-4DD9-4A3E-A952-CA3CF275526B}" srcOrd="0" destOrd="0" presId="urn:microsoft.com/office/officeart/2005/8/layout/hierarchy3"/>
    <dgm:cxn modelId="{225DEF4F-73CA-41C8-AA62-D23C927156F9}" type="presParOf" srcId="{D1A7187C-4DD9-4A3E-A952-CA3CF275526B}" destId="{D9495B4C-5904-4795-B91A-183C39A15162}" srcOrd="0" destOrd="0" presId="urn:microsoft.com/office/officeart/2005/8/layout/hierarchy3"/>
    <dgm:cxn modelId="{174DBEFB-3C1E-4A44-8734-DE810637CEA3}" type="presParOf" srcId="{D1A7187C-4DD9-4A3E-A952-CA3CF275526B}" destId="{FAFF26D1-13EA-4915-925C-D7854F94A271}" srcOrd="1" destOrd="0" presId="urn:microsoft.com/office/officeart/2005/8/layout/hierarchy3"/>
    <dgm:cxn modelId="{C2127D8D-F9A3-41FD-850D-E2C3FAC04AA5}" type="presParOf" srcId="{C5D9ED39-2AA5-4B65-B30D-041B499EC005}" destId="{46283FA4-F3C0-4D7F-A122-DC8AD522589F}" srcOrd="1" destOrd="0" presId="urn:microsoft.com/office/officeart/2005/8/layout/hierarchy3"/>
    <dgm:cxn modelId="{540D8BE7-F36C-4082-AE2F-56EE733243E5}" type="presParOf" srcId="{46283FA4-F3C0-4D7F-A122-DC8AD522589F}" destId="{4EAB5E9A-B711-4AF3-B2FE-E70ECC974D75}" srcOrd="0" destOrd="0" presId="urn:microsoft.com/office/officeart/2005/8/layout/hierarchy3"/>
    <dgm:cxn modelId="{2834E728-0B6D-42EB-9521-0735586987A4}" type="presParOf" srcId="{46283FA4-F3C0-4D7F-A122-DC8AD522589F}" destId="{DB02150C-2AC7-4EA9-87F6-607D960881B3}" srcOrd="1" destOrd="0" presId="urn:microsoft.com/office/officeart/2005/8/layout/hierarchy3"/>
    <dgm:cxn modelId="{ABCE3E09-7AE0-4957-A82A-83AF521CF209}" type="presParOf" srcId="{46283FA4-F3C0-4D7F-A122-DC8AD522589F}" destId="{0C996DA2-A88A-4587-824B-91BA899D200F}" srcOrd="2" destOrd="0" presId="urn:microsoft.com/office/officeart/2005/8/layout/hierarchy3"/>
    <dgm:cxn modelId="{DB79F0AB-C069-45EE-899F-B6077F7ED899}" type="presParOf" srcId="{46283FA4-F3C0-4D7F-A122-DC8AD522589F}" destId="{C5C3F7D9-016C-4F2D-9101-BF3739CBA1B2}" srcOrd="3" destOrd="0" presId="urn:microsoft.com/office/officeart/2005/8/layout/hierarchy3"/>
    <dgm:cxn modelId="{A00FC290-1C29-4E1C-AE63-82C3EB0E09C8}" type="presParOf" srcId="{46283FA4-F3C0-4D7F-A122-DC8AD522589F}" destId="{42010548-9F3A-4B54-A122-8DA0E8616BB0}" srcOrd="4" destOrd="0" presId="urn:microsoft.com/office/officeart/2005/8/layout/hierarchy3"/>
    <dgm:cxn modelId="{99023F51-D6DE-40B7-B553-CDA8E877A837}" type="presParOf" srcId="{46283FA4-F3C0-4D7F-A122-DC8AD522589F}" destId="{A63D9E36-C9EC-4979-82A5-1820EBC9C21D}" srcOrd="5" destOrd="0" presId="urn:microsoft.com/office/officeart/2005/8/layout/hierarchy3"/>
    <dgm:cxn modelId="{B976C28F-DCF0-490F-B479-2CF5B051C851}" type="presParOf" srcId="{46283FA4-F3C0-4D7F-A122-DC8AD522589F}" destId="{CDE75569-4F3B-4495-BD3B-B7CA251C69E2}" srcOrd="6" destOrd="0" presId="urn:microsoft.com/office/officeart/2005/8/layout/hierarchy3"/>
    <dgm:cxn modelId="{5D1FBEFE-1160-4670-9AE7-936DDFA13CDD}" type="presParOf" srcId="{46283FA4-F3C0-4D7F-A122-DC8AD522589F}" destId="{9F247E29-9FCF-42D2-B353-7539D3886478}" srcOrd="7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DC53BFE-7B12-4430-9DD5-5A7D5BF53C07}">
      <dsp:nvSpPr>
        <dsp:cNvPr id="0" name=""/>
        <dsp:cNvSpPr/>
      </dsp:nvSpPr>
      <dsp:spPr>
        <a:xfrm>
          <a:off x="5349124" y="2851829"/>
          <a:ext cx="2114924" cy="2114924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400" kern="1200" dirty="0"/>
            <a:t>Inspections / Clinical Audit</a:t>
          </a:r>
        </a:p>
      </dsp:txBody>
      <dsp:txXfrm>
        <a:off x="5658847" y="3161552"/>
        <a:ext cx="1495478" cy="1495478"/>
      </dsp:txXfrm>
    </dsp:sp>
    <dsp:sp modelId="{9C6A9430-BD14-441F-BF1B-C86A9A35CA45}">
      <dsp:nvSpPr>
        <dsp:cNvPr id="0" name=""/>
        <dsp:cNvSpPr/>
      </dsp:nvSpPr>
      <dsp:spPr>
        <a:xfrm rot="10800000">
          <a:off x="3301679" y="3607915"/>
          <a:ext cx="1934835" cy="602753"/>
        </a:xfrm>
        <a:prstGeom prst="leftArrow">
          <a:avLst>
            <a:gd name="adj1" fmla="val 60000"/>
            <a:gd name="adj2" fmla="val 5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FD76CAB-0DAE-4334-A507-C20035D92B0B}">
      <dsp:nvSpPr>
        <dsp:cNvPr id="0" name=""/>
        <dsp:cNvSpPr/>
      </dsp:nvSpPr>
      <dsp:spPr>
        <a:xfrm>
          <a:off x="2297090" y="3105620"/>
          <a:ext cx="2009178" cy="1607342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400" kern="1200" dirty="0"/>
            <a:t>Is it / did we provide SAFE care?</a:t>
          </a:r>
        </a:p>
      </dsp:txBody>
      <dsp:txXfrm>
        <a:off x="2344167" y="3152697"/>
        <a:ext cx="1915024" cy="1513188"/>
      </dsp:txXfrm>
    </dsp:sp>
    <dsp:sp modelId="{3F67B074-8BA9-4C06-A344-FFDC4701AD77}">
      <dsp:nvSpPr>
        <dsp:cNvPr id="0" name=""/>
        <dsp:cNvSpPr/>
      </dsp:nvSpPr>
      <dsp:spPr>
        <a:xfrm rot="13500000">
          <a:off x="3927735" y="2096482"/>
          <a:ext cx="1934835" cy="602753"/>
        </a:xfrm>
        <a:prstGeom prst="leftArrow">
          <a:avLst>
            <a:gd name="adj1" fmla="val 60000"/>
            <a:gd name="adj2" fmla="val 50000"/>
          </a:avLst>
        </a:prstGeom>
        <a:solidFill>
          <a:schemeClr val="accent4">
            <a:hueOff val="-1116192"/>
            <a:satOff val="6725"/>
            <a:lumOff val="539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0A502C5-932D-4983-9E87-9DC13CCDEE7A}">
      <dsp:nvSpPr>
        <dsp:cNvPr id="0" name=""/>
        <dsp:cNvSpPr/>
      </dsp:nvSpPr>
      <dsp:spPr>
        <a:xfrm>
          <a:off x="3206496" y="910120"/>
          <a:ext cx="2009178" cy="1607342"/>
        </a:xfrm>
        <a:prstGeom prst="roundRect">
          <a:avLst>
            <a:gd name="adj" fmla="val 10000"/>
          </a:avLst>
        </a:prstGeom>
        <a:solidFill>
          <a:schemeClr val="accent4">
            <a:hueOff val="-1116192"/>
            <a:satOff val="6725"/>
            <a:lumOff val="539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400" kern="1200" dirty="0"/>
            <a:t>Is it / did we provide EFFECTIVE care?</a:t>
          </a:r>
        </a:p>
      </dsp:txBody>
      <dsp:txXfrm>
        <a:off x="3253573" y="957197"/>
        <a:ext cx="1915024" cy="1513188"/>
      </dsp:txXfrm>
    </dsp:sp>
    <dsp:sp modelId="{E35FFDEE-1DA9-4AF9-92C4-F8695212C0EA}">
      <dsp:nvSpPr>
        <dsp:cNvPr id="0" name=""/>
        <dsp:cNvSpPr/>
      </dsp:nvSpPr>
      <dsp:spPr>
        <a:xfrm rot="16200000">
          <a:off x="5439168" y="1470426"/>
          <a:ext cx="1934835" cy="602753"/>
        </a:xfrm>
        <a:prstGeom prst="leftArrow">
          <a:avLst>
            <a:gd name="adj1" fmla="val 60000"/>
            <a:gd name="adj2" fmla="val 50000"/>
          </a:avLst>
        </a:prstGeom>
        <a:solidFill>
          <a:schemeClr val="accent4">
            <a:hueOff val="-2232385"/>
            <a:satOff val="13449"/>
            <a:lumOff val="1078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37D17D5-0373-470A-8834-831A5D7974C2}">
      <dsp:nvSpPr>
        <dsp:cNvPr id="0" name=""/>
        <dsp:cNvSpPr/>
      </dsp:nvSpPr>
      <dsp:spPr>
        <a:xfrm>
          <a:off x="5401997" y="713"/>
          <a:ext cx="2009178" cy="1607342"/>
        </a:xfrm>
        <a:prstGeom prst="roundRect">
          <a:avLst>
            <a:gd name="adj" fmla="val 10000"/>
          </a:avLst>
        </a:prstGeom>
        <a:solidFill>
          <a:schemeClr val="accent4">
            <a:hueOff val="-2232385"/>
            <a:satOff val="13449"/>
            <a:lumOff val="1078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400" kern="1200" dirty="0"/>
            <a:t>Is it / did we show CARING to the patient/carer?</a:t>
          </a:r>
        </a:p>
      </dsp:txBody>
      <dsp:txXfrm>
        <a:off x="5449074" y="47790"/>
        <a:ext cx="1915024" cy="1513188"/>
      </dsp:txXfrm>
    </dsp:sp>
    <dsp:sp modelId="{220E09E6-8CB0-460C-9777-23B31E5BC42A}">
      <dsp:nvSpPr>
        <dsp:cNvPr id="0" name=""/>
        <dsp:cNvSpPr/>
      </dsp:nvSpPr>
      <dsp:spPr>
        <a:xfrm rot="18900000">
          <a:off x="6950602" y="2096482"/>
          <a:ext cx="1934835" cy="602753"/>
        </a:xfrm>
        <a:prstGeom prst="leftArrow">
          <a:avLst>
            <a:gd name="adj1" fmla="val 60000"/>
            <a:gd name="adj2" fmla="val 50000"/>
          </a:avLst>
        </a:prstGeom>
        <a:solidFill>
          <a:schemeClr val="accent4">
            <a:hueOff val="-3348577"/>
            <a:satOff val="20174"/>
            <a:lumOff val="1617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8E2D461-B326-47AA-96EB-07822B6FA6E5}">
      <dsp:nvSpPr>
        <dsp:cNvPr id="0" name=""/>
        <dsp:cNvSpPr/>
      </dsp:nvSpPr>
      <dsp:spPr>
        <a:xfrm>
          <a:off x="7597498" y="910120"/>
          <a:ext cx="2009178" cy="1607342"/>
        </a:xfrm>
        <a:prstGeom prst="roundRect">
          <a:avLst>
            <a:gd name="adj" fmla="val 10000"/>
          </a:avLst>
        </a:prstGeom>
        <a:solidFill>
          <a:schemeClr val="accent4">
            <a:hueOff val="-3348577"/>
            <a:satOff val="20174"/>
            <a:lumOff val="1617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400" kern="1200" dirty="0"/>
            <a:t>Is it / did we provide RESPONSIVE care?</a:t>
          </a:r>
        </a:p>
      </dsp:txBody>
      <dsp:txXfrm>
        <a:off x="7644575" y="957197"/>
        <a:ext cx="1915024" cy="1513188"/>
      </dsp:txXfrm>
    </dsp:sp>
    <dsp:sp modelId="{B756F2ED-3D4F-40D3-AECE-121F85E835E3}">
      <dsp:nvSpPr>
        <dsp:cNvPr id="0" name=""/>
        <dsp:cNvSpPr/>
      </dsp:nvSpPr>
      <dsp:spPr>
        <a:xfrm>
          <a:off x="7576658" y="3607915"/>
          <a:ext cx="1934835" cy="602753"/>
        </a:xfrm>
        <a:prstGeom prst="leftArrow">
          <a:avLst>
            <a:gd name="adj1" fmla="val 60000"/>
            <a:gd name="adj2" fmla="val 50000"/>
          </a:avLst>
        </a:prstGeom>
        <a:solidFill>
          <a:schemeClr val="accent4">
            <a:hueOff val="-4464770"/>
            <a:satOff val="26899"/>
            <a:lumOff val="2156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83FA940-3B79-4803-A862-EC626AFBAF20}">
      <dsp:nvSpPr>
        <dsp:cNvPr id="0" name=""/>
        <dsp:cNvSpPr/>
      </dsp:nvSpPr>
      <dsp:spPr>
        <a:xfrm>
          <a:off x="8506904" y="3105620"/>
          <a:ext cx="2009178" cy="1607342"/>
        </a:xfrm>
        <a:prstGeom prst="roundRect">
          <a:avLst>
            <a:gd name="adj" fmla="val 10000"/>
          </a:avLst>
        </a:prstGeom>
        <a:solidFill>
          <a:schemeClr val="accent4">
            <a:hueOff val="-4464770"/>
            <a:satOff val="26899"/>
            <a:lumOff val="2156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400" kern="1200" dirty="0"/>
            <a:t>Is it / did we provide WELL LED care?</a:t>
          </a:r>
        </a:p>
      </dsp:txBody>
      <dsp:txXfrm>
        <a:off x="8553981" y="3152697"/>
        <a:ext cx="1915024" cy="1513188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C3CA00E-780C-4859-8F5A-A5EFFF8417AC}">
      <dsp:nvSpPr>
        <dsp:cNvPr id="0" name=""/>
        <dsp:cNvSpPr/>
      </dsp:nvSpPr>
      <dsp:spPr>
        <a:xfrm>
          <a:off x="1016995" y="2664"/>
          <a:ext cx="1563107" cy="781553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30480" rIns="45720" bIns="3048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400" b="1" kern="1200" dirty="0"/>
            <a:t>Safe</a:t>
          </a:r>
        </a:p>
      </dsp:txBody>
      <dsp:txXfrm>
        <a:off x="1039886" y="25555"/>
        <a:ext cx="1517325" cy="735771"/>
      </dsp:txXfrm>
    </dsp:sp>
    <dsp:sp modelId="{C117E6A5-3F37-4B52-A6B8-00F4D80D5B7E}">
      <dsp:nvSpPr>
        <dsp:cNvPr id="0" name=""/>
        <dsp:cNvSpPr/>
      </dsp:nvSpPr>
      <dsp:spPr>
        <a:xfrm>
          <a:off x="1173306" y="784218"/>
          <a:ext cx="156310" cy="58616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586165"/>
              </a:lnTo>
              <a:lnTo>
                <a:pt x="156310" y="586165"/>
              </a:lnTo>
            </a:path>
          </a:pathLst>
        </a:custGeom>
        <a:noFill/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9932C26-9225-46F8-AF83-6C4D237A3AEA}">
      <dsp:nvSpPr>
        <dsp:cNvPr id="0" name=""/>
        <dsp:cNvSpPr/>
      </dsp:nvSpPr>
      <dsp:spPr>
        <a:xfrm>
          <a:off x="1329616" y="979606"/>
          <a:ext cx="1250486" cy="78155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22860" rIns="3429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800" kern="1200" dirty="0"/>
            <a:t>Care and treatment</a:t>
          </a:r>
        </a:p>
      </dsp:txBody>
      <dsp:txXfrm>
        <a:off x="1352507" y="1002497"/>
        <a:ext cx="1204704" cy="735771"/>
      </dsp:txXfrm>
    </dsp:sp>
    <dsp:sp modelId="{6849EC7F-14A7-47E1-BBF1-160F485D3828}">
      <dsp:nvSpPr>
        <dsp:cNvPr id="0" name=""/>
        <dsp:cNvSpPr/>
      </dsp:nvSpPr>
      <dsp:spPr>
        <a:xfrm>
          <a:off x="1173306" y="784218"/>
          <a:ext cx="156310" cy="156310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563107"/>
              </a:lnTo>
              <a:lnTo>
                <a:pt x="156310" y="1563107"/>
              </a:lnTo>
            </a:path>
          </a:pathLst>
        </a:custGeom>
        <a:noFill/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25E7253-EBB1-4F56-8E02-0802CE62316E}">
      <dsp:nvSpPr>
        <dsp:cNvPr id="0" name=""/>
        <dsp:cNvSpPr/>
      </dsp:nvSpPr>
      <dsp:spPr>
        <a:xfrm>
          <a:off x="1329616" y="1956549"/>
          <a:ext cx="1250486" cy="78155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hueOff val="-202944"/>
              <a:satOff val="1223"/>
              <a:lumOff val="98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20320" rIns="3048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600" kern="1200" dirty="0"/>
            <a:t>Medicines</a:t>
          </a:r>
          <a:r>
            <a:rPr lang="en-GB" sz="1800" kern="1200" dirty="0"/>
            <a:t> </a:t>
          </a:r>
          <a:r>
            <a:rPr lang="en-GB" sz="1600" kern="1200" dirty="0"/>
            <a:t>Management</a:t>
          </a:r>
          <a:endParaRPr lang="en-GB" sz="1800" kern="1200" dirty="0"/>
        </a:p>
      </dsp:txBody>
      <dsp:txXfrm>
        <a:off x="1352507" y="1979440"/>
        <a:ext cx="1204704" cy="735771"/>
      </dsp:txXfrm>
    </dsp:sp>
    <dsp:sp modelId="{6194F521-303F-4889-844C-3E6700D6FC47}">
      <dsp:nvSpPr>
        <dsp:cNvPr id="0" name=""/>
        <dsp:cNvSpPr/>
      </dsp:nvSpPr>
      <dsp:spPr>
        <a:xfrm>
          <a:off x="1173306" y="784218"/>
          <a:ext cx="156310" cy="254005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540050"/>
              </a:lnTo>
              <a:lnTo>
                <a:pt x="156310" y="2540050"/>
              </a:lnTo>
            </a:path>
          </a:pathLst>
        </a:custGeom>
        <a:noFill/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806D57D-BBF9-443E-8D4C-B8C23CFECD82}">
      <dsp:nvSpPr>
        <dsp:cNvPr id="0" name=""/>
        <dsp:cNvSpPr/>
      </dsp:nvSpPr>
      <dsp:spPr>
        <a:xfrm>
          <a:off x="1329616" y="2933491"/>
          <a:ext cx="1250486" cy="78155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hueOff val="-405888"/>
              <a:satOff val="2445"/>
              <a:lumOff val="196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22860" rIns="3429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800" kern="1200"/>
            <a:t>SI / Near Miss Action Assurance</a:t>
          </a:r>
        </a:p>
      </dsp:txBody>
      <dsp:txXfrm>
        <a:off x="1352507" y="2956382"/>
        <a:ext cx="1204704" cy="735771"/>
      </dsp:txXfrm>
    </dsp:sp>
    <dsp:sp modelId="{DC96B652-AD7F-4E52-BFBE-5A7993F98EA4}">
      <dsp:nvSpPr>
        <dsp:cNvPr id="0" name=""/>
        <dsp:cNvSpPr/>
      </dsp:nvSpPr>
      <dsp:spPr>
        <a:xfrm>
          <a:off x="1173306" y="784218"/>
          <a:ext cx="156310" cy="351699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516992"/>
              </a:lnTo>
              <a:lnTo>
                <a:pt x="156310" y="3516992"/>
              </a:lnTo>
            </a:path>
          </a:pathLst>
        </a:custGeom>
        <a:noFill/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209F25D-382A-4214-A867-694588E553CF}">
      <dsp:nvSpPr>
        <dsp:cNvPr id="0" name=""/>
        <dsp:cNvSpPr/>
      </dsp:nvSpPr>
      <dsp:spPr>
        <a:xfrm>
          <a:off x="1329616" y="3910434"/>
          <a:ext cx="1250486" cy="78155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hueOff val="-608832"/>
              <a:satOff val="3668"/>
              <a:lumOff val="294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22860" rIns="3429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800" kern="1200" dirty="0"/>
            <a:t>Preventable harm assurance</a:t>
          </a:r>
        </a:p>
      </dsp:txBody>
      <dsp:txXfrm>
        <a:off x="1352507" y="3933325"/>
        <a:ext cx="1204704" cy="735771"/>
      </dsp:txXfrm>
    </dsp:sp>
    <dsp:sp modelId="{6768F476-B995-42EA-900F-01F2E2F5B390}">
      <dsp:nvSpPr>
        <dsp:cNvPr id="0" name=""/>
        <dsp:cNvSpPr/>
      </dsp:nvSpPr>
      <dsp:spPr>
        <a:xfrm>
          <a:off x="1173306" y="784218"/>
          <a:ext cx="156310" cy="449393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493935"/>
              </a:lnTo>
              <a:lnTo>
                <a:pt x="156310" y="4493935"/>
              </a:lnTo>
            </a:path>
          </a:pathLst>
        </a:custGeom>
        <a:noFill/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F475297-C418-4415-B3C2-686719FDCB5B}">
      <dsp:nvSpPr>
        <dsp:cNvPr id="0" name=""/>
        <dsp:cNvSpPr/>
      </dsp:nvSpPr>
      <dsp:spPr>
        <a:xfrm>
          <a:off x="1329616" y="4887376"/>
          <a:ext cx="1250486" cy="78155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hueOff val="-811776"/>
              <a:satOff val="4891"/>
              <a:lumOff val="392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22860" rIns="3429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800" kern="1200" dirty="0"/>
            <a:t>Learning culture</a:t>
          </a:r>
        </a:p>
      </dsp:txBody>
      <dsp:txXfrm>
        <a:off x="1352507" y="4910267"/>
        <a:ext cx="1204704" cy="735771"/>
      </dsp:txXfrm>
    </dsp:sp>
    <dsp:sp modelId="{951AC29F-9401-4719-B667-D2F3A3F6083C}">
      <dsp:nvSpPr>
        <dsp:cNvPr id="0" name=""/>
        <dsp:cNvSpPr/>
      </dsp:nvSpPr>
      <dsp:spPr>
        <a:xfrm>
          <a:off x="2970880" y="2664"/>
          <a:ext cx="1563107" cy="781553"/>
        </a:xfrm>
        <a:prstGeom prst="roundRect">
          <a:avLst>
            <a:gd name="adj" fmla="val 10000"/>
          </a:avLst>
        </a:prstGeom>
        <a:solidFill>
          <a:schemeClr val="accent4">
            <a:hueOff val="-1116192"/>
            <a:satOff val="6725"/>
            <a:lumOff val="539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30480" rIns="45720" bIns="3048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400" b="1" kern="1200"/>
            <a:t>Effective</a:t>
          </a:r>
        </a:p>
      </dsp:txBody>
      <dsp:txXfrm>
        <a:off x="2993771" y="25555"/>
        <a:ext cx="1517325" cy="735771"/>
      </dsp:txXfrm>
    </dsp:sp>
    <dsp:sp modelId="{6B9201C9-4D22-4F22-AB29-BBD33A049D9A}">
      <dsp:nvSpPr>
        <dsp:cNvPr id="0" name=""/>
        <dsp:cNvSpPr/>
      </dsp:nvSpPr>
      <dsp:spPr>
        <a:xfrm>
          <a:off x="3127190" y="784218"/>
          <a:ext cx="156310" cy="58616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586165"/>
              </a:lnTo>
              <a:lnTo>
                <a:pt x="156310" y="586165"/>
              </a:lnTo>
            </a:path>
          </a:pathLst>
        </a:custGeom>
        <a:noFill/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91A316E-2B41-4A21-AA23-B447CFC9530C}">
      <dsp:nvSpPr>
        <dsp:cNvPr id="0" name=""/>
        <dsp:cNvSpPr/>
      </dsp:nvSpPr>
      <dsp:spPr>
        <a:xfrm>
          <a:off x="3283501" y="979606"/>
          <a:ext cx="1250486" cy="78155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hueOff val="-1014720"/>
              <a:satOff val="6113"/>
              <a:lumOff val="49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22860" rIns="3429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800" kern="1200"/>
            <a:t>Outcomes</a:t>
          </a:r>
        </a:p>
      </dsp:txBody>
      <dsp:txXfrm>
        <a:off x="3306392" y="1002497"/>
        <a:ext cx="1204704" cy="735771"/>
      </dsp:txXfrm>
    </dsp:sp>
    <dsp:sp modelId="{191088B9-8662-484B-A5E7-2ADA356C783D}">
      <dsp:nvSpPr>
        <dsp:cNvPr id="0" name=""/>
        <dsp:cNvSpPr/>
      </dsp:nvSpPr>
      <dsp:spPr>
        <a:xfrm>
          <a:off x="3127190" y="784218"/>
          <a:ext cx="156310" cy="156310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563107"/>
              </a:lnTo>
              <a:lnTo>
                <a:pt x="156310" y="1563107"/>
              </a:lnTo>
            </a:path>
          </a:pathLst>
        </a:custGeom>
        <a:noFill/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64B0E53-48C5-4F92-AD9B-C09C7B52D6C3}">
      <dsp:nvSpPr>
        <dsp:cNvPr id="0" name=""/>
        <dsp:cNvSpPr/>
      </dsp:nvSpPr>
      <dsp:spPr>
        <a:xfrm>
          <a:off x="3283501" y="1956549"/>
          <a:ext cx="1250486" cy="78155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hueOff val="-1217664"/>
              <a:satOff val="7336"/>
              <a:lumOff val="588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22860" rIns="3429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800" kern="1200"/>
            <a:t>NICE / Policy assurance</a:t>
          </a:r>
        </a:p>
      </dsp:txBody>
      <dsp:txXfrm>
        <a:off x="3306392" y="1979440"/>
        <a:ext cx="1204704" cy="735771"/>
      </dsp:txXfrm>
    </dsp:sp>
    <dsp:sp modelId="{24FF7EF2-81EF-4688-8836-C1B791CDB74F}">
      <dsp:nvSpPr>
        <dsp:cNvPr id="0" name=""/>
        <dsp:cNvSpPr/>
      </dsp:nvSpPr>
      <dsp:spPr>
        <a:xfrm>
          <a:off x="3127190" y="784218"/>
          <a:ext cx="156310" cy="254005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540050"/>
              </a:lnTo>
              <a:lnTo>
                <a:pt x="156310" y="2540050"/>
              </a:lnTo>
            </a:path>
          </a:pathLst>
        </a:custGeom>
        <a:noFill/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831FEC8-51F3-490E-B2BF-C5A173FAB849}">
      <dsp:nvSpPr>
        <dsp:cNvPr id="0" name=""/>
        <dsp:cNvSpPr/>
      </dsp:nvSpPr>
      <dsp:spPr>
        <a:xfrm>
          <a:off x="3283501" y="2933491"/>
          <a:ext cx="1250486" cy="78155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hueOff val="-1420608"/>
              <a:satOff val="8559"/>
              <a:lumOff val="686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22860" rIns="3429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800" kern="1200" dirty="0"/>
            <a:t>Staff skills /  knowledge</a:t>
          </a:r>
        </a:p>
      </dsp:txBody>
      <dsp:txXfrm>
        <a:off x="3306392" y="2956382"/>
        <a:ext cx="1204704" cy="735771"/>
      </dsp:txXfrm>
    </dsp:sp>
    <dsp:sp modelId="{9EB0E454-FEC0-4D32-816E-9CC0CFC5FAF1}">
      <dsp:nvSpPr>
        <dsp:cNvPr id="0" name=""/>
        <dsp:cNvSpPr/>
      </dsp:nvSpPr>
      <dsp:spPr>
        <a:xfrm>
          <a:off x="3127190" y="784218"/>
          <a:ext cx="156310" cy="351699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516992"/>
              </a:lnTo>
              <a:lnTo>
                <a:pt x="156310" y="3516992"/>
              </a:lnTo>
            </a:path>
          </a:pathLst>
        </a:custGeom>
        <a:noFill/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ACA1BF4-BB86-45BA-996F-4E5AD9313D00}">
      <dsp:nvSpPr>
        <dsp:cNvPr id="0" name=""/>
        <dsp:cNvSpPr/>
      </dsp:nvSpPr>
      <dsp:spPr>
        <a:xfrm>
          <a:off x="3283501" y="3910434"/>
          <a:ext cx="1250486" cy="78155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hueOff val="-1623553"/>
              <a:satOff val="9781"/>
              <a:lumOff val="784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20320" rIns="3048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600" kern="1200" dirty="0"/>
            <a:t>Preventative</a:t>
          </a:r>
          <a:r>
            <a:rPr lang="en-GB" sz="1800" kern="1200" dirty="0"/>
            <a:t> care</a:t>
          </a:r>
        </a:p>
      </dsp:txBody>
      <dsp:txXfrm>
        <a:off x="3306392" y="3933325"/>
        <a:ext cx="1204704" cy="735771"/>
      </dsp:txXfrm>
    </dsp:sp>
    <dsp:sp modelId="{9C920E44-3DBA-42D7-9C15-75DDABCAE710}">
      <dsp:nvSpPr>
        <dsp:cNvPr id="0" name=""/>
        <dsp:cNvSpPr/>
      </dsp:nvSpPr>
      <dsp:spPr>
        <a:xfrm>
          <a:off x="4924765" y="2664"/>
          <a:ext cx="1563107" cy="781553"/>
        </a:xfrm>
        <a:prstGeom prst="roundRect">
          <a:avLst>
            <a:gd name="adj" fmla="val 10000"/>
          </a:avLst>
        </a:prstGeom>
        <a:solidFill>
          <a:schemeClr val="accent4">
            <a:hueOff val="-2232385"/>
            <a:satOff val="13449"/>
            <a:lumOff val="1078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30480" rIns="45720" bIns="3048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400" b="1" kern="1200"/>
            <a:t>Caring</a:t>
          </a:r>
        </a:p>
      </dsp:txBody>
      <dsp:txXfrm>
        <a:off x="4947656" y="25555"/>
        <a:ext cx="1517325" cy="735771"/>
      </dsp:txXfrm>
    </dsp:sp>
    <dsp:sp modelId="{6E0C6D5C-C7E6-48BB-BF63-D7659F6372C2}">
      <dsp:nvSpPr>
        <dsp:cNvPr id="0" name=""/>
        <dsp:cNvSpPr/>
      </dsp:nvSpPr>
      <dsp:spPr>
        <a:xfrm>
          <a:off x="5081075" y="784218"/>
          <a:ext cx="156310" cy="58616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586165"/>
              </a:lnTo>
              <a:lnTo>
                <a:pt x="156310" y="586165"/>
              </a:lnTo>
            </a:path>
          </a:pathLst>
        </a:custGeom>
        <a:noFill/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A8E1667-7569-4D16-9C1C-6720303985EA}">
      <dsp:nvSpPr>
        <dsp:cNvPr id="0" name=""/>
        <dsp:cNvSpPr/>
      </dsp:nvSpPr>
      <dsp:spPr>
        <a:xfrm>
          <a:off x="5237386" y="979606"/>
          <a:ext cx="1250486" cy="78155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hueOff val="-1826497"/>
              <a:satOff val="11004"/>
              <a:lumOff val="882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22860" rIns="3429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800" kern="1200"/>
            <a:t>Patient Protection</a:t>
          </a:r>
        </a:p>
      </dsp:txBody>
      <dsp:txXfrm>
        <a:off x="5260277" y="1002497"/>
        <a:ext cx="1204704" cy="735771"/>
      </dsp:txXfrm>
    </dsp:sp>
    <dsp:sp modelId="{2C72AF7C-857A-4298-8701-CE34B96F1A5B}">
      <dsp:nvSpPr>
        <dsp:cNvPr id="0" name=""/>
        <dsp:cNvSpPr/>
      </dsp:nvSpPr>
      <dsp:spPr>
        <a:xfrm>
          <a:off x="5081075" y="784218"/>
          <a:ext cx="156310" cy="156310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563107"/>
              </a:lnTo>
              <a:lnTo>
                <a:pt x="156310" y="1563107"/>
              </a:lnTo>
            </a:path>
          </a:pathLst>
        </a:custGeom>
        <a:noFill/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8F1E537-E9B1-4149-A8E4-3724012344E0}">
      <dsp:nvSpPr>
        <dsp:cNvPr id="0" name=""/>
        <dsp:cNvSpPr/>
      </dsp:nvSpPr>
      <dsp:spPr>
        <a:xfrm>
          <a:off x="5237386" y="1956549"/>
          <a:ext cx="1250486" cy="78155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hueOff val="-2029441"/>
              <a:satOff val="12227"/>
              <a:lumOff val="98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22860" rIns="3429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800" kern="1200"/>
            <a:t>Voice of the patient</a:t>
          </a:r>
        </a:p>
      </dsp:txBody>
      <dsp:txXfrm>
        <a:off x="5260277" y="1979440"/>
        <a:ext cx="1204704" cy="735771"/>
      </dsp:txXfrm>
    </dsp:sp>
    <dsp:sp modelId="{170D0085-8AFA-4700-900B-95A896FE29C6}">
      <dsp:nvSpPr>
        <dsp:cNvPr id="0" name=""/>
        <dsp:cNvSpPr/>
      </dsp:nvSpPr>
      <dsp:spPr>
        <a:xfrm>
          <a:off x="5081075" y="784218"/>
          <a:ext cx="156310" cy="254005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540050"/>
              </a:lnTo>
              <a:lnTo>
                <a:pt x="156310" y="2540050"/>
              </a:lnTo>
            </a:path>
          </a:pathLst>
        </a:custGeom>
        <a:noFill/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7E32A61-508C-4E0A-8697-A7FBC43D8D20}">
      <dsp:nvSpPr>
        <dsp:cNvPr id="0" name=""/>
        <dsp:cNvSpPr/>
      </dsp:nvSpPr>
      <dsp:spPr>
        <a:xfrm>
          <a:off x="5237386" y="2933491"/>
          <a:ext cx="1250486" cy="78155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hueOff val="-2232385"/>
              <a:satOff val="13449"/>
              <a:lumOff val="1078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22860" rIns="3429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800" kern="1200" dirty="0"/>
            <a:t>Co-production</a:t>
          </a:r>
        </a:p>
      </dsp:txBody>
      <dsp:txXfrm>
        <a:off x="5260277" y="2956382"/>
        <a:ext cx="1204704" cy="735771"/>
      </dsp:txXfrm>
    </dsp:sp>
    <dsp:sp modelId="{146BC082-71DF-473C-9290-A80200C2D527}">
      <dsp:nvSpPr>
        <dsp:cNvPr id="0" name=""/>
        <dsp:cNvSpPr/>
      </dsp:nvSpPr>
      <dsp:spPr>
        <a:xfrm>
          <a:off x="5081075" y="784218"/>
          <a:ext cx="156310" cy="351699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516992"/>
              </a:lnTo>
              <a:lnTo>
                <a:pt x="156310" y="3516992"/>
              </a:lnTo>
            </a:path>
          </a:pathLst>
        </a:custGeom>
        <a:noFill/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0FC1C3D-CFFE-436B-BB49-412E14B1F663}">
      <dsp:nvSpPr>
        <dsp:cNvPr id="0" name=""/>
        <dsp:cNvSpPr/>
      </dsp:nvSpPr>
      <dsp:spPr>
        <a:xfrm>
          <a:off x="5237386" y="3910434"/>
          <a:ext cx="1250486" cy="78155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hueOff val="-2435329"/>
              <a:satOff val="14672"/>
              <a:lumOff val="1176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22860" rIns="3429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800" kern="1200" dirty="0"/>
            <a:t>Kindness / Respect / Compassion</a:t>
          </a:r>
        </a:p>
      </dsp:txBody>
      <dsp:txXfrm>
        <a:off x="5260277" y="3933325"/>
        <a:ext cx="1204704" cy="735771"/>
      </dsp:txXfrm>
    </dsp:sp>
    <dsp:sp modelId="{C8A00548-2EC2-49A8-B2B2-5B07705D7512}">
      <dsp:nvSpPr>
        <dsp:cNvPr id="0" name=""/>
        <dsp:cNvSpPr/>
      </dsp:nvSpPr>
      <dsp:spPr>
        <a:xfrm>
          <a:off x="5081075" y="784218"/>
          <a:ext cx="156310" cy="449393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493935"/>
              </a:lnTo>
              <a:lnTo>
                <a:pt x="156310" y="4493935"/>
              </a:lnTo>
            </a:path>
          </a:pathLst>
        </a:custGeom>
        <a:noFill/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D3DE542-D553-48D4-A53E-2219FF4FAE33}">
      <dsp:nvSpPr>
        <dsp:cNvPr id="0" name=""/>
        <dsp:cNvSpPr/>
      </dsp:nvSpPr>
      <dsp:spPr>
        <a:xfrm>
          <a:off x="5237386" y="4887376"/>
          <a:ext cx="1250486" cy="78155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hueOff val="-2638273"/>
              <a:satOff val="15895"/>
              <a:lumOff val="1274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22860" rIns="3429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800" kern="1200" dirty="0"/>
            <a:t>Privacy and Dignity</a:t>
          </a:r>
        </a:p>
      </dsp:txBody>
      <dsp:txXfrm>
        <a:off x="5260277" y="4910267"/>
        <a:ext cx="1204704" cy="735771"/>
      </dsp:txXfrm>
    </dsp:sp>
    <dsp:sp modelId="{8769631C-7E75-422F-950B-DA8946E4100B}">
      <dsp:nvSpPr>
        <dsp:cNvPr id="0" name=""/>
        <dsp:cNvSpPr/>
      </dsp:nvSpPr>
      <dsp:spPr>
        <a:xfrm>
          <a:off x="6878649" y="2664"/>
          <a:ext cx="1563107" cy="781553"/>
        </a:xfrm>
        <a:prstGeom prst="roundRect">
          <a:avLst>
            <a:gd name="adj" fmla="val 10000"/>
          </a:avLst>
        </a:prstGeom>
        <a:solidFill>
          <a:schemeClr val="accent4">
            <a:hueOff val="-3348577"/>
            <a:satOff val="20174"/>
            <a:lumOff val="1617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30480" rIns="45720" bIns="3048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400" b="1" kern="1200"/>
            <a:t>Responsive</a:t>
          </a:r>
        </a:p>
      </dsp:txBody>
      <dsp:txXfrm>
        <a:off x="6901540" y="25555"/>
        <a:ext cx="1517325" cy="735771"/>
      </dsp:txXfrm>
    </dsp:sp>
    <dsp:sp modelId="{864466D3-E1A5-4A0F-AA5F-69619F65F8BC}">
      <dsp:nvSpPr>
        <dsp:cNvPr id="0" name=""/>
        <dsp:cNvSpPr/>
      </dsp:nvSpPr>
      <dsp:spPr>
        <a:xfrm>
          <a:off x="7034960" y="784218"/>
          <a:ext cx="156310" cy="58616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586165"/>
              </a:lnTo>
              <a:lnTo>
                <a:pt x="156310" y="586165"/>
              </a:lnTo>
            </a:path>
          </a:pathLst>
        </a:custGeom>
        <a:noFill/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56FE88D-4E13-46E3-B7B9-0B9989A8611F}">
      <dsp:nvSpPr>
        <dsp:cNvPr id="0" name=""/>
        <dsp:cNvSpPr/>
      </dsp:nvSpPr>
      <dsp:spPr>
        <a:xfrm>
          <a:off x="7191271" y="979606"/>
          <a:ext cx="1250486" cy="78155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hueOff val="-2841217"/>
              <a:satOff val="17118"/>
              <a:lumOff val="1372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22860" rIns="3429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800" kern="1200" dirty="0"/>
            <a:t>Pathways</a:t>
          </a:r>
        </a:p>
      </dsp:txBody>
      <dsp:txXfrm>
        <a:off x="7214162" y="1002497"/>
        <a:ext cx="1204704" cy="735771"/>
      </dsp:txXfrm>
    </dsp:sp>
    <dsp:sp modelId="{AAFFE006-6254-438C-8B15-1186831B4F47}">
      <dsp:nvSpPr>
        <dsp:cNvPr id="0" name=""/>
        <dsp:cNvSpPr/>
      </dsp:nvSpPr>
      <dsp:spPr>
        <a:xfrm>
          <a:off x="7034960" y="784218"/>
          <a:ext cx="156310" cy="156310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563107"/>
              </a:lnTo>
              <a:lnTo>
                <a:pt x="156310" y="1563107"/>
              </a:lnTo>
            </a:path>
          </a:pathLst>
        </a:custGeom>
        <a:noFill/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F88A285-A659-44E4-BF05-F0BB8C594041}">
      <dsp:nvSpPr>
        <dsp:cNvPr id="0" name=""/>
        <dsp:cNvSpPr/>
      </dsp:nvSpPr>
      <dsp:spPr>
        <a:xfrm>
          <a:off x="7191271" y="1956549"/>
          <a:ext cx="1250486" cy="78155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hueOff val="-3044161"/>
              <a:satOff val="18340"/>
              <a:lumOff val="147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22860" rIns="3429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800" kern="1200" dirty="0"/>
            <a:t>Business cases</a:t>
          </a:r>
        </a:p>
      </dsp:txBody>
      <dsp:txXfrm>
        <a:off x="7214162" y="1979440"/>
        <a:ext cx="1204704" cy="735771"/>
      </dsp:txXfrm>
    </dsp:sp>
    <dsp:sp modelId="{402F1F85-45FB-4BF8-A8C5-728E9D9D1AFD}">
      <dsp:nvSpPr>
        <dsp:cNvPr id="0" name=""/>
        <dsp:cNvSpPr/>
      </dsp:nvSpPr>
      <dsp:spPr>
        <a:xfrm>
          <a:off x="7034960" y="784218"/>
          <a:ext cx="156310" cy="254005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540050"/>
              </a:lnTo>
              <a:lnTo>
                <a:pt x="156310" y="2540050"/>
              </a:lnTo>
            </a:path>
          </a:pathLst>
        </a:custGeom>
        <a:noFill/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AB45063-9764-4921-9607-8A645DADA195}">
      <dsp:nvSpPr>
        <dsp:cNvPr id="0" name=""/>
        <dsp:cNvSpPr/>
      </dsp:nvSpPr>
      <dsp:spPr>
        <a:xfrm>
          <a:off x="7191271" y="2933491"/>
          <a:ext cx="1250486" cy="78155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hueOff val="-3247105"/>
              <a:satOff val="19563"/>
              <a:lumOff val="1568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22860" rIns="3429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800" kern="1200" dirty="0"/>
            <a:t>Patient needs</a:t>
          </a:r>
        </a:p>
      </dsp:txBody>
      <dsp:txXfrm>
        <a:off x="7214162" y="2956382"/>
        <a:ext cx="1204704" cy="735771"/>
      </dsp:txXfrm>
    </dsp:sp>
    <dsp:sp modelId="{9ABEDBCE-C07C-4AE7-BE4F-09CBBA7B6E9C}">
      <dsp:nvSpPr>
        <dsp:cNvPr id="0" name=""/>
        <dsp:cNvSpPr/>
      </dsp:nvSpPr>
      <dsp:spPr>
        <a:xfrm>
          <a:off x="7034960" y="784218"/>
          <a:ext cx="156310" cy="351699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516992"/>
              </a:lnTo>
              <a:lnTo>
                <a:pt x="156310" y="3516992"/>
              </a:lnTo>
            </a:path>
          </a:pathLst>
        </a:custGeom>
        <a:noFill/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7D6BD45-0189-48EB-B222-FE68BB9A8253}">
      <dsp:nvSpPr>
        <dsp:cNvPr id="0" name=""/>
        <dsp:cNvSpPr/>
      </dsp:nvSpPr>
      <dsp:spPr>
        <a:xfrm>
          <a:off x="7191271" y="3910434"/>
          <a:ext cx="1250486" cy="78155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hueOff val="-3450049"/>
              <a:satOff val="20786"/>
              <a:lumOff val="1666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22860" rIns="3429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800" kern="1200" dirty="0"/>
            <a:t>Concerns / Complaint</a:t>
          </a:r>
        </a:p>
      </dsp:txBody>
      <dsp:txXfrm>
        <a:off x="7214162" y="3933325"/>
        <a:ext cx="1204704" cy="735771"/>
      </dsp:txXfrm>
    </dsp:sp>
    <dsp:sp modelId="{3E943404-9C93-49A8-97A8-1D021AADEA76}">
      <dsp:nvSpPr>
        <dsp:cNvPr id="0" name=""/>
        <dsp:cNvSpPr/>
      </dsp:nvSpPr>
      <dsp:spPr>
        <a:xfrm>
          <a:off x="7034960" y="784218"/>
          <a:ext cx="156310" cy="449393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493935"/>
              </a:lnTo>
              <a:lnTo>
                <a:pt x="156310" y="4493935"/>
              </a:lnTo>
            </a:path>
          </a:pathLst>
        </a:custGeom>
        <a:noFill/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288B057-92B4-4C9F-BF49-20FFDEBDFAAD}">
      <dsp:nvSpPr>
        <dsp:cNvPr id="0" name=""/>
        <dsp:cNvSpPr/>
      </dsp:nvSpPr>
      <dsp:spPr>
        <a:xfrm>
          <a:off x="7191271" y="4887376"/>
          <a:ext cx="1250486" cy="78155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hueOff val="-3652993"/>
              <a:satOff val="22008"/>
              <a:lumOff val="1764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22860" rIns="3429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800" kern="1200" dirty="0"/>
            <a:t>Timely access to care</a:t>
          </a:r>
        </a:p>
      </dsp:txBody>
      <dsp:txXfrm>
        <a:off x="7214162" y="4910267"/>
        <a:ext cx="1204704" cy="735771"/>
      </dsp:txXfrm>
    </dsp:sp>
    <dsp:sp modelId="{D9495B4C-5904-4795-B91A-183C39A15162}">
      <dsp:nvSpPr>
        <dsp:cNvPr id="0" name=""/>
        <dsp:cNvSpPr/>
      </dsp:nvSpPr>
      <dsp:spPr>
        <a:xfrm>
          <a:off x="8832534" y="2664"/>
          <a:ext cx="1563107" cy="781553"/>
        </a:xfrm>
        <a:prstGeom prst="roundRect">
          <a:avLst>
            <a:gd name="adj" fmla="val 10000"/>
          </a:avLst>
        </a:prstGeom>
        <a:solidFill>
          <a:schemeClr val="accent4">
            <a:hueOff val="-4464770"/>
            <a:satOff val="26899"/>
            <a:lumOff val="2156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30480" rIns="45720" bIns="3048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400" b="1" kern="1200"/>
            <a:t>Well Led</a:t>
          </a:r>
        </a:p>
      </dsp:txBody>
      <dsp:txXfrm>
        <a:off x="8855425" y="25555"/>
        <a:ext cx="1517325" cy="735771"/>
      </dsp:txXfrm>
    </dsp:sp>
    <dsp:sp modelId="{4EAB5E9A-B711-4AF3-B2FE-E70ECC974D75}">
      <dsp:nvSpPr>
        <dsp:cNvPr id="0" name=""/>
        <dsp:cNvSpPr/>
      </dsp:nvSpPr>
      <dsp:spPr>
        <a:xfrm>
          <a:off x="8988845" y="784218"/>
          <a:ext cx="156310" cy="58616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586165"/>
              </a:lnTo>
              <a:lnTo>
                <a:pt x="156310" y="586165"/>
              </a:lnTo>
            </a:path>
          </a:pathLst>
        </a:custGeom>
        <a:noFill/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B02150C-2AC7-4EA9-87F6-607D960881B3}">
      <dsp:nvSpPr>
        <dsp:cNvPr id="0" name=""/>
        <dsp:cNvSpPr/>
      </dsp:nvSpPr>
      <dsp:spPr>
        <a:xfrm>
          <a:off x="9145156" y="979606"/>
          <a:ext cx="1250486" cy="78155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hueOff val="-3855938"/>
              <a:satOff val="23231"/>
              <a:lumOff val="1862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22860" rIns="3429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800" kern="1200" dirty="0"/>
            <a:t>Leading an audit plan</a:t>
          </a:r>
        </a:p>
      </dsp:txBody>
      <dsp:txXfrm>
        <a:off x="9168047" y="1002497"/>
        <a:ext cx="1204704" cy="735771"/>
      </dsp:txXfrm>
    </dsp:sp>
    <dsp:sp modelId="{0C996DA2-A88A-4587-824B-91BA899D200F}">
      <dsp:nvSpPr>
        <dsp:cNvPr id="0" name=""/>
        <dsp:cNvSpPr/>
      </dsp:nvSpPr>
      <dsp:spPr>
        <a:xfrm>
          <a:off x="8988845" y="784218"/>
          <a:ext cx="156310" cy="156310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563107"/>
              </a:lnTo>
              <a:lnTo>
                <a:pt x="156310" y="1563107"/>
              </a:lnTo>
            </a:path>
          </a:pathLst>
        </a:custGeom>
        <a:noFill/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5C3F7D9-016C-4F2D-9101-BF3739CBA1B2}">
      <dsp:nvSpPr>
        <dsp:cNvPr id="0" name=""/>
        <dsp:cNvSpPr/>
      </dsp:nvSpPr>
      <dsp:spPr>
        <a:xfrm>
          <a:off x="9145156" y="1956549"/>
          <a:ext cx="1250486" cy="78155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hueOff val="-4058882"/>
              <a:satOff val="24454"/>
              <a:lumOff val="196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22860" rIns="3429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800" kern="1200" dirty="0"/>
            <a:t>EDI</a:t>
          </a:r>
        </a:p>
      </dsp:txBody>
      <dsp:txXfrm>
        <a:off x="9168047" y="1979440"/>
        <a:ext cx="1204704" cy="735771"/>
      </dsp:txXfrm>
    </dsp:sp>
    <dsp:sp modelId="{42010548-9F3A-4B54-A122-8DA0E8616BB0}">
      <dsp:nvSpPr>
        <dsp:cNvPr id="0" name=""/>
        <dsp:cNvSpPr/>
      </dsp:nvSpPr>
      <dsp:spPr>
        <a:xfrm>
          <a:off x="8988845" y="784218"/>
          <a:ext cx="156310" cy="254005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540050"/>
              </a:lnTo>
              <a:lnTo>
                <a:pt x="156310" y="2540050"/>
              </a:lnTo>
            </a:path>
          </a:pathLst>
        </a:custGeom>
        <a:noFill/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63D9E36-C9EC-4979-82A5-1820EBC9C21D}">
      <dsp:nvSpPr>
        <dsp:cNvPr id="0" name=""/>
        <dsp:cNvSpPr/>
      </dsp:nvSpPr>
      <dsp:spPr>
        <a:xfrm>
          <a:off x="9145156" y="2933491"/>
          <a:ext cx="1250486" cy="78155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hueOff val="-4261826"/>
              <a:satOff val="25676"/>
              <a:lumOff val="2058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20320" rIns="3048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600" kern="1200" dirty="0"/>
            <a:t>Transparency</a:t>
          </a:r>
          <a:endParaRPr lang="en-GB" sz="1800" kern="1200" dirty="0"/>
        </a:p>
      </dsp:txBody>
      <dsp:txXfrm>
        <a:off x="9168047" y="2956382"/>
        <a:ext cx="1204704" cy="735771"/>
      </dsp:txXfrm>
    </dsp:sp>
    <dsp:sp modelId="{CDE75569-4F3B-4495-BD3B-B7CA251C69E2}">
      <dsp:nvSpPr>
        <dsp:cNvPr id="0" name=""/>
        <dsp:cNvSpPr/>
      </dsp:nvSpPr>
      <dsp:spPr>
        <a:xfrm>
          <a:off x="8988845" y="784218"/>
          <a:ext cx="156310" cy="351699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516992"/>
              </a:lnTo>
              <a:lnTo>
                <a:pt x="156310" y="3516992"/>
              </a:lnTo>
            </a:path>
          </a:pathLst>
        </a:custGeom>
        <a:noFill/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F247E29-9FCF-42D2-B353-7539D3886478}">
      <dsp:nvSpPr>
        <dsp:cNvPr id="0" name=""/>
        <dsp:cNvSpPr/>
      </dsp:nvSpPr>
      <dsp:spPr>
        <a:xfrm>
          <a:off x="9145156" y="3910434"/>
          <a:ext cx="1250486" cy="78155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hueOff val="-4464770"/>
              <a:satOff val="26899"/>
              <a:lumOff val="2156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22860" rIns="3429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800" kern="1200" dirty="0"/>
            <a:t>Governance</a:t>
          </a:r>
        </a:p>
      </dsp:txBody>
      <dsp:txXfrm>
        <a:off x="9168047" y="3933325"/>
        <a:ext cx="1204704" cy="73577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4">
  <dgm:title val=""/>
  <dgm:desc val=""/>
  <dgm:catLst>
    <dgm:cat type="relationship" pri="1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5" srcId="1" destId="11" srcOrd="0" destOrd="0"/>
        <dgm:cxn modelId="16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0"/>
              <dgm:param type="spanAng" val="360"/>
              <dgm:param type="ctrShpMap" val="fNode"/>
            </dgm:alg>
          </dgm:if>
          <dgm:else name="Name4">
            <dgm:choose name="Name5">
              <dgm:if name="Name6" axis="ch ch" ptType="node node" st="1 1" cnt="1 0" func="cnt" op="lte" val="3">
                <dgm:alg type="cycle">
                  <dgm:param type="stAng" val="-55"/>
                  <dgm:param type="spanAng" val="110"/>
                  <dgm:param type="ctrShpMap" val="fNode"/>
                </dgm:alg>
              </dgm:if>
              <dgm:else name="Name7">
                <dgm:choose name="Name8">
                  <dgm:if name="Name9" axis="ch ch" ptType="node node" st="1 1" cnt="1 0" func="cnt" op="equ" val="4">
                    <dgm:alg type="cycle">
                      <dgm:param type="stAng" val="-75"/>
                      <dgm:param type="spanAng" val="150"/>
                      <dgm:param type="ctrShpMap" val="fNode"/>
                    </dgm:alg>
                  </dgm:if>
                  <dgm:else name="Name10">
                    <dgm:alg type="cycle">
                      <dgm:param type="stAng" val="-90"/>
                      <dgm:param type="spanAng" val="180"/>
                      <dgm:param type="ctrShpMap" val="fNode"/>
                    </dgm:alg>
                  </dgm:else>
                </dgm:choose>
              </dgm:else>
            </dgm:choose>
          </dgm:else>
        </dgm:choose>
      </dgm:if>
      <dgm:else name="Name11">
        <dgm:choose name="Name12">
          <dgm:if name="Name13" axis="ch ch" ptType="node node" st="1 1" cnt="1 0" func="cnt" op="lte" val="1">
            <dgm:alg type="cycle">
              <dgm:param type="stAng" val="0"/>
              <dgm:param type="spanAng" val="-360"/>
              <dgm:param type="ctrShpMap" val="fNode"/>
            </dgm:alg>
          </dgm:if>
          <dgm:else name="Name14">
            <dgm:choose name="Name15">
              <dgm:if name="Name16" axis="ch ch" ptType="node node" st="1 1" cnt="1 0" func="cnt" op="lte" val="3">
                <dgm:alg type="cycle">
                  <dgm:param type="stAng" val="55"/>
                  <dgm:param type="spanAng" val="-110"/>
                  <dgm:param type="ctrShpMap" val="fNode"/>
                </dgm:alg>
              </dgm:if>
              <dgm:else name="Name17">
                <dgm:choose name="Name18">
                  <dgm:if name="Name19" axis="ch ch" ptType="node node" st="1 1" cnt="1 0" func="cnt" op="equ" val="4">
                    <dgm:alg type="cycle">
                      <dgm:param type="stAng" val="75"/>
                      <dgm:param type="spanAng" val="-150"/>
                      <dgm:param type="ctrShpMap" val="fNode"/>
                    </dgm:alg>
                  </dgm:if>
                  <dgm:else name="Name20">
                    <dgm:alg type="cycle">
                      <dgm:param type="stAng" val="90"/>
                      <dgm:param type="spanAng" val="-180"/>
                      <dgm:param type="ctrShpMap" val="fNode"/>
                    </dgm:alg>
                  </dgm:else>
                </dgm:choose>
              </dgm:else>
            </dgm:choose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fact="0.95"/>
      <dgm:constr type="h" for="ch" forName="parTrans" refType="w" refFor="ch" refForName="centerShape" fact="0.285"/>
      <dgm:constr type="sp" refType="w" refFor="ch" refForName="centerShape" op="equ" fact="0.23"/>
      <dgm:constr type="sibSp" refType="w" refFor="ch" refForName="node" fact="0.1"/>
      <dgm:constr type="primFontSz" for="ch" forName="node" op="equ"/>
    </dgm:constrLst>
    <dgm:choose name="Name21">
      <dgm:if name="Name22" axis="ch ch" ptType="node node" st="1 1" cnt="1 0" func="cnt" op="lte" val="5">
        <dgm:ruleLst>
          <dgm:rule type="w" for="ch" forName="centerShape" val="NaN" fact="0.27" max="NaN"/>
        </dgm:ruleLst>
      </dgm:if>
      <dgm:else name="Name23">
        <dgm:ruleLst>
          <dgm:rule type="w" for="ch" forName="centerShape" val="NaN" fact="0.27" max="NaN"/>
          <dgm:rule type="w" for="ch" forName="node" val="NaN" fact="0.7" max="NaN"/>
        </dgm:ruleLst>
      </dgm:else>
    </dgm:choose>
    <dgm:forEach name="Name24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  <dgm:constr type="primFontSz" val="65"/>
          <dgm:constr type="h" refType="w"/>
        </dgm:constrLst>
        <dgm:ruleLst>
          <dgm:rule type="primFontSz" val="5" fact="NaN" max="NaN"/>
        </dgm:ruleLst>
      </dgm:layoutNode>
      <dgm:forEach name="Name25" axis="ch">
        <dgm:forEach name="Name26" axis="self" ptType="parTrans">
          <dgm:layoutNode name="parTrans" styleLbl="bgSibTrans2D1">
            <dgm:alg type="conn">
              <dgm:param type="begPts" val="auto"/>
              <dgm:param type="endPts" val="ctr"/>
              <dgm:param type="endSty" val="noArr"/>
              <dgm:param type="begSty" val="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begPad" refType="connDist" fact="0.055"/>
              <dgm:constr type="endPad"/>
            </dgm:constrLst>
            <dgm:ruleLst/>
          </dgm:layoutNode>
        </dgm:forEach>
        <dgm:forEach name="Name27" axis="self" ptType="node">
          <dgm:layoutNode name="node" styleLbl="node1">
            <dgm:varLst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primFontSz" val="65"/>
              <dgm:constr type="h" refType="w" fact="0.8"/>
              <dgm:constr type="tMarg" refType="primFontSz" fact="0.15"/>
              <dgm:constr type="bMarg" refType="primFontSz" fact="0.15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A9EF8D0-2D0E-44DD-B6A1-377FBABE9FB9}" type="datetimeFigureOut">
              <a:rPr lang="en-GB" smtClean="0"/>
              <a:t>10/03/2023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FDD3A1F-EE93-45A7-AA12-16B8393C635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8518462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4C28B4C-7061-47B5-8EE9-56986D20AB8F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8453876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Formal evaluation exercises that benchmark your activity against standards or targets.</a:t>
            </a:r>
          </a:p>
          <a:p>
            <a:r>
              <a:rPr lang="en-GB" dirty="0"/>
              <a:t>They allow you to develop a better understanding of your work functions and responsibilities</a:t>
            </a:r>
          </a:p>
          <a:p>
            <a:r>
              <a:rPr lang="en-GB" dirty="0"/>
              <a:t>Can identify current and future risks</a:t>
            </a:r>
          </a:p>
          <a:p>
            <a:r>
              <a:rPr lang="en-GB" dirty="0"/>
              <a:t>Assist with identifying the cause of a problem</a:t>
            </a:r>
          </a:p>
          <a:p>
            <a:r>
              <a:rPr lang="en-GB" dirty="0"/>
              <a:t>Provide recommendations</a:t>
            </a:r>
          </a:p>
          <a:p>
            <a:endParaRPr lang="en-GB" dirty="0"/>
          </a:p>
          <a:p>
            <a:r>
              <a:rPr lang="en-GB" dirty="0"/>
              <a:t>PSI’s</a:t>
            </a:r>
          </a:p>
          <a:p>
            <a:r>
              <a:rPr lang="en-GB" dirty="0"/>
              <a:t>Coroner</a:t>
            </a:r>
          </a:p>
          <a:p>
            <a:r>
              <a:rPr lang="en-GB" dirty="0"/>
              <a:t>Complaints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FDD3A1F-EE93-45A7-AA12-16B8393C6357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6216956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FDD3A1F-EE93-45A7-AA12-16B8393C6357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3995735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prstClr val="white"/>
                </a:solidFill>
                <a:latin typeface="Montserrat" panose="00000500000000000000" pitchFamily="2" charset="0"/>
              </a:rPr>
              <a:t>Consultation in January 2021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prstClr val="white"/>
                </a:solidFill>
                <a:latin typeface="Montserrat" panose="00000500000000000000" pitchFamily="2" charset="0"/>
              </a:rPr>
              <a:t>Launch in May 2021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b="1" dirty="0">
              <a:solidFill>
                <a:prstClr val="white"/>
              </a:solidFill>
              <a:latin typeface="Montserrat" panose="00000500000000000000" pitchFamily="2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b="1" dirty="0">
                <a:solidFill>
                  <a:prstClr val="white"/>
                </a:solidFill>
                <a:latin typeface="Montserrat" panose="00000500000000000000" pitchFamily="2" charset="0"/>
              </a:rPr>
              <a:t>Strategy themes: 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prstClr val="white"/>
                </a:solidFill>
                <a:latin typeface="Montserrat" panose="00000500000000000000" pitchFamily="2" charset="0"/>
              </a:rPr>
              <a:t>Smarter Regulation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prstClr val="white"/>
                </a:solidFill>
                <a:latin typeface="Montserrat" panose="00000500000000000000" pitchFamily="2" charset="0"/>
              </a:rPr>
              <a:t>Meeting people’s needs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prstClr val="white"/>
                </a:solidFill>
                <a:latin typeface="Montserrat" panose="00000500000000000000" pitchFamily="2" charset="0"/>
              </a:rPr>
              <a:t>Systems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prstClr val="white"/>
                </a:solidFill>
                <a:latin typeface="Montserrat" panose="00000500000000000000" pitchFamily="2" charset="0"/>
              </a:rPr>
              <a:t>Safe care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prstClr val="white"/>
                </a:solidFill>
                <a:latin typeface="Montserrat" panose="00000500000000000000" pitchFamily="2" charset="0"/>
              </a:rPr>
              <a:t>Driving improvement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FDD3A1F-EE93-45A7-AA12-16B8393C6357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2315355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FDD3A1F-EE93-45A7-AA12-16B8393C6357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8442867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07435" y="4869160"/>
            <a:ext cx="8534400" cy="1296144"/>
          </a:xfrm>
        </p:spPr>
        <p:txBody>
          <a:bodyPr/>
          <a:lstStyle>
            <a:lvl1pPr marL="0" indent="0" algn="l">
              <a:buNone/>
              <a:defRPr>
                <a:solidFill>
                  <a:srgbClr val="003B6F"/>
                </a:solidFill>
                <a:latin typeface="Segoe UI Light" pitchFamily="34" charset="0"/>
              </a:defRPr>
            </a:lvl1pPr>
            <a:lvl2pPr marL="4571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1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3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8976322" y="3"/>
            <a:ext cx="3119967" cy="836613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endParaRPr lang="en-GB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C7F7A46D-10E2-4142-9C64-E787ADFADF23}" type="datetime1">
              <a:rPr lang="en-GB" smtClean="0"/>
              <a:t>10/03/2023</a:t>
            </a:fld>
            <a:endParaRPr lang="en-GB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 algn="r"/>
            <a:fld id="{7D25DE80-30C0-4CD1-8796-223F4303B188}" type="slidenum">
              <a:rPr lang="en-GB" smtClean="0"/>
              <a:pPr algn="r"/>
              <a:t>‹#›</a:t>
            </a:fld>
            <a:endParaRPr lang="en-GB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892538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348880"/>
            <a:ext cx="10972800" cy="4104456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>
          <a:xfrm>
            <a:off x="431371" y="6489368"/>
            <a:ext cx="1440000" cy="252000"/>
          </a:xfrm>
          <a:prstGeom prst="rect">
            <a:avLst/>
          </a:prstGeom>
        </p:spPr>
        <p:txBody>
          <a:bodyPr lIns="0" tIns="0" rIns="0" bIns="0" anchor="t" anchorCtr="0"/>
          <a:lstStyle>
            <a:lvl1pPr>
              <a:defRPr sz="1400">
                <a:solidFill>
                  <a:srgbClr val="003B6F"/>
                </a:solidFill>
                <a:latin typeface="Segoe UI" pitchFamily="34" charset="0"/>
                <a:ea typeface="Segoe UI" pitchFamily="34" charset="0"/>
                <a:cs typeface="Segoe UI" pitchFamily="34" charset="0"/>
              </a:defRPr>
            </a:lvl1pPr>
          </a:lstStyle>
          <a:p>
            <a:fld id="{B5E2AA01-6741-4AC1-9271-07A15F25407A}" type="datetime1">
              <a:rPr lang="en-GB" smtClean="0"/>
              <a:t>10/03/2023</a:t>
            </a:fld>
            <a:endParaRPr lang="en-GB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735628" y="6489368"/>
            <a:ext cx="6816757" cy="252000"/>
          </a:xfrm>
          <a:prstGeom prst="rect">
            <a:avLst/>
          </a:prstGeom>
        </p:spPr>
        <p:txBody>
          <a:bodyPr lIns="0" tIns="0" rIns="0" bIns="0" anchor="t" anchorCtr="0"/>
          <a:lstStyle>
            <a:lvl1pPr algn="ctr">
              <a:defRPr sz="1400">
                <a:solidFill>
                  <a:srgbClr val="003B6F"/>
                </a:solidFill>
                <a:latin typeface="Segoe UI" pitchFamily="34" charset="0"/>
                <a:ea typeface="Segoe UI" pitchFamily="34" charset="0"/>
                <a:cs typeface="Segoe UI" pitchFamily="34" charset="0"/>
              </a:defRPr>
            </a:lvl1pPr>
          </a:lstStyle>
          <a:p>
            <a:endParaRPr lang="en-GB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320629" y="6489368"/>
            <a:ext cx="1440000" cy="252000"/>
          </a:xfrm>
        </p:spPr>
        <p:txBody>
          <a:bodyPr bIns="0" anchor="t" anchorCtr="0"/>
          <a:lstStyle>
            <a:lvl1pPr algn="r">
              <a:defRPr sz="1400">
                <a:solidFill>
                  <a:srgbClr val="003B6F"/>
                </a:solidFill>
                <a:latin typeface="Segoe UI" pitchFamily="34" charset="0"/>
                <a:ea typeface="Segoe UI" pitchFamily="34" charset="0"/>
                <a:cs typeface="Segoe UI" pitchFamily="34" charset="0"/>
              </a:defRPr>
            </a:lvl1pPr>
          </a:lstStyle>
          <a:p>
            <a:fld id="{7D25DE80-30C0-4CD1-8796-223F4303B188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329061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980728"/>
            <a:ext cx="2743200" cy="547260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980728"/>
            <a:ext cx="8026400" cy="547260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>
          <a:xfrm>
            <a:off x="431371" y="6489368"/>
            <a:ext cx="1440000" cy="252000"/>
          </a:xfrm>
          <a:prstGeom prst="rect">
            <a:avLst/>
          </a:prstGeom>
        </p:spPr>
        <p:txBody>
          <a:bodyPr lIns="0" tIns="0" rIns="0" bIns="0" anchor="t" anchorCtr="0"/>
          <a:lstStyle>
            <a:lvl1pPr>
              <a:defRPr sz="1400">
                <a:solidFill>
                  <a:srgbClr val="003B6F"/>
                </a:solidFill>
                <a:latin typeface="Segoe UI" pitchFamily="34" charset="0"/>
                <a:ea typeface="Segoe UI" pitchFamily="34" charset="0"/>
                <a:cs typeface="Segoe UI" pitchFamily="34" charset="0"/>
              </a:defRPr>
            </a:lvl1pPr>
          </a:lstStyle>
          <a:p>
            <a:fld id="{1740CA1D-716D-4574-A97D-E07977E445F7}" type="datetime1">
              <a:rPr lang="en-GB" smtClean="0"/>
              <a:t>10/03/2023</a:t>
            </a:fld>
            <a:endParaRPr lang="en-GB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735628" y="6489368"/>
            <a:ext cx="6816757" cy="252000"/>
          </a:xfrm>
          <a:prstGeom prst="rect">
            <a:avLst/>
          </a:prstGeom>
        </p:spPr>
        <p:txBody>
          <a:bodyPr lIns="0" tIns="0" rIns="0" bIns="0" anchor="t" anchorCtr="0"/>
          <a:lstStyle>
            <a:lvl1pPr algn="ctr">
              <a:defRPr sz="1400">
                <a:solidFill>
                  <a:srgbClr val="003B6F"/>
                </a:solidFill>
                <a:latin typeface="Segoe UI" pitchFamily="34" charset="0"/>
                <a:ea typeface="Segoe UI" pitchFamily="34" charset="0"/>
                <a:cs typeface="Segoe UI" pitchFamily="34" charset="0"/>
              </a:defRPr>
            </a:lvl1pPr>
          </a:lstStyle>
          <a:p>
            <a:endParaRPr lang="en-GB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320629" y="6489368"/>
            <a:ext cx="1440000" cy="252000"/>
          </a:xfrm>
        </p:spPr>
        <p:txBody>
          <a:bodyPr bIns="0" anchor="t" anchorCtr="0"/>
          <a:lstStyle>
            <a:lvl1pPr algn="r">
              <a:defRPr sz="1400">
                <a:solidFill>
                  <a:srgbClr val="003B6F"/>
                </a:solidFill>
                <a:latin typeface="Segoe UI" pitchFamily="34" charset="0"/>
                <a:ea typeface="Segoe UI" pitchFamily="34" charset="0"/>
                <a:cs typeface="Segoe UI" pitchFamily="34" charset="0"/>
              </a:defRPr>
            </a:lvl1pPr>
          </a:lstStyle>
          <a:p>
            <a:fld id="{7D25DE80-30C0-4CD1-8796-223F4303B188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341310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2276872"/>
            <a:ext cx="10972800" cy="410445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>
          <a:xfrm>
            <a:off x="431371" y="6489368"/>
            <a:ext cx="1440000" cy="252000"/>
          </a:xfrm>
          <a:prstGeom prst="rect">
            <a:avLst/>
          </a:prstGeom>
        </p:spPr>
        <p:txBody>
          <a:bodyPr lIns="0" tIns="0" rIns="0" bIns="0" anchor="t" anchorCtr="0"/>
          <a:lstStyle>
            <a:lvl1pPr>
              <a:defRPr sz="1400">
                <a:solidFill>
                  <a:srgbClr val="003B6F"/>
                </a:solidFill>
                <a:latin typeface="Segoe UI" pitchFamily="34" charset="0"/>
                <a:ea typeface="Segoe UI" pitchFamily="34" charset="0"/>
                <a:cs typeface="Segoe UI" pitchFamily="34" charset="0"/>
              </a:defRPr>
            </a:lvl1pPr>
          </a:lstStyle>
          <a:p>
            <a:fld id="{6A0945AA-9A8F-48D4-B0CB-6E05FFFF76C9}" type="datetime1">
              <a:rPr lang="en-GB" smtClean="0"/>
              <a:t>10/03/2023</a:t>
            </a:fld>
            <a:endParaRPr lang="en-GB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735628" y="6489368"/>
            <a:ext cx="6816757" cy="252000"/>
          </a:xfrm>
          <a:prstGeom prst="rect">
            <a:avLst/>
          </a:prstGeom>
        </p:spPr>
        <p:txBody>
          <a:bodyPr lIns="0" tIns="0" rIns="0" bIns="0" anchor="t" anchorCtr="0"/>
          <a:lstStyle>
            <a:lvl1pPr algn="ctr">
              <a:defRPr sz="1400">
                <a:solidFill>
                  <a:srgbClr val="003B6F"/>
                </a:solidFill>
                <a:latin typeface="Segoe UI" pitchFamily="34" charset="0"/>
                <a:ea typeface="Segoe UI" pitchFamily="34" charset="0"/>
                <a:cs typeface="Segoe UI" pitchFamily="34" charset="0"/>
              </a:defRPr>
            </a:lvl1pPr>
          </a:lstStyle>
          <a:p>
            <a:endParaRPr lang="en-GB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320629" y="6489368"/>
            <a:ext cx="1440000" cy="252000"/>
          </a:xfrm>
        </p:spPr>
        <p:txBody>
          <a:bodyPr bIns="0" anchor="t" anchorCtr="0"/>
          <a:lstStyle>
            <a:lvl1pPr>
              <a:defRPr sz="1400">
                <a:solidFill>
                  <a:srgbClr val="003B6F"/>
                </a:solidFill>
                <a:latin typeface="Segoe UI" pitchFamily="34" charset="0"/>
                <a:ea typeface="Segoe UI" pitchFamily="34" charset="0"/>
                <a:cs typeface="Segoe UI" pitchFamily="34" charset="0"/>
              </a:defRPr>
            </a:lvl1pPr>
          </a:lstStyle>
          <a:p>
            <a:pPr algn="r"/>
            <a:fld id="{7D25DE80-30C0-4CD1-8796-223F4303B188}" type="slidenum">
              <a:rPr lang="en-GB" smtClean="0"/>
              <a:pPr algn="r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855650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963084" y="4406903"/>
            <a:ext cx="10363200" cy="1362075"/>
          </a:xfrm>
        </p:spPr>
        <p:txBody>
          <a:bodyPr anchor="t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189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>
          <a:xfrm>
            <a:off x="431371" y="6489368"/>
            <a:ext cx="1440000" cy="252000"/>
          </a:xfrm>
          <a:prstGeom prst="rect">
            <a:avLst/>
          </a:prstGeom>
        </p:spPr>
        <p:txBody>
          <a:bodyPr lIns="0" tIns="0" rIns="0" bIns="0" anchor="t" anchorCtr="0"/>
          <a:lstStyle>
            <a:lvl1pPr>
              <a:defRPr sz="1400">
                <a:solidFill>
                  <a:srgbClr val="003B6F"/>
                </a:solidFill>
                <a:latin typeface="Segoe UI" pitchFamily="34" charset="0"/>
                <a:ea typeface="Segoe UI" pitchFamily="34" charset="0"/>
                <a:cs typeface="Segoe UI" pitchFamily="34" charset="0"/>
              </a:defRPr>
            </a:lvl1pPr>
          </a:lstStyle>
          <a:p>
            <a:fld id="{B1CCD8E7-710E-4F94-90BA-9BBACF69E770}" type="datetime1">
              <a:rPr lang="en-GB" smtClean="0"/>
              <a:t>10/03/2023</a:t>
            </a:fld>
            <a:endParaRPr lang="en-GB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735628" y="6489368"/>
            <a:ext cx="6816757" cy="252000"/>
          </a:xfrm>
          <a:prstGeom prst="rect">
            <a:avLst/>
          </a:prstGeom>
        </p:spPr>
        <p:txBody>
          <a:bodyPr lIns="0" tIns="0" rIns="0" bIns="0" anchor="t" anchorCtr="0"/>
          <a:lstStyle>
            <a:lvl1pPr algn="ctr">
              <a:defRPr sz="1400">
                <a:solidFill>
                  <a:srgbClr val="003B6F"/>
                </a:solidFill>
                <a:latin typeface="Segoe UI" pitchFamily="34" charset="0"/>
                <a:ea typeface="Segoe UI" pitchFamily="34" charset="0"/>
                <a:cs typeface="Segoe UI" pitchFamily="34" charset="0"/>
              </a:defRPr>
            </a:lvl1pPr>
          </a:lstStyle>
          <a:p>
            <a:endParaRPr lang="en-GB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320629" y="6489368"/>
            <a:ext cx="1440000" cy="252000"/>
          </a:xfrm>
        </p:spPr>
        <p:txBody>
          <a:bodyPr bIns="0" anchor="t" anchorCtr="0"/>
          <a:lstStyle>
            <a:lvl1pPr algn="r">
              <a:defRPr sz="1400">
                <a:solidFill>
                  <a:srgbClr val="003B6F"/>
                </a:solidFill>
                <a:latin typeface="Segoe UI" pitchFamily="34" charset="0"/>
                <a:ea typeface="Segoe UI" pitchFamily="34" charset="0"/>
                <a:cs typeface="Segoe UI" pitchFamily="34" charset="0"/>
              </a:defRPr>
            </a:lvl1pPr>
          </a:lstStyle>
          <a:p>
            <a:fld id="{7D25DE80-30C0-4CD1-8796-223F4303B188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259295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2204867"/>
            <a:ext cx="5384800" cy="4237931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2204867"/>
            <a:ext cx="5384800" cy="4237931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>
          <a:xfrm>
            <a:off x="431371" y="6489368"/>
            <a:ext cx="1440000" cy="252000"/>
          </a:xfrm>
          <a:prstGeom prst="rect">
            <a:avLst/>
          </a:prstGeom>
        </p:spPr>
        <p:txBody>
          <a:bodyPr lIns="0" tIns="0" rIns="0" bIns="0" anchor="t" anchorCtr="0"/>
          <a:lstStyle>
            <a:lvl1pPr>
              <a:defRPr sz="1400">
                <a:solidFill>
                  <a:srgbClr val="003B6F"/>
                </a:solidFill>
                <a:latin typeface="Segoe UI" pitchFamily="34" charset="0"/>
                <a:ea typeface="Segoe UI" pitchFamily="34" charset="0"/>
                <a:cs typeface="Segoe UI" pitchFamily="34" charset="0"/>
              </a:defRPr>
            </a:lvl1pPr>
          </a:lstStyle>
          <a:p>
            <a:fld id="{D4F52324-35BA-45E0-B2A9-F7C7562C8057}" type="datetime1">
              <a:rPr lang="en-GB" smtClean="0"/>
              <a:t>10/03/2023</a:t>
            </a:fld>
            <a:endParaRPr lang="en-GB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735628" y="6489368"/>
            <a:ext cx="6816757" cy="252000"/>
          </a:xfrm>
          <a:prstGeom prst="rect">
            <a:avLst/>
          </a:prstGeom>
        </p:spPr>
        <p:txBody>
          <a:bodyPr lIns="0" tIns="0" rIns="0" bIns="0" anchor="t" anchorCtr="0"/>
          <a:lstStyle>
            <a:lvl1pPr algn="ctr">
              <a:defRPr sz="1400">
                <a:solidFill>
                  <a:srgbClr val="003B6F"/>
                </a:solidFill>
                <a:latin typeface="Segoe UI" pitchFamily="34" charset="0"/>
                <a:ea typeface="Segoe UI" pitchFamily="34" charset="0"/>
                <a:cs typeface="Segoe UI" pitchFamily="34" charset="0"/>
              </a:defRPr>
            </a:lvl1pPr>
          </a:lstStyle>
          <a:p>
            <a:endParaRPr lang="en-GB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320629" y="6489368"/>
            <a:ext cx="1440000" cy="252000"/>
          </a:xfrm>
        </p:spPr>
        <p:txBody>
          <a:bodyPr bIns="0" anchor="t" anchorCtr="0"/>
          <a:lstStyle>
            <a:lvl1pPr algn="r">
              <a:defRPr sz="1400">
                <a:solidFill>
                  <a:srgbClr val="003B6F"/>
                </a:solidFill>
                <a:latin typeface="Segoe UI" pitchFamily="34" charset="0"/>
                <a:ea typeface="Segoe UI" pitchFamily="34" charset="0"/>
                <a:cs typeface="Segoe UI" pitchFamily="34" charset="0"/>
              </a:defRPr>
            </a:lvl1pPr>
          </a:lstStyle>
          <a:p>
            <a:fld id="{7D25DE80-30C0-4CD1-8796-223F4303B188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122210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2204864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852936"/>
            <a:ext cx="5386917" cy="36004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9" y="2204864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9" y="2852936"/>
            <a:ext cx="5389033" cy="36004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10"/>
          </p:nvPr>
        </p:nvSpPr>
        <p:spPr>
          <a:xfrm>
            <a:off x="431371" y="6489368"/>
            <a:ext cx="1440000" cy="252000"/>
          </a:xfrm>
          <a:prstGeom prst="rect">
            <a:avLst/>
          </a:prstGeom>
        </p:spPr>
        <p:txBody>
          <a:bodyPr lIns="0" tIns="0" rIns="0" bIns="0" anchor="t" anchorCtr="0"/>
          <a:lstStyle>
            <a:lvl1pPr>
              <a:defRPr sz="1400">
                <a:solidFill>
                  <a:srgbClr val="003B6F"/>
                </a:solidFill>
                <a:latin typeface="Segoe UI" pitchFamily="34" charset="0"/>
                <a:ea typeface="Segoe UI" pitchFamily="34" charset="0"/>
                <a:cs typeface="Segoe UI" pitchFamily="34" charset="0"/>
              </a:defRPr>
            </a:lvl1pPr>
          </a:lstStyle>
          <a:p>
            <a:fld id="{797D9FAC-0C05-4472-A776-B91DFE838034}" type="datetime1">
              <a:rPr lang="en-GB" smtClean="0"/>
              <a:t>10/03/2023</a:t>
            </a:fld>
            <a:endParaRPr lang="en-GB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735628" y="6489368"/>
            <a:ext cx="6816757" cy="252000"/>
          </a:xfrm>
          <a:prstGeom prst="rect">
            <a:avLst/>
          </a:prstGeom>
        </p:spPr>
        <p:txBody>
          <a:bodyPr lIns="0" tIns="0" rIns="0" bIns="0" anchor="t" anchorCtr="0"/>
          <a:lstStyle>
            <a:lvl1pPr algn="ctr">
              <a:defRPr sz="1400">
                <a:solidFill>
                  <a:srgbClr val="003B6F"/>
                </a:solidFill>
                <a:latin typeface="Segoe UI" pitchFamily="34" charset="0"/>
                <a:ea typeface="Segoe UI" pitchFamily="34" charset="0"/>
                <a:cs typeface="Segoe UI" pitchFamily="34" charset="0"/>
              </a:defRPr>
            </a:lvl1pPr>
          </a:lstStyle>
          <a:p>
            <a:endParaRPr lang="en-GB"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320629" y="6489368"/>
            <a:ext cx="1440000" cy="252000"/>
          </a:xfrm>
        </p:spPr>
        <p:txBody>
          <a:bodyPr bIns="0" anchor="t" anchorCtr="0"/>
          <a:lstStyle>
            <a:lvl1pPr algn="r">
              <a:defRPr sz="1400">
                <a:solidFill>
                  <a:srgbClr val="003B6F"/>
                </a:solidFill>
                <a:latin typeface="Segoe UI" pitchFamily="34" charset="0"/>
                <a:ea typeface="Segoe UI" pitchFamily="34" charset="0"/>
                <a:cs typeface="Segoe UI" pitchFamily="34" charset="0"/>
              </a:defRPr>
            </a:lvl1pPr>
          </a:lstStyle>
          <a:p>
            <a:fld id="{7D25DE80-30C0-4CD1-8796-223F4303B188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111024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>
          <a:xfrm>
            <a:off x="431371" y="6489368"/>
            <a:ext cx="1440000" cy="252000"/>
          </a:xfrm>
          <a:prstGeom prst="rect">
            <a:avLst/>
          </a:prstGeom>
        </p:spPr>
        <p:txBody>
          <a:bodyPr lIns="0" tIns="0" rIns="0" bIns="0" anchor="t" anchorCtr="0"/>
          <a:lstStyle>
            <a:lvl1pPr>
              <a:defRPr sz="1400">
                <a:solidFill>
                  <a:srgbClr val="003B6F"/>
                </a:solidFill>
                <a:latin typeface="Segoe UI" pitchFamily="34" charset="0"/>
                <a:ea typeface="Segoe UI" pitchFamily="34" charset="0"/>
                <a:cs typeface="Segoe UI" pitchFamily="34" charset="0"/>
              </a:defRPr>
            </a:lvl1pPr>
          </a:lstStyle>
          <a:p>
            <a:fld id="{48CDA8E0-B5BD-4A43-99B0-20E96F8C1BBA}" type="datetime1">
              <a:rPr lang="en-GB" smtClean="0"/>
              <a:t>10/03/2023</a:t>
            </a:fld>
            <a:endParaRPr lang="en-GB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735628" y="6489368"/>
            <a:ext cx="6816757" cy="252000"/>
          </a:xfrm>
          <a:prstGeom prst="rect">
            <a:avLst/>
          </a:prstGeom>
        </p:spPr>
        <p:txBody>
          <a:bodyPr lIns="0" tIns="0" rIns="0" bIns="0" anchor="t" anchorCtr="0"/>
          <a:lstStyle>
            <a:lvl1pPr algn="ctr">
              <a:defRPr sz="1400">
                <a:solidFill>
                  <a:srgbClr val="003B6F"/>
                </a:solidFill>
                <a:latin typeface="Segoe UI" pitchFamily="34" charset="0"/>
                <a:ea typeface="Segoe UI" pitchFamily="34" charset="0"/>
                <a:cs typeface="Segoe UI" pitchFamily="34" charset="0"/>
              </a:defRPr>
            </a:lvl1pPr>
          </a:lstStyle>
          <a:p>
            <a:endParaRPr lang="en-GB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320629" y="6489368"/>
            <a:ext cx="1440000" cy="252000"/>
          </a:xfrm>
        </p:spPr>
        <p:txBody>
          <a:bodyPr bIns="0" anchor="t" anchorCtr="0"/>
          <a:lstStyle>
            <a:lvl1pPr algn="r">
              <a:defRPr sz="1400">
                <a:solidFill>
                  <a:srgbClr val="003B6F"/>
                </a:solidFill>
                <a:latin typeface="Segoe UI" pitchFamily="34" charset="0"/>
                <a:ea typeface="Segoe UI" pitchFamily="34" charset="0"/>
                <a:cs typeface="Segoe UI" pitchFamily="34" charset="0"/>
              </a:defRPr>
            </a:lvl1pPr>
          </a:lstStyle>
          <a:p>
            <a:fld id="{7D25DE80-30C0-4CD1-8796-223F4303B188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453277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>
          <a:xfrm>
            <a:off x="431371" y="6489368"/>
            <a:ext cx="1440000" cy="252000"/>
          </a:xfrm>
          <a:prstGeom prst="rect">
            <a:avLst/>
          </a:prstGeom>
        </p:spPr>
        <p:txBody>
          <a:bodyPr lIns="0" tIns="0" rIns="0" bIns="0" anchor="t" anchorCtr="0"/>
          <a:lstStyle>
            <a:lvl1pPr>
              <a:defRPr sz="1400">
                <a:solidFill>
                  <a:srgbClr val="003B6F"/>
                </a:solidFill>
                <a:latin typeface="Segoe UI" pitchFamily="34" charset="0"/>
                <a:ea typeface="Segoe UI" pitchFamily="34" charset="0"/>
                <a:cs typeface="Segoe UI" pitchFamily="34" charset="0"/>
              </a:defRPr>
            </a:lvl1pPr>
          </a:lstStyle>
          <a:p>
            <a:fld id="{58B8CA8D-A90A-4F05-900A-89AEAC90582A}" type="datetime1">
              <a:rPr lang="en-GB" smtClean="0"/>
              <a:t>10/03/2023</a:t>
            </a:fld>
            <a:endParaRPr lang="en-GB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735628" y="6489368"/>
            <a:ext cx="6816757" cy="252000"/>
          </a:xfrm>
          <a:prstGeom prst="rect">
            <a:avLst/>
          </a:prstGeom>
        </p:spPr>
        <p:txBody>
          <a:bodyPr lIns="0" tIns="0" rIns="0" bIns="0" anchor="t" anchorCtr="0"/>
          <a:lstStyle>
            <a:lvl1pPr algn="ctr">
              <a:defRPr sz="1400">
                <a:solidFill>
                  <a:srgbClr val="003B6F"/>
                </a:solidFill>
                <a:latin typeface="Segoe UI" pitchFamily="34" charset="0"/>
                <a:ea typeface="Segoe UI" pitchFamily="34" charset="0"/>
                <a:cs typeface="Segoe UI" pitchFamily="34" charset="0"/>
              </a:defRPr>
            </a:lvl1pPr>
          </a:lstStyle>
          <a:p>
            <a:endParaRPr lang="en-GB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320629" y="6489368"/>
            <a:ext cx="1440000" cy="252000"/>
          </a:xfrm>
        </p:spPr>
        <p:txBody>
          <a:bodyPr bIns="0" anchor="t" anchorCtr="0"/>
          <a:lstStyle>
            <a:lvl1pPr algn="r">
              <a:defRPr sz="1400">
                <a:solidFill>
                  <a:srgbClr val="003B6F"/>
                </a:solidFill>
                <a:latin typeface="Segoe UI" pitchFamily="34" charset="0"/>
                <a:ea typeface="Segoe UI" pitchFamily="34" charset="0"/>
                <a:cs typeface="Segoe UI" pitchFamily="34" charset="0"/>
              </a:defRPr>
            </a:lvl1pPr>
          </a:lstStyle>
          <a:p>
            <a:fld id="{7D25DE80-30C0-4CD1-8796-223F4303B188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92351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394" y="980728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980728"/>
            <a:ext cx="6815667" cy="54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2" y="2204864"/>
            <a:ext cx="4011084" cy="4176464"/>
          </a:xfrm>
        </p:spPr>
        <p:txBody>
          <a:bodyPr/>
          <a:lstStyle>
            <a:lvl1pPr marL="0" indent="0">
              <a:buNone/>
              <a:defRPr sz="1400"/>
            </a:lvl1pPr>
            <a:lvl2pPr marL="457189" indent="0">
              <a:buNone/>
              <a:defRPr sz="1200"/>
            </a:lvl2pPr>
            <a:lvl3pPr marL="914377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1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>
          <a:xfrm>
            <a:off x="431371" y="6489368"/>
            <a:ext cx="1440000" cy="252000"/>
          </a:xfrm>
          <a:prstGeom prst="rect">
            <a:avLst/>
          </a:prstGeom>
        </p:spPr>
        <p:txBody>
          <a:bodyPr lIns="0" tIns="0" rIns="0" bIns="0" anchor="t" anchorCtr="0"/>
          <a:lstStyle>
            <a:lvl1pPr>
              <a:defRPr sz="1400">
                <a:solidFill>
                  <a:srgbClr val="003B6F"/>
                </a:solidFill>
                <a:latin typeface="Segoe UI" pitchFamily="34" charset="0"/>
                <a:ea typeface="Segoe UI" pitchFamily="34" charset="0"/>
                <a:cs typeface="Segoe UI" pitchFamily="34" charset="0"/>
              </a:defRPr>
            </a:lvl1pPr>
          </a:lstStyle>
          <a:p>
            <a:fld id="{BC4436FA-C165-4F00-9F82-5A6B709E40D3}" type="datetime1">
              <a:rPr lang="en-GB" smtClean="0"/>
              <a:t>10/03/2023</a:t>
            </a:fld>
            <a:endParaRPr lang="en-GB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735628" y="6489368"/>
            <a:ext cx="6816757" cy="252000"/>
          </a:xfrm>
          <a:prstGeom prst="rect">
            <a:avLst/>
          </a:prstGeom>
        </p:spPr>
        <p:txBody>
          <a:bodyPr lIns="0" tIns="0" rIns="0" bIns="0" anchor="t" anchorCtr="0"/>
          <a:lstStyle>
            <a:lvl1pPr algn="ctr">
              <a:defRPr sz="1400">
                <a:solidFill>
                  <a:srgbClr val="003B6F"/>
                </a:solidFill>
                <a:latin typeface="Segoe UI" pitchFamily="34" charset="0"/>
                <a:ea typeface="Segoe UI" pitchFamily="34" charset="0"/>
                <a:cs typeface="Segoe UI" pitchFamily="34" charset="0"/>
              </a:defRPr>
            </a:lvl1pPr>
          </a:lstStyle>
          <a:p>
            <a:endParaRPr lang="en-GB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320629" y="6489368"/>
            <a:ext cx="1440000" cy="252000"/>
          </a:xfrm>
        </p:spPr>
        <p:txBody>
          <a:bodyPr bIns="0" anchor="t" anchorCtr="0"/>
          <a:lstStyle>
            <a:lvl1pPr algn="r">
              <a:defRPr sz="1400">
                <a:solidFill>
                  <a:srgbClr val="003B6F"/>
                </a:solidFill>
                <a:latin typeface="Segoe UI" pitchFamily="34" charset="0"/>
                <a:ea typeface="Segoe UI" pitchFamily="34" charset="0"/>
                <a:cs typeface="Segoe UI" pitchFamily="34" charset="0"/>
              </a:defRPr>
            </a:lvl1pPr>
          </a:lstStyle>
          <a:p>
            <a:fld id="{7D25DE80-30C0-4CD1-8796-223F4303B188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476258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5085184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980728"/>
            <a:ext cx="7315200" cy="4032448"/>
          </a:xfrm>
        </p:spPr>
        <p:txBody>
          <a:bodyPr/>
          <a:lstStyle>
            <a:lvl1pPr marL="0" indent="0">
              <a:buNone/>
              <a:defRPr sz="3200"/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648474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189" indent="0">
              <a:buNone/>
              <a:defRPr sz="1200"/>
            </a:lvl2pPr>
            <a:lvl3pPr marL="914377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1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>
          <a:xfrm>
            <a:off x="431371" y="6489368"/>
            <a:ext cx="1440000" cy="252000"/>
          </a:xfrm>
          <a:prstGeom prst="rect">
            <a:avLst/>
          </a:prstGeom>
        </p:spPr>
        <p:txBody>
          <a:bodyPr lIns="0" tIns="0" rIns="0" bIns="0" anchor="t" anchorCtr="0"/>
          <a:lstStyle>
            <a:lvl1pPr>
              <a:defRPr sz="1400">
                <a:solidFill>
                  <a:srgbClr val="003B6F"/>
                </a:solidFill>
                <a:latin typeface="Segoe UI" pitchFamily="34" charset="0"/>
                <a:ea typeface="Segoe UI" pitchFamily="34" charset="0"/>
                <a:cs typeface="Segoe UI" pitchFamily="34" charset="0"/>
              </a:defRPr>
            </a:lvl1pPr>
          </a:lstStyle>
          <a:p>
            <a:fld id="{4692FE26-5053-4B05-B9D3-174894C88DAB}" type="datetime1">
              <a:rPr lang="en-GB" smtClean="0"/>
              <a:t>10/03/2023</a:t>
            </a:fld>
            <a:endParaRPr lang="en-GB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735628" y="6489368"/>
            <a:ext cx="6816757" cy="252000"/>
          </a:xfrm>
          <a:prstGeom prst="rect">
            <a:avLst/>
          </a:prstGeom>
        </p:spPr>
        <p:txBody>
          <a:bodyPr lIns="0" tIns="0" rIns="0" bIns="0" anchor="t" anchorCtr="0"/>
          <a:lstStyle>
            <a:lvl1pPr algn="ctr">
              <a:defRPr sz="1400">
                <a:solidFill>
                  <a:srgbClr val="003B6F"/>
                </a:solidFill>
                <a:latin typeface="Segoe UI" pitchFamily="34" charset="0"/>
                <a:ea typeface="Segoe UI" pitchFamily="34" charset="0"/>
                <a:cs typeface="Segoe UI" pitchFamily="34" charset="0"/>
              </a:defRPr>
            </a:lvl1pPr>
          </a:lstStyle>
          <a:p>
            <a:endParaRPr lang="en-GB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320629" y="6489368"/>
            <a:ext cx="1440000" cy="252000"/>
          </a:xfrm>
        </p:spPr>
        <p:txBody>
          <a:bodyPr bIns="0" anchor="t" anchorCtr="0"/>
          <a:lstStyle>
            <a:lvl1pPr algn="r">
              <a:defRPr sz="1400">
                <a:solidFill>
                  <a:srgbClr val="003B6F"/>
                </a:solidFill>
                <a:latin typeface="Segoe UI" pitchFamily="34" charset="0"/>
                <a:ea typeface="Segoe UI" pitchFamily="34" charset="0"/>
                <a:cs typeface="Segoe UI" pitchFamily="34" charset="0"/>
              </a:defRPr>
            </a:lvl1pPr>
          </a:lstStyle>
          <a:p>
            <a:fld id="{7D25DE80-30C0-4CD1-8796-223F4303B188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418192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88084">
            <a:alpha val="18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1052736"/>
            <a:ext cx="10972800" cy="11521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2348883"/>
            <a:ext cx="10972800" cy="377728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grpSp>
        <p:nvGrpSpPr>
          <p:cNvPr id="14" name="Group 13"/>
          <p:cNvGrpSpPr/>
          <p:nvPr/>
        </p:nvGrpSpPr>
        <p:grpSpPr>
          <a:xfrm>
            <a:off x="0" y="0"/>
            <a:ext cx="12192000" cy="6858154"/>
            <a:chOff x="0" y="0"/>
            <a:chExt cx="9144000" cy="6858154"/>
          </a:xfrm>
        </p:grpSpPr>
        <p:sp>
          <p:nvSpPr>
            <p:cNvPr id="11" name="Rectangle 10"/>
            <p:cNvSpPr/>
            <p:nvPr userDrawn="1"/>
          </p:nvSpPr>
          <p:spPr>
            <a:xfrm>
              <a:off x="0" y="900113"/>
              <a:ext cx="251520" cy="5957887"/>
            </a:xfrm>
            <a:prstGeom prst="rect">
              <a:avLst/>
            </a:prstGeom>
            <a:solidFill>
              <a:srgbClr val="F5F5F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800"/>
            </a:p>
          </p:txBody>
        </p:sp>
        <p:sp>
          <p:nvSpPr>
            <p:cNvPr id="9" name="Rectangle 8"/>
            <p:cNvSpPr/>
            <p:nvPr userDrawn="1"/>
          </p:nvSpPr>
          <p:spPr>
            <a:xfrm>
              <a:off x="0" y="0"/>
              <a:ext cx="9144000" cy="900000"/>
            </a:xfrm>
            <a:prstGeom prst="rect">
              <a:avLst/>
            </a:prstGeom>
            <a:solidFill>
              <a:srgbClr val="003B6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800"/>
            </a:p>
          </p:txBody>
        </p:sp>
        <p:sp>
          <p:nvSpPr>
            <p:cNvPr id="8" name="Rectangle 7"/>
            <p:cNvSpPr/>
            <p:nvPr userDrawn="1"/>
          </p:nvSpPr>
          <p:spPr>
            <a:xfrm>
              <a:off x="252000" y="808947"/>
              <a:ext cx="8640000" cy="88119"/>
            </a:xfrm>
            <a:prstGeom prst="rect">
              <a:avLst/>
            </a:prstGeom>
            <a:solidFill>
              <a:srgbClr val="00264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800"/>
            </a:p>
          </p:txBody>
        </p:sp>
        <p:sp>
          <p:nvSpPr>
            <p:cNvPr id="10" name="Rectangle 9"/>
            <p:cNvSpPr/>
            <p:nvPr userDrawn="1"/>
          </p:nvSpPr>
          <p:spPr>
            <a:xfrm>
              <a:off x="252000" y="6768154"/>
              <a:ext cx="8640000" cy="90000"/>
            </a:xfrm>
            <a:prstGeom prst="rect">
              <a:avLst/>
            </a:prstGeom>
            <a:solidFill>
              <a:srgbClr val="003B6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800"/>
            </a:p>
          </p:txBody>
        </p:sp>
        <p:sp>
          <p:nvSpPr>
            <p:cNvPr id="12" name="Rectangle 11"/>
            <p:cNvSpPr/>
            <p:nvPr userDrawn="1"/>
          </p:nvSpPr>
          <p:spPr>
            <a:xfrm>
              <a:off x="8892479" y="900113"/>
              <a:ext cx="251520" cy="5957887"/>
            </a:xfrm>
            <a:prstGeom prst="rect">
              <a:avLst/>
            </a:prstGeom>
            <a:solidFill>
              <a:srgbClr val="F5F5F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800"/>
            </a:p>
          </p:txBody>
        </p:sp>
      </p:grpSp>
      <p:sp>
        <p:nvSpPr>
          <p:cNvPr id="15" name="Date Placeholder 3"/>
          <p:cNvSpPr>
            <a:spLocks noGrp="1"/>
          </p:cNvSpPr>
          <p:nvPr>
            <p:ph type="dt" sz="half" idx="2"/>
          </p:nvPr>
        </p:nvSpPr>
        <p:spPr>
          <a:xfrm>
            <a:off x="431371" y="6489368"/>
            <a:ext cx="1440000" cy="252000"/>
          </a:xfrm>
          <a:prstGeom prst="rect">
            <a:avLst/>
          </a:prstGeom>
        </p:spPr>
        <p:txBody>
          <a:bodyPr lIns="0" tIns="0" rIns="0" bIns="0" anchor="t" anchorCtr="0"/>
          <a:lstStyle>
            <a:lvl1pPr>
              <a:defRPr sz="1400">
                <a:solidFill>
                  <a:srgbClr val="003B6F"/>
                </a:solidFill>
                <a:latin typeface="Segoe UI" pitchFamily="34" charset="0"/>
                <a:ea typeface="Segoe UI" pitchFamily="34" charset="0"/>
                <a:cs typeface="Segoe UI" pitchFamily="34" charset="0"/>
              </a:defRPr>
            </a:lvl1pPr>
          </a:lstStyle>
          <a:p>
            <a:fld id="{8585573A-D9E2-4090-A31C-7C595BB0067E}" type="datetime1">
              <a:rPr lang="en-GB" smtClean="0"/>
              <a:t>10/03/2023</a:t>
            </a:fld>
            <a:endParaRPr lang="en-GB"/>
          </a:p>
        </p:txBody>
      </p:sp>
      <p:sp>
        <p:nvSpPr>
          <p:cNvPr id="16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735628" y="6489368"/>
            <a:ext cx="6816757" cy="252000"/>
          </a:xfrm>
          <a:prstGeom prst="rect">
            <a:avLst/>
          </a:prstGeom>
        </p:spPr>
        <p:txBody>
          <a:bodyPr lIns="0" tIns="0" rIns="0" bIns="0" anchor="t" anchorCtr="0"/>
          <a:lstStyle>
            <a:lvl1pPr algn="ctr">
              <a:defRPr sz="1400">
                <a:solidFill>
                  <a:srgbClr val="003B6F"/>
                </a:solidFill>
                <a:latin typeface="Segoe UI" pitchFamily="34" charset="0"/>
                <a:ea typeface="Segoe UI" pitchFamily="34" charset="0"/>
                <a:cs typeface="Segoe UI" pitchFamily="34" charset="0"/>
              </a:defRPr>
            </a:lvl1pPr>
          </a:lstStyle>
          <a:p>
            <a:endParaRPr lang="en-GB"/>
          </a:p>
        </p:txBody>
      </p:sp>
      <p:sp>
        <p:nvSpPr>
          <p:cNvPr id="17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20629" y="6489368"/>
            <a:ext cx="1440000" cy="252000"/>
          </a:xfrm>
          <a:prstGeom prst="rect">
            <a:avLst/>
          </a:prstGeom>
        </p:spPr>
        <p:txBody>
          <a:bodyPr bIns="0" anchor="t" anchorCtr="0"/>
          <a:lstStyle>
            <a:lvl1pPr>
              <a:defRPr sz="1400">
                <a:solidFill>
                  <a:srgbClr val="003B6F"/>
                </a:solidFill>
                <a:latin typeface="Segoe UI" pitchFamily="34" charset="0"/>
                <a:ea typeface="Segoe UI" pitchFamily="34" charset="0"/>
                <a:cs typeface="Segoe UI" pitchFamily="34" charset="0"/>
              </a:defRPr>
            </a:lvl1pPr>
          </a:lstStyle>
          <a:p>
            <a:pPr algn="r"/>
            <a:fld id="{7D25DE80-30C0-4CD1-8796-223F4303B188}" type="slidenum">
              <a:rPr lang="en-GB" smtClean="0"/>
              <a:pPr algn="r"/>
              <a:t>‹#›</a:t>
            </a:fld>
            <a:endParaRPr lang="en-GB"/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910F9074-34CB-48C4-B168-BC4AD9E53962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71868" y="35259"/>
            <a:ext cx="1684133" cy="835875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B36944BF-D74B-43EB-B919-1B6A05810473}"/>
              </a:ext>
            </a:extLst>
          </p:cNvPr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948" y="60119"/>
            <a:ext cx="2304256" cy="7636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32787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sldNum="0" hdr="0" ftr="0" dt="0"/>
  <p:txStyles>
    <p:titleStyle>
      <a:lvl1pPr algn="l" defTabSz="914377" rtl="0" eaLnBrk="1" latinLnBrk="0" hangingPunct="1">
        <a:spcBef>
          <a:spcPct val="0"/>
        </a:spcBef>
        <a:buNone/>
        <a:defRPr sz="3600" b="1" kern="1200">
          <a:solidFill>
            <a:srgbClr val="002060"/>
          </a:solidFill>
          <a:latin typeface="+mj-lt"/>
          <a:ea typeface="+mj-ea"/>
          <a:cs typeface="+mj-cs"/>
        </a:defRPr>
      </a:lvl1pPr>
    </p:titleStyle>
    <p:bodyStyle>
      <a:lvl1pPr marL="342891" indent="-342891" algn="l" defTabSz="914377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rgbClr val="003B6F"/>
          </a:solidFill>
          <a:latin typeface="Segoe UI" pitchFamily="34" charset="0"/>
          <a:ea typeface="Segoe UI" pitchFamily="34" charset="0"/>
          <a:cs typeface="Segoe UI" pitchFamily="34" charset="0"/>
        </a:defRPr>
      </a:lvl1pPr>
      <a:lvl2pPr marL="742932" indent="-285744" algn="l" defTabSz="914377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rgbClr val="003B6F"/>
          </a:solidFill>
          <a:latin typeface="Segoe UI" pitchFamily="34" charset="0"/>
          <a:ea typeface="Segoe UI" pitchFamily="34" charset="0"/>
          <a:cs typeface="Segoe UI" pitchFamily="34" charset="0"/>
        </a:defRPr>
      </a:lvl2pPr>
      <a:lvl3pPr marL="1142971" indent="-228594" algn="l" defTabSz="914377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rgbClr val="003B6F"/>
          </a:solidFill>
          <a:latin typeface="Segoe UI" pitchFamily="34" charset="0"/>
          <a:ea typeface="Segoe UI" pitchFamily="34" charset="0"/>
          <a:cs typeface="Segoe UI" pitchFamily="34" charset="0"/>
        </a:defRPr>
      </a:lvl3pPr>
      <a:lvl4pPr marL="1600160" indent="-228594" algn="l" defTabSz="914377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rgbClr val="003B6F"/>
          </a:solidFill>
          <a:latin typeface="Segoe UI" pitchFamily="34" charset="0"/>
          <a:ea typeface="Segoe UI" pitchFamily="34" charset="0"/>
          <a:cs typeface="Segoe UI" pitchFamily="34" charset="0"/>
        </a:defRPr>
      </a:lvl4pPr>
      <a:lvl5pPr marL="2057349" indent="-228594" algn="l" defTabSz="914377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rgbClr val="003B6F"/>
          </a:solidFill>
          <a:latin typeface="Segoe UI" pitchFamily="34" charset="0"/>
          <a:ea typeface="Segoe UI" pitchFamily="34" charset="0"/>
          <a:cs typeface="Segoe UI" pitchFamily="34" charset="0"/>
        </a:defRPr>
      </a:lvl5pPr>
      <a:lvl6pPr marL="2514537" indent="-228594" algn="l" defTabSz="914377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B8338D4-F61C-42A9-B14B-E272B04ACAB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endParaRPr lang="en-US"/>
          </a:p>
          <a:p>
            <a:pPr marL="0" indent="0" algn="ctr">
              <a:buNone/>
            </a:pPr>
            <a:endParaRPr lang="en-US"/>
          </a:p>
          <a:p>
            <a:pPr marL="0" indent="0" algn="ctr">
              <a:buNone/>
            </a:pPr>
            <a:endParaRPr lang="en-US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A9B95F95-B967-44D7-9C84-D7E28493CFBE}"/>
              </a:ext>
            </a:extLst>
          </p:cNvPr>
          <p:cNvSpPr txBox="1">
            <a:spLocks/>
          </p:cNvSpPr>
          <p:nvPr/>
        </p:nvSpPr>
        <p:spPr>
          <a:xfrm>
            <a:off x="869730" y="904020"/>
            <a:ext cx="10452539" cy="547730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377" rtl="0" eaLnBrk="1" latinLnBrk="0" hangingPunct="1">
              <a:spcBef>
                <a:spcPct val="0"/>
              </a:spcBef>
              <a:buNone/>
              <a:defRPr sz="4400" kern="1200">
                <a:solidFill>
                  <a:srgbClr val="003B6F"/>
                </a:solidFill>
                <a:latin typeface="Segoe UI Light" pitchFamily="34" charset="0"/>
                <a:ea typeface="+mj-ea"/>
                <a:cs typeface="+mj-cs"/>
              </a:defRPr>
            </a:lvl1pPr>
          </a:lstStyle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5400" b="1" i="0" u="none" strike="noStrike" kern="1200" cap="none" spc="0" normalizeH="0" baseline="0" noProof="0" dirty="0">
                <a:ln>
                  <a:noFill/>
                </a:ln>
                <a:solidFill>
                  <a:srgbClr val="0E2245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How does clinical audit fits with inspections?</a:t>
            </a:r>
          </a:p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b="1" dirty="0">
              <a:solidFill>
                <a:srgbClr val="0E2245"/>
              </a:solidFill>
              <a:latin typeface="Calibri"/>
            </a:endParaRPr>
          </a:p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1" i="0" u="none" strike="noStrike" kern="1200" cap="none" spc="0" normalizeH="0" baseline="0" noProof="0" dirty="0">
                <a:ln>
                  <a:noFill/>
                </a:ln>
                <a:solidFill>
                  <a:srgbClr val="0E2245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Angela Ward</a:t>
            </a:r>
          </a:p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2000" b="1" dirty="0">
                <a:solidFill>
                  <a:srgbClr val="0E2245"/>
                </a:solidFill>
                <a:latin typeface="Calibri"/>
              </a:rPr>
              <a:t>Clinical Audit and NICE Guidance Manager</a:t>
            </a:r>
          </a:p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1" i="0" u="none" strike="noStrike" kern="1200" cap="none" spc="0" normalizeH="0" baseline="0" noProof="0" dirty="0">
                <a:ln>
                  <a:noFill/>
                </a:ln>
                <a:solidFill>
                  <a:srgbClr val="0E2245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Oxford Health NHS Foundation Trust</a:t>
            </a:r>
          </a:p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2000" b="1" dirty="0">
              <a:solidFill>
                <a:srgbClr val="0E2245"/>
              </a:solidFill>
              <a:latin typeface="Calibri"/>
            </a:endParaRPr>
          </a:p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1" i="0" u="none" strike="noStrike" kern="1200" cap="none" spc="0" normalizeH="0" baseline="0" noProof="0" dirty="0">
                <a:ln>
                  <a:noFill/>
                </a:ln>
                <a:solidFill>
                  <a:srgbClr val="0E2245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15</a:t>
            </a:r>
            <a:r>
              <a:rPr kumimoji="0" lang="en-GB" sz="2000" b="1" i="0" u="none" strike="noStrike" kern="1200" cap="none" spc="0" normalizeH="0" baseline="30000" noProof="0" dirty="0">
                <a:ln>
                  <a:noFill/>
                </a:ln>
                <a:solidFill>
                  <a:srgbClr val="0E2245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th</a:t>
            </a:r>
            <a:r>
              <a:rPr kumimoji="0" lang="en-GB" sz="2000" b="1" i="0" u="none" strike="noStrike" kern="1200" cap="none" spc="0" normalizeH="0" baseline="0" noProof="0" dirty="0">
                <a:ln>
                  <a:noFill/>
                </a:ln>
                <a:solidFill>
                  <a:srgbClr val="0E2245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 March 2023</a:t>
            </a:r>
          </a:p>
        </p:txBody>
      </p:sp>
    </p:spTree>
    <p:extLst>
      <p:ext uri="{BB962C8B-B14F-4D97-AF65-F5344CB8AC3E}">
        <p14:creationId xmlns:p14="http://schemas.microsoft.com/office/powerpoint/2010/main" val="112842012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93D416-913E-512E-3C32-4CDCB7D92C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1052736"/>
            <a:ext cx="10972800" cy="730344"/>
          </a:xfrm>
        </p:spPr>
        <p:txBody>
          <a:bodyPr/>
          <a:lstStyle/>
          <a:p>
            <a:r>
              <a:rPr lang="en-GB" dirty="0">
                <a:latin typeface="+mn-lt"/>
              </a:rPr>
              <a:t>What are inspections?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1EACF20-8A0C-E92D-3AA1-0B9D0804EF8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965960"/>
            <a:ext cx="10972800" cy="3450992"/>
          </a:xfrm>
        </p:spPr>
        <p:txBody>
          <a:bodyPr>
            <a:normAutofit/>
          </a:bodyPr>
          <a:lstStyle/>
          <a:p>
            <a:r>
              <a:rPr lang="en-GB" dirty="0">
                <a:latin typeface="+mn-lt"/>
              </a:rPr>
              <a:t>Formal evaluation </a:t>
            </a:r>
          </a:p>
          <a:p>
            <a:pPr lvl="1"/>
            <a:r>
              <a:rPr lang="en-GB" dirty="0">
                <a:latin typeface="+mn-lt"/>
              </a:rPr>
              <a:t>Understanding of your work functions and responsibilities</a:t>
            </a:r>
          </a:p>
          <a:p>
            <a:pPr lvl="1"/>
            <a:r>
              <a:rPr lang="en-GB" dirty="0">
                <a:latin typeface="+mn-lt"/>
              </a:rPr>
              <a:t>Identify current and future risks</a:t>
            </a:r>
          </a:p>
          <a:p>
            <a:pPr lvl="1"/>
            <a:r>
              <a:rPr lang="en-GB" dirty="0">
                <a:latin typeface="+mn-lt"/>
              </a:rPr>
              <a:t>Assist with identifying the cause of a problem</a:t>
            </a:r>
          </a:p>
          <a:p>
            <a:pPr lvl="1"/>
            <a:r>
              <a:rPr lang="en-GB" dirty="0">
                <a:latin typeface="+mn-lt"/>
              </a:rPr>
              <a:t>Provide recommendations</a:t>
            </a:r>
          </a:p>
          <a:p>
            <a:pPr marL="0" indent="0">
              <a:buNone/>
            </a:pPr>
            <a:endParaRPr lang="en-GB" dirty="0">
              <a:latin typeface="+mn-lt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82B6687-93B5-FE00-0C2C-46110442C53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55708" t="9410" r="39074" b="82945"/>
          <a:stretch/>
        </p:blipFill>
        <p:spPr>
          <a:xfrm>
            <a:off x="833377" y="5598805"/>
            <a:ext cx="2395960" cy="98719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9C03489D-C6D1-F5FC-654E-FD2D64DA2CA6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61504" t="16401" r="32800" b="77523"/>
          <a:stretch/>
        </p:blipFill>
        <p:spPr>
          <a:xfrm>
            <a:off x="3437250" y="5598803"/>
            <a:ext cx="3290631" cy="98719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006248C1-EAD1-B9BB-C678-BD2FA6431C76}"/>
              </a:ext>
            </a:extLst>
          </p:cNvPr>
          <p:cNvSpPr txBox="1"/>
          <p:nvPr/>
        </p:nvSpPr>
        <p:spPr>
          <a:xfrm>
            <a:off x="6918960" y="5598803"/>
            <a:ext cx="481584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/>
              <a:t>N.B.  Investigations will use a similar approach to inspections.</a:t>
            </a:r>
          </a:p>
        </p:txBody>
      </p:sp>
    </p:spTree>
    <p:extLst>
      <p:ext uri="{BB962C8B-B14F-4D97-AF65-F5344CB8AC3E}">
        <p14:creationId xmlns:p14="http://schemas.microsoft.com/office/powerpoint/2010/main" val="157702496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Content Placeholder 8">
            <a:extLst>
              <a:ext uri="{FF2B5EF4-FFF2-40B4-BE49-F238E27FC236}">
                <a16:creationId xmlns:a16="http://schemas.microsoft.com/office/drawing/2014/main" id="{F264C415-67D3-BE2A-E707-FC1D36AF049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47730699"/>
              </p:ext>
            </p:extLst>
          </p:nvPr>
        </p:nvGraphicFramePr>
        <p:xfrm>
          <a:off x="-310587" y="1676400"/>
          <a:ext cx="12813173" cy="49674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0" name="Title 1">
            <a:extLst>
              <a:ext uri="{FF2B5EF4-FFF2-40B4-BE49-F238E27FC236}">
                <a16:creationId xmlns:a16="http://schemas.microsoft.com/office/drawing/2014/main" id="{5C48A3E9-8C86-9A9E-66C8-4CC09BF9E8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4800" y="946056"/>
            <a:ext cx="10972800" cy="730344"/>
          </a:xfrm>
        </p:spPr>
        <p:txBody>
          <a:bodyPr/>
          <a:lstStyle/>
          <a:p>
            <a:r>
              <a:rPr lang="en-GB" dirty="0">
                <a:latin typeface="+mn-lt"/>
              </a:rPr>
              <a:t>What do inspections look at?</a:t>
            </a:r>
          </a:p>
        </p:txBody>
      </p:sp>
    </p:spTree>
    <p:extLst>
      <p:ext uri="{BB962C8B-B14F-4D97-AF65-F5344CB8AC3E}">
        <p14:creationId xmlns:p14="http://schemas.microsoft.com/office/powerpoint/2010/main" val="67405518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id="{4AC6EF46-F907-0FD9-131B-EDAF014574F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736506880"/>
              </p:ext>
            </p:extLst>
          </p:nvPr>
        </p:nvGraphicFramePr>
        <p:xfrm>
          <a:off x="297083" y="1030145"/>
          <a:ext cx="11412638" cy="567159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21380740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A new strategy for the changing world of health and social care - CQC&amp;#39;s  strategy from 2021 | Care Quality Commission">
            <a:extLst>
              <a:ext uri="{FF2B5EF4-FFF2-40B4-BE49-F238E27FC236}">
                <a16:creationId xmlns:a16="http://schemas.microsoft.com/office/drawing/2014/main" id="{8C0E8F67-623B-EFDA-9909-8257DB4A2C1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450" b="-1"/>
          <a:stretch/>
        </p:blipFill>
        <p:spPr bwMode="auto">
          <a:xfrm>
            <a:off x="596566" y="1425967"/>
            <a:ext cx="10998868" cy="54320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itle 4">
            <a:extLst>
              <a:ext uri="{FF2B5EF4-FFF2-40B4-BE49-F238E27FC236}">
                <a16:creationId xmlns:a16="http://schemas.microsoft.com/office/drawing/2014/main" id="{5FF8B7C7-75CE-9F4D-9807-CB41D49FD7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1052736"/>
            <a:ext cx="10972800" cy="373231"/>
          </a:xfrm>
        </p:spPr>
        <p:txBody>
          <a:bodyPr>
            <a:normAutofit fontScale="90000"/>
          </a:bodyPr>
          <a:lstStyle/>
          <a:p>
            <a:r>
              <a:rPr lang="en-GB" dirty="0"/>
              <a:t>New CQC Strategy 2021</a:t>
            </a:r>
          </a:p>
        </p:txBody>
      </p:sp>
    </p:spTree>
    <p:extLst>
      <p:ext uri="{BB962C8B-B14F-4D97-AF65-F5344CB8AC3E}">
        <p14:creationId xmlns:p14="http://schemas.microsoft.com/office/powerpoint/2010/main" val="58187203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0A9C73-5AE9-8401-904A-03FEAA9FC6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974558"/>
            <a:ext cx="10972800" cy="724980"/>
          </a:xfrm>
        </p:spPr>
        <p:txBody>
          <a:bodyPr/>
          <a:lstStyle/>
          <a:p>
            <a:r>
              <a:rPr lang="en-GB" dirty="0"/>
              <a:t>What changes affect Clinical Audit?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12E1260-D641-6C69-926E-9A21EDC1F67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7041" y="1699537"/>
            <a:ext cx="11466095" cy="5253921"/>
          </a:xfrm>
        </p:spPr>
        <p:txBody>
          <a:bodyPr>
            <a:normAutofit fontScale="92500" lnSpcReduction="20000"/>
          </a:bodyPr>
          <a:lstStyle/>
          <a:p>
            <a:r>
              <a:rPr lang="en-GB" sz="2800" dirty="0"/>
              <a:t>Provider Information Returns (PIRs) are going.</a:t>
            </a:r>
          </a:p>
          <a:p>
            <a:r>
              <a:rPr lang="en-GB" sz="2800" dirty="0"/>
              <a:t>In person inspections will be focused on areas of concern</a:t>
            </a:r>
          </a:p>
          <a:p>
            <a:pPr lvl="1"/>
            <a:r>
              <a:rPr lang="en-GB" dirty="0"/>
              <a:t>Trusts rated inadequate will be inspected more frequently than those rated Good or Excellent.</a:t>
            </a:r>
          </a:p>
          <a:p>
            <a:pPr lvl="1"/>
            <a:r>
              <a:rPr lang="en-GB" dirty="0"/>
              <a:t>Focuses inspections on a service/speciality if concerns raised.</a:t>
            </a:r>
          </a:p>
          <a:p>
            <a:r>
              <a:rPr lang="en-GB" sz="2800" dirty="0"/>
              <a:t>27 KLOE will be replaced by Quality statements that will sit under the 5 key (Safe, Effective, Caring, Responsive, Well led).</a:t>
            </a:r>
          </a:p>
          <a:p>
            <a:pPr lvl="1"/>
            <a:r>
              <a:rPr lang="en-GB" dirty="0"/>
              <a:t>Focus on ‘I / We’ statements</a:t>
            </a:r>
          </a:p>
          <a:p>
            <a:r>
              <a:rPr lang="en-GB" sz="2800" dirty="0"/>
              <a:t>Evidence from existing sources</a:t>
            </a:r>
          </a:p>
          <a:p>
            <a:pPr lvl="1"/>
            <a:r>
              <a:rPr lang="en-GB" dirty="0"/>
              <a:t>National audits / CQUINS etc</a:t>
            </a:r>
          </a:p>
          <a:p>
            <a:pPr lvl="1"/>
            <a:r>
              <a:rPr lang="en-GB" dirty="0"/>
              <a:t>Patient feedback</a:t>
            </a:r>
          </a:p>
          <a:p>
            <a:pPr lvl="1"/>
            <a:r>
              <a:rPr lang="en-GB" dirty="0"/>
              <a:t>Data already reported to NHS England.</a:t>
            </a:r>
          </a:p>
          <a:p>
            <a:pPr marL="457200" lvl="1" indent="-457200">
              <a:buFont typeface="Arial" panose="020B0604020202020204" pitchFamily="34" charset="0"/>
              <a:buChar char="•"/>
            </a:pPr>
            <a:r>
              <a:rPr lang="en-GB" dirty="0"/>
              <a:t>Providers will be asked for further evidence as required</a:t>
            </a:r>
          </a:p>
          <a:p>
            <a:pPr marL="457200" lvl="1" indent="-457200">
              <a:buFont typeface="Arial" panose="020B0604020202020204" pitchFamily="34" charset="0"/>
              <a:buChar char="•"/>
            </a:pPr>
            <a:endParaRPr lang="en-GB" dirty="0"/>
          </a:p>
          <a:p>
            <a:pPr marL="457188" lvl="1" indent="0"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1593500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D5DDD6-291B-7CB8-C683-239D9B6BED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1052736"/>
            <a:ext cx="10972800" cy="679811"/>
          </a:xfrm>
        </p:spPr>
        <p:txBody>
          <a:bodyPr/>
          <a:lstStyle/>
          <a:p>
            <a:r>
              <a:rPr lang="en-GB" dirty="0"/>
              <a:t>What can we, as audit professionals, do?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78CDAAB-9EBA-DD54-B0A6-A8F86EA1632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2118360"/>
            <a:ext cx="10972800" cy="4262968"/>
          </a:xfrm>
        </p:spPr>
        <p:txBody>
          <a:bodyPr/>
          <a:lstStyle/>
          <a:p>
            <a:r>
              <a:rPr lang="en-GB" dirty="0"/>
              <a:t>Audit plan</a:t>
            </a:r>
          </a:p>
          <a:p>
            <a:r>
              <a:rPr lang="en-GB" dirty="0"/>
              <a:t>Linked in with all teams / colleagues</a:t>
            </a:r>
          </a:p>
          <a:p>
            <a:r>
              <a:rPr lang="en-GB" dirty="0"/>
              <a:t>Projects transparent and accessible</a:t>
            </a:r>
          </a:p>
          <a:p>
            <a:r>
              <a:rPr lang="en-GB" dirty="0"/>
              <a:t>Training / Support</a:t>
            </a:r>
          </a:p>
          <a:p>
            <a:r>
              <a:rPr lang="en-GB" dirty="0"/>
              <a:t>Learning culture</a:t>
            </a:r>
          </a:p>
          <a:p>
            <a:r>
              <a:rPr lang="en-GB" dirty="0"/>
              <a:t>Vision, strategy and Culture</a:t>
            </a:r>
          </a:p>
          <a:p>
            <a:r>
              <a:rPr lang="en-GB" dirty="0"/>
              <a:t>Peer reviews</a:t>
            </a:r>
          </a:p>
        </p:txBody>
      </p:sp>
    </p:spTree>
    <p:extLst>
      <p:ext uri="{BB962C8B-B14F-4D97-AF65-F5344CB8AC3E}">
        <p14:creationId xmlns:p14="http://schemas.microsoft.com/office/powerpoint/2010/main" val="240567615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>
            <a:extLst>
              <a:ext uri="{FF2B5EF4-FFF2-40B4-BE49-F238E27FC236}">
                <a16:creationId xmlns:a16="http://schemas.microsoft.com/office/drawing/2014/main" id="{2C733110-228A-986D-C672-06C517E5DD5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86940" y="1034856"/>
            <a:ext cx="7818120" cy="55352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7486336"/>
      </p:ext>
    </p:extLst>
  </p:cSld>
  <p:clrMapOvr>
    <a:masterClrMapping/>
  </p:clrMapOvr>
</p:sld>
</file>

<file path=ppt/theme/theme1.xml><?xml version="1.0" encoding="utf-8"?>
<a:theme xmlns:a="http://schemas.openxmlformats.org/drawingml/2006/main" name="PowerPoint Template - Light Segoe - head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22C86957B559742B17CA2FB304DF289" ma:contentTypeVersion="16" ma:contentTypeDescription="Create a new document." ma:contentTypeScope="" ma:versionID="82ba3e48cc2ea3b40211f2cf81eb0b12">
  <xsd:schema xmlns:xsd="http://www.w3.org/2001/XMLSchema" xmlns:xs="http://www.w3.org/2001/XMLSchema" xmlns:p="http://schemas.microsoft.com/office/2006/metadata/properties" xmlns:ns2="6de7ebce-2021-473f-93d4-2f2cad74a395" xmlns:ns3="55b3fa6c-1b8e-4ed7-9039-e8954b53f32b" targetNamespace="http://schemas.microsoft.com/office/2006/metadata/properties" ma:root="true" ma:fieldsID="d273bed1782b5fb13ef0cc4034ee443a" ns2:_="" ns3:_="">
    <xsd:import namespace="6de7ebce-2021-473f-93d4-2f2cad74a395"/>
    <xsd:import namespace="55b3fa6c-1b8e-4ed7-9039-e8954b53f32b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lcf76f155ced4ddcb4097134ff3c332f" minOccurs="0"/>
                <xsd:element ref="ns3:TaxCatchAll" minOccurs="0"/>
                <xsd:element ref="ns3:SharedWithUsers" minOccurs="0"/>
                <xsd:element ref="ns3:SharedWithDetails" minOccurs="0"/>
                <xsd:element ref="ns2:MediaLengthInSeconds" minOccurs="0"/>
                <xsd:element ref="ns2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de7ebce-2021-473f-93d4-2f2cad74a39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lcf76f155ced4ddcb4097134ff3c332f" ma:index="18" nillable="true" ma:taxonomy="true" ma:internalName="lcf76f155ced4ddcb4097134ff3c332f" ma:taxonomyFieldName="MediaServiceImageTags" ma:displayName="Image Tags" ma:readOnly="false" ma:fieldId="{5cf76f15-5ced-4ddc-b409-7134ff3c332f}" ma:taxonomyMulti="true" ma:sspId="74a7f632-737e-4a6a-9614-2616474817dc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LengthInSeconds" ma:index="22" nillable="true" ma:displayName="MediaLengthInSeconds" ma:hidden="true" ma:internalName="MediaLengthInSeconds" ma:readOnly="true">
      <xsd:simpleType>
        <xsd:restriction base="dms:Unknown"/>
      </xsd:simpleType>
    </xsd:element>
    <xsd:element name="MediaServiceLocation" ma:index="23" nillable="true" ma:displayName="Location" ma:indexed="true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5b3fa6c-1b8e-4ed7-9039-e8954b53f32b" elementFormDefault="qualified">
    <xsd:import namespace="http://schemas.microsoft.com/office/2006/documentManagement/types"/>
    <xsd:import namespace="http://schemas.microsoft.com/office/infopath/2007/PartnerControls"/>
    <xsd:element name="TaxCatchAll" ma:index="19" nillable="true" ma:displayName="Taxonomy Catch All Column" ma:hidden="true" ma:list="{ca7a6951-ed86-4244-9279-a1b490425498}" ma:internalName="TaxCatchAll" ma:showField="CatchAllData" ma:web="55b3fa6c-1b8e-4ed7-9039-e8954b53f32b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2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55b3fa6c-1b8e-4ed7-9039-e8954b53f32b" xsi:nil="true"/>
    <lcf76f155ced4ddcb4097134ff3c332f xmlns="6de7ebce-2021-473f-93d4-2f2cad74a395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38DCBA91-299E-4CB7-9988-1E02BC8EB6A4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E1C34B8D-1AC6-48CC-9197-BF6628A522DE}">
  <ds:schemaRefs>
    <ds:schemaRef ds:uri="55b3fa6c-1b8e-4ed7-9039-e8954b53f32b"/>
    <ds:schemaRef ds:uri="6de7ebce-2021-473f-93d4-2f2cad74a395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3.xml><?xml version="1.0" encoding="utf-8"?>
<ds:datastoreItem xmlns:ds="http://schemas.openxmlformats.org/officeDocument/2006/customXml" ds:itemID="{35DEDFF2-0648-42CE-8B57-7D272B60F915}">
  <ds:schemaRefs>
    <ds:schemaRef ds:uri="55b3fa6c-1b8e-4ed7-9039-e8954b53f32b"/>
    <ds:schemaRef ds:uri="6de7ebce-2021-473f-93d4-2f2cad74a395"/>
    <ds:schemaRef ds:uri="http://schemas.microsoft.com/office/2006/metadata/properties"/>
    <ds:schemaRef ds:uri="http://schemas.microsoft.com/office/infopath/2007/PartnerControls"/>
    <ds:schemaRef ds:uri="http://www.w3.org/2000/xmlns/"/>
    <ds:schemaRef ds:uri="http://www.w3.org/2001/XMLSchema-instan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219</TotalTime>
  <Words>415</Words>
  <Application>Microsoft Office PowerPoint</Application>
  <PresentationFormat>Widescreen</PresentationFormat>
  <Paragraphs>94</Paragraphs>
  <Slides>8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4" baseType="lpstr">
      <vt:lpstr>Arial</vt:lpstr>
      <vt:lpstr>Calibri</vt:lpstr>
      <vt:lpstr>Montserrat</vt:lpstr>
      <vt:lpstr>Segoe UI</vt:lpstr>
      <vt:lpstr>Segoe UI Light</vt:lpstr>
      <vt:lpstr>PowerPoint Template - Light Segoe - head</vt:lpstr>
      <vt:lpstr>PowerPoint Presentation</vt:lpstr>
      <vt:lpstr>What are inspections?</vt:lpstr>
      <vt:lpstr>What do inspections look at?</vt:lpstr>
      <vt:lpstr>PowerPoint Presentation</vt:lpstr>
      <vt:lpstr>New CQC Strategy 2021</vt:lpstr>
      <vt:lpstr>What changes affect Clinical Audit?</vt:lpstr>
      <vt:lpstr>What can we, as audit professionals, do?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Ocallaghan Clare (RNU) Oxford Health</dc:creator>
  <cp:lastModifiedBy>Ward Angela (RNU) Oxford Health</cp:lastModifiedBy>
  <cp:revision>5</cp:revision>
  <dcterms:created xsi:type="dcterms:W3CDTF">2022-09-27T13:01:01Z</dcterms:created>
  <dcterms:modified xsi:type="dcterms:W3CDTF">2023-03-10T13:47:48Z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0x010100722C86957B559742B17CA2FB304DF289</vt:lpwstr>
  </property>
  <property fmtid="{D5CDD505-2E9C-101B-9397-08002B2CF9AE}" pid="3" name="MediaServiceImageTags">
    <vt:lpwstr/>
  </property>
</Properties>
</file>