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25"/>
  </p:notesMasterIdLst>
  <p:sldIdLst>
    <p:sldId id="291" r:id="rId3"/>
    <p:sldId id="1280" r:id="rId4"/>
    <p:sldId id="1282" r:id="rId5"/>
    <p:sldId id="1281" r:id="rId6"/>
    <p:sldId id="1283" r:id="rId7"/>
    <p:sldId id="1246" r:id="rId8"/>
    <p:sldId id="403" r:id="rId9"/>
    <p:sldId id="1284" r:id="rId10"/>
    <p:sldId id="1285" r:id="rId11"/>
    <p:sldId id="1286" r:id="rId12"/>
    <p:sldId id="1290" r:id="rId13"/>
    <p:sldId id="1287" r:id="rId14"/>
    <p:sldId id="1288" r:id="rId15"/>
    <p:sldId id="1289" r:id="rId16"/>
    <p:sldId id="1291" r:id="rId17"/>
    <p:sldId id="1292" r:id="rId18"/>
    <p:sldId id="1293" r:id="rId19"/>
    <p:sldId id="1294" r:id="rId20"/>
    <p:sldId id="349" r:id="rId21"/>
    <p:sldId id="405" r:id="rId22"/>
    <p:sldId id="1295" r:id="rId23"/>
    <p:sldId id="1203" r:id="rId2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09">
          <p15:clr>
            <a:srgbClr val="A4A3A4"/>
          </p15:clr>
        </p15:guide>
        <p15:guide id="2" pos="3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A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23" autoAdjust="0"/>
    <p:restoredTop sz="89542" autoAdjust="0"/>
  </p:normalViewPr>
  <p:slideViewPr>
    <p:cSldViewPr>
      <p:cViewPr varScale="1">
        <p:scale>
          <a:sx n="102" d="100"/>
          <a:sy n="102" d="100"/>
        </p:scale>
        <p:origin x="1482" y="102"/>
      </p:cViewPr>
      <p:guideLst>
        <p:guide orient="horz" pos="709"/>
        <p:guide pos="3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612"/>
    </p:cViewPr>
  </p:sorterViewPr>
  <p:notesViewPr>
    <p:cSldViewPr>
      <p:cViewPr varScale="1">
        <p:scale>
          <a:sx n="77" d="100"/>
          <a:sy n="77" d="100"/>
        </p:scale>
        <p:origin x="4008" y="12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n Troke" userId="67613ef5-c80c-4689-b0c7-0bab8652045d" providerId="ADAL" clId="{7D4E9427-E21F-4E5A-93C6-1A4E3544609F}"/>
    <pc:docChg chg="undo custSel addSld delSld modSld sldOrd delMainMaster modNotesMaster">
      <pc:chgData name="Ben Troke" userId="67613ef5-c80c-4689-b0c7-0bab8652045d" providerId="ADAL" clId="{7D4E9427-E21F-4E5A-93C6-1A4E3544609F}" dt="2023-04-20T14:52:21.340" v="5682" actId="404"/>
      <pc:docMkLst>
        <pc:docMk/>
      </pc:docMkLst>
      <pc:sldChg chg="del">
        <pc:chgData name="Ben Troke" userId="67613ef5-c80c-4689-b0c7-0bab8652045d" providerId="ADAL" clId="{7D4E9427-E21F-4E5A-93C6-1A4E3544609F}" dt="2023-04-20T13:29:08.710" v="0" actId="47"/>
        <pc:sldMkLst>
          <pc:docMk/>
          <pc:sldMk cId="1846454670" sldId="257"/>
        </pc:sldMkLst>
      </pc:sldChg>
      <pc:sldChg chg="del">
        <pc:chgData name="Ben Troke" userId="67613ef5-c80c-4689-b0c7-0bab8652045d" providerId="ADAL" clId="{7D4E9427-E21F-4E5A-93C6-1A4E3544609F}" dt="2023-04-20T14:35:45.685" v="5632" actId="47"/>
        <pc:sldMkLst>
          <pc:docMk/>
          <pc:sldMk cId="1382333221" sldId="286"/>
        </pc:sldMkLst>
      </pc:sldChg>
      <pc:sldChg chg="modSp mod">
        <pc:chgData name="Ben Troke" userId="67613ef5-c80c-4689-b0c7-0bab8652045d" providerId="ADAL" clId="{7D4E9427-E21F-4E5A-93C6-1A4E3544609F}" dt="2023-04-20T14:32:56.034" v="5527" actId="6549"/>
        <pc:sldMkLst>
          <pc:docMk/>
          <pc:sldMk cId="482888145" sldId="291"/>
        </pc:sldMkLst>
        <pc:spChg chg="mod">
          <ac:chgData name="Ben Troke" userId="67613ef5-c80c-4689-b0c7-0bab8652045d" providerId="ADAL" clId="{7D4E9427-E21F-4E5A-93C6-1A4E3544609F}" dt="2023-04-20T14:32:56.034" v="5527" actId="6549"/>
          <ac:spMkLst>
            <pc:docMk/>
            <pc:sldMk cId="482888145" sldId="291"/>
            <ac:spMk id="2" creationId="{00000000-0000-0000-0000-000000000000}"/>
          </ac:spMkLst>
        </pc:spChg>
      </pc:sldChg>
      <pc:sldChg chg="del">
        <pc:chgData name="Ben Troke" userId="67613ef5-c80c-4689-b0c7-0bab8652045d" providerId="ADAL" clId="{7D4E9427-E21F-4E5A-93C6-1A4E3544609F}" dt="2023-04-20T14:35:45.685" v="5632" actId="47"/>
        <pc:sldMkLst>
          <pc:docMk/>
          <pc:sldMk cId="1436935303" sldId="292"/>
        </pc:sldMkLst>
      </pc:sldChg>
      <pc:sldChg chg="del">
        <pc:chgData name="Ben Troke" userId="67613ef5-c80c-4689-b0c7-0bab8652045d" providerId="ADAL" clId="{7D4E9427-E21F-4E5A-93C6-1A4E3544609F}" dt="2023-04-20T13:30:32.331" v="3" actId="47"/>
        <pc:sldMkLst>
          <pc:docMk/>
          <pc:sldMk cId="3035921340" sldId="330"/>
        </pc:sldMkLst>
      </pc:sldChg>
      <pc:sldChg chg="del">
        <pc:chgData name="Ben Troke" userId="67613ef5-c80c-4689-b0c7-0bab8652045d" providerId="ADAL" clId="{7D4E9427-E21F-4E5A-93C6-1A4E3544609F}" dt="2023-04-20T14:35:15.025" v="5631" actId="47"/>
        <pc:sldMkLst>
          <pc:docMk/>
          <pc:sldMk cId="2551147433" sldId="335"/>
        </pc:sldMkLst>
      </pc:sldChg>
      <pc:sldChg chg="del">
        <pc:chgData name="Ben Troke" userId="67613ef5-c80c-4689-b0c7-0bab8652045d" providerId="ADAL" clId="{7D4E9427-E21F-4E5A-93C6-1A4E3544609F}" dt="2023-04-20T13:30:34.015" v="4" actId="47"/>
        <pc:sldMkLst>
          <pc:docMk/>
          <pc:sldMk cId="3053358801" sldId="336"/>
        </pc:sldMkLst>
      </pc:sldChg>
      <pc:sldChg chg="del">
        <pc:chgData name="Ben Troke" userId="67613ef5-c80c-4689-b0c7-0bab8652045d" providerId="ADAL" clId="{7D4E9427-E21F-4E5A-93C6-1A4E3544609F}" dt="2023-04-20T14:35:15.025" v="5631" actId="47"/>
        <pc:sldMkLst>
          <pc:docMk/>
          <pc:sldMk cId="1635405508" sldId="341"/>
        </pc:sldMkLst>
      </pc:sldChg>
      <pc:sldChg chg="del">
        <pc:chgData name="Ben Troke" userId="67613ef5-c80c-4689-b0c7-0bab8652045d" providerId="ADAL" clId="{7D4E9427-E21F-4E5A-93C6-1A4E3544609F}" dt="2023-04-20T14:35:15.025" v="5631" actId="47"/>
        <pc:sldMkLst>
          <pc:docMk/>
          <pc:sldMk cId="3485377929" sldId="342"/>
        </pc:sldMkLst>
      </pc:sldChg>
      <pc:sldChg chg="del">
        <pc:chgData name="Ben Troke" userId="67613ef5-c80c-4689-b0c7-0bab8652045d" providerId="ADAL" clId="{7D4E9427-E21F-4E5A-93C6-1A4E3544609F}" dt="2023-04-20T14:24:48.083" v="4039" actId="2696"/>
        <pc:sldMkLst>
          <pc:docMk/>
          <pc:sldMk cId="2453844771" sldId="349"/>
        </pc:sldMkLst>
      </pc:sldChg>
      <pc:sldChg chg="modSp mod">
        <pc:chgData name="Ben Troke" userId="67613ef5-c80c-4689-b0c7-0bab8652045d" providerId="ADAL" clId="{7D4E9427-E21F-4E5A-93C6-1A4E3544609F}" dt="2023-04-20T14:51:35.345" v="5677" actId="20577"/>
        <pc:sldMkLst>
          <pc:docMk/>
          <pc:sldMk cId="4068668386" sldId="349"/>
        </pc:sldMkLst>
        <pc:spChg chg="mod">
          <ac:chgData name="Ben Troke" userId="67613ef5-c80c-4689-b0c7-0bab8652045d" providerId="ADAL" clId="{7D4E9427-E21F-4E5A-93C6-1A4E3544609F}" dt="2023-04-20T14:33:16.589" v="5530" actId="20577"/>
          <ac:spMkLst>
            <pc:docMk/>
            <pc:sldMk cId="4068668386" sldId="349"/>
            <ac:spMk id="2" creationId="{00000000-0000-0000-0000-000000000000}"/>
          </ac:spMkLst>
        </pc:spChg>
        <pc:spChg chg="mod">
          <ac:chgData name="Ben Troke" userId="67613ef5-c80c-4689-b0c7-0bab8652045d" providerId="ADAL" clId="{7D4E9427-E21F-4E5A-93C6-1A4E3544609F}" dt="2023-04-20T14:51:35.345" v="5677" actId="20577"/>
          <ac:spMkLst>
            <pc:docMk/>
            <pc:sldMk cId="4068668386" sldId="349"/>
            <ac:spMk id="3" creationId="{00000000-0000-0000-0000-000000000000}"/>
          </ac:spMkLst>
        </pc:spChg>
      </pc:sldChg>
      <pc:sldChg chg="del">
        <pc:chgData name="Ben Troke" userId="67613ef5-c80c-4689-b0c7-0bab8652045d" providerId="ADAL" clId="{7D4E9427-E21F-4E5A-93C6-1A4E3544609F}" dt="2023-04-20T14:35:15.025" v="5631" actId="47"/>
        <pc:sldMkLst>
          <pc:docMk/>
          <pc:sldMk cId="3380027475" sldId="354"/>
        </pc:sldMkLst>
      </pc:sldChg>
      <pc:sldChg chg="del">
        <pc:chgData name="Ben Troke" userId="67613ef5-c80c-4689-b0c7-0bab8652045d" providerId="ADAL" clId="{7D4E9427-E21F-4E5A-93C6-1A4E3544609F}" dt="2023-04-20T14:35:15.025" v="5631" actId="47"/>
        <pc:sldMkLst>
          <pc:docMk/>
          <pc:sldMk cId="1968894593" sldId="355"/>
        </pc:sldMkLst>
      </pc:sldChg>
      <pc:sldChg chg="del">
        <pc:chgData name="Ben Troke" userId="67613ef5-c80c-4689-b0c7-0bab8652045d" providerId="ADAL" clId="{7D4E9427-E21F-4E5A-93C6-1A4E3544609F}" dt="2023-04-20T14:35:15.025" v="5631" actId="47"/>
        <pc:sldMkLst>
          <pc:docMk/>
          <pc:sldMk cId="3566431104" sldId="358"/>
        </pc:sldMkLst>
      </pc:sldChg>
      <pc:sldChg chg="del">
        <pc:chgData name="Ben Troke" userId="67613ef5-c80c-4689-b0c7-0bab8652045d" providerId="ADAL" clId="{7D4E9427-E21F-4E5A-93C6-1A4E3544609F}" dt="2023-04-20T14:35:15.025" v="5631" actId="47"/>
        <pc:sldMkLst>
          <pc:docMk/>
          <pc:sldMk cId="3164560791" sldId="359"/>
        </pc:sldMkLst>
      </pc:sldChg>
      <pc:sldChg chg="del">
        <pc:chgData name="Ben Troke" userId="67613ef5-c80c-4689-b0c7-0bab8652045d" providerId="ADAL" clId="{7D4E9427-E21F-4E5A-93C6-1A4E3544609F}" dt="2023-04-20T14:35:15.025" v="5631" actId="47"/>
        <pc:sldMkLst>
          <pc:docMk/>
          <pc:sldMk cId="3989437160" sldId="360"/>
        </pc:sldMkLst>
      </pc:sldChg>
      <pc:sldChg chg="del">
        <pc:chgData name="Ben Troke" userId="67613ef5-c80c-4689-b0c7-0bab8652045d" providerId="ADAL" clId="{7D4E9427-E21F-4E5A-93C6-1A4E3544609F}" dt="2023-04-20T14:35:15.025" v="5631" actId="47"/>
        <pc:sldMkLst>
          <pc:docMk/>
          <pc:sldMk cId="2010355464" sldId="361"/>
        </pc:sldMkLst>
      </pc:sldChg>
      <pc:sldChg chg="del">
        <pc:chgData name="Ben Troke" userId="67613ef5-c80c-4689-b0c7-0bab8652045d" providerId="ADAL" clId="{7D4E9427-E21F-4E5A-93C6-1A4E3544609F}" dt="2023-04-20T14:35:15.025" v="5631" actId="47"/>
        <pc:sldMkLst>
          <pc:docMk/>
          <pc:sldMk cId="1917770633" sldId="362"/>
        </pc:sldMkLst>
      </pc:sldChg>
      <pc:sldChg chg="del">
        <pc:chgData name="Ben Troke" userId="67613ef5-c80c-4689-b0c7-0bab8652045d" providerId="ADAL" clId="{7D4E9427-E21F-4E5A-93C6-1A4E3544609F}" dt="2023-04-20T14:35:15.025" v="5631" actId="47"/>
        <pc:sldMkLst>
          <pc:docMk/>
          <pc:sldMk cId="2678997384" sldId="363"/>
        </pc:sldMkLst>
      </pc:sldChg>
      <pc:sldChg chg="del">
        <pc:chgData name="Ben Troke" userId="67613ef5-c80c-4689-b0c7-0bab8652045d" providerId="ADAL" clId="{7D4E9427-E21F-4E5A-93C6-1A4E3544609F}" dt="2023-04-20T14:35:15.025" v="5631" actId="47"/>
        <pc:sldMkLst>
          <pc:docMk/>
          <pc:sldMk cId="2035602596" sldId="365"/>
        </pc:sldMkLst>
      </pc:sldChg>
      <pc:sldChg chg="del">
        <pc:chgData name="Ben Troke" userId="67613ef5-c80c-4689-b0c7-0bab8652045d" providerId="ADAL" clId="{7D4E9427-E21F-4E5A-93C6-1A4E3544609F}" dt="2023-04-20T14:35:15.025" v="5631" actId="47"/>
        <pc:sldMkLst>
          <pc:docMk/>
          <pc:sldMk cId="2619989613" sldId="366"/>
        </pc:sldMkLst>
      </pc:sldChg>
      <pc:sldChg chg="del">
        <pc:chgData name="Ben Troke" userId="67613ef5-c80c-4689-b0c7-0bab8652045d" providerId="ADAL" clId="{7D4E9427-E21F-4E5A-93C6-1A4E3544609F}" dt="2023-04-20T14:35:15.025" v="5631" actId="47"/>
        <pc:sldMkLst>
          <pc:docMk/>
          <pc:sldMk cId="1272240808" sldId="372"/>
        </pc:sldMkLst>
      </pc:sldChg>
      <pc:sldChg chg="del">
        <pc:chgData name="Ben Troke" userId="67613ef5-c80c-4689-b0c7-0bab8652045d" providerId="ADAL" clId="{7D4E9427-E21F-4E5A-93C6-1A4E3544609F}" dt="2023-04-20T14:35:15.025" v="5631" actId="47"/>
        <pc:sldMkLst>
          <pc:docMk/>
          <pc:sldMk cId="609571264" sldId="373"/>
        </pc:sldMkLst>
      </pc:sldChg>
      <pc:sldChg chg="del">
        <pc:chgData name="Ben Troke" userId="67613ef5-c80c-4689-b0c7-0bab8652045d" providerId="ADAL" clId="{7D4E9427-E21F-4E5A-93C6-1A4E3544609F}" dt="2023-04-20T14:35:15.025" v="5631" actId="47"/>
        <pc:sldMkLst>
          <pc:docMk/>
          <pc:sldMk cId="3997462477" sldId="374"/>
        </pc:sldMkLst>
      </pc:sldChg>
      <pc:sldChg chg="del">
        <pc:chgData name="Ben Troke" userId="67613ef5-c80c-4689-b0c7-0bab8652045d" providerId="ADAL" clId="{7D4E9427-E21F-4E5A-93C6-1A4E3544609F}" dt="2023-04-20T14:35:15.025" v="5631" actId="47"/>
        <pc:sldMkLst>
          <pc:docMk/>
          <pc:sldMk cId="3314894320" sldId="375"/>
        </pc:sldMkLst>
      </pc:sldChg>
      <pc:sldChg chg="del">
        <pc:chgData name="Ben Troke" userId="67613ef5-c80c-4689-b0c7-0bab8652045d" providerId="ADAL" clId="{7D4E9427-E21F-4E5A-93C6-1A4E3544609F}" dt="2023-04-20T14:35:15.025" v="5631" actId="47"/>
        <pc:sldMkLst>
          <pc:docMk/>
          <pc:sldMk cId="3005197535" sldId="376"/>
        </pc:sldMkLst>
      </pc:sldChg>
      <pc:sldChg chg="del">
        <pc:chgData name="Ben Troke" userId="67613ef5-c80c-4689-b0c7-0bab8652045d" providerId="ADAL" clId="{7D4E9427-E21F-4E5A-93C6-1A4E3544609F}" dt="2023-04-20T14:35:15.025" v="5631" actId="47"/>
        <pc:sldMkLst>
          <pc:docMk/>
          <pc:sldMk cId="2798953655" sldId="378"/>
        </pc:sldMkLst>
      </pc:sldChg>
      <pc:sldChg chg="del">
        <pc:chgData name="Ben Troke" userId="67613ef5-c80c-4689-b0c7-0bab8652045d" providerId="ADAL" clId="{7D4E9427-E21F-4E5A-93C6-1A4E3544609F}" dt="2023-04-20T14:35:45.685" v="5632" actId="47"/>
        <pc:sldMkLst>
          <pc:docMk/>
          <pc:sldMk cId="3559176485" sldId="388"/>
        </pc:sldMkLst>
      </pc:sldChg>
      <pc:sldChg chg="del">
        <pc:chgData name="Ben Troke" userId="67613ef5-c80c-4689-b0c7-0bab8652045d" providerId="ADAL" clId="{7D4E9427-E21F-4E5A-93C6-1A4E3544609F}" dt="2023-04-20T13:29:10.067" v="1" actId="47"/>
        <pc:sldMkLst>
          <pc:docMk/>
          <pc:sldMk cId="1264692992" sldId="393"/>
        </pc:sldMkLst>
      </pc:sldChg>
      <pc:sldChg chg="del">
        <pc:chgData name="Ben Troke" userId="67613ef5-c80c-4689-b0c7-0bab8652045d" providerId="ADAL" clId="{7D4E9427-E21F-4E5A-93C6-1A4E3544609F}" dt="2023-04-20T13:30:31.730" v="2" actId="47"/>
        <pc:sldMkLst>
          <pc:docMk/>
          <pc:sldMk cId="463086547" sldId="394"/>
        </pc:sldMkLst>
      </pc:sldChg>
      <pc:sldChg chg="del">
        <pc:chgData name="Ben Troke" userId="67613ef5-c80c-4689-b0c7-0bab8652045d" providerId="ADAL" clId="{7D4E9427-E21F-4E5A-93C6-1A4E3544609F}" dt="2023-04-20T14:35:15.025" v="5631" actId="47"/>
        <pc:sldMkLst>
          <pc:docMk/>
          <pc:sldMk cId="422130255" sldId="396"/>
        </pc:sldMkLst>
      </pc:sldChg>
      <pc:sldChg chg="del">
        <pc:chgData name="Ben Troke" userId="67613ef5-c80c-4689-b0c7-0bab8652045d" providerId="ADAL" clId="{7D4E9427-E21F-4E5A-93C6-1A4E3544609F}" dt="2023-04-20T14:35:15.025" v="5631" actId="47"/>
        <pc:sldMkLst>
          <pc:docMk/>
          <pc:sldMk cId="4218820830" sldId="397"/>
        </pc:sldMkLst>
      </pc:sldChg>
      <pc:sldChg chg="del">
        <pc:chgData name="Ben Troke" userId="67613ef5-c80c-4689-b0c7-0bab8652045d" providerId="ADAL" clId="{7D4E9427-E21F-4E5A-93C6-1A4E3544609F}" dt="2023-04-20T14:35:15.025" v="5631" actId="47"/>
        <pc:sldMkLst>
          <pc:docMk/>
          <pc:sldMk cId="1584304724" sldId="398"/>
        </pc:sldMkLst>
      </pc:sldChg>
      <pc:sldChg chg="modSp mod">
        <pc:chgData name="Ben Troke" userId="67613ef5-c80c-4689-b0c7-0bab8652045d" providerId="ADAL" clId="{7D4E9427-E21F-4E5A-93C6-1A4E3544609F}" dt="2023-04-20T13:48:59.741" v="739" actId="20577"/>
        <pc:sldMkLst>
          <pc:docMk/>
          <pc:sldMk cId="763527860" sldId="403"/>
        </pc:sldMkLst>
        <pc:spChg chg="mod">
          <ac:chgData name="Ben Troke" userId="67613ef5-c80c-4689-b0c7-0bab8652045d" providerId="ADAL" clId="{7D4E9427-E21F-4E5A-93C6-1A4E3544609F}" dt="2023-04-20T13:48:59.741" v="739" actId="20577"/>
          <ac:spMkLst>
            <pc:docMk/>
            <pc:sldMk cId="763527860" sldId="403"/>
            <ac:spMk id="3" creationId="{B19779AB-D7AD-4259-AE6F-2A396AA08021}"/>
          </ac:spMkLst>
        </pc:spChg>
      </pc:sldChg>
      <pc:sldChg chg="add del">
        <pc:chgData name="Ben Troke" userId="67613ef5-c80c-4689-b0c7-0bab8652045d" providerId="ADAL" clId="{7D4E9427-E21F-4E5A-93C6-1A4E3544609F}" dt="2023-04-20T14:36:23.901" v="5633"/>
        <pc:sldMkLst>
          <pc:docMk/>
          <pc:sldMk cId="184466263" sldId="405"/>
        </pc:sldMkLst>
      </pc:sldChg>
      <pc:sldChg chg="del">
        <pc:chgData name="Ben Troke" userId="67613ef5-c80c-4689-b0c7-0bab8652045d" providerId="ADAL" clId="{7D4E9427-E21F-4E5A-93C6-1A4E3544609F}" dt="2023-04-20T14:35:15.025" v="5631" actId="47"/>
        <pc:sldMkLst>
          <pc:docMk/>
          <pc:sldMk cId="0" sldId="445"/>
        </pc:sldMkLst>
      </pc:sldChg>
      <pc:sldChg chg="del">
        <pc:chgData name="Ben Troke" userId="67613ef5-c80c-4689-b0c7-0bab8652045d" providerId="ADAL" clId="{7D4E9427-E21F-4E5A-93C6-1A4E3544609F}" dt="2023-04-20T14:35:15.025" v="5631" actId="47"/>
        <pc:sldMkLst>
          <pc:docMk/>
          <pc:sldMk cId="3315995346" sldId="829"/>
        </pc:sldMkLst>
      </pc:sldChg>
      <pc:sldChg chg="del">
        <pc:chgData name="Ben Troke" userId="67613ef5-c80c-4689-b0c7-0bab8652045d" providerId="ADAL" clId="{7D4E9427-E21F-4E5A-93C6-1A4E3544609F}" dt="2023-04-20T14:35:15.025" v="5631" actId="47"/>
        <pc:sldMkLst>
          <pc:docMk/>
          <pc:sldMk cId="2449024048" sldId="834"/>
        </pc:sldMkLst>
      </pc:sldChg>
      <pc:sldChg chg="del">
        <pc:chgData name="Ben Troke" userId="67613ef5-c80c-4689-b0c7-0bab8652045d" providerId="ADAL" clId="{7D4E9427-E21F-4E5A-93C6-1A4E3544609F}" dt="2023-04-20T14:35:15.025" v="5631" actId="47"/>
        <pc:sldMkLst>
          <pc:docMk/>
          <pc:sldMk cId="4192229181" sldId="835"/>
        </pc:sldMkLst>
      </pc:sldChg>
      <pc:sldChg chg="del">
        <pc:chgData name="Ben Troke" userId="67613ef5-c80c-4689-b0c7-0bab8652045d" providerId="ADAL" clId="{7D4E9427-E21F-4E5A-93C6-1A4E3544609F}" dt="2023-04-20T14:35:15.025" v="5631" actId="47"/>
        <pc:sldMkLst>
          <pc:docMk/>
          <pc:sldMk cId="1308919813" sldId="836"/>
        </pc:sldMkLst>
      </pc:sldChg>
      <pc:sldChg chg="del">
        <pc:chgData name="Ben Troke" userId="67613ef5-c80c-4689-b0c7-0bab8652045d" providerId="ADAL" clId="{7D4E9427-E21F-4E5A-93C6-1A4E3544609F}" dt="2023-04-20T14:35:15.025" v="5631" actId="47"/>
        <pc:sldMkLst>
          <pc:docMk/>
          <pc:sldMk cId="2023374591" sldId="1115"/>
        </pc:sldMkLst>
      </pc:sldChg>
      <pc:sldChg chg="modSp mod">
        <pc:chgData name="Ben Troke" userId="67613ef5-c80c-4689-b0c7-0bab8652045d" providerId="ADAL" clId="{7D4E9427-E21F-4E5A-93C6-1A4E3544609F}" dt="2023-04-20T14:52:21.340" v="5682" actId="404"/>
        <pc:sldMkLst>
          <pc:docMk/>
          <pc:sldMk cId="193971072" sldId="1203"/>
        </pc:sldMkLst>
        <pc:spChg chg="mod">
          <ac:chgData name="Ben Troke" userId="67613ef5-c80c-4689-b0c7-0bab8652045d" providerId="ADAL" clId="{7D4E9427-E21F-4E5A-93C6-1A4E3544609F}" dt="2023-04-20T14:52:21.340" v="5682" actId="404"/>
          <ac:spMkLst>
            <pc:docMk/>
            <pc:sldMk cId="193971072" sldId="1203"/>
            <ac:spMk id="5" creationId="{00000000-0000-0000-0000-000000000000}"/>
          </ac:spMkLst>
        </pc:spChg>
      </pc:sldChg>
      <pc:sldChg chg="del">
        <pc:chgData name="Ben Troke" userId="67613ef5-c80c-4689-b0c7-0bab8652045d" providerId="ADAL" clId="{7D4E9427-E21F-4E5A-93C6-1A4E3544609F}" dt="2023-04-20T13:30:37.915" v="5" actId="47"/>
        <pc:sldMkLst>
          <pc:docMk/>
          <pc:sldMk cId="763563071" sldId="1207"/>
        </pc:sldMkLst>
      </pc:sldChg>
      <pc:sldChg chg="del">
        <pc:chgData name="Ben Troke" userId="67613ef5-c80c-4689-b0c7-0bab8652045d" providerId="ADAL" clId="{7D4E9427-E21F-4E5A-93C6-1A4E3544609F}" dt="2023-04-20T14:35:15.025" v="5631" actId="47"/>
        <pc:sldMkLst>
          <pc:docMk/>
          <pc:sldMk cId="1637025276" sldId="1208"/>
        </pc:sldMkLst>
      </pc:sldChg>
      <pc:sldChg chg="del">
        <pc:chgData name="Ben Troke" userId="67613ef5-c80c-4689-b0c7-0bab8652045d" providerId="ADAL" clId="{7D4E9427-E21F-4E5A-93C6-1A4E3544609F}" dt="2023-04-20T14:35:15.025" v="5631" actId="47"/>
        <pc:sldMkLst>
          <pc:docMk/>
          <pc:sldMk cId="493390632" sldId="1211"/>
        </pc:sldMkLst>
      </pc:sldChg>
      <pc:sldChg chg="del">
        <pc:chgData name="Ben Troke" userId="67613ef5-c80c-4689-b0c7-0bab8652045d" providerId="ADAL" clId="{7D4E9427-E21F-4E5A-93C6-1A4E3544609F}" dt="2023-04-20T14:35:15.025" v="5631" actId="47"/>
        <pc:sldMkLst>
          <pc:docMk/>
          <pc:sldMk cId="901562220" sldId="1212"/>
        </pc:sldMkLst>
      </pc:sldChg>
      <pc:sldChg chg="del">
        <pc:chgData name="Ben Troke" userId="67613ef5-c80c-4689-b0c7-0bab8652045d" providerId="ADAL" clId="{7D4E9427-E21F-4E5A-93C6-1A4E3544609F}" dt="2023-04-20T14:35:15.025" v="5631" actId="47"/>
        <pc:sldMkLst>
          <pc:docMk/>
          <pc:sldMk cId="1890445507" sldId="1213"/>
        </pc:sldMkLst>
      </pc:sldChg>
      <pc:sldChg chg="del">
        <pc:chgData name="Ben Troke" userId="67613ef5-c80c-4689-b0c7-0bab8652045d" providerId="ADAL" clId="{7D4E9427-E21F-4E5A-93C6-1A4E3544609F}" dt="2023-04-20T14:35:15.025" v="5631" actId="47"/>
        <pc:sldMkLst>
          <pc:docMk/>
          <pc:sldMk cId="243309496" sldId="1214"/>
        </pc:sldMkLst>
      </pc:sldChg>
      <pc:sldChg chg="del">
        <pc:chgData name="Ben Troke" userId="67613ef5-c80c-4689-b0c7-0bab8652045d" providerId="ADAL" clId="{7D4E9427-E21F-4E5A-93C6-1A4E3544609F}" dt="2023-04-20T14:35:15.025" v="5631" actId="47"/>
        <pc:sldMkLst>
          <pc:docMk/>
          <pc:sldMk cId="2530536021" sldId="1215"/>
        </pc:sldMkLst>
      </pc:sldChg>
      <pc:sldChg chg="del">
        <pc:chgData name="Ben Troke" userId="67613ef5-c80c-4689-b0c7-0bab8652045d" providerId="ADAL" clId="{7D4E9427-E21F-4E5A-93C6-1A4E3544609F}" dt="2023-04-20T14:35:15.025" v="5631" actId="47"/>
        <pc:sldMkLst>
          <pc:docMk/>
          <pc:sldMk cId="3401310543" sldId="1216"/>
        </pc:sldMkLst>
      </pc:sldChg>
      <pc:sldChg chg="del">
        <pc:chgData name="Ben Troke" userId="67613ef5-c80c-4689-b0c7-0bab8652045d" providerId="ADAL" clId="{7D4E9427-E21F-4E5A-93C6-1A4E3544609F}" dt="2023-04-20T14:35:15.025" v="5631" actId="47"/>
        <pc:sldMkLst>
          <pc:docMk/>
          <pc:sldMk cId="2398424267" sldId="1217"/>
        </pc:sldMkLst>
      </pc:sldChg>
      <pc:sldChg chg="del">
        <pc:chgData name="Ben Troke" userId="67613ef5-c80c-4689-b0c7-0bab8652045d" providerId="ADAL" clId="{7D4E9427-E21F-4E5A-93C6-1A4E3544609F}" dt="2023-04-20T14:35:15.025" v="5631" actId="47"/>
        <pc:sldMkLst>
          <pc:docMk/>
          <pc:sldMk cId="230636129" sldId="1222"/>
        </pc:sldMkLst>
      </pc:sldChg>
      <pc:sldChg chg="del">
        <pc:chgData name="Ben Troke" userId="67613ef5-c80c-4689-b0c7-0bab8652045d" providerId="ADAL" clId="{7D4E9427-E21F-4E5A-93C6-1A4E3544609F}" dt="2023-04-20T14:35:15.025" v="5631" actId="47"/>
        <pc:sldMkLst>
          <pc:docMk/>
          <pc:sldMk cId="790426178" sldId="1223"/>
        </pc:sldMkLst>
      </pc:sldChg>
      <pc:sldChg chg="del">
        <pc:chgData name="Ben Troke" userId="67613ef5-c80c-4689-b0c7-0bab8652045d" providerId="ADAL" clId="{7D4E9427-E21F-4E5A-93C6-1A4E3544609F}" dt="2023-04-20T14:35:15.025" v="5631" actId="47"/>
        <pc:sldMkLst>
          <pc:docMk/>
          <pc:sldMk cId="4293945667" sldId="1224"/>
        </pc:sldMkLst>
      </pc:sldChg>
      <pc:sldChg chg="del">
        <pc:chgData name="Ben Troke" userId="67613ef5-c80c-4689-b0c7-0bab8652045d" providerId="ADAL" clId="{7D4E9427-E21F-4E5A-93C6-1A4E3544609F}" dt="2023-04-20T14:35:15.025" v="5631" actId="47"/>
        <pc:sldMkLst>
          <pc:docMk/>
          <pc:sldMk cId="3666805843" sldId="1225"/>
        </pc:sldMkLst>
      </pc:sldChg>
      <pc:sldChg chg="del">
        <pc:chgData name="Ben Troke" userId="67613ef5-c80c-4689-b0c7-0bab8652045d" providerId="ADAL" clId="{7D4E9427-E21F-4E5A-93C6-1A4E3544609F}" dt="2023-04-20T14:35:15.025" v="5631" actId="47"/>
        <pc:sldMkLst>
          <pc:docMk/>
          <pc:sldMk cId="861496604" sldId="1226"/>
        </pc:sldMkLst>
      </pc:sldChg>
      <pc:sldChg chg="del">
        <pc:chgData name="Ben Troke" userId="67613ef5-c80c-4689-b0c7-0bab8652045d" providerId="ADAL" clId="{7D4E9427-E21F-4E5A-93C6-1A4E3544609F}" dt="2023-04-20T14:35:15.025" v="5631" actId="47"/>
        <pc:sldMkLst>
          <pc:docMk/>
          <pc:sldMk cId="694223596" sldId="1227"/>
        </pc:sldMkLst>
      </pc:sldChg>
      <pc:sldChg chg="del">
        <pc:chgData name="Ben Troke" userId="67613ef5-c80c-4689-b0c7-0bab8652045d" providerId="ADAL" clId="{7D4E9427-E21F-4E5A-93C6-1A4E3544609F}" dt="2023-04-20T14:35:15.025" v="5631" actId="47"/>
        <pc:sldMkLst>
          <pc:docMk/>
          <pc:sldMk cId="2147514336" sldId="1228"/>
        </pc:sldMkLst>
      </pc:sldChg>
      <pc:sldChg chg="del">
        <pc:chgData name="Ben Troke" userId="67613ef5-c80c-4689-b0c7-0bab8652045d" providerId="ADAL" clId="{7D4E9427-E21F-4E5A-93C6-1A4E3544609F}" dt="2023-04-20T14:35:15.025" v="5631" actId="47"/>
        <pc:sldMkLst>
          <pc:docMk/>
          <pc:sldMk cId="945208000" sldId="1229"/>
        </pc:sldMkLst>
      </pc:sldChg>
      <pc:sldChg chg="del">
        <pc:chgData name="Ben Troke" userId="67613ef5-c80c-4689-b0c7-0bab8652045d" providerId="ADAL" clId="{7D4E9427-E21F-4E5A-93C6-1A4E3544609F}" dt="2023-04-20T14:35:15.025" v="5631" actId="47"/>
        <pc:sldMkLst>
          <pc:docMk/>
          <pc:sldMk cId="4236836537" sldId="1230"/>
        </pc:sldMkLst>
      </pc:sldChg>
      <pc:sldChg chg="del">
        <pc:chgData name="Ben Troke" userId="67613ef5-c80c-4689-b0c7-0bab8652045d" providerId="ADAL" clId="{7D4E9427-E21F-4E5A-93C6-1A4E3544609F}" dt="2023-04-20T14:35:15.025" v="5631" actId="47"/>
        <pc:sldMkLst>
          <pc:docMk/>
          <pc:sldMk cId="435562457" sldId="1231"/>
        </pc:sldMkLst>
      </pc:sldChg>
      <pc:sldChg chg="del">
        <pc:chgData name="Ben Troke" userId="67613ef5-c80c-4689-b0c7-0bab8652045d" providerId="ADAL" clId="{7D4E9427-E21F-4E5A-93C6-1A4E3544609F}" dt="2023-04-20T14:35:15.025" v="5631" actId="47"/>
        <pc:sldMkLst>
          <pc:docMk/>
          <pc:sldMk cId="1875090563" sldId="1232"/>
        </pc:sldMkLst>
      </pc:sldChg>
      <pc:sldChg chg="del">
        <pc:chgData name="Ben Troke" userId="67613ef5-c80c-4689-b0c7-0bab8652045d" providerId="ADAL" clId="{7D4E9427-E21F-4E5A-93C6-1A4E3544609F}" dt="2023-04-20T14:35:15.025" v="5631" actId="47"/>
        <pc:sldMkLst>
          <pc:docMk/>
          <pc:sldMk cId="2299192951" sldId="1233"/>
        </pc:sldMkLst>
      </pc:sldChg>
      <pc:sldChg chg="del">
        <pc:chgData name="Ben Troke" userId="67613ef5-c80c-4689-b0c7-0bab8652045d" providerId="ADAL" clId="{7D4E9427-E21F-4E5A-93C6-1A4E3544609F}" dt="2023-04-20T14:35:15.025" v="5631" actId="47"/>
        <pc:sldMkLst>
          <pc:docMk/>
          <pc:sldMk cId="2302088972" sldId="1236"/>
        </pc:sldMkLst>
      </pc:sldChg>
      <pc:sldChg chg="del">
        <pc:chgData name="Ben Troke" userId="67613ef5-c80c-4689-b0c7-0bab8652045d" providerId="ADAL" clId="{7D4E9427-E21F-4E5A-93C6-1A4E3544609F}" dt="2023-04-20T14:35:15.025" v="5631" actId="47"/>
        <pc:sldMkLst>
          <pc:docMk/>
          <pc:sldMk cId="3337330758" sldId="1237"/>
        </pc:sldMkLst>
      </pc:sldChg>
      <pc:sldChg chg="del">
        <pc:chgData name="Ben Troke" userId="67613ef5-c80c-4689-b0c7-0bab8652045d" providerId="ADAL" clId="{7D4E9427-E21F-4E5A-93C6-1A4E3544609F}" dt="2023-04-20T14:35:15.025" v="5631" actId="47"/>
        <pc:sldMkLst>
          <pc:docMk/>
          <pc:sldMk cId="1615067091" sldId="1238"/>
        </pc:sldMkLst>
      </pc:sldChg>
      <pc:sldChg chg="del">
        <pc:chgData name="Ben Troke" userId="67613ef5-c80c-4689-b0c7-0bab8652045d" providerId="ADAL" clId="{7D4E9427-E21F-4E5A-93C6-1A4E3544609F}" dt="2023-04-20T14:35:15.025" v="5631" actId="47"/>
        <pc:sldMkLst>
          <pc:docMk/>
          <pc:sldMk cId="1477831859" sldId="1239"/>
        </pc:sldMkLst>
      </pc:sldChg>
      <pc:sldChg chg="del">
        <pc:chgData name="Ben Troke" userId="67613ef5-c80c-4689-b0c7-0bab8652045d" providerId="ADAL" clId="{7D4E9427-E21F-4E5A-93C6-1A4E3544609F}" dt="2023-04-20T14:35:15.025" v="5631" actId="47"/>
        <pc:sldMkLst>
          <pc:docMk/>
          <pc:sldMk cId="3857953884" sldId="1241"/>
        </pc:sldMkLst>
      </pc:sldChg>
      <pc:sldChg chg="del">
        <pc:chgData name="Ben Troke" userId="67613ef5-c80c-4689-b0c7-0bab8652045d" providerId="ADAL" clId="{7D4E9427-E21F-4E5A-93C6-1A4E3544609F}" dt="2023-04-20T14:35:15.025" v="5631" actId="47"/>
        <pc:sldMkLst>
          <pc:docMk/>
          <pc:sldMk cId="4175953625" sldId="1242"/>
        </pc:sldMkLst>
      </pc:sldChg>
      <pc:sldChg chg="del">
        <pc:chgData name="Ben Troke" userId="67613ef5-c80c-4689-b0c7-0bab8652045d" providerId="ADAL" clId="{7D4E9427-E21F-4E5A-93C6-1A4E3544609F}" dt="2023-04-20T14:35:15.025" v="5631" actId="47"/>
        <pc:sldMkLst>
          <pc:docMk/>
          <pc:sldMk cId="2907113994" sldId="1244"/>
        </pc:sldMkLst>
      </pc:sldChg>
      <pc:sldChg chg="del">
        <pc:chgData name="Ben Troke" userId="67613ef5-c80c-4689-b0c7-0bab8652045d" providerId="ADAL" clId="{7D4E9427-E21F-4E5A-93C6-1A4E3544609F}" dt="2023-04-20T14:35:15.025" v="5631" actId="47"/>
        <pc:sldMkLst>
          <pc:docMk/>
          <pc:sldMk cId="4182343459" sldId="1245"/>
        </pc:sldMkLst>
      </pc:sldChg>
      <pc:sldChg chg="modSp mod ord">
        <pc:chgData name="Ben Troke" userId="67613ef5-c80c-4689-b0c7-0bab8652045d" providerId="ADAL" clId="{7D4E9427-E21F-4E5A-93C6-1A4E3544609F}" dt="2023-04-20T13:42:16.843" v="332" actId="20577"/>
        <pc:sldMkLst>
          <pc:docMk/>
          <pc:sldMk cId="780071333" sldId="1246"/>
        </pc:sldMkLst>
        <pc:spChg chg="mod">
          <ac:chgData name="Ben Troke" userId="67613ef5-c80c-4689-b0c7-0bab8652045d" providerId="ADAL" clId="{7D4E9427-E21F-4E5A-93C6-1A4E3544609F}" dt="2023-04-20T13:40:52.653" v="272" actId="20577"/>
          <ac:spMkLst>
            <pc:docMk/>
            <pc:sldMk cId="780071333" sldId="1246"/>
            <ac:spMk id="2" creationId="{8179DAE6-3D90-45CD-A04B-2D4435F4102E}"/>
          </ac:spMkLst>
        </pc:spChg>
        <pc:spChg chg="mod">
          <ac:chgData name="Ben Troke" userId="67613ef5-c80c-4689-b0c7-0bab8652045d" providerId="ADAL" clId="{7D4E9427-E21F-4E5A-93C6-1A4E3544609F}" dt="2023-04-20T13:42:16.843" v="332" actId="20577"/>
          <ac:spMkLst>
            <pc:docMk/>
            <pc:sldMk cId="780071333" sldId="1246"/>
            <ac:spMk id="3" creationId="{E0DF5563-94B5-46CD-9F51-82AFD796C1E4}"/>
          </ac:spMkLst>
        </pc:spChg>
      </pc:sldChg>
      <pc:sldChg chg="modSp del mod">
        <pc:chgData name="Ben Troke" userId="67613ef5-c80c-4689-b0c7-0bab8652045d" providerId="ADAL" clId="{7D4E9427-E21F-4E5A-93C6-1A4E3544609F}" dt="2023-04-20T14:31:53.775" v="5388" actId="47"/>
        <pc:sldMkLst>
          <pc:docMk/>
          <pc:sldMk cId="2549380852" sldId="1247"/>
        </pc:sldMkLst>
        <pc:spChg chg="mod">
          <ac:chgData name="Ben Troke" userId="67613ef5-c80c-4689-b0c7-0bab8652045d" providerId="ADAL" clId="{7D4E9427-E21F-4E5A-93C6-1A4E3544609F}" dt="2023-04-20T14:24:13.273" v="4035" actId="5793"/>
          <ac:spMkLst>
            <pc:docMk/>
            <pc:sldMk cId="2549380852" sldId="1247"/>
            <ac:spMk id="2" creationId="{8179DAE6-3D90-45CD-A04B-2D4435F4102E}"/>
          </ac:spMkLst>
        </pc:spChg>
        <pc:spChg chg="mod">
          <ac:chgData name="Ben Troke" userId="67613ef5-c80c-4689-b0c7-0bab8652045d" providerId="ADAL" clId="{7D4E9427-E21F-4E5A-93C6-1A4E3544609F}" dt="2023-04-20T14:24:20.886" v="4038" actId="6549"/>
          <ac:spMkLst>
            <pc:docMk/>
            <pc:sldMk cId="2549380852" sldId="1247"/>
            <ac:spMk id="3" creationId="{E0DF5563-94B5-46CD-9F51-82AFD796C1E4}"/>
          </ac:spMkLst>
        </pc:spChg>
      </pc:sldChg>
      <pc:sldChg chg="del">
        <pc:chgData name="Ben Troke" userId="67613ef5-c80c-4689-b0c7-0bab8652045d" providerId="ADAL" clId="{7D4E9427-E21F-4E5A-93C6-1A4E3544609F}" dt="2023-04-20T13:30:41.531" v="6" actId="47"/>
        <pc:sldMkLst>
          <pc:docMk/>
          <pc:sldMk cId="3047565672" sldId="1248"/>
        </pc:sldMkLst>
      </pc:sldChg>
      <pc:sldChg chg="del">
        <pc:chgData name="Ben Troke" userId="67613ef5-c80c-4689-b0c7-0bab8652045d" providerId="ADAL" clId="{7D4E9427-E21F-4E5A-93C6-1A4E3544609F}" dt="2023-04-20T14:35:45.685" v="5632" actId="47"/>
        <pc:sldMkLst>
          <pc:docMk/>
          <pc:sldMk cId="2820467589" sldId="1250"/>
        </pc:sldMkLst>
      </pc:sldChg>
      <pc:sldChg chg="del">
        <pc:chgData name="Ben Troke" userId="67613ef5-c80c-4689-b0c7-0bab8652045d" providerId="ADAL" clId="{7D4E9427-E21F-4E5A-93C6-1A4E3544609F}" dt="2023-04-20T14:35:15.025" v="5631" actId="47"/>
        <pc:sldMkLst>
          <pc:docMk/>
          <pc:sldMk cId="776445314" sldId="1251"/>
        </pc:sldMkLst>
      </pc:sldChg>
      <pc:sldChg chg="del">
        <pc:chgData name="Ben Troke" userId="67613ef5-c80c-4689-b0c7-0bab8652045d" providerId="ADAL" clId="{7D4E9427-E21F-4E5A-93C6-1A4E3544609F}" dt="2023-04-20T14:35:15.025" v="5631" actId="47"/>
        <pc:sldMkLst>
          <pc:docMk/>
          <pc:sldMk cId="359638069" sldId="1257"/>
        </pc:sldMkLst>
      </pc:sldChg>
      <pc:sldChg chg="del">
        <pc:chgData name="Ben Troke" userId="67613ef5-c80c-4689-b0c7-0bab8652045d" providerId="ADAL" clId="{7D4E9427-E21F-4E5A-93C6-1A4E3544609F}" dt="2023-04-20T14:35:15.025" v="5631" actId="47"/>
        <pc:sldMkLst>
          <pc:docMk/>
          <pc:sldMk cId="3215269485" sldId="1258"/>
        </pc:sldMkLst>
      </pc:sldChg>
      <pc:sldChg chg="del">
        <pc:chgData name="Ben Troke" userId="67613ef5-c80c-4689-b0c7-0bab8652045d" providerId="ADAL" clId="{7D4E9427-E21F-4E5A-93C6-1A4E3544609F}" dt="2023-04-20T14:35:15.025" v="5631" actId="47"/>
        <pc:sldMkLst>
          <pc:docMk/>
          <pc:sldMk cId="2769721449" sldId="1259"/>
        </pc:sldMkLst>
      </pc:sldChg>
      <pc:sldChg chg="del">
        <pc:chgData name="Ben Troke" userId="67613ef5-c80c-4689-b0c7-0bab8652045d" providerId="ADAL" clId="{7D4E9427-E21F-4E5A-93C6-1A4E3544609F}" dt="2023-04-20T14:35:15.025" v="5631" actId="47"/>
        <pc:sldMkLst>
          <pc:docMk/>
          <pc:sldMk cId="375261998" sldId="1260"/>
        </pc:sldMkLst>
      </pc:sldChg>
      <pc:sldChg chg="del">
        <pc:chgData name="Ben Troke" userId="67613ef5-c80c-4689-b0c7-0bab8652045d" providerId="ADAL" clId="{7D4E9427-E21F-4E5A-93C6-1A4E3544609F}" dt="2023-04-20T14:35:15.025" v="5631" actId="47"/>
        <pc:sldMkLst>
          <pc:docMk/>
          <pc:sldMk cId="362205576" sldId="1261"/>
        </pc:sldMkLst>
      </pc:sldChg>
      <pc:sldChg chg="del">
        <pc:chgData name="Ben Troke" userId="67613ef5-c80c-4689-b0c7-0bab8652045d" providerId="ADAL" clId="{7D4E9427-E21F-4E5A-93C6-1A4E3544609F}" dt="2023-04-20T14:35:15.025" v="5631" actId="47"/>
        <pc:sldMkLst>
          <pc:docMk/>
          <pc:sldMk cId="541313756" sldId="1262"/>
        </pc:sldMkLst>
      </pc:sldChg>
      <pc:sldChg chg="del">
        <pc:chgData name="Ben Troke" userId="67613ef5-c80c-4689-b0c7-0bab8652045d" providerId="ADAL" clId="{7D4E9427-E21F-4E5A-93C6-1A4E3544609F}" dt="2023-04-20T14:35:15.025" v="5631" actId="47"/>
        <pc:sldMkLst>
          <pc:docMk/>
          <pc:sldMk cId="1114678248" sldId="1263"/>
        </pc:sldMkLst>
      </pc:sldChg>
      <pc:sldChg chg="del">
        <pc:chgData name="Ben Troke" userId="67613ef5-c80c-4689-b0c7-0bab8652045d" providerId="ADAL" clId="{7D4E9427-E21F-4E5A-93C6-1A4E3544609F}" dt="2023-04-20T14:35:15.025" v="5631" actId="47"/>
        <pc:sldMkLst>
          <pc:docMk/>
          <pc:sldMk cId="2343387988" sldId="1264"/>
        </pc:sldMkLst>
      </pc:sldChg>
      <pc:sldChg chg="del">
        <pc:chgData name="Ben Troke" userId="67613ef5-c80c-4689-b0c7-0bab8652045d" providerId="ADAL" clId="{7D4E9427-E21F-4E5A-93C6-1A4E3544609F}" dt="2023-04-20T14:35:15.025" v="5631" actId="47"/>
        <pc:sldMkLst>
          <pc:docMk/>
          <pc:sldMk cId="3405194359" sldId="1265"/>
        </pc:sldMkLst>
      </pc:sldChg>
      <pc:sldChg chg="del">
        <pc:chgData name="Ben Troke" userId="67613ef5-c80c-4689-b0c7-0bab8652045d" providerId="ADAL" clId="{7D4E9427-E21F-4E5A-93C6-1A4E3544609F}" dt="2023-04-20T14:35:15.025" v="5631" actId="47"/>
        <pc:sldMkLst>
          <pc:docMk/>
          <pc:sldMk cId="2443376746" sldId="1266"/>
        </pc:sldMkLst>
      </pc:sldChg>
      <pc:sldChg chg="del">
        <pc:chgData name="Ben Troke" userId="67613ef5-c80c-4689-b0c7-0bab8652045d" providerId="ADAL" clId="{7D4E9427-E21F-4E5A-93C6-1A4E3544609F}" dt="2023-04-20T14:35:15.025" v="5631" actId="47"/>
        <pc:sldMkLst>
          <pc:docMk/>
          <pc:sldMk cId="2608138979" sldId="1267"/>
        </pc:sldMkLst>
      </pc:sldChg>
      <pc:sldChg chg="del">
        <pc:chgData name="Ben Troke" userId="67613ef5-c80c-4689-b0c7-0bab8652045d" providerId="ADAL" clId="{7D4E9427-E21F-4E5A-93C6-1A4E3544609F}" dt="2023-04-20T14:35:45.685" v="5632" actId="47"/>
        <pc:sldMkLst>
          <pc:docMk/>
          <pc:sldMk cId="1576338318" sldId="1268"/>
        </pc:sldMkLst>
      </pc:sldChg>
      <pc:sldChg chg="del">
        <pc:chgData name="Ben Troke" userId="67613ef5-c80c-4689-b0c7-0bab8652045d" providerId="ADAL" clId="{7D4E9427-E21F-4E5A-93C6-1A4E3544609F}" dt="2023-04-20T14:35:15.025" v="5631" actId="47"/>
        <pc:sldMkLst>
          <pc:docMk/>
          <pc:sldMk cId="0" sldId="1270"/>
        </pc:sldMkLst>
      </pc:sldChg>
      <pc:sldChg chg="del">
        <pc:chgData name="Ben Troke" userId="67613ef5-c80c-4689-b0c7-0bab8652045d" providerId="ADAL" clId="{7D4E9427-E21F-4E5A-93C6-1A4E3544609F}" dt="2023-04-20T14:35:15.025" v="5631" actId="47"/>
        <pc:sldMkLst>
          <pc:docMk/>
          <pc:sldMk cId="2539793840" sldId="1279"/>
        </pc:sldMkLst>
      </pc:sldChg>
      <pc:sldChg chg="modSp new mod">
        <pc:chgData name="Ben Troke" userId="67613ef5-c80c-4689-b0c7-0bab8652045d" providerId="ADAL" clId="{7D4E9427-E21F-4E5A-93C6-1A4E3544609F}" dt="2023-04-20T14:32:43.222" v="5526" actId="20577"/>
        <pc:sldMkLst>
          <pc:docMk/>
          <pc:sldMk cId="1472962792" sldId="1280"/>
        </pc:sldMkLst>
        <pc:spChg chg="mod">
          <ac:chgData name="Ben Troke" userId="67613ef5-c80c-4689-b0c7-0bab8652045d" providerId="ADAL" clId="{7D4E9427-E21F-4E5A-93C6-1A4E3544609F}" dt="2023-04-20T13:31:36.424" v="63" actId="20577"/>
          <ac:spMkLst>
            <pc:docMk/>
            <pc:sldMk cId="1472962792" sldId="1280"/>
            <ac:spMk id="2" creationId="{D1ED09D6-89D3-18D6-C57C-691E3C1B1C24}"/>
          </ac:spMkLst>
        </pc:spChg>
        <pc:spChg chg="mod">
          <ac:chgData name="Ben Troke" userId="67613ef5-c80c-4689-b0c7-0bab8652045d" providerId="ADAL" clId="{7D4E9427-E21F-4E5A-93C6-1A4E3544609F}" dt="2023-04-20T14:32:43.222" v="5526" actId="20577"/>
          <ac:spMkLst>
            <pc:docMk/>
            <pc:sldMk cId="1472962792" sldId="1280"/>
            <ac:spMk id="3" creationId="{AE05AA70-FD45-540F-3932-1ADA3F480B2F}"/>
          </ac:spMkLst>
        </pc:spChg>
      </pc:sldChg>
      <pc:sldChg chg="modSp new mod">
        <pc:chgData name="Ben Troke" userId="67613ef5-c80c-4689-b0c7-0bab8652045d" providerId="ADAL" clId="{7D4E9427-E21F-4E5A-93C6-1A4E3544609F}" dt="2023-04-20T13:37:00.649" v="207" actId="207"/>
        <pc:sldMkLst>
          <pc:docMk/>
          <pc:sldMk cId="1796512094" sldId="1281"/>
        </pc:sldMkLst>
        <pc:spChg chg="mod">
          <ac:chgData name="Ben Troke" userId="67613ef5-c80c-4689-b0c7-0bab8652045d" providerId="ADAL" clId="{7D4E9427-E21F-4E5A-93C6-1A4E3544609F}" dt="2023-04-20T13:34:22.992" v="185" actId="20577"/>
          <ac:spMkLst>
            <pc:docMk/>
            <pc:sldMk cId="1796512094" sldId="1281"/>
            <ac:spMk id="2" creationId="{A8EF5DE0-4C71-096C-B2B1-321D29C24992}"/>
          </ac:spMkLst>
        </pc:spChg>
        <pc:spChg chg="mod">
          <ac:chgData name="Ben Troke" userId="67613ef5-c80c-4689-b0c7-0bab8652045d" providerId="ADAL" clId="{7D4E9427-E21F-4E5A-93C6-1A4E3544609F}" dt="2023-04-20T13:37:00.649" v="207" actId="207"/>
          <ac:spMkLst>
            <pc:docMk/>
            <pc:sldMk cId="1796512094" sldId="1281"/>
            <ac:spMk id="3" creationId="{2C118C1B-B42C-0B8B-84C4-48CC97BD26AC}"/>
          </ac:spMkLst>
        </pc:spChg>
      </pc:sldChg>
      <pc:sldChg chg="modSp mod">
        <pc:chgData name="Ben Troke" userId="67613ef5-c80c-4689-b0c7-0bab8652045d" providerId="ADAL" clId="{7D4E9427-E21F-4E5A-93C6-1A4E3544609F}" dt="2023-04-20T13:36:33.624" v="199" actId="207"/>
        <pc:sldMkLst>
          <pc:docMk/>
          <pc:sldMk cId="0" sldId="1282"/>
        </pc:sldMkLst>
        <pc:spChg chg="mod">
          <ac:chgData name="Ben Troke" userId="67613ef5-c80c-4689-b0c7-0bab8652045d" providerId="ADAL" clId="{7D4E9427-E21F-4E5A-93C6-1A4E3544609F}" dt="2023-04-20T13:36:33.624" v="199" actId="207"/>
          <ac:spMkLst>
            <pc:docMk/>
            <pc:sldMk cId="0" sldId="1282"/>
            <ac:spMk id="20483" creationId="{4C037094-9DAE-45DA-92BA-85523C58B376}"/>
          </ac:spMkLst>
        </pc:spChg>
      </pc:sldChg>
      <pc:sldChg chg="modSp new mod">
        <pc:chgData name="Ben Troke" userId="67613ef5-c80c-4689-b0c7-0bab8652045d" providerId="ADAL" clId="{7D4E9427-E21F-4E5A-93C6-1A4E3544609F}" dt="2023-04-20T13:38:59.254" v="243" actId="207"/>
        <pc:sldMkLst>
          <pc:docMk/>
          <pc:sldMk cId="288050886" sldId="1283"/>
        </pc:sldMkLst>
        <pc:spChg chg="mod">
          <ac:chgData name="Ben Troke" userId="67613ef5-c80c-4689-b0c7-0bab8652045d" providerId="ADAL" clId="{7D4E9427-E21F-4E5A-93C6-1A4E3544609F}" dt="2023-04-20T13:38:35.122" v="239" actId="20577"/>
          <ac:spMkLst>
            <pc:docMk/>
            <pc:sldMk cId="288050886" sldId="1283"/>
            <ac:spMk id="2" creationId="{A493E3C6-F400-176C-AE75-DF39FC2882B6}"/>
          </ac:spMkLst>
        </pc:spChg>
        <pc:spChg chg="mod">
          <ac:chgData name="Ben Troke" userId="67613ef5-c80c-4689-b0c7-0bab8652045d" providerId="ADAL" clId="{7D4E9427-E21F-4E5A-93C6-1A4E3544609F}" dt="2023-04-20T13:38:59.254" v="243" actId="207"/>
          <ac:spMkLst>
            <pc:docMk/>
            <pc:sldMk cId="288050886" sldId="1283"/>
            <ac:spMk id="3" creationId="{2ADAC9A9-5920-7A46-2CEA-37B923BC989E}"/>
          </ac:spMkLst>
        </pc:spChg>
      </pc:sldChg>
      <pc:sldChg chg="modSp new mod">
        <pc:chgData name="Ben Troke" userId="67613ef5-c80c-4689-b0c7-0bab8652045d" providerId="ADAL" clId="{7D4E9427-E21F-4E5A-93C6-1A4E3544609F}" dt="2023-04-20T13:46:11.650" v="610" actId="6549"/>
        <pc:sldMkLst>
          <pc:docMk/>
          <pc:sldMk cId="2531008104" sldId="1284"/>
        </pc:sldMkLst>
        <pc:spChg chg="mod">
          <ac:chgData name="Ben Troke" userId="67613ef5-c80c-4689-b0c7-0bab8652045d" providerId="ADAL" clId="{7D4E9427-E21F-4E5A-93C6-1A4E3544609F}" dt="2023-04-20T13:44:34.396" v="363" actId="20577"/>
          <ac:spMkLst>
            <pc:docMk/>
            <pc:sldMk cId="2531008104" sldId="1284"/>
            <ac:spMk id="2" creationId="{C04E73DE-BAC9-EBBB-AFD5-A13168F50E64}"/>
          </ac:spMkLst>
        </pc:spChg>
        <pc:spChg chg="mod">
          <ac:chgData name="Ben Troke" userId="67613ef5-c80c-4689-b0c7-0bab8652045d" providerId="ADAL" clId="{7D4E9427-E21F-4E5A-93C6-1A4E3544609F}" dt="2023-04-20T13:46:11.650" v="610" actId="6549"/>
          <ac:spMkLst>
            <pc:docMk/>
            <pc:sldMk cId="2531008104" sldId="1284"/>
            <ac:spMk id="3" creationId="{0ECE7AB6-9E3B-F0C4-3A58-5B107B04F72F}"/>
          </ac:spMkLst>
        </pc:spChg>
      </pc:sldChg>
      <pc:sldChg chg="modSp new mod">
        <pc:chgData name="Ben Troke" userId="67613ef5-c80c-4689-b0c7-0bab8652045d" providerId="ADAL" clId="{7D4E9427-E21F-4E5A-93C6-1A4E3544609F}" dt="2023-04-20T14:45:04.032" v="5647" actId="20577"/>
        <pc:sldMkLst>
          <pc:docMk/>
          <pc:sldMk cId="955023721" sldId="1285"/>
        </pc:sldMkLst>
        <pc:spChg chg="mod">
          <ac:chgData name="Ben Troke" userId="67613ef5-c80c-4689-b0c7-0bab8652045d" providerId="ADAL" clId="{7D4E9427-E21F-4E5A-93C6-1A4E3544609F}" dt="2023-04-20T13:51:54.433" v="1088" actId="20577"/>
          <ac:spMkLst>
            <pc:docMk/>
            <pc:sldMk cId="955023721" sldId="1285"/>
            <ac:spMk id="2" creationId="{A42634D9-90EE-74AB-3F9A-9AD4FFACE123}"/>
          </ac:spMkLst>
        </pc:spChg>
        <pc:spChg chg="mod">
          <ac:chgData name="Ben Troke" userId="67613ef5-c80c-4689-b0c7-0bab8652045d" providerId="ADAL" clId="{7D4E9427-E21F-4E5A-93C6-1A4E3544609F}" dt="2023-04-20T14:45:04.032" v="5647" actId="20577"/>
          <ac:spMkLst>
            <pc:docMk/>
            <pc:sldMk cId="955023721" sldId="1285"/>
            <ac:spMk id="3" creationId="{27EA5A66-1B07-2601-E679-EA0D7B9075FB}"/>
          </ac:spMkLst>
        </pc:spChg>
      </pc:sldChg>
      <pc:sldChg chg="modSp new mod">
        <pc:chgData name="Ben Troke" userId="67613ef5-c80c-4689-b0c7-0bab8652045d" providerId="ADAL" clId="{7D4E9427-E21F-4E5A-93C6-1A4E3544609F}" dt="2023-04-20T13:58:59.826" v="1869" actId="14100"/>
        <pc:sldMkLst>
          <pc:docMk/>
          <pc:sldMk cId="686070893" sldId="1286"/>
        </pc:sldMkLst>
        <pc:spChg chg="mod">
          <ac:chgData name="Ben Troke" userId="67613ef5-c80c-4689-b0c7-0bab8652045d" providerId="ADAL" clId="{7D4E9427-E21F-4E5A-93C6-1A4E3544609F}" dt="2023-04-20T13:55:07.937" v="1407" actId="20577"/>
          <ac:spMkLst>
            <pc:docMk/>
            <pc:sldMk cId="686070893" sldId="1286"/>
            <ac:spMk id="2" creationId="{AD5D69F6-A62B-3908-0259-08C1B303A46E}"/>
          </ac:spMkLst>
        </pc:spChg>
        <pc:spChg chg="mod">
          <ac:chgData name="Ben Troke" userId="67613ef5-c80c-4689-b0c7-0bab8652045d" providerId="ADAL" clId="{7D4E9427-E21F-4E5A-93C6-1A4E3544609F}" dt="2023-04-20T13:58:59.826" v="1869" actId="14100"/>
          <ac:spMkLst>
            <pc:docMk/>
            <pc:sldMk cId="686070893" sldId="1286"/>
            <ac:spMk id="3" creationId="{3ECC3640-1576-5B57-3B0D-ED9FA838AF63}"/>
          </ac:spMkLst>
        </pc:spChg>
      </pc:sldChg>
      <pc:sldChg chg="modSp new mod">
        <pc:chgData name="Ben Troke" userId="67613ef5-c80c-4689-b0c7-0bab8652045d" providerId="ADAL" clId="{7D4E9427-E21F-4E5A-93C6-1A4E3544609F}" dt="2023-04-20T13:47:28.975" v="652" actId="20577"/>
        <pc:sldMkLst>
          <pc:docMk/>
          <pc:sldMk cId="551532893" sldId="1287"/>
        </pc:sldMkLst>
        <pc:spChg chg="mod">
          <ac:chgData name="Ben Troke" userId="67613ef5-c80c-4689-b0c7-0bab8652045d" providerId="ADAL" clId="{7D4E9427-E21F-4E5A-93C6-1A4E3544609F}" dt="2023-04-20T13:47:28.975" v="652" actId="20577"/>
          <ac:spMkLst>
            <pc:docMk/>
            <pc:sldMk cId="551532893" sldId="1287"/>
            <ac:spMk id="2" creationId="{D1625E1B-D563-1FDE-5C95-5BB0C044F47B}"/>
          </ac:spMkLst>
        </pc:spChg>
        <pc:spChg chg="mod">
          <ac:chgData name="Ben Troke" userId="67613ef5-c80c-4689-b0c7-0bab8652045d" providerId="ADAL" clId="{7D4E9427-E21F-4E5A-93C6-1A4E3544609F}" dt="2023-04-20T13:47:21.280" v="650" actId="14100"/>
          <ac:spMkLst>
            <pc:docMk/>
            <pc:sldMk cId="551532893" sldId="1287"/>
            <ac:spMk id="3" creationId="{6F900D02-4823-18C7-86B2-A7E9B94CD9F9}"/>
          </ac:spMkLst>
        </pc:spChg>
      </pc:sldChg>
      <pc:sldChg chg="modSp new mod">
        <pc:chgData name="Ben Troke" userId="67613ef5-c80c-4689-b0c7-0bab8652045d" providerId="ADAL" clId="{7D4E9427-E21F-4E5A-93C6-1A4E3544609F}" dt="2023-04-20T14:07:32.177" v="2594" actId="20577"/>
        <pc:sldMkLst>
          <pc:docMk/>
          <pc:sldMk cId="1050859593" sldId="1288"/>
        </pc:sldMkLst>
        <pc:spChg chg="mod">
          <ac:chgData name="Ben Troke" userId="67613ef5-c80c-4689-b0c7-0bab8652045d" providerId="ADAL" clId="{7D4E9427-E21F-4E5A-93C6-1A4E3544609F}" dt="2023-04-20T13:47:51.339" v="676" actId="20577"/>
          <ac:spMkLst>
            <pc:docMk/>
            <pc:sldMk cId="1050859593" sldId="1288"/>
            <ac:spMk id="2" creationId="{6A4E671E-723A-C022-5C10-89492F42429F}"/>
          </ac:spMkLst>
        </pc:spChg>
        <pc:spChg chg="mod">
          <ac:chgData name="Ben Troke" userId="67613ef5-c80c-4689-b0c7-0bab8652045d" providerId="ADAL" clId="{7D4E9427-E21F-4E5A-93C6-1A4E3544609F}" dt="2023-04-20T14:07:32.177" v="2594" actId="20577"/>
          <ac:spMkLst>
            <pc:docMk/>
            <pc:sldMk cId="1050859593" sldId="1288"/>
            <ac:spMk id="3" creationId="{620BADC9-0C8A-6BF4-E872-37298AAFA795}"/>
          </ac:spMkLst>
        </pc:spChg>
      </pc:sldChg>
      <pc:sldChg chg="modSp new mod">
        <pc:chgData name="Ben Troke" userId="67613ef5-c80c-4689-b0c7-0bab8652045d" providerId="ADAL" clId="{7D4E9427-E21F-4E5A-93C6-1A4E3544609F}" dt="2023-04-20T14:49:09.126" v="5651" actId="207"/>
        <pc:sldMkLst>
          <pc:docMk/>
          <pc:sldMk cId="331118750" sldId="1289"/>
        </pc:sldMkLst>
        <pc:spChg chg="mod">
          <ac:chgData name="Ben Troke" userId="67613ef5-c80c-4689-b0c7-0bab8652045d" providerId="ADAL" clId="{7D4E9427-E21F-4E5A-93C6-1A4E3544609F}" dt="2023-04-20T14:07:44.945" v="2613" actId="20577"/>
          <ac:spMkLst>
            <pc:docMk/>
            <pc:sldMk cId="331118750" sldId="1289"/>
            <ac:spMk id="2" creationId="{C209CC94-D092-B3A9-9695-2BD7583F335D}"/>
          </ac:spMkLst>
        </pc:spChg>
        <pc:spChg chg="mod">
          <ac:chgData name="Ben Troke" userId="67613ef5-c80c-4689-b0c7-0bab8652045d" providerId="ADAL" clId="{7D4E9427-E21F-4E5A-93C6-1A4E3544609F}" dt="2023-04-20T14:49:09.126" v="5651" actId="207"/>
          <ac:spMkLst>
            <pc:docMk/>
            <pc:sldMk cId="331118750" sldId="1289"/>
            <ac:spMk id="3" creationId="{2C6143DD-7538-9479-CD1F-8D43B62EE3CC}"/>
          </ac:spMkLst>
        </pc:spChg>
      </pc:sldChg>
      <pc:sldChg chg="modSp new mod">
        <pc:chgData name="Ben Troke" userId="67613ef5-c80c-4689-b0c7-0bab8652045d" providerId="ADAL" clId="{7D4E9427-E21F-4E5A-93C6-1A4E3544609F}" dt="2023-04-20T14:02:42.028" v="2121" actId="313"/>
        <pc:sldMkLst>
          <pc:docMk/>
          <pc:sldMk cId="3946968910" sldId="1290"/>
        </pc:sldMkLst>
        <pc:spChg chg="mod">
          <ac:chgData name="Ben Troke" userId="67613ef5-c80c-4689-b0c7-0bab8652045d" providerId="ADAL" clId="{7D4E9427-E21F-4E5A-93C6-1A4E3544609F}" dt="2023-04-20T13:59:24.856" v="1895" actId="20577"/>
          <ac:spMkLst>
            <pc:docMk/>
            <pc:sldMk cId="3946968910" sldId="1290"/>
            <ac:spMk id="2" creationId="{224504D8-D385-6264-E21A-403B6FE90819}"/>
          </ac:spMkLst>
        </pc:spChg>
        <pc:spChg chg="mod">
          <ac:chgData name="Ben Troke" userId="67613ef5-c80c-4689-b0c7-0bab8652045d" providerId="ADAL" clId="{7D4E9427-E21F-4E5A-93C6-1A4E3544609F}" dt="2023-04-20T14:02:42.028" v="2121" actId="313"/>
          <ac:spMkLst>
            <pc:docMk/>
            <pc:sldMk cId="3946968910" sldId="1290"/>
            <ac:spMk id="3" creationId="{FED3B06D-E514-FC43-B223-A13A52953DEF}"/>
          </ac:spMkLst>
        </pc:spChg>
      </pc:sldChg>
      <pc:sldChg chg="modSp new mod">
        <pc:chgData name="Ben Troke" userId="67613ef5-c80c-4689-b0c7-0bab8652045d" providerId="ADAL" clId="{7D4E9427-E21F-4E5A-93C6-1A4E3544609F}" dt="2023-04-20T14:49:36.208" v="5658" actId="404"/>
        <pc:sldMkLst>
          <pc:docMk/>
          <pc:sldMk cId="699248607" sldId="1291"/>
        </pc:sldMkLst>
        <pc:spChg chg="mod">
          <ac:chgData name="Ben Troke" userId="67613ef5-c80c-4689-b0c7-0bab8652045d" providerId="ADAL" clId="{7D4E9427-E21F-4E5A-93C6-1A4E3544609F}" dt="2023-04-20T14:11:23" v="3317" actId="20577"/>
          <ac:spMkLst>
            <pc:docMk/>
            <pc:sldMk cId="699248607" sldId="1291"/>
            <ac:spMk id="2" creationId="{84896E7B-32D6-71CC-CB27-1E59C1C93ED6}"/>
          </ac:spMkLst>
        </pc:spChg>
        <pc:spChg chg="mod">
          <ac:chgData name="Ben Troke" userId="67613ef5-c80c-4689-b0c7-0bab8652045d" providerId="ADAL" clId="{7D4E9427-E21F-4E5A-93C6-1A4E3544609F}" dt="2023-04-20T14:49:36.208" v="5658" actId="404"/>
          <ac:spMkLst>
            <pc:docMk/>
            <pc:sldMk cId="699248607" sldId="1291"/>
            <ac:spMk id="3" creationId="{46854491-E217-C2D3-DBD9-978D82DF0D9F}"/>
          </ac:spMkLst>
        </pc:spChg>
      </pc:sldChg>
      <pc:sldChg chg="modSp new mod modNotesTx">
        <pc:chgData name="Ben Troke" userId="67613ef5-c80c-4689-b0c7-0bab8652045d" providerId="ADAL" clId="{7D4E9427-E21F-4E5A-93C6-1A4E3544609F}" dt="2023-04-20T14:50:19.346" v="5664" actId="313"/>
        <pc:sldMkLst>
          <pc:docMk/>
          <pc:sldMk cId="1297514738" sldId="1292"/>
        </pc:sldMkLst>
        <pc:spChg chg="mod">
          <ac:chgData name="Ben Troke" userId="67613ef5-c80c-4689-b0c7-0bab8652045d" providerId="ADAL" clId="{7D4E9427-E21F-4E5A-93C6-1A4E3544609F}" dt="2023-04-20T14:14:35.168" v="3796" actId="5793"/>
          <ac:spMkLst>
            <pc:docMk/>
            <pc:sldMk cId="1297514738" sldId="1292"/>
            <ac:spMk id="2" creationId="{0396CC73-AC15-EED6-082F-1FFB8ED4B319}"/>
          </ac:spMkLst>
        </pc:spChg>
        <pc:spChg chg="mod">
          <ac:chgData name="Ben Troke" userId="67613ef5-c80c-4689-b0c7-0bab8652045d" providerId="ADAL" clId="{7D4E9427-E21F-4E5A-93C6-1A4E3544609F}" dt="2023-04-20T14:50:19.346" v="5664" actId="313"/>
          <ac:spMkLst>
            <pc:docMk/>
            <pc:sldMk cId="1297514738" sldId="1292"/>
            <ac:spMk id="3" creationId="{5A53F996-C273-CDDA-F857-94DCDCB325ED}"/>
          </ac:spMkLst>
        </pc:spChg>
      </pc:sldChg>
      <pc:sldChg chg="modSp new mod">
        <pc:chgData name="Ben Troke" userId="67613ef5-c80c-4689-b0c7-0bab8652045d" providerId="ADAL" clId="{7D4E9427-E21F-4E5A-93C6-1A4E3544609F}" dt="2023-04-20T14:27:18.977" v="4295" actId="20577"/>
        <pc:sldMkLst>
          <pc:docMk/>
          <pc:sldMk cId="2923028235" sldId="1293"/>
        </pc:sldMkLst>
        <pc:spChg chg="mod">
          <ac:chgData name="Ben Troke" userId="67613ef5-c80c-4689-b0c7-0bab8652045d" providerId="ADAL" clId="{7D4E9427-E21F-4E5A-93C6-1A4E3544609F}" dt="2023-04-20T14:22:03.003" v="3966" actId="20577"/>
          <ac:spMkLst>
            <pc:docMk/>
            <pc:sldMk cId="2923028235" sldId="1293"/>
            <ac:spMk id="2" creationId="{A76A1896-B5B4-A2EB-3DD6-9D2BC7D3FCB4}"/>
          </ac:spMkLst>
        </pc:spChg>
        <pc:spChg chg="mod">
          <ac:chgData name="Ben Troke" userId="67613ef5-c80c-4689-b0c7-0bab8652045d" providerId="ADAL" clId="{7D4E9427-E21F-4E5A-93C6-1A4E3544609F}" dt="2023-04-20T14:27:18.977" v="4295" actId="20577"/>
          <ac:spMkLst>
            <pc:docMk/>
            <pc:sldMk cId="2923028235" sldId="1293"/>
            <ac:spMk id="3" creationId="{23EF0231-B5E9-C97B-CC3B-4BAFC0855C05}"/>
          </ac:spMkLst>
        </pc:spChg>
      </pc:sldChg>
      <pc:sldChg chg="modSp new mod modNotesTx">
        <pc:chgData name="Ben Troke" userId="67613ef5-c80c-4689-b0c7-0bab8652045d" providerId="ADAL" clId="{7D4E9427-E21F-4E5A-93C6-1A4E3544609F}" dt="2023-04-20T14:50:58.857" v="5667" actId="20577"/>
        <pc:sldMkLst>
          <pc:docMk/>
          <pc:sldMk cId="849693919" sldId="1294"/>
        </pc:sldMkLst>
        <pc:spChg chg="mod">
          <ac:chgData name="Ben Troke" userId="67613ef5-c80c-4689-b0c7-0bab8652045d" providerId="ADAL" clId="{7D4E9427-E21F-4E5A-93C6-1A4E3544609F}" dt="2023-04-20T14:50:58.857" v="5667" actId="20577"/>
          <ac:spMkLst>
            <pc:docMk/>
            <pc:sldMk cId="849693919" sldId="1294"/>
            <ac:spMk id="3" creationId="{E0A72A66-ADBE-D2B6-4DC4-91ADADF802AE}"/>
          </ac:spMkLst>
        </pc:spChg>
      </pc:sldChg>
      <pc:sldChg chg="addSp delSp modSp add mod">
        <pc:chgData name="Ben Troke" userId="67613ef5-c80c-4689-b0c7-0bab8652045d" providerId="ADAL" clId="{7D4E9427-E21F-4E5A-93C6-1A4E3544609F}" dt="2023-04-20T14:38:05.294" v="5644" actId="1076"/>
        <pc:sldMkLst>
          <pc:docMk/>
          <pc:sldMk cId="1500190441" sldId="1295"/>
        </pc:sldMkLst>
        <pc:spChg chg="add del mod">
          <ac:chgData name="Ben Troke" userId="67613ef5-c80c-4689-b0c7-0bab8652045d" providerId="ADAL" clId="{7D4E9427-E21F-4E5A-93C6-1A4E3544609F}" dt="2023-04-20T14:38:00.823" v="5642" actId="478"/>
          <ac:spMkLst>
            <pc:docMk/>
            <pc:sldMk cId="1500190441" sldId="1295"/>
            <ac:spMk id="2" creationId="{8C398190-A2A1-DB97-519D-9AB991612628}"/>
          </ac:spMkLst>
        </pc:spChg>
        <pc:spChg chg="add del mod">
          <ac:chgData name="Ben Troke" userId="67613ef5-c80c-4689-b0c7-0bab8652045d" providerId="ADAL" clId="{7D4E9427-E21F-4E5A-93C6-1A4E3544609F}" dt="2023-04-20T14:38:03.241" v="5643" actId="478"/>
          <ac:spMkLst>
            <pc:docMk/>
            <pc:sldMk cId="1500190441" sldId="1295"/>
            <ac:spMk id="3" creationId="{B06DAEFB-F446-0072-F69D-C28895FA08A7}"/>
          </ac:spMkLst>
        </pc:spChg>
        <pc:spChg chg="del">
          <ac:chgData name="Ben Troke" userId="67613ef5-c80c-4689-b0c7-0bab8652045d" providerId="ADAL" clId="{7D4E9427-E21F-4E5A-93C6-1A4E3544609F}" dt="2023-04-20T14:37:44.535" v="5636" actId="478"/>
          <ac:spMkLst>
            <pc:docMk/>
            <pc:sldMk cId="1500190441" sldId="1295"/>
            <ac:spMk id="61442" creationId="{00000000-0000-0000-0000-000000000000}"/>
          </ac:spMkLst>
        </pc:spChg>
        <pc:picChg chg="add mod">
          <ac:chgData name="Ben Troke" userId="67613ef5-c80c-4689-b0c7-0bab8652045d" providerId="ADAL" clId="{7D4E9427-E21F-4E5A-93C6-1A4E3544609F}" dt="2023-04-20T14:38:05.294" v="5644" actId="1076"/>
          <ac:picMkLst>
            <pc:docMk/>
            <pc:sldMk cId="1500190441" sldId="1295"/>
            <ac:picMk id="5" creationId="{47FE2DFF-086C-45FE-F079-8181F7D2FAD5}"/>
          </ac:picMkLst>
        </pc:picChg>
        <pc:picChg chg="del">
          <ac:chgData name="Ben Troke" userId="67613ef5-c80c-4689-b0c7-0bab8652045d" providerId="ADAL" clId="{7D4E9427-E21F-4E5A-93C6-1A4E3544609F}" dt="2023-04-20T14:37:40.473" v="5635" actId="478"/>
          <ac:picMkLst>
            <pc:docMk/>
            <pc:sldMk cId="1500190441" sldId="1295"/>
            <ac:picMk id="61443" creationId="{00000000-0000-0000-0000-000000000000}"/>
          </ac:picMkLst>
        </pc:picChg>
      </pc:sldChg>
      <pc:sldMasterChg chg="delSldLayout">
        <pc:chgData name="Ben Troke" userId="67613ef5-c80c-4689-b0c7-0bab8652045d" providerId="ADAL" clId="{7D4E9427-E21F-4E5A-93C6-1A4E3544609F}" dt="2023-04-20T14:35:15.025" v="5631" actId="47"/>
        <pc:sldMasterMkLst>
          <pc:docMk/>
          <pc:sldMasterMk cId="2399231207" sldId="2147483648"/>
        </pc:sldMasterMkLst>
        <pc:sldLayoutChg chg="del">
          <pc:chgData name="Ben Troke" userId="67613ef5-c80c-4689-b0c7-0bab8652045d" providerId="ADAL" clId="{7D4E9427-E21F-4E5A-93C6-1A4E3544609F}" dt="2023-04-20T14:35:15.025" v="5631" actId="47"/>
          <pc:sldLayoutMkLst>
            <pc:docMk/>
            <pc:sldMasterMk cId="2399231207" sldId="2147483648"/>
            <pc:sldLayoutMk cId="2622925366" sldId="2147483667"/>
          </pc:sldLayoutMkLst>
        </pc:sldLayoutChg>
      </pc:sldMasterChg>
      <pc:sldMasterChg chg="del delSldLayout">
        <pc:chgData name="Ben Troke" userId="67613ef5-c80c-4689-b0c7-0bab8652045d" providerId="ADAL" clId="{7D4E9427-E21F-4E5A-93C6-1A4E3544609F}" dt="2023-04-20T14:35:45.685" v="5632" actId="47"/>
        <pc:sldMasterMkLst>
          <pc:docMk/>
          <pc:sldMasterMk cId="3902367046" sldId="2147483684"/>
        </pc:sldMasterMkLst>
        <pc:sldLayoutChg chg="del">
          <pc:chgData name="Ben Troke" userId="67613ef5-c80c-4689-b0c7-0bab8652045d" providerId="ADAL" clId="{7D4E9427-E21F-4E5A-93C6-1A4E3544609F}" dt="2023-04-20T14:35:45.685" v="5632" actId="47"/>
          <pc:sldLayoutMkLst>
            <pc:docMk/>
            <pc:sldMasterMk cId="3902367046" sldId="2147483684"/>
            <pc:sldLayoutMk cId="3926447525" sldId="2147483685"/>
          </pc:sldLayoutMkLst>
        </pc:sldLayoutChg>
        <pc:sldLayoutChg chg="del">
          <pc:chgData name="Ben Troke" userId="67613ef5-c80c-4689-b0c7-0bab8652045d" providerId="ADAL" clId="{7D4E9427-E21F-4E5A-93C6-1A4E3544609F}" dt="2023-04-20T14:35:45.685" v="5632" actId="47"/>
          <pc:sldLayoutMkLst>
            <pc:docMk/>
            <pc:sldMasterMk cId="3902367046" sldId="2147483684"/>
            <pc:sldLayoutMk cId="598212905" sldId="2147483686"/>
          </pc:sldLayoutMkLst>
        </pc:sldLayoutChg>
        <pc:sldLayoutChg chg="del">
          <pc:chgData name="Ben Troke" userId="67613ef5-c80c-4689-b0c7-0bab8652045d" providerId="ADAL" clId="{7D4E9427-E21F-4E5A-93C6-1A4E3544609F}" dt="2023-04-20T14:35:45.685" v="5632" actId="47"/>
          <pc:sldLayoutMkLst>
            <pc:docMk/>
            <pc:sldMasterMk cId="3902367046" sldId="2147483684"/>
            <pc:sldLayoutMk cId="4070927140" sldId="2147483687"/>
          </pc:sldLayoutMkLst>
        </pc:sldLayoutChg>
        <pc:sldLayoutChg chg="del">
          <pc:chgData name="Ben Troke" userId="67613ef5-c80c-4689-b0c7-0bab8652045d" providerId="ADAL" clId="{7D4E9427-E21F-4E5A-93C6-1A4E3544609F}" dt="2023-04-20T14:35:45.685" v="5632" actId="47"/>
          <pc:sldLayoutMkLst>
            <pc:docMk/>
            <pc:sldMasterMk cId="3902367046" sldId="2147483684"/>
            <pc:sldLayoutMk cId="3004394097" sldId="2147483688"/>
          </pc:sldLayoutMkLst>
        </pc:sldLayoutChg>
        <pc:sldLayoutChg chg="del">
          <pc:chgData name="Ben Troke" userId="67613ef5-c80c-4689-b0c7-0bab8652045d" providerId="ADAL" clId="{7D4E9427-E21F-4E5A-93C6-1A4E3544609F}" dt="2023-04-20T14:35:45.685" v="5632" actId="47"/>
          <pc:sldLayoutMkLst>
            <pc:docMk/>
            <pc:sldMasterMk cId="3902367046" sldId="2147483684"/>
            <pc:sldLayoutMk cId="4060086107" sldId="2147483689"/>
          </pc:sldLayoutMkLst>
        </pc:sldLayoutChg>
        <pc:sldLayoutChg chg="del">
          <pc:chgData name="Ben Troke" userId="67613ef5-c80c-4689-b0c7-0bab8652045d" providerId="ADAL" clId="{7D4E9427-E21F-4E5A-93C6-1A4E3544609F}" dt="2023-04-20T14:35:45.685" v="5632" actId="47"/>
          <pc:sldLayoutMkLst>
            <pc:docMk/>
            <pc:sldMasterMk cId="3902367046" sldId="2147483684"/>
            <pc:sldLayoutMk cId="3453490807" sldId="2147483690"/>
          </pc:sldLayoutMkLst>
        </pc:sldLayoutChg>
        <pc:sldLayoutChg chg="del">
          <pc:chgData name="Ben Troke" userId="67613ef5-c80c-4689-b0c7-0bab8652045d" providerId="ADAL" clId="{7D4E9427-E21F-4E5A-93C6-1A4E3544609F}" dt="2023-04-20T14:35:45.685" v="5632" actId="47"/>
          <pc:sldLayoutMkLst>
            <pc:docMk/>
            <pc:sldMasterMk cId="3902367046" sldId="2147483684"/>
            <pc:sldLayoutMk cId="2823754371" sldId="2147483691"/>
          </pc:sldLayoutMkLst>
        </pc:sldLayoutChg>
        <pc:sldLayoutChg chg="del">
          <pc:chgData name="Ben Troke" userId="67613ef5-c80c-4689-b0c7-0bab8652045d" providerId="ADAL" clId="{7D4E9427-E21F-4E5A-93C6-1A4E3544609F}" dt="2023-04-20T14:35:45.685" v="5632" actId="47"/>
          <pc:sldLayoutMkLst>
            <pc:docMk/>
            <pc:sldMasterMk cId="3902367046" sldId="2147483684"/>
            <pc:sldLayoutMk cId="2299508524" sldId="2147483692"/>
          </pc:sldLayoutMkLst>
        </pc:sldLayoutChg>
        <pc:sldLayoutChg chg="del">
          <pc:chgData name="Ben Troke" userId="67613ef5-c80c-4689-b0c7-0bab8652045d" providerId="ADAL" clId="{7D4E9427-E21F-4E5A-93C6-1A4E3544609F}" dt="2023-04-20T14:35:45.685" v="5632" actId="47"/>
          <pc:sldLayoutMkLst>
            <pc:docMk/>
            <pc:sldMasterMk cId="3902367046" sldId="2147483684"/>
            <pc:sldLayoutMk cId="1567314767" sldId="2147483693"/>
          </pc:sldLayoutMkLst>
        </pc:sldLayoutChg>
        <pc:sldLayoutChg chg="del">
          <pc:chgData name="Ben Troke" userId="67613ef5-c80c-4689-b0c7-0bab8652045d" providerId="ADAL" clId="{7D4E9427-E21F-4E5A-93C6-1A4E3544609F}" dt="2023-04-20T14:35:45.685" v="5632" actId="47"/>
          <pc:sldLayoutMkLst>
            <pc:docMk/>
            <pc:sldMasterMk cId="3902367046" sldId="2147483684"/>
            <pc:sldLayoutMk cId="1275402537" sldId="2147483694"/>
          </pc:sldLayoutMkLst>
        </pc:sldLayoutChg>
        <pc:sldLayoutChg chg="del">
          <pc:chgData name="Ben Troke" userId="67613ef5-c80c-4689-b0c7-0bab8652045d" providerId="ADAL" clId="{7D4E9427-E21F-4E5A-93C6-1A4E3544609F}" dt="2023-04-20T14:35:45.685" v="5632" actId="47"/>
          <pc:sldLayoutMkLst>
            <pc:docMk/>
            <pc:sldMasterMk cId="3902367046" sldId="2147483684"/>
            <pc:sldLayoutMk cId="1546096797" sldId="2147483695"/>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6332"/>
          </a:xfrm>
          <a:prstGeom prst="rect">
            <a:avLst/>
          </a:prstGeom>
        </p:spPr>
        <p:txBody>
          <a:bodyPr vert="horz" lIns="95562" tIns="47781" rIns="95562" bIns="47781" rtlCol="0"/>
          <a:lstStyle>
            <a:lvl1pPr algn="l">
              <a:defRPr sz="13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50443" y="1"/>
            <a:ext cx="2945659" cy="496332"/>
          </a:xfrm>
          <a:prstGeom prst="rect">
            <a:avLst/>
          </a:prstGeom>
        </p:spPr>
        <p:txBody>
          <a:bodyPr vert="horz" lIns="95562" tIns="47781" rIns="95562" bIns="47781" rtlCol="0"/>
          <a:lstStyle>
            <a:lvl1pPr algn="r">
              <a:defRPr sz="1300">
                <a:latin typeface="Arial" panose="020B0604020202020204" pitchFamily="34" charset="0"/>
              </a:defRPr>
            </a:lvl1pPr>
          </a:lstStyle>
          <a:p>
            <a:fld id="{00605B99-E3BF-4184-9C9A-6B10BE56B127}" type="datetimeFigureOut">
              <a:rPr lang="en-GB" smtClean="0"/>
              <a:pPr/>
              <a:t>20/04/2023</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5562" tIns="47781" rIns="95562" bIns="47781" rtlCol="0" anchor="ctr"/>
          <a:lstStyle/>
          <a:p>
            <a:endParaRPr lang="en-GB"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5562" tIns="47781" rIns="95562" bIns="47781"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9428584"/>
            <a:ext cx="2945659" cy="496332"/>
          </a:xfrm>
          <a:prstGeom prst="rect">
            <a:avLst/>
          </a:prstGeom>
        </p:spPr>
        <p:txBody>
          <a:bodyPr vert="horz" lIns="95562" tIns="47781" rIns="95562" bIns="47781" rtlCol="0" anchor="b"/>
          <a:lstStyle>
            <a:lvl1pPr algn="l">
              <a:defRPr sz="13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50443" y="9428584"/>
            <a:ext cx="2945659" cy="496332"/>
          </a:xfrm>
          <a:prstGeom prst="rect">
            <a:avLst/>
          </a:prstGeom>
        </p:spPr>
        <p:txBody>
          <a:bodyPr vert="horz" lIns="95562" tIns="47781" rIns="95562" bIns="47781" rtlCol="0" anchor="b"/>
          <a:lstStyle>
            <a:lvl1pPr algn="r">
              <a:defRPr sz="1300">
                <a:latin typeface="Arial" panose="020B0604020202020204" pitchFamily="34" charset="0"/>
              </a:defRPr>
            </a:lvl1pPr>
          </a:lstStyle>
          <a:p>
            <a:fld id="{E01658F5-C9C4-4283-AB43-572C1C369F32}" type="slidenum">
              <a:rPr lang="en-GB" smtClean="0"/>
              <a:pPr/>
              <a:t>‹#›</a:t>
            </a:fld>
            <a:endParaRPr lang="en-GB" dirty="0"/>
          </a:p>
        </p:txBody>
      </p:sp>
    </p:spTree>
    <p:extLst>
      <p:ext uri="{BB962C8B-B14F-4D97-AF65-F5344CB8AC3E}">
        <p14:creationId xmlns:p14="http://schemas.microsoft.com/office/powerpoint/2010/main" val="23060270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intro</a:t>
            </a:r>
          </a:p>
        </p:txBody>
      </p:sp>
      <p:sp>
        <p:nvSpPr>
          <p:cNvPr id="4" name="Slide Number Placeholder 3"/>
          <p:cNvSpPr>
            <a:spLocks noGrp="1"/>
          </p:cNvSpPr>
          <p:nvPr>
            <p:ph type="sldNum" sz="quarter" idx="5"/>
          </p:nvPr>
        </p:nvSpPr>
        <p:spPr/>
        <p:txBody>
          <a:bodyPr/>
          <a:lstStyle/>
          <a:p>
            <a:fld id="{E01658F5-C9C4-4283-AB43-572C1C369F32}" type="slidenum">
              <a:rPr lang="en-GB" smtClean="0"/>
              <a:pPr/>
              <a:t>1</a:t>
            </a:fld>
            <a:endParaRPr lang="en-GB" dirty="0"/>
          </a:p>
        </p:txBody>
      </p:sp>
    </p:spTree>
    <p:extLst>
      <p:ext uri="{BB962C8B-B14F-4D97-AF65-F5344CB8AC3E}">
        <p14:creationId xmlns:p14="http://schemas.microsoft.com/office/powerpoint/2010/main" val="18838810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01658F5-C9C4-4283-AB43-572C1C369F32}" type="slidenum">
              <a:rPr lang="en-GB" smtClean="0"/>
              <a:pPr/>
              <a:t>10</a:t>
            </a:fld>
            <a:endParaRPr lang="en-GB" dirty="0"/>
          </a:p>
        </p:txBody>
      </p:sp>
    </p:spTree>
    <p:extLst>
      <p:ext uri="{BB962C8B-B14F-4D97-AF65-F5344CB8AC3E}">
        <p14:creationId xmlns:p14="http://schemas.microsoft.com/office/powerpoint/2010/main" val="11138112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01658F5-C9C4-4283-AB43-572C1C369F32}" type="slidenum">
              <a:rPr lang="en-GB" smtClean="0"/>
              <a:pPr/>
              <a:t>11</a:t>
            </a:fld>
            <a:endParaRPr lang="en-GB" dirty="0"/>
          </a:p>
        </p:txBody>
      </p:sp>
    </p:spTree>
    <p:extLst>
      <p:ext uri="{BB962C8B-B14F-4D97-AF65-F5344CB8AC3E}">
        <p14:creationId xmlns:p14="http://schemas.microsoft.com/office/powerpoint/2010/main" val="27635524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01658F5-C9C4-4283-AB43-572C1C369F32}" type="slidenum">
              <a:rPr lang="en-GB" smtClean="0"/>
              <a:pPr/>
              <a:t>12</a:t>
            </a:fld>
            <a:endParaRPr lang="en-GB" dirty="0"/>
          </a:p>
        </p:txBody>
      </p:sp>
    </p:spTree>
    <p:extLst>
      <p:ext uri="{BB962C8B-B14F-4D97-AF65-F5344CB8AC3E}">
        <p14:creationId xmlns:p14="http://schemas.microsoft.com/office/powerpoint/2010/main" val="38653568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01658F5-C9C4-4283-AB43-572C1C369F32}" type="slidenum">
              <a:rPr lang="en-GB" smtClean="0"/>
              <a:pPr/>
              <a:t>13</a:t>
            </a:fld>
            <a:endParaRPr lang="en-GB" dirty="0"/>
          </a:p>
        </p:txBody>
      </p:sp>
    </p:spTree>
    <p:extLst>
      <p:ext uri="{BB962C8B-B14F-4D97-AF65-F5344CB8AC3E}">
        <p14:creationId xmlns:p14="http://schemas.microsoft.com/office/powerpoint/2010/main" val="14638280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01658F5-C9C4-4283-AB43-572C1C369F32}" type="slidenum">
              <a:rPr lang="en-GB" smtClean="0"/>
              <a:pPr/>
              <a:t>14</a:t>
            </a:fld>
            <a:endParaRPr lang="en-GB" dirty="0"/>
          </a:p>
        </p:txBody>
      </p:sp>
    </p:spTree>
    <p:extLst>
      <p:ext uri="{BB962C8B-B14F-4D97-AF65-F5344CB8AC3E}">
        <p14:creationId xmlns:p14="http://schemas.microsoft.com/office/powerpoint/2010/main" val="25970865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01658F5-C9C4-4283-AB43-572C1C369F32}" type="slidenum">
              <a:rPr lang="en-GB" smtClean="0"/>
              <a:pPr/>
              <a:t>15</a:t>
            </a:fld>
            <a:endParaRPr lang="en-GB" dirty="0"/>
          </a:p>
        </p:txBody>
      </p:sp>
    </p:spTree>
    <p:extLst>
      <p:ext uri="{BB962C8B-B14F-4D97-AF65-F5344CB8AC3E}">
        <p14:creationId xmlns:p14="http://schemas.microsoft.com/office/powerpoint/2010/main" val="27949293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Led to coverage on Channel 4 TV news, and the Guardian.  </a:t>
            </a:r>
          </a:p>
          <a:p>
            <a:endParaRPr lang="en-GB" dirty="0"/>
          </a:p>
        </p:txBody>
      </p:sp>
      <p:sp>
        <p:nvSpPr>
          <p:cNvPr id="4" name="Slide Number Placeholder 3"/>
          <p:cNvSpPr>
            <a:spLocks noGrp="1"/>
          </p:cNvSpPr>
          <p:nvPr>
            <p:ph type="sldNum" sz="quarter" idx="5"/>
          </p:nvPr>
        </p:nvSpPr>
        <p:spPr/>
        <p:txBody>
          <a:bodyPr/>
          <a:lstStyle/>
          <a:p>
            <a:fld id="{E01658F5-C9C4-4283-AB43-572C1C369F32}" type="slidenum">
              <a:rPr lang="en-GB" smtClean="0"/>
              <a:pPr/>
              <a:t>16</a:t>
            </a:fld>
            <a:endParaRPr lang="en-GB" dirty="0"/>
          </a:p>
        </p:txBody>
      </p:sp>
    </p:spTree>
    <p:extLst>
      <p:ext uri="{BB962C8B-B14F-4D97-AF65-F5344CB8AC3E}">
        <p14:creationId xmlns:p14="http://schemas.microsoft.com/office/powerpoint/2010/main" val="6748560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01658F5-C9C4-4283-AB43-572C1C369F32}" type="slidenum">
              <a:rPr lang="en-GB" smtClean="0"/>
              <a:pPr/>
              <a:t>17</a:t>
            </a:fld>
            <a:endParaRPr lang="en-GB" dirty="0"/>
          </a:p>
        </p:txBody>
      </p:sp>
    </p:spTree>
    <p:extLst>
      <p:ext uri="{BB962C8B-B14F-4D97-AF65-F5344CB8AC3E}">
        <p14:creationId xmlns:p14="http://schemas.microsoft.com/office/powerpoint/2010/main" val="13168870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NB current average for a DoLS SA is 153 days – </a:t>
            </a:r>
            <a:r>
              <a:rPr lang="en-GB" dirty="0" err="1"/>
              <a:t>cf</a:t>
            </a:r>
            <a:r>
              <a:rPr lang="en-GB" dirty="0"/>
              <a:t> UA can only last 14 days.  </a:t>
            </a:r>
          </a:p>
          <a:p>
            <a:endParaRPr lang="en-GB" dirty="0"/>
          </a:p>
          <a:p>
            <a:r>
              <a:rPr lang="en-GB" dirty="0"/>
              <a:t>A large proportion of people wait over a year.  </a:t>
            </a:r>
          </a:p>
          <a:p>
            <a:endParaRPr lang="en-GB" dirty="0"/>
          </a:p>
          <a:p>
            <a:r>
              <a:rPr lang="en-GB" dirty="0"/>
              <a:t>Huge numbers of people are unlawfully deprived of their liberty</a:t>
            </a:r>
          </a:p>
          <a:p>
            <a:endParaRPr lang="en-GB" dirty="0"/>
          </a:p>
          <a:p>
            <a:r>
              <a:rPr lang="en-GB" dirty="0"/>
              <a:t>Will the courts start to use their discretion to start awarding serious compensation to those where there is a “technical breach” only?  To drive a change in behaviour by commissioners </a:t>
            </a:r>
          </a:p>
          <a:p>
            <a:endParaRPr lang="en-GB" dirty="0"/>
          </a:p>
          <a:p>
            <a:r>
              <a:rPr lang="en-GB" dirty="0"/>
              <a:t>NB not only the (mis)use of DoLS but also those in the community where cases are not brought to COP to authorise (and the huge delays there) -  who also have the iniquity of the lack of non means tested legal aid, which is available only for s21A challenges which need there to be a DOLS authorisation in place.  </a:t>
            </a:r>
          </a:p>
          <a:p>
            <a:endParaRPr lang="en-GB" dirty="0"/>
          </a:p>
          <a:p>
            <a:r>
              <a:rPr lang="en-GB" dirty="0"/>
              <a:t>No to mention CQC / regulatory liabilities - </a:t>
            </a:r>
          </a:p>
          <a:p>
            <a:endParaRPr lang="en-GB" dirty="0"/>
          </a:p>
          <a:p>
            <a:r>
              <a:rPr lang="en-GB" dirty="0"/>
              <a:t>And of course the harm to P, even if there is no other substantial liability</a:t>
            </a:r>
          </a:p>
          <a:p>
            <a:endParaRPr lang="en-GB" dirty="0"/>
          </a:p>
          <a:p>
            <a:endParaRPr lang="en-GB" dirty="0"/>
          </a:p>
        </p:txBody>
      </p:sp>
      <p:sp>
        <p:nvSpPr>
          <p:cNvPr id="4" name="Slide Number Placeholder 3"/>
          <p:cNvSpPr>
            <a:spLocks noGrp="1"/>
          </p:cNvSpPr>
          <p:nvPr>
            <p:ph type="sldNum" sz="quarter" idx="5"/>
          </p:nvPr>
        </p:nvSpPr>
        <p:spPr/>
        <p:txBody>
          <a:bodyPr/>
          <a:lstStyle/>
          <a:p>
            <a:fld id="{E01658F5-C9C4-4283-AB43-572C1C369F32}" type="slidenum">
              <a:rPr lang="en-GB" smtClean="0"/>
              <a:pPr/>
              <a:t>18</a:t>
            </a:fld>
            <a:endParaRPr lang="en-GB" dirty="0"/>
          </a:p>
        </p:txBody>
      </p:sp>
    </p:spTree>
    <p:extLst>
      <p:ext uri="{BB962C8B-B14F-4D97-AF65-F5344CB8AC3E}">
        <p14:creationId xmlns:p14="http://schemas.microsoft.com/office/powerpoint/2010/main" val="37372769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a:p>
            <a:endParaRPr lang="en-GB" dirty="0"/>
          </a:p>
        </p:txBody>
      </p:sp>
      <p:sp>
        <p:nvSpPr>
          <p:cNvPr id="4" name="Slide Number Placeholder 3"/>
          <p:cNvSpPr>
            <a:spLocks noGrp="1"/>
          </p:cNvSpPr>
          <p:nvPr>
            <p:ph type="sldNum" sz="quarter" idx="10"/>
          </p:nvPr>
        </p:nvSpPr>
        <p:spPr/>
        <p:txBody>
          <a:bodyPr/>
          <a:lstStyle/>
          <a:p>
            <a:fld id="{E01658F5-C9C4-4283-AB43-572C1C369F32}" type="slidenum">
              <a:rPr lang="en-GB" smtClean="0"/>
              <a:pPr/>
              <a:t>19</a:t>
            </a:fld>
            <a:endParaRPr lang="en-GB" dirty="0"/>
          </a:p>
        </p:txBody>
      </p:sp>
    </p:spTree>
    <p:extLst>
      <p:ext uri="{BB962C8B-B14F-4D97-AF65-F5344CB8AC3E}">
        <p14:creationId xmlns:p14="http://schemas.microsoft.com/office/powerpoint/2010/main" val="11972259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01658F5-C9C4-4283-AB43-572C1C369F32}" type="slidenum">
              <a:rPr lang="en-GB" smtClean="0"/>
              <a:pPr/>
              <a:t>2</a:t>
            </a:fld>
            <a:endParaRPr lang="en-GB" dirty="0"/>
          </a:p>
        </p:txBody>
      </p:sp>
    </p:spTree>
    <p:extLst>
      <p:ext uri="{BB962C8B-B14F-4D97-AF65-F5344CB8AC3E}">
        <p14:creationId xmlns:p14="http://schemas.microsoft.com/office/powerpoint/2010/main" val="38463490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defTabSz="851159">
              <a:defRPr/>
            </a:pPr>
            <a:fld id="{E01658F5-C9C4-4283-AB43-572C1C369F32}" type="slidenum">
              <a:rPr lang="en-GB" sz="1200">
                <a:solidFill>
                  <a:prstClr val="black"/>
                </a:solidFill>
              </a:rPr>
              <a:pPr defTabSz="851159">
                <a:defRPr/>
              </a:pPr>
              <a:t>20</a:t>
            </a:fld>
            <a:endParaRPr lang="en-GB" sz="1200" dirty="0">
              <a:solidFill>
                <a:prstClr val="black"/>
              </a:solidFill>
            </a:endParaRPr>
          </a:p>
        </p:txBody>
      </p:sp>
    </p:spTree>
    <p:extLst>
      <p:ext uri="{BB962C8B-B14F-4D97-AF65-F5344CB8AC3E}">
        <p14:creationId xmlns:p14="http://schemas.microsoft.com/office/powerpoint/2010/main" val="27211564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defTabSz="851159">
              <a:defRPr/>
            </a:pPr>
            <a:fld id="{E01658F5-C9C4-4283-AB43-572C1C369F32}" type="slidenum">
              <a:rPr lang="en-GB" sz="1200">
                <a:solidFill>
                  <a:prstClr val="black"/>
                </a:solidFill>
              </a:rPr>
              <a:pPr defTabSz="851159">
                <a:defRPr/>
              </a:pPr>
              <a:t>21</a:t>
            </a:fld>
            <a:endParaRPr lang="en-GB" sz="1200" dirty="0">
              <a:solidFill>
                <a:prstClr val="black"/>
              </a:solidFill>
            </a:endParaRPr>
          </a:p>
        </p:txBody>
      </p:sp>
    </p:spTree>
    <p:extLst>
      <p:ext uri="{BB962C8B-B14F-4D97-AF65-F5344CB8AC3E}">
        <p14:creationId xmlns:p14="http://schemas.microsoft.com/office/powerpoint/2010/main" val="27211564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01658F5-C9C4-4283-AB43-572C1C369F32}" type="slidenum">
              <a:rPr lang="en-GB" smtClean="0"/>
              <a:pPr/>
              <a:t>22</a:t>
            </a:fld>
            <a:endParaRPr lang="en-GB" dirty="0"/>
          </a:p>
        </p:txBody>
      </p:sp>
    </p:spTree>
    <p:extLst>
      <p:ext uri="{BB962C8B-B14F-4D97-AF65-F5344CB8AC3E}">
        <p14:creationId xmlns:p14="http://schemas.microsoft.com/office/powerpoint/2010/main" val="16619622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F3DF6835-F29D-4F76-A99B-1B48FC78A877}"/>
              </a:ext>
            </a:extLst>
          </p:cNvPr>
          <p:cNvSpPr>
            <a:spLocks noGrp="1" noRot="1" noChangeAspect="1" noChangeArrowheads="1" noTextEdit="1"/>
          </p:cNvSpPr>
          <p:nvPr>
            <p:ph type="sldImg"/>
          </p:nvPr>
        </p:nvSpPr>
        <p:spPr>
          <a:ln/>
        </p:spPr>
      </p:sp>
      <p:sp>
        <p:nvSpPr>
          <p:cNvPr id="21507" name="Notes Placeholder 2">
            <a:extLst>
              <a:ext uri="{FF2B5EF4-FFF2-40B4-BE49-F238E27FC236}">
                <a16:creationId xmlns:a16="http://schemas.microsoft.com/office/drawing/2014/main" id="{1F8F9B14-4F51-48BE-B553-B8E475B1D136}"/>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ltLang="en-US"/>
              <a:t>Care Act s73</a:t>
            </a:r>
          </a:p>
          <a:p>
            <a:r>
              <a:rPr lang="en-GB" altLang="en-US"/>
              <a:t>Makes clear that HRA covers people receiving domiciliary care / supported living commissioned by the state</a:t>
            </a:r>
          </a:p>
          <a:p>
            <a:r>
              <a:rPr lang="en-GB" altLang="en-US"/>
              <a:t>Previously only for care homes where commissioned / delivered by the state</a:t>
            </a:r>
          </a:p>
          <a:p>
            <a:endParaRPr lang="en-US" altLang="en-US"/>
          </a:p>
        </p:txBody>
      </p:sp>
      <p:sp>
        <p:nvSpPr>
          <p:cNvPr id="21508" name="Slide Number Placeholder 3">
            <a:extLst>
              <a:ext uri="{FF2B5EF4-FFF2-40B4-BE49-F238E27FC236}">
                <a16:creationId xmlns:a16="http://schemas.microsoft.com/office/drawing/2014/main" id="{FB2BF06E-206C-4BCA-818F-8C5F1415AA9A}"/>
              </a:ext>
            </a:extLst>
          </p:cNvPr>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400">
                <a:solidFill>
                  <a:schemeClr val="tx1"/>
                </a:solidFill>
                <a:latin typeface="Trebuchet MS" panose="020B0603020202020204" pitchFamily="34" charset="0"/>
              </a:defRPr>
            </a:lvl1pPr>
            <a:lvl2pPr marL="691567" indent="-265988">
              <a:spcBef>
                <a:spcPct val="30000"/>
              </a:spcBef>
              <a:defRPr sz="1400">
                <a:solidFill>
                  <a:schemeClr val="tx1"/>
                </a:solidFill>
                <a:latin typeface="Trebuchet MS" panose="020B0603020202020204" pitchFamily="34" charset="0"/>
              </a:defRPr>
            </a:lvl2pPr>
            <a:lvl3pPr marL="1063949" indent="-212790">
              <a:spcBef>
                <a:spcPct val="30000"/>
              </a:spcBef>
              <a:defRPr sz="1400">
                <a:solidFill>
                  <a:schemeClr val="tx1"/>
                </a:solidFill>
                <a:latin typeface="Trebuchet MS" panose="020B0603020202020204" pitchFamily="34" charset="0"/>
              </a:defRPr>
            </a:lvl3pPr>
            <a:lvl4pPr marL="1489529" indent="-212790">
              <a:spcBef>
                <a:spcPct val="30000"/>
              </a:spcBef>
              <a:defRPr sz="1400">
                <a:solidFill>
                  <a:schemeClr val="tx1"/>
                </a:solidFill>
                <a:latin typeface="Trebuchet MS" panose="020B0603020202020204" pitchFamily="34" charset="0"/>
              </a:defRPr>
            </a:lvl4pPr>
            <a:lvl5pPr marL="1915109" indent="-212790">
              <a:spcBef>
                <a:spcPct val="30000"/>
              </a:spcBef>
              <a:defRPr sz="1400">
                <a:solidFill>
                  <a:schemeClr val="tx1"/>
                </a:solidFill>
                <a:latin typeface="Trebuchet MS" panose="020B0603020202020204" pitchFamily="34" charset="0"/>
              </a:defRPr>
            </a:lvl5pPr>
            <a:lvl6pPr marL="2340688" indent="-212790" eaLnBrk="0" fontAlgn="base" hangingPunct="0">
              <a:spcBef>
                <a:spcPct val="30000"/>
              </a:spcBef>
              <a:spcAft>
                <a:spcPct val="0"/>
              </a:spcAft>
              <a:defRPr sz="1400">
                <a:solidFill>
                  <a:schemeClr val="tx1"/>
                </a:solidFill>
                <a:latin typeface="Trebuchet MS" panose="020B0603020202020204" pitchFamily="34" charset="0"/>
              </a:defRPr>
            </a:lvl6pPr>
            <a:lvl7pPr marL="2766268" indent="-212790" eaLnBrk="0" fontAlgn="base" hangingPunct="0">
              <a:spcBef>
                <a:spcPct val="30000"/>
              </a:spcBef>
              <a:spcAft>
                <a:spcPct val="0"/>
              </a:spcAft>
              <a:defRPr sz="1400">
                <a:solidFill>
                  <a:schemeClr val="tx1"/>
                </a:solidFill>
                <a:latin typeface="Trebuchet MS" panose="020B0603020202020204" pitchFamily="34" charset="0"/>
              </a:defRPr>
            </a:lvl7pPr>
            <a:lvl8pPr marL="3191847" indent="-212790" eaLnBrk="0" fontAlgn="base" hangingPunct="0">
              <a:spcBef>
                <a:spcPct val="30000"/>
              </a:spcBef>
              <a:spcAft>
                <a:spcPct val="0"/>
              </a:spcAft>
              <a:defRPr sz="1400">
                <a:solidFill>
                  <a:schemeClr val="tx1"/>
                </a:solidFill>
                <a:latin typeface="Trebuchet MS" panose="020B0603020202020204" pitchFamily="34" charset="0"/>
              </a:defRPr>
            </a:lvl8pPr>
            <a:lvl9pPr marL="3617427" indent="-212790" eaLnBrk="0" fontAlgn="base" hangingPunct="0">
              <a:spcBef>
                <a:spcPct val="30000"/>
              </a:spcBef>
              <a:spcAft>
                <a:spcPct val="0"/>
              </a:spcAft>
              <a:defRPr sz="1400">
                <a:solidFill>
                  <a:schemeClr val="tx1"/>
                </a:solidFill>
                <a:latin typeface="Trebuchet MS" panose="020B0603020202020204" pitchFamily="34" charset="0"/>
              </a:defRPr>
            </a:lvl9pPr>
          </a:lstStyle>
          <a:p>
            <a:pPr>
              <a:spcBef>
                <a:spcPct val="0"/>
              </a:spcBef>
            </a:pPr>
            <a:fld id="{BAE6DFB2-FCD2-4099-94A5-6AD378A94B31}" type="slidenum">
              <a:rPr lang="en-GB" altLang="en-US" sz="1200">
                <a:solidFill>
                  <a:srgbClr val="FFFFFF"/>
                </a:solidFill>
                <a:latin typeface="Arial" panose="020B0604020202020204" pitchFamily="34" charset="0"/>
              </a:rPr>
              <a:pPr>
                <a:spcBef>
                  <a:spcPct val="0"/>
                </a:spcBef>
              </a:pPr>
              <a:t>3</a:t>
            </a:fld>
            <a:endParaRPr lang="en-GB" altLang="en-US" sz="1200">
              <a:solidFill>
                <a:srgbClr val="FFFFFF"/>
              </a:solidFill>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01658F5-C9C4-4283-AB43-572C1C369F32}" type="slidenum">
              <a:rPr lang="en-GB" smtClean="0"/>
              <a:pPr/>
              <a:t>4</a:t>
            </a:fld>
            <a:endParaRPr lang="en-GB" dirty="0"/>
          </a:p>
        </p:txBody>
      </p:sp>
    </p:spTree>
    <p:extLst>
      <p:ext uri="{BB962C8B-B14F-4D97-AF65-F5344CB8AC3E}">
        <p14:creationId xmlns:p14="http://schemas.microsoft.com/office/powerpoint/2010/main" val="21340113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01658F5-C9C4-4283-AB43-572C1C369F32}" type="slidenum">
              <a:rPr lang="en-GB" smtClean="0"/>
              <a:pPr/>
              <a:t>5</a:t>
            </a:fld>
            <a:endParaRPr lang="en-GB" dirty="0"/>
          </a:p>
        </p:txBody>
      </p:sp>
    </p:spTree>
    <p:extLst>
      <p:ext uri="{BB962C8B-B14F-4D97-AF65-F5344CB8AC3E}">
        <p14:creationId xmlns:p14="http://schemas.microsoft.com/office/powerpoint/2010/main" val="36026190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01658F5-C9C4-4283-AB43-572C1C369F32}" type="slidenum">
              <a:rPr lang="en-GB" smtClean="0"/>
              <a:pPr/>
              <a:t>6</a:t>
            </a:fld>
            <a:endParaRPr lang="en-GB" dirty="0"/>
          </a:p>
        </p:txBody>
      </p:sp>
    </p:spTree>
    <p:extLst>
      <p:ext uri="{BB962C8B-B14F-4D97-AF65-F5344CB8AC3E}">
        <p14:creationId xmlns:p14="http://schemas.microsoft.com/office/powerpoint/2010/main" val="14330320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measure of something going badly wrong with DoL is primarily that someone’s rights are breached – they are not where, or cared for in the way that they should be.</a:t>
            </a:r>
          </a:p>
          <a:p>
            <a:endParaRPr lang="en-GB" dirty="0"/>
          </a:p>
          <a:p>
            <a:r>
              <a:rPr lang="en-GB" dirty="0"/>
              <a:t>Not every such case will lead to compensation claims, damages awards and awful publicity, but the cases that do are a fair indication that something has gone wrong…  </a:t>
            </a:r>
          </a:p>
          <a:p>
            <a:endParaRPr lang="en-GB" dirty="0"/>
          </a:p>
          <a:p>
            <a:r>
              <a:rPr lang="en-GB" dirty="0"/>
              <a:t>I’d always say something like the harm of these cases – and others like them which don’t generate an award of compensation – is of course measured in the adverse impact on the lives of vulnerable individuals not just in damages award but these are sobering from a public body perspective…</a:t>
            </a:r>
          </a:p>
          <a:p>
            <a:r>
              <a:rPr lang="en-GB" dirty="0"/>
              <a:t> </a:t>
            </a:r>
          </a:p>
          <a:p>
            <a:r>
              <a:rPr lang="en-GB" dirty="0"/>
              <a:t>In Neary, LB Hillingdon ended up paying £35k in compensation to Steven Neary and to his father Mark for breaches of their rights when Steven went into respite care for a few days and was kept there for a year.</a:t>
            </a:r>
          </a:p>
          <a:p>
            <a:r>
              <a:rPr lang="en-GB" dirty="0"/>
              <a:t> </a:t>
            </a:r>
          </a:p>
          <a:p>
            <a:r>
              <a:rPr lang="en-GB" dirty="0"/>
              <a:t>In Esegbona, a decision about discharge from hospital was so badly managed that her estate was awarded around £15,000 in compensation for “false imprisonment” for the 119 days after she said she wanted to go home, because her capacity to make that decision for herself was not properly assessed and then the family were deliberately excluded from the best interests decision making, such that a further award of aggravated damages of £5,000 was made for failure to follow the MCA.  </a:t>
            </a:r>
          </a:p>
          <a:p>
            <a:r>
              <a:rPr lang="en-GB" dirty="0"/>
              <a:t> </a:t>
            </a:r>
          </a:p>
          <a:p>
            <a:r>
              <a:rPr lang="en-GB" dirty="0"/>
              <a:t>In Emile the local authority sought to recover £80,000 of unpaid care home fees from a lady’s estate after she died, and instead ended up paying her estate £130,000 in damages for unlawful DoL as there was no DoLS authorisation in place for 8 ½ years of her time there, and – worse – the LA had not properly considered whether it was in her best interests to remain there or to move there in the first place.</a:t>
            </a:r>
          </a:p>
          <a:p>
            <a:r>
              <a:rPr lang="en-GB" dirty="0"/>
              <a:t> </a:t>
            </a:r>
          </a:p>
          <a:p>
            <a:r>
              <a:rPr lang="en-GB" dirty="0"/>
              <a:t> </a:t>
            </a:r>
          </a:p>
          <a:p>
            <a:r>
              <a:rPr lang="en-GB" dirty="0"/>
              <a:t>And the lesson of each of them is that the problems come from getting the MCA badly wrong to start with, not the niceties of DoL due process….</a:t>
            </a:r>
          </a:p>
          <a:p>
            <a:r>
              <a:rPr lang="en-GB" dirty="0"/>
              <a:t> </a:t>
            </a:r>
          </a:p>
          <a:p>
            <a:endParaRPr lang="en-GB" dirty="0"/>
          </a:p>
        </p:txBody>
      </p:sp>
      <p:sp>
        <p:nvSpPr>
          <p:cNvPr id="4" name="Slide Number Placeholder 3"/>
          <p:cNvSpPr>
            <a:spLocks noGrp="1"/>
          </p:cNvSpPr>
          <p:nvPr>
            <p:ph type="sldNum" sz="quarter" idx="5"/>
          </p:nvPr>
        </p:nvSpPr>
        <p:spPr/>
        <p:txBody>
          <a:bodyPr/>
          <a:lstStyle/>
          <a:p>
            <a:fld id="{E01658F5-C9C4-4283-AB43-572C1C369F32}" type="slidenum">
              <a:rPr lang="en-GB" smtClean="0"/>
              <a:pPr/>
              <a:t>7</a:t>
            </a:fld>
            <a:endParaRPr lang="en-GB" dirty="0"/>
          </a:p>
        </p:txBody>
      </p:sp>
    </p:spTree>
    <p:extLst>
      <p:ext uri="{BB962C8B-B14F-4D97-AF65-F5344CB8AC3E}">
        <p14:creationId xmlns:p14="http://schemas.microsoft.com/office/powerpoint/2010/main" val="15240658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01658F5-C9C4-4283-AB43-572C1C369F32}" type="slidenum">
              <a:rPr lang="en-GB" smtClean="0"/>
              <a:pPr/>
              <a:t>8</a:t>
            </a:fld>
            <a:endParaRPr lang="en-GB" dirty="0"/>
          </a:p>
        </p:txBody>
      </p:sp>
    </p:spTree>
    <p:extLst>
      <p:ext uri="{BB962C8B-B14F-4D97-AF65-F5344CB8AC3E}">
        <p14:creationId xmlns:p14="http://schemas.microsoft.com/office/powerpoint/2010/main" val="10040304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01658F5-C9C4-4283-AB43-572C1C369F32}" type="slidenum">
              <a:rPr lang="en-GB" smtClean="0"/>
              <a:pPr/>
              <a:t>9</a:t>
            </a:fld>
            <a:endParaRPr lang="en-GB" dirty="0"/>
          </a:p>
        </p:txBody>
      </p:sp>
    </p:spTree>
    <p:extLst>
      <p:ext uri="{BB962C8B-B14F-4D97-AF65-F5344CB8AC3E}">
        <p14:creationId xmlns:p14="http://schemas.microsoft.com/office/powerpoint/2010/main" val="33920747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769940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section slide">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rgbClr val="009A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Arial" panose="020B0604020202020204" pitchFamily="34" charset="0"/>
            </a:endParaRPr>
          </a:p>
        </p:txBody>
      </p:sp>
      <p:sp>
        <p:nvSpPr>
          <p:cNvPr id="4" name="Rectangle 3"/>
          <p:cNvSpPr/>
          <p:nvPr userDrawn="1"/>
        </p:nvSpPr>
        <p:spPr>
          <a:xfrm>
            <a:off x="0" y="6165304"/>
            <a:ext cx="9144000" cy="692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1"/>
              </a:solidFill>
              <a:latin typeface="Arial" panose="020B0604020202020204" pitchFamily="34" charset="0"/>
            </a:endParaRPr>
          </a:p>
        </p:txBody>
      </p:sp>
      <p:sp>
        <p:nvSpPr>
          <p:cNvPr id="5" name="Title 1"/>
          <p:cNvSpPr>
            <a:spLocks noGrp="1"/>
          </p:cNvSpPr>
          <p:nvPr>
            <p:ph type="ctrTitle" hasCustomPrompt="1"/>
          </p:nvPr>
        </p:nvSpPr>
        <p:spPr>
          <a:xfrm>
            <a:off x="539750" y="2636912"/>
            <a:ext cx="8064698" cy="1008112"/>
          </a:xfrm>
          <a:prstGeom prst="rect">
            <a:avLst/>
          </a:prstGeom>
        </p:spPr>
        <p:txBody>
          <a:bodyPr/>
          <a:lstStyle>
            <a:lvl1pPr algn="l">
              <a:defRPr sz="3200" baseline="0">
                <a:solidFill>
                  <a:schemeClr val="bg1"/>
                </a:solidFill>
                <a:latin typeface="Arial" panose="020B0604020202020204" pitchFamily="34" charset="0"/>
                <a:cs typeface="Arial" panose="020B0604020202020204" pitchFamily="34" charset="0"/>
              </a:defRPr>
            </a:lvl1pPr>
          </a:lstStyle>
          <a:p>
            <a:r>
              <a:rPr lang="en-US" dirty="0"/>
              <a:t>Title slide Title slide Title slide Title slide Ariel 32pt</a:t>
            </a:r>
            <a:endParaRPr lang="en-GB" dirty="0"/>
          </a:p>
        </p:txBody>
      </p:sp>
      <p:sp>
        <p:nvSpPr>
          <p:cNvPr id="6" name="Content Placeholder 2"/>
          <p:cNvSpPr>
            <a:spLocks noGrp="1"/>
          </p:cNvSpPr>
          <p:nvPr>
            <p:ph idx="1" hasCustomPrompt="1"/>
          </p:nvPr>
        </p:nvSpPr>
        <p:spPr>
          <a:xfrm>
            <a:off x="539750" y="4005064"/>
            <a:ext cx="8064698" cy="1872208"/>
          </a:xfrm>
          <a:prstGeom prst="rect">
            <a:avLst/>
          </a:prstGeom>
        </p:spPr>
        <p:txBody>
          <a:bodyPr/>
          <a:lstStyle>
            <a:lvl1pPr>
              <a:defRPr sz="2400" baseline="0">
                <a:solidFill>
                  <a:schemeClr val="bg1"/>
                </a:solidFill>
                <a:latin typeface="Arial" panose="020B0604020202020204" pitchFamily="34" charset="0"/>
                <a:cs typeface="Arial" panose="020B0604020202020204" pitchFamily="34" charset="0"/>
              </a:defRPr>
            </a:lvl1pPr>
            <a:lvl2pPr>
              <a:defRPr sz="1800" baseline="0">
                <a:solidFill>
                  <a:schemeClr val="bg1"/>
                </a:solidFill>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dirty="0"/>
              <a:t>Bullet/sub header copy Arial 24pt – reduce font size where appropriate to accommodate more copy as required</a:t>
            </a:r>
          </a:p>
          <a:p>
            <a:pPr lvl="1"/>
            <a:r>
              <a:rPr lang="en-US" dirty="0"/>
              <a:t>Body copy Arial 18pt</a:t>
            </a:r>
          </a:p>
        </p:txBody>
      </p:sp>
    </p:spTree>
    <p:extLst>
      <p:ext uri="{BB962C8B-B14F-4D97-AF65-F5344CB8AC3E}">
        <p14:creationId xmlns:p14="http://schemas.microsoft.com/office/powerpoint/2010/main" val="2248658735"/>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3" name="Title 1"/>
          <p:cNvSpPr>
            <a:spLocks noGrp="1"/>
          </p:cNvSpPr>
          <p:nvPr>
            <p:ph type="ctrTitle" hasCustomPrompt="1"/>
          </p:nvPr>
        </p:nvSpPr>
        <p:spPr>
          <a:xfrm>
            <a:off x="539750" y="1124744"/>
            <a:ext cx="4968354" cy="1008112"/>
          </a:xfrm>
          <a:prstGeom prst="rect">
            <a:avLst/>
          </a:prstGeom>
        </p:spPr>
        <p:txBody>
          <a:bodyPr/>
          <a:lstStyle>
            <a:lvl1pPr algn="l">
              <a:defRPr sz="3200">
                <a:solidFill>
                  <a:srgbClr val="009AC2"/>
                </a:solidFill>
                <a:latin typeface="Arial" panose="020B0604020202020204" pitchFamily="34" charset="0"/>
                <a:cs typeface="Arial" panose="020B0604020202020204" pitchFamily="34" charset="0"/>
              </a:defRPr>
            </a:lvl1pPr>
          </a:lstStyle>
          <a:p>
            <a:r>
              <a:rPr lang="en-US" dirty="0"/>
              <a:t>Title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Arial 32pt - teal</a:t>
            </a:r>
            <a:endParaRPr lang="en-GB" dirty="0"/>
          </a:p>
        </p:txBody>
      </p:sp>
      <p:sp>
        <p:nvSpPr>
          <p:cNvPr id="4" name="Content Placeholder 2"/>
          <p:cNvSpPr>
            <a:spLocks noGrp="1"/>
          </p:cNvSpPr>
          <p:nvPr>
            <p:ph idx="1" hasCustomPrompt="1"/>
          </p:nvPr>
        </p:nvSpPr>
        <p:spPr>
          <a:xfrm>
            <a:off x="539750" y="2708921"/>
            <a:ext cx="4752330" cy="2880320"/>
          </a:xfrm>
          <a:prstGeom prst="rect">
            <a:avLst/>
          </a:prstGeom>
        </p:spPr>
        <p:txBody>
          <a:bodyPr/>
          <a:lstStyle>
            <a:lvl1pPr>
              <a:defRPr sz="2400" baseline="0">
                <a:latin typeface="Arial" panose="020B0604020202020204" pitchFamily="34" charset="0"/>
                <a:cs typeface="Arial" panose="020B0604020202020204" pitchFamily="34" charset="0"/>
              </a:defRPr>
            </a:lvl1pPr>
            <a:lvl2pPr>
              <a:defRPr sz="1800" baseline="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dirty="0"/>
              <a:t>Reduce both text box widths to here, to accommodate an image where appropriate. Position as shown here.</a:t>
            </a:r>
          </a:p>
        </p:txBody>
      </p:sp>
      <p:sp>
        <p:nvSpPr>
          <p:cNvPr id="5" name="TextBox 4"/>
          <p:cNvSpPr txBox="1"/>
          <p:nvPr userDrawn="1"/>
        </p:nvSpPr>
        <p:spPr>
          <a:xfrm>
            <a:off x="467544" y="6258217"/>
            <a:ext cx="1224136" cy="246221"/>
          </a:xfrm>
          <a:prstGeom prst="rect">
            <a:avLst/>
          </a:prstGeom>
          <a:noFill/>
        </p:spPr>
        <p:txBody>
          <a:bodyPr wrap="square" rtlCol="0">
            <a:spAutoFit/>
          </a:bodyPr>
          <a:lstStyle/>
          <a:p>
            <a:r>
              <a:rPr lang="en-GB" sz="1000" dirty="0">
                <a:solidFill>
                  <a:schemeClr val="bg1"/>
                </a:solidFill>
                <a:latin typeface="Arial" panose="020B0604020202020204" pitchFamily="34" charset="0"/>
                <a:cs typeface="Arial" panose="020B0604020202020204" pitchFamily="34" charset="0"/>
              </a:rPr>
              <a:t>hilldickinson.com</a:t>
            </a:r>
          </a:p>
        </p:txBody>
      </p:sp>
      <p:sp>
        <p:nvSpPr>
          <p:cNvPr id="7" name="Picture Placeholder 6"/>
          <p:cNvSpPr>
            <a:spLocks noGrp="1"/>
          </p:cNvSpPr>
          <p:nvPr>
            <p:ph type="pic" sz="quarter" idx="10"/>
          </p:nvPr>
        </p:nvSpPr>
        <p:spPr>
          <a:xfrm>
            <a:off x="6011863" y="1268413"/>
            <a:ext cx="3132137" cy="4321175"/>
          </a:xfrm>
          <a:prstGeom prst="rect">
            <a:avLst/>
          </a:prstGeom>
        </p:spPr>
        <p:txBody>
          <a:bodyPr/>
          <a:lstStyle>
            <a:lvl1pPr>
              <a:defRPr sz="2400">
                <a:latin typeface="Arial" panose="020B0604020202020204" pitchFamily="34" charset="0"/>
                <a:cs typeface="Arial" panose="020B0604020202020204" pitchFamily="34" charset="0"/>
              </a:defRPr>
            </a:lvl1pPr>
          </a:lstStyle>
          <a:p>
            <a:endParaRPr lang="en-GB" dirty="0"/>
          </a:p>
        </p:txBody>
      </p:sp>
    </p:spTree>
    <p:extLst>
      <p:ext uri="{BB962C8B-B14F-4D97-AF65-F5344CB8AC3E}">
        <p14:creationId xmlns:p14="http://schemas.microsoft.com/office/powerpoint/2010/main" val="2736525319"/>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4" name="Picture Placeholder 6"/>
          <p:cNvSpPr>
            <a:spLocks noGrp="1"/>
          </p:cNvSpPr>
          <p:nvPr>
            <p:ph type="pic" sz="quarter" idx="10"/>
          </p:nvPr>
        </p:nvSpPr>
        <p:spPr>
          <a:xfrm>
            <a:off x="539750" y="2348880"/>
            <a:ext cx="682081" cy="1008112"/>
          </a:xfrm>
          <a:prstGeom prst="rect">
            <a:avLst/>
          </a:prstGeom>
        </p:spPr>
        <p:txBody>
          <a:bodyPr/>
          <a:lstStyle>
            <a:lvl1pPr marL="0" indent="0">
              <a:buNone/>
              <a:defRPr sz="1000">
                <a:latin typeface="Arial" panose="020B0604020202020204" pitchFamily="34" charset="0"/>
                <a:cs typeface="Arial" panose="020B0604020202020204" pitchFamily="34" charset="0"/>
              </a:defRPr>
            </a:lvl1pPr>
          </a:lstStyle>
          <a:p>
            <a:endParaRPr lang="en-GB" dirty="0"/>
          </a:p>
        </p:txBody>
      </p:sp>
      <p:sp>
        <p:nvSpPr>
          <p:cNvPr id="5" name="Title 1"/>
          <p:cNvSpPr>
            <a:spLocks noGrp="1"/>
          </p:cNvSpPr>
          <p:nvPr>
            <p:ph type="ctrTitle" hasCustomPrompt="1"/>
          </p:nvPr>
        </p:nvSpPr>
        <p:spPr>
          <a:xfrm>
            <a:off x="539750" y="1124744"/>
            <a:ext cx="8064698" cy="1008112"/>
          </a:xfrm>
          <a:prstGeom prst="rect">
            <a:avLst/>
          </a:prstGeom>
        </p:spPr>
        <p:txBody>
          <a:bodyPr/>
          <a:lstStyle>
            <a:lvl1pPr algn="l">
              <a:defRPr sz="3200">
                <a:solidFill>
                  <a:srgbClr val="009AC2"/>
                </a:solidFill>
                <a:latin typeface="Arial" panose="020B0604020202020204" pitchFamily="34" charset="0"/>
                <a:cs typeface="Arial" panose="020B0604020202020204" pitchFamily="34" charset="0"/>
              </a:defRPr>
            </a:lvl1pPr>
          </a:lstStyle>
          <a:p>
            <a:r>
              <a:rPr lang="en-US" dirty="0"/>
              <a:t>Title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Arial 32pt - teal</a:t>
            </a:r>
            <a:endParaRPr lang="en-GB" dirty="0"/>
          </a:p>
        </p:txBody>
      </p:sp>
      <p:sp>
        <p:nvSpPr>
          <p:cNvPr id="6" name="Content Placeholder 2"/>
          <p:cNvSpPr>
            <a:spLocks noGrp="1"/>
          </p:cNvSpPr>
          <p:nvPr>
            <p:ph idx="1" hasCustomPrompt="1"/>
          </p:nvPr>
        </p:nvSpPr>
        <p:spPr>
          <a:xfrm>
            <a:off x="1259632" y="2420888"/>
            <a:ext cx="3168352" cy="792088"/>
          </a:xfrm>
          <a:prstGeom prst="rect">
            <a:avLst/>
          </a:prstGeom>
        </p:spPr>
        <p:txBody>
          <a:bodyPr/>
          <a:lstStyle>
            <a:lvl1pPr marL="0" indent="0">
              <a:buNone/>
              <a:defRPr sz="1200" baseline="0">
                <a:latin typeface="Arial" panose="020B0604020202020204" pitchFamily="34" charset="0"/>
                <a:cs typeface="Arial" panose="020B0604020202020204" pitchFamily="34" charset="0"/>
              </a:defRPr>
            </a:lvl1pPr>
            <a:lvl2pPr>
              <a:defRPr sz="1800" baseline="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dirty="0"/>
              <a:t>Name</a:t>
            </a:r>
            <a:br>
              <a:rPr lang="en-US" dirty="0"/>
            </a:br>
            <a:r>
              <a:rPr lang="en-US" dirty="0"/>
              <a:t>Title</a:t>
            </a:r>
            <a:br>
              <a:rPr lang="en-US" dirty="0"/>
            </a:br>
            <a:r>
              <a:rPr lang="en-US" dirty="0"/>
              <a:t>+44 (0)</a:t>
            </a:r>
            <a:br>
              <a:rPr lang="en-US" dirty="0"/>
            </a:br>
            <a:r>
              <a:rPr lang="en-US" dirty="0"/>
              <a:t>@hilldickinson.com</a:t>
            </a:r>
          </a:p>
        </p:txBody>
      </p:sp>
      <p:sp>
        <p:nvSpPr>
          <p:cNvPr id="9" name="Picture Placeholder 6"/>
          <p:cNvSpPr>
            <a:spLocks noGrp="1"/>
          </p:cNvSpPr>
          <p:nvPr>
            <p:ph type="pic" sz="quarter" idx="11"/>
          </p:nvPr>
        </p:nvSpPr>
        <p:spPr>
          <a:xfrm>
            <a:off x="539750" y="3573016"/>
            <a:ext cx="682081" cy="1008112"/>
          </a:xfrm>
          <a:prstGeom prst="rect">
            <a:avLst/>
          </a:prstGeom>
        </p:spPr>
        <p:txBody>
          <a:bodyPr/>
          <a:lstStyle>
            <a:lvl1pPr marL="0" indent="0">
              <a:buNone/>
              <a:defRPr sz="1000">
                <a:latin typeface="Arial" panose="020B0604020202020204" pitchFamily="34" charset="0"/>
                <a:cs typeface="Arial" panose="020B0604020202020204" pitchFamily="34" charset="0"/>
              </a:defRPr>
            </a:lvl1pPr>
          </a:lstStyle>
          <a:p>
            <a:endParaRPr lang="en-GB" dirty="0"/>
          </a:p>
        </p:txBody>
      </p:sp>
      <p:sp>
        <p:nvSpPr>
          <p:cNvPr id="11" name="Picture Placeholder 6"/>
          <p:cNvSpPr>
            <a:spLocks noGrp="1"/>
          </p:cNvSpPr>
          <p:nvPr>
            <p:ph type="pic" sz="quarter" idx="13"/>
          </p:nvPr>
        </p:nvSpPr>
        <p:spPr>
          <a:xfrm>
            <a:off x="540172" y="4797152"/>
            <a:ext cx="682081" cy="1008112"/>
          </a:xfrm>
          <a:prstGeom prst="rect">
            <a:avLst/>
          </a:prstGeom>
        </p:spPr>
        <p:txBody>
          <a:bodyPr/>
          <a:lstStyle>
            <a:lvl1pPr marL="0" indent="0">
              <a:buNone/>
              <a:defRPr sz="1000">
                <a:latin typeface="Arial" panose="020B0604020202020204" pitchFamily="34" charset="0"/>
                <a:cs typeface="Arial" panose="020B0604020202020204" pitchFamily="34" charset="0"/>
              </a:defRPr>
            </a:lvl1pPr>
          </a:lstStyle>
          <a:p>
            <a:endParaRPr lang="en-GB" dirty="0"/>
          </a:p>
        </p:txBody>
      </p:sp>
      <p:sp>
        <p:nvSpPr>
          <p:cNvPr id="13" name="Content Placeholder 2"/>
          <p:cNvSpPr>
            <a:spLocks noGrp="1"/>
          </p:cNvSpPr>
          <p:nvPr>
            <p:ph idx="14" hasCustomPrompt="1"/>
          </p:nvPr>
        </p:nvSpPr>
        <p:spPr>
          <a:xfrm>
            <a:off x="1259632" y="3645024"/>
            <a:ext cx="3168352" cy="792088"/>
          </a:xfrm>
          <a:prstGeom prst="rect">
            <a:avLst/>
          </a:prstGeom>
        </p:spPr>
        <p:txBody>
          <a:bodyPr/>
          <a:lstStyle>
            <a:lvl1pPr marL="0" indent="0">
              <a:buNone/>
              <a:defRPr sz="1200" baseline="0">
                <a:latin typeface="Arial" panose="020B0604020202020204" pitchFamily="34" charset="0"/>
                <a:cs typeface="Arial" panose="020B0604020202020204" pitchFamily="34" charset="0"/>
              </a:defRPr>
            </a:lvl1pPr>
            <a:lvl2pPr>
              <a:defRPr sz="1800" baseline="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dirty="0"/>
              <a:t>Name</a:t>
            </a:r>
            <a:br>
              <a:rPr lang="en-US" dirty="0"/>
            </a:br>
            <a:r>
              <a:rPr lang="en-US" dirty="0"/>
              <a:t>Title</a:t>
            </a:r>
            <a:br>
              <a:rPr lang="en-US" dirty="0"/>
            </a:br>
            <a:r>
              <a:rPr lang="en-US" dirty="0"/>
              <a:t>+44 (0)</a:t>
            </a:r>
            <a:br>
              <a:rPr lang="en-US" dirty="0"/>
            </a:br>
            <a:r>
              <a:rPr lang="en-US" dirty="0"/>
              <a:t>@hilldickinson.com</a:t>
            </a:r>
          </a:p>
        </p:txBody>
      </p:sp>
      <p:sp>
        <p:nvSpPr>
          <p:cNvPr id="14" name="Content Placeholder 2"/>
          <p:cNvSpPr>
            <a:spLocks noGrp="1"/>
          </p:cNvSpPr>
          <p:nvPr>
            <p:ph idx="15" hasCustomPrompt="1"/>
          </p:nvPr>
        </p:nvSpPr>
        <p:spPr>
          <a:xfrm>
            <a:off x="1259632" y="4869160"/>
            <a:ext cx="3168352" cy="792088"/>
          </a:xfrm>
          <a:prstGeom prst="rect">
            <a:avLst/>
          </a:prstGeom>
        </p:spPr>
        <p:txBody>
          <a:bodyPr/>
          <a:lstStyle>
            <a:lvl1pPr marL="0" indent="0">
              <a:buNone/>
              <a:defRPr sz="1200" baseline="0">
                <a:latin typeface="Arial" panose="020B0604020202020204" pitchFamily="34" charset="0"/>
                <a:cs typeface="Arial" panose="020B0604020202020204" pitchFamily="34" charset="0"/>
              </a:defRPr>
            </a:lvl1pPr>
            <a:lvl2pPr>
              <a:defRPr sz="1800" baseline="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dirty="0"/>
              <a:t>Name</a:t>
            </a:r>
            <a:br>
              <a:rPr lang="en-US" dirty="0"/>
            </a:br>
            <a:r>
              <a:rPr lang="en-US" dirty="0"/>
              <a:t>Title</a:t>
            </a:r>
            <a:br>
              <a:rPr lang="en-US" dirty="0"/>
            </a:br>
            <a:r>
              <a:rPr lang="en-US" dirty="0"/>
              <a:t>+44 (0)</a:t>
            </a:r>
            <a:br>
              <a:rPr lang="en-US" dirty="0"/>
            </a:br>
            <a:r>
              <a:rPr lang="en-US" dirty="0"/>
              <a:t>@hilldickinson.com</a:t>
            </a:r>
          </a:p>
        </p:txBody>
      </p:sp>
      <p:sp>
        <p:nvSpPr>
          <p:cNvPr id="15" name="TextBox 14"/>
          <p:cNvSpPr txBox="1"/>
          <p:nvPr userDrawn="1"/>
        </p:nvSpPr>
        <p:spPr>
          <a:xfrm>
            <a:off x="467544" y="6258217"/>
            <a:ext cx="1224136" cy="246221"/>
          </a:xfrm>
          <a:prstGeom prst="rect">
            <a:avLst/>
          </a:prstGeom>
          <a:noFill/>
        </p:spPr>
        <p:txBody>
          <a:bodyPr wrap="square" rtlCol="0">
            <a:spAutoFit/>
          </a:bodyPr>
          <a:lstStyle/>
          <a:p>
            <a:r>
              <a:rPr lang="en-GB" sz="1000" dirty="0">
                <a:solidFill>
                  <a:schemeClr val="bg1"/>
                </a:solidFill>
                <a:latin typeface="Arial" panose="020B0604020202020204" pitchFamily="34" charset="0"/>
                <a:cs typeface="Arial" panose="020B0604020202020204" pitchFamily="34" charset="0"/>
              </a:rPr>
              <a:t>hilldickinson.com</a:t>
            </a:r>
          </a:p>
        </p:txBody>
      </p:sp>
    </p:spTree>
    <p:extLst>
      <p:ext uri="{BB962C8B-B14F-4D97-AF65-F5344CB8AC3E}">
        <p14:creationId xmlns:p14="http://schemas.microsoft.com/office/powerpoint/2010/main" val="2296224162"/>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39750" y="1124744"/>
            <a:ext cx="8064698" cy="1008112"/>
          </a:xfrm>
          <a:prstGeom prst="rect">
            <a:avLst/>
          </a:prstGeom>
        </p:spPr>
        <p:txBody>
          <a:bodyPr/>
          <a:lstStyle>
            <a:lvl1pPr algn="l">
              <a:defRPr sz="3200">
                <a:solidFill>
                  <a:srgbClr val="009AC2"/>
                </a:solidFill>
                <a:latin typeface="Arial" panose="020B0604020202020204" pitchFamily="34" charset="0"/>
                <a:cs typeface="Arial" panose="020B0604020202020204" pitchFamily="34" charset="0"/>
              </a:defRPr>
            </a:lvl1pPr>
          </a:lstStyle>
          <a:p>
            <a:r>
              <a:rPr lang="en-US" dirty="0"/>
              <a:t>Title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t>
            </a:r>
            <a:r>
              <a:rPr lang="en-US" dirty="0" err="1"/>
              <a:t>title</a:t>
            </a:r>
            <a:r>
              <a:rPr lang="en-US" dirty="0"/>
              <a:t> Arial 32pt - teal</a:t>
            </a:r>
            <a:endParaRPr lang="en-GB" dirty="0"/>
          </a:p>
        </p:txBody>
      </p:sp>
      <p:sp>
        <p:nvSpPr>
          <p:cNvPr id="7" name="Content Placeholder 2"/>
          <p:cNvSpPr>
            <a:spLocks noGrp="1"/>
          </p:cNvSpPr>
          <p:nvPr>
            <p:ph idx="1" hasCustomPrompt="1"/>
          </p:nvPr>
        </p:nvSpPr>
        <p:spPr>
          <a:xfrm>
            <a:off x="539750" y="2708921"/>
            <a:ext cx="8064698" cy="2880320"/>
          </a:xfrm>
          <a:prstGeom prst="rect">
            <a:avLst/>
          </a:prstGeom>
        </p:spPr>
        <p:txBody>
          <a:bodyPr/>
          <a:lstStyle>
            <a:lvl1pPr>
              <a:defRPr sz="2400" baseline="0">
                <a:latin typeface="Arial" panose="020B0604020202020204" pitchFamily="34" charset="0"/>
                <a:cs typeface="Arial" panose="020B0604020202020204" pitchFamily="34" charset="0"/>
              </a:defRPr>
            </a:lvl1pPr>
            <a:lvl2pPr>
              <a:defRPr sz="1800" baseline="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stStyle>
          <a:p>
            <a:pPr lvl="0"/>
            <a:r>
              <a:rPr lang="en-US" dirty="0"/>
              <a:t>Bullet/sub header copy Arial 24pt – reduce font size where appropriate to accommodate more copy as required</a:t>
            </a:r>
          </a:p>
          <a:p>
            <a:pPr lvl="1"/>
            <a:r>
              <a:rPr lang="en-US" dirty="0"/>
              <a:t>Body copy Arial 18pt</a:t>
            </a:r>
          </a:p>
        </p:txBody>
      </p:sp>
      <p:sp>
        <p:nvSpPr>
          <p:cNvPr id="8" name="TextBox 7"/>
          <p:cNvSpPr txBox="1"/>
          <p:nvPr userDrawn="1"/>
        </p:nvSpPr>
        <p:spPr>
          <a:xfrm>
            <a:off x="467544" y="6258217"/>
            <a:ext cx="1224136" cy="246221"/>
          </a:xfrm>
          <a:prstGeom prst="rect">
            <a:avLst/>
          </a:prstGeom>
          <a:noFill/>
        </p:spPr>
        <p:txBody>
          <a:bodyPr wrap="square" rtlCol="0">
            <a:spAutoFit/>
          </a:bodyPr>
          <a:lstStyle/>
          <a:p>
            <a:r>
              <a:rPr lang="en-GB" sz="1000" dirty="0">
                <a:solidFill>
                  <a:schemeClr val="bg1"/>
                </a:solidFill>
                <a:latin typeface="Arial" panose="020B0604020202020204" pitchFamily="34" charset="0"/>
                <a:cs typeface="Arial" panose="020B0604020202020204" pitchFamily="34" charset="0"/>
              </a:rPr>
              <a:t>hilldickinson.com</a:t>
            </a:r>
          </a:p>
        </p:txBody>
      </p:sp>
    </p:spTree>
    <p:extLst>
      <p:ext uri="{BB962C8B-B14F-4D97-AF65-F5344CB8AC3E}">
        <p14:creationId xmlns:p14="http://schemas.microsoft.com/office/powerpoint/2010/main" val="864009270"/>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7359B-58F5-8640-A407-BAB38277D2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DFECD8-6EB7-9F45-836D-15C206F400B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1D7AB3-9E1D-E345-B2CF-C11E5A1CC5FF}"/>
              </a:ext>
            </a:extLst>
          </p:cNvPr>
          <p:cNvSpPr>
            <a:spLocks noGrp="1"/>
          </p:cNvSpPr>
          <p:nvPr>
            <p:ph type="dt" sz="half" idx="10"/>
          </p:nvPr>
        </p:nvSpPr>
        <p:spPr/>
        <p:txBody>
          <a:bodyPr/>
          <a:lstStyle/>
          <a:p>
            <a:fld id="{493CD5B3-A241-8349-8AE6-27C9EF31ADDE}" type="datetimeFigureOut">
              <a:rPr lang="en-US" smtClean="0"/>
              <a:t>4/20/2023</a:t>
            </a:fld>
            <a:endParaRPr lang="en-US" dirty="0"/>
          </a:p>
        </p:txBody>
      </p:sp>
      <p:sp>
        <p:nvSpPr>
          <p:cNvPr id="5" name="Footer Placeholder 4">
            <a:extLst>
              <a:ext uri="{FF2B5EF4-FFF2-40B4-BE49-F238E27FC236}">
                <a16:creationId xmlns:a16="http://schemas.microsoft.com/office/drawing/2014/main" id="{559DD4B8-4B38-B14E-B6D5-E42CD2B9B6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669BBFC-2B25-0945-8821-5FFB311DEEF9}"/>
              </a:ext>
            </a:extLst>
          </p:cNvPr>
          <p:cNvSpPr>
            <a:spLocks noGrp="1"/>
          </p:cNvSpPr>
          <p:nvPr>
            <p:ph type="sldNum" sz="quarter" idx="12"/>
          </p:nvPr>
        </p:nvSpPr>
        <p:spPr/>
        <p:txBody>
          <a:bodyPr/>
          <a:lstStyle/>
          <a:p>
            <a:fld id="{84E921F2-657D-A544-8674-BAE734D77DDB}" type="slidenum">
              <a:rPr lang="en-US" smtClean="0"/>
              <a:t>‹#›</a:t>
            </a:fld>
            <a:endParaRPr lang="en-US" dirty="0"/>
          </a:p>
        </p:txBody>
      </p:sp>
    </p:spTree>
    <p:extLst>
      <p:ext uri="{BB962C8B-B14F-4D97-AF65-F5344CB8AC3E}">
        <p14:creationId xmlns:p14="http://schemas.microsoft.com/office/powerpoint/2010/main" val="2692463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399231207"/>
      </p:ext>
    </p:extLst>
  </p:cSld>
  <p:clrMap bg1="lt1" tx1="dk1" bg2="lt2" tx2="dk2" accent1="accent1" accent2="accent2" accent3="accent3" accent4="accent4" accent5="accent5" accent6="accent6" hlink="hlink" folHlink="folHlink"/>
  <p:sldLayoutIdLst>
    <p:sldLayoutId id="2147483653" r:id="rId1"/>
    <p:sldLayoutId id="2147483652" r:id="rId2"/>
    <p:sldLayoutId id="2147483650" r:id="rId3"/>
    <p:sldLayoutId id="2147483651" r:id="rId4"/>
    <p:sldLayoutId id="2147483649" r:id="rId5"/>
    <p:sldLayoutId id="2147483696" r:id="rId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hyperlink" Target="mailto:Ben.troke@hilldickinson.com"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www.linkedin.com/in/bentroke/"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750" y="1700808"/>
            <a:ext cx="8064698" cy="1368152"/>
          </a:xfrm>
        </p:spPr>
        <p:txBody>
          <a:bodyPr anchor="ctr"/>
          <a:lstStyle/>
          <a:p>
            <a:br>
              <a:rPr lang="en-GB" dirty="0">
                <a:solidFill>
                  <a:prstClr val="white"/>
                </a:solidFill>
              </a:rPr>
            </a:br>
            <a:br>
              <a:rPr lang="en-GB" dirty="0">
                <a:solidFill>
                  <a:prstClr val="white"/>
                </a:solidFill>
              </a:rPr>
            </a:br>
            <a:r>
              <a:rPr lang="en-GB" dirty="0">
                <a:solidFill>
                  <a:prstClr val="white"/>
                </a:solidFill>
              </a:rPr>
              <a:t>Deprivation of liberty: DoL without LPS</a:t>
            </a:r>
            <a:br>
              <a:rPr lang="en-GB" dirty="0">
                <a:solidFill>
                  <a:prstClr val="white"/>
                </a:solidFill>
              </a:rPr>
            </a:br>
            <a:r>
              <a:rPr lang="en-GB" dirty="0">
                <a:solidFill>
                  <a:prstClr val="white"/>
                </a:solidFill>
              </a:rPr>
              <a:t>Lessons from getting it wrong …</a:t>
            </a:r>
            <a:br>
              <a:rPr lang="en-GB" sz="2400" dirty="0">
                <a:solidFill>
                  <a:prstClr val="white"/>
                </a:solidFill>
              </a:rPr>
            </a:br>
            <a:endParaRPr lang="en-GB" dirty="0"/>
          </a:p>
        </p:txBody>
      </p:sp>
      <p:sp>
        <p:nvSpPr>
          <p:cNvPr id="3" name="Content Placeholder 2"/>
          <p:cNvSpPr>
            <a:spLocks noGrp="1"/>
          </p:cNvSpPr>
          <p:nvPr>
            <p:ph idx="1"/>
          </p:nvPr>
        </p:nvSpPr>
        <p:spPr>
          <a:xfrm>
            <a:off x="539750" y="4365104"/>
            <a:ext cx="8064698" cy="1872208"/>
          </a:xfrm>
        </p:spPr>
        <p:txBody>
          <a:bodyPr anchor="t"/>
          <a:lstStyle/>
          <a:p>
            <a:pPr marL="0" indent="0">
              <a:buNone/>
            </a:pPr>
            <a:r>
              <a:rPr lang="en-GB" sz="1800" dirty="0"/>
              <a:t>Healthcare conferences</a:t>
            </a:r>
          </a:p>
          <a:p>
            <a:pPr marL="0" indent="0">
              <a:buNone/>
            </a:pPr>
            <a:r>
              <a:rPr lang="en-GB" dirty="0"/>
              <a:t>Ben Troke</a:t>
            </a:r>
          </a:p>
          <a:p>
            <a:pPr marL="0" indent="0">
              <a:buNone/>
            </a:pPr>
            <a:r>
              <a:rPr lang="en-GB" dirty="0"/>
              <a:t>Partner, Hill Dickinson</a:t>
            </a:r>
          </a:p>
          <a:p>
            <a:pPr marL="0" indent="0">
              <a:buNone/>
            </a:pPr>
            <a:endParaRPr lang="en-GB" sz="1800" dirty="0"/>
          </a:p>
        </p:txBody>
      </p:sp>
    </p:spTree>
    <p:extLst>
      <p:ext uri="{BB962C8B-B14F-4D97-AF65-F5344CB8AC3E}">
        <p14:creationId xmlns:p14="http://schemas.microsoft.com/office/powerpoint/2010/main" val="482888145"/>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D69F6-A62B-3908-0259-08C1B303A46E}"/>
              </a:ext>
            </a:extLst>
          </p:cNvPr>
          <p:cNvSpPr>
            <a:spLocks noGrp="1"/>
          </p:cNvSpPr>
          <p:nvPr>
            <p:ph type="ctrTitle"/>
          </p:nvPr>
        </p:nvSpPr>
        <p:spPr>
          <a:xfrm>
            <a:off x="539750" y="1124744"/>
            <a:ext cx="8064698" cy="720080"/>
          </a:xfrm>
        </p:spPr>
        <p:txBody>
          <a:bodyPr/>
          <a:lstStyle/>
          <a:p>
            <a:r>
              <a:rPr lang="en-GB" dirty="0"/>
              <a:t>RF v Essex CC (2015)</a:t>
            </a:r>
          </a:p>
        </p:txBody>
      </p:sp>
      <p:sp>
        <p:nvSpPr>
          <p:cNvPr id="3" name="Content Placeholder 2">
            <a:extLst>
              <a:ext uri="{FF2B5EF4-FFF2-40B4-BE49-F238E27FC236}">
                <a16:creationId xmlns:a16="http://schemas.microsoft.com/office/drawing/2014/main" id="{3ECC3640-1576-5B57-3B0D-ED9FA838AF63}"/>
              </a:ext>
            </a:extLst>
          </p:cNvPr>
          <p:cNvSpPr>
            <a:spLocks noGrp="1"/>
          </p:cNvSpPr>
          <p:nvPr>
            <p:ph idx="1"/>
          </p:nvPr>
        </p:nvSpPr>
        <p:spPr>
          <a:xfrm>
            <a:off x="556463" y="1844824"/>
            <a:ext cx="8064698" cy="3744417"/>
          </a:xfrm>
        </p:spPr>
        <p:txBody>
          <a:bodyPr/>
          <a:lstStyle/>
          <a:p>
            <a:r>
              <a:rPr lang="en-GB" dirty="0"/>
              <a:t>91yo, former RAF gunner, living alone (with “</a:t>
            </a:r>
            <a:r>
              <a:rPr lang="en-GB" i="1" dirty="0"/>
              <a:t>Fluffy</a:t>
            </a:r>
            <a:r>
              <a:rPr lang="en-GB" dirty="0"/>
              <a:t>”)</a:t>
            </a:r>
          </a:p>
          <a:p>
            <a:r>
              <a:rPr lang="en-GB" dirty="0"/>
              <a:t>Dementia, and LA concern about financial exploitation</a:t>
            </a:r>
          </a:p>
          <a:p>
            <a:r>
              <a:rPr lang="en-GB" dirty="0"/>
              <a:t>Removed to locked dementia unit and kept there for 17 months, against his wishes – DoLS authorisations only partly in place.</a:t>
            </a:r>
          </a:p>
          <a:p>
            <a:r>
              <a:rPr lang="en-GB" dirty="0"/>
              <a:t>Court ordered in best interests to go home, and approved agreed settlement:</a:t>
            </a:r>
          </a:p>
          <a:p>
            <a:r>
              <a:rPr lang="en-GB" dirty="0"/>
              <a:t>£60,000 in compensation + legal costs</a:t>
            </a:r>
          </a:p>
          <a:p>
            <a:r>
              <a:rPr lang="en-GB" dirty="0"/>
              <a:t>Waived c£25,000 in care home fees; </a:t>
            </a:r>
          </a:p>
          <a:p>
            <a:r>
              <a:rPr lang="en-GB" dirty="0"/>
              <a:t>Front page news.</a:t>
            </a:r>
          </a:p>
          <a:p>
            <a:endParaRPr lang="en-GB" dirty="0"/>
          </a:p>
        </p:txBody>
      </p:sp>
    </p:spTree>
    <p:extLst>
      <p:ext uri="{BB962C8B-B14F-4D97-AF65-F5344CB8AC3E}">
        <p14:creationId xmlns:p14="http://schemas.microsoft.com/office/powerpoint/2010/main" val="686070893"/>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504D8-D385-6264-E21A-403B6FE90819}"/>
              </a:ext>
            </a:extLst>
          </p:cNvPr>
          <p:cNvSpPr>
            <a:spLocks noGrp="1"/>
          </p:cNvSpPr>
          <p:nvPr>
            <p:ph type="ctrTitle"/>
          </p:nvPr>
        </p:nvSpPr>
        <p:spPr/>
        <p:txBody>
          <a:bodyPr/>
          <a:lstStyle/>
          <a:p>
            <a:endParaRPr lang="en-GB" dirty="0"/>
          </a:p>
        </p:txBody>
      </p:sp>
      <p:sp>
        <p:nvSpPr>
          <p:cNvPr id="3" name="Content Placeholder 2">
            <a:extLst>
              <a:ext uri="{FF2B5EF4-FFF2-40B4-BE49-F238E27FC236}">
                <a16:creationId xmlns:a16="http://schemas.microsoft.com/office/drawing/2014/main" id="{FED3B06D-E514-FC43-B223-A13A52953DEF}"/>
              </a:ext>
            </a:extLst>
          </p:cNvPr>
          <p:cNvSpPr>
            <a:spLocks noGrp="1"/>
          </p:cNvSpPr>
          <p:nvPr>
            <p:ph idx="1"/>
          </p:nvPr>
        </p:nvSpPr>
        <p:spPr/>
        <p:txBody>
          <a:bodyPr/>
          <a:lstStyle/>
          <a:p>
            <a:r>
              <a:rPr lang="en-GB" dirty="0"/>
              <a:t>“It is hard to imagine a more depressing and inexcusable state of affairs… </a:t>
            </a:r>
          </a:p>
          <a:p>
            <a:r>
              <a:rPr lang="en-GB" dirty="0"/>
              <a:t>The conduct of ECC has been reprehensible …</a:t>
            </a:r>
          </a:p>
          <a:p>
            <a:r>
              <a:rPr lang="en-GB" dirty="0"/>
              <a:t>The sad and disturbing consequences for P cannot be ignored…”</a:t>
            </a:r>
          </a:p>
          <a:p>
            <a:endParaRPr lang="en-GB" dirty="0"/>
          </a:p>
        </p:txBody>
      </p:sp>
    </p:spTree>
    <p:extLst>
      <p:ext uri="{BB962C8B-B14F-4D97-AF65-F5344CB8AC3E}">
        <p14:creationId xmlns:p14="http://schemas.microsoft.com/office/powerpoint/2010/main" val="3946968910"/>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25E1B-D563-1FDE-5C95-5BB0C044F47B}"/>
              </a:ext>
            </a:extLst>
          </p:cNvPr>
          <p:cNvSpPr>
            <a:spLocks noGrp="1"/>
          </p:cNvSpPr>
          <p:nvPr>
            <p:ph type="ctrTitle"/>
          </p:nvPr>
        </p:nvSpPr>
        <p:spPr/>
        <p:txBody>
          <a:bodyPr/>
          <a:lstStyle/>
          <a:p>
            <a:r>
              <a:rPr lang="en-GB" dirty="0"/>
              <a:t>Esegbona v King’s (2019)</a:t>
            </a:r>
          </a:p>
        </p:txBody>
      </p:sp>
      <p:sp>
        <p:nvSpPr>
          <p:cNvPr id="3" name="Content Placeholder 2">
            <a:extLst>
              <a:ext uri="{FF2B5EF4-FFF2-40B4-BE49-F238E27FC236}">
                <a16:creationId xmlns:a16="http://schemas.microsoft.com/office/drawing/2014/main" id="{6F900D02-4823-18C7-86B2-A7E9B94CD9F9}"/>
              </a:ext>
            </a:extLst>
          </p:cNvPr>
          <p:cNvSpPr>
            <a:spLocks noGrp="1"/>
          </p:cNvSpPr>
          <p:nvPr>
            <p:ph idx="1"/>
          </p:nvPr>
        </p:nvSpPr>
        <p:spPr>
          <a:xfrm>
            <a:off x="539750" y="1988840"/>
            <a:ext cx="8064698" cy="3600401"/>
          </a:xfrm>
        </p:spPr>
        <p:txBody>
          <a:bodyPr/>
          <a:lstStyle/>
          <a:p>
            <a:r>
              <a:rPr lang="en-GB" dirty="0"/>
              <a:t>68yo – SOB – ICU, intolerant of her tracheostomy</a:t>
            </a:r>
          </a:p>
          <a:p>
            <a:r>
              <a:rPr lang="en-GB" dirty="0"/>
              <a:t>Ready for discharge – she wants to go home</a:t>
            </a:r>
          </a:p>
          <a:p>
            <a:r>
              <a:rPr lang="en-GB" dirty="0"/>
              <a:t>Placed in a nursing home some 4 months later (“not to be discussed with p’s family”) </a:t>
            </a:r>
          </a:p>
          <a:p>
            <a:r>
              <a:rPr lang="en-GB" dirty="0"/>
              <a:t>Died =&gt; clinical negligence claim (£3,500 PSLA)</a:t>
            </a:r>
          </a:p>
          <a:p>
            <a:r>
              <a:rPr lang="en-GB" dirty="0"/>
              <a:t>AND – claim for “false imprisonment” (!) </a:t>
            </a:r>
          </a:p>
          <a:p>
            <a:r>
              <a:rPr lang="en-GB" dirty="0"/>
              <a:t>Upheld – awarded £130pd for 119 days = £15,470</a:t>
            </a:r>
          </a:p>
          <a:p>
            <a:r>
              <a:rPr lang="en-GB" dirty="0"/>
              <a:t>AND - £5,000 aggravated damages for breach of MCA</a:t>
            </a:r>
          </a:p>
        </p:txBody>
      </p:sp>
    </p:spTree>
    <p:extLst>
      <p:ext uri="{BB962C8B-B14F-4D97-AF65-F5344CB8AC3E}">
        <p14:creationId xmlns:p14="http://schemas.microsoft.com/office/powerpoint/2010/main" val="551532893"/>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E671E-723A-C022-5C10-89492F42429F}"/>
              </a:ext>
            </a:extLst>
          </p:cNvPr>
          <p:cNvSpPr>
            <a:spLocks noGrp="1"/>
          </p:cNvSpPr>
          <p:nvPr>
            <p:ph type="ctrTitle"/>
          </p:nvPr>
        </p:nvSpPr>
        <p:spPr/>
        <p:txBody>
          <a:bodyPr/>
          <a:lstStyle/>
          <a:p>
            <a:r>
              <a:rPr lang="en-GB" dirty="0"/>
              <a:t>Emile v Haringey (2020)</a:t>
            </a:r>
          </a:p>
        </p:txBody>
      </p:sp>
      <p:sp>
        <p:nvSpPr>
          <p:cNvPr id="3" name="Content Placeholder 2">
            <a:extLst>
              <a:ext uri="{FF2B5EF4-FFF2-40B4-BE49-F238E27FC236}">
                <a16:creationId xmlns:a16="http://schemas.microsoft.com/office/drawing/2014/main" id="{620BADC9-0C8A-6BF4-E872-37298AAFA795}"/>
              </a:ext>
            </a:extLst>
          </p:cNvPr>
          <p:cNvSpPr>
            <a:spLocks noGrp="1"/>
          </p:cNvSpPr>
          <p:nvPr>
            <p:ph idx="1"/>
          </p:nvPr>
        </p:nvSpPr>
        <p:spPr>
          <a:xfrm>
            <a:off x="557255" y="2276872"/>
            <a:ext cx="8064698" cy="3312369"/>
          </a:xfrm>
        </p:spPr>
        <p:txBody>
          <a:bodyPr/>
          <a:lstStyle/>
          <a:p>
            <a:r>
              <a:rPr lang="en-GB" dirty="0"/>
              <a:t>Mrs E, with dementia, was removed by LA into a care home for her own safety due to ?abuse by husband</a:t>
            </a:r>
          </a:p>
          <a:p>
            <a:r>
              <a:rPr lang="en-GB" dirty="0"/>
              <a:t>Stayed there (even after husband’s death) for 11 years til hear death, only a DoLS authorisation for the last 3 years</a:t>
            </a:r>
          </a:p>
          <a:p>
            <a:r>
              <a:rPr lang="en-GB" dirty="0"/>
              <a:t>LA sued the family for unpaid care home fees of £80,000</a:t>
            </a:r>
          </a:p>
          <a:p>
            <a:r>
              <a:rPr lang="en-GB" dirty="0"/>
              <a:t>Family counterclaimed for unlawful DoL, and won £130,000 – based on c£1,400 pcm (a district judge).  </a:t>
            </a:r>
          </a:p>
        </p:txBody>
      </p:sp>
    </p:spTree>
    <p:extLst>
      <p:ext uri="{BB962C8B-B14F-4D97-AF65-F5344CB8AC3E}">
        <p14:creationId xmlns:p14="http://schemas.microsoft.com/office/powerpoint/2010/main" val="1050859593"/>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9CC94-D092-B3A9-9695-2BD7583F335D}"/>
              </a:ext>
            </a:extLst>
          </p:cNvPr>
          <p:cNvSpPr>
            <a:spLocks noGrp="1"/>
          </p:cNvSpPr>
          <p:nvPr>
            <p:ph type="ctrTitle"/>
          </p:nvPr>
        </p:nvSpPr>
        <p:spPr/>
        <p:txBody>
          <a:bodyPr/>
          <a:lstStyle/>
          <a:p>
            <a:r>
              <a:rPr lang="en-GB" dirty="0"/>
              <a:t>Award upheld by Circuit judge on appeal</a:t>
            </a:r>
          </a:p>
        </p:txBody>
      </p:sp>
      <p:sp>
        <p:nvSpPr>
          <p:cNvPr id="3" name="Content Placeholder 2">
            <a:extLst>
              <a:ext uri="{FF2B5EF4-FFF2-40B4-BE49-F238E27FC236}">
                <a16:creationId xmlns:a16="http://schemas.microsoft.com/office/drawing/2014/main" id="{2C6143DD-7538-9479-CD1F-8D43B62EE3CC}"/>
              </a:ext>
            </a:extLst>
          </p:cNvPr>
          <p:cNvSpPr>
            <a:spLocks noGrp="1"/>
          </p:cNvSpPr>
          <p:nvPr>
            <p:ph idx="1"/>
          </p:nvPr>
        </p:nvSpPr>
        <p:spPr>
          <a:xfrm>
            <a:off x="539750" y="1916832"/>
            <a:ext cx="8064698" cy="3672409"/>
          </a:xfrm>
        </p:spPr>
        <p:txBody>
          <a:bodyPr/>
          <a:lstStyle/>
          <a:p>
            <a:r>
              <a:rPr lang="en-GB" sz="2000" dirty="0"/>
              <a:t>“… that the LA perceives itself to be beleaguered by what it may see as the shifting sands of guidance and continuing changes in emphasis regarding their legal obligations under DoLS standards with significant impact on its resources, these factors are not grounds for reducing any damages awarded…”</a:t>
            </a:r>
          </a:p>
          <a:p>
            <a:endParaRPr lang="en-GB" sz="2000" dirty="0"/>
          </a:p>
          <a:p>
            <a:r>
              <a:rPr lang="en-GB" sz="2000" dirty="0"/>
              <a:t>Mrs E’s “freedom was unlawfully compromised for the greater part of the last decade of her life, where less intrusive options of accommodation and care should have been considered.  </a:t>
            </a:r>
            <a:r>
              <a:rPr lang="en-GB" sz="2000" dirty="0">
                <a:solidFill>
                  <a:srgbClr val="FF0000"/>
                </a:solidFill>
              </a:rPr>
              <a:t>The good intentions and benign motives of the local authority are scant consolation to the person deprived of their liberty</a:t>
            </a:r>
            <a:r>
              <a:rPr lang="en-GB" sz="2000" dirty="0"/>
              <a:t>”</a:t>
            </a:r>
          </a:p>
        </p:txBody>
      </p:sp>
    </p:spTree>
    <p:extLst>
      <p:ext uri="{BB962C8B-B14F-4D97-AF65-F5344CB8AC3E}">
        <p14:creationId xmlns:p14="http://schemas.microsoft.com/office/powerpoint/2010/main" val="331118750"/>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96E7B-32D6-71CC-CB27-1E59C1C93ED6}"/>
              </a:ext>
            </a:extLst>
          </p:cNvPr>
          <p:cNvSpPr>
            <a:spLocks noGrp="1"/>
          </p:cNvSpPr>
          <p:nvPr>
            <p:ph type="ctrTitle"/>
          </p:nvPr>
        </p:nvSpPr>
        <p:spPr>
          <a:xfrm>
            <a:off x="539750" y="1124744"/>
            <a:ext cx="8064698" cy="792088"/>
          </a:xfrm>
        </p:spPr>
        <p:txBody>
          <a:bodyPr/>
          <a:lstStyle/>
          <a:p>
            <a:r>
              <a:rPr lang="en-GB" dirty="0"/>
              <a:t>Legal costs of COP proceedings </a:t>
            </a:r>
          </a:p>
        </p:txBody>
      </p:sp>
      <p:sp>
        <p:nvSpPr>
          <p:cNvPr id="3" name="Content Placeholder 2">
            <a:extLst>
              <a:ext uri="{FF2B5EF4-FFF2-40B4-BE49-F238E27FC236}">
                <a16:creationId xmlns:a16="http://schemas.microsoft.com/office/drawing/2014/main" id="{46854491-E217-C2D3-DBD9-978D82DF0D9F}"/>
              </a:ext>
            </a:extLst>
          </p:cNvPr>
          <p:cNvSpPr>
            <a:spLocks noGrp="1"/>
          </p:cNvSpPr>
          <p:nvPr>
            <p:ph idx="1"/>
          </p:nvPr>
        </p:nvSpPr>
        <p:spPr>
          <a:xfrm>
            <a:off x="539750" y="2276872"/>
            <a:ext cx="8064698" cy="3312369"/>
          </a:xfrm>
        </p:spPr>
        <p:txBody>
          <a:bodyPr/>
          <a:lstStyle/>
          <a:p>
            <a:r>
              <a:rPr lang="en-GB" dirty="0"/>
              <a:t>Ordinary rule is no order for costs in the Court of Protection in health and welfare cases, but discretion for the court to order costs against a party</a:t>
            </a:r>
          </a:p>
          <a:p>
            <a:r>
              <a:rPr lang="en-GB" dirty="0"/>
              <a:t>G v E (Costs) [2010] – Baker J:</a:t>
            </a:r>
          </a:p>
          <a:p>
            <a:pPr lvl="1"/>
            <a:r>
              <a:rPr lang="en-GB" sz="2000" dirty="0">
                <a:solidFill>
                  <a:srgbClr val="FF0000"/>
                </a:solidFill>
              </a:rPr>
              <a:t>“In this case the local authority’s blatant disregard for the processes of the MCA and their obligation to respect E’s rights under the ECHR amount to misconduct which justifies departure from the general rule”.  </a:t>
            </a:r>
          </a:p>
          <a:p>
            <a:r>
              <a:rPr lang="en-GB" dirty="0"/>
              <a:t>Upheld in the Court of Appeal</a:t>
            </a:r>
          </a:p>
        </p:txBody>
      </p:sp>
    </p:spTree>
    <p:extLst>
      <p:ext uri="{BB962C8B-B14F-4D97-AF65-F5344CB8AC3E}">
        <p14:creationId xmlns:p14="http://schemas.microsoft.com/office/powerpoint/2010/main" val="699248607"/>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6CC73-AC15-EED6-082F-1FFB8ED4B319}"/>
              </a:ext>
            </a:extLst>
          </p:cNvPr>
          <p:cNvSpPr>
            <a:spLocks noGrp="1"/>
          </p:cNvSpPr>
          <p:nvPr>
            <p:ph type="ctrTitle"/>
          </p:nvPr>
        </p:nvSpPr>
        <p:spPr/>
        <p:txBody>
          <a:bodyPr/>
          <a:lstStyle/>
          <a:p>
            <a:r>
              <a:rPr lang="en-GB" dirty="0"/>
              <a:t>Naming and shaming … </a:t>
            </a:r>
          </a:p>
        </p:txBody>
      </p:sp>
      <p:sp>
        <p:nvSpPr>
          <p:cNvPr id="3" name="Content Placeholder 2">
            <a:extLst>
              <a:ext uri="{FF2B5EF4-FFF2-40B4-BE49-F238E27FC236}">
                <a16:creationId xmlns:a16="http://schemas.microsoft.com/office/drawing/2014/main" id="{5A53F996-C273-CDDA-F857-94DCDCB325ED}"/>
              </a:ext>
            </a:extLst>
          </p:cNvPr>
          <p:cNvSpPr>
            <a:spLocks noGrp="1"/>
          </p:cNvSpPr>
          <p:nvPr>
            <p:ph idx="1"/>
          </p:nvPr>
        </p:nvSpPr>
        <p:spPr>
          <a:xfrm>
            <a:off x="539750" y="1916832"/>
            <a:ext cx="8064698" cy="3816424"/>
          </a:xfrm>
        </p:spPr>
        <p:txBody>
          <a:bodyPr/>
          <a:lstStyle/>
          <a:p>
            <a:r>
              <a:rPr lang="en-GB" sz="1600" dirty="0"/>
              <a:t>“I therefore name Manchester City Council as the local authority because the arguments in favour of publicity — openness and public accountability — are truly compelling. These arguments manifestly amount to a "good reason" for taking this step and, considering the various factors for and against, the balance manifestly comes down in favour of publication in this case. … </a:t>
            </a:r>
            <a:r>
              <a:rPr lang="en-GB" sz="1600" b="1" dirty="0">
                <a:solidFill>
                  <a:srgbClr val="FF0000"/>
                </a:solidFill>
              </a:rPr>
              <a:t>It is important that the residents and council tax payers of the city of Manchester know what has happened so that the local authority can be held accountable</a:t>
            </a:r>
            <a:r>
              <a:rPr lang="en-GB" sz="1600" dirty="0"/>
              <a:t>. And it is to be hoped that the publicity given to this case will highlight the very significant reforms of the law implemented by the Mental Capacity Act and in particular the DOLS in schedule A1, and the consequent very considerable obligations imposed on local authorities and others by the complex procedures set out in those reforms”.</a:t>
            </a:r>
          </a:p>
          <a:p>
            <a:endParaRPr lang="en-GB" sz="1600" dirty="0"/>
          </a:p>
          <a:p>
            <a:r>
              <a:rPr lang="en-GB" sz="1600" dirty="0"/>
              <a:t>Manchester City Council v E (2010)</a:t>
            </a:r>
          </a:p>
        </p:txBody>
      </p:sp>
    </p:spTree>
    <p:extLst>
      <p:ext uri="{BB962C8B-B14F-4D97-AF65-F5344CB8AC3E}">
        <p14:creationId xmlns:p14="http://schemas.microsoft.com/office/powerpoint/2010/main" val="1297514738"/>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A1896-B5B4-A2EB-3DD6-9D2BC7D3FCB4}"/>
              </a:ext>
            </a:extLst>
          </p:cNvPr>
          <p:cNvSpPr>
            <a:spLocks noGrp="1"/>
          </p:cNvSpPr>
          <p:nvPr>
            <p:ph type="ctrTitle"/>
          </p:nvPr>
        </p:nvSpPr>
        <p:spPr/>
        <p:txBody>
          <a:bodyPr/>
          <a:lstStyle/>
          <a:p>
            <a:r>
              <a:rPr lang="en-GB" dirty="0"/>
              <a:t>The Ombudsman</a:t>
            </a:r>
          </a:p>
        </p:txBody>
      </p:sp>
      <p:sp>
        <p:nvSpPr>
          <p:cNvPr id="3" name="Content Placeholder 2">
            <a:extLst>
              <a:ext uri="{FF2B5EF4-FFF2-40B4-BE49-F238E27FC236}">
                <a16:creationId xmlns:a16="http://schemas.microsoft.com/office/drawing/2014/main" id="{23EF0231-B5E9-C97B-CC3B-4BAFC0855C05}"/>
              </a:ext>
            </a:extLst>
          </p:cNvPr>
          <p:cNvSpPr>
            <a:spLocks noGrp="1"/>
          </p:cNvSpPr>
          <p:nvPr>
            <p:ph idx="1"/>
          </p:nvPr>
        </p:nvSpPr>
        <p:spPr>
          <a:xfrm>
            <a:off x="539750" y="2276872"/>
            <a:ext cx="8064698" cy="3312369"/>
          </a:xfrm>
        </p:spPr>
        <p:txBody>
          <a:bodyPr/>
          <a:lstStyle/>
          <a:p>
            <a:r>
              <a:rPr lang="en-GB" dirty="0"/>
              <a:t>Local Government and social care ombudsman v Staffordshire CC (March 2019)</a:t>
            </a:r>
          </a:p>
          <a:p>
            <a:r>
              <a:rPr lang="en-GB" dirty="0"/>
              <a:t>Since 2016, Staffs had decided as policy not to process DoLS applications of low / medium priority “…because of lack of financial resources”. </a:t>
            </a:r>
          </a:p>
          <a:p>
            <a:r>
              <a:rPr lang="en-GB" dirty="0"/>
              <a:t>Ombudsman found this was “fault leading to injustice”.   </a:t>
            </a:r>
          </a:p>
        </p:txBody>
      </p:sp>
    </p:spTree>
    <p:extLst>
      <p:ext uri="{BB962C8B-B14F-4D97-AF65-F5344CB8AC3E}">
        <p14:creationId xmlns:p14="http://schemas.microsoft.com/office/powerpoint/2010/main" val="2923028235"/>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D5AE5-590F-06E0-FC31-FA04E75B5628}"/>
              </a:ext>
            </a:extLst>
          </p:cNvPr>
          <p:cNvSpPr>
            <a:spLocks noGrp="1"/>
          </p:cNvSpPr>
          <p:nvPr>
            <p:ph type="ctrTitle"/>
          </p:nvPr>
        </p:nvSpPr>
        <p:spPr/>
        <p:txBody>
          <a:bodyPr/>
          <a:lstStyle/>
          <a:p>
            <a:endParaRPr lang="en-GB" dirty="0"/>
          </a:p>
        </p:txBody>
      </p:sp>
      <p:sp>
        <p:nvSpPr>
          <p:cNvPr id="3" name="Content Placeholder 2">
            <a:extLst>
              <a:ext uri="{FF2B5EF4-FFF2-40B4-BE49-F238E27FC236}">
                <a16:creationId xmlns:a16="http://schemas.microsoft.com/office/drawing/2014/main" id="{E0A72A66-ADBE-D2B6-4DC4-91ADADF802AE}"/>
              </a:ext>
            </a:extLst>
          </p:cNvPr>
          <p:cNvSpPr>
            <a:spLocks noGrp="1"/>
          </p:cNvSpPr>
          <p:nvPr>
            <p:ph idx="1"/>
          </p:nvPr>
        </p:nvSpPr>
        <p:spPr/>
        <p:txBody>
          <a:bodyPr/>
          <a:lstStyle/>
          <a:p>
            <a:r>
              <a:rPr lang="en-GB" dirty="0"/>
              <a:t>“Applying the process properly would not change the outcome for most of the people affected, other than confirming that it is in their best interests to be deprived of their liberty.  However, it is possible that some of the people stuck in the backlog for years should never have been deprived of their liberty”.  </a:t>
            </a:r>
          </a:p>
        </p:txBody>
      </p:sp>
    </p:spTree>
    <p:extLst>
      <p:ext uri="{BB962C8B-B14F-4D97-AF65-F5344CB8AC3E}">
        <p14:creationId xmlns:p14="http://schemas.microsoft.com/office/powerpoint/2010/main" val="849693919"/>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750" y="1124744"/>
            <a:ext cx="8064698" cy="792088"/>
          </a:xfrm>
        </p:spPr>
        <p:txBody>
          <a:bodyPr/>
          <a:lstStyle/>
          <a:p>
            <a:r>
              <a:rPr lang="en-GB" dirty="0"/>
              <a:t>The most important thing about DoL …</a:t>
            </a:r>
          </a:p>
        </p:txBody>
      </p:sp>
      <p:sp>
        <p:nvSpPr>
          <p:cNvPr id="3" name="Content Placeholder 2"/>
          <p:cNvSpPr>
            <a:spLocks noGrp="1"/>
          </p:cNvSpPr>
          <p:nvPr>
            <p:ph idx="1"/>
          </p:nvPr>
        </p:nvSpPr>
        <p:spPr>
          <a:xfrm>
            <a:off x="539750" y="2060848"/>
            <a:ext cx="8064698" cy="3528393"/>
          </a:xfrm>
        </p:spPr>
        <p:txBody>
          <a:bodyPr/>
          <a:lstStyle/>
          <a:p>
            <a:pPr marL="0" indent="0">
              <a:buNone/>
            </a:pPr>
            <a:r>
              <a:rPr lang="en-GB" sz="3200" dirty="0"/>
              <a:t>…Is to </a:t>
            </a:r>
            <a:r>
              <a:rPr lang="en-GB" sz="3200" u="sng" dirty="0"/>
              <a:t>get the MCA right </a:t>
            </a:r>
          </a:p>
          <a:p>
            <a:r>
              <a:rPr lang="en-GB" sz="2000" dirty="0"/>
              <a:t>Be clear about the </a:t>
            </a:r>
            <a:r>
              <a:rPr lang="en-GB" sz="2000" b="1" dirty="0">
                <a:solidFill>
                  <a:srgbClr val="009AC2"/>
                </a:solidFill>
              </a:rPr>
              <a:t>decision</a:t>
            </a:r>
            <a:r>
              <a:rPr lang="en-GB" sz="2000" dirty="0"/>
              <a:t> that needs to be made</a:t>
            </a:r>
          </a:p>
          <a:p>
            <a:r>
              <a:rPr lang="en-GB" sz="2000" dirty="0"/>
              <a:t>Don’t confuse capacity and best interests – the “protection imperative”; and risk aversion in both</a:t>
            </a:r>
          </a:p>
          <a:p>
            <a:r>
              <a:rPr lang="en-GB" sz="2000" dirty="0"/>
              <a:t>Understand the role of consultation and collaboration (with P and others)</a:t>
            </a:r>
          </a:p>
          <a:p>
            <a:r>
              <a:rPr lang="en-GB" sz="2000" dirty="0"/>
              <a:t>Remember Article 8 rights</a:t>
            </a:r>
          </a:p>
          <a:p>
            <a:r>
              <a:rPr lang="en-GB" sz="2000" dirty="0"/>
              <a:t>Remember the LA is a servant not a master …  </a:t>
            </a:r>
          </a:p>
          <a:p>
            <a:r>
              <a:rPr lang="en-GB" sz="2000" dirty="0"/>
              <a:t>And avoid delay in getting to court </a:t>
            </a:r>
          </a:p>
          <a:p>
            <a:pPr marL="0" indent="0">
              <a:buNone/>
            </a:pPr>
            <a:endParaRPr lang="en-GB" sz="4000" dirty="0"/>
          </a:p>
        </p:txBody>
      </p:sp>
    </p:spTree>
    <p:extLst>
      <p:ext uri="{BB962C8B-B14F-4D97-AF65-F5344CB8AC3E}">
        <p14:creationId xmlns:p14="http://schemas.microsoft.com/office/powerpoint/2010/main" val="4068668386"/>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D09D6-89D3-18D6-C57C-691E3C1B1C24}"/>
              </a:ext>
            </a:extLst>
          </p:cNvPr>
          <p:cNvSpPr>
            <a:spLocks noGrp="1"/>
          </p:cNvSpPr>
          <p:nvPr>
            <p:ph type="ctrTitle"/>
          </p:nvPr>
        </p:nvSpPr>
        <p:spPr/>
        <p:txBody>
          <a:bodyPr/>
          <a:lstStyle/>
          <a:p>
            <a:r>
              <a:rPr lang="en-GB" dirty="0"/>
              <a:t>Outline</a:t>
            </a:r>
          </a:p>
        </p:txBody>
      </p:sp>
      <p:sp>
        <p:nvSpPr>
          <p:cNvPr id="3" name="Content Placeholder 2">
            <a:extLst>
              <a:ext uri="{FF2B5EF4-FFF2-40B4-BE49-F238E27FC236}">
                <a16:creationId xmlns:a16="http://schemas.microsoft.com/office/drawing/2014/main" id="{AE05AA70-FD45-540F-3932-1ADA3F480B2F}"/>
              </a:ext>
            </a:extLst>
          </p:cNvPr>
          <p:cNvSpPr>
            <a:spLocks noGrp="1"/>
          </p:cNvSpPr>
          <p:nvPr>
            <p:ph idx="1"/>
          </p:nvPr>
        </p:nvSpPr>
        <p:spPr/>
        <p:txBody>
          <a:bodyPr/>
          <a:lstStyle/>
          <a:p>
            <a:r>
              <a:rPr lang="en-GB" dirty="0"/>
              <a:t>Unlawful DoL and compensation</a:t>
            </a:r>
          </a:p>
          <a:p>
            <a:r>
              <a:rPr lang="en-GB" dirty="0"/>
              <a:t>Legal costs</a:t>
            </a:r>
          </a:p>
          <a:p>
            <a:r>
              <a:rPr lang="en-GB" dirty="0"/>
              <a:t>Publicity</a:t>
            </a:r>
          </a:p>
          <a:p>
            <a:r>
              <a:rPr lang="en-GB" dirty="0"/>
              <a:t>Ombudsman</a:t>
            </a:r>
          </a:p>
          <a:p>
            <a:r>
              <a:rPr lang="en-GB" dirty="0"/>
              <a:t>(CQC)</a:t>
            </a:r>
          </a:p>
          <a:p>
            <a:endParaRPr lang="en-GB" dirty="0"/>
          </a:p>
        </p:txBody>
      </p:sp>
    </p:spTree>
    <p:extLst>
      <p:ext uri="{BB962C8B-B14F-4D97-AF65-F5344CB8AC3E}">
        <p14:creationId xmlns:p14="http://schemas.microsoft.com/office/powerpoint/2010/main" val="1472962792"/>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ctrTitle"/>
          </p:nvPr>
        </p:nvSpPr>
        <p:spPr bwMode="auto">
          <a:xfrm>
            <a:off x="4733924" y="2563813"/>
            <a:ext cx="3870523" cy="23764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altLang="en-US" sz="1500" dirty="0"/>
              <a:t>http://www.lawbriefpublishing.com/product/medicaltreatmentdecisions/ </a:t>
            </a:r>
            <a:br>
              <a:rPr lang="en-GB" altLang="en-US" sz="1500" dirty="0"/>
            </a:br>
            <a:br>
              <a:rPr lang="en-GB" altLang="en-US" sz="1800" dirty="0"/>
            </a:br>
            <a:r>
              <a:rPr lang="en-GB" altLang="en-US" sz="1800" dirty="0"/>
              <a:t>All proceeds to the Alzheimer’s Society</a:t>
            </a:r>
            <a:br>
              <a:rPr lang="en-GB" altLang="en-US" sz="1800" dirty="0"/>
            </a:br>
            <a:endParaRPr lang="en-GB" altLang="en-US" sz="1800" dirty="0"/>
          </a:p>
        </p:txBody>
      </p:sp>
      <p:pic>
        <p:nvPicPr>
          <p:cNvPr id="61443"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11188" y="836613"/>
            <a:ext cx="3744912" cy="5073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4466263"/>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7FE2DFF-086C-45FE-F079-8181F7D2FAD5}"/>
              </a:ext>
            </a:extLst>
          </p:cNvPr>
          <p:cNvPicPr>
            <a:picLocks noChangeAspect="1"/>
          </p:cNvPicPr>
          <p:nvPr/>
        </p:nvPicPr>
        <p:blipFill>
          <a:blip r:embed="rId3"/>
          <a:stretch>
            <a:fillRect/>
          </a:stretch>
        </p:blipFill>
        <p:spPr>
          <a:xfrm>
            <a:off x="755576" y="740701"/>
            <a:ext cx="7289426" cy="5376598"/>
          </a:xfrm>
          <a:prstGeom prst="rect">
            <a:avLst/>
          </a:prstGeom>
        </p:spPr>
      </p:pic>
    </p:spTree>
    <p:extLst>
      <p:ext uri="{BB962C8B-B14F-4D97-AF65-F5344CB8AC3E}">
        <p14:creationId xmlns:p14="http://schemas.microsoft.com/office/powerpoint/2010/main" val="1500190441"/>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t>Any questions?</a:t>
            </a:r>
          </a:p>
        </p:txBody>
      </p:sp>
      <p:sp>
        <p:nvSpPr>
          <p:cNvPr id="5" name="Content Placeholder 4"/>
          <p:cNvSpPr>
            <a:spLocks noGrp="1"/>
          </p:cNvSpPr>
          <p:nvPr>
            <p:ph idx="1"/>
          </p:nvPr>
        </p:nvSpPr>
        <p:spPr>
          <a:xfrm>
            <a:off x="539750" y="3356992"/>
            <a:ext cx="8064698" cy="2520280"/>
          </a:xfrm>
        </p:spPr>
        <p:txBody>
          <a:bodyPr/>
          <a:lstStyle/>
          <a:p>
            <a:pPr marL="0" indent="0">
              <a:buNone/>
            </a:pPr>
            <a:endParaRPr lang="en-GB" sz="2000" dirty="0"/>
          </a:p>
          <a:p>
            <a:pPr marL="0" indent="0">
              <a:buNone/>
            </a:pPr>
            <a:r>
              <a:rPr lang="en-GB" sz="3200" dirty="0">
                <a:hlinkClick r:id="rId3"/>
              </a:rPr>
              <a:t>Ben.troke@hilldickinson.com</a:t>
            </a:r>
            <a:endParaRPr lang="en-GB" sz="3200" dirty="0"/>
          </a:p>
          <a:p>
            <a:pPr marL="0" indent="0">
              <a:buNone/>
            </a:pPr>
            <a:r>
              <a:rPr lang="en-GB" sz="3200" dirty="0">
                <a:hlinkClick r:id="rId4"/>
              </a:rPr>
              <a:t>https://www.linkedin.com/in/bentroke/</a:t>
            </a:r>
            <a:endParaRPr lang="en-GB" sz="3200" dirty="0"/>
          </a:p>
          <a:p>
            <a:pPr marL="0" indent="0">
              <a:buNone/>
            </a:pPr>
            <a:endParaRPr lang="en-GB" sz="3600" dirty="0"/>
          </a:p>
        </p:txBody>
      </p:sp>
    </p:spTree>
    <p:extLst>
      <p:ext uri="{BB962C8B-B14F-4D97-AF65-F5344CB8AC3E}">
        <p14:creationId xmlns:p14="http://schemas.microsoft.com/office/powerpoint/2010/main" val="19397107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91F93F35-BA83-4A3D-A267-C7DD2E60FADB}"/>
              </a:ext>
            </a:extLst>
          </p:cNvPr>
          <p:cNvSpPr>
            <a:spLocks noGrp="1" noChangeArrowheads="1"/>
          </p:cNvSpPr>
          <p:nvPr>
            <p:ph type="title"/>
          </p:nvPr>
        </p:nvSpPr>
        <p:spPr bwMode="auto">
          <a:xfrm>
            <a:off x="323850" y="933450"/>
            <a:ext cx="8496300" cy="7667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altLang="en-US"/>
              <a:t>Art 5 – Right to liberty and security</a:t>
            </a:r>
          </a:p>
        </p:txBody>
      </p:sp>
      <p:sp>
        <p:nvSpPr>
          <p:cNvPr id="20483" name="Rectangle 3">
            <a:extLst>
              <a:ext uri="{FF2B5EF4-FFF2-40B4-BE49-F238E27FC236}">
                <a16:creationId xmlns:a16="http://schemas.microsoft.com/office/drawing/2014/main" id="{4C037094-9DAE-45DA-92BA-85523C58B376}"/>
              </a:ext>
            </a:extLst>
          </p:cNvPr>
          <p:cNvSpPr>
            <a:spLocks noGrp="1" noChangeArrowheads="1"/>
          </p:cNvSpPr>
          <p:nvPr>
            <p:ph idx="1"/>
          </p:nvPr>
        </p:nvSpPr>
        <p:spPr bwMode="auto">
          <a:xfrm>
            <a:off x="685800" y="1844675"/>
            <a:ext cx="7874000" cy="41052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FontTx/>
              <a:buNone/>
            </a:pPr>
            <a:r>
              <a:rPr lang="en-GB" altLang="en-US" sz="2400" i="1" dirty="0"/>
              <a:t>“Everyone has the right to liberty and security of person. No one shall be deprived of his liberty save in the following cases and </a:t>
            </a:r>
            <a:r>
              <a:rPr lang="en-GB" altLang="en-US" sz="2400" i="1" dirty="0">
                <a:solidFill>
                  <a:srgbClr val="FF0000"/>
                </a:solidFill>
              </a:rPr>
              <a:t>in accordance with a procedure prescribed by law</a:t>
            </a:r>
            <a:r>
              <a:rPr lang="en-GB" altLang="en-US" sz="2400" i="1" dirty="0"/>
              <a:t>”:</a:t>
            </a:r>
          </a:p>
          <a:p>
            <a:pPr eaLnBrk="1" hangingPunct="1"/>
            <a:r>
              <a:rPr lang="en-GB" altLang="en-US" sz="2000" dirty="0"/>
              <a:t>…;</a:t>
            </a:r>
          </a:p>
          <a:p>
            <a:pPr eaLnBrk="1" hangingPunct="1"/>
            <a:r>
              <a:rPr lang="en-GB" altLang="en-US" sz="2000" dirty="0"/>
              <a:t>lawful detention for the prevention of the spreading of infectious diseases, </a:t>
            </a:r>
            <a:r>
              <a:rPr lang="en-GB" altLang="en-US" sz="2000" dirty="0">
                <a:solidFill>
                  <a:srgbClr val="B40620"/>
                </a:solidFill>
              </a:rPr>
              <a:t>of persons of unsound mind, alcoholics or drug addicts or vagrants</a:t>
            </a:r>
            <a:r>
              <a:rPr lang="en-GB" altLang="en-US" sz="2000" dirty="0"/>
              <a:t>;</a:t>
            </a:r>
          </a:p>
          <a:p>
            <a:pPr marL="0" indent="0" eaLnBrk="1" hangingPunct="1">
              <a:buNone/>
            </a:pPr>
            <a:r>
              <a:rPr lang="en-GB" altLang="en-US" sz="2000" dirty="0"/>
              <a:t>4. Everyone who is deprived of his liberty by arrest or detention </a:t>
            </a:r>
            <a:r>
              <a:rPr lang="en-GB" altLang="en-US" sz="2000" dirty="0">
                <a:solidFill>
                  <a:srgbClr val="FF0000"/>
                </a:solidFill>
              </a:rPr>
              <a:t>shall be entitled to take proceedings by which the lawfulness of his detention shall be decided speedily by a court </a:t>
            </a:r>
            <a:r>
              <a:rPr lang="en-GB" altLang="en-US" sz="2000" dirty="0"/>
              <a:t>and his release ordered if the detention is not lawful.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F5DE0-4C71-096C-B2B1-321D29C24992}"/>
              </a:ext>
            </a:extLst>
          </p:cNvPr>
          <p:cNvSpPr>
            <a:spLocks noGrp="1"/>
          </p:cNvSpPr>
          <p:nvPr>
            <p:ph type="ctrTitle"/>
          </p:nvPr>
        </p:nvSpPr>
        <p:spPr/>
        <p:txBody>
          <a:bodyPr/>
          <a:lstStyle/>
          <a:p>
            <a:r>
              <a:rPr lang="en-GB" dirty="0"/>
              <a:t>ECHR Article 5</a:t>
            </a:r>
          </a:p>
        </p:txBody>
      </p:sp>
      <p:sp>
        <p:nvSpPr>
          <p:cNvPr id="3" name="Content Placeholder 2">
            <a:extLst>
              <a:ext uri="{FF2B5EF4-FFF2-40B4-BE49-F238E27FC236}">
                <a16:creationId xmlns:a16="http://schemas.microsoft.com/office/drawing/2014/main" id="{2C118C1B-B42C-0B8B-84C4-48CC97BD26AC}"/>
              </a:ext>
            </a:extLst>
          </p:cNvPr>
          <p:cNvSpPr>
            <a:spLocks noGrp="1"/>
          </p:cNvSpPr>
          <p:nvPr>
            <p:ph idx="1"/>
          </p:nvPr>
        </p:nvSpPr>
        <p:spPr/>
        <p:txBody>
          <a:bodyPr/>
          <a:lstStyle/>
          <a:p>
            <a:r>
              <a:rPr lang="en-GB" dirty="0"/>
              <a:t>(5) Everyone who has been the victim of arrest or detention in contravention of the provisions of this Article </a:t>
            </a:r>
            <a:r>
              <a:rPr lang="en-GB" b="1" i="1" dirty="0">
                <a:solidFill>
                  <a:srgbClr val="FF0000"/>
                </a:solidFill>
              </a:rPr>
              <a:t>shall have an enforceable right to compensation</a:t>
            </a:r>
            <a:r>
              <a:rPr lang="en-GB" dirty="0"/>
              <a:t>.</a:t>
            </a:r>
          </a:p>
        </p:txBody>
      </p:sp>
    </p:spTree>
    <p:extLst>
      <p:ext uri="{BB962C8B-B14F-4D97-AF65-F5344CB8AC3E}">
        <p14:creationId xmlns:p14="http://schemas.microsoft.com/office/powerpoint/2010/main" val="1796512094"/>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3E3C6-F400-176C-AE75-DF39FC2882B6}"/>
              </a:ext>
            </a:extLst>
          </p:cNvPr>
          <p:cNvSpPr>
            <a:spLocks noGrp="1"/>
          </p:cNvSpPr>
          <p:nvPr>
            <p:ph type="ctrTitle"/>
          </p:nvPr>
        </p:nvSpPr>
        <p:spPr/>
        <p:txBody>
          <a:bodyPr/>
          <a:lstStyle/>
          <a:p>
            <a:r>
              <a:rPr lang="en-GB" dirty="0"/>
              <a:t>Human Rights Act 1998 s8(3)</a:t>
            </a:r>
          </a:p>
        </p:txBody>
      </p:sp>
      <p:sp>
        <p:nvSpPr>
          <p:cNvPr id="3" name="Content Placeholder 2">
            <a:extLst>
              <a:ext uri="{FF2B5EF4-FFF2-40B4-BE49-F238E27FC236}">
                <a16:creationId xmlns:a16="http://schemas.microsoft.com/office/drawing/2014/main" id="{2ADAC9A9-5920-7A46-2CEA-37B923BC989E}"/>
              </a:ext>
            </a:extLst>
          </p:cNvPr>
          <p:cNvSpPr>
            <a:spLocks noGrp="1"/>
          </p:cNvSpPr>
          <p:nvPr>
            <p:ph idx="1"/>
          </p:nvPr>
        </p:nvSpPr>
        <p:spPr>
          <a:xfrm>
            <a:off x="539750" y="2060848"/>
            <a:ext cx="8064698" cy="3528393"/>
          </a:xfrm>
        </p:spPr>
        <p:txBody>
          <a:bodyPr/>
          <a:lstStyle/>
          <a:p>
            <a:r>
              <a:rPr lang="en-GB" sz="2000" dirty="0">
                <a:solidFill>
                  <a:srgbClr val="FF0000"/>
                </a:solidFill>
              </a:rPr>
              <a:t>No award of damages is to be made unless</a:t>
            </a:r>
            <a:r>
              <a:rPr lang="en-GB" sz="2000" dirty="0"/>
              <a:t>, taking account of all the circumstances of the case, including—</a:t>
            </a:r>
          </a:p>
          <a:p>
            <a:r>
              <a:rPr lang="en-GB" sz="2000" dirty="0"/>
              <a:t>(a) any other relief or remedy granted, or order made, in relation to the act in question (by that or any other court), and</a:t>
            </a:r>
          </a:p>
          <a:p>
            <a:r>
              <a:rPr lang="en-GB" sz="2000" dirty="0"/>
              <a:t>(b) the consequences of any decision (of that or any other court) in respect of that act, </a:t>
            </a:r>
            <a:r>
              <a:rPr lang="en-GB" sz="2000" dirty="0">
                <a:solidFill>
                  <a:srgbClr val="FF0000"/>
                </a:solidFill>
              </a:rPr>
              <a:t>the court is satisfied that the award is necessary to afford just satisfaction </a:t>
            </a:r>
            <a:r>
              <a:rPr lang="en-GB" sz="2000" dirty="0"/>
              <a:t>to the person in whose favour it is made.</a:t>
            </a:r>
          </a:p>
        </p:txBody>
      </p:sp>
    </p:spTree>
    <p:extLst>
      <p:ext uri="{BB962C8B-B14F-4D97-AF65-F5344CB8AC3E}">
        <p14:creationId xmlns:p14="http://schemas.microsoft.com/office/powerpoint/2010/main" val="288050886"/>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9DAE6-3D90-45CD-A04B-2D4435F4102E}"/>
              </a:ext>
            </a:extLst>
          </p:cNvPr>
          <p:cNvSpPr>
            <a:spLocks noGrp="1"/>
          </p:cNvSpPr>
          <p:nvPr>
            <p:ph type="ctrTitle"/>
          </p:nvPr>
        </p:nvSpPr>
        <p:spPr/>
        <p:txBody>
          <a:bodyPr/>
          <a:lstStyle/>
          <a:p>
            <a:r>
              <a:rPr lang="en-GB" dirty="0"/>
              <a:t>A technical breach? </a:t>
            </a:r>
          </a:p>
        </p:txBody>
      </p:sp>
      <p:sp>
        <p:nvSpPr>
          <p:cNvPr id="3" name="Content Placeholder 2">
            <a:extLst>
              <a:ext uri="{FF2B5EF4-FFF2-40B4-BE49-F238E27FC236}">
                <a16:creationId xmlns:a16="http://schemas.microsoft.com/office/drawing/2014/main" id="{E0DF5563-94B5-46CD-9F51-82AFD796C1E4}"/>
              </a:ext>
            </a:extLst>
          </p:cNvPr>
          <p:cNvSpPr>
            <a:spLocks noGrp="1"/>
          </p:cNvSpPr>
          <p:nvPr>
            <p:ph idx="1"/>
          </p:nvPr>
        </p:nvSpPr>
        <p:spPr/>
        <p:txBody>
          <a:bodyPr/>
          <a:lstStyle/>
          <a:p>
            <a:r>
              <a:rPr lang="en-GB" dirty="0" err="1"/>
              <a:t>Bournewood</a:t>
            </a:r>
            <a:r>
              <a:rPr lang="en-GB" dirty="0"/>
              <a:t> (Court of Appeal) – December 1997</a:t>
            </a:r>
          </a:p>
          <a:p>
            <a:r>
              <a:rPr lang="en-GB" dirty="0"/>
              <a:t>HL v UK (October 2004)</a:t>
            </a:r>
          </a:p>
          <a:p>
            <a:endParaRPr lang="en-GB" dirty="0"/>
          </a:p>
          <a:p>
            <a:r>
              <a:rPr lang="en-GB" dirty="0" err="1"/>
              <a:t>Bostridge</a:t>
            </a:r>
            <a:r>
              <a:rPr lang="en-GB" dirty="0"/>
              <a:t> v </a:t>
            </a:r>
            <a:r>
              <a:rPr lang="en-GB" dirty="0" err="1"/>
              <a:t>Oxleas</a:t>
            </a:r>
            <a:r>
              <a:rPr lang="en-GB" dirty="0"/>
              <a:t> NHS FT (2015, court of appeal)</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780071333"/>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34DFC-74EB-45CF-82B4-4F1A2A23EDDE}"/>
              </a:ext>
            </a:extLst>
          </p:cNvPr>
          <p:cNvSpPr>
            <a:spLocks noGrp="1"/>
          </p:cNvSpPr>
          <p:nvPr>
            <p:ph type="ctrTitle"/>
          </p:nvPr>
        </p:nvSpPr>
        <p:spPr/>
        <p:txBody>
          <a:bodyPr/>
          <a:lstStyle/>
          <a:p>
            <a:r>
              <a:rPr lang="en-GB" dirty="0"/>
              <a:t>Getting it wrong…</a:t>
            </a:r>
          </a:p>
        </p:txBody>
      </p:sp>
      <p:sp>
        <p:nvSpPr>
          <p:cNvPr id="3" name="Content Placeholder 2">
            <a:extLst>
              <a:ext uri="{FF2B5EF4-FFF2-40B4-BE49-F238E27FC236}">
                <a16:creationId xmlns:a16="http://schemas.microsoft.com/office/drawing/2014/main" id="{B19779AB-D7AD-4259-AE6F-2A396AA08021}"/>
              </a:ext>
            </a:extLst>
          </p:cNvPr>
          <p:cNvSpPr>
            <a:spLocks noGrp="1"/>
          </p:cNvSpPr>
          <p:nvPr>
            <p:ph idx="1"/>
          </p:nvPr>
        </p:nvSpPr>
        <p:spPr>
          <a:xfrm>
            <a:off x="539750" y="1988840"/>
            <a:ext cx="4392290" cy="3600401"/>
          </a:xfrm>
        </p:spPr>
        <p:txBody>
          <a:bodyPr/>
          <a:lstStyle/>
          <a:p>
            <a:r>
              <a:rPr lang="en-GB" dirty="0"/>
              <a:t>Neary (2012)</a:t>
            </a:r>
          </a:p>
          <a:p>
            <a:r>
              <a:rPr lang="en-GB" dirty="0"/>
              <a:t>Mr and Mrs D (2013)</a:t>
            </a:r>
          </a:p>
          <a:p>
            <a:r>
              <a:rPr lang="en-GB" dirty="0"/>
              <a:t>RF v Essex CC (2015)</a:t>
            </a:r>
          </a:p>
          <a:p>
            <a:r>
              <a:rPr lang="en-GB" dirty="0"/>
              <a:t>Esegbona v King’s College Hospital (2019) </a:t>
            </a:r>
          </a:p>
          <a:p>
            <a:r>
              <a:rPr lang="en-GB" dirty="0"/>
              <a:t>Emile v Haringey (2020) </a:t>
            </a:r>
          </a:p>
          <a:p>
            <a:endParaRPr lang="en-GB" dirty="0"/>
          </a:p>
          <a:p>
            <a:r>
              <a:rPr lang="en-GB" sz="2000" dirty="0"/>
              <a:t>Insurance?  </a:t>
            </a:r>
          </a:p>
          <a:p>
            <a:r>
              <a:rPr lang="en-GB" sz="2000" dirty="0"/>
              <a:t>Publicity? </a:t>
            </a:r>
          </a:p>
          <a:p>
            <a:r>
              <a:rPr lang="en-GB" sz="2000" dirty="0"/>
              <a:t>Legal costs and other resources?</a:t>
            </a:r>
            <a:endParaRPr lang="en-GB" dirty="0"/>
          </a:p>
        </p:txBody>
      </p:sp>
      <p:pic>
        <p:nvPicPr>
          <p:cNvPr id="4" name="Picture 3">
            <a:extLst>
              <a:ext uri="{FF2B5EF4-FFF2-40B4-BE49-F238E27FC236}">
                <a16:creationId xmlns:a16="http://schemas.microsoft.com/office/drawing/2014/main" id="{7F2327F6-6C86-4C51-8E1B-89A6D0C3B83D}"/>
              </a:ext>
            </a:extLst>
          </p:cNvPr>
          <p:cNvPicPr>
            <a:picLocks noChangeAspect="1"/>
          </p:cNvPicPr>
          <p:nvPr/>
        </p:nvPicPr>
        <p:blipFill>
          <a:blip r:embed="rId3"/>
          <a:stretch>
            <a:fillRect/>
          </a:stretch>
        </p:blipFill>
        <p:spPr>
          <a:xfrm>
            <a:off x="5436096" y="2054880"/>
            <a:ext cx="3091123" cy="2526248"/>
          </a:xfrm>
          <a:prstGeom prst="rect">
            <a:avLst/>
          </a:prstGeom>
        </p:spPr>
      </p:pic>
    </p:spTree>
    <p:extLst>
      <p:ext uri="{BB962C8B-B14F-4D97-AF65-F5344CB8AC3E}">
        <p14:creationId xmlns:p14="http://schemas.microsoft.com/office/powerpoint/2010/main" val="763527860"/>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E73DE-BAC9-EBBB-AFD5-A13168F50E64}"/>
              </a:ext>
            </a:extLst>
          </p:cNvPr>
          <p:cNvSpPr>
            <a:spLocks noGrp="1"/>
          </p:cNvSpPr>
          <p:nvPr>
            <p:ph type="ctrTitle"/>
          </p:nvPr>
        </p:nvSpPr>
        <p:spPr/>
        <p:txBody>
          <a:bodyPr/>
          <a:lstStyle/>
          <a:p>
            <a:r>
              <a:rPr lang="en-GB" dirty="0"/>
              <a:t>Neary</a:t>
            </a:r>
          </a:p>
        </p:txBody>
      </p:sp>
      <p:sp>
        <p:nvSpPr>
          <p:cNvPr id="3" name="Content Placeholder 2">
            <a:extLst>
              <a:ext uri="{FF2B5EF4-FFF2-40B4-BE49-F238E27FC236}">
                <a16:creationId xmlns:a16="http://schemas.microsoft.com/office/drawing/2014/main" id="{0ECE7AB6-9E3B-F0C4-3A58-5B107B04F72F}"/>
              </a:ext>
            </a:extLst>
          </p:cNvPr>
          <p:cNvSpPr>
            <a:spLocks noGrp="1"/>
          </p:cNvSpPr>
          <p:nvPr>
            <p:ph idx="1"/>
          </p:nvPr>
        </p:nvSpPr>
        <p:spPr>
          <a:xfrm>
            <a:off x="539750" y="2276872"/>
            <a:ext cx="8064698" cy="3312369"/>
          </a:xfrm>
        </p:spPr>
        <p:txBody>
          <a:bodyPr/>
          <a:lstStyle/>
          <a:p>
            <a:r>
              <a:rPr lang="en-GB" dirty="0"/>
              <a:t>Stephen Neary was unlawfully kept from his father for the year in 2010, DoLS authorisations were flawed, breaching Stephen’s Article 5 and Article 8 rights</a:t>
            </a:r>
          </a:p>
          <a:p>
            <a:r>
              <a:rPr lang="en-GB" dirty="0"/>
              <a:t>A hearing in July 2012 approved a settlement of £35,000 in compensation </a:t>
            </a:r>
          </a:p>
        </p:txBody>
      </p:sp>
    </p:spTree>
    <p:extLst>
      <p:ext uri="{BB962C8B-B14F-4D97-AF65-F5344CB8AC3E}">
        <p14:creationId xmlns:p14="http://schemas.microsoft.com/office/powerpoint/2010/main" val="2531008104"/>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634D9-90EE-74AB-3F9A-9AD4FFACE123}"/>
              </a:ext>
            </a:extLst>
          </p:cNvPr>
          <p:cNvSpPr>
            <a:spLocks noGrp="1"/>
          </p:cNvSpPr>
          <p:nvPr>
            <p:ph type="ctrTitle"/>
          </p:nvPr>
        </p:nvSpPr>
        <p:spPr/>
        <p:txBody>
          <a:bodyPr/>
          <a:lstStyle/>
          <a:p>
            <a:r>
              <a:rPr lang="en-GB" dirty="0"/>
              <a:t>Mr &amp; Mrs D (2013)</a:t>
            </a:r>
          </a:p>
        </p:txBody>
      </p:sp>
      <p:sp>
        <p:nvSpPr>
          <p:cNvPr id="3" name="Content Placeholder 2">
            <a:extLst>
              <a:ext uri="{FF2B5EF4-FFF2-40B4-BE49-F238E27FC236}">
                <a16:creationId xmlns:a16="http://schemas.microsoft.com/office/drawing/2014/main" id="{27EA5A66-1B07-2601-E679-EA0D7B9075FB}"/>
              </a:ext>
            </a:extLst>
          </p:cNvPr>
          <p:cNvSpPr>
            <a:spLocks noGrp="1"/>
          </p:cNvSpPr>
          <p:nvPr>
            <p:ph idx="1"/>
          </p:nvPr>
        </p:nvSpPr>
        <p:spPr>
          <a:xfrm>
            <a:off x="539750" y="2060848"/>
            <a:ext cx="8064698" cy="3528393"/>
          </a:xfrm>
        </p:spPr>
        <p:txBody>
          <a:bodyPr/>
          <a:lstStyle/>
          <a:p>
            <a:r>
              <a:rPr lang="en-GB" sz="2000" dirty="0"/>
              <a:t>Couple, married 37 years – sought 2 weeks respite for Mrs D (Huntingdon’s and high level of care needs) in August 2011. </a:t>
            </a:r>
          </a:p>
          <a:p>
            <a:r>
              <a:rPr lang="en-GB" sz="2000" dirty="0"/>
              <a:t>LA refused to allow her to return home, but did not put DoLS authorisation in place initially, and then delayed compliance with DoLS condition of urgent CoP application.</a:t>
            </a:r>
          </a:p>
          <a:p>
            <a:r>
              <a:rPr lang="en-GB" sz="2000" dirty="0"/>
              <a:t>Eventually heard by CoP in September 2012 – return home in best interests, but resisted by LA until January 2013. </a:t>
            </a:r>
          </a:p>
          <a:p>
            <a:r>
              <a:rPr lang="en-GB" sz="2000" dirty="0"/>
              <a:t>LA settled compensation at £27,500 + costs in total – approved by court, (based on admitted unlawful DoL for 21 weeks)   </a:t>
            </a:r>
          </a:p>
        </p:txBody>
      </p:sp>
    </p:spTree>
    <p:extLst>
      <p:ext uri="{BB962C8B-B14F-4D97-AF65-F5344CB8AC3E}">
        <p14:creationId xmlns:p14="http://schemas.microsoft.com/office/powerpoint/2010/main" val="955023721"/>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p r o p e r t i e s   x m l n s = " h t t p : / / w w w . i m a n a g e . c o m / w o r k / x m l s c h e m a " >  
     < d o c u m e n t i d > U K L I V E ! 1 7 2 4 4 4 2 4 3 . 1 < / d o c u m e n t i d >  
     < s e n d e r i d > L W I L S O N < / s e n d e r i d >  
     < s e n d e r e m a i l > L O U I S E . W I L S O N @ H I L L D I C K I N S O N . C O M < / s e n d e r e m a i l >  
     < l a s t m o d i f i e d > 2 0 2 1 - 1 2 - 0 3 T 1 4 : 5 3 : 4 5 . 0 0 0 0 0 0 0 + 0 0 : 0 0 < / l a s t m o d i f i e d >  
     < d a t a b a s e > U K L I V E < / d a t a b a s e >  
 < / p r o p e r t i e s > 
</file>

<file path=customXml/itemProps1.xml><?xml version="1.0" encoding="utf-8"?>
<ds:datastoreItem xmlns:ds="http://schemas.openxmlformats.org/officeDocument/2006/customXml" ds:itemID="{AA4B6719-4CBE-4C6F-8675-4F158BAA9E83}">
  <ds:schemaRefs>
    <ds:schemaRef ds:uri="http://www.imanage.com/work/xmlschema"/>
  </ds:schemaRefs>
</ds:datastoreItem>
</file>

<file path=docProps/app.xml><?xml version="1.0" encoding="utf-8"?>
<Properties xmlns="http://schemas.openxmlformats.org/officeDocument/2006/extended-properties" xmlns:vt="http://schemas.openxmlformats.org/officeDocument/2006/docPropsVTypes">
  <TotalTime>6957</TotalTime>
  <Words>1992</Words>
  <Application>Microsoft Office PowerPoint</Application>
  <PresentationFormat>On-screen Show (4:3)</PresentationFormat>
  <Paragraphs>156</Paragraphs>
  <Slides>22</Slides>
  <Notes>22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Office Theme</vt:lpstr>
      <vt:lpstr>  Deprivation of liberty: DoL without LPS Lessons from getting it wrong … </vt:lpstr>
      <vt:lpstr>Outline</vt:lpstr>
      <vt:lpstr>Art 5 – Right to liberty and security</vt:lpstr>
      <vt:lpstr>ECHR Article 5</vt:lpstr>
      <vt:lpstr>Human Rights Act 1998 s8(3)</vt:lpstr>
      <vt:lpstr>A technical breach? </vt:lpstr>
      <vt:lpstr>Getting it wrong…</vt:lpstr>
      <vt:lpstr>Neary</vt:lpstr>
      <vt:lpstr>Mr &amp; Mrs D (2013)</vt:lpstr>
      <vt:lpstr>RF v Essex CC (2015)</vt:lpstr>
      <vt:lpstr>PowerPoint Presentation</vt:lpstr>
      <vt:lpstr>Esegbona v King’s (2019)</vt:lpstr>
      <vt:lpstr>Emile v Haringey (2020)</vt:lpstr>
      <vt:lpstr>Award upheld by Circuit judge on appeal</vt:lpstr>
      <vt:lpstr>Legal costs of COP proceedings </vt:lpstr>
      <vt:lpstr>Naming and shaming … </vt:lpstr>
      <vt:lpstr>The Ombudsman</vt:lpstr>
      <vt:lpstr>PowerPoint Presentation</vt:lpstr>
      <vt:lpstr>The most important thing about DoL …</vt:lpstr>
      <vt:lpstr>http://www.lawbriefpublishing.com/product/medicaltreatmentdecisions/   All proceeds to the Alzheimer’s Society </vt:lpstr>
      <vt:lpstr>PowerPoint Presentation</vt:lpstr>
      <vt:lpstr>Any questions?</vt:lpstr>
    </vt:vector>
  </TitlesOfParts>
  <Company>Hill Dickinson LLP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Tony Fitzpatrick</dc:creator>
  <cp:lastModifiedBy>Ben Troke</cp:lastModifiedBy>
  <cp:revision>368</cp:revision>
  <cp:lastPrinted>2023-04-20T14:41:40Z</cp:lastPrinted>
  <dcterms:created xsi:type="dcterms:W3CDTF">2018-06-29T08:55:24Z</dcterms:created>
  <dcterms:modified xsi:type="dcterms:W3CDTF">2023-04-20T14:52:28Z</dcterms:modified>
</cp:coreProperties>
</file>