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7" r:id="rId3"/>
    <p:sldMasterId id="2147483702" r:id="rId4"/>
  </p:sldMasterIdLst>
  <p:notesMasterIdLst>
    <p:notesMasterId r:id="rId27"/>
  </p:notesMasterIdLst>
  <p:sldIdLst>
    <p:sldId id="757" r:id="rId5"/>
    <p:sldId id="1113" r:id="rId6"/>
    <p:sldId id="1343" r:id="rId7"/>
    <p:sldId id="1070" r:id="rId8"/>
    <p:sldId id="1344" r:id="rId9"/>
    <p:sldId id="1209" r:id="rId10"/>
    <p:sldId id="1338" r:id="rId11"/>
    <p:sldId id="1339" r:id="rId12"/>
    <p:sldId id="1271" r:id="rId13"/>
    <p:sldId id="1350" r:id="rId14"/>
    <p:sldId id="1354" r:id="rId15"/>
    <p:sldId id="1351" r:id="rId16"/>
    <p:sldId id="1352" r:id="rId17"/>
    <p:sldId id="1353" r:id="rId18"/>
    <p:sldId id="758" r:id="rId19"/>
    <p:sldId id="1346" r:id="rId20"/>
    <p:sldId id="1347" r:id="rId21"/>
    <p:sldId id="1348" r:id="rId22"/>
    <p:sldId id="1349" r:id="rId23"/>
    <p:sldId id="1355" r:id="rId24"/>
    <p:sldId id="1342" r:id="rId25"/>
    <p:sldId id="34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B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958EE3-6CCA-4E1B-9178-F1F5BD79B59B}" v="6594" dt="2023-04-19T06:49:34.999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53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Spencer-Lane" userId="ccd2a59dd93f6a9d" providerId="LiveId" clId="{0D958EE3-6CCA-4E1B-9178-F1F5BD79B59B}"/>
    <pc:docChg chg="undo custSel addSld delSld modSld sldOrd delMainMaster">
      <pc:chgData name="Tim Spencer-Lane" userId="ccd2a59dd93f6a9d" providerId="LiveId" clId="{0D958EE3-6CCA-4E1B-9178-F1F5BD79B59B}" dt="2023-04-21T06:40:47.834" v="8366" actId="6549"/>
      <pc:docMkLst>
        <pc:docMk/>
      </pc:docMkLst>
      <pc:sldChg chg="modSp mod">
        <pc:chgData name="Tim Spencer-Lane" userId="ccd2a59dd93f6a9d" providerId="LiveId" clId="{0D958EE3-6CCA-4E1B-9178-F1F5BD79B59B}" dt="2023-03-08T10:27:40.421" v="525" actId="27636"/>
        <pc:sldMkLst>
          <pc:docMk/>
          <pc:sldMk cId="1700579267" sldId="259"/>
        </pc:sldMkLst>
        <pc:spChg chg="mod">
          <ac:chgData name="Tim Spencer-Lane" userId="ccd2a59dd93f6a9d" providerId="LiveId" clId="{0D958EE3-6CCA-4E1B-9178-F1F5BD79B59B}" dt="2023-03-08T10:27:40.421" v="525" actId="27636"/>
          <ac:spMkLst>
            <pc:docMk/>
            <pc:sldMk cId="1700579267" sldId="259"/>
            <ac:spMk id="5" creationId="{00000000-0000-0000-0000-000000000000}"/>
          </ac:spMkLst>
        </pc:spChg>
      </pc:sldChg>
      <pc:sldChg chg="delSp modSp del mod">
        <pc:chgData name="Tim Spencer-Lane" userId="ccd2a59dd93f6a9d" providerId="LiveId" clId="{0D958EE3-6CCA-4E1B-9178-F1F5BD79B59B}" dt="2023-03-10T14:44:21.167" v="2887" actId="2696"/>
        <pc:sldMkLst>
          <pc:docMk/>
          <pc:sldMk cId="3323884764" sldId="263"/>
        </pc:sldMkLst>
        <pc:spChg chg="mod">
          <ac:chgData name="Tim Spencer-Lane" userId="ccd2a59dd93f6a9d" providerId="LiveId" clId="{0D958EE3-6CCA-4E1B-9178-F1F5BD79B59B}" dt="2023-03-08T10:27:40.453" v="527" actId="27636"/>
          <ac:spMkLst>
            <pc:docMk/>
            <pc:sldMk cId="3323884764" sldId="263"/>
            <ac:spMk id="2" creationId="{00000000-0000-0000-0000-000000000000}"/>
          </ac:spMkLst>
        </pc:spChg>
        <pc:picChg chg="del">
          <ac:chgData name="Tim Spencer-Lane" userId="ccd2a59dd93f6a9d" providerId="LiveId" clId="{0D958EE3-6CCA-4E1B-9178-F1F5BD79B59B}" dt="2023-03-08T10:27:48.857" v="530" actId="21"/>
          <ac:picMkLst>
            <pc:docMk/>
            <pc:sldMk cId="3323884764" sldId="263"/>
            <ac:picMk id="2050" creationId="{00000000-0000-0000-0000-000000000000}"/>
          </ac:picMkLst>
        </pc:picChg>
      </pc:sldChg>
      <pc:sldChg chg="delSp modSp del mod">
        <pc:chgData name="Tim Spencer-Lane" userId="ccd2a59dd93f6a9d" providerId="LiveId" clId="{0D958EE3-6CCA-4E1B-9178-F1F5BD79B59B}" dt="2023-03-10T14:44:21.167" v="2887" actId="2696"/>
        <pc:sldMkLst>
          <pc:docMk/>
          <pc:sldMk cId="310191396" sldId="264"/>
        </pc:sldMkLst>
        <pc:spChg chg="mod">
          <ac:chgData name="Tim Spencer-Lane" userId="ccd2a59dd93f6a9d" providerId="LiveId" clId="{0D958EE3-6CCA-4E1B-9178-F1F5BD79B59B}" dt="2023-03-08T10:27:40.468" v="528" actId="27636"/>
          <ac:spMkLst>
            <pc:docMk/>
            <pc:sldMk cId="310191396" sldId="264"/>
            <ac:spMk id="2" creationId="{00000000-0000-0000-0000-000000000000}"/>
          </ac:spMkLst>
        </pc:spChg>
        <pc:picChg chg="del">
          <ac:chgData name="Tim Spencer-Lane" userId="ccd2a59dd93f6a9d" providerId="LiveId" clId="{0D958EE3-6CCA-4E1B-9178-F1F5BD79B59B}" dt="2023-03-08T10:27:55.060" v="531" actId="21"/>
          <ac:picMkLst>
            <pc:docMk/>
            <pc:sldMk cId="310191396" sldId="264"/>
            <ac:picMk id="2050" creationId="{00000000-0000-0000-0000-000000000000}"/>
          </ac:picMkLst>
        </pc:picChg>
      </pc:sldChg>
      <pc:sldChg chg="modSp del mod">
        <pc:chgData name="Tim Spencer-Lane" userId="ccd2a59dd93f6a9d" providerId="LiveId" clId="{0D958EE3-6CCA-4E1B-9178-F1F5BD79B59B}" dt="2023-03-10T14:44:21.167" v="2887" actId="2696"/>
        <pc:sldMkLst>
          <pc:docMk/>
          <pc:sldMk cId="1483950788" sldId="266"/>
        </pc:sldMkLst>
        <pc:spChg chg="mod">
          <ac:chgData name="Tim Spencer-Lane" userId="ccd2a59dd93f6a9d" providerId="LiveId" clId="{0D958EE3-6CCA-4E1B-9178-F1F5BD79B59B}" dt="2023-03-08T10:27:40.468" v="529" actId="27636"/>
          <ac:spMkLst>
            <pc:docMk/>
            <pc:sldMk cId="1483950788" sldId="266"/>
            <ac:spMk id="2" creationId="{00000000-0000-0000-0000-000000000000}"/>
          </ac:spMkLst>
        </pc:spChg>
      </pc:sldChg>
      <pc:sldChg chg="modSp del mod">
        <pc:chgData name="Tim Spencer-Lane" userId="ccd2a59dd93f6a9d" providerId="LiveId" clId="{0D958EE3-6CCA-4E1B-9178-F1F5BD79B59B}" dt="2023-03-10T14:44:21.167" v="2887" actId="2696"/>
        <pc:sldMkLst>
          <pc:docMk/>
          <pc:sldMk cId="4274887770" sldId="267"/>
        </pc:sldMkLst>
        <pc:spChg chg="mod">
          <ac:chgData name="Tim Spencer-Lane" userId="ccd2a59dd93f6a9d" providerId="LiveId" clId="{0D958EE3-6CCA-4E1B-9178-F1F5BD79B59B}" dt="2023-03-08T10:27:40.453" v="526" actId="27636"/>
          <ac:spMkLst>
            <pc:docMk/>
            <pc:sldMk cId="4274887770" sldId="267"/>
            <ac:spMk id="5" creationId="{00000000-0000-0000-0000-000000000000}"/>
          </ac:spMkLst>
        </pc:spChg>
      </pc:sldChg>
      <pc:sldChg chg="del">
        <pc:chgData name="Tim Spencer-Lane" userId="ccd2a59dd93f6a9d" providerId="LiveId" clId="{0D958EE3-6CCA-4E1B-9178-F1F5BD79B59B}" dt="2023-04-14T08:09:37.306" v="6678" actId="2696"/>
        <pc:sldMkLst>
          <pc:docMk/>
          <pc:sldMk cId="0" sldId="312"/>
        </pc:sldMkLst>
      </pc:sldChg>
      <pc:sldChg chg="del">
        <pc:chgData name="Tim Spencer-Lane" userId="ccd2a59dd93f6a9d" providerId="LiveId" clId="{0D958EE3-6CCA-4E1B-9178-F1F5BD79B59B}" dt="2023-04-14T08:21:44.544" v="6902" actId="2696"/>
        <pc:sldMkLst>
          <pc:docMk/>
          <pc:sldMk cId="3721557792" sldId="312"/>
        </pc:sldMkLst>
      </pc:sldChg>
      <pc:sldChg chg="del">
        <pc:chgData name="Tim Spencer-Lane" userId="ccd2a59dd93f6a9d" providerId="LiveId" clId="{0D958EE3-6CCA-4E1B-9178-F1F5BD79B59B}" dt="2023-03-10T14:43:59.048" v="2884" actId="2696"/>
        <pc:sldMkLst>
          <pc:docMk/>
          <pc:sldMk cId="1690034414" sldId="313"/>
        </pc:sldMkLst>
      </pc:sldChg>
      <pc:sldChg chg="modSp del mod">
        <pc:chgData name="Tim Spencer-Lane" userId="ccd2a59dd93f6a9d" providerId="LiveId" clId="{0D958EE3-6CCA-4E1B-9178-F1F5BD79B59B}" dt="2023-03-10T14:44:08.358" v="2886" actId="2696"/>
        <pc:sldMkLst>
          <pc:docMk/>
          <pc:sldMk cId="3012442738" sldId="315"/>
        </pc:sldMkLst>
        <pc:spChg chg="mod">
          <ac:chgData name="Tim Spencer-Lane" userId="ccd2a59dd93f6a9d" providerId="LiveId" clId="{0D958EE3-6CCA-4E1B-9178-F1F5BD79B59B}" dt="2023-03-08T10:24:07.077" v="524" actId="27636"/>
          <ac:spMkLst>
            <pc:docMk/>
            <pc:sldMk cId="3012442738" sldId="315"/>
            <ac:spMk id="3" creationId="{00000000-0000-0000-0000-000000000000}"/>
          </ac:spMkLst>
        </pc:spChg>
      </pc:sldChg>
      <pc:sldChg chg="modSp del mod">
        <pc:chgData name="Tim Spencer-Lane" userId="ccd2a59dd93f6a9d" providerId="LiveId" clId="{0D958EE3-6CCA-4E1B-9178-F1F5BD79B59B}" dt="2023-03-10T14:44:08.358" v="2886" actId="2696"/>
        <pc:sldMkLst>
          <pc:docMk/>
          <pc:sldMk cId="1640981514" sldId="316"/>
        </pc:sldMkLst>
        <pc:spChg chg="mod">
          <ac:chgData name="Tim Spencer-Lane" userId="ccd2a59dd93f6a9d" providerId="LiveId" clId="{0D958EE3-6CCA-4E1B-9178-F1F5BD79B59B}" dt="2023-03-08T10:24:07.061" v="523" actId="27636"/>
          <ac:spMkLst>
            <pc:docMk/>
            <pc:sldMk cId="1640981514" sldId="316"/>
            <ac:spMk id="3" creationId="{00000000-0000-0000-0000-000000000000}"/>
          </ac:spMkLst>
        </pc:spChg>
      </pc:sldChg>
      <pc:sldChg chg="del">
        <pc:chgData name="Tim Spencer-Lane" userId="ccd2a59dd93f6a9d" providerId="LiveId" clId="{0D958EE3-6CCA-4E1B-9178-F1F5BD79B59B}" dt="2023-03-10T14:44:02.859" v="2885" actId="2696"/>
        <pc:sldMkLst>
          <pc:docMk/>
          <pc:sldMk cId="2226078804" sldId="317"/>
        </pc:sldMkLst>
      </pc:sldChg>
      <pc:sldChg chg="del">
        <pc:chgData name="Tim Spencer-Lane" userId="ccd2a59dd93f6a9d" providerId="LiveId" clId="{0D958EE3-6CCA-4E1B-9178-F1F5BD79B59B}" dt="2023-03-10T14:45:03.627" v="2889" actId="2696"/>
        <pc:sldMkLst>
          <pc:docMk/>
          <pc:sldMk cId="3464038209" sldId="320"/>
        </pc:sldMkLst>
      </pc:sldChg>
      <pc:sldChg chg="modSp mod">
        <pc:chgData name="Tim Spencer-Lane" userId="ccd2a59dd93f6a9d" providerId="LiveId" clId="{0D958EE3-6CCA-4E1B-9178-F1F5BD79B59B}" dt="2023-04-14T08:24:30.747" v="6910" actId="6549"/>
        <pc:sldMkLst>
          <pc:docMk/>
          <pc:sldMk cId="1991237016" sldId="344"/>
        </pc:sldMkLst>
        <pc:graphicFrameChg chg="modGraphic">
          <ac:chgData name="Tim Spencer-Lane" userId="ccd2a59dd93f6a9d" providerId="LiveId" clId="{0D958EE3-6CCA-4E1B-9178-F1F5BD79B59B}" dt="2023-04-14T08:24:30.747" v="6910" actId="6549"/>
          <ac:graphicFrameMkLst>
            <pc:docMk/>
            <pc:sldMk cId="1991237016" sldId="344"/>
            <ac:graphicFrameMk id="5" creationId="{00000000-0000-0000-0000-000000000000}"/>
          </ac:graphicFrameMkLst>
        </pc:graphicFrameChg>
      </pc:sldChg>
      <pc:sldChg chg="modSp mod">
        <pc:chgData name="Tim Spencer-Lane" userId="ccd2a59dd93f6a9d" providerId="LiveId" clId="{0D958EE3-6CCA-4E1B-9178-F1F5BD79B59B}" dt="2023-04-21T06:40:47.834" v="8366" actId="6549"/>
        <pc:sldMkLst>
          <pc:docMk/>
          <pc:sldMk cId="0" sldId="757"/>
        </pc:sldMkLst>
        <pc:spChg chg="mod">
          <ac:chgData name="Tim Spencer-Lane" userId="ccd2a59dd93f6a9d" providerId="LiveId" clId="{0D958EE3-6CCA-4E1B-9178-F1F5BD79B59B}" dt="2023-04-21T06:40:47.834" v="8366" actId="6549"/>
          <ac:spMkLst>
            <pc:docMk/>
            <pc:sldMk cId="0" sldId="757"/>
            <ac:spMk id="9" creationId="{00000000-0000-0000-0000-000000000000}"/>
          </ac:spMkLst>
        </pc:spChg>
        <pc:spChg chg="mod">
          <ac:chgData name="Tim Spencer-Lane" userId="ccd2a59dd93f6a9d" providerId="LiveId" clId="{0D958EE3-6CCA-4E1B-9178-F1F5BD79B59B}" dt="2023-04-12T09:03:23.390" v="2900" actId="6549"/>
          <ac:spMkLst>
            <pc:docMk/>
            <pc:sldMk cId="0" sldId="757"/>
            <ac:spMk id="11" creationId="{00000000-0000-0000-0000-000000000000}"/>
          </ac:spMkLst>
        </pc:spChg>
      </pc:sldChg>
      <pc:sldChg chg="modSp mod ord modAnim">
        <pc:chgData name="Tim Spencer-Lane" userId="ccd2a59dd93f6a9d" providerId="LiveId" clId="{0D958EE3-6CCA-4E1B-9178-F1F5BD79B59B}" dt="2023-04-14T08:08:52.769" v="6676"/>
        <pc:sldMkLst>
          <pc:docMk/>
          <pc:sldMk cId="688296817" sldId="758"/>
        </pc:sldMkLst>
        <pc:spChg chg="mod">
          <ac:chgData name="Tim Spencer-Lane" userId="ccd2a59dd93f6a9d" providerId="LiveId" clId="{0D958EE3-6CCA-4E1B-9178-F1F5BD79B59B}" dt="2023-04-13T07:25:42.293" v="4467" actId="6549"/>
          <ac:spMkLst>
            <pc:docMk/>
            <pc:sldMk cId="688296817" sldId="758"/>
            <ac:spMk id="9" creationId="{00000000-0000-0000-0000-000000000000}"/>
          </ac:spMkLst>
        </pc:spChg>
        <pc:spChg chg="mod">
          <ac:chgData name="Tim Spencer-Lane" userId="ccd2a59dd93f6a9d" providerId="LiveId" clId="{0D958EE3-6CCA-4E1B-9178-F1F5BD79B59B}" dt="2023-03-08T09:52:44.002" v="258" actId="6549"/>
          <ac:spMkLst>
            <pc:docMk/>
            <pc:sldMk cId="688296817" sldId="758"/>
            <ac:spMk id="11" creationId="{00000000-0000-0000-0000-000000000000}"/>
          </ac:spMkLst>
        </pc:spChg>
      </pc:sldChg>
      <pc:sldChg chg="addSp delSp modSp mod">
        <pc:chgData name="Tim Spencer-Lane" userId="ccd2a59dd93f6a9d" providerId="LiveId" clId="{0D958EE3-6CCA-4E1B-9178-F1F5BD79B59B}" dt="2023-04-14T14:39:51.486" v="8234"/>
        <pc:sldMkLst>
          <pc:docMk/>
          <pc:sldMk cId="0" sldId="1070"/>
        </pc:sldMkLst>
        <pc:spChg chg="mod">
          <ac:chgData name="Tim Spencer-Lane" userId="ccd2a59dd93f6a9d" providerId="LiveId" clId="{0D958EE3-6CCA-4E1B-9178-F1F5BD79B59B}" dt="2023-04-12T09:29:24.415" v="3652" actId="6549"/>
          <ac:spMkLst>
            <pc:docMk/>
            <pc:sldMk cId="0" sldId="1070"/>
            <ac:spMk id="20482" creationId="{05A31C8D-8BBA-75D7-B687-0684A2F6B871}"/>
          </ac:spMkLst>
        </pc:spChg>
        <pc:picChg chg="add del mod">
          <ac:chgData name="Tim Spencer-Lane" userId="ccd2a59dd93f6a9d" providerId="LiveId" clId="{0D958EE3-6CCA-4E1B-9178-F1F5BD79B59B}" dt="2023-04-14T14:39:51.486" v="8234"/>
          <ac:picMkLst>
            <pc:docMk/>
            <pc:sldMk cId="0" sldId="1070"/>
            <ac:picMk id="2" creationId="{C33CA9B3-0A50-73FE-E901-7CAE62D0FECD}"/>
          </ac:picMkLst>
        </pc:picChg>
        <pc:picChg chg="add del">
          <ac:chgData name="Tim Spencer-Lane" userId="ccd2a59dd93f6a9d" providerId="LiveId" clId="{0D958EE3-6CCA-4E1B-9178-F1F5BD79B59B}" dt="2023-04-14T14:39:49.767" v="8232" actId="21"/>
          <ac:picMkLst>
            <pc:docMk/>
            <pc:sldMk cId="0" sldId="1070"/>
            <ac:picMk id="20483" creationId="{FD2AEAAA-2472-6A75-24B3-FD46377838ED}"/>
          </ac:picMkLst>
        </pc:picChg>
      </pc:sldChg>
      <pc:sldChg chg="del">
        <pc:chgData name="Tim Spencer-Lane" userId="ccd2a59dd93f6a9d" providerId="LiveId" clId="{0D958EE3-6CCA-4E1B-9178-F1F5BD79B59B}" dt="2023-03-08T10:09:42.563" v="522" actId="2696"/>
        <pc:sldMkLst>
          <pc:docMk/>
          <pc:sldMk cId="3203024197" sldId="1097"/>
        </pc:sldMkLst>
      </pc:sldChg>
      <pc:sldChg chg="modSp del mod modAnim">
        <pc:chgData name="Tim Spencer-Lane" userId="ccd2a59dd93f6a9d" providerId="LiveId" clId="{0D958EE3-6CCA-4E1B-9178-F1F5BD79B59B}" dt="2023-04-14T08:09:26.183" v="6677" actId="2696"/>
        <pc:sldMkLst>
          <pc:docMk/>
          <pc:sldMk cId="3058862851" sldId="1109"/>
        </pc:sldMkLst>
        <pc:spChg chg="mod">
          <ac:chgData name="Tim Spencer-Lane" userId="ccd2a59dd93f6a9d" providerId="LiveId" clId="{0D958EE3-6CCA-4E1B-9178-F1F5BD79B59B}" dt="2023-04-12T09:56:04.182" v="4294" actId="20577"/>
          <ac:spMkLst>
            <pc:docMk/>
            <pc:sldMk cId="3058862851" sldId="1109"/>
            <ac:spMk id="5" creationId="{1E054FFE-F840-441D-BFF6-186D66F57010}"/>
          </ac:spMkLst>
        </pc:spChg>
        <pc:spChg chg="mod">
          <ac:chgData name="Tim Spencer-Lane" userId="ccd2a59dd93f6a9d" providerId="LiveId" clId="{0D958EE3-6CCA-4E1B-9178-F1F5BD79B59B}" dt="2023-04-12T09:57:30.771" v="4386" actId="6549"/>
          <ac:spMkLst>
            <pc:docMk/>
            <pc:sldMk cId="3058862851" sldId="1109"/>
            <ac:spMk id="8" creationId="{00000000-0000-0000-0000-000000000000}"/>
          </ac:spMkLst>
        </pc:spChg>
      </pc:sldChg>
      <pc:sldChg chg="del">
        <pc:chgData name="Tim Spencer-Lane" userId="ccd2a59dd93f6a9d" providerId="LiveId" clId="{0D958EE3-6CCA-4E1B-9178-F1F5BD79B59B}" dt="2023-03-08T10:09:23.004" v="521" actId="2696"/>
        <pc:sldMkLst>
          <pc:docMk/>
          <pc:sldMk cId="2903399358" sldId="1112"/>
        </pc:sldMkLst>
      </pc:sldChg>
      <pc:sldChg chg="modSp mod ord modAnim">
        <pc:chgData name="Tim Spencer-Lane" userId="ccd2a59dd93f6a9d" providerId="LiveId" clId="{0D958EE3-6CCA-4E1B-9178-F1F5BD79B59B}" dt="2023-04-13T10:40:27.520" v="6673" actId="20577"/>
        <pc:sldMkLst>
          <pc:docMk/>
          <pc:sldMk cId="498551454" sldId="1113"/>
        </pc:sldMkLst>
        <pc:spChg chg="mod">
          <ac:chgData name="Tim Spencer-Lane" userId="ccd2a59dd93f6a9d" providerId="LiveId" clId="{0D958EE3-6CCA-4E1B-9178-F1F5BD79B59B}" dt="2023-04-13T10:29:24.129" v="6670" actId="6549"/>
          <ac:spMkLst>
            <pc:docMk/>
            <pc:sldMk cId="498551454" sldId="1113"/>
            <ac:spMk id="11" creationId="{00000000-0000-0000-0000-000000000000}"/>
          </ac:spMkLst>
        </pc:spChg>
        <pc:spChg chg="mod">
          <ac:chgData name="Tim Spencer-Lane" userId="ccd2a59dd93f6a9d" providerId="LiveId" clId="{0D958EE3-6CCA-4E1B-9178-F1F5BD79B59B}" dt="2023-04-13T10:40:27.520" v="6673" actId="20577"/>
          <ac:spMkLst>
            <pc:docMk/>
            <pc:sldMk cId="498551454" sldId="1113"/>
            <ac:spMk id="12" creationId="{05092123-6169-49F0-B3C6-0DFE2B8C3EA9}"/>
          </ac:spMkLst>
        </pc:spChg>
      </pc:sldChg>
      <pc:sldChg chg="del">
        <pc:chgData name="Tim Spencer-Lane" userId="ccd2a59dd93f6a9d" providerId="LiveId" clId="{0D958EE3-6CCA-4E1B-9178-F1F5BD79B59B}" dt="2023-03-08T10:09:23.004" v="521" actId="2696"/>
        <pc:sldMkLst>
          <pc:docMk/>
          <pc:sldMk cId="2862352210" sldId="1114"/>
        </pc:sldMkLst>
      </pc:sldChg>
      <pc:sldChg chg="del">
        <pc:chgData name="Tim Spencer-Lane" userId="ccd2a59dd93f6a9d" providerId="LiveId" clId="{0D958EE3-6CCA-4E1B-9178-F1F5BD79B59B}" dt="2023-03-08T10:09:23.004" v="521" actId="2696"/>
        <pc:sldMkLst>
          <pc:docMk/>
          <pc:sldMk cId="3127085643" sldId="1115"/>
        </pc:sldMkLst>
      </pc:sldChg>
      <pc:sldChg chg="del">
        <pc:chgData name="Tim Spencer-Lane" userId="ccd2a59dd93f6a9d" providerId="LiveId" clId="{0D958EE3-6CCA-4E1B-9178-F1F5BD79B59B}" dt="2023-03-10T14:45:03.627" v="2889" actId="2696"/>
        <pc:sldMkLst>
          <pc:docMk/>
          <pc:sldMk cId="523811665" sldId="1118"/>
        </pc:sldMkLst>
      </pc:sldChg>
      <pc:sldChg chg="del">
        <pc:chgData name="Tim Spencer-Lane" userId="ccd2a59dd93f6a9d" providerId="LiveId" clId="{0D958EE3-6CCA-4E1B-9178-F1F5BD79B59B}" dt="2023-03-10T14:45:03.627" v="2889" actId="2696"/>
        <pc:sldMkLst>
          <pc:docMk/>
          <pc:sldMk cId="3454517151" sldId="1119"/>
        </pc:sldMkLst>
      </pc:sldChg>
      <pc:sldChg chg="del">
        <pc:chgData name="Tim Spencer-Lane" userId="ccd2a59dd93f6a9d" providerId="LiveId" clId="{0D958EE3-6CCA-4E1B-9178-F1F5BD79B59B}" dt="2023-04-14T08:09:37.306" v="6678" actId="2696"/>
        <pc:sldMkLst>
          <pc:docMk/>
          <pc:sldMk cId="2191928251" sldId="1135"/>
        </pc:sldMkLst>
      </pc:sldChg>
      <pc:sldChg chg="del">
        <pc:chgData name="Tim Spencer-Lane" userId="ccd2a59dd93f6a9d" providerId="LiveId" clId="{0D958EE3-6CCA-4E1B-9178-F1F5BD79B59B}" dt="2023-04-14T08:18:33.558" v="6790" actId="2696"/>
        <pc:sldMkLst>
          <pc:docMk/>
          <pc:sldMk cId="2888319089" sldId="1135"/>
        </pc:sldMkLst>
      </pc:sldChg>
      <pc:sldChg chg="modSp del mod modAnim">
        <pc:chgData name="Tim Spencer-Lane" userId="ccd2a59dd93f6a9d" providerId="LiveId" clId="{0D958EE3-6CCA-4E1B-9178-F1F5BD79B59B}" dt="2023-04-14T08:10:59.778" v="6681" actId="2696"/>
        <pc:sldMkLst>
          <pc:docMk/>
          <pc:sldMk cId="475199995" sldId="1153"/>
        </pc:sldMkLst>
        <pc:spChg chg="mod">
          <ac:chgData name="Tim Spencer-Lane" userId="ccd2a59dd93f6a9d" providerId="LiveId" clId="{0D958EE3-6CCA-4E1B-9178-F1F5BD79B59B}" dt="2023-03-09T16:33:11.845" v="672" actId="6549"/>
          <ac:spMkLst>
            <pc:docMk/>
            <pc:sldMk cId="475199995" sldId="1153"/>
            <ac:spMk id="9" creationId="{00000000-0000-0000-0000-000000000000}"/>
          </ac:spMkLst>
        </pc:spChg>
      </pc:sldChg>
      <pc:sldChg chg="modSp del mod">
        <pc:chgData name="Tim Spencer-Lane" userId="ccd2a59dd93f6a9d" providerId="LiveId" clId="{0D958EE3-6CCA-4E1B-9178-F1F5BD79B59B}" dt="2023-03-10T14:29:51.337" v="2170" actId="2696"/>
        <pc:sldMkLst>
          <pc:docMk/>
          <pc:sldMk cId="2142391924" sldId="1158"/>
        </pc:sldMkLst>
        <pc:spChg chg="mod">
          <ac:chgData name="Tim Spencer-Lane" userId="ccd2a59dd93f6a9d" providerId="LiveId" clId="{0D958EE3-6CCA-4E1B-9178-F1F5BD79B59B}" dt="2023-03-09T16:14:49.916" v="536" actId="12"/>
          <ac:spMkLst>
            <pc:docMk/>
            <pc:sldMk cId="2142391924" sldId="1158"/>
            <ac:spMk id="5" creationId="{1E054FFE-F840-441D-BFF6-186D66F57010}"/>
          </ac:spMkLst>
        </pc:spChg>
        <pc:spChg chg="mod">
          <ac:chgData name="Tim Spencer-Lane" userId="ccd2a59dd93f6a9d" providerId="LiveId" clId="{0D958EE3-6CCA-4E1B-9178-F1F5BD79B59B}" dt="2023-03-09T16:14:37.701" v="535" actId="313"/>
          <ac:spMkLst>
            <pc:docMk/>
            <pc:sldMk cId="2142391924" sldId="1158"/>
            <ac:spMk id="8" creationId="{00000000-0000-0000-0000-000000000000}"/>
          </ac:spMkLst>
        </pc:spChg>
      </pc:sldChg>
      <pc:sldChg chg="modSp del">
        <pc:chgData name="Tim Spencer-Lane" userId="ccd2a59dd93f6a9d" providerId="LiveId" clId="{0D958EE3-6CCA-4E1B-9178-F1F5BD79B59B}" dt="2023-04-14T08:09:37.306" v="6678" actId="2696"/>
        <pc:sldMkLst>
          <pc:docMk/>
          <pc:sldMk cId="758953651" sldId="1159"/>
        </pc:sldMkLst>
        <pc:spChg chg="mod">
          <ac:chgData name="Tim Spencer-Lane" userId="ccd2a59dd93f6a9d" providerId="LiveId" clId="{0D958EE3-6CCA-4E1B-9178-F1F5BD79B59B}" dt="2023-03-09T16:15:05.589" v="537" actId="12"/>
          <ac:spMkLst>
            <pc:docMk/>
            <pc:sldMk cId="758953651" sldId="1159"/>
            <ac:spMk id="4" creationId="{D3C5904E-6065-47D1-AF27-05612F07F08F}"/>
          </ac:spMkLst>
        </pc:spChg>
      </pc:sldChg>
      <pc:sldChg chg="del">
        <pc:chgData name="Tim Spencer-Lane" userId="ccd2a59dd93f6a9d" providerId="LiveId" clId="{0D958EE3-6CCA-4E1B-9178-F1F5BD79B59B}" dt="2023-04-14T08:20:39.453" v="6885" actId="2696"/>
        <pc:sldMkLst>
          <pc:docMk/>
          <pc:sldMk cId="824963982" sldId="1159"/>
        </pc:sldMkLst>
      </pc:sldChg>
      <pc:sldChg chg="modSp del mod modAnim">
        <pc:chgData name="Tim Spencer-Lane" userId="ccd2a59dd93f6a9d" providerId="LiveId" clId="{0D958EE3-6CCA-4E1B-9178-F1F5BD79B59B}" dt="2023-04-14T08:10:11.912" v="6679" actId="2696"/>
        <pc:sldMkLst>
          <pc:docMk/>
          <pc:sldMk cId="2202445190" sldId="1209"/>
        </pc:sldMkLst>
        <pc:spChg chg="mod">
          <ac:chgData name="Tim Spencer-Lane" userId="ccd2a59dd93f6a9d" providerId="LiveId" clId="{0D958EE3-6CCA-4E1B-9178-F1F5BD79B59B}" dt="2023-03-10T13:59:57.148" v="1442" actId="255"/>
          <ac:spMkLst>
            <pc:docMk/>
            <pc:sldMk cId="2202445190" sldId="1209"/>
            <ac:spMk id="9218" creationId="{5AD11950-4A59-4357-BD33-B174F04256CC}"/>
          </ac:spMkLst>
        </pc:spChg>
        <pc:spChg chg="mod">
          <ac:chgData name="Tim Spencer-Lane" userId="ccd2a59dd93f6a9d" providerId="LiveId" clId="{0D958EE3-6CCA-4E1B-9178-F1F5BD79B59B}" dt="2023-04-13T10:14:06.101" v="6638" actId="6549"/>
          <ac:spMkLst>
            <pc:docMk/>
            <pc:sldMk cId="2202445190" sldId="1209"/>
            <ac:spMk id="12291" creationId="{2531EA2D-C91A-4803-831B-2F7D60651D1F}"/>
          </ac:spMkLst>
        </pc:spChg>
      </pc:sldChg>
      <pc:sldChg chg="modSp mod">
        <pc:chgData name="Tim Spencer-Lane" userId="ccd2a59dd93f6a9d" providerId="LiveId" clId="{0D958EE3-6CCA-4E1B-9178-F1F5BD79B59B}" dt="2023-04-14T08:11:47.345" v="6721" actId="6549"/>
        <pc:sldMkLst>
          <pc:docMk/>
          <pc:sldMk cId="3015526089" sldId="1209"/>
        </pc:sldMkLst>
        <pc:spChg chg="mod">
          <ac:chgData name="Tim Spencer-Lane" userId="ccd2a59dd93f6a9d" providerId="LiveId" clId="{0D958EE3-6CCA-4E1B-9178-F1F5BD79B59B}" dt="2023-04-14T08:11:47.345" v="6721" actId="6549"/>
          <ac:spMkLst>
            <pc:docMk/>
            <pc:sldMk cId="3015526089" sldId="1209"/>
            <ac:spMk id="9218" creationId="{5AD11950-4A59-4357-BD33-B174F04256CC}"/>
          </ac:spMkLst>
        </pc:spChg>
      </pc:sldChg>
      <pc:sldChg chg="modSp mod">
        <pc:chgData name="Tim Spencer-Lane" userId="ccd2a59dd93f6a9d" providerId="LiveId" clId="{0D958EE3-6CCA-4E1B-9178-F1F5BD79B59B}" dt="2023-03-08T10:03:11.162" v="513" actId="27636"/>
        <pc:sldMkLst>
          <pc:docMk/>
          <pc:sldMk cId="2996469717" sldId="1224"/>
        </pc:sldMkLst>
        <pc:spChg chg="mod">
          <ac:chgData name="Tim Spencer-Lane" userId="ccd2a59dd93f6a9d" providerId="LiveId" clId="{0D958EE3-6CCA-4E1B-9178-F1F5BD79B59B}" dt="2023-03-08T10:03:11.162" v="513" actId="27636"/>
          <ac:spMkLst>
            <pc:docMk/>
            <pc:sldMk cId="2996469717" sldId="1224"/>
            <ac:spMk id="4" creationId="{D69E9B7F-61C2-4A5D-BDA1-9082E1F2E1FE}"/>
          </ac:spMkLst>
        </pc:spChg>
      </pc:sldChg>
      <pc:sldChg chg="modSp mod">
        <pc:chgData name="Tim Spencer-Lane" userId="ccd2a59dd93f6a9d" providerId="LiveId" clId="{0D958EE3-6CCA-4E1B-9178-F1F5BD79B59B}" dt="2023-03-08T10:03:11.212" v="514" actId="27636"/>
        <pc:sldMkLst>
          <pc:docMk/>
          <pc:sldMk cId="3929891914" sldId="1226"/>
        </pc:sldMkLst>
        <pc:spChg chg="mod">
          <ac:chgData name="Tim Spencer-Lane" userId="ccd2a59dd93f6a9d" providerId="LiveId" clId="{0D958EE3-6CCA-4E1B-9178-F1F5BD79B59B}" dt="2023-03-08T10:03:11.212" v="514" actId="27636"/>
          <ac:spMkLst>
            <pc:docMk/>
            <pc:sldMk cId="3929891914" sldId="1226"/>
            <ac:spMk id="3" creationId="{00000000-0000-0000-0000-000000000000}"/>
          </ac:spMkLst>
        </pc:spChg>
      </pc:sldChg>
      <pc:sldChg chg="modSp mod">
        <pc:chgData name="Tim Spencer-Lane" userId="ccd2a59dd93f6a9d" providerId="LiveId" clId="{0D958EE3-6CCA-4E1B-9178-F1F5BD79B59B}" dt="2023-03-08T10:03:11.212" v="515" actId="27636"/>
        <pc:sldMkLst>
          <pc:docMk/>
          <pc:sldMk cId="1708723525" sldId="1227"/>
        </pc:sldMkLst>
        <pc:spChg chg="mod">
          <ac:chgData name="Tim Spencer-Lane" userId="ccd2a59dd93f6a9d" providerId="LiveId" clId="{0D958EE3-6CCA-4E1B-9178-F1F5BD79B59B}" dt="2023-03-08T10:03:11.212" v="515" actId="27636"/>
          <ac:spMkLst>
            <pc:docMk/>
            <pc:sldMk cId="1708723525" sldId="1227"/>
            <ac:spMk id="3" creationId="{00000000-0000-0000-0000-000000000000}"/>
          </ac:spMkLst>
        </pc:spChg>
      </pc:sldChg>
      <pc:sldChg chg="del">
        <pc:chgData name="Tim Spencer-Lane" userId="ccd2a59dd93f6a9d" providerId="LiveId" clId="{0D958EE3-6CCA-4E1B-9178-F1F5BD79B59B}" dt="2023-03-08T10:09:42.563" v="522" actId="2696"/>
        <pc:sldMkLst>
          <pc:docMk/>
          <pc:sldMk cId="2239638129" sldId="1243"/>
        </pc:sldMkLst>
      </pc:sldChg>
      <pc:sldChg chg="del">
        <pc:chgData name="Tim Spencer-Lane" userId="ccd2a59dd93f6a9d" providerId="LiveId" clId="{0D958EE3-6CCA-4E1B-9178-F1F5BD79B59B}" dt="2023-03-10T14:45:03.627" v="2889" actId="2696"/>
        <pc:sldMkLst>
          <pc:docMk/>
          <pc:sldMk cId="329412962" sldId="1244"/>
        </pc:sldMkLst>
      </pc:sldChg>
      <pc:sldChg chg="del">
        <pc:chgData name="Tim Spencer-Lane" userId="ccd2a59dd93f6a9d" providerId="LiveId" clId="{0D958EE3-6CCA-4E1B-9178-F1F5BD79B59B}" dt="2023-03-08T10:09:42.563" v="522" actId="2696"/>
        <pc:sldMkLst>
          <pc:docMk/>
          <pc:sldMk cId="2830473830" sldId="1246"/>
        </pc:sldMkLst>
      </pc:sldChg>
      <pc:sldChg chg="del">
        <pc:chgData name="Tim Spencer-Lane" userId="ccd2a59dd93f6a9d" providerId="LiveId" clId="{0D958EE3-6CCA-4E1B-9178-F1F5BD79B59B}" dt="2023-03-10T14:45:03.627" v="2889" actId="2696"/>
        <pc:sldMkLst>
          <pc:docMk/>
          <pc:sldMk cId="4055366805" sldId="1259"/>
        </pc:sldMkLst>
      </pc:sldChg>
      <pc:sldChg chg="add del">
        <pc:chgData name="Tim Spencer-Lane" userId="ccd2a59dd93f6a9d" providerId="LiveId" clId="{0D958EE3-6CCA-4E1B-9178-F1F5BD79B59B}" dt="2023-03-10T14:45:15.813" v="2890" actId="2696"/>
        <pc:sldMkLst>
          <pc:docMk/>
          <pc:sldMk cId="2669141620" sldId="1264"/>
        </pc:sldMkLst>
      </pc:sldChg>
      <pc:sldChg chg="add del">
        <pc:chgData name="Tim Spencer-Lane" userId="ccd2a59dd93f6a9d" providerId="LiveId" clId="{0D958EE3-6CCA-4E1B-9178-F1F5BD79B59B}" dt="2023-03-10T14:45:15.813" v="2890" actId="2696"/>
        <pc:sldMkLst>
          <pc:docMk/>
          <pc:sldMk cId="2651031720" sldId="1266"/>
        </pc:sldMkLst>
      </pc:sldChg>
      <pc:sldChg chg="del">
        <pc:chgData name="Tim Spencer-Lane" userId="ccd2a59dd93f6a9d" providerId="LiveId" clId="{0D958EE3-6CCA-4E1B-9178-F1F5BD79B59B}" dt="2023-03-08T10:09:23.004" v="521" actId="2696"/>
        <pc:sldMkLst>
          <pc:docMk/>
          <pc:sldMk cId="303532801" sldId="1269"/>
        </pc:sldMkLst>
      </pc:sldChg>
      <pc:sldChg chg="del">
        <pc:chgData name="Tim Spencer-Lane" userId="ccd2a59dd93f6a9d" providerId="LiveId" clId="{0D958EE3-6CCA-4E1B-9178-F1F5BD79B59B}" dt="2023-03-10T14:45:03.627" v="2889" actId="2696"/>
        <pc:sldMkLst>
          <pc:docMk/>
          <pc:sldMk cId="1718146971" sldId="1270"/>
        </pc:sldMkLst>
      </pc:sldChg>
      <pc:sldChg chg="del">
        <pc:chgData name="Tim Spencer-Lane" userId="ccd2a59dd93f6a9d" providerId="LiveId" clId="{0D958EE3-6CCA-4E1B-9178-F1F5BD79B59B}" dt="2023-03-08T10:09:42.563" v="522" actId="2696"/>
        <pc:sldMkLst>
          <pc:docMk/>
          <pc:sldMk cId="1025916056" sldId="1271"/>
        </pc:sldMkLst>
      </pc:sldChg>
      <pc:sldChg chg="del">
        <pc:chgData name="Tim Spencer-Lane" userId="ccd2a59dd93f6a9d" providerId="LiveId" clId="{0D958EE3-6CCA-4E1B-9178-F1F5BD79B59B}" dt="2023-04-14T08:08:26.946" v="6674" actId="2696"/>
        <pc:sldMkLst>
          <pc:docMk/>
          <pc:sldMk cId="2263741805" sldId="1271"/>
        </pc:sldMkLst>
      </pc:sldChg>
      <pc:sldChg chg="del">
        <pc:chgData name="Tim Spencer-Lane" userId="ccd2a59dd93f6a9d" providerId="LiveId" clId="{0D958EE3-6CCA-4E1B-9178-F1F5BD79B59B}" dt="2023-03-10T14:44:49.162" v="2888" actId="2696"/>
        <pc:sldMkLst>
          <pc:docMk/>
          <pc:sldMk cId="2605066242" sldId="1272"/>
        </pc:sldMkLst>
      </pc:sldChg>
      <pc:sldChg chg="del">
        <pc:chgData name="Tim Spencer-Lane" userId="ccd2a59dd93f6a9d" providerId="LiveId" clId="{0D958EE3-6CCA-4E1B-9178-F1F5BD79B59B}" dt="2023-03-08T10:09:42.563" v="522" actId="2696"/>
        <pc:sldMkLst>
          <pc:docMk/>
          <pc:sldMk cId="3373226820" sldId="1273"/>
        </pc:sldMkLst>
      </pc:sldChg>
      <pc:sldChg chg="add del">
        <pc:chgData name="Tim Spencer-Lane" userId="ccd2a59dd93f6a9d" providerId="LiveId" clId="{0D958EE3-6CCA-4E1B-9178-F1F5BD79B59B}" dt="2023-03-10T14:45:15.813" v="2890" actId="2696"/>
        <pc:sldMkLst>
          <pc:docMk/>
          <pc:sldMk cId="2708368692" sldId="1274"/>
        </pc:sldMkLst>
      </pc:sldChg>
      <pc:sldChg chg="add del">
        <pc:chgData name="Tim Spencer-Lane" userId="ccd2a59dd93f6a9d" providerId="LiveId" clId="{0D958EE3-6CCA-4E1B-9178-F1F5BD79B59B}" dt="2023-03-10T14:45:15.813" v="2890" actId="2696"/>
        <pc:sldMkLst>
          <pc:docMk/>
          <pc:sldMk cId="2405052651" sldId="1304"/>
        </pc:sldMkLst>
      </pc:sldChg>
      <pc:sldChg chg="add del">
        <pc:chgData name="Tim Spencer-Lane" userId="ccd2a59dd93f6a9d" providerId="LiveId" clId="{0D958EE3-6CCA-4E1B-9178-F1F5BD79B59B}" dt="2023-03-10T14:45:15.813" v="2890" actId="2696"/>
        <pc:sldMkLst>
          <pc:docMk/>
          <pc:sldMk cId="4216244229" sldId="1326"/>
        </pc:sldMkLst>
      </pc:sldChg>
      <pc:sldChg chg="add del">
        <pc:chgData name="Tim Spencer-Lane" userId="ccd2a59dd93f6a9d" providerId="LiveId" clId="{0D958EE3-6CCA-4E1B-9178-F1F5BD79B59B}" dt="2023-03-10T14:45:15.813" v="2890" actId="2696"/>
        <pc:sldMkLst>
          <pc:docMk/>
          <pc:sldMk cId="954768255" sldId="1327"/>
        </pc:sldMkLst>
      </pc:sldChg>
      <pc:sldChg chg="add del">
        <pc:chgData name="Tim Spencer-Lane" userId="ccd2a59dd93f6a9d" providerId="LiveId" clId="{0D958EE3-6CCA-4E1B-9178-F1F5BD79B59B}" dt="2023-03-10T14:45:15.813" v="2890" actId="2696"/>
        <pc:sldMkLst>
          <pc:docMk/>
          <pc:sldMk cId="3483071169" sldId="1328"/>
        </pc:sldMkLst>
      </pc:sldChg>
      <pc:sldChg chg="del">
        <pc:chgData name="Tim Spencer-Lane" userId="ccd2a59dd93f6a9d" providerId="LiveId" clId="{0D958EE3-6CCA-4E1B-9178-F1F5BD79B59B}" dt="2023-04-14T08:10:59.778" v="6681" actId="2696"/>
        <pc:sldMkLst>
          <pc:docMk/>
          <pc:sldMk cId="2939147669" sldId="1329"/>
        </pc:sldMkLst>
      </pc:sldChg>
      <pc:sldChg chg="del">
        <pc:chgData name="Tim Spencer-Lane" userId="ccd2a59dd93f6a9d" providerId="LiveId" clId="{0D958EE3-6CCA-4E1B-9178-F1F5BD79B59B}" dt="2023-04-14T08:10:59.778" v="6681" actId="2696"/>
        <pc:sldMkLst>
          <pc:docMk/>
          <pc:sldMk cId="1411001687" sldId="1330"/>
        </pc:sldMkLst>
      </pc:sldChg>
      <pc:sldChg chg="del">
        <pc:chgData name="Tim Spencer-Lane" userId="ccd2a59dd93f6a9d" providerId="LiveId" clId="{0D958EE3-6CCA-4E1B-9178-F1F5BD79B59B}" dt="2023-04-14T08:10:59.778" v="6681" actId="2696"/>
        <pc:sldMkLst>
          <pc:docMk/>
          <pc:sldMk cId="2072672522" sldId="1331"/>
        </pc:sldMkLst>
      </pc:sldChg>
      <pc:sldChg chg="del">
        <pc:chgData name="Tim Spencer-Lane" userId="ccd2a59dd93f6a9d" providerId="LiveId" clId="{0D958EE3-6CCA-4E1B-9178-F1F5BD79B59B}" dt="2023-04-14T08:10:59.778" v="6681" actId="2696"/>
        <pc:sldMkLst>
          <pc:docMk/>
          <pc:sldMk cId="3659997014" sldId="1332"/>
        </pc:sldMkLst>
      </pc:sldChg>
      <pc:sldChg chg="del">
        <pc:chgData name="Tim Spencer-Lane" userId="ccd2a59dd93f6a9d" providerId="LiveId" clId="{0D958EE3-6CCA-4E1B-9178-F1F5BD79B59B}" dt="2023-04-14T08:10:59.778" v="6681" actId="2696"/>
        <pc:sldMkLst>
          <pc:docMk/>
          <pc:sldMk cId="210840666" sldId="1333"/>
        </pc:sldMkLst>
      </pc:sldChg>
      <pc:sldChg chg="modSp del mod">
        <pc:chgData name="Tim Spencer-Lane" userId="ccd2a59dd93f6a9d" providerId="LiveId" clId="{0D958EE3-6CCA-4E1B-9178-F1F5BD79B59B}" dt="2023-03-10T13:44:44.343" v="744" actId="2696"/>
        <pc:sldMkLst>
          <pc:docMk/>
          <pc:sldMk cId="82011152" sldId="1334"/>
        </pc:sldMkLst>
        <pc:spChg chg="mod">
          <ac:chgData name="Tim Spencer-Lane" userId="ccd2a59dd93f6a9d" providerId="LiveId" clId="{0D958EE3-6CCA-4E1B-9178-F1F5BD79B59B}" dt="2023-03-10T13:41:43.741" v="673" actId="27636"/>
          <ac:spMkLst>
            <pc:docMk/>
            <pc:sldMk cId="82011152" sldId="1334"/>
            <ac:spMk id="3" creationId="{00000000-0000-0000-0000-000000000000}"/>
          </ac:spMkLst>
        </pc:spChg>
      </pc:sldChg>
      <pc:sldChg chg="modSp del mod">
        <pc:chgData name="Tim Spencer-Lane" userId="ccd2a59dd93f6a9d" providerId="LiveId" clId="{0D958EE3-6CCA-4E1B-9178-F1F5BD79B59B}" dt="2023-03-10T13:59:03.478" v="1365" actId="2696"/>
        <pc:sldMkLst>
          <pc:docMk/>
          <pc:sldMk cId="1199698427" sldId="1335"/>
        </pc:sldMkLst>
        <pc:spChg chg="mod">
          <ac:chgData name="Tim Spencer-Lane" userId="ccd2a59dd93f6a9d" providerId="LiveId" clId="{0D958EE3-6CCA-4E1B-9178-F1F5BD79B59B}" dt="2023-03-10T13:41:43.960" v="674" actId="27636"/>
          <ac:spMkLst>
            <pc:docMk/>
            <pc:sldMk cId="1199698427" sldId="1335"/>
            <ac:spMk id="3" creationId="{00000000-0000-0000-0000-000000000000}"/>
          </ac:spMkLst>
        </pc:spChg>
      </pc:sldChg>
      <pc:sldChg chg="del">
        <pc:chgData name="Tim Spencer-Lane" userId="ccd2a59dd93f6a9d" providerId="LiveId" clId="{0D958EE3-6CCA-4E1B-9178-F1F5BD79B59B}" dt="2023-03-10T14:17:12.508" v="1840" actId="2696"/>
        <pc:sldMkLst>
          <pc:docMk/>
          <pc:sldMk cId="3809817" sldId="1336"/>
        </pc:sldMkLst>
      </pc:sldChg>
      <pc:sldChg chg="modSp del mod">
        <pc:chgData name="Tim Spencer-Lane" userId="ccd2a59dd93f6a9d" providerId="LiveId" clId="{0D958EE3-6CCA-4E1B-9178-F1F5BD79B59B}" dt="2023-03-10T14:25:57.731" v="2103" actId="2696"/>
        <pc:sldMkLst>
          <pc:docMk/>
          <pc:sldMk cId="2550839094" sldId="1337"/>
        </pc:sldMkLst>
        <pc:spChg chg="mod">
          <ac:chgData name="Tim Spencer-Lane" userId="ccd2a59dd93f6a9d" providerId="LiveId" clId="{0D958EE3-6CCA-4E1B-9178-F1F5BD79B59B}" dt="2023-03-10T13:41:43.975" v="675" actId="27636"/>
          <ac:spMkLst>
            <pc:docMk/>
            <pc:sldMk cId="2550839094" sldId="1337"/>
            <ac:spMk id="3" creationId="{00000000-0000-0000-0000-000000000000}"/>
          </ac:spMkLst>
        </pc:spChg>
      </pc:sldChg>
      <pc:sldChg chg="modSp add del mod modAnim">
        <pc:chgData name="Tim Spencer-Lane" userId="ccd2a59dd93f6a9d" providerId="LiveId" clId="{0D958EE3-6CCA-4E1B-9178-F1F5BD79B59B}" dt="2023-04-14T08:10:11.912" v="6679" actId="2696"/>
        <pc:sldMkLst>
          <pc:docMk/>
          <pc:sldMk cId="500787744" sldId="1338"/>
        </pc:sldMkLst>
        <pc:spChg chg="mod">
          <ac:chgData name="Tim Spencer-Lane" userId="ccd2a59dd93f6a9d" providerId="LiveId" clId="{0D958EE3-6CCA-4E1B-9178-F1F5BD79B59B}" dt="2023-03-10T14:00:05.496" v="1443" actId="255"/>
          <ac:spMkLst>
            <pc:docMk/>
            <pc:sldMk cId="500787744" sldId="1338"/>
            <ac:spMk id="9218" creationId="{5AD11950-4A59-4357-BD33-B174F04256CC}"/>
          </ac:spMkLst>
        </pc:spChg>
        <pc:spChg chg="mod">
          <ac:chgData name="Tim Spencer-Lane" userId="ccd2a59dd93f6a9d" providerId="LiveId" clId="{0D958EE3-6CCA-4E1B-9178-F1F5BD79B59B}" dt="2023-03-10T13:58:55.318" v="1364" actId="6549"/>
          <ac:spMkLst>
            <pc:docMk/>
            <pc:sldMk cId="500787744" sldId="1338"/>
            <ac:spMk id="12291" creationId="{2531EA2D-C91A-4803-831B-2F7D60651D1F}"/>
          </ac:spMkLst>
        </pc:spChg>
      </pc:sldChg>
      <pc:sldChg chg="modSp add del mod modAnim">
        <pc:chgData name="Tim Spencer-Lane" userId="ccd2a59dd93f6a9d" providerId="LiveId" clId="{0D958EE3-6CCA-4E1B-9178-F1F5BD79B59B}" dt="2023-04-14T08:10:11.912" v="6679" actId="2696"/>
        <pc:sldMkLst>
          <pc:docMk/>
          <pc:sldMk cId="485151930" sldId="1339"/>
        </pc:sldMkLst>
        <pc:spChg chg="mod">
          <ac:chgData name="Tim Spencer-Lane" userId="ccd2a59dd93f6a9d" providerId="LiveId" clId="{0D958EE3-6CCA-4E1B-9178-F1F5BD79B59B}" dt="2023-03-10T14:00:12.202" v="1444" actId="255"/>
          <ac:spMkLst>
            <pc:docMk/>
            <pc:sldMk cId="485151930" sldId="1339"/>
            <ac:spMk id="9218" creationId="{5AD11950-4A59-4357-BD33-B174F04256CC}"/>
          </ac:spMkLst>
        </pc:spChg>
        <pc:spChg chg="mod">
          <ac:chgData name="Tim Spencer-Lane" userId="ccd2a59dd93f6a9d" providerId="LiveId" clId="{0D958EE3-6CCA-4E1B-9178-F1F5BD79B59B}" dt="2023-03-10T14:17:06.617" v="1839" actId="20577"/>
          <ac:spMkLst>
            <pc:docMk/>
            <pc:sldMk cId="485151930" sldId="1339"/>
            <ac:spMk id="12291" creationId="{2531EA2D-C91A-4803-831B-2F7D60651D1F}"/>
          </ac:spMkLst>
        </pc:spChg>
      </pc:sldChg>
      <pc:sldChg chg="modSp add del mod modAnim">
        <pc:chgData name="Tim Spencer-Lane" userId="ccd2a59dd93f6a9d" providerId="LiveId" clId="{0D958EE3-6CCA-4E1B-9178-F1F5BD79B59B}" dt="2023-04-14T08:10:38.048" v="6680" actId="2696"/>
        <pc:sldMkLst>
          <pc:docMk/>
          <pc:sldMk cId="936666038" sldId="1340"/>
        </pc:sldMkLst>
        <pc:spChg chg="mod">
          <ac:chgData name="Tim Spencer-Lane" userId="ccd2a59dd93f6a9d" providerId="LiveId" clId="{0D958EE3-6CCA-4E1B-9178-F1F5BD79B59B}" dt="2023-03-10T14:18:04.519" v="1909" actId="6549"/>
          <ac:spMkLst>
            <pc:docMk/>
            <pc:sldMk cId="936666038" sldId="1340"/>
            <ac:spMk id="9218" creationId="{5AD11950-4A59-4357-BD33-B174F04256CC}"/>
          </ac:spMkLst>
        </pc:spChg>
        <pc:spChg chg="mod">
          <ac:chgData name="Tim Spencer-Lane" userId="ccd2a59dd93f6a9d" providerId="LiveId" clId="{0D958EE3-6CCA-4E1B-9178-F1F5BD79B59B}" dt="2023-03-10T14:26:34.630" v="2166" actId="5793"/>
          <ac:spMkLst>
            <pc:docMk/>
            <pc:sldMk cId="936666038" sldId="1340"/>
            <ac:spMk id="12291" creationId="{2531EA2D-C91A-4803-831B-2F7D60651D1F}"/>
          </ac:spMkLst>
        </pc:spChg>
      </pc:sldChg>
      <pc:sldChg chg="del">
        <pc:chgData name="Tim Spencer-Lane" userId="ccd2a59dd93f6a9d" providerId="LiveId" clId="{0D958EE3-6CCA-4E1B-9178-F1F5BD79B59B}" dt="2023-04-14T08:20:39.453" v="6885" actId="2696"/>
        <pc:sldMkLst>
          <pc:docMk/>
          <pc:sldMk cId="1746634046" sldId="1341"/>
        </pc:sldMkLst>
      </pc:sldChg>
      <pc:sldChg chg="add del ord">
        <pc:chgData name="Tim Spencer-Lane" userId="ccd2a59dd93f6a9d" providerId="LiveId" clId="{0D958EE3-6CCA-4E1B-9178-F1F5BD79B59B}" dt="2023-04-14T08:09:37.306" v="6678" actId="2696"/>
        <pc:sldMkLst>
          <pc:docMk/>
          <pc:sldMk cId="3062967986" sldId="1341"/>
        </pc:sldMkLst>
      </pc:sldChg>
      <pc:sldChg chg="modSp mod modAnim">
        <pc:chgData name="Tim Spencer-Lane" userId="ccd2a59dd93f6a9d" providerId="LiveId" clId="{0D958EE3-6CCA-4E1B-9178-F1F5BD79B59B}" dt="2023-04-14T08:24:20.187" v="6905" actId="14100"/>
        <pc:sldMkLst>
          <pc:docMk/>
          <pc:sldMk cId="634810442" sldId="1342"/>
        </pc:sldMkLst>
        <pc:spChg chg="mod">
          <ac:chgData name="Tim Spencer-Lane" userId="ccd2a59dd93f6a9d" providerId="LiveId" clId="{0D958EE3-6CCA-4E1B-9178-F1F5BD79B59B}" dt="2023-04-14T08:24:20.187" v="6905" actId="14100"/>
          <ac:spMkLst>
            <pc:docMk/>
            <pc:sldMk cId="634810442" sldId="1342"/>
            <ac:spMk id="5" creationId="{1E054FFE-F840-441D-BFF6-186D66F57010}"/>
          </ac:spMkLst>
        </pc:spChg>
        <pc:spChg chg="mod">
          <ac:chgData name="Tim Spencer-Lane" userId="ccd2a59dd93f6a9d" providerId="LiveId" clId="{0D958EE3-6CCA-4E1B-9178-F1F5BD79B59B}" dt="2023-03-10T14:33:55.449" v="2356" actId="114"/>
          <ac:spMkLst>
            <pc:docMk/>
            <pc:sldMk cId="634810442" sldId="1342"/>
            <ac:spMk id="8" creationId="{00000000-0000-0000-0000-000000000000}"/>
          </ac:spMkLst>
        </pc:spChg>
      </pc:sldChg>
      <pc:sldChg chg="modSp mod modAnim">
        <pc:chgData name="Tim Spencer-Lane" userId="ccd2a59dd93f6a9d" providerId="LiveId" clId="{0D958EE3-6CCA-4E1B-9178-F1F5BD79B59B}" dt="2023-04-12T09:40:07.112" v="3750" actId="6549"/>
        <pc:sldMkLst>
          <pc:docMk/>
          <pc:sldMk cId="1013133698" sldId="1343"/>
        </pc:sldMkLst>
        <pc:spChg chg="mod">
          <ac:chgData name="Tim Spencer-Lane" userId="ccd2a59dd93f6a9d" providerId="LiveId" clId="{0D958EE3-6CCA-4E1B-9178-F1F5BD79B59B}" dt="2023-04-12T09:30:12.750" v="3667" actId="313"/>
          <ac:spMkLst>
            <pc:docMk/>
            <pc:sldMk cId="1013133698" sldId="1343"/>
            <ac:spMk id="4" creationId="{D3C5904E-6065-47D1-AF27-05612F07F08F}"/>
          </ac:spMkLst>
        </pc:spChg>
        <pc:spChg chg="mod">
          <ac:chgData name="Tim Spencer-Lane" userId="ccd2a59dd93f6a9d" providerId="LiveId" clId="{0D958EE3-6CCA-4E1B-9178-F1F5BD79B59B}" dt="2023-04-12T09:40:07.112" v="3750" actId="6549"/>
          <ac:spMkLst>
            <pc:docMk/>
            <pc:sldMk cId="1013133698" sldId="1343"/>
            <ac:spMk id="4099" creationId="{00000000-0000-0000-0000-000000000000}"/>
          </ac:spMkLst>
        </pc:spChg>
      </pc:sldChg>
      <pc:sldChg chg="addSp del delDesignElem">
        <pc:chgData name="Tim Spencer-Lane" userId="ccd2a59dd93f6a9d" providerId="LiveId" clId="{0D958EE3-6CCA-4E1B-9178-F1F5BD79B59B}" dt="2023-04-12T09:38:45.342" v="3730"/>
        <pc:sldMkLst>
          <pc:docMk/>
          <pc:sldMk cId="2466376849" sldId="1344"/>
        </pc:sldMkLst>
        <pc:spChg chg="add">
          <ac:chgData name="Tim Spencer-Lane" userId="ccd2a59dd93f6a9d" providerId="LiveId" clId="{0D958EE3-6CCA-4E1B-9178-F1F5BD79B59B}" dt="2023-04-12T09:38:45.342" v="3730"/>
          <ac:spMkLst>
            <pc:docMk/>
            <pc:sldMk cId="2466376849" sldId="1344"/>
            <ac:spMk id="72" creationId="{1BB867FF-FC45-48F7-8104-F89BE54909F1}"/>
          </ac:spMkLst>
        </pc:spChg>
        <pc:spChg chg="add">
          <ac:chgData name="Tim Spencer-Lane" userId="ccd2a59dd93f6a9d" providerId="LiveId" clId="{0D958EE3-6CCA-4E1B-9178-F1F5BD79B59B}" dt="2023-04-12T09:38:45.342" v="3730"/>
          <ac:spMkLst>
            <pc:docMk/>
            <pc:sldMk cId="2466376849" sldId="1344"/>
            <ac:spMk id="74" creationId="{8BB56887-D0D5-4F0C-9E19-7247EB83C8B7}"/>
          </ac:spMkLst>
        </pc:spChg>
        <pc:spChg chg="add">
          <ac:chgData name="Tim Spencer-Lane" userId="ccd2a59dd93f6a9d" providerId="LiveId" clId="{0D958EE3-6CCA-4E1B-9178-F1F5BD79B59B}" dt="2023-04-12T09:38:45.342" v="3730"/>
          <ac:spMkLst>
            <pc:docMk/>
            <pc:sldMk cId="2466376849" sldId="1344"/>
            <ac:spMk id="76" creationId="{081E4A58-353D-44AE-B2FC-2A74E2E400F7}"/>
          </ac:spMkLst>
        </pc:spChg>
      </pc:sldChg>
      <pc:sldChg chg="modSp mod modAnim">
        <pc:chgData name="Tim Spencer-Lane" userId="ccd2a59dd93f6a9d" providerId="LiveId" clId="{0D958EE3-6CCA-4E1B-9178-F1F5BD79B59B}" dt="2023-04-19T06:46:32.280" v="8235"/>
        <pc:sldMkLst>
          <pc:docMk/>
          <pc:sldMk cId="2760658023" sldId="1344"/>
        </pc:sldMkLst>
        <pc:spChg chg="mod">
          <ac:chgData name="Tim Spencer-Lane" userId="ccd2a59dd93f6a9d" providerId="LiveId" clId="{0D958EE3-6CCA-4E1B-9178-F1F5BD79B59B}" dt="2023-04-12T09:51:44.963" v="4238" actId="1076"/>
          <ac:spMkLst>
            <pc:docMk/>
            <pc:sldMk cId="2760658023" sldId="1344"/>
            <ac:spMk id="4" creationId="{D3C5904E-6065-47D1-AF27-05612F07F08F}"/>
          </ac:spMkLst>
        </pc:spChg>
        <pc:spChg chg="mod">
          <ac:chgData name="Tim Spencer-Lane" userId="ccd2a59dd93f6a9d" providerId="LiveId" clId="{0D958EE3-6CCA-4E1B-9178-F1F5BD79B59B}" dt="2023-04-14T09:08:58.581" v="8222" actId="20577"/>
          <ac:spMkLst>
            <pc:docMk/>
            <pc:sldMk cId="2760658023" sldId="1344"/>
            <ac:spMk id="4099" creationId="{00000000-0000-0000-0000-000000000000}"/>
          </ac:spMkLst>
        </pc:spChg>
      </pc:sldChg>
      <pc:sldChg chg="modSp add del mod modAnim">
        <pc:chgData name="Tim Spencer-Lane" userId="ccd2a59dd93f6a9d" providerId="LiveId" clId="{0D958EE3-6CCA-4E1B-9178-F1F5BD79B59B}" dt="2023-04-14T08:09:37.306" v="6678" actId="2696"/>
        <pc:sldMkLst>
          <pc:docMk/>
          <pc:sldMk cId="1212878344" sldId="1345"/>
        </pc:sldMkLst>
        <pc:spChg chg="mod">
          <ac:chgData name="Tim Spencer-Lane" userId="ccd2a59dd93f6a9d" providerId="LiveId" clId="{0D958EE3-6CCA-4E1B-9178-F1F5BD79B59B}" dt="2023-04-12T09:55:31.645" v="4285"/>
          <ac:spMkLst>
            <pc:docMk/>
            <pc:sldMk cId="1212878344" sldId="1345"/>
            <ac:spMk id="5" creationId="{1E054FFE-F840-441D-BFF6-186D66F57010}"/>
          </ac:spMkLst>
        </pc:spChg>
      </pc:sldChg>
      <pc:sldChg chg="del">
        <pc:chgData name="Tim Spencer-Lane" userId="ccd2a59dd93f6a9d" providerId="LiveId" clId="{0D958EE3-6CCA-4E1B-9178-F1F5BD79B59B}" dt="2023-04-14T08:18:33.558" v="6790" actId="2696"/>
        <pc:sldMkLst>
          <pc:docMk/>
          <pc:sldMk cId="2280441954" sldId="1345"/>
        </pc:sldMkLst>
      </pc:sldChg>
      <pc:sldChg chg="addSp delSp modSp mod modAnim">
        <pc:chgData name="Tim Spencer-Lane" userId="ccd2a59dd93f6a9d" providerId="LiveId" clId="{0D958EE3-6CCA-4E1B-9178-F1F5BD79B59B}" dt="2023-04-13T07:44:19.801" v="4979" actId="20577"/>
        <pc:sldMkLst>
          <pc:docMk/>
          <pc:sldMk cId="4174460057" sldId="1346"/>
        </pc:sldMkLst>
        <pc:spChg chg="add del">
          <ac:chgData name="Tim Spencer-Lane" userId="ccd2a59dd93f6a9d" providerId="LiveId" clId="{0D958EE3-6CCA-4E1B-9178-F1F5BD79B59B}" dt="2023-04-13T07:33:22.609" v="4675" actId="11529"/>
          <ac:spMkLst>
            <pc:docMk/>
            <pc:sldMk cId="4174460057" sldId="1346"/>
            <ac:spMk id="2" creationId="{867D858D-3913-D010-A9C1-83D4DC571D22}"/>
          </ac:spMkLst>
        </pc:spChg>
        <pc:spChg chg="add del mod">
          <ac:chgData name="Tim Spencer-Lane" userId="ccd2a59dd93f6a9d" providerId="LiveId" clId="{0D958EE3-6CCA-4E1B-9178-F1F5BD79B59B}" dt="2023-04-13T07:33:56.309" v="4677" actId="767"/>
          <ac:spMkLst>
            <pc:docMk/>
            <pc:sldMk cId="4174460057" sldId="1346"/>
            <ac:spMk id="3" creationId="{508A465E-A6B7-D81D-E34C-5E1D679AA38C}"/>
          </ac:spMkLst>
        </pc:spChg>
        <pc:spChg chg="mod">
          <ac:chgData name="Tim Spencer-Lane" userId="ccd2a59dd93f6a9d" providerId="LiveId" clId="{0D958EE3-6CCA-4E1B-9178-F1F5BD79B59B}" dt="2023-04-13T07:44:19.801" v="4979" actId="20577"/>
          <ac:spMkLst>
            <pc:docMk/>
            <pc:sldMk cId="4174460057" sldId="1346"/>
            <ac:spMk id="5" creationId="{1E054FFE-F840-441D-BFF6-186D66F57010}"/>
          </ac:spMkLst>
        </pc:spChg>
        <pc:spChg chg="mod">
          <ac:chgData name="Tim Spencer-Lane" userId="ccd2a59dd93f6a9d" providerId="LiveId" clId="{0D958EE3-6CCA-4E1B-9178-F1F5BD79B59B}" dt="2023-04-13T07:29:35.709" v="4538" actId="6549"/>
          <ac:spMkLst>
            <pc:docMk/>
            <pc:sldMk cId="4174460057" sldId="1346"/>
            <ac:spMk id="8" creationId="{00000000-0000-0000-0000-000000000000}"/>
          </ac:spMkLst>
        </pc:spChg>
      </pc:sldChg>
      <pc:sldChg chg="modSp mod modAnim">
        <pc:chgData name="Tim Spencer-Lane" userId="ccd2a59dd93f6a9d" providerId="LiveId" clId="{0D958EE3-6CCA-4E1B-9178-F1F5BD79B59B}" dt="2023-04-13T07:52:32.768" v="5575" actId="207"/>
        <pc:sldMkLst>
          <pc:docMk/>
          <pc:sldMk cId="718830895" sldId="1347"/>
        </pc:sldMkLst>
        <pc:spChg chg="mod">
          <ac:chgData name="Tim Spencer-Lane" userId="ccd2a59dd93f6a9d" providerId="LiveId" clId="{0D958EE3-6CCA-4E1B-9178-F1F5BD79B59B}" dt="2023-04-13T07:52:32.768" v="5575" actId="207"/>
          <ac:spMkLst>
            <pc:docMk/>
            <pc:sldMk cId="718830895" sldId="1347"/>
            <ac:spMk id="4" creationId="{D3C5904E-6065-47D1-AF27-05612F07F08F}"/>
          </ac:spMkLst>
        </pc:spChg>
        <pc:spChg chg="mod">
          <ac:chgData name="Tim Spencer-Lane" userId="ccd2a59dd93f6a9d" providerId="LiveId" clId="{0D958EE3-6CCA-4E1B-9178-F1F5BD79B59B}" dt="2023-04-13T07:46:15.464" v="5038" actId="6549"/>
          <ac:spMkLst>
            <pc:docMk/>
            <pc:sldMk cId="718830895" sldId="1347"/>
            <ac:spMk id="4099" creationId="{00000000-0000-0000-0000-000000000000}"/>
          </ac:spMkLst>
        </pc:spChg>
      </pc:sldChg>
      <pc:sldChg chg="modSp mod modAnim">
        <pc:chgData name="Tim Spencer-Lane" userId="ccd2a59dd93f6a9d" providerId="LiveId" clId="{0D958EE3-6CCA-4E1B-9178-F1F5BD79B59B}" dt="2023-04-13T09:51:36.576" v="5906" actId="20577"/>
        <pc:sldMkLst>
          <pc:docMk/>
          <pc:sldMk cId="2633033186" sldId="1348"/>
        </pc:sldMkLst>
        <pc:spChg chg="mod">
          <ac:chgData name="Tim Spencer-Lane" userId="ccd2a59dd93f6a9d" providerId="LiveId" clId="{0D958EE3-6CCA-4E1B-9178-F1F5BD79B59B}" dt="2023-04-13T09:51:36.576" v="5906" actId="20577"/>
          <ac:spMkLst>
            <pc:docMk/>
            <pc:sldMk cId="2633033186" sldId="1348"/>
            <ac:spMk id="5" creationId="{1E054FFE-F840-441D-BFF6-186D66F57010}"/>
          </ac:spMkLst>
        </pc:spChg>
        <pc:spChg chg="mod">
          <ac:chgData name="Tim Spencer-Lane" userId="ccd2a59dd93f6a9d" providerId="LiveId" clId="{0D958EE3-6CCA-4E1B-9178-F1F5BD79B59B}" dt="2023-04-13T07:56:00.786" v="5604" actId="33524"/>
          <ac:spMkLst>
            <pc:docMk/>
            <pc:sldMk cId="2633033186" sldId="1348"/>
            <ac:spMk id="8" creationId="{00000000-0000-0000-0000-000000000000}"/>
          </ac:spMkLst>
        </pc:spChg>
      </pc:sldChg>
      <pc:sldChg chg="modSp add mod modAnim">
        <pc:chgData name="Tim Spencer-Lane" userId="ccd2a59dd93f6a9d" providerId="LiveId" clId="{0D958EE3-6CCA-4E1B-9178-F1F5BD79B59B}" dt="2023-04-13T10:12:59.880" v="6636" actId="114"/>
        <pc:sldMkLst>
          <pc:docMk/>
          <pc:sldMk cId="507266696" sldId="1349"/>
        </pc:sldMkLst>
        <pc:spChg chg="mod">
          <ac:chgData name="Tim Spencer-Lane" userId="ccd2a59dd93f6a9d" providerId="LiveId" clId="{0D958EE3-6CCA-4E1B-9178-F1F5BD79B59B}" dt="2023-04-13T10:12:59.880" v="6636" actId="114"/>
          <ac:spMkLst>
            <pc:docMk/>
            <pc:sldMk cId="507266696" sldId="1349"/>
            <ac:spMk id="5" creationId="{1E054FFE-F840-441D-BFF6-186D66F57010}"/>
          </ac:spMkLst>
        </pc:spChg>
        <pc:spChg chg="mod">
          <ac:chgData name="Tim Spencer-Lane" userId="ccd2a59dd93f6a9d" providerId="LiveId" clId="{0D958EE3-6CCA-4E1B-9178-F1F5BD79B59B}" dt="2023-04-13T09:53:04.197" v="5942" actId="6549"/>
          <ac:spMkLst>
            <pc:docMk/>
            <pc:sldMk cId="507266696" sldId="1349"/>
            <ac:spMk id="8" creationId="{00000000-0000-0000-0000-000000000000}"/>
          </ac:spMkLst>
        </pc:spChg>
      </pc:sldChg>
      <pc:sldChg chg="del modAnim">
        <pc:chgData name="Tim Spencer-Lane" userId="ccd2a59dd93f6a9d" providerId="LiveId" clId="{0D958EE3-6CCA-4E1B-9178-F1F5BD79B59B}" dt="2023-04-19T06:47:57.898" v="8236"/>
        <pc:sldMkLst>
          <pc:docMk/>
          <pc:sldMk cId="871232628" sldId="1350"/>
        </pc:sldMkLst>
      </pc:sldChg>
      <pc:sldChg chg="modSp ord modAnim">
        <pc:chgData name="Tim Spencer-Lane" userId="ccd2a59dd93f6a9d" providerId="LiveId" clId="{0D958EE3-6CCA-4E1B-9178-F1F5BD79B59B}" dt="2023-04-19T06:48:47.979" v="8237"/>
        <pc:sldMkLst>
          <pc:docMk/>
          <pc:sldMk cId="4234971351" sldId="1351"/>
        </pc:sldMkLst>
        <pc:spChg chg="mod">
          <ac:chgData name="Tim Spencer-Lane" userId="ccd2a59dd93f6a9d" providerId="LiveId" clId="{0D958EE3-6CCA-4E1B-9178-F1F5BD79B59B}" dt="2023-04-14T08:17:16.543" v="6789" actId="20577"/>
          <ac:spMkLst>
            <pc:docMk/>
            <pc:sldMk cId="4234971351" sldId="1351"/>
            <ac:spMk id="5" creationId="{1E054FFE-F840-441D-BFF6-186D66F57010}"/>
          </ac:spMkLst>
        </pc:spChg>
      </pc:sldChg>
      <pc:sldChg chg="modSp ord modAnim">
        <pc:chgData name="Tim Spencer-Lane" userId="ccd2a59dd93f6a9d" providerId="LiveId" clId="{0D958EE3-6CCA-4E1B-9178-F1F5BD79B59B}" dt="2023-04-19T06:49:13.535" v="8238"/>
        <pc:sldMkLst>
          <pc:docMk/>
          <pc:sldMk cId="3609222767" sldId="1352"/>
        </pc:sldMkLst>
        <pc:spChg chg="mod">
          <ac:chgData name="Tim Spencer-Lane" userId="ccd2a59dd93f6a9d" providerId="LiveId" clId="{0D958EE3-6CCA-4E1B-9178-F1F5BD79B59B}" dt="2023-04-14T08:21:04.743" v="6901" actId="20577"/>
          <ac:spMkLst>
            <pc:docMk/>
            <pc:sldMk cId="3609222767" sldId="1352"/>
            <ac:spMk id="5" creationId="{1E054FFE-F840-441D-BFF6-186D66F57010}"/>
          </ac:spMkLst>
        </pc:spChg>
      </pc:sldChg>
      <pc:sldChg chg="modSp mod modAnim">
        <pc:chgData name="Tim Spencer-Lane" userId="ccd2a59dd93f6a9d" providerId="LiveId" clId="{0D958EE3-6CCA-4E1B-9178-F1F5BD79B59B}" dt="2023-04-19T06:49:34.999" v="8241"/>
        <pc:sldMkLst>
          <pc:docMk/>
          <pc:sldMk cId="590414112" sldId="1353"/>
        </pc:sldMkLst>
        <pc:spChg chg="mod">
          <ac:chgData name="Tim Spencer-Lane" userId="ccd2a59dd93f6a9d" providerId="LiveId" clId="{0D958EE3-6CCA-4E1B-9178-F1F5BD79B59B}" dt="2023-04-14T08:32:27.628" v="7293" actId="6549"/>
          <ac:spMkLst>
            <pc:docMk/>
            <pc:sldMk cId="590414112" sldId="1353"/>
            <ac:spMk id="4" creationId="{D3C5904E-6065-47D1-AF27-05612F07F08F}"/>
          </ac:spMkLst>
        </pc:spChg>
        <pc:spChg chg="mod">
          <ac:chgData name="Tim Spencer-Lane" userId="ccd2a59dd93f6a9d" providerId="LiveId" clId="{0D958EE3-6CCA-4E1B-9178-F1F5BD79B59B}" dt="2023-04-14T08:27:05.460" v="6968" actId="6549"/>
          <ac:spMkLst>
            <pc:docMk/>
            <pc:sldMk cId="590414112" sldId="1353"/>
            <ac:spMk id="4099" creationId="{00000000-0000-0000-0000-000000000000}"/>
          </ac:spMkLst>
        </pc:spChg>
      </pc:sldChg>
      <pc:sldChg chg="modSp mod">
        <pc:chgData name="Tim Spencer-Lane" userId="ccd2a59dd93f6a9d" providerId="LiveId" clId="{0D958EE3-6CCA-4E1B-9178-F1F5BD79B59B}" dt="2023-04-14T08:35:05.821" v="7424" actId="20577"/>
        <pc:sldMkLst>
          <pc:docMk/>
          <pc:sldMk cId="1005760479" sldId="1354"/>
        </pc:sldMkLst>
        <pc:spChg chg="mod">
          <ac:chgData name="Tim Spencer-Lane" userId="ccd2a59dd93f6a9d" providerId="LiveId" clId="{0D958EE3-6CCA-4E1B-9178-F1F5BD79B59B}" dt="2023-04-14T08:35:05.821" v="7424" actId="20577"/>
          <ac:spMkLst>
            <pc:docMk/>
            <pc:sldMk cId="1005760479" sldId="1354"/>
            <ac:spMk id="20482" creationId="{05A31C8D-8BBA-75D7-B687-0684A2F6B871}"/>
          </ac:spMkLst>
        </pc:spChg>
      </pc:sldChg>
      <pc:sldChg chg="modSp add mod modAnim">
        <pc:chgData name="Tim Spencer-Lane" userId="ccd2a59dd93f6a9d" providerId="LiveId" clId="{0D958EE3-6CCA-4E1B-9178-F1F5BD79B59B}" dt="2023-04-14T08:52:43.525" v="8182" actId="14100"/>
        <pc:sldMkLst>
          <pc:docMk/>
          <pc:sldMk cId="3117195474" sldId="1355"/>
        </pc:sldMkLst>
        <pc:spChg chg="mod">
          <ac:chgData name="Tim Spencer-Lane" userId="ccd2a59dd93f6a9d" providerId="LiveId" clId="{0D958EE3-6CCA-4E1B-9178-F1F5BD79B59B}" dt="2023-04-14T08:52:43.525" v="8182" actId="14100"/>
          <ac:spMkLst>
            <pc:docMk/>
            <pc:sldMk cId="3117195474" sldId="1355"/>
            <ac:spMk id="5" creationId="{1E054FFE-F840-441D-BFF6-186D66F57010}"/>
          </ac:spMkLst>
        </pc:spChg>
        <pc:spChg chg="mod">
          <ac:chgData name="Tim Spencer-Lane" userId="ccd2a59dd93f6a9d" providerId="LiveId" clId="{0D958EE3-6CCA-4E1B-9178-F1F5BD79B59B}" dt="2023-04-14T08:37:22.159" v="7465" actId="6549"/>
          <ac:spMkLst>
            <pc:docMk/>
            <pc:sldMk cId="3117195474" sldId="1355"/>
            <ac:spMk id="8" creationId="{00000000-0000-0000-0000-000000000000}"/>
          </ac:spMkLst>
        </pc:spChg>
      </pc:sldChg>
      <pc:sldMasterChg chg="del delSldLayout">
        <pc:chgData name="Tim Spencer-Lane" userId="ccd2a59dd93f6a9d" providerId="LiveId" clId="{0D958EE3-6CCA-4E1B-9178-F1F5BD79B59B}" dt="2023-04-14T08:08:26.946" v="6674" actId="2696"/>
        <pc:sldMasterMkLst>
          <pc:docMk/>
          <pc:sldMasterMk cId="1544048804" sldId="2147483675"/>
        </pc:sldMasterMkLst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240859066" sldId="2147483676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2169963059" sldId="2147483677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1748970978" sldId="2147483678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2226731043" sldId="2147483679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2614789101" sldId="2147483680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1545052875" sldId="2147483681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1192203095" sldId="2147483682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299525033" sldId="2147483683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2786056742" sldId="2147483684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3711598434" sldId="2147483685"/>
          </pc:sldLayoutMkLst>
        </pc:sldLayoutChg>
        <pc:sldLayoutChg chg="del">
          <pc:chgData name="Tim Spencer-Lane" userId="ccd2a59dd93f6a9d" providerId="LiveId" clId="{0D958EE3-6CCA-4E1B-9178-F1F5BD79B59B}" dt="2023-04-14T08:08:26.946" v="6674" actId="2696"/>
          <pc:sldLayoutMkLst>
            <pc:docMk/>
            <pc:sldMasterMk cId="1544048804" sldId="2147483675"/>
            <pc:sldLayoutMk cId="1765376617" sldId="2147483686"/>
          </pc:sldLayoutMkLst>
        </pc:sldLayoutChg>
      </pc:sldMasterChg>
    </pc:docChg>
  </pc:docChgLst>
  <pc:docChgLst>
    <pc:chgData name="Tim Spencer-Lane" userId="ccd2a59dd93f6a9d" providerId="LiveId" clId="{BDDE27EB-F899-AB4A-8F28-93186763CD27}"/>
    <pc:docChg chg="undo custSel addSld delSld modSld sldOrd">
      <pc:chgData name="Tim Spencer-Lane" userId="ccd2a59dd93f6a9d" providerId="LiveId" clId="{BDDE27EB-F899-AB4A-8F28-93186763CD27}" dt="2023-03-09T09:51:39.640" v="313" actId="2696"/>
      <pc:docMkLst>
        <pc:docMk/>
      </pc:docMkLst>
      <pc:sldChg chg="del">
        <pc:chgData name="Tim Spencer-Lane" userId="ccd2a59dd93f6a9d" providerId="LiveId" clId="{BDDE27EB-F899-AB4A-8F28-93186763CD27}" dt="2023-03-09T09:51:39.640" v="313" actId="2696"/>
        <pc:sldMkLst>
          <pc:docMk/>
          <pc:sldMk cId="1700579267" sldId="259"/>
        </pc:sldMkLst>
      </pc:sldChg>
      <pc:sldChg chg="del">
        <pc:chgData name="Tim Spencer-Lane" userId="ccd2a59dd93f6a9d" providerId="LiveId" clId="{BDDE27EB-F899-AB4A-8F28-93186763CD27}" dt="2023-03-09T09:36:18.083" v="172" actId="2696"/>
        <pc:sldMkLst>
          <pc:docMk/>
          <pc:sldMk cId="0" sldId="321"/>
        </pc:sldMkLst>
      </pc:sldChg>
      <pc:sldChg chg="del">
        <pc:chgData name="Tim Spencer-Lane" userId="ccd2a59dd93f6a9d" providerId="LiveId" clId="{BDDE27EB-F899-AB4A-8F28-93186763CD27}" dt="2023-03-09T09:38:28.956" v="231" actId="2696"/>
        <pc:sldMkLst>
          <pc:docMk/>
          <pc:sldMk cId="2996469717" sldId="1224"/>
        </pc:sldMkLst>
      </pc:sldChg>
      <pc:sldChg chg="del">
        <pc:chgData name="Tim Spencer-Lane" userId="ccd2a59dd93f6a9d" providerId="LiveId" clId="{BDDE27EB-F899-AB4A-8F28-93186763CD27}" dt="2023-03-09T09:41:12.715" v="275" actId="2696"/>
        <pc:sldMkLst>
          <pc:docMk/>
          <pc:sldMk cId="2998000055" sldId="1225"/>
        </pc:sldMkLst>
      </pc:sldChg>
      <pc:sldChg chg="del">
        <pc:chgData name="Tim Spencer-Lane" userId="ccd2a59dd93f6a9d" providerId="LiveId" clId="{BDDE27EB-F899-AB4A-8F28-93186763CD27}" dt="2023-03-09T09:43:14.713" v="290" actId="2696"/>
        <pc:sldMkLst>
          <pc:docMk/>
          <pc:sldMk cId="3929891914" sldId="1226"/>
        </pc:sldMkLst>
      </pc:sldChg>
      <pc:sldChg chg="del">
        <pc:chgData name="Tim Spencer-Lane" userId="ccd2a59dd93f6a9d" providerId="LiveId" clId="{BDDE27EB-F899-AB4A-8F28-93186763CD27}" dt="2023-03-09T09:48:17.805" v="312" actId="2696"/>
        <pc:sldMkLst>
          <pc:docMk/>
          <pc:sldMk cId="1708723525" sldId="1227"/>
        </pc:sldMkLst>
      </pc:sldChg>
      <pc:sldChg chg="modSp add mod modAnim">
        <pc:chgData name="Tim Spencer-Lane" userId="ccd2a59dd93f6a9d" providerId="LiveId" clId="{BDDE27EB-F899-AB4A-8F28-93186763CD27}" dt="2023-03-09T09:38:18.179" v="230" actId="113"/>
        <pc:sldMkLst>
          <pc:docMk/>
          <pc:sldMk cId="2939147669" sldId="1329"/>
        </pc:sldMkLst>
        <pc:spChg chg="mod">
          <ac:chgData name="Tim Spencer-Lane" userId="ccd2a59dd93f6a9d" providerId="LiveId" clId="{BDDE27EB-F899-AB4A-8F28-93186763CD27}" dt="2023-03-09T09:38:18.179" v="230" actId="113"/>
          <ac:spMkLst>
            <pc:docMk/>
            <pc:sldMk cId="2939147669" sldId="1329"/>
            <ac:spMk id="5" creationId="{1E054FFE-F840-441D-BFF6-186D66F57010}"/>
          </ac:spMkLst>
        </pc:spChg>
        <pc:spChg chg="mod">
          <ac:chgData name="Tim Spencer-Lane" userId="ccd2a59dd93f6a9d" providerId="LiveId" clId="{BDDE27EB-F899-AB4A-8F28-93186763CD27}" dt="2023-03-09T09:37:35.797" v="222" actId="20577"/>
          <ac:spMkLst>
            <pc:docMk/>
            <pc:sldMk cId="2939147669" sldId="1329"/>
            <ac:spMk id="8" creationId="{00000000-0000-0000-0000-000000000000}"/>
          </ac:spMkLst>
        </pc:spChg>
      </pc:sldChg>
      <pc:sldChg chg="add">
        <pc:chgData name="Tim Spencer-Lane" userId="ccd2a59dd93f6a9d" providerId="LiveId" clId="{BDDE27EB-F899-AB4A-8F28-93186763CD27}" dt="2023-03-09T09:36:46.908" v="173" actId="2890"/>
        <pc:sldMkLst>
          <pc:docMk/>
          <pc:sldMk cId="1411001687" sldId="1330"/>
        </pc:sldMkLst>
      </pc:sldChg>
      <pc:sldChg chg="delSp add del setBg delDesignElem">
        <pc:chgData name="Tim Spencer-Lane" userId="ccd2a59dd93f6a9d" providerId="LiveId" clId="{BDDE27EB-F899-AB4A-8F28-93186763CD27}" dt="2023-03-09T09:39:14.353" v="234" actId="2696"/>
        <pc:sldMkLst>
          <pc:docMk/>
          <pc:sldMk cId="1742600312" sldId="1331"/>
        </pc:sldMkLst>
        <pc:spChg chg="del">
          <ac:chgData name="Tim Spencer-Lane" userId="ccd2a59dd93f6a9d" providerId="LiveId" clId="{BDDE27EB-F899-AB4A-8F28-93186763CD27}" dt="2023-03-09T09:38:51.921" v="233"/>
          <ac:spMkLst>
            <pc:docMk/>
            <pc:sldMk cId="1742600312" sldId="1331"/>
            <ac:spMk id="72" creationId="{1BB867FF-FC45-48F7-8104-F89BE54909F1}"/>
          </ac:spMkLst>
        </pc:spChg>
        <pc:spChg chg="del">
          <ac:chgData name="Tim Spencer-Lane" userId="ccd2a59dd93f6a9d" providerId="LiveId" clId="{BDDE27EB-F899-AB4A-8F28-93186763CD27}" dt="2023-03-09T09:38:51.921" v="233"/>
          <ac:spMkLst>
            <pc:docMk/>
            <pc:sldMk cId="1742600312" sldId="1331"/>
            <ac:spMk id="74" creationId="{8BB56887-D0D5-4F0C-9E19-7247EB83C8B7}"/>
          </ac:spMkLst>
        </pc:spChg>
        <pc:spChg chg="del">
          <ac:chgData name="Tim Spencer-Lane" userId="ccd2a59dd93f6a9d" providerId="LiveId" clId="{BDDE27EB-F899-AB4A-8F28-93186763CD27}" dt="2023-03-09T09:38:51.921" v="233"/>
          <ac:spMkLst>
            <pc:docMk/>
            <pc:sldMk cId="1742600312" sldId="1331"/>
            <ac:spMk id="76" creationId="{081E4A58-353D-44AE-B2FC-2A74E2E400F7}"/>
          </ac:spMkLst>
        </pc:spChg>
      </pc:sldChg>
      <pc:sldChg chg="modSp add mod ord modAnim">
        <pc:chgData name="Tim Spencer-Lane" userId="ccd2a59dd93f6a9d" providerId="LiveId" clId="{BDDE27EB-F899-AB4A-8F28-93186763CD27}" dt="2023-03-09T09:41:00.431" v="274" actId="20577"/>
        <pc:sldMkLst>
          <pc:docMk/>
          <pc:sldMk cId="2072672522" sldId="1331"/>
        </pc:sldMkLst>
        <pc:spChg chg="mod">
          <ac:chgData name="Tim Spencer-Lane" userId="ccd2a59dd93f6a9d" providerId="LiveId" clId="{BDDE27EB-F899-AB4A-8F28-93186763CD27}" dt="2023-03-09T09:40:25.232" v="255" actId="20577"/>
          <ac:spMkLst>
            <pc:docMk/>
            <pc:sldMk cId="2072672522" sldId="1331"/>
            <ac:spMk id="4" creationId="{D3C5904E-6065-47D1-AF27-05612F07F08F}"/>
          </ac:spMkLst>
        </pc:spChg>
        <pc:spChg chg="mod">
          <ac:chgData name="Tim Spencer-Lane" userId="ccd2a59dd93f6a9d" providerId="LiveId" clId="{BDDE27EB-F899-AB4A-8F28-93186763CD27}" dt="2023-03-09T09:41:00.431" v="274" actId="20577"/>
          <ac:spMkLst>
            <pc:docMk/>
            <pc:sldMk cId="2072672522" sldId="1331"/>
            <ac:spMk id="4099" creationId="{00000000-0000-0000-0000-000000000000}"/>
          </ac:spMkLst>
        </pc:spChg>
      </pc:sldChg>
      <pc:sldChg chg="modSp add mod ord modAnim">
        <pc:chgData name="Tim Spencer-Lane" userId="ccd2a59dd93f6a9d" providerId="LiveId" clId="{BDDE27EB-F899-AB4A-8F28-93186763CD27}" dt="2023-03-09T09:47:45.563" v="292" actId="20577"/>
        <pc:sldMkLst>
          <pc:docMk/>
          <pc:sldMk cId="3659997014" sldId="1332"/>
        </pc:sldMkLst>
        <pc:spChg chg="mod">
          <ac:chgData name="Tim Spencer-Lane" userId="ccd2a59dd93f6a9d" providerId="LiveId" clId="{BDDE27EB-F899-AB4A-8F28-93186763CD27}" dt="2023-03-09T09:47:45.563" v="292" actId="20577"/>
          <ac:spMkLst>
            <pc:docMk/>
            <pc:sldMk cId="3659997014" sldId="1332"/>
            <ac:spMk id="4" creationId="{D3C5904E-6065-47D1-AF27-05612F07F08F}"/>
          </ac:spMkLst>
        </pc:spChg>
        <pc:spChg chg="mod">
          <ac:chgData name="Tim Spencer-Lane" userId="ccd2a59dd93f6a9d" providerId="LiveId" clId="{BDDE27EB-F899-AB4A-8F28-93186763CD27}" dt="2023-03-09T09:42:37.354" v="289" actId="113"/>
          <ac:spMkLst>
            <pc:docMk/>
            <pc:sldMk cId="3659997014" sldId="1332"/>
            <ac:spMk id="9" creationId="{8F75551A-3CDE-A38F-9827-F9B8BA62E79E}"/>
          </ac:spMkLst>
        </pc:spChg>
      </pc:sldChg>
      <pc:sldChg chg="modSp add mod modAnim">
        <pc:chgData name="Tim Spencer-Lane" userId="ccd2a59dd93f6a9d" providerId="LiveId" clId="{BDDE27EB-F899-AB4A-8F28-93186763CD27}" dt="2023-03-09T09:48:13.920" v="311" actId="27636"/>
        <pc:sldMkLst>
          <pc:docMk/>
          <pc:sldMk cId="210840666" sldId="1333"/>
        </pc:sldMkLst>
        <pc:spChg chg="mod">
          <ac:chgData name="Tim Spencer-Lane" userId="ccd2a59dd93f6a9d" providerId="LiveId" clId="{BDDE27EB-F899-AB4A-8F28-93186763CD27}" dt="2023-03-09T09:47:55.180" v="295" actId="20577"/>
          <ac:spMkLst>
            <pc:docMk/>
            <pc:sldMk cId="210840666" sldId="1333"/>
            <ac:spMk id="4" creationId="{D3C5904E-6065-47D1-AF27-05612F07F08F}"/>
          </ac:spMkLst>
        </pc:spChg>
        <pc:spChg chg="mod">
          <ac:chgData name="Tim Spencer-Lane" userId="ccd2a59dd93f6a9d" providerId="LiveId" clId="{BDDE27EB-F899-AB4A-8F28-93186763CD27}" dt="2023-03-09T09:48:13.920" v="311" actId="27636"/>
          <ac:spMkLst>
            <pc:docMk/>
            <pc:sldMk cId="210840666" sldId="1333"/>
            <ac:spMk id="9" creationId="{8F75551A-3CDE-A38F-9827-F9B8BA62E7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AD36-BD72-4BCA-8745-1B52B9D4B9EB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6CFE1-1CD1-434A-9C82-F5FF005EF1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8F67C57-4125-4668-8E1D-989B095A4F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D83CDFA-7ECF-40AA-89BD-3B4BE52E4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478C6A6-E4E1-46C5-AD77-ADC35E15AD22}"/>
              </a:ext>
            </a:extLst>
          </p:cNvPr>
          <p:cNvSpPr txBox="1">
            <a:spLocks noGrp="1"/>
          </p:cNvSpPr>
          <p:nvPr/>
        </p:nvSpPr>
        <p:spPr bwMode="auto">
          <a:xfrm>
            <a:off x="3816350" y="9510713"/>
            <a:ext cx="29194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90" tIns="46295" rIns="92590" bIns="46295" anchor="b"/>
          <a:lstStyle>
            <a:lvl1pPr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096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3AE1AC-6A58-454F-8059-80D1FF4420E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096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6388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5275" y="8688137"/>
            <a:ext cx="2972725" cy="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6" tIns="45473" rIns="90946" bIns="45473" anchor="b"/>
          <a:lstStyle/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8C33B-A013-487D-AA4D-63027058C7F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0974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5275" y="8688137"/>
            <a:ext cx="2972725" cy="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6" tIns="45473" rIns="90946" bIns="45473" anchor="b"/>
          <a:lstStyle/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8C33B-A013-487D-AA4D-63027058C7F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305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8F67C57-4125-4668-8E1D-989B095A4F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D83CDFA-7ECF-40AA-89BD-3B4BE52E4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478C6A6-E4E1-46C5-AD77-ADC35E15AD22}"/>
              </a:ext>
            </a:extLst>
          </p:cNvPr>
          <p:cNvSpPr txBox="1">
            <a:spLocks noGrp="1"/>
          </p:cNvSpPr>
          <p:nvPr/>
        </p:nvSpPr>
        <p:spPr bwMode="auto">
          <a:xfrm>
            <a:off x="3816350" y="9510713"/>
            <a:ext cx="29194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90" tIns="46295" rIns="92590" bIns="46295" anchor="b"/>
          <a:lstStyle>
            <a:lvl1pPr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096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3AE1AC-6A58-454F-8059-80D1FF4420E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096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445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18F67C57-4125-4668-8E1D-989B095A4F6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ED83CDFA-7ECF-40AA-89BD-3B4BE52E4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F478C6A6-E4E1-46C5-AD77-ADC35E15AD22}"/>
              </a:ext>
            </a:extLst>
          </p:cNvPr>
          <p:cNvSpPr txBox="1">
            <a:spLocks noGrp="1"/>
          </p:cNvSpPr>
          <p:nvPr/>
        </p:nvSpPr>
        <p:spPr bwMode="auto">
          <a:xfrm>
            <a:off x="3816350" y="9510713"/>
            <a:ext cx="2919413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590" tIns="46295" rIns="92590" bIns="46295" anchor="b"/>
          <a:lstStyle>
            <a:lvl1pPr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9638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096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3AE1AC-6A58-454F-8059-80D1FF4420E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096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3771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ABD6AF50-3580-4606-8D03-7834898803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0FC5CE59-F6B8-D695-4869-4C3F5723BB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33B81E87-2CC3-670A-B839-E936A959ADC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6" tIns="45473" rIns="90946" bIns="45473" anchor="b"/>
          <a:lstStyle/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965FAE-5390-4A84-8156-DCD083C010DA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S PGothic" panose="020B0600070205080204" pitchFamily="34" charset="-128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302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5275" y="8688137"/>
            <a:ext cx="2972725" cy="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6" tIns="45473" rIns="90946" bIns="45473" anchor="b"/>
          <a:lstStyle/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8C33B-A013-487D-AA4D-63027058C7F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639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5275" y="8688137"/>
            <a:ext cx="2972725" cy="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6" tIns="45473" rIns="90946" bIns="45473" anchor="b"/>
          <a:lstStyle/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8C33B-A013-487D-AA4D-63027058C7F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2120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5275" y="8688137"/>
            <a:ext cx="2972725" cy="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6" tIns="45473" rIns="90946" bIns="45473" anchor="b"/>
          <a:lstStyle/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8C33B-A013-487D-AA4D-63027058C7F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237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5275" y="8688137"/>
            <a:ext cx="2972725" cy="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6" tIns="45473" rIns="90946" bIns="45473" anchor="b"/>
          <a:lstStyle/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8C33B-A013-487D-AA4D-63027058C7F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10049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5275" y="8688137"/>
            <a:ext cx="2972725" cy="45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946" tIns="45473" rIns="90946" bIns="45473" anchor="b"/>
          <a:lstStyle/>
          <a:p>
            <a:pPr marL="0" marR="0" lvl="0" indent="0" algn="r" defTabSz="9096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8C33B-A013-487D-AA4D-63027058C7F8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096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019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79CAE6-2401-49B6-ADD2-736CE3D5C0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FB9D2A-983B-4B22-8136-2DA0F76DFA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B73884-5BD1-4890-B568-40F3A8FF30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982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F6B353-98DD-44B0-8144-59D12B9BD7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DC6BE5-D43C-4B13-8552-911BDF226B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AB66B1-AA89-42D3-8DA4-416ACDD900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40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A9CDB2-E1BD-4FB2-A041-C918E4C0F8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189697-7767-4B0E-8098-509FB4352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6ED582-C2DE-4DA5-B50B-43A77689D2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1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9E872E-3A0A-4C29-8510-11B10064F8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FF4C72-4C3A-42DE-8FD9-A00412B9BB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46A83A-B6A9-4928-B8CB-1F691D3AC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67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EE1620-FE3F-4A94-A6CD-3BDF2AE20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DEF4896-3E20-4D1B-93E7-0A2CA2C7E2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237061-8BFB-47AE-A186-C53915361A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688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E69B81-5FA1-4076-B668-24AFC2ADB0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669EAFA-964F-4A6B-90E0-323D181632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551CE0E-B742-4471-99B4-7829AB8304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325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44F37D6-68DE-403F-ADC2-CDE03838E1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6F1493-FD6E-49F3-A06C-9E18449244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5D3E7C-1F93-434A-92A6-5BD759D474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92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C78CFA-46B3-4BF6-8E91-5FEC90DD9A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39B95D-A743-4E62-BE21-7B5CB2E4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26DA65-7B2A-4172-AB6A-336B85CB1C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1113E5-9069-4693-964C-E0B5A98BF8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384DF-05B0-46FC-8935-6A0EDCDA57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39131-4565-4C7E-ADF6-9523DEF3B3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3976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B747F4-EFED-475E-97EE-7F537EC2F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C41A86-C658-4A52-BE04-F6F477D52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7EA1A7-696A-4C0A-A9C6-64C278C3E7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762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BA0913-9149-48EF-9589-7256D694F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13BB38-CE43-49A8-9BAB-60D58E63DB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0993A-A031-473B-94DA-312E033A1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0361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D1D2FB-050C-40DE-A686-30EDEBED50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14525B-261E-41E9-973C-B7CA84335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E367FD-F598-4203-8379-58BCBB526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696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DC25C2-4993-4FDB-BFCC-86AA706EA8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2B12C3-9AFA-4B4F-8336-4BC1EE11B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AE0471-4EB8-408C-8853-56EC3C90E9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3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0FEC2-5ECD-4335-8EFC-4874B2C83E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943B4A-88D9-4860-A47D-BE2B81B0F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2D4F9C-20C0-4D97-ACD0-481E88C269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121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52C75A-C9CD-EDA9-F256-39AB48F274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C0B205-0A53-6BB1-A572-C07677EDF2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9D2CC0-345E-EAA1-9052-ACD46E95B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158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15A4C9-5A93-6496-EDFC-97B917D0D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7A744E-DC60-E45D-1DA4-D305036361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0ED788-441C-4C56-3FBE-25EBD427C2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2566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877AB7-1590-AEFC-518F-2C098DC619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0CABAC-FA72-EE41-C596-D88EC77307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3539C5-1C52-765C-2917-8209C5678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8979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18556A-8B03-FDA9-B3AB-1CBDD8E1E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51FC0-E85E-0408-92DE-32CC0804F9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D82C98-376E-5A04-E3FC-C2C077450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88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677BC79-4583-F38B-D2C0-9D0E084C62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0B6EBF2-2EC5-F962-ACF6-924CA82C5D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86869AD-4D69-076A-F2A2-DBD9C5323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201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EBE253E-E0C1-A6FB-72E1-EFC17B46AB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FA1E606-932A-F27E-0915-DFECDD0C70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9CE64E-EF00-F4AB-4178-33CBEBA7B3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4497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62EED6D-938B-532F-94BD-DD180DFB63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E97EE6-9DB9-6295-8AE3-7B35AB6813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CAA75-8837-90AF-9A0B-75BD955EF5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2366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384DE7-15AC-0AB5-37FC-D1370A480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B7DC3F-0BCD-B160-F3A1-D84B4001D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2C15DB-8488-29B5-5598-7F0FE4F3F4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408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1DB4D5-0C9D-863E-99C2-43C923D1B4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1D3DD6-3C6E-3B38-0E2A-B4C1E0700E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54B0831-D1D6-263C-5415-BF693682F2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0964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4ACD3E-33FD-F59B-8F60-5203CA6B90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D90BEF-4F75-BB62-81E5-B161F20A3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F3AEA1-2CEA-4A9F-5E76-EC08E54DA0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84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B002A2-BA9A-1C36-73DA-997D28991E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208CEF-C9F2-1DC4-0EC8-41B9DE1A5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580468-0AC3-FAC9-893A-4ABD4DD39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4549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E195E7-9E3F-377D-BC4E-71F0423A0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226D1A-2DF1-EEBB-CA99-01ED1BB4C5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7FF84A-9BCD-9B3E-E4D4-ECAA6F73A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8505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52FF72-9F96-66BC-7B04-68870042C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57D40E-F7BD-1547-0D1F-FC251EC6B5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453106-8C63-190A-E475-9740705D3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2614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8D2DA1-94AE-5287-F43F-2D5E40447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C69F44-4BA2-8BE6-0451-1B73D18BB6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A728AE-F7BC-37FD-BD99-3C37AFDE00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B0E769-8138-CD34-0BCB-E28CE9D4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CEB77-CE82-4366-BF4F-C0D0A33B86A2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A3E41-CD19-3A6E-EB34-B7B654E95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50923-3CEB-3C19-F2C4-5B89EC81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A80B4-EC89-4C03-A26D-BFCC254C26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041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BB368-67F7-3665-EBB9-1DBE11D6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B6D3F-B353-42BE-B85A-8CB838C8DAC5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923B6-CDB2-38EC-F0AC-1E98F96C9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04041-8127-80F0-2C54-B4EC13EF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236E7-6065-4B1A-9F62-187412C6B6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967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30D1F-F8A4-68DF-06A7-B62733F7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06D36-591E-4C8D-8E0A-C582A5BC403E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46EAF-5DA4-9249-3C85-4D469AA85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BC5A6-CEBC-2413-4B7D-D8B89F36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4F68-7F49-4A10-B2AA-AC0B45F52E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1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843A715-3689-F3C5-BC14-A92907F6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F77DD-8B0D-4AED-854C-D12592C1334A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846F56-5188-6637-5146-60013860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2C2BD7-73AF-0B33-7CA6-DAAFBC4C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E4416-CA05-4A4D-BB6B-DF73FDAD47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92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7189A0-C7FB-7D07-D82E-9DF9D795B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437C-09B1-47F9-ABCB-47670B1AA690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F99C2D-64A7-D995-FCB8-5360C857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CD590B-8A8B-C83F-EA82-1518829F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B8E09-4EDC-4023-B569-88B2BF34F5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9001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659E5B-9BCE-A6BA-FF72-EC243042A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8EDD-7F07-472F-BDB9-E10F99CEC5CF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3EDE2E-BBF3-87B4-220A-B78BB37BD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F14C5-9579-6B14-6B4D-31C6580A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B67-D4FA-4613-AAF7-98E579356B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1519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3FD177-9895-1B55-EB61-FE19E0C2B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4529-5811-4E20-9630-4010AD8638E3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D94F818-EF7F-97CA-66FF-9A1DAABF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4DE12B-5387-2EA8-CB8C-95508103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65A28-4CD7-49A9-86E2-CB52C084E2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6034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C97848-E5E3-B2B6-CE2F-AE27A1565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C7575-A11A-4F8B-944D-7B1856922BD6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153648-D5C7-CD96-B55A-1CC5CA1D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38E816-D18F-97C9-36E0-4733451C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B23DA-0E94-4B93-A122-167C83FD9A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6764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67B26E-7769-AFB8-2D9A-75C32C2C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098F-D399-417D-AAA9-55F4C8F9D304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543CB9-66D1-167B-0453-4A6F6D98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F22FD6-7D2B-37D4-AC37-999CB2FA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D6F4B-4498-45B1-9EA8-51BD9DB514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240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BC6EA-C691-1D3C-27CE-EB6955108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E568-DDFB-4D3F-88A2-20AF2456D3E1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C6370-BF4B-C4AF-4719-63A065CE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D1167-B4DA-F37E-B0B3-9369D4B5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E110C-D75D-4F42-AE0A-232CAC4512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52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17308-BD81-1F7A-531A-4C876CB49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1C6AB-9321-472F-958F-147E048BD921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21B65-ECD5-6809-F383-3124E093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62658-362E-CA3D-7A95-D2E1F0EF3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D763-E19B-4715-BFBA-8AEC11BA09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49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2EE5B-FA58-4C44-A50A-280B17005649}" type="datetimeFigureOut">
              <a:rPr lang="en-GB" smtClean="0"/>
              <a:pPr/>
              <a:t>21/04/2023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D6797-AE4E-46B7-8EF1-9646FDA79D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3941B5-96D2-43AF-91EA-670EBFE2D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33E3457-6E21-4BE6-8775-E3993962D3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54940C6-07CF-4635-A265-14712B984F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4846FC-678B-40D3-BD16-55DD2B7508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4BD2D19-4234-40E6-9523-42DFAE4C2C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65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9A54DA0-2BF6-40FC-ED1D-65216C8CC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5FF7C5-DA2A-C1D9-7885-C03AB4AEF1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3DF616-54EF-4156-AFAE-57ED4851A2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DADF0D-6D2D-DCF7-E999-DF85CBC5772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648E3F-9773-FF3B-F88A-BEEF897585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1400" b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(1)</a:t>
            </a:r>
          </a:p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6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FA461CE0-F6D2-8E27-996B-6C6EB5962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C3675560-198E-EFA4-0E1F-A3AB4A5AD9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5381-7A9C-9A6B-AB17-34C300385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8FE874-1F94-430B-A57B-855633FA841C}" type="datetimeFigureOut">
              <a:rPr lang="en-GB"/>
              <a:pPr>
                <a:defRPr/>
              </a:pPr>
              <a:t>21/04/2023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4DA4D-D476-F654-9D27-9D865C830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996AE-192C-D662-FB6E-829454E11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960243D-6514-43B9-9C82-E8C658F709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07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wales/written-statement-update-implementation-liberty-protection-safeguard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57750"/>
            <a:ext cx="9144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640960" cy="2501292"/>
          </a:xfrm>
        </p:spPr>
        <p:txBody>
          <a:bodyPr wrap="square" anchor="b">
            <a:noAutofit/>
          </a:bodyPr>
          <a:lstStyle>
            <a:lvl1pPr algn="l">
              <a:defRPr sz="3600">
                <a:latin typeface="omnes medium"/>
              </a:defRPr>
            </a:lvl1pPr>
          </a:lstStyle>
          <a:p>
            <a:r>
              <a:rPr lang="en-US" sz="4400" b="1" dirty="0"/>
              <a:t>The LPS Delay – what does it mean &amp; what is the way </a:t>
            </a:r>
            <a:r>
              <a:rPr lang="en-US" sz="4400" b="1"/>
              <a:t>forward?</a:t>
            </a:r>
            <a:br>
              <a:rPr lang="en-GB" sz="4000" b="1" dirty="0"/>
            </a:br>
            <a:endParaRPr lang="en-GB" sz="40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23528" y="5025246"/>
            <a:ext cx="8640960" cy="1212066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algn="l">
              <a:defRPr sz="36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23528" y="4941168"/>
            <a:ext cx="8640960" cy="1656184"/>
          </a:xfrm>
          <a:prstGeom prst="rect">
            <a:avLst/>
          </a:prstGeom>
        </p:spPr>
        <p:txBody>
          <a:bodyPr vert="horz" wrap="square" lIns="91440" tIns="45720" rIns="91440" bIns="45720" rtlCol="0" anchor="b">
            <a:noAutofit/>
          </a:bodyPr>
          <a:lstStyle>
            <a:lvl1pPr algn="l">
              <a:defRPr sz="36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mnes Medium" pitchFamily="50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>
              <a:solidFill>
                <a:schemeClr val="bg1"/>
              </a:solidFill>
              <a:latin typeface="Omnes Medium" pitchFamily="50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mnes Medium" pitchFamily="50" charset="0"/>
                <a:ea typeface="+mj-ea"/>
                <a:cs typeface="+mj-cs"/>
              </a:rPr>
              <a:t>Tim Spencer-Lane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mnes Medium" pitchFamily="50" charset="0"/>
                <a:ea typeface="+mj-ea"/>
                <a:cs typeface="+mj-cs"/>
              </a:rPr>
              <a:t>April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mnes Medium" pitchFamily="50" charset="0"/>
                <a:ea typeface="+mj-ea"/>
                <a:cs typeface="+mj-cs"/>
              </a:rPr>
              <a:t>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mnes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B292581-8191-456A-2070-0EE8237604A8}"/>
              </a:ext>
            </a:extLst>
          </p:cNvPr>
          <p:cNvSpPr txBox="1">
            <a:spLocks/>
          </p:cNvSpPr>
          <p:nvPr/>
        </p:nvSpPr>
        <p:spPr>
          <a:xfrm>
            <a:off x="179388" y="427038"/>
            <a:ext cx="8785225" cy="841375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Omnes light"/>
                <a:ea typeface="MS PGothic" panose="020B0600070205080204" pitchFamily="34" charset="-128"/>
                <a:cs typeface="+mn-cs"/>
              </a:rPr>
              <a:t>DoLS Annual Statistics 2021-22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Omnes light"/>
                <a:ea typeface="MS PGothic" panose="020B0600070205080204" pitchFamily="34" charset="-128"/>
                <a:cs typeface="+mn-cs"/>
              </a:rPr>
              <a:t>NHS Digital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Omnes light"/>
                <a:ea typeface="MS PGothic" panose="020B0600070205080204" pitchFamily="34" charset="-128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Omnes light"/>
                <a:ea typeface="MS PGothic" panose="020B0600070205080204" pitchFamily="34" charset="-128"/>
                <a:cs typeface="+mn-cs"/>
              </a:rPr>
              <a:t>(11 Aug 22)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Omnes light"/>
                <a:ea typeface="MS PGothic" panose="020B0600070205080204" pitchFamily="34" charset="-128"/>
                <a:cs typeface="+mn-cs"/>
              </a:rPr>
              <a:t> </a:t>
            </a:r>
            <a:endParaRPr kumimoji="0" lang="en-GB" sz="4000" b="0" i="1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Omnes light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D287A6D-FFF6-BEF0-678B-B31372344216}"/>
              </a:ext>
            </a:extLst>
          </p:cNvPr>
          <p:cNvSpPr txBox="1">
            <a:spLocks noChangeArrowheads="1"/>
          </p:cNvSpPr>
          <p:nvPr/>
        </p:nvSpPr>
        <p:spPr>
          <a:xfrm>
            <a:off x="755650" y="1591056"/>
            <a:ext cx="7777163" cy="493356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No. of applications was 270,650 (increase of 5.5%), 56% with an urgent application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average growth rate per year is slowing – 2014-20 it was 14% each year, whereas 2016-22 it was 4.5%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No. of completed applications was 254,215 (this has increased over the last five years by an average of 11% each year)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Cases at year end was 124,145 (increase of 4%)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Proportion of applications completed within the statutory timeframe of 21 days was 20% (fall from 24%)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Average length of time for all completed applications was 153 days, compared to 148 days in the previous year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232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5A31C8D-8BBA-75D7-B687-0684A2F6B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196975"/>
            <a:ext cx="4535487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Omnes Light"/>
                <a:ea typeface="MS PGothic" panose="020B0600070205080204" pitchFamily="34" charset="-128"/>
                <a:cs typeface="+mn-cs"/>
              </a:rPr>
              <a:t>Have DoLS referrals been held back due to the expectation that LPS is on its way? </a:t>
            </a:r>
          </a:p>
        </p:txBody>
      </p:sp>
      <p:pic>
        <p:nvPicPr>
          <p:cNvPr id="20483" name="Picture 2" descr="C:\Users\edh35\AppData\Local\Microsoft\Windows\Temporary Internet Files\Content.IE5\B1RX2N9O\MC900078622[1].wmf">
            <a:extLst>
              <a:ext uri="{FF2B5EF4-FFF2-40B4-BE49-F238E27FC236}">
                <a16:creationId xmlns:a16="http://schemas.microsoft.com/office/drawing/2014/main" id="{FD2AEAAA-2472-6A75-24B3-FD4637783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628775"/>
            <a:ext cx="1857375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76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520" y="427038"/>
            <a:ext cx="8712968" cy="841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Unlawful deprivation of liberty &amp; the courts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mnes light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054FFE-F840-441D-BFF6-186D66F5701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055838"/>
            <a:ext cx="7772400" cy="4181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LB Haringey v Emile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[2020] MHLO (CC): damages of £143,000 awarded after failure to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authorise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deprivation of liberty in a care home for 8 years (not a technical breach of Article 5 because there were options other than residential care)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Essex CC v RF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[2015] EWCOP 1: judge approved an award of £60,000 plus costs of between £50,000 and £64,000 and repayment of £23,000 in care home fees where the local authority’s conduct - depriving P of his liberty in a care home for 13 months - had been “reprehensible”.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Burden of proof on detaining (and/or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authorising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body to show no harm caused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71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520" y="427038"/>
            <a:ext cx="8712968" cy="841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Unlawful deprivation of liberty &amp; the ombudsman</a:t>
            </a: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mnes light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054FFE-F840-441D-BFF6-186D66F5701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055838"/>
            <a:ext cx="7772400" cy="41814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Cheshire East Council (19 010 786)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–"/>
              <a:tabLst/>
              <a:defRPr lang="en-us"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Council at fault for having no triaging system &amp; taking 11 months to issue the DoLS </a:t>
            </a:r>
            <a:r>
              <a:rPr kumimoji="0" lang="en-US" sz="20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authorisation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 for a man in a care home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–"/>
              <a:tabLst/>
              <a:defRPr lang="en-us"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But did not cause injustice as person cared for in his best interests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–"/>
              <a:tabLst/>
              <a:defRPr lang="en-us"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Also noted current backlog was 1,132 (low or medium priority) &amp; ordered to produce action plan to address potential justice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Staffordshire CC (18 004 809)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–"/>
              <a:tabLst/>
              <a:defRPr lang="en-us"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Council at fault after deciding not to carry out DoLS assessments of low &amp; medium priority (backlog 2,927)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–"/>
              <a:tabLst/>
              <a:defRPr lang="en-us"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Resource considerations not a legitimate reason for failing to carry out assessments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22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28650" y="365125"/>
            <a:ext cx="66796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Key </a:t>
            </a:r>
            <a:r>
              <a:rPr lang="en-US" sz="3600" b="1" dirty="0">
                <a:solidFill>
                  <a:prstClr val="black"/>
                </a:solidFill>
                <a:latin typeface="Calibri"/>
              </a:rPr>
              <a:t>issues for DoLS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C5904E-6065-47D1-AF27-05612F07F08F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733490"/>
            <a:ext cx="7886700" cy="40834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Clearing backlogs v screening tools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Franklin Gothic Book" charset="0"/>
              <a:cs typeface="Franklin Gothic Book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Do you have a robust justification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fo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Franklin Gothic Book" charset="0"/>
                <a:cs typeface="Franklin Gothic Book" charset="0"/>
              </a:rPr>
              <a:t>r your screening criteria?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Are 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individual lower priority cases being reviewed?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lang="en-US" sz="2800" baseline="0" dirty="0">
                <a:solidFill>
                  <a:prstClr val="black"/>
                </a:solidFill>
                <a:latin typeface="Calibri"/>
                <a:ea typeface="Franklin Gothic Book" charset="0"/>
                <a:cs typeface="Franklin Gothic Book" charset="0"/>
              </a:rPr>
              <a:t>What about waiting lists for community </a:t>
            </a:r>
            <a:r>
              <a:rPr lang="en-US" sz="2800" baseline="0" dirty="0" err="1">
                <a:solidFill>
                  <a:prstClr val="black"/>
                </a:solidFill>
                <a:latin typeface="Calibri"/>
                <a:ea typeface="Franklin Gothic Book" charset="0"/>
                <a:cs typeface="Franklin Gothic Book" charset="0"/>
              </a:rPr>
              <a:t>DoL</a:t>
            </a:r>
            <a:r>
              <a:rPr lang="en-US" sz="2800" baseline="0" dirty="0">
                <a:solidFill>
                  <a:prstClr val="black"/>
                </a:solidFill>
                <a:latin typeface="Calibri"/>
                <a:ea typeface="Franklin Gothic Book" charset="0"/>
                <a:cs typeface="Franklin Gothic Book" charset="0"/>
              </a:rPr>
              <a:t> &amp; young people?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Franklin Gothic Book" charset="0"/>
              <a:cs typeface="Franklin Gothic Book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41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latin typeface="Omnes light"/>
              </a:rPr>
              <a:t>Adverse possession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82047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95536" y="0"/>
            <a:ext cx="8443664" cy="1570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LPS transferrable principles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27687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 noChangeArrowheads="1"/>
          </p:cNvSpPr>
          <p:nvPr/>
        </p:nvSpPr>
        <p:spPr>
          <a:xfrm>
            <a:off x="683568" y="2104008"/>
            <a:ext cx="7772400" cy="4205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cs typeface="Tahoma" panose="020B0604030504040204" pitchFamily="34" charset="0"/>
              </a:rPr>
              <a:t>Deprivation of liberty is everyone’s business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dirty="0">
              <a:cs typeface="Tahoma" panose="020B060403050404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cs typeface="Tahoma" panose="020B0604030504040204" pitchFamily="34" charset="0"/>
              </a:rPr>
              <a:t>DoLS should be streamlined with other assessment, review &amp; planning processes</a:t>
            </a:r>
          </a:p>
          <a:p>
            <a:pPr lvl="0">
              <a:spcBef>
                <a:spcPct val="20000"/>
              </a:spcBef>
            </a:pPr>
            <a:endParaRPr lang="en-US" altLang="en-US" sz="3200" dirty="0">
              <a:cs typeface="Tahoma" panose="020B0604030504040204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>
                <a:cs typeface="Tahoma" panose="020B0604030504040204" pitchFamily="34" charset="0"/>
              </a:rPr>
              <a:t>Deprivation of liberty should come after, not before, the </a:t>
            </a:r>
            <a:r>
              <a:rPr lang="en-US" altLang="en-US" sz="3200" dirty="0" err="1">
                <a:cs typeface="Tahoma" panose="020B0604030504040204" pitchFamily="34" charset="0"/>
              </a:rPr>
              <a:t>authorisation</a:t>
            </a:r>
            <a:r>
              <a:rPr lang="en-US" altLang="en-US" sz="3200" dirty="0">
                <a:cs typeface="Tahoma" panose="020B0604030504040204" pitchFamily="34" charset="0"/>
              </a:rPr>
              <a:t> is granted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9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520" y="427038"/>
            <a:ext cx="8712968" cy="841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Refocus – community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DoL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mnes light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054FFE-F840-441D-BFF6-186D66F5701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055838"/>
            <a:ext cx="7772400" cy="41814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Applications to Court of Protection required for those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deprived of liberty outside of hospitals &amp; care homes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Includes those in supported living, shared lives and domestic &amp; family settings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Remember – ICBs are responsible for CHC cases 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Court distinguishes between contentious  &amp; non-contentious cases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The </a:t>
            </a:r>
            <a:r>
              <a:rPr lang="en-US" sz="2400" dirty="0" err="1">
                <a:solidFill>
                  <a:prstClr val="black"/>
                </a:solidFill>
              </a:rPr>
              <a:t>‘Re</a:t>
            </a:r>
            <a:r>
              <a:rPr lang="en-US" sz="2400" dirty="0">
                <a:solidFill>
                  <a:prstClr val="black"/>
                </a:solidFill>
              </a:rPr>
              <a:t> X process’ applies to non-contentious cases (dealt with on the papers)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Approx 4,000 applications a year out of an estimated  59,000 cases (</a:t>
            </a:r>
            <a:r>
              <a:rPr lang="en-US" sz="2400" dirty="0" err="1">
                <a:solidFill>
                  <a:prstClr val="black"/>
                </a:solidFill>
              </a:rPr>
              <a:t>inc</a:t>
            </a:r>
            <a:r>
              <a:rPr lang="en-US" sz="2400" dirty="0">
                <a:solidFill>
                  <a:prstClr val="black"/>
                </a:solidFill>
              </a:rPr>
              <a:t> 16/17-year-olds)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Non-means tested legal aid is not available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6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28650" y="365125"/>
            <a:ext cx="66796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Don’t forget section 4B MCA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C5904E-6065-47D1-AF27-05612F07F08F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591880"/>
            <a:ext cx="7886700" cy="4225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The unamended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 section 4B remains in place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Franklin Gothic Book" charset="0"/>
              <a:cs typeface="Franklin Gothic Book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Once a court application is made, decision-makers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 are 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authorised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 to deprive the person of liberty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Franklin Gothic Book" charset="0"/>
              <a:cs typeface="Franklin Gothic Book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Applies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Franklin Gothic Book" charset="0"/>
                <a:cs typeface="Franklin Gothic Book" charset="0"/>
              </a:rPr>
              <a:t>when necessary to provide life-sustaining treatment or reasonably believe necessary to prevent serious deterioration in the person’s condition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NB – the amended version of s.4B in the Mental Capacity (Amendment) Act 2019 is not in force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Franklin Gothic Book" charset="0"/>
              <a:cs typeface="Franklin Gothic Book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883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520" y="427038"/>
            <a:ext cx="8712968" cy="841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Refocus – 16/17-year-olds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mnes light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054FFE-F840-441D-BFF6-186D66F5701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938528"/>
            <a:ext cx="7772400" cy="4581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Applications to Court of Protection (or National </a:t>
            </a:r>
            <a:r>
              <a:rPr lang="en-US" sz="2400" dirty="0" err="1">
                <a:solidFill>
                  <a:prstClr val="black"/>
                </a:solidFill>
              </a:rPr>
              <a:t>DoL</a:t>
            </a:r>
            <a:r>
              <a:rPr lang="en-US" sz="2400" dirty="0">
                <a:solidFill>
                  <a:prstClr val="black"/>
                </a:solidFill>
              </a:rPr>
              <a:t> Court) required for 16/17-year-olds deprived of liberty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Includes those in domestic home, day or residential school or college, children’s home, fostering placement, short break or other respite provision, &amp; planned hospital stay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Streamlined procedure unlikely to appropriate for 16/17-year-olds (</a:t>
            </a:r>
            <a:r>
              <a:rPr lang="en-US" sz="2400" i="1" dirty="0">
                <a:solidFill>
                  <a:prstClr val="black"/>
                </a:solidFill>
              </a:rPr>
              <a:t>KL (A Minor : deprivation of liberty) </a:t>
            </a:r>
            <a:r>
              <a:rPr lang="en-US" sz="2400" dirty="0">
                <a:solidFill>
                  <a:prstClr val="black"/>
                </a:solidFill>
              </a:rPr>
              <a:t>[2022] EWCOP 24)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If there is reasonable expectation that existing </a:t>
            </a:r>
            <a:r>
              <a:rPr lang="en-US" sz="2400" dirty="0" err="1">
                <a:solidFill>
                  <a:prstClr val="black"/>
                </a:solidFill>
              </a:rPr>
              <a:t>DoL</a:t>
            </a:r>
            <a:r>
              <a:rPr lang="en-US" sz="2400" dirty="0">
                <a:solidFill>
                  <a:prstClr val="black"/>
                </a:solidFill>
              </a:rPr>
              <a:t> will still be necessary once the young person turns 16, this should be planned for well in advance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Given close links between the </a:t>
            </a:r>
            <a:r>
              <a:rPr lang="en-US" sz="2400" dirty="0" err="1">
                <a:solidFill>
                  <a:prstClr val="black"/>
                </a:solidFill>
              </a:rPr>
              <a:t>DoL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authorisation</a:t>
            </a:r>
            <a:r>
              <a:rPr lang="en-US" sz="2400" dirty="0">
                <a:solidFill>
                  <a:prstClr val="black"/>
                </a:solidFill>
              </a:rPr>
              <a:t> &amp; EHC plan, local authorities should consider linking reviews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Approx </a:t>
            </a:r>
            <a:r>
              <a:rPr lang="en-US" sz="2400" dirty="0">
                <a:solidFill>
                  <a:prstClr val="black"/>
                </a:solidFill>
              </a:rPr>
              <a:t>6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,600 cases but ‘relatively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few’ court applications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Non-means tested legal aid is not available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3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520" y="427038"/>
            <a:ext cx="8712968" cy="841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Refocus – Article 8 issues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mnes light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054FFE-F840-441D-BFF6-186D66F5701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938528"/>
            <a:ext cx="7772400" cy="4581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defRPr/>
            </a:pPr>
            <a:r>
              <a:rPr lang="en-US" sz="2000" dirty="0">
                <a:solidFill>
                  <a:prstClr val="black"/>
                </a:solidFill>
              </a:rPr>
              <a:t>DoLS provides a focus on Article 5 matters (</a:t>
            </a:r>
            <a:r>
              <a:rPr lang="en-US" sz="2000" dirty="0" err="1">
                <a:solidFill>
                  <a:prstClr val="black"/>
                </a:solidFill>
              </a:rPr>
              <a:t>ie</a:t>
            </a:r>
            <a:r>
              <a:rPr lang="en-US" sz="2000" dirty="0">
                <a:solidFill>
                  <a:prstClr val="black"/>
                </a:solidFill>
              </a:rPr>
              <a:t> the right to liberty)</a:t>
            </a:r>
          </a:p>
          <a:p>
            <a:pPr lvl="0">
              <a:spcBef>
                <a:spcPts val="0"/>
              </a:spcBef>
              <a:defRPr/>
            </a:pPr>
            <a:r>
              <a:rPr lang="en-US" sz="2000" dirty="0">
                <a:solidFill>
                  <a:prstClr val="black"/>
                </a:solidFill>
              </a:rPr>
              <a:t>But often Article 8 issues (</a:t>
            </a:r>
            <a:r>
              <a:rPr lang="en-US" sz="2000" dirty="0" err="1">
                <a:solidFill>
                  <a:prstClr val="black"/>
                </a:solidFill>
              </a:rPr>
              <a:t>ie</a:t>
            </a:r>
            <a:r>
              <a:rPr lang="en-US" sz="2000" dirty="0">
                <a:solidFill>
                  <a:prstClr val="black"/>
                </a:solidFill>
              </a:rPr>
              <a:t> right to private &amp; family life) are of more significance to the person &amp; their family </a:t>
            </a:r>
          </a:p>
          <a:p>
            <a:pPr lvl="0">
              <a:spcBef>
                <a:spcPts val="0"/>
              </a:spcBef>
              <a:defRPr/>
            </a:pPr>
            <a:r>
              <a:rPr lang="en-US" sz="2000" dirty="0">
                <a:solidFill>
                  <a:prstClr val="black"/>
                </a:solidFill>
              </a:rPr>
              <a:t>These include decisions about restricting contact with family &amp; friends, what treatment is being provided &amp; deciding where the person should live</a:t>
            </a:r>
          </a:p>
          <a:p>
            <a:pPr lvl="0">
              <a:spcBef>
                <a:spcPts val="0"/>
              </a:spcBef>
              <a:defRPr/>
            </a:pPr>
            <a:r>
              <a:rPr lang="en-US" sz="2000" dirty="0">
                <a:solidFill>
                  <a:prstClr val="black"/>
                </a:solidFill>
              </a:rPr>
              <a:t>“… by viewing the case primarily through the prism of art 5 one risks repeating a central fallacy and conflating the secondary question of whether a person is lawfully deprived of his liberty with the primary question of where he should be living” (</a:t>
            </a:r>
            <a:r>
              <a:rPr lang="en-US" sz="2000" i="1" dirty="0">
                <a:solidFill>
                  <a:prstClr val="black"/>
                </a:solidFill>
              </a:rPr>
              <a:t>Hillingdon LBC v Neary </a:t>
            </a:r>
            <a:r>
              <a:rPr lang="en-US" sz="2000" dirty="0">
                <a:solidFill>
                  <a:prstClr val="black"/>
                </a:solidFill>
              </a:rPr>
              <a:t>[2011] EWHC 1377) </a:t>
            </a:r>
          </a:p>
          <a:p>
            <a:pPr lvl="0">
              <a:spcBef>
                <a:spcPts val="0"/>
              </a:spcBef>
              <a:defRPr/>
            </a:pPr>
            <a:r>
              <a:rPr lang="en-US" sz="2000" dirty="0">
                <a:solidFill>
                  <a:prstClr val="black"/>
                </a:solidFill>
              </a:rPr>
              <a:t>The best interests analysis should be followed by an analysis of whether any infringement of Article 5/8 is necessary &amp; proportionate (</a:t>
            </a:r>
            <a:r>
              <a:rPr lang="en-US" sz="2000" i="1" dirty="0">
                <a:solidFill>
                  <a:prstClr val="black"/>
                </a:solidFill>
              </a:rPr>
              <a:t>Westminster CC v Manuela Sykes </a:t>
            </a:r>
            <a:r>
              <a:rPr lang="en-US" sz="2000" dirty="0">
                <a:solidFill>
                  <a:prstClr val="black"/>
                </a:solidFill>
              </a:rPr>
              <a:t>[2014] EWHC B9) </a:t>
            </a:r>
          </a:p>
          <a:p>
            <a:pPr lvl="0">
              <a:spcBef>
                <a:spcPts val="0"/>
              </a:spcBef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26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latin typeface="Omnes light"/>
              </a:rPr>
              <a:t>Adverse possession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82047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1484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The LPS delay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504" y="2276872"/>
            <a:ext cx="8856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05092123-6169-49F0-B3C6-0DFE2B8C3EA9}"/>
              </a:ext>
            </a:extLst>
          </p:cNvPr>
          <p:cNvSpPr txBox="1">
            <a:spLocks noChangeArrowheads="1"/>
          </p:cNvSpPr>
          <p:nvPr/>
        </p:nvSpPr>
        <p:spPr>
          <a:xfrm>
            <a:off x="467544" y="1844676"/>
            <a:ext cx="8219256" cy="45378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000" dirty="0">
                <a:cs typeface="Tahoma" panose="020B0604030504040204" pitchFamily="34" charset="0"/>
              </a:rPr>
              <a:t>April 2023, DHSC confirmed that LPS will be delayed “</a:t>
            </a:r>
            <a:r>
              <a:rPr lang="en-US" altLang="en-US" sz="2000" b="1" dirty="0">
                <a:cs typeface="Tahoma" panose="020B0604030504040204" pitchFamily="34" charset="0"/>
              </a:rPr>
              <a:t>beyond the life of this Parliament</a:t>
            </a:r>
            <a:r>
              <a:rPr lang="en-US" altLang="en-US" sz="2000" dirty="0">
                <a:cs typeface="Tahoma" panose="020B0604030504040204" pitchFamily="34" charset="0"/>
              </a:rPr>
              <a:t>” (which lasts until Dec 24 at the latest)</a:t>
            </a:r>
          </a:p>
          <a:p>
            <a:endParaRPr lang="en-US" altLang="en-US" sz="2000" dirty="0">
              <a:cs typeface="Tahoma" panose="020B0604030504040204" pitchFamily="34" charset="0"/>
            </a:endParaRPr>
          </a:p>
          <a:p>
            <a:r>
              <a:rPr lang="en-US" altLang="en-US" sz="2000" dirty="0">
                <a:cs typeface="Tahoma" panose="020B0604030504040204" pitchFamily="34" charset="0"/>
              </a:rPr>
              <a:t>This decision is said to be the result of its </a:t>
            </a:r>
            <a:r>
              <a:rPr lang="en-US" altLang="en-US" sz="2000" dirty="0" err="1">
                <a:cs typeface="Tahoma" panose="020B0604030504040204" pitchFamily="34" charset="0"/>
              </a:rPr>
              <a:t>prioritisation</a:t>
            </a:r>
            <a:r>
              <a:rPr lang="en-US" altLang="en-US" sz="2000" dirty="0">
                <a:cs typeface="Tahoma" panose="020B0604030504040204" pitchFamily="34" charset="0"/>
              </a:rPr>
              <a:t> work on social care </a:t>
            </a:r>
          </a:p>
          <a:p>
            <a:endParaRPr lang="en-US" altLang="en-US" sz="2000" dirty="0">
              <a:cs typeface="Tahoma" panose="020B0604030504040204" pitchFamily="34" charset="0"/>
            </a:endParaRPr>
          </a:p>
          <a:p>
            <a:r>
              <a:rPr lang="en-US" altLang="en-US" sz="2000" dirty="0">
                <a:cs typeface="Tahoma" panose="020B0604030504040204" pitchFamily="34" charset="0"/>
              </a:rPr>
              <a:t>The announcement says: “We </a:t>
            </a:r>
            <a:r>
              <a:rPr lang="en-US" altLang="en-US" sz="2000" dirty="0" err="1">
                <a:cs typeface="Tahoma" panose="020B0604030504040204" pitchFamily="34" charset="0"/>
              </a:rPr>
              <a:t>recognise</a:t>
            </a:r>
            <a:r>
              <a:rPr lang="en-US" altLang="en-US" sz="2000" dirty="0">
                <a:cs typeface="Tahoma" panose="020B0604030504040204" pitchFamily="34" charset="0"/>
              </a:rPr>
              <a:t> that this delay will be disappointing news for many of the people and </a:t>
            </a:r>
            <a:r>
              <a:rPr lang="en-US" altLang="en-US" sz="2000" dirty="0" err="1">
                <a:cs typeface="Tahoma" panose="020B0604030504040204" pitchFamily="34" charset="0"/>
              </a:rPr>
              <a:t>organisations</a:t>
            </a:r>
            <a:r>
              <a:rPr lang="en-US" altLang="en-US" sz="2000" dirty="0">
                <a:cs typeface="Tahoma" panose="020B0604030504040204" pitchFamily="34" charset="0"/>
              </a:rPr>
              <a:t> who have worked closely with us on the development of the LPS since the Mental Capacity (Amendment) Act was introduced in 2019. This decision has not been </a:t>
            </a:r>
            <a:r>
              <a:rPr lang="en-US" altLang="en-US" sz="2000">
                <a:cs typeface="Tahoma" panose="020B0604030504040204" pitchFamily="34" charset="0"/>
              </a:rPr>
              <a:t>taken lightly.” </a:t>
            </a:r>
            <a:endParaRPr lang="en-US" altLang="en-US" sz="2000" dirty="0">
              <a:cs typeface="Tahoma" panose="020B0604030504040204" pitchFamily="34" charset="0"/>
            </a:endParaRPr>
          </a:p>
          <a:p>
            <a:endParaRPr lang="en-US" altLang="en-US" sz="2000" dirty="0">
              <a:cs typeface="Tahoma" panose="020B0604030504040204" pitchFamily="34" charset="0"/>
            </a:endParaRPr>
          </a:p>
          <a:p>
            <a:r>
              <a:rPr lang="en-US" altLang="en-US" sz="2000" dirty="0">
                <a:cs typeface="Tahoma" panose="020B0604030504040204" pitchFamily="34" charset="0"/>
              </a:rPr>
              <a:t>Consequently, civil servants from the LPS team at DHSC are moving on to other areas</a:t>
            </a:r>
          </a:p>
          <a:p>
            <a:pPr marL="0" indent="0"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9855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251520" y="427038"/>
            <a:ext cx="8712968" cy="841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Refocus – best interests assessors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mnes light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054FFE-F840-441D-BFF6-186D66F5701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837944"/>
            <a:ext cx="7772400" cy="4681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“ … a cornerstone of the protection that the DOL safeguards offer to people facing deprivation of liberty if they are to be effective as safeguards at all” (</a:t>
            </a:r>
            <a:r>
              <a:rPr lang="en-US" sz="2400" i="1" dirty="0">
                <a:solidFill>
                  <a:prstClr val="black"/>
                </a:solidFill>
              </a:rPr>
              <a:t>Hillingdon LBC v Neary </a:t>
            </a:r>
            <a:r>
              <a:rPr lang="en-US" sz="2400" dirty="0">
                <a:solidFill>
                  <a:prstClr val="black"/>
                </a:solidFill>
              </a:rPr>
              <a:t>[2011] EWHC 1377) 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“In a relatively short space of time the role of the BIA has developed into a knowledgeable and well-respected quasi profession …” (Law Commission) </a:t>
            </a: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Important to retain LPS thinking which focused on the ‘necessary &amp; proportionate’ aspect of </a:t>
            </a:r>
            <a:r>
              <a:rPr lang="en-US" sz="2400" dirty="0" err="1">
                <a:solidFill>
                  <a:prstClr val="black"/>
                </a:solidFill>
              </a:rPr>
              <a:t>DoL</a:t>
            </a:r>
            <a:endParaRPr lang="en-US" sz="24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en-US" sz="2400" dirty="0">
                <a:solidFill>
                  <a:prstClr val="black"/>
                </a:solidFill>
              </a:rPr>
              <a:t>Local authorities (and NHS partners) must ensure there is a sufficient supply of BIAs for its area</a:t>
            </a:r>
          </a:p>
          <a:p>
            <a:pPr lvl="0">
              <a:spcBef>
                <a:spcPts val="0"/>
              </a:spcBef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defRPr/>
            </a:pPr>
            <a:endParaRPr 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9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288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79512" y="427038"/>
            <a:ext cx="8784976" cy="841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chemeClr val="bg1"/>
                </a:solidFill>
                <a:latin typeface="Omnes ligh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The ‘Neary’ principles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>
                <a:solidFill>
                  <a:prstClr val="white"/>
                </a:solidFill>
              </a:rPr>
              <a:t>Hillingdon LBC 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v Neary </a:t>
            </a:r>
            <a:r>
              <a:rPr kumimoji="0" lang="en-US" sz="18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mnes light"/>
                <a:ea typeface="+mn-ea"/>
                <a:cs typeface="+mn-cs"/>
              </a:rPr>
              <a:t>[2011] EWHC 1377</a:t>
            </a:r>
            <a:endParaRPr kumimoji="0" lang="en-GB" sz="40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mnes light"/>
              <a:ea typeface="+mn-ea"/>
              <a:cs typeface="+mn-cs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E054FFE-F840-441D-BFF6-186D66F57010}"/>
              </a:ext>
            </a:extLst>
          </p:cNvPr>
          <p:cNvSpPr txBox="1">
            <a:spLocks noChangeArrowheads="1"/>
          </p:cNvSpPr>
          <p:nvPr/>
        </p:nvSpPr>
        <p:spPr>
          <a:xfrm>
            <a:off x="755576" y="2055838"/>
            <a:ext cx="7776864" cy="41814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DoLS scheme should not be used by a local authority as a 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means of getting its own way on the question of whether it is in the person’s best interests to be in the place at all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a local authority wears a number of hats, it should be clear about who is responsible for its direction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endParaRPr lang="en-US" sz="2200" dirty="0">
              <a:solidFill>
                <a:prstClr val="black"/>
              </a:solidFill>
              <a:latin typeface="Calibri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lang="en-US" sz="2200" dirty="0">
                <a:solidFill>
                  <a:prstClr val="black"/>
                </a:solidFill>
                <a:latin typeface="Calibri"/>
              </a:rPr>
              <a:t>The responsibilities of a supervisory body require it to </a:t>
            </a:r>
            <a:r>
              <a:rPr lang="en-US" sz="2200" dirty="0" err="1">
                <a:solidFill>
                  <a:prstClr val="black"/>
                </a:solidFill>
                <a:latin typeface="Calibri"/>
              </a:rPr>
              <a:t>scrutinise</a:t>
            </a:r>
            <a:r>
              <a:rPr lang="en-US" sz="2200" dirty="0">
                <a:solidFill>
                  <a:prstClr val="black"/>
                </a:solidFill>
                <a:latin typeface="Calibri"/>
              </a:rPr>
              <a:t> the assessments with independence &amp;  a degree of care appropriate to the seriousness of the decision &amp; the circumstances of the individual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81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38A7B5-B32D-421E-B110-AB5B1A7CC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D36999-26F8-45E4-AB41-D485D0B0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40012"/>
            <a:ext cx="9143999" cy="2803359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0F8DA27-CE91-4AEB-B854-6F06B5485E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3563" r="8214" b="45501"/>
          <a:stretch/>
        </p:blipFill>
        <p:spPr>
          <a:xfrm flipV="1">
            <a:off x="0" y="2404067"/>
            <a:ext cx="9144000" cy="2539327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66928" y="4494130"/>
            <a:ext cx="7980565" cy="7758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altLang="en-US" sz="3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for listening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7AF4E20-3DDE-4998-96BE-44EE18254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6237"/>
          <a:stretch/>
        </p:blipFill>
        <p:spPr>
          <a:xfrm flipV="1">
            <a:off x="0" y="5616534"/>
            <a:ext cx="9143999" cy="1129775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194991"/>
              </p:ext>
            </p:extLst>
          </p:nvPr>
        </p:nvGraphicFramePr>
        <p:xfrm>
          <a:off x="2181384" y="1293607"/>
          <a:ext cx="4781233" cy="135788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781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89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3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My contact details</a:t>
                      </a:r>
                      <a:r>
                        <a:rPr kumimoji="0" lang="en-GB" sz="3300" b="0" u="none" strike="noStrike" cap="none" normalizeH="0" baseline="0">
                          <a:ln>
                            <a:noFill/>
                          </a:ln>
                          <a:solidFill>
                            <a:srgbClr val="008080"/>
                          </a:solidFill>
                          <a:effectLst/>
                        </a:rPr>
                        <a:t> </a:t>
                      </a:r>
                      <a:endParaRPr kumimoji="0" lang="en-GB" sz="3300" b="0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125730" marR="125730" marT="62865" marB="62865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9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Arial" pitchFamily="34" charset="0"/>
                        </a:rPr>
                        <a:t>t.spencer-lane@kingston.ac.uk</a:t>
                      </a:r>
                    </a:p>
                  </a:txBody>
                  <a:tcPr marL="125730" marR="125730" marT="62865" marB="62865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23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28650" y="365125"/>
            <a:ext cx="66796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But what does this </a:t>
            </a: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really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mean?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C5904E-6065-47D1-AF27-05612F07F08F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591880"/>
            <a:ext cx="7886700" cy="4225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400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There is no date for implementation (unlike the cap on care costs)</a:t>
            </a:r>
          </a:p>
          <a:p>
            <a:pPr lvl="0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400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Any decision to implement the LPS is a matter for a future government </a:t>
            </a:r>
          </a:p>
          <a:p>
            <a:pPr lvl="0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400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Will LPS ever be implemented?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000" i="1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Would a new </a:t>
            </a:r>
            <a:r>
              <a:rPr lang="en-US" sz="2000" i="1" dirty="0" err="1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labour</a:t>
            </a:r>
            <a:r>
              <a:rPr lang="en-US" sz="2000" i="1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 or coalition government want to introduce LPS (or see it as a priority)?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000" i="1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Would a new conservative government see this as a priority?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000" i="1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It is </a:t>
            </a:r>
            <a:r>
              <a:rPr lang="en-US" sz="2000" i="1" u="sng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very significant </a:t>
            </a:r>
            <a:r>
              <a:rPr lang="en-US" sz="2000" i="1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that the LPS policy team has been redeployed 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defRPr lang="en-us"/>
            </a:pPr>
            <a:endParaRPr lang="en-US" sz="2000" dirty="0">
              <a:solidFill>
                <a:prstClr val="black"/>
              </a:solidFill>
              <a:ea typeface="Franklin Gothic Book" charset="0"/>
              <a:cs typeface="Franklin Gothic Book" charset="0"/>
            </a:endParaRP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1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05A31C8D-8BBA-75D7-B687-0684A2F6B8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196975"/>
            <a:ext cx="4535487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Omnes Light"/>
                <a:ea typeface="MS PGothic" panose="020B0600070205080204" pitchFamily="34" charset="-128"/>
                <a:cs typeface="+mn-cs"/>
              </a:rPr>
              <a:t>LPS is off the agenda for the foreseeable future </a:t>
            </a:r>
          </a:p>
        </p:txBody>
      </p:sp>
      <p:pic>
        <p:nvPicPr>
          <p:cNvPr id="20483" name="Picture 2" descr="C:\Users\edh35\AppData\Local\Microsoft\Windows\Temporary Internet Files\Content.IE5\B1RX2N9O\MC900078622[1].wmf">
            <a:extLst>
              <a:ext uri="{FF2B5EF4-FFF2-40B4-BE49-F238E27FC236}">
                <a16:creationId xmlns:a16="http://schemas.microsoft.com/office/drawing/2014/main" id="{FD2AEAAA-2472-6A75-24B3-FD4637783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628775"/>
            <a:ext cx="1857375" cy="399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628650" y="365125"/>
            <a:ext cx="6679654" cy="777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 going forward …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C5904E-6065-47D1-AF27-05612F07F08F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1316478"/>
            <a:ext cx="7886700" cy="4225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400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DHSC announcement says it plans to publish a summary of consultation responses </a:t>
            </a:r>
          </a:p>
          <a:p>
            <a:pPr lvl="0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400" dirty="0">
                <a:solidFill>
                  <a:prstClr val="black"/>
                </a:solidFill>
                <a:ea typeface="Franklin Gothic Book" charset="0"/>
                <a:cs typeface="Franklin Gothic Book" charset="0"/>
              </a:rPr>
              <a:t>What about the draft Code of Practice?</a:t>
            </a:r>
            <a:endParaRPr lang="en-US" sz="2000" dirty="0">
              <a:solidFill>
                <a:prstClr val="black"/>
              </a:solidFill>
              <a:ea typeface="Franklin Gothic Book" charset="0"/>
              <a:cs typeface="Franklin Gothic Book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450"/>
              </a:spcAft>
              <a:buClrTx/>
              <a:buSzTx/>
              <a:buFont typeface="Arial" pitchFamily="34" charset="0"/>
              <a:buChar char="•"/>
              <a:tabLst/>
              <a:defRPr lang="en-us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Franklin Gothic Book" charset="0"/>
                <a:cs typeface="Franklin Gothic Book" charset="0"/>
              </a:rPr>
              <a:t>Welsh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Franklin Gothic Book" charset="0"/>
                <a:cs typeface="Franklin Gothic Book" charset="0"/>
              </a:rPr>
              <a:t>government said it was “deeply disappointed with this decision … the right to liberty is one of our most fundamental rights”</a:t>
            </a:r>
          </a:p>
          <a:p>
            <a:pPr lvl="0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400" dirty="0">
                <a:solidFill>
                  <a:prstClr val="black"/>
                </a:solidFill>
                <a:ea typeface="Franklin Gothic Book" charset="0"/>
                <a:cs typeface="Franklin Gothic Book" charset="0"/>
                <a:hlinkClick r:id="rId2"/>
              </a:rPr>
              <a:t>https://www.gov.wales/written-statement-update-implementation-liberty-protection-safeguards</a:t>
            </a:r>
            <a:endParaRPr lang="en-US" sz="2400" dirty="0">
              <a:solidFill>
                <a:prstClr val="black"/>
              </a:solidFill>
              <a:ea typeface="Franklin Gothic Book" charset="0"/>
              <a:cs typeface="Franklin Gothic Book" charset="0"/>
            </a:endParaRPr>
          </a:p>
          <a:p>
            <a:pPr lvl="0">
              <a:spcBef>
                <a:spcPts val="450"/>
              </a:spcBef>
              <a:spcAft>
                <a:spcPts val="450"/>
              </a:spcAft>
              <a:defRPr lang="en-us"/>
            </a:pPr>
            <a:r>
              <a:rPr lang="en-US" sz="2400" dirty="0">
                <a:solidFill>
                  <a:srgbClr val="FF0000"/>
                </a:solidFill>
                <a:ea typeface="Franklin Gothic Book" charset="0"/>
                <a:cs typeface="Franklin Gothic Book" charset="0"/>
              </a:rPr>
              <a:t>Need to refocus on how to strengthen the current DoLS system</a:t>
            </a:r>
          </a:p>
          <a:p>
            <a:pPr marL="342900" marR="0" lvl="0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65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AD11950-4A59-4357-BD33-B174F04256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2875"/>
          </a:xfrm>
          <a:solidFill>
            <a:srgbClr val="003B50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  <a:latin typeface="Omnes light" charset="0"/>
                <a:cs typeface="Arial" panose="020B0604020202020204" pitchFamily="34" charset="0"/>
              </a:rPr>
              <a:t>A re-introduction to the </a:t>
            </a:r>
            <a:r>
              <a:rPr lang="en-GB" altLang="en-US" dirty="0" err="1">
                <a:solidFill>
                  <a:schemeClr val="bg1"/>
                </a:solidFill>
                <a:latin typeface="Omnes light" charset="0"/>
                <a:cs typeface="Arial" panose="020B0604020202020204" pitchFamily="34" charset="0"/>
              </a:rPr>
              <a:t>DoLS</a:t>
            </a:r>
            <a:endParaRPr lang="en-GB" altLang="en-US" dirty="0">
              <a:solidFill>
                <a:schemeClr val="bg1"/>
              </a:solidFill>
              <a:latin typeface="Omnes light" charset="0"/>
              <a:cs typeface="Arial" panose="020B0604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531EA2D-C91A-4803-831B-2F7D60651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6" y="1787672"/>
            <a:ext cx="8496944" cy="42500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DoLS apply only to adults in hospitals and care homes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Hospital or care home (‘managing authority’) must apply to the local authority (‘supervisory body’) for a standard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authorisation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Calibri" panose="020F0502020204030204" pitchFamily="34" charset="0"/>
            </a:endParaRP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Request must be made if it is likely the person will be detained in next 28 days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The supervisory body must arrange 6 assessments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If all 6 assessments are ‘positive’, the supervisory body must grant a standard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authorisation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The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authorisation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can be granted subject to certain conditions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If deprivation of liberty is already occurring (or imminent) the managing authority can grant an ‘urgent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authorisation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’ for 7 days (extendable once)</a:t>
            </a: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52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AD11950-4A59-4357-BD33-B174F04256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2875"/>
          </a:xfrm>
          <a:solidFill>
            <a:srgbClr val="003B50"/>
          </a:solidFill>
        </p:spPr>
        <p:txBody>
          <a:bodyPr/>
          <a:lstStyle/>
          <a:p>
            <a:r>
              <a:rPr lang="en-GB" altLang="en-US" dirty="0" err="1">
                <a:solidFill>
                  <a:schemeClr val="bg1"/>
                </a:solidFill>
                <a:latin typeface="Omnes light" charset="0"/>
                <a:cs typeface="Arial" panose="020B0604020202020204" pitchFamily="34" charset="0"/>
              </a:rPr>
              <a:t>DoLS</a:t>
            </a:r>
            <a:r>
              <a:rPr lang="en-GB" altLang="en-US" dirty="0">
                <a:solidFill>
                  <a:schemeClr val="bg1"/>
                </a:solidFill>
                <a:latin typeface="Omnes light" charset="0"/>
                <a:cs typeface="Arial" panose="020B0604020202020204" pitchFamily="34" charset="0"/>
              </a:rPr>
              <a:t> qualifying requirements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531EA2D-C91A-4803-831B-2F7D60651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6" y="1787672"/>
            <a:ext cx="8496944" cy="42500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Age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– is the person 18 or over?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Mental health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–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is the person suffering from a mental disorder?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Mental capacity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–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does the person lack the material decision-making capacity?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Best interests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–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is being a ‘detained resident’ in the person’s best interests, &amp; necessary/proportionate to prevent harm to them?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Eligibility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–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is the person excluded by Sch.1A (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eg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they are detained or objecting to admission under Mental Health Act)?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No refusals –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would the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authorisation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conflict with an advance decision or decision of a deputy or attorney?</a:t>
            </a:r>
          </a:p>
        </p:txBody>
      </p:sp>
    </p:spTree>
    <p:extLst>
      <p:ext uri="{BB962C8B-B14F-4D97-AF65-F5344CB8AC3E}">
        <p14:creationId xmlns:p14="http://schemas.microsoft.com/office/powerpoint/2010/main" val="307415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AD11950-4A59-4357-BD33-B174F04256C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2875"/>
          </a:xfrm>
          <a:solidFill>
            <a:srgbClr val="003B50"/>
          </a:solidFill>
        </p:spPr>
        <p:txBody>
          <a:bodyPr/>
          <a:lstStyle/>
          <a:p>
            <a:r>
              <a:rPr lang="en-GB" altLang="en-US" dirty="0">
                <a:solidFill>
                  <a:schemeClr val="bg1"/>
                </a:solidFill>
                <a:latin typeface="Omnes light" charset="0"/>
                <a:cs typeface="Arial" panose="020B0604020202020204" pitchFamily="34" charset="0"/>
              </a:rPr>
              <a:t>The safeguards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531EA2D-C91A-4803-831B-2F7D60651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6" y="1787672"/>
            <a:ext cx="8496944" cy="425003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 ‘</a:t>
            </a:r>
            <a:r>
              <a:rPr kumimoji="0" lang="en-US" alt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relevant person’s representative</a:t>
            </a: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’ (RPR) must be appointed to keep in touch with, &amp; represent and support the person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An </a:t>
            </a:r>
            <a:r>
              <a:rPr kumimoji="0" lang="en-US" alt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IMCA</a:t>
            </a: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must be instructed, </a:t>
            </a:r>
            <a:r>
              <a:rPr kumimoji="0" lang="en-US" alt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eg</a:t>
            </a: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if the person or the RPR is unable to exercise their rights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Supervisory body may </a:t>
            </a:r>
            <a:r>
              <a:rPr kumimoji="0" lang="en-US" alt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review</a:t>
            </a: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the </a:t>
            </a:r>
            <a:r>
              <a:rPr kumimoji="0" lang="en-US" alt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authorisation</a:t>
            </a: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 at any time, &amp; must on request or if qualifying requirements are ‘reviewable’ 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The person or RPR can apply to the </a:t>
            </a:r>
            <a:r>
              <a:rPr kumimoji="0" lang="en-US" alt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Court of Protection </a:t>
            </a: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as of right (non-means tested legal aid available) </a:t>
            </a:r>
          </a:p>
          <a:p>
            <a:pPr marL="9144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In England, CQC must </a:t>
            </a:r>
            <a:r>
              <a:rPr kumimoji="0" lang="en-US" altLang="en-US" sz="23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monitor &amp; report </a:t>
            </a:r>
            <a:r>
              <a:rPr kumimoji="0" lang="en-US" alt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</a:rPr>
              <a:t>on the operation of DoLS (in Wales – CIW &amp; HIW)</a:t>
            </a:r>
          </a:p>
        </p:txBody>
      </p:sp>
    </p:spTree>
    <p:extLst>
      <p:ext uri="{BB962C8B-B14F-4D97-AF65-F5344CB8AC3E}">
        <p14:creationId xmlns:p14="http://schemas.microsoft.com/office/powerpoint/2010/main" val="34840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">
            <a:extLst>
              <a:ext uri="{FF2B5EF4-FFF2-40B4-BE49-F238E27FC236}">
                <a16:creationId xmlns:a16="http://schemas.microsoft.com/office/drawing/2014/main" id="{21B92C2D-0523-274B-A4C6-192BC87E60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74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FF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E2FF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FFCC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FF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E2FFE2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FFCC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FFE2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1773</Words>
  <Application>Microsoft Office PowerPoint</Application>
  <PresentationFormat>On-screen Show (4:3)</PresentationFormat>
  <Paragraphs>186</Paragraphs>
  <Slides>22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Calibri</vt:lpstr>
      <vt:lpstr>omnes</vt:lpstr>
      <vt:lpstr>Omnes Light</vt:lpstr>
      <vt:lpstr>Omnes Light</vt:lpstr>
      <vt:lpstr>Omnes Medium</vt:lpstr>
      <vt:lpstr>Omnes Medium</vt:lpstr>
      <vt:lpstr>Times New Roman</vt:lpstr>
      <vt:lpstr>Wingdings</vt:lpstr>
      <vt:lpstr>Office Theme</vt:lpstr>
      <vt:lpstr>Default Design</vt:lpstr>
      <vt:lpstr>1_Default Design</vt:lpstr>
      <vt:lpstr>3_Office Theme</vt:lpstr>
      <vt:lpstr>The LPS Delay – what does it mean &amp; what is the way forward? </vt:lpstr>
      <vt:lpstr>Adverse possession</vt:lpstr>
      <vt:lpstr>PowerPoint Presentation</vt:lpstr>
      <vt:lpstr>PowerPoint Presentation</vt:lpstr>
      <vt:lpstr>PowerPoint Presentation</vt:lpstr>
      <vt:lpstr>A re-introduction to the DoLS</vt:lpstr>
      <vt:lpstr>DoLS qualifying requirements</vt:lpstr>
      <vt:lpstr>The safeguards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Adverse possession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Birmingham City Council BIA forum – Legal Update</dc:title>
  <dc:creator>Tim Spencer-Lane</dc:creator>
  <cp:lastModifiedBy>Tim Spencer-Lane</cp:lastModifiedBy>
  <cp:revision>7</cp:revision>
  <dcterms:created xsi:type="dcterms:W3CDTF">2020-06-30T11:13:49Z</dcterms:created>
  <dcterms:modified xsi:type="dcterms:W3CDTF">2023-04-21T06:40:55Z</dcterms:modified>
</cp:coreProperties>
</file>