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314" r:id="rId3"/>
    <p:sldId id="299" r:id="rId4"/>
    <p:sldId id="313" r:id="rId5"/>
    <p:sldId id="301" r:id="rId6"/>
    <p:sldId id="302" r:id="rId7"/>
    <p:sldId id="304" r:id="rId8"/>
    <p:sldId id="303" r:id="rId9"/>
    <p:sldId id="305" r:id="rId10"/>
    <p:sldId id="312" r:id="rId11"/>
    <p:sldId id="308" r:id="rId12"/>
    <p:sldId id="309" r:id="rId13"/>
    <p:sldId id="306" r:id="rId14"/>
    <p:sldId id="307" r:id="rId15"/>
    <p:sldId id="315" r:id="rId16"/>
    <p:sldId id="310" r:id="rId17"/>
    <p:sldId id="311" r:id="rId18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70AC"/>
    <a:srgbClr val="D67EAE"/>
    <a:srgbClr val="709ED3"/>
    <a:srgbClr val="ADD084"/>
    <a:srgbClr val="5CC5E5"/>
    <a:srgbClr val="277C5F"/>
    <a:srgbClr val="009F98"/>
    <a:srgbClr val="768692"/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97" autoAdjust="0"/>
    <p:restoredTop sz="96357" autoAdjust="0"/>
  </p:normalViewPr>
  <p:slideViewPr>
    <p:cSldViewPr>
      <p:cViewPr varScale="1">
        <p:scale>
          <a:sx n="38" d="100"/>
          <a:sy n="38" d="100"/>
        </p:scale>
        <p:origin x="184" y="2064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6C2CA-E198-4A1A-B437-A1C5707567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8611E-65FD-4AB1-B839-4F21887BAD2B}">
      <dgm:prSet phldrT="[Text]"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F9DE3D34-F628-4E40-965C-5D0197F0F12C}" type="parTrans" cxnId="{7B9E8691-6E66-4702-B0B2-4E493B06A378}">
      <dgm:prSet/>
      <dgm:spPr/>
      <dgm:t>
        <a:bodyPr/>
        <a:lstStyle/>
        <a:p>
          <a:endParaRPr lang="en-GB"/>
        </a:p>
      </dgm:t>
    </dgm:pt>
    <dgm:pt modelId="{73206E8C-702C-4A31-B926-AA1EDFBBD2D8}" type="sibTrans" cxnId="{7B9E8691-6E66-4702-B0B2-4E493B06A378}">
      <dgm:prSet/>
      <dgm:spPr>
        <a:solidFill>
          <a:srgbClr val="009F98"/>
        </a:solidFill>
        <a:ln>
          <a:solidFill>
            <a:srgbClr val="009F98"/>
          </a:solidFill>
        </a:ln>
      </dgm:spPr>
      <dgm:t>
        <a:bodyPr/>
        <a:lstStyle/>
        <a:p>
          <a:endParaRPr lang="en-GB"/>
        </a:p>
      </dgm:t>
    </dgm:pt>
    <dgm:pt modelId="{B00059F0-B0A2-4431-BC46-4E5D956E24B0}">
      <dgm:prSet phldrT="[Text]"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D0908CC2-45DE-420A-84E0-C33BC84050BE}" type="parTrans" cxnId="{F447474B-C8DE-47B2-BC96-FCCF881D9095}">
      <dgm:prSet/>
      <dgm:spPr/>
      <dgm:t>
        <a:bodyPr/>
        <a:lstStyle/>
        <a:p>
          <a:endParaRPr lang="en-GB"/>
        </a:p>
      </dgm:t>
    </dgm:pt>
    <dgm:pt modelId="{3304A2BE-C1E7-45F6-B53F-420316F3823C}" type="sibTrans" cxnId="{F447474B-C8DE-47B2-BC96-FCCF881D9095}">
      <dgm:prSet/>
      <dgm:spPr/>
      <dgm:t>
        <a:bodyPr/>
        <a:lstStyle/>
        <a:p>
          <a:endParaRPr lang="en-GB"/>
        </a:p>
      </dgm:t>
    </dgm:pt>
    <dgm:pt modelId="{DBEE74DB-E518-4209-9AD4-A51E1D397931}">
      <dgm:prSet phldrT="[Text]"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81DD2DC-DFC1-4AFD-8A0C-86413F9AFBF5}" type="parTrans" cxnId="{9EE2FED2-D07F-4435-8A7D-D9ABE0773809}">
      <dgm:prSet/>
      <dgm:spPr/>
      <dgm:t>
        <a:bodyPr/>
        <a:lstStyle/>
        <a:p>
          <a:endParaRPr lang="en-GB"/>
        </a:p>
      </dgm:t>
    </dgm:pt>
    <dgm:pt modelId="{8521A94E-F7D1-4965-BF77-B166F9249E42}" type="sibTrans" cxnId="{9EE2FED2-D07F-4435-8A7D-D9ABE0773809}">
      <dgm:prSet/>
      <dgm:spPr/>
      <dgm:t>
        <a:bodyPr/>
        <a:lstStyle/>
        <a:p>
          <a:endParaRPr lang="en-GB"/>
        </a:p>
      </dgm:t>
    </dgm:pt>
    <dgm:pt modelId="{2DBA6149-645A-4308-9FC1-2A62FDA6D356}">
      <dgm:prSet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BB2AA1D-5675-4404-9FFC-687BA9D16A71}" type="parTrans" cxnId="{192685EE-0252-4E26-9489-4D568EC80562}">
      <dgm:prSet/>
      <dgm:spPr/>
      <dgm:t>
        <a:bodyPr/>
        <a:lstStyle/>
        <a:p>
          <a:endParaRPr lang="en-GB"/>
        </a:p>
      </dgm:t>
    </dgm:pt>
    <dgm:pt modelId="{5ECBBE2E-0A47-4107-B893-7F2E9879AE51}" type="sibTrans" cxnId="{192685EE-0252-4E26-9489-4D568EC80562}">
      <dgm:prSet/>
      <dgm:spPr/>
      <dgm:t>
        <a:bodyPr/>
        <a:lstStyle/>
        <a:p>
          <a:endParaRPr lang="en-GB"/>
        </a:p>
      </dgm:t>
    </dgm:pt>
    <dgm:pt modelId="{3103F6D1-BE38-4508-90F5-240AA5DA9708}" type="pres">
      <dgm:prSet presAssocID="{3C66C2CA-E198-4A1A-B437-A1C57075675A}" presName="Name0" presStyleCnt="0">
        <dgm:presLayoutVars>
          <dgm:chMax val="7"/>
          <dgm:chPref val="7"/>
          <dgm:dir/>
        </dgm:presLayoutVars>
      </dgm:prSet>
      <dgm:spPr/>
    </dgm:pt>
    <dgm:pt modelId="{02B3E966-6E65-4C4D-B21D-76CE2317B1FB}" type="pres">
      <dgm:prSet presAssocID="{3C66C2CA-E198-4A1A-B437-A1C57075675A}" presName="Name1" presStyleCnt="0"/>
      <dgm:spPr/>
    </dgm:pt>
    <dgm:pt modelId="{9A19C7C7-C600-4EFF-B98C-F253EC038839}" type="pres">
      <dgm:prSet presAssocID="{3C66C2CA-E198-4A1A-B437-A1C57075675A}" presName="cycle" presStyleCnt="0"/>
      <dgm:spPr/>
    </dgm:pt>
    <dgm:pt modelId="{42967B97-33ED-48A4-AE68-B5D1E1E80B40}" type="pres">
      <dgm:prSet presAssocID="{3C66C2CA-E198-4A1A-B437-A1C57075675A}" presName="srcNode" presStyleLbl="node1" presStyleIdx="0" presStyleCnt="4"/>
      <dgm:spPr/>
    </dgm:pt>
    <dgm:pt modelId="{0F041512-292D-4573-A577-75F9F46AD4E0}" type="pres">
      <dgm:prSet presAssocID="{3C66C2CA-E198-4A1A-B437-A1C57075675A}" presName="conn" presStyleLbl="parChTrans1D2" presStyleIdx="0" presStyleCnt="1"/>
      <dgm:spPr/>
    </dgm:pt>
    <dgm:pt modelId="{6A3E60D5-244E-49C0-9366-4B21313055D9}" type="pres">
      <dgm:prSet presAssocID="{3C66C2CA-E198-4A1A-B437-A1C57075675A}" presName="extraNode" presStyleLbl="node1" presStyleIdx="0" presStyleCnt="4"/>
      <dgm:spPr/>
    </dgm:pt>
    <dgm:pt modelId="{252CF89A-C408-478D-8ECD-9FED89100ED7}" type="pres">
      <dgm:prSet presAssocID="{3C66C2CA-E198-4A1A-B437-A1C57075675A}" presName="dstNode" presStyleLbl="node1" presStyleIdx="0" presStyleCnt="4"/>
      <dgm:spPr/>
    </dgm:pt>
    <dgm:pt modelId="{76B7B154-6DB8-4B80-A44E-B6FDCC9E488E}" type="pres">
      <dgm:prSet presAssocID="{4F58611E-65FD-4AB1-B839-4F21887BAD2B}" presName="text_1" presStyleLbl="node1" presStyleIdx="0" presStyleCnt="4">
        <dgm:presLayoutVars>
          <dgm:bulletEnabled val="1"/>
        </dgm:presLayoutVars>
      </dgm:prSet>
      <dgm:spPr/>
    </dgm:pt>
    <dgm:pt modelId="{F6471B8B-A497-47B4-9B43-8293F50D3018}" type="pres">
      <dgm:prSet presAssocID="{4F58611E-65FD-4AB1-B839-4F21887BAD2B}" presName="accent_1" presStyleCnt="0"/>
      <dgm:spPr/>
    </dgm:pt>
    <dgm:pt modelId="{C91E201D-D18A-484F-B721-03896AB36988}" type="pres">
      <dgm:prSet presAssocID="{4F58611E-65FD-4AB1-B839-4F21887BAD2B}" presName="accentRepeatNode" presStyleLbl="solidFgAcc1" presStyleIdx="0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  <dgm:pt modelId="{22CA0DD2-EE03-49E2-8A64-203E0145EC07}" type="pres">
      <dgm:prSet presAssocID="{B00059F0-B0A2-4431-BC46-4E5D956E24B0}" presName="text_2" presStyleLbl="node1" presStyleIdx="1" presStyleCnt="4">
        <dgm:presLayoutVars>
          <dgm:bulletEnabled val="1"/>
        </dgm:presLayoutVars>
      </dgm:prSet>
      <dgm:spPr/>
    </dgm:pt>
    <dgm:pt modelId="{F543D1C3-FF9B-4F19-A15B-361D95F46457}" type="pres">
      <dgm:prSet presAssocID="{B00059F0-B0A2-4431-BC46-4E5D956E24B0}" presName="accent_2" presStyleCnt="0"/>
      <dgm:spPr/>
    </dgm:pt>
    <dgm:pt modelId="{3A570375-AF3C-43BD-8BFD-305D15F98920}" type="pres">
      <dgm:prSet presAssocID="{B00059F0-B0A2-4431-BC46-4E5D956E24B0}" presName="accentRepeatNode" presStyleLbl="solidFgAcc1" presStyleIdx="1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  <dgm:pt modelId="{F0757BA7-99C1-4184-B06C-B5C5E62B6191}" type="pres">
      <dgm:prSet presAssocID="{DBEE74DB-E518-4209-9AD4-A51E1D397931}" presName="text_3" presStyleLbl="node1" presStyleIdx="2" presStyleCnt="4">
        <dgm:presLayoutVars>
          <dgm:bulletEnabled val="1"/>
        </dgm:presLayoutVars>
      </dgm:prSet>
      <dgm:spPr/>
    </dgm:pt>
    <dgm:pt modelId="{EB0A5698-DBCA-437E-A996-A62DAC1645FD}" type="pres">
      <dgm:prSet presAssocID="{DBEE74DB-E518-4209-9AD4-A51E1D397931}" presName="accent_3" presStyleCnt="0"/>
      <dgm:spPr/>
    </dgm:pt>
    <dgm:pt modelId="{27266302-21CF-44B4-AFE2-48CB328ACE28}" type="pres">
      <dgm:prSet presAssocID="{DBEE74DB-E518-4209-9AD4-A51E1D397931}" presName="accentRepeatNode" presStyleLbl="solidFgAcc1" presStyleIdx="2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  <dgm:pt modelId="{8FBE6A0F-5D7D-4D92-9F0D-18083A089B14}" type="pres">
      <dgm:prSet presAssocID="{2DBA6149-645A-4308-9FC1-2A62FDA6D356}" presName="text_4" presStyleLbl="node1" presStyleIdx="3" presStyleCnt="4">
        <dgm:presLayoutVars>
          <dgm:bulletEnabled val="1"/>
        </dgm:presLayoutVars>
      </dgm:prSet>
      <dgm:spPr/>
    </dgm:pt>
    <dgm:pt modelId="{8EDD857D-A984-4D0B-B34F-003CA7979AD6}" type="pres">
      <dgm:prSet presAssocID="{2DBA6149-645A-4308-9FC1-2A62FDA6D356}" presName="accent_4" presStyleCnt="0"/>
      <dgm:spPr/>
    </dgm:pt>
    <dgm:pt modelId="{CEE567E8-B76D-496F-85E1-B1135D75C036}" type="pres">
      <dgm:prSet presAssocID="{2DBA6149-645A-4308-9FC1-2A62FDA6D356}" presName="accentRepeatNode" presStyleLbl="solidFgAcc1" presStyleIdx="3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</dgm:ptLst>
  <dgm:cxnLst>
    <dgm:cxn modelId="{F447474B-C8DE-47B2-BC96-FCCF881D9095}" srcId="{3C66C2CA-E198-4A1A-B437-A1C57075675A}" destId="{B00059F0-B0A2-4431-BC46-4E5D956E24B0}" srcOrd="1" destOrd="0" parTransId="{D0908CC2-45DE-420A-84E0-C33BC84050BE}" sibTransId="{3304A2BE-C1E7-45F6-B53F-420316F3823C}"/>
    <dgm:cxn modelId="{DF8AE053-7C29-49D2-A872-35F226929326}" type="presOf" srcId="{DBEE74DB-E518-4209-9AD4-A51E1D397931}" destId="{F0757BA7-99C1-4184-B06C-B5C5E62B6191}" srcOrd="0" destOrd="0" presId="urn:microsoft.com/office/officeart/2008/layout/VerticalCurvedList"/>
    <dgm:cxn modelId="{2AB4325C-F2CC-4444-946F-F2494A250536}" type="presOf" srcId="{3C66C2CA-E198-4A1A-B437-A1C57075675A}" destId="{3103F6D1-BE38-4508-90F5-240AA5DA9708}" srcOrd="0" destOrd="0" presId="urn:microsoft.com/office/officeart/2008/layout/VerticalCurvedList"/>
    <dgm:cxn modelId="{4AD6AA6D-0BC7-4886-B627-A9D85F914578}" type="presOf" srcId="{4F58611E-65FD-4AB1-B839-4F21887BAD2B}" destId="{76B7B154-6DB8-4B80-A44E-B6FDCC9E488E}" srcOrd="0" destOrd="0" presId="urn:microsoft.com/office/officeart/2008/layout/VerticalCurvedList"/>
    <dgm:cxn modelId="{BD805D8A-2024-4917-BCEB-54444BF52E8D}" type="presOf" srcId="{B00059F0-B0A2-4431-BC46-4E5D956E24B0}" destId="{22CA0DD2-EE03-49E2-8A64-203E0145EC07}" srcOrd="0" destOrd="0" presId="urn:microsoft.com/office/officeart/2008/layout/VerticalCurvedList"/>
    <dgm:cxn modelId="{7B9E8691-6E66-4702-B0B2-4E493B06A378}" srcId="{3C66C2CA-E198-4A1A-B437-A1C57075675A}" destId="{4F58611E-65FD-4AB1-B839-4F21887BAD2B}" srcOrd="0" destOrd="0" parTransId="{F9DE3D34-F628-4E40-965C-5D0197F0F12C}" sibTransId="{73206E8C-702C-4A31-B926-AA1EDFBBD2D8}"/>
    <dgm:cxn modelId="{9EE2FED2-D07F-4435-8A7D-D9ABE0773809}" srcId="{3C66C2CA-E198-4A1A-B437-A1C57075675A}" destId="{DBEE74DB-E518-4209-9AD4-A51E1D397931}" srcOrd="2" destOrd="0" parTransId="{081DD2DC-DFC1-4AFD-8A0C-86413F9AFBF5}" sibTransId="{8521A94E-F7D1-4965-BF77-B166F9249E42}"/>
    <dgm:cxn modelId="{1242ABED-EE12-467C-B1D3-81ED4086D781}" type="presOf" srcId="{73206E8C-702C-4A31-B926-AA1EDFBBD2D8}" destId="{0F041512-292D-4573-A577-75F9F46AD4E0}" srcOrd="0" destOrd="0" presId="urn:microsoft.com/office/officeart/2008/layout/VerticalCurvedList"/>
    <dgm:cxn modelId="{192685EE-0252-4E26-9489-4D568EC80562}" srcId="{3C66C2CA-E198-4A1A-B437-A1C57075675A}" destId="{2DBA6149-645A-4308-9FC1-2A62FDA6D356}" srcOrd="3" destOrd="0" parTransId="{0BB2AA1D-5675-4404-9FFC-687BA9D16A71}" sibTransId="{5ECBBE2E-0A47-4107-B893-7F2E9879AE51}"/>
    <dgm:cxn modelId="{C118B9F2-BE93-4E4F-8BB8-E93A10A2B0D6}" type="presOf" srcId="{2DBA6149-645A-4308-9FC1-2A62FDA6D356}" destId="{8FBE6A0F-5D7D-4D92-9F0D-18083A089B14}" srcOrd="0" destOrd="0" presId="urn:microsoft.com/office/officeart/2008/layout/VerticalCurvedList"/>
    <dgm:cxn modelId="{A7C5D791-F231-4C2E-83A8-3BB410C66E55}" type="presParOf" srcId="{3103F6D1-BE38-4508-90F5-240AA5DA9708}" destId="{02B3E966-6E65-4C4D-B21D-76CE2317B1FB}" srcOrd="0" destOrd="0" presId="urn:microsoft.com/office/officeart/2008/layout/VerticalCurvedList"/>
    <dgm:cxn modelId="{5F91FCE7-105B-454A-8DFA-5559160449B2}" type="presParOf" srcId="{02B3E966-6E65-4C4D-B21D-76CE2317B1FB}" destId="{9A19C7C7-C600-4EFF-B98C-F253EC038839}" srcOrd="0" destOrd="0" presId="urn:microsoft.com/office/officeart/2008/layout/VerticalCurvedList"/>
    <dgm:cxn modelId="{9A46DE32-B0B9-44DF-B50C-B568427DB57F}" type="presParOf" srcId="{9A19C7C7-C600-4EFF-B98C-F253EC038839}" destId="{42967B97-33ED-48A4-AE68-B5D1E1E80B40}" srcOrd="0" destOrd="0" presId="urn:microsoft.com/office/officeart/2008/layout/VerticalCurvedList"/>
    <dgm:cxn modelId="{86A3FAD4-BA7B-4093-BC00-61DEF6B856F7}" type="presParOf" srcId="{9A19C7C7-C600-4EFF-B98C-F253EC038839}" destId="{0F041512-292D-4573-A577-75F9F46AD4E0}" srcOrd="1" destOrd="0" presId="urn:microsoft.com/office/officeart/2008/layout/VerticalCurvedList"/>
    <dgm:cxn modelId="{14A24FD4-D2BE-4EC1-A046-7E1576997189}" type="presParOf" srcId="{9A19C7C7-C600-4EFF-B98C-F253EC038839}" destId="{6A3E60D5-244E-49C0-9366-4B21313055D9}" srcOrd="2" destOrd="0" presId="urn:microsoft.com/office/officeart/2008/layout/VerticalCurvedList"/>
    <dgm:cxn modelId="{F37C982E-EBBE-4005-B93A-D4C2B38ADFB7}" type="presParOf" srcId="{9A19C7C7-C600-4EFF-B98C-F253EC038839}" destId="{252CF89A-C408-478D-8ECD-9FED89100ED7}" srcOrd="3" destOrd="0" presId="urn:microsoft.com/office/officeart/2008/layout/VerticalCurvedList"/>
    <dgm:cxn modelId="{FC674A7F-DFF8-4E2A-AD9A-75729C37E5B2}" type="presParOf" srcId="{02B3E966-6E65-4C4D-B21D-76CE2317B1FB}" destId="{76B7B154-6DB8-4B80-A44E-B6FDCC9E488E}" srcOrd="1" destOrd="0" presId="urn:microsoft.com/office/officeart/2008/layout/VerticalCurvedList"/>
    <dgm:cxn modelId="{06FCF259-8C5A-4D75-9178-EE98E3A8E2C2}" type="presParOf" srcId="{02B3E966-6E65-4C4D-B21D-76CE2317B1FB}" destId="{F6471B8B-A497-47B4-9B43-8293F50D3018}" srcOrd="2" destOrd="0" presId="urn:microsoft.com/office/officeart/2008/layout/VerticalCurvedList"/>
    <dgm:cxn modelId="{E87C2F46-6DEB-4DCE-98AE-D560972CB21B}" type="presParOf" srcId="{F6471B8B-A497-47B4-9B43-8293F50D3018}" destId="{C91E201D-D18A-484F-B721-03896AB36988}" srcOrd="0" destOrd="0" presId="urn:microsoft.com/office/officeart/2008/layout/VerticalCurvedList"/>
    <dgm:cxn modelId="{59DB3671-AC2A-4886-B9A6-82E6DAE8EBA3}" type="presParOf" srcId="{02B3E966-6E65-4C4D-B21D-76CE2317B1FB}" destId="{22CA0DD2-EE03-49E2-8A64-203E0145EC07}" srcOrd="3" destOrd="0" presId="urn:microsoft.com/office/officeart/2008/layout/VerticalCurvedList"/>
    <dgm:cxn modelId="{0488CBBC-B86F-4DBA-BE10-BB17C72B7A49}" type="presParOf" srcId="{02B3E966-6E65-4C4D-B21D-76CE2317B1FB}" destId="{F543D1C3-FF9B-4F19-A15B-361D95F46457}" srcOrd="4" destOrd="0" presId="urn:microsoft.com/office/officeart/2008/layout/VerticalCurvedList"/>
    <dgm:cxn modelId="{9E8E9F55-3962-4502-B8C3-ED105B44D7E1}" type="presParOf" srcId="{F543D1C3-FF9B-4F19-A15B-361D95F46457}" destId="{3A570375-AF3C-43BD-8BFD-305D15F98920}" srcOrd="0" destOrd="0" presId="urn:microsoft.com/office/officeart/2008/layout/VerticalCurvedList"/>
    <dgm:cxn modelId="{B6BD612A-B12C-4324-8323-AC636953F63E}" type="presParOf" srcId="{02B3E966-6E65-4C4D-B21D-76CE2317B1FB}" destId="{F0757BA7-99C1-4184-B06C-B5C5E62B6191}" srcOrd="5" destOrd="0" presId="urn:microsoft.com/office/officeart/2008/layout/VerticalCurvedList"/>
    <dgm:cxn modelId="{B9B6AEA3-B013-48B6-BD25-23C325CD1D6E}" type="presParOf" srcId="{02B3E966-6E65-4C4D-B21D-76CE2317B1FB}" destId="{EB0A5698-DBCA-437E-A996-A62DAC1645FD}" srcOrd="6" destOrd="0" presId="urn:microsoft.com/office/officeart/2008/layout/VerticalCurvedList"/>
    <dgm:cxn modelId="{677E8DBF-E4E4-43FE-98CD-3DBB2D9A0AC6}" type="presParOf" srcId="{EB0A5698-DBCA-437E-A996-A62DAC1645FD}" destId="{27266302-21CF-44B4-AFE2-48CB328ACE28}" srcOrd="0" destOrd="0" presId="urn:microsoft.com/office/officeart/2008/layout/VerticalCurvedList"/>
    <dgm:cxn modelId="{B0A02DF3-069E-4287-8878-F68A8D2A3ABC}" type="presParOf" srcId="{02B3E966-6E65-4C4D-B21D-76CE2317B1FB}" destId="{8FBE6A0F-5D7D-4D92-9F0D-18083A089B14}" srcOrd="7" destOrd="0" presId="urn:microsoft.com/office/officeart/2008/layout/VerticalCurvedList"/>
    <dgm:cxn modelId="{D96B285E-AC0F-4504-8C26-BCF3546F4FAE}" type="presParOf" srcId="{02B3E966-6E65-4C4D-B21D-76CE2317B1FB}" destId="{8EDD857D-A984-4D0B-B34F-003CA7979AD6}" srcOrd="8" destOrd="0" presId="urn:microsoft.com/office/officeart/2008/layout/VerticalCurvedList"/>
    <dgm:cxn modelId="{8321E3F9-D3D7-4148-AEB2-D106002E6E02}" type="presParOf" srcId="{8EDD857D-A984-4D0B-B34F-003CA7979AD6}" destId="{CEE567E8-B76D-496F-85E1-B1135D75C0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6C2CA-E198-4A1A-B437-A1C5707567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8611E-65FD-4AB1-B839-4F21887BAD2B}">
      <dgm:prSet phldrT="[Text]"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F9DE3D34-F628-4E40-965C-5D0197F0F12C}" type="parTrans" cxnId="{7B9E8691-6E66-4702-B0B2-4E493B06A378}">
      <dgm:prSet/>
      <dgm:spPr/>
      <dgm:t>
        <a:bodyPr/>
        <a:lstStyle/>
        <a:p>
          <a:endParaRPr lang="en-GB"/>
        </a:p>
      </dgm:t>
    </dgm:pt>
    <dgm:pt modelId="{73206E8C-702C-4A31-B926-AA1EDFBBD2D8}" type="sibTrans" cxnId="{7B9E8691-6E66-4702-B0B2-4E493B06A378}">
      <dgm:prSet/>
      <dgm:spPr>
        <a:solidFill>
          <a:srgbClr val="009F98"/>
        </a:solidFill>
        <a:ln>
          <a:solidFill>
            <a:srgbClr val="009F98"/>
          </a:solidFill>
        </a:ln>
      </dgm:spPr>
      <dgm:t>
        <a:bodyPr/>
        <a:lstStyle/>
        <a:p>
          <a:endParaRPr lang="en-GB"/>
        </a:p>
      </dgm:t>
    </dgm:pt>
    <dgm:pt modelId="{B00059F0-B0A2-4431-BC46-4E5D956E24B0}">
      <dgm:prSet phldrT="[Text]"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D0908CC2-45DE-420A-84E0-C33BC84050BE}" type="parTrans" cxnId="{F447474B-C8DE-47B2-BC96-FCCF881D9095}">
      <dgm:prSet/>
      <dgm:spPr/>
      <dgm:t>
        <a:bodyPr/>
        <a:lstStyle/>
        <a:p>
          <a:endParaRPr lang="en-GB"/>
        </a:p>
      </dgm:t>
    </dgm:pt>
    <dgm:pt modelId="{3304A2BE-C1E7-45F6-B53F-420316F3823C}" type="sibTrans" cxnId="{F447474B-C8DE-47B2-BC96-FCCF881D9095}">
      <dgm:prSet/>
      <dgm:spPr/>
      <dgm:t>
        <a:bodyPr/>
        <a:lstStyle/>
        <a:p>
          <a:endParaRPr lang="en-GB"/>
        </a:p>
      </dgm:t>
    </dgm:pt>
    <dgm:pt modelId="{DBEE74DB-E518-4209-9AD4-A51E1D397931}">
      <dgm:prSet phldrT="[Text]"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81DD2DC-DFC1-4AFD-8A0C-86413F9AFBF5}" type="parTrans" cxnId="{9EE2FED2-D07F-4435-8A7D-D9ABE0773809}">
      <dgm:prSet/>
      <dgm:spPr/>
      <dgm:t>
        <a:bodyPr/>
        <a:lstStyle/>
        <a:p>
          <a:endParaRPr lang="en-GB"/>
        </a:p>
      </dgm:t>
    </dgm:pt>
    <dgm:pt modelId="{8521A94E-F7D1-4965-BF77-B166F9249E42}" type="sibTrans" cxnId="{9EE2FED2-D07F-4435-8A7D-D9ABE0773809}">
      <dgm:prSet/>
      <dgm:spPr/>
      <dgm:t>
        <a:bodyPr/>
        <a:lstStyle/>
        <a:p>
          <a:endParaRPr lang="en-GB"/>
        </a:p>
      </dgm:t>
    </dgm:pt>
    <dgm:pt modelId="{2DBA6149-645A-4308-9FC1-2A62FDA6D356}">
      <dgm:prSet/>
      <dgm:spPr>
        <a:solidFill>
          <a:srgbClr val="009F98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BB2AA1D-5675-4404-9FFC-687BA9D16A71}" type="parTrans" cxnId="{192685EE-0252-4E26-9489-4D568EC80562}">
      <dgm:prSet/>
      <dgm:spPr/>
      <dgm:t>
        <a:bodyPr/>
        <a:lstStyle/>
        <a:p>
          <a:endParaRPr lang="en-GB"/>
        </a:p>
      </dgm:t>
    </dgm:pt>
    <dgm:pt modelId="{5ECBBE2E-0A47-4107-B893-7F2E9879AE51}" type="sibTrans" cxnId="{192685EE-0252-4E26-9489-4D568EC80562}">
      <dgm:prSet/>
      <dgm:spPr/>
      <dgm:t>
        <a:bodyPr/>
        <a:lstStyle/>
        <a:p>
          <a:endParaRPr lang="en-GB"/>
        </a:p>
      </dgm:t>
    </dgm:pt>
    <dgm:pt modelId="{3103F6D1-BE38-4508-90F5-240AA5DA9708}" type="pres">
      <dgm:prSet presAssocID="{3C66C2CA-E198-4A1A-B437-A1C57075675A}" presName="Name0" presStyleCnt="0">
        <dgm:presLayoutVars>
          <dgm:chMax val="7"/>
          <dgm:chPref val="7"/>
          <dgm:dir/>
        </dgm:presLayoutVars>
      </dgm:prSet>
      <dgm:spPr/>
    </dgm:pt>
    <dgm:pt modelId="{02B3E966-6E65-4C4D-B21D-76CE2317B1FB}" type="pres">
      <dgm:prSet presAssocID="{3C66C2CA-E198-4A1A-B437-A1C57075675A}" presName="Name1" presStyleCnt="0"/>
      <dgm:spPr/>
    </dgm:pt>
    <dgm:pt modelId="{9A19C7C7-C600-4EFF-B98C-F253EC038839}" type="pres">
      <dgm:prSet presAssocID="{3C66C2CA-E198-4A1A-B437-A1C57075675A}" presName="cycle" presStyleCnt="0"/>
      <dgm:spPr/>
    </dgm:pt>
    <dgm:pt modelId="{42967B97-33ED-48A4-AE68-B5D1E1E80B40}" type="pres">
      <dgm:prSet presAssocID="{3C66C2CA-E198-4A1A-B437-A1C57075675A}" presName="srcNode" presStyleLbl="node1" presStyleIdx="0" presStyleCnt="4"/>
      <dgm:spPr/>
    </dgm:pt>
    <dgm:pt modelId="{0F041512-292D-4573-A577-75F9F46AD4E0}" type="pres">
      <dgm:prSet presAssocID="{3C66C2CA-E198-4A1A-B437-A1C57075675A}" presName="conn" presStyleLbl="parChTrans1D2" presStyleIdx="0" presStyleCnt="1"/>
      <dgm:spPr/>
    </dgm:pt>
    <dgm:pt modelId="{6A3E60D5-244E-49C0-9366-4B21313055D9}" type="pres">
      <dgm:prSet presAssocID="{3C66C2CA-E198-4A1A-B437-A1C57075675A}" presName="extraNode" presStyleLbl="node1" presStyleIdx="0" presStyleCnt="4"/>
      <dgm:spPr/>
    </dgm:pt>
    <dgm:pt modelId="{252CF89A-C408-478D-8ECD-9FED89100ED7}" type="pres">
      <dgm:prSet presAssocID="{3C66C2CA-E198-4A1A-B437-A1C57075675A}" presName="dstNode" presStyleLbl="node1" presStyleIdx="0" presStyleCnt="4"/>
      <dgm:spPr/>
    </dgm:pt>
    <dgm:pt modelId="{76B7B154-6DB8-4B80-A44E-B6FDCC9E488E}" type="pres">
      <dgm:prSet presAssocID="{4F58611E-65FD-4AB1-B839-4F21887BAD2B}" presName="text_1" presStyleLbl="node1" presStyleIdx="0" presStyleCnt="4">
        <dgm:presLayoutVars>
          <dgm:bulletEnabled val="1"/>
        </dgm:presLayoutVars>
      </dgm:prSet>
      <dgm:spPr/>
    </dgm:pt>
    <dgm:pt modelId="{F6471B8B-A497-47B4-9B43-8293F50D3018}" type="pres">
      <dgm:prSet presAssocID="{4F58611E-65FD-4AB1-B839-4F21887BAD2B}" presName="accent_1" presStyleCnt="0"/>
      <dgm:spPr/>
    </dgm:pt>
    <dgm:pt modelId="{C91E201D-D18A-484F-B721-03896AB36988}" type="pres">
      <dgm:prSet presAssocID="{4F58611E-65FD-4AB1-B839-4F21887BAD2B}" presName="accentRepeatNode" presStyleLbl="solidFgAcc1" presStyleIdx="0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  <dgm:pt modelId="{22CA0DD2-EE03-49E2-8A64-203E0145EC07}" type="pres">
      <dgm:prSet presAssocID="{B00059F0-B0A2-4431-BC46-4E5D956E24B0}" presName="text_2" presStyleLbl="node1" presStyleIdx="1" presStyleCnt="4">
        <dgm:presLayoutVars>
          <dgm:bulletEnabled val="1"/>
        </dgm:presLayoutVars>
      </dgm:prSet>
      <dgm:spPr/>
    </dgm:pt>
    <dgm:pt modelId="{F543D1C3-FF9B-4F19-A15B-361D95F46457}" type="pres">
      <dgm:prSet presAssocID="{B00059F0-B0A2-4431-BC46-4E5D956E24B0}" presName="accent_2" presStyleCnt="0"/>
      <dgm:spPr/>
    </dgm:pt>
    <dgm:pt modelId="{3A570375-AF3C-43BD-8BFD-305D15F98920}" type="pres">
      <dgm:prSet presAssocID="{B00059F0-B0A2-4431-BC46-4E5D956E24B0}" presName="accentRepeatNode" presStyleLbl="solidFgAcc1" presStyleIdx="1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  <dgm:pt modelId="{F0757BA7-99C1-4184-B06C-B5C5E62B6191}" type="pres">
      <dgm:prSet presAssocID="{DBEE74DB-E518-4209-9AD4-A51E1D397931}" presName="text_3" presStyleLbl="node1" presStyleIdx="2" presStyleCnt="4">
        <dgm:presLayoutVars>
          <dgm:bulletEnabled val="1"/>
        </dgm:presLayoutVars>
      </dgm:prSet>
      <dgm:spPr/>
    </dgm:pt>
    <dgm:pt modelId="{EB0A5698-DBCA-437E-A996-A62DAC1645FD}" type="pres">
      <dgm:prSet presAssocID="{DBEE74DB-E518-4209-9AD4-A51E1D397931}" presName="accent_3" presStyleCnt="0"/>
      <dgm:spPr/>
    </dgm:pt>
    <dgm:pt modelId="{27266302-21CF-44B4-AFE2-48CB328ACE28}" type="pres">
      <dgm:prSet presAssocID="{DBEE74DB-E518-4209-9AD4-A51E1D397931}" presName="accentRepeatNode" presStyleLbl="solidFgAcc1" presStyleIdx="2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  <dgm:pt modelId="{8FBE6A0F-5D7D-4D92-9F0D-18083A089B14}" type="pres">
      <dgm:prSet presAssocID="{2DBA6149-645A-4308-9FC1-2A62FDA6D356}" presName="text_4" presStyleLbl="node1" presStyleIdx="3" presStyleCnt="4">
        <dgm:presLayoutVars>
          <dgm:bulletEnabled val="1"/>
        </dgm:presLayoutVars>
      </dgm:prSet>
      <dgm:spPr/>
    </dgm:pt>
    <dgm:pt modelId="{8EDD857D-A984-4D0B-B34F-003CA7979AD6}" type="pres">
      <dgm:prSet presAssocID="{2DBA6149-645A-4308-9FC1-2A62FDA6D356}" presName="accent_4" presStyleCnt="0"/>
      <dgm:spPr/>
    </dgm:pt>
    <dgm:pt modelId="{CEE567E8-B76D-496F-85E1-B1135D75C036}" type="pres">
      <dgm:prSet presAssocID="{2DBA6149-645A-4308-9FC1-2A62FDA6D356}" presName="accentRepeatNode" presStyleLbl="solidFgAcc1" presStyleIdx="3" presStyleCnt="4"/>
      <dgm:spPr>
        <a:solidFill>
          <a:schemeClr val="bg1"/>
        </a:solidFill>
        <a:ln w="38100">
          <a:solidFill>
            <a:srgbClr val="009F98"/>
          </a:solidFill>
        </a:ln>
      </dgm:spPr>
    </dgm:pt>
  </dgm:ptLst>
  <dgm:cxnLst>
    <dgm:cxn modelId="{F447474B-C8DE-47B2-BC96-FCCF881D9095}" srcId="{3C66C2CA-E198-4A1A-B437-A1C57075675A}" destId="{B00059F0-B0A2-4431-BC46-4E5D956E24B0}" srcOrd="1" destOrd="0" parTransId="{D0908CC2-45DE-420A-84E0-C33BC84050BE}" sibTransId="{3304A2BE-C1E7-45F6-B53F-420316F3823C}"/>
    <dgm:cxn modelId="{DF8AE053-7C29-49D2-A872-35F226929326}" type="presOf" srcId="{DBEE74DB-E518-4209-9AD4-A51E1D397931}" destId="{F0757BA7-99C1-4184-B06C-B5C5E62B6191}" srcOrd="0" destOrd="0" presId="urn:microsoft.com/office/officeart/2008/layout/VerticalCurvedList"/>
    <dgm:cxn modelId="{2AB4325C-F2CC-4444-946F-F2494A250536}" type="presOf" srcId="{3C66C2CA-E198-4A1A-B437-A1C57075675A}" destId="{3103F6D1-BE38-4508-90F5-240AA5DA9708}" srcOrd="0" destOrd="0" presId="urn:microsoft.com/office/officeart/2008/layout/VerticalCurvedList"/>
    <dgm:cxn modelId="{4AD6AA6D-0BC7-4886-B627-A9D85F914578}" type="presOf" srcId="{4F58611E-65FD-4AB1-B839-4F21887BAD2B}" destId="{76B7B154-6DB8-4B80-A44E-B6FDCC9E488E}" srcOrd="0" destOrd="0" presId="urn:microsoft.com/office/officeart/2008/layout/VerticalCurvedList"/>
    <dgm:cxn modelId="{BD805D8A-2024-4917-BCEB-54444BF52E8D}" type="presOf" srcId="{B00059F0-B0A2-4431-BC46-4E5D956E24B0}" destId="{22CA0DD2-EE03-49E2-8A64-203E0145EC07}" srcOrd="0" destOrd="0" presId="urn:microsoft.com/office/officeart/2008/layout/VerticalCurvedList"/>
    <dgm:cxn modelId="{7B9E8691-6E66-4702-B0B2-4E493B06A378}" srcId="{3C66C2CA-E198-4A1A-B437-A1C57075675A}" destId="{4F58611E-65FD-4AB1-B839-4F21887BAD2B}" srcOrd="0" destOrd="0" parTransId="{F9DE3D34-F628-4E40-965C-5D0197F0F12C}" sibTransId="{73206E8C-702C-4A31-B926-AA1EDFBBD2D8}"/>
    <dgm:cxn modelId="{9EE2FED2-D07F-4435-8A7D-D9ABE0773809}" srcId="{3C66C2CA-E198-4A1A-B437-A1C57075675A}" destId="{DBEE74DB-E518-4209-9AD4-A51E1D397931}" srcOrd="2" destOrd="0" parTransId="{081DD2DC-DFC1-4AFD-8A0C-86413F9AFBF5}" sibTransId="{8521A94E-F7D1-4965-BF77-B166F9249E42}"/>
    <dgm:cxn modelId="{1242ABED-EE12-467C-B1D3-81ED4086D781}" type="presOf" srcId="{73206E8C-702C-4A31-B926-AA1EDFBBD2D8}" destId="{0F041512-292D-4573-A577-75F9F46AD4E0}" srcOrd="0" destOrd="0" presId="urn:microsoft.com/office/officeart/2008/layout/VerticalCurvedList"/>
    <dgm:cxn modelId="{192685EE-0252-4E26-9489-4D568EC80562}" srcId="{3C66C2CA-E198-4A1A-B437-A1C57075675A}" destId="{2DBA6149-645A-4308-9FC1-2A62FDA6D356}" srcOrd="3" destOrd="0" parTransId="{0BB2AA1D-5675-4404-9FFC-687BA9D16A71}" sibTransId="{5ECBBE2E-0A47-4107-B893-7F2E9879AE51}"/>
    <dgm:cxn modelId="{C118B9F2-BE93-4E4F-8BB8-E93A10A2B0D6}" type="presOf" srcId="{2DBA6149-645A-4308-9FC1-2A62FDA6D356}" destId="{8FBE6A0F-5D7D-4D92-9F0D-18083A089B14}" srcOrd="0" destOrd="0" presId="urn:microsoft.com/office/officeart/2008/layout/VerticalCurvedList"/>
    <dgm:cxn modelId="{A7C5D791-F231-4C2E-83A8-3BB410C66E55}" type="presParOf" srcId="{3103F6D1-BE38-4508-90F5-240AA5DA9708}" destId="{02B3E966-6E65-4C4D-B21D-76CE2317B1FB}" srcOrd="0" destOrd="0" presId="urn:microsoft.com/office/officeart/2008/layout/VerticalCurvedList"/>
    <dgm:cxn modelId="{5F91FCE7-105B-454A-8DFA-5559160449B2}" type="presParOf" srcId="{02B3E966-6E65-4C4D-B21D-76CE2317B1FB}" destId="{9A19C7C7-C600-4EFF-B98C-F253EC038839}" srcOrd="0" destOrd="0" presId="urn:microsoft.com/office/officeart/2008/layout/VerticalCurvedList"/>
    <dgm:cxn modelId="{9A46DE32-B0B9-44DF-B50C-B568427DB57F}" type="presParOf" srcId="{9A19C7C7-C600-4EFF-B98C-F253EC038839}" destId="{42967B97-33ED-48A4-AE68-B5D1E1E80B40}" srcOrd="0" destOrd="0" presId="urn:microsoft.com/office/officeart/2008/layout/VerticalCurvedList"/>
    <dgm:cxn modelId="{86A3FAD4-BA7B-4093-BC00-61DEF6B856F7}" type="presParOf" srcId="{9A19C7C7-C600-4EFF-B98C-F253EC038839}" destId="{0F041512-292D-4573-A577-75F9F46AD4E0}" srcOrd="1" destOrd="0" presId="urn:microsoft.com/office/officeart/2008/layout/VerticalCurvedList"/>
    <dgm:cxn modelId="{14A24FD4-D2BE-4EC1-A046-7E1576997189}" type="presParOf" srcId="{9A19C7C7-C600-4EFF-B98C-F253EC038839}" destId="{6A3E60D5-244E-49C0-9366-4B21313055D9}" srcOrd="2" destOrd="0" presId="urn:microsoft.com/office/officeart/2008/layout/VerticalCurvedList"/>
    <dgm:cxn modelId="{F37C982E-EBBE-4005-B93A-D4C2B38ADFB7}" type="presParOf" srcId="{9A19C7C7-C600-4EFF-B98C-F253EC038839}" destId="{252CF89A-C408-478D-8ECD-9FED89100ED7}" srcOrd="3" destOrd="0" presId="urn:microsoft.com/office/officeart/2008/layout/VerticalCurvedList"/>
    <dgm:cxn modelId="{FC674A7F-DFF8-4E2A-AD9A-75729C37E5B2}" type="presParOf" srcId="{02B3E966-6E65-4C4D-B21D-76CE2317B1FB}" destId="{76B7B154-6DB8-4B80-A44E-B6FDCC9E488E}" srcOrd="1" destOrd="0" presId="urn:microsoft.com/office/officeart/2008/layout/VerticalCurvedList"/>
    <dgm:cxn modelId="{06FCF259-8C5A-4D75-9178-EE98E3A8E2C2}" type="presParOf" srcId="{02B3E966-6E65-4C4D-B21D-76CE2317B1FB}" destId="{F6471B8B-A497-47B4-9B43-8293F50D3018}" srcOrd="2" destOrd="0" presId="urn:microsoft.com/office/officeart/2008/layout/VerticalCurvedList"/>
    <dgm:cxn modelId="{E87C2F46-6DEB-4DCE-98AE-D560972CB21B}" type="presParOf" srcId="{F6471B8B-A497-47B4-9B43-8293F50D3018}" destId="{C91E201D-D18A-484F-B721-03896AB36988}" srcOrd="0" destOrd="0" presId="urn:microsoft.com/office/officeart/2008/layout/VerticalCurvedList"/>
    <dgm:cxn modelId="{59DB3671-AC2A-4886-B9A6-82E6DAE8EBA3}" type="presParOf" srcId="{02B3E966-6E65-4C4D-B21D-76CE2317B1FB}" destId="{22CA0DD2-EE03-49E2-8A64-203E0145EC07}" srcOrd="3" destOrd="0" presId="urn:microsoft.com/office/officeart/2008/layout/VerticalCurvedList"/>
    <dgm:cxn modelId="{0488CBBC-B86F-4DBA-BE10-BB17C72B7A49}" type="presParOf" srcId="{02B3E966-6E65-4C4D-B21D-76CE2317B1FB}" destId="{F543D1C3-FF9B-4F19-A15B-361D95F46457}" srcOrd="4" destOrd="0" presId="urn:microsoft.com/office/officeart/2008/layout/VerticalCurvedList"/>
    <dgm:cxn modelId="{9E8E9F55-3962-4502-B8C3-ED105B44D7E1}" type="presParOf" srcId="{F543D1C3-FF9B-4F19-A15B-361D95F46457}" destId="{3A570375-AF3C-43BD-8BFD-305D15F98920}" srcOrd="0" destOrd="0" presId="urn:microsoft.com/office/officeart/2008/layout/VerticalCurvedList"/>
    <dgm:cxn modelId="{B6BD612A-B12C-4324-8323-AC636953F63E}" type="presParOf" srcId="{02B3E966-6E65-4C4D-B21D-76CE2317B1FB}" destId="{F0757BA7-99C1-4184-B06C-B5C5E62B6191}" srcOrd="5" destOrd="0" presId="urn:microsoft.com/office/officeart/2008/layout/VerticalCurvedList"/>
    <dgm:cxn modelId="{B9B6AEA3-B013-48B6-BD25-23C325CD1D6E}" type="presParOf" srcId="{02B3E966-6E65-4C4D-B21D-76CE2317B1FB}" destId="{EB0A5698-DBCA-437E-A996-A62DAC1645FD}" srcOrd="6" destOrd="0" presId="urn:microsoft.com/office/officeart/2008/layout/VerticalCurvedList"/>
    <dgm:cxn modelId="{677E8DBF-E4E4-43FE-98CD-3DBB2D9A0AC6}" type="presParOf" srcId="{EB0A5698-DBCA-437E-A996-A62DAC1645FD}" destId="{27266302-21CF-44B4-AFE2-48CB328ACE28}" srcOrd="0" destOrd="0" presId="urn:microsoft.com/office/officeart/2008/layout/VerticalCurvedList"/>
    <dgm:cxn modelId="{B0A02DF3-069E-4287-8878-F68A8D2A3ABC}" type="presParOf" srcId="{02B3E966-6E65-4C4D-B21D-76CE2317B1FB}" destId="{8FBE6A0F-5D7D-4D92-9F0D-18083A089B14}" srcOrd="7" destOrd="0" presId="urn:microsoft.com/office/officeart/2008/layout/VerticalCurvedList"/>
    <dgm:cxn modelId="{D96B285E-AC0F-4504-8C26-BCF3546F4FAE}" type="presParOf" srcId="{02B3E966-6E65-4C4D-B21D-76CE2317B1FB}" destId="{8EDD857D-A984-4D0B-B34F-003CA7979AD6}" srcOrd="8" destOrd="0" presId="urn:microsoft.com/office/officeart/2008/layout/VerticalCurvedList"/>
    <dgm:cxn modelId="{8321E3F9-D3D7-4148-AEB2-D106002E6E02}" type="presParOf" srcId="{8EDD857D-A984-4D0B-B34F-003CA7979AD6}" destId="{CEE567E8-B76D-496F-85E1-B1135D75C0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6C2CA-E198-4A1A-B437-A1C5707567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8611E-65FD-4AB1-B839-4F21887BAD2B}">
      <dgm:prSet phldrT="[Text]"/>
      <dgm:spPr>
        <a:solidFill>
          <a:srgbClr val="277C5F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F9DE3D34-F628-4E40-965C-5D0197F0F12C}" type="parTrans" cxnId="{7B9E8691-6E66-4702-B0B2-4E493B06A378}">
      <dgm:prSet/>
      <dgm:spPr/>
      <dgm:t>
        <a:bodyPr/>
        <a:lstStyle/>
        <a:p>
          <a:endParaRPr lang="en-GB"/>
        </a:p>
      </dgm:t>
    </dgm:pt>
    <dgm:pt modelId="{73206E8C-702C-4A31-B926-AA1EDFBBD2D8}" type="sibTrans" cxnId="{7B9E8691-6E66-4702-B0B2-4E493B06A378}">
      <dgm:prSet/>
      <dgm:spPr>
        <a:solidFill>
          <a:srgbClr val="277C5F"/>
        </a:solidFill>
        <a:ln>
          <a:solidFill>
            <a:srgbClr val="277C5F"/>
          </a:solidFill>
        </a:ln>
      </dgm:spPr>
      <dgm:t>
        <a:bodyPr/>
        <a:lstStyle/>
        <a:p>
          <a:endParaRPr lang="en-GB"/>
        </a:p>
      </dgm:t>
    </dgm:pt>
    <dgm:pt modelId="{B00059F0-B0A2-4431-BC46-4E5D956E24B0}">
      <dgm:prSet phldrT="[Text]"/>
      <dgm:spPr>
        <a:solidFill>
          <a:srgbClr val="277C5F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D0908CC2-45DE-420A-84E0-C33BC84050BE}" type="parTrans" cxnId="{F447474B-C8DE-47B2-BC96-FCCF881D9095}">
      <dgm:prSet/>
      <dgm:spPr/>
      <dgm:t>
        <a:bodyPr/>
        <a:lstStyle/>
        <a:p>
          <a:endParaRPr lang="en-GB"/>
        </a:p>
      </dgm:t>
    </dgm:pt>
    <dgm:pt modelId="{3304A2BE-C1E7-45F6-B53F-420316F3823C}" type="sibTrans" cxnId="{F447474B-C8DE-47B2-BC96-FCCF881D9095}">
      <dgm:prSet/>
      <dgm:spPr/>
      <dgm:t>
        <a:bodyPr/>
        <a:lstStyle/>
        <a:p>
          <a:endParaRPr lang="en-GB"/>
        </a:p>
      </dgm:t>
    </dgm:pt>
    <dgm:pt modelId="{DBEE74DB-E518-4209-9AD4-A51E1D397931}">
      <dgm:prSet phldrT="[Text]"/>
      <dgm:spPr>
        <a:solidFill>
          <a:srgbClr val="277C5F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81DD2DC-DFC1-4AFD-8A0C-86413F9AFBF5}" type="parTrans" cxnId="{9EE2FED2-D07F-4435-8A7D-D9ABE0773809}">
      <dgm:prSet/>
      <dgm:spPr/>
      <dgm:t>
        <a:bodyPr/>
        <a:lstStyle/>
        <a:p>
          <a:endParaRPr lang="en-GB"/>
        </a:p>
      </dgm:t>
    </dgm:pt>
    <dgm:pt modelId="{8521A94E-F7D1-4965-BF77-B166F9249E42}" type="sibTrans" cxnId="{9EE2FED2-D07F-4435-8A7D-D9ABE0773809}">
      <dgm:prSet/>
      <dgm:spPr/>
      <dgm:t>
        <a:bodyPr/>
        <a:lstStyle/>
        <a:p>
          <a:endParaRPr lang="en-GB"/>
        </a:p>
      </dgm:t>
    </dgm:pt>
    <dgm:pt modelId="{2DBA6149-645A-4308-9FC1-2A62FDA6D356}">
      <dgm:prSet/>
      <dgm:spPr>
        <a:solidFill>
          <a:srgbClr val="277C5F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BB2AA1D-5675-4404-9FFC-687BA9D16A71}" type="parTrans" cxnId="{192685EE-0252-4E26-9489-4D568EC80562}">
      <dgm:prSet/>
      <dgm:spPr/>
      <dgm:t>
        <a:bodyPr/>
        <a:lstStyle/>
        <a:p>
          <a:endParaRPr lang="en-GB"/>
        </a:p>
      </dgm:t>
    </dgm:pt>
    <dgm:pt modelId="{5ECBBE2E-0A47-4107-B893-7F2E9879AE51}" type="sibTrans" cxnId="{192685EE-0252-4E26-9489-4D568EC80562}">
      <dgm:prSet/>
      <dgm:spPr/>
      <dgm:t>
        <a:bodyPr/>
        <a:lstStyle/>
        <a:p>
          <a:endParaRPr lang="en-GB"/>
        </a:p>
      </dgm:t>
    </dgm:pt>
    <dgm:pt modelId="{3103F6D1-BE38-4508-90F5-240AA5DA9708}" type="pres">
      <dgm:prSet presAssocID="{3C66C2CA-E198-4A1A-B437-A1C57075675A}" presName="Name0" presStyleCnt="0">
        <dgm:presLayoutVars>
          <dgm:chMax val="7"/>
          <dgm:chPref val="7"/>
          <dgm:dir/>
        </dgm:presLayoutVars>
      </dgm:prSet>
      <dgm:spPr/>
    </dgm:pt>
    <dgm:pt modelId="{02B3E966-6E65-4C4D-B21D-76CE2317B1FB}" type="pres">
      <dgm:prSet presAssocID="{3C66C2CA-E198-4A1A-B437-A1C57075675A}" presName="Name1" presStyleCnt="0"/>
      <dgm:spPr/>
    </dgm:pt>
    <dgm:pt modelId="{9A19C7C7-C600-4EFF-B98C-F253EC038839}" type="pres">
      <dgm:prSet presAssocID="{3C66C2CA-E198-4A1A-B437-A1C57075675A}" presName="cycle" presStyleCnt="0"/>
      <dgm:spPr/>
    </dgm:pt>
    <dgm:pt modelId="{42967B97-33ED-48A4-AE68-B5D1E1E80B40}" type="pres">
      <dgm:prSet presAssocID="{3C66C2CA-E198-4A1A-B437-A1C57075675A}" presName="srcNode" presStyleLbl="node1" presStyleIdx="0" presStyleCnt="4"/>
      <dgm:spPr/>
    </dgm:pt>
    <dgm:pt modelId="{0F041512-292D-4573-A577-75F9F46AD4E0}" type="pres">
      <dgm:prSet presAssocID="{3C66C2CA-E198-4A1A-B437-A1C57075675A}" presName="conn" presStyleLbl="parChTrans1D2" presStyleIdx="0" presStyleCnt="1"/>
      <dgm:spPr/>
    </dgm:pt>
    <dgm:pt modelId="{6A3E60D5-244E-49C0-9366-4B21313055D9}" type="pres">
      <dgm:prSet presAssocID="{3C66C2CA-E198-4A1A-B437-A1C57075675A}" presName="extraNode" presStyleLbl="node1" presStyleIdx="0" presStyleCnt="4"/>
      <dgm:spPr/>
    </dgm:pt>
    <dgm:pt modelId="{252CF89A-C408-478D-8ECD-9FED89100ED7}" type="pres">
      <dgm:prSet presAssocID="{3C66C2CA-E198-4A1A-B437-A1C57075675A}" presName="dstNode" presStyleLbl="node1" presStyleIdx="0" presStyleCnt="4"/>
      <dgm:spPr/>
    </dgm:pt>
    <dgm:pt modelId="{76B7B154-6DB8-4B80-A44E-B6FDCC9E488E}" type="pres">
      <dgm:prSet presAssocID="{4F58611E-65FD-4AB1-B839-4F21887BAD2B}" presName="text_1" presStyleLbl="node1" presStyleIdx="0" presStyleCnt="4">
        <dgm:presLayoutVars>
          <dgm:bulletEnabled val="1"/>
        </dgm:presLayoutVars>
      </dgm:prSet>
      <dgm:spPr/>
    </dgm:pt>
    <dgm:pt modelId="{F6471B8B-A497-47B4-9B43-8293F50D3018}" type="pres">
      <dgm:prSet presAssocID="{4F58611E-65FD-4AB1-B839-4F21887BAD2B}" presName="accent_1" presStyleCnt="0"/>
      <dgm:spPr/>
    </dgm:pt>
    <dgm:pt modelId="{C91E201D-D18A-484F-B721-03896AB36988}" type="pres">
      <dgm:prSet presAssocID="{4F58611E-65FD-4AB1-B839-4F21887BAD2B}" presName="accentRepeatNode" presStyleLbl="solidFgAcc1" presStyleIdx="0" presStyleCnt="4"/>
      <dgm:spPr>
        <a:solidFill>
          <a:schemeClr val="bg1"/>
        </a:solidFill>
        <a:ln w="38100">
          <a:solidFill>
            <a:srgbClr val="277C5F"/>
          </a:solidFill>
        </a:ln>
      </dgm:spPr>
    </dgm:pt>
    <dgm:pt modelId="{22CA0DD2-EE03-49E2-8A64-203E0145EC07}" type="pres">
      <dgm:prSet presAssocID="{B00059F0-B0A2-4431-BC46-4E5D956E24B0}" presName="text_2" presStyleLbl="node1" presStyleIdx="1" presStyleCnt="4">
        <dgm:presLayoutVars>
          <dgm:bulletEnabled val="1"/>
        </dgm:presLayoutVars>
      </dgm:prSet>
      <dgm:spPr/>
    </dgm:pt>
    <dgm:pt modelId="{F543D1C3-FF9B-4F19-A15B-361D95F46457}" type="pres">
      <dgm:prSet presAssocID="{B00059F0-B0A2-4431-BC46-4E5D956E24B0}" presName="accent_2" presStyleCnt="0"/>
      <dgm:spPr/>
    </dgm:pt>
    <dgm:pt modelId="{3A570375-AF3C-43BD-8BFD-305D15F98920}" type="pres">
      <dgm:prSet presAssocID="{B00059F0-B0A2-4431-BC46-4E5D956E24B0}" presName="accentRepeatNode" presStyleLbl="solidFgAcc1" presStyleIdx="1" presStyleCnt="4"/>
      <dgm:spPr>
        <a:solidFill>
          <a:schemeClr val="bg1"/>
        </a:solidFill>
        <a:ln w="38100">
          <a:solidFill>
            <a:srgbClr val="277C5F"/>
          </a:solidFill>
        </a:ln>
      </dgm:spPr>
    </dgm:pt>
    <dgm:pt modelId="{F0757BA7-99C1-4184-B06C-B5C5E62B6191}" type="pres">
      <dgm:prSet presAssocID="{DBEE74DB-E518-4209-9AD4-A51E1D397931}" presName="text_3" presStyleLbl="node1" presStyleIdx="2" presStyleCnt="4">
        <dgm:presLayoutVars>
          <dgm:bulletEnabled val="1"/>
        </dgm:presLayoutVars>
      </dgm:prSet>
      <dgm:spPr/>
    </dgm:pt>
    <dgm:pt modelId="{EB0A5698-DBCA-437E-A996-A62DAC1645FD}" type="pres">
      <dgm:prSet presAssocID="{DBEE74DB-E518-4209-9AD4-A51E1D397931}" presName="accent_3" presStyleCnt="0"/>
      <dgm:spPr/>
    </dgm:pt>
    <dgm:pt modelId="{27266302-21CF-44B4-AFE2-48CB328ACE28}" type="pres">
      <dgm:prSet presAssocID="{DBEE74DB-E518-4209-9AD4-A51E1D397931}" presName="accentRepeatNode" presStyleLbl="solidFgAcc1" presStyleIdx="2" presStyleCnt="4"/>
      <dgm:spPr>
        <a:solidFill>
          <a:schemeClr val="bg1"/>
        </a:solidFill>
        <a:ln w="38100">
          <a:solidFill>
            <a:srgbClr val="277C5F"/>
          </a:solidFill>
        </a:ln>
      </dgm:spPr>
    </dgm:pt>
    <dgm:pt modelId="{8FBE6A0F-5D7D-4D92-9F0D-18083A089B14}" type="pres">
      <dgm:prSet presAssocID="{2DBA6149-645A-4308-9FC1-2A62FDA6D356}" presName="text_4" presStyleLbl="node1" presStyleIdx="3" presStyleCnt="4">
        <dgm:presLayoutVars>
          <dgm:bulletEnabled val="1"/>
        </dgm:presLayoutVars>
      </dgm:prSet>
      <dgm:spPr/>
    </dgm:pt>
    <dgm:pt modelId="{8EDD857D-A984-4D0B-B34F-003CA7979AD6}" type="pres">
      <dgm:prSet presAssocID="{2DBA6149-645A-4308-9FC1-2A62FDA6D356}" presName="accent_4" presStyleCnt="0"/>
      <dgm:spPr/>
    </dgm:pt>
    <dgm:pt modelId="{CEE567E8-B76D-496F-85E1-B1135D75C036}" type="pres">
      <dgm:prSet presAssocID="{2DBA6149-645A-4308-9FC1-2A62FDA6D356}" presName="accentRepeatNode" presStyleLbl="solidFgAcc1" presStyleIdx="3" presStyleCnt="4"/>
      <dgm:spPr>
        <a:solidFill>
          <a:schemeClr val="bg1"/>
        </a:solidFill>
        <a:ln w="38100">
          <a:solidFill>
            <a:srgbClr val="277C5F"/>
          </a:solidFill>
        </a:ln>
      </dgm:spPr>
    </dgm:pt>
  </dgm:ptLst>
  <dgm:cxnLst>
    <dgm:cxn modelId="{F447474B-C8DE-47B2-BC96-FCCF881D9095}" srcId="{3C66C2CA-E198-4A1A-B437-A1C57075675A}" destId="{B00059F0-B0A2-4431-BC46-4E5D956E24B0}" srcOrd="1" destOrd="0" parTransId="{D0908CC2-45DE-420A-84E0-C33BC84050BE}" sibTransId="{3304A2BE-C1E7-45F6-B53F-420316F3823C}"/>
    <dgm:cxn modelId="{DF8AE053-7C29-49D2-A872-35F226929326}" type="presOf" srcId="{DBEE74DB-E518-4209-9AD4-A51E1D397931}" destId="{F0757BA7-99C1-4184-B06C-B5C5E62B6191}" srcOrd="0" destOrd="0" presId="urn:microsoft.com/office/officeart/2008/layout/VerticalCurvedList"/>
    <dgm:cxn modelId="{2AB4325C-F2CC-4444-946F-F2494A250536}" type="presOf" srcId="{3C66C2CA-E198-4A1A-B437-A1C57075675A}" destId="{3103F6D1-BE38-4508-90F5-240AA5DA9708}" srcOrd="0" destOrd="0" presId="urn:microsoft.com/office/officeart/2008/layout/VerticalCurvedList"/>
    <dgm:cxn modelId="{4AD6AA6D-0BC7-4886-B627-A9D85F914578}" type="presOf" srcId="{4F58611E-65FD-4AB1-B839-4F21887BAD2B}" destId="{76B7B154-6DB8-4B80-A44E-B6FDCC9E488E}" srcOrd="0" destOrd="0" presId="urn:microsoft.com/office/officeart/2008/layout/VerticalCurvedList"/>
    <dgm:cxn modelId="{BD805D8A-2024-4917-BCEB-54444BF52E8D}" type="presOf" srcId="{B00059F0-B0A2-4431-BC46-4E5D956E24B0}" destId="{22CA0DD2-EE03-49E2-8A64-203E0145EC07}" srcOrd="0" destOrd="0" presId="urn:microsoft.com/office/officeart/2008/layout/VerticalCurvedList"/>
    <dgm:cxn modelId="{7B9E8691-6E66-4702-B0B2-4E493B06A378}" srcId="{3C66C2CA-E198-4A1A-B437-A1C57075675A}" destId="{4F58611E-65FD-4AB1-B839-4F21887BAD2B}" srcOrd="0" destOrd="0" parTransId="{F9DE3D34-F628-4E40-965C-5D0197F0F12C}" sibTransId="{73206E8C-702C-4A31-B926-AA1EDFBBD2D8}"/>
    <dgm:cxn modelId="{9EE2FED2-D07F-4435-8A7D-D9ABE0773809}" srcId="{3C66C2CA-E198-4A1A-B437-A1C57075675A}" destId="{DBEE74DB-E518-4209-9AD4-A51E1D397931}" srcOrd="2" destOrd="0" parTransId="{081DD2DC-DFC1-4AFD-8A0C-86413F9AFBF5}" sibTransId="{8521A94E-F7D1-4965-BF77-B166F9249E42}"/>
    <dgm:cxn modelId="{1242ABED-EE12-467C-B1D3-81ED4086D781}" type="presOf" srcId="{73206E8C-702C-4A31-B926-AA1EDFBBD2D8}" destId="{0F041512-292D-4573-A577-75F9F46AD4E0}" srcOrd="0" destOrd="0" presId="urn:microsoft.com/office/officeart/2008/layout/VerticalCurvedList"/>
    <dgm:cxn modelId="{192685EE-0252-4E26-9489-4D568EC80562}" srcId="{3C66C2CA-E198-4A1A-B437-A1C57075675A}" destId="{2DBA6149-645A-4308-9FC1-2A62FDA6D356}" srcOrd="3" destOrd="0" parTransId="{0BB2AA1D-5675-4404-9FFC-687BA9D16A71}" sibTransId="{5ECBBE2E-0A47-4107-B893-7F2E9879AE51}"/>
    <dgm:cxn modelId="{C118B9F2-BE93-4E4F-8BB8-E93A10A2B0D6}" type="presOf" srcId="{2DBA6149-645A-4308-9FC1-2A62FDA6D356}" destId="{8FBE6A0F-5D7D-4D92-9F0D-18083A089B14}" srcOrd="0" destOrd="0" presId="urn:microsoft.com/office/officeart/2008/layout/VerticalCurvedList"/>
    <dgm:cxn modelId="{A7C5D791-F231-4C2E-83A8-3BB410C66E55}" type="presParOf" srcId="{3103F6D1-BE38-4508-90F5-240AA5DA9708}" destId="{02B3E966-6E65-4C4D-B21D-76CE2317B1FB}" srcOrd="0" destOrd="0" presId="urn:microsoft.com/office/officeart/2008/layout/VerticalCurvedList"/>
    <dgm:cxn modelId="{5F91FCE7-105B-454A-8DFA-5559160449B2}" type="presParOf" srcId="{02B3E966-6E65-4C4D-B21D-76CE2317B1FB}" destId="{9A19C7C7-C600-4EFF-B98C-F253EC038839}" srcOrd="0" destOrd="0" presId="urn:microsoft.com/office/officeart/2008/layout/VerticalCurvedList"/>
    <dgm:cxn modelId="{9A46DE32-B0B9-44DF-B50C-B568427DB57F}" type="presParOf" srcId="{9A19C7C7-C600-4EFF-B98C-F253EC038839}" destId="{42967B97-33ED-48A4-AE68-B5D1E1E80B40}" srcOrd="0" destOrd="0" presId="urn:microsoft.com/office/officeart/2008/layout/VerticalCurvedList"/>
    <dgm:cxn modelId="{86A3FAD4-BA7B-4093-BC00-61DEF6B856F7}" type="presParOf" srcId="{9A19C7C7-C600-4EFF-B98C-F253EC038839}" destId="{0F041512-292D-4573-A577-75F9F46AD4E0}" srcOrd="1" destOrd="0" presId="urn:microsoft.com/office/officeart/2008/layout/VerticalCurvedList"/>
    <dgm:cxn modelId="{14A24FD4-D2BE-4EC1-A046-7E1576997189}" type="presParOf" srcId="{9A19C7C7-C600-4EFF-B98C-F253EC038839}" destId="{6A3E60D5-244E-49C0-9366-4B21313055D9}" srcOrd="2" destOrd="0" presId="urn:microsoft.com/office/officeart/2008/layout/VerticalCurvedList"/>
    <dgm:cxn modelId="{F37C982E-EBBE-4005-B93A-D4C2B38ADFB7}" type="presParOf" srcId="{9A19C7C7-C600-4EFF-B98C-F253EC038839}" destId="{252CF89A-C408-478D-8ECD-9FED89100ED7}" srcOrd="3" destOrd="0" presId="urn:microsoft.com/office/officeart/2008/layout/VerticalCurvedList"/>
    <dgm:cxn modelId="{FC674A7F-DFF8-4E2A-AD9A-75729C37E5B2}" type="presParOf" srcId="{02B3E966-6E65-4C4D-B21D-76CE2317B1FB}" destId="{76B7B154-6DB8-4B80-A44E-B6FDCC9E488E}" srcOrd="1" destOrd="0" presId="urn:microsoft.com/office/officeart/2008/layout/VerticalCurvedList"/>
    <dgm:cxn modelId="{06FCF259-8C5A-4D75-9178-EE98E3A8E2C2}" type="presParOf" srcId="{02B3E966-6E65-4C4D-B21D-76CE2317B1FB}" destId="{F6471B8B-A497-47B4-9B43-8293F50D3018}" srcOrd="2" destOrd="0" presId="urn:microsoft.com/office/officeart/2008/layout/VerticalCurvedList"/>
    <dgm:cxn modelId="{E87C2F46-6DEB-4DCE-98AE-D560972CB21B}" type="presParOf" srcId="{F6471B8B-A497-47B4-9B43-8293F50D3018}" destId="{C91E201D-D18A-484F-B721-03896AB36988}" srcOrd="0" destOrd="0" presId="urn:microsoft.com/office/officeart/2008/layout/VerticalCurvedList"/>
    <dgm:cxn modelId="{59DB3671-AC2A-4886-B9A6-82E6DAE8EBA3}" type="presParOf" srcId="{02B3E966-6E65-4C4D-B21D-76CE2317B1FB}" destId="{22CA0DD2-EE03-49E2-8A64-203E0145EC07}" srcOrd="3" destOrd="0" presId="urn:microsoft.com/office/officeart/2008/layout/VerticalCurvedList"/>
    <dgm:cxn modelId="{0488CBBC-B86F-4DBA-BE10-BB17C72B7A49}" type="presParOf" srcId="{02B3E966-6E65-4C4D-B21D-76CE2317B1FB}" destId="{F543D1C3-FF9B-4F19-A15B-361D95F46457}" srcOrd="4" destOrd="0" presId="urn:microsoft.com/office/officeart/2008/layout/VerticalCurvedList"/>
    <dgm:cxn modelId="{9E8E9F55-3962-4502-B8C3-ED105B44D7E1}" type="presParOf" srcId="{F543D1C3-FF9B-4F19-A15B-361D95F46457}" destId="{3A570375-AF3C-43BD-8BFD-305D15F98920}" srcOrd="0" destOrd="0" presId="urn:microsoft.com/office/officeart/2008/layout/VerticalCurvedList"/>
    <dgm:cxn modelId="{B6BD612A-B12C-4324-8323-AC636953F63E}" type="presParOf" srcId="{02B3E966-6E65-4C4D-B21D-76CE2317B1FB}" destId="{F0757BA7-99C1-4184-B06C-B5C5E62B6191}" srcOrd="5" destOrd="0" presId="urn:microsoft.com/office/officeart/2008/layout/VerticalCurvedList"/>
    <dgm:cxn modelId="{B9B6AEA3-B013-48B6-BD25-23C325CD1D6E}" type="presParOf" srcId="{02B3E966-6E65-4C4D-B21D-76CE2317B1FB}" destId="{EB0A5698-DBCA-437E-A996-A62DAC1645FD}" srcOrd="6" destOrd="0" presId="urn:microsoft.com/office/officeart/2008/layout/VerticalCurvedList"/>
    <dgm:cxn modelId="{677E8DBF-E4E4-43FE-98CD-3DBB2D9A0AC6}" type="presParOf" srcId="{EB0A5698-DBCA-437E-A996-A62DAC1645FD}" destId="{27266302-21CF-44B4-AFE2-48CB328ACE28}" srcOrd="0" destOrd="0" presId="urn:microsoft.com/office/officeart/2008/layout/VerticalCurvedList"/>
    <dgm:cxn modelId="{B0A02DF3-069E-4287-8878-F68A8D2A3ABC}" type="presParOf" srcId="{02B3E966-6E65-4C4D-B21D-76CE2317B1FB}" destId="{8FBE6A0F-5D7D-4D92-9F0D-18083A089B14}" srcOrd="7" destOrd="0" presId="urn:microsoft.com/office/officeart/2008/layout/VerticalCurvedList"/>
    <dgm:cxn modelId="{D96B285E-AC0F-4504-8C26-BCF3546F4FAE}" type="presParOf" srcId="{02B3E966-6E65-4C4D-B21D-76CE2317B1FB}" destId="{8EDD857D-A984-4D0B-B34F-003CA7979AD6}" srcOrd="8" destOrd="0" presId="urn:microsoft.com/office/officeart/2008/layout/VerticalCurvedList"/>
    <dgm:cxn modelId="{8321E3F9-D3D7-4148-AEB2-D106002E6E02}" type="presParOf" srcId="{8EDD857D-A984-4D0B-B34F-003CA7979AD6}" destId="{CEE567E8-B76D-496F-85E1-B1135D75C0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6C2CA-E198-4A1A-B437-A1C5707567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8611E-65FD-4AB1-B839-4F21887BAD2B}">
      <dgm:prSet phldrT="[Text]"/>
      <dgm:spPr>
        <a:solidFill>
          <a:srgbClr val="5CC5E5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F9DE3D34-F628-4E40-965C-5D0197F0F12C}" type="parTrans" cxnId="{7B9E8691-6E66-4702-B0B2-4E493B06A378}">
      <dgm:prSet/>
      <dgm:spPr/>
      <dgm:t>
        <a:bodyPr/>
        <a:lstStyle/>
        <a:p>
          <a:endParaRPr lang="en-GB"/>
        </a:p>
      </dgm:t>
    </dgm:pt>
    <dgm:pt modelId="{73206E8C-702C-4A31-B926-AA1EDFBBD2D8}" type="sibTrans" cxnId="{7B9E8691-6E66-4702-B0B2-4E493B06A378}">
      <dgm:prSet/>
      <dgm:spPr>
        <a:solidFill>
          <a:srgbClr val="277C5F"/>
        </a:solidFill>
        <a:ln>
          <a:solidFill>
            <a:srgbClr val="5CC5E5"/>
          </a:solidFill>
        </a:ln>
      </dgm:spPr>
      <dgm:t>
        <a:bodyPr/>
        <a:lstStyle/>
        <a:p>
          <a:endParaRPr lang="en-GB"/>
        </a:p>
      </dgm:t>
    </dgm:pt>
    <dgm:pt modelId="{B00059F0-B0A2-4431-BC46-4E5D956E24B0}">
      <dgm:prSet phldrT="[Text]"/>
      <dgm:spPr>
        <a:solidFill>
          <a:srgbClr val="5CC5E5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D0908CC2-45DE-420A-84E0-C33BC84050BE}" type="parTrans" cxnId="{F447474B-C8DE-47B2-BC96-FCCF881D9095}">
      <dgm:prSet/>
      <dgm:spPr/>
      <dgm:t>
        <a:bodyPr/>
        <a:lstStyle/>
        <a:p>
          <a:endParaRPr lang="en-GB"/>
        </a:p>
      </dgm:t>
    </dgm:pt>
    <dgm:pt modelId="{3304A2BE-C1E7-45F6-B53F-420316F3823C}" type="sibTrans" cxnId="{F447474B-C8DE-47B2-BC96-FCCF881D9095}">
      <dgm:prSet/>
      <dgm:spPr/>
      <dgm:t>
        <a:bodyPr/>
        <a:lstStyle/>
        <a:p>
          <a:endParaRPr lang="en-GB"/>
        </a:p>
      </dgm:t>
    </dgm:pt>
    <dgm:pt modelId="{DBEE74DB-E518-4209-9AD4-A51E1D397931}">
      <dgm:prSet phldrT="[Text]"/>
      <dgm:spPr>
        <a:solidFill>
          <a:srgbClr val="5CC5E5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81DD2DC-DFC1-4AFD-8A0C-86413F9AFBF5}" type="parTrans" cxnId="{9EE2FED2-D07F-4435-8A7D-D9ABE0773809}">
      <dgm:prSet/>
      <dgm:spPr/>
      <dgm:t>
        <a:bodyPr/>
        <a:lstStyle/>
        <a:p>
          <a:endParaRPr lang="en-GB"/>
        </a:p>
      </dgm:t>
    </dgm:pt>
    <dgm:pt modelId="{8521A94E-F7D1-4965-BF77-B166F9249E42}" type="sibTrans" cxnId="{9EE2FED2-D07F-4435-8A7D-D9ABE0773809}">
      <dgm:prSet/>
      <dgm:spPr/>
      <dgm:t>
        <a:bodyPr/>
        <a:lstStyle/>
        <a:p>
          <a:endParaRPr lang="en-GB"/>
        </a:p>
      </dgm:t>
    </dgm:pt>
    <dgm:pt modelId="{2DBA6149-645A-4308-9FC1-2A62FDA6D356}">
      <dgm:prSet/>
      <dgm:spPr>
        <a:solidFill>
          <a:srgbClr val="5CC5E5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0BB2AA1D-5675-4404-9FFC-687BA9D16A71}" type="parTrans" cxnId="{192685EE-0252-4E26-9489-4D568EC80562}">
      <dgm:prSet/>
      <dgm:spPr/>
      <dgm:t>
        <a:bodyPr/>
        <a:lstStyle/>
        <a:p>
          <a:endParaRPr lang="en-GB"/>
        </a:p>
      </dgm:t>
    </dgm:pt>
    <dgm:pt modelId="{5ECBBE2E-0A47-4107-B893-7F2E9879AE51}" type="sibTrans" cxnId="{192685EE-0252-4E26-9489-4D568EC80562}">
      <dgm:prSet/>
      <dgm:spPr/>
      <dgm:t>
        <a:bodyPr/>
        <a:lstStyle/>
        <a:p>
          <a:endParaRPr lang="en-GB"/>
        </a:p>
      </dgm:t>
    </dgm:pt>
    <dgm:pt modelId="{3103F6D1-BE38-4508-90F5-240AA5DA9708}" type="pres">
      <dgm:prSet presAssocID="{3C66C2CA-E198-4A1A-B437-A1C57075675A}" presName="Name0" presStyleCnt="0">
        <dgm:presLayoutVars>
          <dgm:chMax val="7"/>
          <dgm:chPref val="7"/>
          <dgm:dir/>
        </dgm:presLayoutVars>
      </dgm:prSet>
      <dgm:spPr/>
    </dgm:pt>
    <dgm:pt modelId="{02B3E966-6E65-4C4D-B21D-76CE2317B1FB}" type="pres">
      <dgm:prSet presAssocID="{3C66C2CA-E198-4A1A-B437-A1C57075675A}" presName="Name1" presStyleCnt="0"/>
      <dgm:spPr/>
    </dgm:pt>
    <dgm:pt modelId="{9A19C7C7-C600-4EFF-B98C-F253EC038839}" type="pres">
      <dgm:prSet presAssocID="{3C66C2CA-E198-4A1A-B437-A1C57075675A}" presName="cycle" presStyleCnt="0"/>
      <dgm:spPr/>
    </dgm:pt>
    <dgm:pt modelId="{42967B97-33ED-48A4-AE68-B5D1E1E80B40}" type="pres">
      <dgm:prSet presAssocID="{3C66C2CA-E198-4A1A-B437-A1C57075675A}" presName="srcNode" presStyleLbl="node1" presStyleIdx="0" presStyleCnt="4"/>
      <dgm:spPr/>
    </dgm:pt>
    <dgm:pt modelId="{0F041512-292D-4573-A577-75F9F46AD4E0}" type="pres">
      <dgm:prSet presAssocID="{3C66C2CA-E198-4A1A-B437-A1C57075675A}" presName="conn" presStyleLbl="parChTrans1D2" presStyleIdx="0" presStyleCnt="1"/>
      <dgm:spPr/>
    </dgm:pt>
    <dgm:pt modelId="{6A3E60D5-244E-49C0-9366-4B21313055D9}" type="pres">
      <dgm:prSet presAssocID="{3C66C2CA-E198-4A1A-B437-A1C57075675A}" presName="extraNode" presStyleLbl="node1" presStyleIdx="0" presStyleCnt="4"/>
      <dgm:spPr/>
    </dgm:pt>
    <dgm:pt modelId="{252CF89A-C408-478D-8ECD-9FED89100ED7}" type="pres">
      <dgm:prSet presAssocID="{3C66C2CA-E198-4A1A-B437-A1C57075675A}" presName="dstNode" presStyleLbl="node1" presStyleIdx="0" presStyleCnt="4"/>
      <dgm:spPr/>
    </dgm:pt>
    <dgm:pt modelId="{76B7B154-6DB8-4B80-A44E-B6FDCC9E488E}" type="pres">
      <dgm:prSet presAssocID="{4F58611E-65FD-4AB1-B839-4F21887BAD2B}" presName="text_1" presStyleLbl="node1" presStyleIdx="0" presStyleCnt="4">
        <dgm:presLayoutVars>
          <dgm:bulletEnabled val="1"/>
        </dgm:presLayoutVars>
      </dgm:prSet>
      <dgm:spPr/>
    </dgm:pt>
    <dgm:pt modelId="{F6471B8B-A497-47B4-9B43-8293F50D3018}" type="pres">
      <dgm:prSet presAssocID="{4F58611E-65FD-4AB1-B839-4F21887BAD2B}" presName="accent_1" presStyleCnt="0"/>
      <dgm:spPr/>
    </dgm:pt>
    <dgm:pt modelId="{C91E201D-D18A-484F-B721-03896AB36988}" type="pres">
      <dgm:prSet presAssocID="{4F58611E-65FD-4AB1-B839-4F21887BAD2B}" presName="accentRepeatNode" presStyleLbl="solidFgAcc1" presStyleIdx="0" presStyleCnt="4"/>
      <dgm:spPr>
        <a:solidFill>
          <a:schemeClr val="bg1"/>
        </a:solidFill>
        <a:ln w="38100">
          <a:solidFill>
            <a:srgbClr val="5CC5E5"/>
          </a:solidFill>
        </a:ln>
      </dgm:spPr>
    </dgm:pt>
    <dgm:pt modelId="{22CA0DD2-EE03-49E2-8A64-203E0145EC07}" type="pres">
      <dgm:prSet presAssocID="{B00059F0-B0A2-4431-BC46-4E5D956E24B0}" presName="text_2" presStyleLbl="node1" presStyleIdx="1" presStyleCnt="4">
        <dgm:presLayoutVars>
          <dgm:bulletEnabled val="1"/>
        </dgm:presLayoutVars>
      </dgm:prSet>
      <dgm:spPr/>
    </dgm:pt>
    <dgm:pt modelId="{F543D1C3-FF9B-4F19-A15B-361D95F46457}" type="pres">
      <dgm:prSet presAssocID="{B00059F0-B0A2-4431-BC46-4E5D956E24B0}" presName="accent_2" presStyleCnt="0"/>
      <dgm:spPr/>
    </dgm:pt>
    <dgm:pt modelId="{3A570375-AF3C-43BD-8BFD-305D15F98920}" type="pres">
      <dgm:prSet presAssocID="{B00059F0-B0A2-4431-BC46-4E5D956E24B0}" presName="accentRepeatNode" presStyleLbl="solidFgAcc1" presStyleIdx="1" presStyleCnt="4"/>
      <dgm:spPr>
        <a:solidFill>
          <a:schemeClr val="bg1"/>
        </a:solidFill>
        <a:ln w="38100">
          <a:solidFill>
            <a:srgbClr val="5CC5E5"/>
          </a:solidFill>
        </a:ln>
      </dgm:spPr>
    </dgm:pt>
    <dgm:pt modelId="{F0757BA7-99C1-4184-B06C-B5C5E62B6191}" type="pres">
      <dgm:prSet presAssocID="{DBEE74DB-E518-4209-9AD4-A51E1D397931}" presName="text_3" presStyleLbl="node1" presStyleIdx="2" presStyleCnt="4">
        <dgm:presLayoutVars>
          <dgm:bulletEnabled val="1"/>
        </dgm:presLayoutVars>
      </dgm:prSet>
      <dgm:spPr/>
    </dgm:pt>
    <dgm:pt modelId="{EB0A5698-DBCA-437E-A996-A62DAC1645FD}" type="pres">
      <dgm:prSet presAssocID="{DBEE74DB-E518-4209-9AD4-A51E1D397931}" presName="accent_3" presStyleCnt="0"/>
      <dgm:spPr/>
    </dgm:pt>
    <dgm:pt modelId="{27266302-21CF-44B4-AFE2-48CB328ACE28}" type="pres">
      <dgm:prSet presAssocID="{DBEE74DB-E518-4209-9AD4-A51E1D397931}" presName="accentRepeatNode" presStyleLbl="solidFgAcc1" presStyleIdx="2" presStyleCnt="4"/>
      <dgm:spPr>
        <a:solidFill>
          <a:schemeClr val="bg1"/>
        </a:solidFill>
        <a:ln w="38100">
          <a:solidFill>
            <a:srgbClr val="5CC5E5"/>
          </a:solidFill>
        </a:ln>
      </dgm:spPr>
    </dgm:pt>
    <dgm:pt modelId="{8FBE6A0F-5D7D-4D92-9F0D-18083A089B14}" type="pres">
      <dgm:prSet presAssocID="{2DBA6149-645A-4308-9FC1-2A62FDA6D356}" presName="text_4" presStyleLbl="node1" presStyleIdx="3" presStyleCnt="4">
        <dgm:presLayoutVars>
          <dgm:bulletEnabled val="1"/>
        </dgm:presLayoutVars>
      </dgm:prSet>
      <dgm:spPr/>
    </dgm:pt>
    <dgm:pt modelId="{8EDD857D-A984-4D0B-B34F-003CA7979AD6}" type="pres">
      <dgm:prSet presAssocID="{2DBA6149-645A-4308-9FC1-2A62FDA6D356}" presName="accent_4" presStyleCnt="0"/>
      <dgm:spPr/>
    </dgm:pt>
    <dgm:pt modelId="{CEE567E8-B76D-496F-85E1-B1135D75C036}" type="pres">
      <dgm:prSet presAssocID="{2DBA6149-645A-4308-9FC1-2A62FDA6D356}" presName="accentRepeatNode" presStyleLbl="solidFgAcc1" presStyleIdx="3" presStyleCnt="4"/>
      <dgm:spPr>
        <a:solidFill>
          <a:schemeClr val="bg1"/>
        </a:solidFill>
        <a:ln w="38100">
          <a:solidFill>
            <a:srgbClr val="5CC5E5"/>
          </a:solidFill>
        </a:ln>
      </dgm:spPr>
    </dgm:pt>
  </dgm:ptLst>
  <dgm:cxnLst>
    <dgm:cxn modelId="{F447474B-C8DE-47B2-BC96-FCCF881D9095}" srcId="{3C66C2CA-E198-4A1A-B437-A1C57075675A}" destId="{B00059F0-B0A2-4431-BC46-4E5D956E24B0}" srcOrd="1" destOrd="0" parTransId="{D0908CC2-45DE-420A-84E0-C33BC84050BE}" sibTransId="{3304A2BE-C1E7-45F6-B53F-420316F3823C}"/>
    <dgm:cxn modelId="{DF8AE053-7C29-49D2-A872-35F226929326}" type="presOf" srcId="{DBEE74DB-E518-4209-9AD4-A51E1D397931}" destId="{F0757BA7-99C1-4184-B06C-B5C5E62B6191}" srcOrd="0" destOrd="0" presId="urn:microsoft.com/office/officeart/2008/layout/VerticalCurvedList"/>
    <dgm:cxn modelId="{2AB4325C-F2CC-4444-946F-F2494A250536}" type="presOf" srcId="{3C66C2CA-E198-4A1A-B437-A1C57075675A}" destId="{3103F6D1-BE38-4508-90F5-240AA5DA9708}" srcOrd="0" destOrd="0" presId="urn:microsoft.com/office/officeart/2008/layout/VerticalCurvedList"/>
    <dgm:cxn modelId="{4AD6AA6D-0BC7-4886-B627-A9D85F914578}" type="presOf" srcId="{4F58611E-65FD-4AB1-B839-4F21887BAD2B}" destId="{76B7B154-6DB8-4B80-A44E-B6FDCC9E488E}" srcOrd="0" destOrd="0" presId="urn:microsoft.com/office/officeart/2008/layout/VerticalCurvedList"/>
    <dgm:cxn modelId="{BD805D8A-2024-4917-BCEB-54444BF52E8D}" type="presOf" srcId="{B00059F0-B0A2-4431-BC46-4E5D956E24B0}" destId="{22CA0DD2-EE03-49E2-8A64-203E0145EC07}" srcOrd="0" destOrd="0" presId="urn:microsoft.com/office/officeart/2008/layout/VerticalCurvedList"/>
    <dgm:cxn modelId="{7B9E8691-6E66-4702-B0B2-4E493B06A378}" srcId="{3C66C2CA-E198-4A1A-B437-A1C57075675A}" destId="{4F58611E-65FD-4AB1-B839-4F21887BAD2B}" srcOrd="0" destOrd="0" parTransId="{F9DE3D34-F628-4E40-965C-5D0197F0F12C}" sibTransId="{73206E8C-702C-4A31-B926-AA1EDFBBD2D8}"/>
    <dgm:cxn modelId="{9EE2FED2-D07F-4435-8A7D-D9ABE0773809}" srcId="{3C66C2CA-E198-4A1A-B437-A1C57075675A}" destId="{DBEE74DB-E518-4209-9AD4-A51E1D397931}" srcOrd="2" destOrd="0" parTransId="{081DD2DC-DFC1-4AFD-8A0C-86413F9AFBF5}" sibTransId="{8521A94E-F7D1-4965-BF77-B166F9249E42}"/>
    <dgm:cxn modelId="{1242ABED-EE12-467C-B1D3-81ED4086D781}" type="presOf" srcId="{73206E8C-702C-4A31-B926-AA1EDFBBD2D8}" destId="{0F041512-292D-4573-A577-75F9F46AD4E0}" srcOrd="0" destOrd="0" presId="urn:microsoft.com/office/officeart/2008/layout/VerticalCurvedList"/>
    <dgm:cxn modelId="{192685EE-0252-4E26-9489-4D568EC80562}" srcId="{3C66C2CA-E198-4A1A-B437-A1C57075675A}" destId="{2DBA6149-645A-4308-9FC1-2A62FDA6D356}" srcOrd="3" destOrd="0" parTransId="{0BB2AA1D-5675-4404-9FFC-687BA9D16A71}" sibTransId="{5ECBBE2E-0A47-4107-B893-7F2E9879AE51}"/>
    <dgm:cxn modelId="{C118B9F2-BE93-4E4F-8BB8-E93A10A2B0D6}" type="presOf" srcId="{2DBA6149-645A-4308-9FC1-2A62FDA6D356}" destId="{8FBE6A0F-5D7D-4D92-9F0D-18083A089B14}" srcOrd="0" destOrd="0" presId="urn:microsoft.com/office/officeart/2008/layout/VerticalCurvedList"/>
    <dgm:cxn modelId="{A7C5D791-F231-4C2E-83A8-3BB410C66E55}" type="presParOf" srcId="{3103F6D1-BE38-4508-90F5-240AA5DA9708}" destId="{02B3E966-6E65-4C4D-B21D-76CE2317B1FB}" srcOrd="0" destOrd="0" presId="urn:microsoft.com/office/officeart/2008/layout/VerticalCurvedList"/>
    <dgm:cxn modelId="{5F91FCE7-105B-454A-8DFA-5559160449B2}" type="presParOf" srcId="{02B3E966-6E65-4C4D-B21D-76CE2317B1FB}" destId="{9A19C7C7-C600-4EFF-B98C-F253EC038839}" srcOrd="0" destOrd="0" presId="urn:microsoft.com/office/officeart/2008/layout/VerticalCurvedList"/>
    <dgm:cxn modelId="{9A46DE32-B0B9-44DF-B50C-B568427DB57F}" type="presParOf" srcId="{9A19C7C7-C600-4EFF-B98C-F253EC038839}" destId="{42967B97-33ED-48A4-AE68-B5D1E1E80B40}" srcOrd="0" destOrd="0" presId="urn:microsoft.com/office/officeart/2008/layout/VerticalCurvedList"/>
    <dgm:cxn modelId="{86A3FAD4-BA7B-4093-BC00-61DEF6B856F7}" type="presParOf" srcId="{9A19C7C7-C600-4EFF-B98C-F253EC038839}" destId="{0F041512-292D-4573-A577-75F9F46AD4E0}" srcOrd="1" destOrd="0" presId="urn:microsoft.com/office/officeart/2008/layout/VerticalCurvedList"/>
    <dgm:cxn modelId="{14A24FD4-D2BE-4EC1-A046-7E1576997189}" type="presParOf" srcId="{9A19C7C7-C600-4EFF-B98C-F253EC038839}" destId="{6A3E60D5-244E-49C0-9366-4B21313055D9}" srcOrd="2" destOrd="0" presId="urn:microsoft.com/office/officeart/2008/layout/VerticalCurvedList"/>
    <dgm:cxn modelId="{F37C982E-EBBE-4005-B93A-D4C2B38ADFB7}" type="presParOf" srcId="{9A19C7C7-C600-4EFF-B98C-F253EC038839}" destId="{252CF89A-C408-478D-8ECD-9FED89100ED7}" srcOrd="3" destOrd="0" presId="urn:microsoft.com/office/officeart/2008/layout/VerticalCurvedList"/>
    <dgm:cxn modelId="{FC674A7F-DFF8-4E2A-AD9A-75729C37E5B2}" type="presParOf" srcId="{02B3E966-6E65-4C4D-B21D-76CE2317B1FB}" destId="{76B7B154-6DB8-4B80-A44E-B6FDCC9E488E}" srcOrd="1" destOrd="0" presId="urn:microsoft.com/office/officeart/2008/layout/VerticalCurvedList"/>
    <dgm:cxn modelId="{06FCF259-8C5A-4D75-9178-EE98E3A8E2C2}" type="presParOf" srcId="{02B3E966-6E65-4C4D-B21D-76CE2317B1FB}" destId="{F6471B8B-A497-47B4-9B43-8293F50D3018}" srcOrd="2" destOrd="0" presId="urn:microsoft.com/office/officeart/2008/layout/VerticalCurvedList"/>
    <dgm:cxn modelId="{E87C2F46-6DEB-4DCE-98AE-D560972CB21B}" type="presParOf" srcId="{F6471B8B-A497-47B4-9B43-8293F50D3018}" destId="{C91E201D-D18A-484F-B721-03896AB36988}" srcOrd="0" destOrd="0" presId="urn:microsoft.com/office/officeart/2008/layout/VerticalCurvedList"/>
    <dgm:cxn modelId="{59DB3671-AC2A-4886-B9A6-82E6DAE8EBA3}" type="presParOf" srcId="{02B3E966-6E65-4C4D-B21D-76CE2317B1FB}" destId="{22CA0DD2-EE03-49E2-8A64-203E0145EC07}" srcOrd="3" destOrd="0" presId="urn:microsoft.com/office/officeart/2008/layout/VerticalCurvedList"/>
    <dgm:cxn modelId="{0488CBBC-B86F-4DBA-BE10-BB17C72B7A49}" type="presParOf" srcId="{02B3E966-6E65-4C4D-B21D-76CE2317B1FB}" destId="{F543D1C3-FF9B-4F19-A15B-361D95F46457}" srcOrd="4" destOrd="0" presId="urn:microsoft.com/office/officeart/2008/layout/VerticalCurvedList"/>
    <dgm:cxn modelId="{9E8E9F55-3962-4502-B8C3-ED105B44D7E1}" type="presParOf" srcId="{F543D1C3-FF9B-4F19-A15B-361D95F46457}" destId="{3A570375-AF3C-43BD-8BFD-305D15F98920}" srcOrd="0" destOrd="0" presId="urn:microsoft.com/office/officeart/2008/layout/VerticalCurvedList"/>
    <dgm:cxn modelId="{B6BD612A-B12C-4324-8323-AC636953F63E}" type="presParOf" srcId="{02B3E966-6E65-4C4D-B21D-76CE2317B1FB}" destId="{F0757BA7-99C1-4184-B06C-B5C5E62B6191}" srcOrd="5" destOrd="0" presId="urn:microsoft.com/office/officeart/2008/layout/VerticalCurvedList"/>
    <dgm:cxn modelId="{B9B6AEA3-B013-48B6-BD25-23C325CD1D6E}" type="presParOf" srcId="{02B3E966-6E65-4C4D-B21D-76CE2317B1FB}" destId="{EB0A5698-DBCA-437E-A996-A62DAC1645FD}" srcOrd="6" destOrd="0" presId="urn:microsoft.com/office/officeart/2008/layout/VerticalCurvedList"/>
    <dgm:cxn modelId="{677E8DBF-E4E4-43FE-98CD-3DBB2D9A0AC6}" type="presParOf" srcId="{EB0A5698-DBCA-437E-A996-A62DAC1645FD}" destId="{27266302-21CF-44B4-AFE2-48CB328ACE28}" srcOrd="0" destOrd="0" presId="urn:microsoft.com/office/officeart/2008/layout/VerticalCurvedList"/>
    <dgm:cxn modelId="{B0A02DF3-069E-4287-8878-F68A8D2A3ABC}" type="presParOf" srcId="{02B3E966-6E65-4C4D-B21D-76CE2317B1FB}" destId="{8FBE6A0F-5D7D-4D92-9F0D-18083A089B14}" srcOrd="7" destOrd="0" presId="urn:microsoft.com/office/officeart/2008/layout/VerticalCurvedList"/>
    <dgm:cxn modelId="{D96B285E-AC0F-4504-8C26-BCF3546F4FAE}" type="presParOf" srcId="{02B3E966-6E65-4C4D-B21D-76CE2317B1FB}" destId="{8EDD857D-A984-4D0B-B34F-003CA7979AD6}" srcOrd="8" destOrd="0" presId="urn:microsoft.com/office/officeart/2008/layout/VerticalCurvedList"/>
    <dgm:cxn modelId="{8321E3F9-D3D7-4148-AEB2-D106002E6E02}" type="presParOf" srcId="{8EDD857D-A984-4D0B-B34F-003CA7979AD6}" destId="{CEE567E8-B76D-496F-85E1-B1135D75C0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41512-292D-4573-A577-75F9F46AD4E0}">
      <dsp:nvSpPr>
        <dsp:cNvPr id="0" name=""/>
        <dsp:cNvSpPr/>
      </dsp:nvSpPr>
      <dsp:spPr>
        <a:xfrm>
          <a:off x="-5211593" y="-798247"/>
          <a:ext cx="6206074" cy="620607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solidFill>
          <a:srgbClr val="009F98"/>
        </a:solidFill>
        <a:ln w="254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B154-6DB8-4B80-A44E-B6FDCC9E488E}">
      <dsp:nvSpPr>
        <dsp:cNvPr id="0" name=""/>
        <dsp:cNvSpPr/>
      </dsp:nvSpPr>
      <dsp:spPr>
        <a:xfrm>
          <a:off x="520691" y="354384"/>
          <a:ext cx="6471582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384"/>
        <a:ext cx="6471582" cy="709137"/>
      </dsp:txXfrm>
    </dsp:sp>
    <dsp:sp modelId="{C91E201D-D18A-484F-B721-03896AB36988}">
      <dsp:nvSpPr>
        <dsp:cNvPr id="0" name=""/>
        <dsp:cNvSpPr/>
      </dsp:nvSpPr>
      <dsp:spPr>
        <a:xfrm>
          <a:off x="77480" y="265742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0DD2-EE03-49E2-8A64-203E0145EC07}">
      <dsp:nvSpPr>
        <dsp:cNvPr id="0" name=""/>
        <dsp:cNvSpPr/>
      </dsp:nvSpPr>
      <dsp:spPr>
        <a:xfrm>
          <a:off x="927256" y="1418275"/>
          <a:ext cx="6065017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1418275"/>
        <a:ext cx="6065017" cy="709137"/>
      </dsp:txXfrm>
    </dsp:sp>
    <dsp:sp modelId="{3A570375-AF3C-43BD-8BFD-305D15F98920}">
      <dsp:nvSpPr>
        <dsp:cNvPr id="0" name=""/>
        <dsp:cNvSpPr/>
      </dsp:nvSpPr>
      <dsp:spPr>
        <a:xfrm>
          <a:off x="484045" y="132963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57BA7-99C1-4184-B06C-B5C5E62B6191}">
      <dsp:nvSpPr>
        <dsp:cNvPr id="0" name=""/>
        <dsp:cNvSpPr/>
      </dsp:nvSpPr>
      <dsp:spPr>
        <a:xfrm>
          <a:off x="927256" y="2482166"/>
          <a:ext cx="6065017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2482166"/>
        <a:ext cx="6065017" cy="709137"/>
      </dsp:txXfrm>
    </dsp:sp>
    <dsp:sp modelId="{27266302-21CF-44B4-AFE2-48CB328ACE28}">
      <dsp:nvSpPr>
        <dsp:cNvPr id="0" name=""/>
        <dsp:cNvSpPr/>
      </dsp:nvSpPr>
      <dsp:spPr>
        <a:xfrm>
          <a:off x="484045" y="239352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6A0F-5D7D-4D92-9F0D-18083A089B14}">
      <dsp:nvSpPr>
        <dsp:cNvPr id="0" name=""/>
        <dsp:cNvSpPr/>
      </dsp:nvSpPr>
      <dsp:spPr>
        <a:xfrm>
          <a:off x="520691" y="3546056"/>
          <a:ext cx="6471582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6056"/>
        <a:ext cx="6471582" cy="709137"/>
      </dsp:txXfrm>
    </dsp:sp>
    <dsp:sp modelId="{CEE567E8-B76D-496F-85E1-B1135D75C036}">
      <dsp:nvSpPr>
        <dsp:cNvPr id="0" name=""/>
        <dsp:cNvSpPr/>
      </dsp:nvSpPr>
      <dsp:spPr>
        <a:xfrm>
          <a:off x="77480" y="3457414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41512-292D-4573-A577-75F9F46AD4E0}">
      <dsp:nvSpPr>
        <dsp:cNvPr id="0" name=""/>
        <dsp:cNvSpPr/>
      </dsp:nvSpPr>
      <dsp:spPr>
        <a:xfrm>
          <a:off x="-5211593" y="-798247"/>
          <a:ext cx="6206074" cy="620607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solidFill>
          <a:srgbClr val="009F98"/>
        </a:solidFill>
        <a:ln w="254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B154-6DB8-4B80-A44E-B6FDCC9E488E}">
      <dsp:nvSpPr>
        <dsp:cNvPr id="0" name=""/>
        <dsp:cNvSpPr/>
      </dsp:nvSpPr>
      <dsp:spPr>
        <a:xfrm>
          <a:off x="520691" y="354384"/>
          <a:ext cx="6471582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384"/>
        <a:ext cx="6471582" cy="709137"/>
      </dsp:txXfrm>
    </dsp:sp>
    <dsp:sp modelId="{C91E201D-D18A-484F-B721-03896AB36988}">
      <dsp:nvSpPr>
        <dsp:cNvPr id="0" name=""/>
        <dsp:cNvSpPr/>
      </dsp:nvSpPr>
      <dsp:spPr>
        <a:xfrm>
          <a:off x="77480" y="265742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0DD2-EE03-49E2-8A64-203E0145EC07}">
      <dsp:nvSpPr>
        <dsp:cNvPr id="0" name=""/>
        <dsp:cNvSpPr/>
      </dsp:nvSpPr>
      <dsp:spPr>
        <a:xfrm>
          <a:off x="927256" y="1418275"/>
          <a:ext cx="6065017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1418275"/>
        <a:ext cx="6065017" cy="709137"/>
      </dsp:txXfrm>
    </dsp:sp>
    <dsp:sp modelId="{3A570375-AF3C-43BD-8BFD-305D15F98920}">
      <dsp:nvSpPr>
        <dsp:cNvPr id="0" name=""/>
        <dsp:cNvSpPr/>
      </dsp:nvSpPr>
      <dsp:spPr>
        <a:xfrm>
          <a:off x="484045" y="132963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57BA7-99C1-4184-B06C-B5C5E62B6191}">
      <dsp:nvSpPr>
        <dsp:cNvPr id="0" name=""/>
        <dsp:cNvSpPr/>
      </dsp:nvSpPr>
      <dsp:spPr>
        <a:xfrm>
          <a:off x="927256" y="2482166"/>
          <a:ext cx="6065017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2482166"/>
        <a:ext cx="6065017" cy="709137"/>
      </dsp:txXfrm>
    </dsp:sp>
    <dsp:sp modelId="{27266302-21CF-44B4-AFE2-48CB328ACE28}">
      <dsp:nvSpPr>
        <dsp:cNvPr id="0" name=""/>
        <dsp:cNvSpPr/>
      </dsp:nvSpPr>
      <dsp:spPr>
        <a:xfrm>
          <a:off x="484045" y="239352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6A0F-5D7D-4D92-9F0D-18083A089B14}">
      <dsp:nvSpPr>
        <dsp:cNvPr id="0" name=""/>
        <dsp:cNvSpPr/>
      </dsp:nvSpPr>
      <dsp:spPr>
        <a:xfrm>
          <a:off x="520691" y="3546056"/>
          <a:ext cx="6471582" cy="709137"/>
        </a:xfrm>
        <a:prstGeom prst="rect">
          <a:avLst/>
        </a:prstGeom>
        <a:solidFill>
          <a:srgbClr val="009F9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6056"/>
        <a:ext cx="6471582" cy="709137"/>
      </dsp:txXfrm>
    </dsp:sp>
    <dsp:sp modelId="{CEE567E8-B76D-496F-85E1-B1135D75C036}">
      <dsp:nvSpPr>
        <dsp:cNvPr id="0" name=""/>
        <dsp:cNvSpPr/>
      </dsp:nvSpPr>
      <dsp:spPr>
        <a:xfrm>
          <a:off x="77480" y="3457414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9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41512-292D-4573-A577-75F9F46AD4E0}">
      <dsp:nvSpPr>
        <dsp:cNvPr id="0" name=""/>
        <dsp:cNvSpPr/>
      </dsp:nvSpPr>
      <dsp:spPr>
        <a:xfrm>
          <a:off x="-5211593" y="-798247"/>
          <a:ext cx="6206074" cy="620607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solidFill>
          <a:srgbClr val="277C5F"/>
        </a:solidFill>
        <a:ln w="25400" cap="flat" cmpd="sng" algn="ctr">
          <a:solidFill>
            <a:srgbClr val="277C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B154-6DB8-4B80-A44E-B6FDCC9E488E}">
      <dsp:nvSpPr>
        <dsp:cNvPr id="0" name=""/>
        <dsp:cNvSpPr/>
      </dsp:nvSpPr>
      <dsp:spPr>
        <a:xfrm>
          <a:off x="520691" y="354384"/>
          <a:ext cx="6471582" cy="709137"/>
        </a:xfrm>
        <a:prstGeom prst="rect">
          <a:avLst/>
        </a:prstGeom>
        <a:solidFill>
          <a:srgbClr val="277C5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384"/>
        <a:ext cx="6471582" cy="709137"/>
      </dsp:txXfrm>
    </dsp:sp>
    <dsp:sp modelId="{C91E201D-D18A-484F-B721-03896AB36988}">
      <dsp:nvSpPr>
        <dsp:cNvPr id="0" name=""/>
        <dsp:cNvSpPr/>
      </dsp:nvSpPr>
      <dsp:spPr>
        <a:xfrm>
          <a:off x="77480" y="265742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277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0DD2-EE03-49E2-8A64-203E0145EC07}">
      <dsp:nvSpPr>
        <dsp:cNvPr id="0" name=""/>
        <dsp:cNvSpPr/>
      </dsp:nvSpPr>
      <dsp:spPr>
        <a:xfrm>
          <a:off x="927256" y="1418275"/>
          <a:ext cx="6065017" cy="709137"/>
        </a:xfrm>
        <a:prstGeom prst="rect">
          <a:avLst/>
        </a:prstGeom>
        <a:solidFill>
          <a:srgbClr val="277C5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1418275"/>
        <a:ext cx="6065017" cy="709137"/>
      </dsp:txXfrm>
    </dsp:sp>
    <dsp:sp modelId="{3A570375-AF3C-43BD-8BFD-305D15F98920}">
      <dsp:nvSpPr>
        <dsp:cNvPr id="0" name=""/>
        <dsp:cNvSpPr/>
      </dsp:nvSpPr>
      <dsp:spPr>
        <a:xfrm>
          <a:off x="484045" y="132963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277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57BA7-99C1-4184-B06C-B5C5E62B6191}">
      <dsp:nvSpPr>
        <dsp:cNvPr id="0" name=""/>
        <dsp:cNvSpPr/>
      </dsp:nvSpPr>
      <dsp:spPr>
        <a:xfrm>
          <a:off x="927256" y="2482166"/>
          <a:ext cx="6065017" cy="709137"/>
        </a:xfrm>
        <a:prstGeom prst="rect">
          <a:avLst/>
        </a:prstGeom>
        <a:solidFill>
          <a:srgbClr val="277C5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2482166"/>
        <a:ext cx="6065017" cy="709137"/>
      </dsp:txXfrm>
    </dsp:sp>
    <dsp:sp modelId="{27266302-21CF-44B4-AFE2-48CB328ACE28}">
      <dsp:nvSpPr>
        <dsp:cNvPr id="0" name=""/>
        <dsp:cNvSpPr/>
      </dsp:nvSpPr>
      <dsp:spPr>
        <a:xfrm>
          <a:off x="484045" y="239352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277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6A0F-5D7D-4D92-9F0D-18083A089B14}">
      <dsp:nvSpPr>
        <dsp:cNvPr id="0" name=""/>
        <dsp:cNvSpPr/>
      </dsp:nvSpPr>
      <dsp:spPr>
        <a:xfrm>
          <a:off x="520691" y="3546056"/>
          <a:ext cx="6471582" cy="709137"/>
        </a:xfrm>
        <a:prstGeom prst="rect">
          <a:avLst/>
        </a:prstGeom>
        <a:solidFill>
          <a:srgbClr val="277C5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6056"/>
        <a:ext cx="6471582" cy="709137"/>
      </dsp:txXfrm>
    </dsp:sp>
    <dsp:sp modelId="{CEE567E8-B76D-496F-85E1-B1135D75C036}">
      <dsp:nvSpPr>
        <dsp:cNvPr id="0" name=""/>
        <dsp:cNvSpPr/>
      </dsp:nvSpPr>
      <dsp:spPr>
        <a:xfrm>
          <a:off x="77480" y="3457414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277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41512-292D-4573-A577-75F9F46AD4E0}">
      <dsp:nvSpPr>
        <dsp:cNvPr id="0" name=""/>
        <dsp:cNvSpPr/>
      </dsp:nvSpPr>
      <dsp:spPr>
        <a:xfrm>
          <a:off x="-5211593" y="-798247"/>
          <a:ext cx="6206074" cy="620607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solidFill>
          <a:srgbClr val="277C5F"/>
        </a:solidFill>
        <a:ln w="25400" cap="flat" cmpd="sng" algn="ctr">
          <a:solidFill>
            <a:srgbClr val="5CC5E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B154-6DB8-4B80-A44E-B6FDCC9E488E}">
      <dsp:nvSpPr>
        <dsp:cNvPr id="0" name=""/>
        <dsp:cNvSpPr/>
      </dsp:nvSpPr>
      <dsp:spPr>
        <a:xfrm>
          <a:off x="520691" y="354384"/>
          <a:ext cx="6471582" cy="709137"/>
        </a:xfrm>
        <a:prstGeom prst="rect">
          <a:avLst/>
        </a:prstGeom>
        <a:solidFill>
          <a:srgbClr val="5CC5E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384"/>
        <a:ext cx="6471582" cy="709137"/>
      </dsp:txXfrm>
    </dsp:sp>
    <dsp:sp modelId="{C91E201D-D18A-484F-B721-03896AB36988}">
      <dsp:nvSpPr>
        <dsp:cNvPr id="0" name=""/>
        <dsp:cNvSpPr/>
      </dsp:nvSpPr>
      <dsp:spPr>
        <a:xfrm>
          <a:off x="77480" y="265742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5CC5E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0DD2-EE03-49E2-8A64-203E0145EC07}">
      <dsp:nvSpPr>
        <dsp:cNvPr id="0" name=""/>
        <dsp:cNvSpPr/>
      </dsp:nvSpPr>
      <dsp:spPr>
        <a:xfrm>
          <a:off x="927256" y="1418275"/>
          <a:ext cx="6065017" cy="709137"/>
        </a:xfrm>
        <a:prstGeom prst="rect">
          <a:avLst/>
        </a:prstGeom>
        <a:solidFill>
          <a:srgbClr val="5CC5E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1418275"/>
        <a:ext cx="6065017" cy="709137"/>
      </dsp:txXfrm>
    </dsp:sp>
    <dsp:sp modelId="{3A570375-AF3C-43BD-8BFD-305D15F98920}">
      <dsp:nvSpPr>
        <dsp:cNvPr id="0" name=""/>
        <dsp:cNvSpPr/>
      </dsp:nvSpPr>
      <dsp:spPr>
        <a:xfrm>
          <a:off x="484045" y="132963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5CC5E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57BA7-99C1-4184-B06C-B5C5E62B6191}">
      <dsp:nvSpPr>
        <dsp:cNvPr id="0" name=""/>
        <dsp:cNvSpPr/>
      </dsp:nvSpPr>
      <dsp:spPr>
        <a:xfrm>
          <a:off x="927256" y="2482166"/>
          <a:ext cx="6065017" cy="709137"/>
        </a:xfrm>
        <a:prstGeom prst="rect">
          <a:avLst/>
        </a:prstGeom>
        <a:solidFill>
          <a:srgbClr val="5CC5E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927256" y="2482166"/>
        <a:ext cx="6065017" cy="709137"/>
      </dsp:txXfrm>
    </dsp:sp>
    <dsp:sp modelId="{27266302-21CF-44B4-AFE2-48CB328ACE28}">
      <dsp:nvSpPr>
        <dsp:cNvPr id="0" name=""/>
        <dsp:cNvSpPr/>
      </dsp:nvSpPr>
      <dsp:spPr>
        <a:xfrm>
          <a:off x="484045" y="2393523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5CC5E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6A0F-5D7D-4D92-9F0D-18083A089B14}">
      <dsp:nvSpPr>
        <dsp:cNvPr id="0" name=""/>
        <dsp:cNvSpPr/>
      </dsp:nvSpPr>
      <dsp:spPr>
        <a:xfrm>
          <a:off x="520691" y="3546056"/>
          <a:ext cx="6471582" cy="709137"/>
        </a:xfrm>
        <a:prstGeom prst="rect">
          <a:avLst/>
        </a:prstGeom>
        <a:solidFill>
          <a:srgbClr val="5CC5E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20691" y="3546056"/>
        <a:ext cx="6471582" cy="709137"/>
      </dsp:txXfrm>
    </dsp:sp>
    <dsp:sp modelId="{CEE567E8-B76D-496F-85E1-B1135D75C036}">
      <dsp:nvSpPr>
        <dsp:cNvPr id="0" name=""/>
        <dsp:cNvSpPr/>
      </dsp:nvSpPr>
      <dsp:spPr>
        <a:xfrm>
          <a:off x="77480" y="3457414"/>
          <a:ext cx="886422" cy="88642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5CC5E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1EB7-4D2E-43F1-9BAF-535EE9EC18E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6044-E550-45BF-9714-ADEADF0F0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919"/>
            <a:ext cx="12190413" cy="1803048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4150041"/>
            <a:ext cx="8533289" cy="1753006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3" descr="T:\BRANDING AND PHOTOGRAPHY\WWL Logo\WWLTH 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42" y="405458"/>
            <a:ext cx="31465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3D848-AC8F-4B4C-8461-59C036316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4010"/>
            <a:ext cx="12384360" cy="1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009F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ln w="38100">
              <a:solidFill>
                <a:srgbClr val="009F98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solidFill>
              <a:srgbClr val="009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C3FA5B2-CA9D-49DD-845E-2344235FA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93497" y="1845618"/>
            <a:ext cx="4392488" cy="439248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78A2FB4-D17B-4DC7-8BCD-320C2F5C5A3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38188511"/>
              </p:ext>
            </p:extLst>
          </p:nvPr>
        </p:nvGraphicFramePr>
        <p:xfrm>
          <a:off x="4607851" y="1730731"/>
          <a:ext cx="7056077" cy="460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50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009F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ln w="38100">
              <a:solidFill>
                <a:srgbClr val="009F98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solidFill>
              <a:srgbClr val="009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161393B-0A12-4839-8B9F-B38642DDE76C}"/>
              </a:ext>
            </a:extLst>
          </p:cNvPr>
          <p:cNvGraphicFramePr/>
          <p:nvPr userDrawn="1"/>
        </p:nvGraphicFramePr>
        <p:xfrm>
          <a:off x="4607851" y="1730731"/>
          <a:ext cx="7056077" cy="460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4A5F889-E96A-40AA-9EAC-2DE48E726AA4}"/>
              </a:ext>
            </a:extLst>
          </p:cNvPr>
          <p:cNvSpPr/>
          <p:nvPr userDrawn="1"/>
        </p:nvSpPr>
        <p:spPr>
          <a:xfrm>
            <a:off x="406574" y="1889844"/>
            <a:ext cx="4291351" cy="4291351"/>
          </a:xfrm>
          <a:prstGeom prst="ellipse">
            <a:avLst/>
          </a:prstGeom>
          <a:noFill/>
          <a:ln w="57150">
            <a:solidFill>
              <a:srgbClr val="009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5F13020-213D-4314-9C9D-93F59734E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4671235" y="1989634"/>
            <a:ext cx="902105" cy="90210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E65D403-4A7B-483B-B2E8-B10B70F90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5087094" y="3046918"/>
            <a:ext cx="902105" cy="90210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E248C8E-0084-4351-A21D-0C49B09E1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5087094" y="4118564"/>
            <a:ext cx="902105" cy="90210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7143581-D312-4EDA-B0F6-4B705EE72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4684580" y="5190211"/>
            <a:ext cx="902105" cy="90210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F3EE43-4C0C-45C8-9D33-E7BBD94DCB36}"/>
              </a:ext>
            </a:extLst>
          </p:cNvPr>
          <p:cNvSpPr txBox="1"/>
          <p:nvPr userDrawn="1"/>
        </p:nvSpPr>
        <p:spPr>
          <a:xfrm>
            <a:off x="1182773" y="3168935"/>
            <a:ext cx="280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F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any key highlight</a:t>
            </a:r>
            <a:endParaRPr lang="en-GB" sz="2800" b="1" dirty="0">
              <a:solidFill>
                <a:srgbClr val="009F9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1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277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Integrate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  <a:solidFill>
            <a:srgbClr val="277C5F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grpFill/>
            <a:ln w="38100">
              <a:solidFill>
                <a:srgbClr val="277C5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grpFill/>
            <a:ln>
              <a:solidFill>
                <a:srgbClr val="277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437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277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Integrate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  <a:solidFill>
            <a:srgbClr val="277C5F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grpFill/>
            <a:ln w="38100">
              <a:solidFill>
                <a:srgbClr val="277C5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grpFill/>
            <a:ln>
              <a:solidFill>
                <a:srgbClr val="277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A1C7897-D92E-48DA-B935-92F5F32BC60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28238928"/>
              </p:ext>
            </p:extLst>
          </p:nvPr>
        </p:nvGraphicFramePr>
        <p:xfrm>
          <a:off x="4607851" y="1730731"/>
          <a:ext cx="7056077" cy="460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0310E01-06C6-4CFB-87E9-300B6A299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34566" y="1839520"/>
            <a:ext cx="4392000" cy="43920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252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5CC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Innovate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  <a:solidFill>
            <a:srgbClr val="5CC5E5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grpFill/>
            <a:ln w="38100">
              <a:solidFill>
                <a:srgbClr val="5CC5E5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grpFill/>
            <a:ln>
              <a:solidFill>
                <a:srgbClr val="5CC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895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5CC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Innovate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  <a:solidFill>
            <a:srgbClr val="5CC5E5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grpFill/>
            <a:ln w="38100">
              <a:solidFill>
                <a:srgbClr val="5CC5E5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grpFill/>
            <a:ln>
              <a:solidFill>
                <a:srgbClr val="5CC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5F9F97D-E84E-4859-865B-E920B9BDB85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25897448"/>
              </p:ext>
            </p:extLst>
          </p:nvPr>
        </p:nvGraphicFramePr>
        <p:xfrm>
          <a:off x="4607851" y="1730731"/>
          <a:ext cx="7056077" cy="460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FD22CCE-3C35-4681-B266-7B30B2001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34566" y="1839520"/>
            <a:ext cx="4392000" cy="43920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418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97A954-B57A-4D2C-9645-6E5CE21E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b="1">
                <a:solidFill>
                  <a:srgbClr val="009F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/>
              <a:t>Improve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rgbClr val="009F9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009F98">
              <a:alpha val="2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rgbClr val="009F98">
              <a:alpha val="61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009F98">
              <a:alpha val="4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rgbClr val="009F98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78EDE3D7-BF46-4B8B-8485-EA3C66D82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39363" y="801488"/>
            <a:ext cx="4899459" cy="489945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rgbClr val="009F9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FCAB12-B80C-4730-908C-C1F06DCE92ED}"/>
              </a:ext>
            </a:extLst>
          </p:cNvPr>
          <p:cNvCxnSpPr>
            <a:cxnSpLocks/>
          </p:cNvCxnSpPr>
          <p:nvPr userDrawn="1"/>
        </p:nvCxnSpPr>
        <p:spPr>
          <a:xfrm>
            <a:off x="6086453" y="3885866"/>
            <a:ext cx="5551305" cy="1"/>
          </a:xfrm>
          <a:prstGeom prst="line">
            <a:avLst/>
          </a:prstGeom>
          <a:ln w="57150">
            <a:solidFill>
              <a:srgbClr val="009F9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11381040" y="3752784"/>
            <a:ext cx="266068" cy="266165"/>
          </a:xfrm>
          <a:prstGeom prst="ellipse">
            <a:avLst/>
          </a:pr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97A954-B57A-4D2C-9645-6E5CE21EB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b="1">
                <a:solidFill>
                  <a:srgbClr val="277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/>
              <a:t>Integrate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rgbClr val="277C5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277C5F">
              <a:alpha val="2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rgbClr val="277C5F">
              <a:alpha val="61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277C5F">
              <a:alpha val="4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rgbClr val="277C5F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rgbClr val="277C5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FCAB12-B80C-4730-908C-C1F06DCE92ED}"/>
              </a:ext>
            </a:extLst>
          </p:cNvPr>
          <p:cNvCxnSpPr>
            <a:cxnSpLocks/>
          </p:cNvCxnSpPr>
          <p:nvPr userDrawn="1"/>
        </p:nvCxnSpPr>
        <p:spPr>
          <a:xfrm>
            <a:off x="6086453" y="3885866"/>
            <a:ext cx="5551305" cy="1"/>
          </a:xfrm>
          <a:prstGeom prst="line">
            <a:avLst/>
          </a:prstGeom>
          <a:ln w="57150">
            <a:solidFill>
              <a:srgbClr val="277C5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11381040" y="3752784"/>
            <a:ext cx="266068" cy="266165"/>
          </a:xfrm>
          <a:prstGeom prst="ellipse">
            <a:avLst/>
          </a:prstGeom>
          <a:solidFill>
            <a:srgbClr val="277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96D58AD-852A-4816-9E45-8ED99B122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4090" y="716178"/>
            <a:ext cx="4899600" cy="4899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87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97A954-B57A-4D2C-9645-6E5CE21EB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b="1">
                <a:solidFill>
                  <a:srgbClr val="5CC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/>
              <a:t>Innovate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rgbClr val="5CC5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5CC5E5">
              <a:alpha val="2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rgbClr val="5CC5E5">
              <a:alpha val="61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5CC5E5">
              <a:alpha val="4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rgbClr val="5CC5E5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rgbClr val="5CC5E5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FCAB12-B80C-4730-908C-C1F06DCE92ED}"/>
              </a:ext>
            </a:extLst>
          </p:cNvPr>
          <p:cNvCxnSpPr>
            <a:cxnSpLocks/>
          </p:cNvCxnSpPr>
          <p:nvPr userDrawn="1"/>
        </p:nvCxnSpPr>
        <p:spPr>
          <a:xfrm>
            <a:off x="5951190" y="3885867"/>
            <a:ext cx="5686568" cy="0"/>
          </a:xfrm>
          <a:prstGeom prst="line">
            <a:avLst/>
          </a:prstGeom>
          <a:ln w="57150">
            <a:solidFill>
              <a:srgbClr val="5CC5E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11381040" y="3752784"/>
            <a:ext cx="266068" cy="266165"/>
          </a:xfrm>
          <a:prstGeom prst="ellipse">
            <a:avLst/>
          </a:prstGeom>
          <a:solidFill>
            <a:srgbClr val="5CC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08F3628-57C5-4FB2-BA10-9AE0B3219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4090" y="742943"/>
            <a:ext cx="4899600" cy="4899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77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93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9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solidFill>
              <a:srgbClr val="768692"/>
            </a:solidFill>
            <a:ln w="57150">
              <a:solidFill>
                <a:srgbClr val="76869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solidFill>
              <a:srgbClr val="768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26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9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solidFill>
              <a:srgbClr val="768692"/>
            </a:solidFill>
            <a:ln w="57150">
              <a:solidFill>
                <a:srgbClr val="76869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solidFill>
              <a:srgbClr val="768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E3D848-AC8F-4B4C-8461-59C036316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4010"/>
            <a:ext cx="12384360" cy="165124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6638" y="5358780"/>
            <a:ext cx="12384360" cy="16512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8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Strategy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12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solidFill>
              <a:srgbClr val="768692"/>
            </a:solidFill>
            <a:ln w="57150">
              <a:solidFill>
                <a:srgbClr val="76869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solidFill>
              <a:srgbClr val="768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18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ADD0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  <a:solidFill>
            <a:srgbClr val="ADD084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16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grpFill/>
            <a:ln w="57150">
              <a:solidFill>
                <a:srgbClr val="ADD08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grpFill/>
            <a:ln>
              <a:solidFill>
                <a:srgbClr val="ADD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602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709E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15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solidFill>
              <a:srgbClr val="768692"/>
            </a:solidFill>
            <a:ln w="57150">
              <a:solidFill>
                <a:srgbClr val="709ED3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solidFill>
              <a:srgbClr val="709ED3"/>
            </a:solidFill>
            <a:ln>
              <a:solidFill>
                <a:srgbClr val="709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04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D67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  <a:solidFill>
            <a:srgbClr val="D67EAE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16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grpFill/>
            <a:ln w="57150">
              <a:solidFill>
                <a:srgbClr val="D67EAE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grpFill/>
            <a:ln>
              <a:solidFill>
                <a:srgbClr val="D67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586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8670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Partnerships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638" y="1197029"/>
            <a:ext cx="11582039" cy="192066"/>
            <a:chOff x="6638" y="1197029"/>
            <a:chExt cx="11582039" cy="192066"/>
          </a:xfrm>
          <a:solidFill>
            <a:srgbClr val="8670A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  <a:endCxn id="16" idx="2"/>
            </p:cNvCxnSpPr>
            <p:nvPr userDrawn="1"/>
          </p:nvCxnSpPr>
          <p:spPr>
            <a:xfrm>
              <a:off x="6638" y="1293062"/>
              <a:ext cx="11390043" cy="0"/>
            </a:xfrm>
            <a:prstGeom prst="line">
              <a:avLst/>
            </a:prstGeom>
            <a:grpFill/>
            <a:ln w="57150">
              <a:solidFill>
                <a:srgbClr val="8670AC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11396681" y="1197029"/>
              <a:ext cx="191996" cy="192066"/>
            </a:xfrm>
            <a:prstGeom prst="ellipse">
              <a:avLst/>
            </a:prstGeom>
            <a:grpFill/>
            <a:ln>
              <a:solidFill>
                <a:srgbClr val="86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2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10971372" cy="980186"/>
          </a:xfrm>
          <a:noFill/>
        </p:spPr>
        <p:txBody>
          <a:bodyPr/>
          <a:lstStyle>
            <a:lvl1pPr>
              <a:defRPr b="1">
                <a:solidFill>
                  <a:srgbClr val="009F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209276"/>
            <a:ext cx="11580892" cy="192066"/>
            <a:chOff x="0" y="1041580"/>
            <a:chExt cx="8686800" cy="1440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CAB12-B80C-4730-908C-C1F06DCE92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13588"/>
              <a:ext cx="8686800" cy="0"/>
            </a:xfrm>
            <a:prstGeom prst="line">
              <a:avLst/>
            </a:prstGeom>
            <a:ln w="38100">
              <a:solidFill>
                <a:srgbClr val="009F98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542784" y="1041580"/>
              <a:ext cx="144016" cy="144016"/>
            </a:xfrm>
            <a:prstGeom prst="ellipse">
              <a:avLst/>
            </a:prstGeom>
            <a:solidFill>
              <a:srgbClr val="009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705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8CE-84B4-4369-A2AF-1E47DD0F55C0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AD93-F825-4380-9902-4EC7E7C1D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6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4" r:id="rId3"/>
    <p:sldLayoutId id="2147483670" r:id="rId4"/>
    <p:sldLayoutId id="2147483664" r:id="rId5"/>
    <p:sldLayoutId id="2147483661" r:id="rId6"/>
    <p:sldLayoutId id="2147483662" r:id="rId7"/>
    <p:sldLayoutId id="2147483663" r:id="rId8"/>
    <p:sldLayoutId id="2147483666" r:id="rId9"/>
    <p:sldLayoutId id="2147483680" r:id="rId10"/>
    <p:sldLayoutId id="2147483677" r:id="rId11"/>
    <p:sldLayoutId id="2147483675" r:id="rId12"/>
    <p:sldLayoutId id="2147483678" r:id="rId13"/>
    <p:sldLayoutId id="2147483676" r:id="rId14"/>
    <p:sldLayoutId id="2147483679" r:id="rId15"/>
    <p:sldLayoutId id="2147483671" r:id="rId16"/>
    <p:sldLayoutId id="2147483672" r:id="rId17"/>
    <p:sldLayoutId id="2147483673" r:id="rId18"/>
    <p:sldLayoutId id="2147483654" r:id="rId19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Quality Accreditation, Monitoring &amp; Assurance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Ehsan Haqqani – Associate Director of Governance &amp; Patient Safety</a:t>
            </a:r>
          </a:p>
          <a:p>
            <a:r>
              <a:rPr lang="en-GB" dirty="0"/>
              <a:t>Wrightington, Wigan &amp; Leigh NHS Teaching Hospitals NHS </a:t>
            </a:r>
            <a:r>
              <a:rPr lang="en-GB" dirty="0" err="1"/>
              <a:t>FoundationTrust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19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3978-F2FD-0908-F65F-85826334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801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How do we report quality?</a:t>
            </a:r>
          </a:p>
        </p:txBody>
      </p:sp>
      <p:pic>
        <p:nvPicPr>
          <p:cNvPr id="1026" name="Picture 2" descr="‘Business Assurance’ is the new ‘Quality Assurance’ - Daily Tech Times">
            <a:extLst>
              <a:ext uri="{FF2B5EF4-FFF2-40B4-BE49-F238E27FC236}">
                <a16:creationId xmlns:a16="http://schemas.microsoft.com/office/drawing/2014/main" id="{1FF4825B-D695-724C-D402-5D6141CE1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r="-2" b="-2"/>
          <a:stretch/>
        </p:blipFill>
        <p:spPr bwMode="auto">
          <a:xfrm>
            <a:off x="609521" y="1600572"/>
            <a:ext cx="10971372" cy="45270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989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D99E-EE7E-3DF4-E90E-92255F7C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Managing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C7E8-54BA-1F8C-83FC-4735A88E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70954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Redesign of governance assurance meeting structure</a:t>
            </a:r>
          </a:p>
          <a:p>
            <a:r>
              <a:rPr lang="en-GB" dirty="0"/>
              <a:t>Who went where and what was presented</a:t>
            </a:r>
          </a:p>
          <a:p>
            <a:r>
              <a:rPr lang="en-GB" dirty="0"/>
              <a:t>What could we remove</a:t>
            </a:r>
          </a:p>
          <a:p>
            <a:r>
              <a:rPr lang="en-GB" dirty="0"/>
              <a:t>Was it an assurance group or an action group</a:t>
            </a:r>
          </a:p>
          <a:p>
            <a:r>
              <a:rPr lang="en-GB" dirty="0"/>
              <a:t>Was there a workplan</a:t>
            </a:r>
          </a:p>
          <a:p>
            <a:r>
              <a:rPr lang="en-GB" dirty="0"/>
              <a:t>AAA reports – (Advise, Alert, Assure) to next level and other interested groups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0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B392-F9E4-6BFE-DEAC-FC85BEAB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0E9A-4219-1E77-0DC0-BEE9969A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Bespoke sessions on writing an assurance report</a:t>
            </a:r>
          </a:p>
          <a:p>
            <a:r>
              <a:rPr lang="en-GB" dirty="0"/>
              <a:t>Healthy challenge from Chairs</a:t>
            </a:r>
          </a:p>
          <a:p>
            <a:r>
              <a:rPr lang="en-GB" dirty="0"/>
              <a:t>Review on terms of reference and how could the groups link together</a:t>
            </a:r>
          </a:p>
          <a:p>
            <a:r>
              <a:rPr lang="en-GB" dirty="0"/>
              <a:t>Further development programmes for different groups of staff to identify what is monitoring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9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D060-C182-CBDB-0589-924C97FF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CQC stakeholder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8EB3-F2A8-EA35-C82F-64CEBB06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Reviewing the last CQC assessment</a:t>
            </a:r>
          </a:p>
          <a:p>
            <a:r>
              <a:rPr lang="en-GB" dirty="0"/>
              <a:t>Provision of assurance and sign off for ‘must do’ and ‘should do’ actions</a:t>
            </a:r>
          </a:p>
          <a:p>
            <a:r>
              <a:rPr lang="en-GB" dirty="0"/>
              <a:t>Horizon scanning on inspections in other Trusts to learn </a:t>
            </a:r>
          </a:p>
          <a:p>
            <a:r>
              <a:rPr lang="en-GB" dirty="0"/>
              <a:t>Work on what is outstanding and how to get there</a:t>
            </a:r>
          </a:p>
        </p:txBody>
      </p:sp>
    </p:spTree>
    <p:extLst>
      <p:ext uri="{BB962C8B-B14F-4D97-AF65-F5344CB8AC3E}">
        <p14:creationId xmlns:p14="http://schemas.microsoft.com/office/powerpoint/2010/main" val="12565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0187-A883-C82E-E077-237B6126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Quality Standards and Accreditations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D3A2-DA18-9A0C-F7F6-BED58A43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the outcomes of ASPIRE visits</a:t>
            </a:r>
          </a:p>
          <a:p>
            <a:r>
              <a:rPr lang="en-GB" dirty="0"/>
              <a:t>Triangulate with other aspects of monitoring</a:t>
            </a:r>
          </a:p>
          <a:p>
            <a:r>
              <a:rPr lang="en-GB" dirty="0"/>
              <a:t>Identifying what is important</a:t>
            </a:r>
          </a:p>
          <a:p>
            <a:r>
              <a:rPr lang="en-GB" dirty="0"/>
              <a:t>Pick up early on with issues</a:t>
            </a:r>
          </a:p>
          <a:p>
            <a:r>
              <a:rPr lang="en-GB" dirty="0"/>
              <a:t>Refer to specialist groups and committees</a:t>
            </a:r>
          </a:p>
        </p:txBody>
      </p:sp>
    </p:spTree>
    <p:extLst>
      <p:ext uri="{BB962C8B-B14F-4D97-AF65-F5344CB8AC3E}">
        <p14:creationId xmlns:p14="http://schemas.microsoft.com/office/powerpoint/2010/main" val="36236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BDF1-E213-B5CC-8285-08356A0A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&amp; Safety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57FA-8C40-4149-61D0-8DCDB895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8535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Board level sub-committee</a:t>
            </a:r>
          </a:p>
          <a:p>
            <a:r>
              <a:rPr lang="en-US" dirty="0"/>
              <a:t>Non Executive led with key executives and AD Governance</a:t>
            </a:r>
          </a:p>
          <a:p>
            <a:r>
              <a:rPr lang="en-US" dirty="0"/>
              <a:t>Reviews assurances from reporting groups</a:t>
            </a:r>
          </a:p>
          <a:p>
            <a:r>
              <a:rPr lang="en-US" dirty="0"/>
              <a:t>Assesses key concerns and what is being done to address</a:t>
            </a:r>
          </a:p>
          <a:p>
            <a:r>
              <a:rPr lang="en-US" dirty="0"/>
              <a:t>Determines what should be advised to the Board</a:t>
            </a:r>
          </a:p>
          <a:p>
            <a:r>
              <a:rPr lang="en-US" dirty="0"/>
              <a:t>Uses the Alert, Assure, Advise (AAA) reporting mechanisms</a:t>
            </a:r>
          </a:p>
          <a:p>
            <a:r>
              <a:rPr lang="en-US" dirty="0"/>
              <a:t>Monitors corporate objectives, issues related to CQC registration and compliance, other external accreditations, internal accreditations, risks. </a:t>
            </a:r>
          </a:p>
        </p:txBody>
      </p:sp>
    </p:spTree>
    <p:extLst>
      <p:ext uri="{BB962C8B-B14F-4D97-AF65-F5344CB8AC3E}">
        <p14:creationId xmlns:p14="http://schemas.microsoft.com/office/powerpoint/2010/main" val="27481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596B-9CD0-8BC8-18D9-0FC21267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051B-22F3-4D60-3EDE-286D94E1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984315"/>
          </a:xfrm>
        </p:spPr>
        <p:txBody>
          <a:bodyPr>
            <a:noAutofit/>
          </a:bodyPr>
          <a:lstStyle/>
          <a:p>
            <a:r>
              <a:rPr lang="en-GB" sz="3000" dirty="0"/>
              <a:t>Better definition what is quality as a Trust and at each level</a:t>
            </a:r>
          </a:p>
          <a:p>
            <a:r>
              <a:rPr lang="en-GB" sz="3000" dirty="0"/>
              <a:t>Use the Patient Safety Incident Response Framework to support quality monitoring</a:t>
            </a:r>
          </a:p>
          <a:p>
            <a:r>
              <a:rPr lang="en-GB" sz="3000" dirty="0"/>
              <a:t>Develop Triangulation group to identify early warning areas</a:t>
            </a:r>
          </a:p>
          <a:p>
            <a:r>
              <a:rPr lang="en-GB" sz="3000" dirty="0"/>
              <a:t>Better aligning the governance structure by continuous review</a:t>
            </a:r>
          </a:p>
          <a:p>
            <a:r>
              <a:rPr lang="en-GB" sz="3000" dirty="0"/>
              <a:t>Developing Business Intelligence scorecards for Board and wards</a:t>
            </a:r>
          </a:p>
          <a:p>
            <a:r>
              <a:rPr lang="en-GB" sz="3000" dirty="0"/>
              <a:t>Better involvement with quality champions and innovations – log to track and align quality initiatives to objectives/risks/accreditations/each other </a:t>
            </a:r>
          </a:p>
        </p:txBody>
      </p:sp>
    </p:spTree>
    <p:extLst>
      <p:ext uri="{BB962C8B-B14F-4D97-AF65-F5344CB8AC3E}">
        <p14:creationId xmlns:p14="http://schemas.microsoft.com/office/powerpoint/2010/main" val="5927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15B1-7794-913C-B380-7B7C8B85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Finally, any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1E70-EE05-27E3-88C4-B51CA67F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51" y="1917626"/>
            <a:ext cx="5989742" cy="4209957"/>
          </a:xfrm>
        </p:spPr>
        <p:txBody>
          <a:bodyPr/>
          <a:lstStyle/>
          <a:p>
            <a:r>
              <a:rPr lang="en-GB" dirty="0"/>
              <a:t>Quality is never an accident, it is always the result of intelligent effort</a:t>
            </a:r>
          </a:p>
          <a:p>
            <a:pPr lvl="1"/>
            <a:r>
              <a:rPr lang="en-GB" dirty="0"/>
              <a:t>John Ruskin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467DB5C-BD02-305C-0F63-78A189C39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1845618"/>
            <a:ext cx="4824536" cy="39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4125-90A9-C37E-B6D7-9DFD473A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801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WWL priorities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B90BF1EF-D591-3D87-495D-366EC35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10" y="1600572"/>
            <a:ext cx="7101194" cy="452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47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028B-9E57-BD50-DFA4-78CE6F15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35D2-3066-EC7A-3FA8-17EFE7FC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70954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are our standards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Corporate objectives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Regional and national priorities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CQUINs’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External regulators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do we monitor – ongoing / spot – without compromising frontline care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intelligent monitoring processes can we use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do we answer the ‘so what’ question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AFF5-FA13-17DC-7C1B-31677353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/>
              <a:t>How do you prove quality and safety is your top priority?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7FA24488-7680-731B-034F-0304387C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94" y="1413570"/>
            <a:ext cx="5976664" cy="50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BFA6-AD13-A51D-EF84-13F7537D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Internal monitoring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D4B5-7D64-0382-736A-EAD77429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85355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ASPIRE accreditation programme</a:t>
            </a:r>
          </a:p>
          <a:p>
            <a:r>
              <a:rPr lang="en-GB" dirty="0"/>
              <a:t>Clinical Quality </a:t>
            </a:r>
            <a:r>
              <a:rPr lang="en-GB" dirty="0" err="1"/>
              <a:t>walkrounds</a:t>
            </a:r>
            <a:endParaRPr lang="en-GB" dirty="0"/>
          </a:p>
          <a:p>
            <a:r>
              <a:rPr lang="en-GB" dirty="0"/>
              <a:t>CEO </a:t>
            </a:r>
            <a:r>
              <a:rPr lang="en-GB" dirty="0" err="1"/>
              <a:t>walkrounds</a:t>
            </a:r>
            <a:endParaRPr lang="en-GB" dirty="0"/>
          </a:p>
          <a:p>
            <a:r>
              <a:rPr lang="en-GB" dirty="0"/>
              <a:t>Estates </a:t>
            </a:r>
            <a:r>
              <a:rPr lang="en-GB" dirty="0" err="1"/>
              <a:t>walkrounds</a:t>
            </a:r>
            <a:endParaRPr lang="en-GB" dirty="0"/>
          </a:p>
          <a:p>
            <a:r>
              <a:rPr lang="en-GB" dirty="0"/>
              <a:t>Dashboards </a:t>
            </a:r>
          </a:p>
          <a:p>
            <a:r>
              <a:rPr lang="en-GB" dirty="0"/>
              <a:t>Audits</a:t>
            </a:r>
          </a:p>
          <a:p>
            <a:r>
              <a:rPr lang="en-GB" dirty="0"/>
              <a:t>Adverse events</a:t>
            </a:r>
          </a:p>
          <a:p>
            <a:r>
              <a:rPr lang="en-GB" dirty="0"/>
              <a:t>Complaints </a:t>
            </a:r>
          </a:p>
          <a:p>
            <a:r>
              <a:rPr lang="en-GB" dirty="0"/>
              <a:t>Quality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28975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0C4C-A1BD-464A-84C3-42DA176C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8A36-1BFC-4386-C79D-E8E900A3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Ward accreditation programme</a:t>
            </a:r>
          </a:p>
          <a:p>
            <a:r>
              <a:rPr lang="en-GB" dirty="0"/>
              <a:t>Assesses at bronze, silver, gold and platinum</a:t>
            </a:r>
          </a:p>
          <a:p>
            <a:r>
              <a:rPr lang="en-GB" dirty="0"/>
              <a:t>Taken standards from CQC, H&amp;S, IPC, and internally defined standards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9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1946-67BB-C70A-71CA-362AD0C4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ASPIRE pre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34C6-0777-496F-8430-67777ABD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matrons and ward leaders audits</a:t>
            </a:r>
          </a:p>
          <a:p>
            <a:r>
              <a:rPr lang="en-GB" dirty="0"/>
              <a:t>Incidents and complaints</a:t>
            </a:r>
          </a:p>
          <a:p>
            <a:r>
              <a:rPr lang="en-GB" dirty="0"/>
              <a:t>Staff mandatory training compliance</a:t>
            </a:r>
          </a:p>
          <a:p>
            <a:r>
              <a:rPr lang="en-GB" dirty="0"/>
              <a:t>Any other intelligence identified from 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5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D296-1A32-06FE-A5DB-F7072AD5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ASPIRE on the day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8ED5-7816-1CA3-90AA-22E0720A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General observations, </a:t>
            </a:r>
            <a:r>
              <a:rPr lang="en-GB" dirty="0" err="1"/>
              <a:t>inc</a:t>
            </a:r>
            <a:r>
              <a:rPr lang="en-GB" dirty="0"/>
              <a:t> cleanliness, security</a:t>
            </a:r>
          </a:p>
          <a:p>
            <a:r>
              <a:rPr lang="en-GB" dirty="0"/>
              <a:t>Medicine safety, </a:t>
            </a:r>
            <a:r>
              <a:rPr lang="en-GB" dirty="0" err="1"/>
              <a:t>inc</a:t>
            </a:r>
            <a:r>
              <a:rPr lang="en-GB" dirty="0"/>
              <a:t> trolleys, rounds</a:t>
            </a:r>
          </a:p>
          <a:p>
            <a:r>
              <a:rPr lang="en-GB" dirty="0"/>
              <a:t>IPC, </a:t>
            </a:r>
            <a:r>
              <a:rPr lang="en-GB" dirty="0" err="1"/>
              <a:t>inc</a:t>
            </a:r>
            <a:r>
              <a:rPr lang="en-GB" dirty="0"/>
              <a:t> sharps, PPE</a:t>
            </a:r>
          </a:p>
          <a:p>
            <a:r>
              <a:rPr lang="en-GB" dirty="0"/>
              <a:t>H&amp;S checks, </a:t>
            </a:r>
            <a:r>
              <a:rPr lang="en-GB" dirty="0" err="1"/>
              <a:t>inc</a:t>
            </a:r>
            <a:r>
              <a:rPr lang="en-GB" dirty="0"/>
              <a:t> resus trolleys, LOLER</a:t>
            </a:r>
          </a:p>
          <a:p>
            <a:r>
              <a:rPr lang="en-GB" dirty="0"/>
              <a:t>Documentation, </a:t>
            </a:r>
            <a:r>
              <a:rPr lang="en-GB" dirty="0" err="1"/>
              <a:t>inc</a:t>
            </a:r>
            <a:r>
              <a:rPr lang="en-GB" dirty="0"/>
              <a:t> MUST, fluid balance</a:t>
            </a:r>
          </a:p>
          <a:p>
            <a:r>
              <a:rPr lang="en-GB" dirty="0"/>
              <a:t>Patient experience</a:t>
            </a:r>
          </a:p>
          <a:p>
            <a:r>
              <a:rPr lang="en-GB" dirty="0"/>
              <a:t>Staff experience</a:t>
            </a:r>
          </a:p>
          <a:p>
            <a:r>
              <a:rPr lang="en-GB" dirty="0"/>
              <a:t>Ward leaders experience</a:t>
            </a:r>
          </a:p>
        </p:txBody>
      </p:sp>
    </p:spTree>
    <p:extLst>
      <p:ext uri="{BB962C8B-B14F-4D97-AF65-F5344CB8AC3E}">
        <p14:creationId xmlns:p14="http://schemas.microsoft.com/office/powerpoint/2010/main" val="18660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4D9C-A682-6294-EEED-1DB834BE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ASPIRE post review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CF94-F88F-024B-DB10-0B307D3A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485578"/>
            <a:ext cx="10971372" cy="5184576"/>
          </a:xfrm>
        </p:spPr>
        <p:txBody>
          <a:bodyPr>
            <a:normAutofit fontScale="92500"/>
          </a:bodyPr>
          <a:lstStyle/>
          <a:p>
            <a:r>
              <a:rPr lang="en-GB" dirty="0"/>
              <a:t>Areas of immediate concern written up that day</a:t>
            </a:r>
          </a:p>
          <a:p>
            <a:r>
              <a:rPr lang="en-GB" dirty="0"/>
              <a:t>Feedback to Matron, Ward Leader and Divisional Director of Nursing</a:t>
            </a:r>
          </a:p>
          <a:p>
            <a:r>
              <a:rPr lang="en-GB" dirty="0"/>
              <a:t>If ‘white’ ward improvement plan established and revisit in 6 weeks</a:t>
            </a:r>
          </a:p>
          <a:p>
            <a:r>
              <a:rPr lang="en-GB" dirty="0"/>
              <a:t>Annual celebration event for wards participating</a:t>
            </a:r>
          </a:p>
        </p:txBody>
      </p:sp>
    </p:spTree>
    <p:extLst>
      <p:ext uri="{BB962C8B-B14F-4D97-AF65-F5344CB8AC3E}">
        <p14:creationId xmlns:p14="http://schemas.microsoft.com/office/powerpoint/2010/main" val="905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582</Words>
  <Application>Microsoft Macintosh PowerPoint</Application>
  <PresentationFormat>Custom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Quality Accreditation, Monitoring &amp; Assurance</vt:lpstr>
      <vt:lpstr>WWL priorities</vt:lpstr>
      <vt:lpstr>The challenge</vt:lpstr>
      <vt:lpstr>How do you prove quality and safety is your top priority?</vt:lpstr>
      <vt:lpstr>Internal monitoring data</vt:lpstr>
      <vt:lpstr>ASPIRE</vt:lpstr>
      <vt:lpstr>ASPIRE pre assessment</vt:lpstr>
      <vt:lpstr>ASPIRE on the day monitoring</vt:lpstr>
      <vt:lpstr>ASPIRE post review actions</vt:lpstr>
      <vt:lpstr>How do we report quality?</vt:lpstr>
      <vt:lpstr>Managing assurance</vt:lpstr>
      <vt:lpstr>Training and development</vt:lpstr>
      <vt:lpstr>CQC stakeholder group</vt:lpstr>
      <vt:lpstr>Quality Standards and Accreditations Group</vt:lpstr>
      <vt:lpstr>Quality &amp; Safety Committee</vt:lpstr>
      <vt:lpstr>Future</vt:lpstr>
      <vt:lpstr>Finally,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Carney Louise</dc:creator>
  <cp:lastModifiedBy>Ehsan Haqqani</cp:lastModifiedBy>
  <cp:revision>82</cp:revision>
  <dcterms:created xsi:type="dcterms:W3CDTF">2021-05-18T15:08:19Z</dcterms:created>
  <dcterms:modified xsi:type="dcterms:W3CDTF">2023-05-11T15:54:32Z</dcterms:modified>
</cp:coreProperties>
</file>