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0"/>
  </p:notesMasterIdLst>
  <p:sldIdLst>
    <p:sldId id="259" r:id="rId2"/>
    <p:sldId id="888" r:id="rId3"/>
    <p:sldId id="261" r:id="rId4"/>
    <p:sldId id="263" r:id="rId5"/>
    <p:sldId id="257" r:id="rId6"/>
    <p:sldId id="873" r:id="rId7"/>
    <p:sldId id="882" r:id="rId8"/>
    <p:sldId id="270" r:id="rId9"/>
    <p:sldId id="258" r:id="rId10"/>
    <p:sldId id="874" r:id="rId11"/>
    <p:sldId id="894" r:id="rId12"/>
    <p:sldId id="891" r:id="rId13"/>
    <p:sldId id="892" r:id="rId14"/>
    <p:sldId id="893" r:id="rId15"/>
    <p:sldId id="886" r:id="rId16"/>
    <p:sldId id="890" r:id="rId17"/>
    <p:sldId id="889" r:id="rId18"/>
    <p:sldId id="8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B8"/>
    <a:srgbClr val="F35353"/>
    <a:srgbClr val="F1786B"/>
    <a:srgbClr val="CC98CD"/>
    <a:srgbClr val="CC99FF"/>
    <a:srgbClr val="006699"/>
    <a:srgbClr val="FF99CC"/>
    <a:srgbClr val="FF99FF"/>
    <a:srgbClr val="9E7A6A"/>
    <a:srgbClr val="AC8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788" autoAdjust="0"/>
  </p:normalViewPr>
  <p:slideViewPr>
    <p:cSldViewPr snapToGrid="0">
      <p:cViewPr varScale="1">
        <p:scale>
          <a:sx n="91" d="100"/>
          <a:sy n="91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19C02-8B27-4CF2-B61D-D84A0A09CBAE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D8F9C1-5397-482B-A03A-53143F5BE4EE}">
      <dgm:prSet custT="1"/>
      <dgm:spPr/>
      <dgm:t>
        <a:bodyPr/>
        <a:lstStyle/>
        <a:p>
          <a:r>
            <a:rPr lang="en-US" sz="2800" dirty="0"/>
            <a:t>How can the Nursing Associate role fit into your team?</a:t>
          </a:r>
        </a:p>
      </dgm:t>
    </dgm:pt>
    <dgm:pt modelId="{D796532B-7167-4BE5-998F-9310BA9DC0EA}" type="parTrans" cxnId="{12F04A75-BE5C-42B5-8D08-890BE2A5BDCF}">
      <dgm:prSet/>
      <dgm:spPr/>
      <dgm:t>
        <a:bodyPr/>
        <a:lstStyle/>
        <a:p>
          <a:endParaRPr lang="en-US"/>
        </a:p>
      </dgm:t>
    </dgm:pt>
    <dgm:pt modelId="{3CF399E2-2828-4F5F-9725-B3F688E9430F}" type="sibTrans" cxnId="{12F04A75-BE5C-42B5-8D08-890BE2A5BDCF}">
      <dgm:prSet/>
      <dgm:spPr/>
      <dgm:t>
        <a:bodyPr/>
        <a:lstStyle/>
        <a:p>
          <a:endParaRPr lang="en-US"/>
        </a:p>
      </dgm:t>
    </dgm:pt>
    <dgm:pt modelId="{4BEC4FCE-5B8B-45F0-9772-4670A054D168}">
      <dgm:prSet custT="1"/>
      <dgm:spPr/>
      <dgm:t>
        <a:bodyPr/>
        <a:lstStyle/>
        <a:p>
          <a:r>
            <a:rPr lang="en-US" sz="2800" dirty="0"/>
            <a:t>What do you see as being the Challenges, Barriers &amp; Solutions?</a:t>
          </a:r>
        </a:p>
      </dgm:t>
    </dgm:pt>
    <dgm:pt modelId="{66B9FD22-D261-4A12-8F3E-72F84BF398A6}" type="parTrans" cxnId="{51B9B447-B367-44AA-9A0C-D48B2E5907AA}">
      <dgm:prSet/>
      <dgm:spPr/>
      <dgm:t>
        <a:bodyPr/>
        <a:lstStyle/>
        <a:p>
          <a:endParaRPr lang="en-US"/>
        </a:p>
      </dgm:t>
    </dgm:pt>
    <dgm:pt modelId="{82FB8649-5C9C-46B5-B9EE-CE15446432F1}" type="sibTrans" cxnId="{51B9B447-B367-44AA-9A0C-D48B2E5907AA}">
      <dgm:prSet/>
      <dgm:spPr/>
      <dgm:t>
        <a:bodyPr/>
        <a:lstStyle/>
        <a:p>
          <a:endParaRPr lang="en-US"/>
        </a:p>
      </dgm:t>
    </dgm:pt>
    <dgm:pt modelId="{7D1FC9F6-CC5F-458F-9000-C4DCA0F0A3D9}">
      <dgm:prSet custT="1"/>
      <dgm:spPr/>
      <dgm:t>
        <a:bodyPr/>
        <a:lstStyle/>
        <a:p>
          <a:r>
            <a:rPr lang="en-US" sz="2800" dirty="0"/>
            <a:t>What do you see as being the Opportunities &amp; Benefits?</a:t>
          </a:r>
        </a:p>
      </dgm:t>
    </dgm:pt>
    <dgm:pt modelId="{0D6A2BB0-9846-4265-828F-1E147AA0E2FA}" type="parTrans" cxnId="{F5769082-A89D-4938-8FB0-A02D3A5F9882}">
      <dgm:prSet/>
      <dgm:spPr/>
      <dgm:t>
        <a:bodyPr/>
        <a:lstStyle/>
        <a:p>
          <a:endParaRPr lang="en-US"/>
        </a:p>
      </dgm:t>
    </dgm:pt>
    <dgm:pt modelId="{512C1B8E-FF31-4F62-8395-D13311193E1E}" type="sibTrans" cxnId="{F5769082-A89D-4938-8FB0-A02D3A5F9882}">
      <dgm:prSet/>
      <dgm:spPr/>
      <dgm:t>
        <a:bodyPr/>
        <a:lstStyle/>
        <a:p>
          <a:endParaRPr lang="en-US"/>
        </a:p>
      </dgm:t>
    </dgm:pt>
    <dgm:pt modelId="{DD270B92-AC82-4D9B-BE6E-3FACD3DE9B25}">
      <dgm:prSet custT="1"/>
      <dgm:spPr/>
      <dgm:t>
        <a:bodyPr/>
        <a:lstStyle/>
        <a:p>
          <a:r>
            <a:rPr lang="en-GB" sz="2800" dirty="0"/>
            <a:t>What support may be needed?</a:t>
          </a:r>
          <a:endParaRPr lang="en-US" sz="2800" dirty="0"/>
        </a:p>
      </dgm:t>
    </dgm:pt>
    <dgm:pt modelId="{77F53A2F-B792-498C-8699-70E7D1D593B3}" type="parTrans" cxnId="{3D76C9F4-CC8C-4F50-9F40-B1E5594B1BAA}">
      <dgm:prSet/>
      <dgm:spPr/>
      <dgm:t>
        <a:bodyPr/>
        <a:lstStyle/>
        <a:p>
          <a:endParaRPr lang="en-US"/>
        </a:p>
      </dgm:t>
    </dgm:pt>
    <dgm:pt modelId="{A76407E6-5BC0-48F4-A9D0-AD7A7182B505}" type="sibTrans" cxnId="{3D76C9F4-CC8C-4F50-9F40-B1E5594B1BAA}">
      <dgm:prSet/>
      <dgm:spPr/>
      <dgm:t>
        <a:bodyPr/>
        <a:lstStyle/>
        <a:p>
          <a:endParaRPr lang="en-US"/>
        </a:p>
      </dgm:t>
    </dgm:pt>
    <dgm:pt modelId="{AD314A4B-DABA-4E88-8E55-C9326488C400}" type="pres">
      <dgm:prSet presAssocID="{C6919C02-8B27-4CF2-B61D-D84A0A09CBAE}" presName="root" presStyleCnt="0">
        <dgm:presLayoutVars>
          <dgm:dir/>
          <dgm:resizeHandles val="exact"/>
        </dgm:presLayoutVars>
      </dgm:prSet>
      <dgm:spPr/>
    </dgm:pt>
    <dgm:pt modelId="{7FCBCC8F-2D9A-4976-A8E6-EA32E8C7ABB6}" type="pres">
      <dgm:prSet presAssocID="{C6919C02-8B27-4CF2-B61D-D84A0A09CBAE}" presName="container" presStyleCnt="0">
        <dgm:presLayoutVars>
          <dgm:dir/>
          <dgm:resizeHandles val="exact"/>
        </dgm:presLayoutVars>
      </dgm:prSet>
      <dgm:spPr/>
    </dgm:pt>
    <dgm:pt modelId="{0F7B6F6F-5DBF-4C7D-A0A9-59E87615A926}" type="pres">
      <dgm:prSet presAssocID="{86D8F9C1-5397-482B-A03A-53143F5BE4EE}" presName="compNode" presStyleCnt="0"/>
      <dgm:spPr/>
    </dgm:pt>
    <dgm:pt modelId="{85D9511E-EFB6-4F6C-9686-E7B70D30F70D}" type="pres">
      <dgm:prSet presAssocID="{86D8F9C1-5397-482B-A03A-53143F5BE4EE}" presName="iconBgRect" presStyleLbl="bgShp" presStyleIdx="0" presStyleCnt="4"/>
      <dgm:spPr/>
    </dgm:pt>
    <dgm:pt modelId="{DDA52E2E-3108-40D9-A16A-56B35A2E454C}" type="pres">
      <dgm:prSet presAssocID="{86D8F9C1-5397-482B-A03A-53143F5BE4EE}" presName="iconRect" presStyleLbl="node1" presStyleIdx="0" presStyleCnt="4" custLinFactNeighborX="3690" custLinFactNeighborY="12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DD261AE6-0C56-4D73-94C9-276109B98B1C}" type="pres">
      <dgm:prSet presAssocID="{86D8F9C1-5397-482B-A03A-53143F5BE4EE}" presName="spaceRect" presStyleCnt="0"/>
      <dgm:spPr/>
    </dgm:pt>
    <dgm:pt modelId="{479AE1B2-6488-4318-A8CB-9EAFAAEF8F81}" type="pres">
      <dgm:prSet presAssocID="{86D8F9C1-5397-482B-A03A-53143F5BE4EE}" presName="textRect" presStyleLbl="revTx" presStyleIdx="0" presStyleCnt="4">
        <dgm:presLayoutVars>
          <dgm:chMax val="1"/>
          <dgm:chPref val="1"/>
        </dgm:presLayoutVars>
      </dgm:prSet>
      <dgm:spPr/>
    </dgm:pt>
    <dgm:pt modelId="{D94DD7FC-A87E-40E2-9934-85F76513873B}" type="pres">
      <dgm:prSet presAssocID="{3CF399E2-2828-4F5F-9725-B3F688E9430F}" presName="sibTrans" presStyleLbl="sibTrans2D1" presStyleIdx="0" presStyleCnt="0"/>
      <dgm:spPr/>
    </dgm:pt>
    <dgm:pt modelId="{667B310D-A39B-46DA-BAD4-F9907F6864A1}" type="pres">
      <dgm:prSet presAssocID="{4BEC4FCE-5B8B-45F0-9772-4670A054D168}" presName="compNode" presStyleCnt="0"/>
      <dgm:spPr/>
    </dgm:pt>
    <dgm:pt modelId="{99B53DE1-D898-4EE1-9DFF-C0AC0EBEED90}" type="pres">
      <dgm:prSet presAssocID="{4BEC4FCE-5B8B-45F0-9772-4670A054D168}" presName="iconBgRect" presStyleLbl="bgShp" presStyleIdx="1" presStyleCnt="4"/>
      <dgm:spPr/>
    </dgm:pt>
    <dgm:pt modelId="{C1C81613-6D3B-4B3E-B205-88ACA8BCB891}" type="pres">
      <dgm:prSet presAssocID="{4BEC4FCE-5B8B-45F0-9772-4670A054D16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307D743A-9A12-45DE-814F-77475A1F6C02}" type="pres">
      <dgm:prSet presAssocID="{4BEC4FCE-5B8B-45F0-9772-4670A054D168}" presName="spaceRect" presStyleCnt="0"/>
      <dgm:spPr/>
    </dgm:pt>
    <dgm:pt modelId="{06F0DA7B-BF5B-46C9-AD67-E8D9CE092D98}" type="pres">
      <dgm:prSet presAssocID="{4BEC4FCE-5B8B-45F0-9772-4670A054D168}" presName="textRect" presStyleLbl="revTx" presStyleIdx="1" presStyleCnt="4">
        <dgm:presLayoutVars>
          <dgm:chMax val="1"/>
          <dgm:chPref val="1"/>
        </dgm:presLayoutVars>
      </dgm:prSet>
      <dgm:spPr/>
    </dgm:pt>
    <dgm:pt modelId="{69A43B5B-BBAE-478C-A3A7-C0D5EB1ED170}" type="pres">
      <dgm:prSet presAssocID="{82FB8649-5C9C-46B5-B9EE-CE15446432F1}" presName="sibTrans" presStyleLbl="sibTrans2D1" presStyleIdx="0" presStyleCnt="0"/>
      <dgm:spPr/>
    </dgm:pt>
    <dgm:pt modelId="{29ADCC8F-EC63-471D-A8D8-94026A45F801}" type="pres">
      <dgm:prSet presAssocID="{7D1FC9F6-CC5F-458F-9000-C4DCA0F0A3D9}" presName="compNode" presStyleCnt="0"/>
      <dgm:spPr/>
    </dgm:pt>
    <dgm:pt modelId="{4C918EC4-6B38-4A7D-9F95-93D3F0A509B0}" type="pres">
      <dgm:prSet presAssocID="{7D1FC9F6-CC5F-458F-9000-C4DCA0F0A3D9}" presName="iconBgRect" presStyleLbl="bgShp" presStyleIdx="2" presStyleCnt="4"/>
      <dgm:spPr/>
    </dgm:pt>
    <dgm:pt modelId="{4FBF1B80-9DD8-4AA6-94D6-595E6F14A31A}" type="pres">
      <dgm:prSet presAssocID="{7D1FC9F6-CC5F-458F-9000-C4DCA0F0A3D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02F78169-7337-4BE6-ACDD-DAAA2C1CE402}" type="pres">
      <dgm:prSet presAssocID="{7D1FC9F6-CC5F-458F-9000-C4DCA0F0A3D9}" presName="spaceRect" presStyleCnt="0"/>
      <dgm:spPr/>
    </dgm:pt>
    <dgm:pt modelId="{10EAD7B5-E3F0-4FAA-8F2E-1C21509CDDB2}" type="pres">
      <dgm:prSet presAssocID="{7D1FC9F6-CC5F-458F-9000-C4DCA0F0A3D9}" presName="textRect" presStyleLbl="revTx" presStyleIdx="2" presStyleCnt="4">
        <dgm:presLayoutVars>
          <dgm:chMax val="1"/>
          <dgm:chPref val="1"/>
        </dgm:presLayoutVars>
      </dgm:prSet>
      <dgm:spPr/>
    </dgm:pt>
    <dgm:pt modelId="{0774B6B8-9ACF-4AB0-A2BF-4462AC11B4AB}" type="pres">
      <dgm:prSet presAssocID="{512C1B8E-FF31-4F62-8395-D13311193E1E}" presName="sibTrans" presStyleLbl="sibTrans2D1" presStyleIdx="0" presStyleCnt="0"/>
      <dgm:spPr/>
    </dgm:pt>
    <dgm:pt modelId="{9AFAE726-973A-4455-A155-3D84E5865385}" type="pres">
      <dgm:prSet presAssocID="{DD270B92-AC82-4D9B-BE6E-3FACD3DE9B25}" presName="compNode" presStyleCnt="0"/>
      <dgm:spPr/>
    </dgm:pt>
    <dgm:pt modelId="{3F79669D-2889-48CE-8335-3EE047A94535}" type="pres">
      <dgm:prSet presAssocID="{DD270B92-AC82-4D9B-BE6E-3FACD3DE9B25}" presName="iconBgRect" presStyleLbl="bgShp" presStyleIdx="3" presStyleCnt="4"/>
      <dgm:spPr/>
    </dgm:pt>
    <dgm:pt modelId="{47BA0716-67DB-4D5C-B54A-89A10D4A0BBD}" type="pres">
      <dgm:prSet presAssocID="{DD270B92-AC82-4D9B-BE6E-3FACD3DE9B25}" presName="iconRect" presStyleLbl="node1" presStyleIdx="3" presStyleCnt="4" custLinFactNeighborX="-3690" custLinFactNeighborY="-123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E81C07C8-9F41-424A-8B30-C6AD7C427E01}" type="pres">
      <dgm:prSet presAssocID="{DD270B92-AC82-4D9B-BE6E-3FACD3DE9B25}" presName="spaceRect" presStyleCnt="0"/>
      <dgm:spPr/>
    </dgm:pt>
    <dgm:pt modelId="{07E8C80B-57D5-402D-AA0B-74F312A4E285}" type="pres">
      <dgm:prSet presAssocID="{DD270B92-AC82-4D9B-BE6E-3FACD3DE9B2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D9E6F18-28A9-41CB-9D4E-BA72DE4285F1}" type="presOf" srcId="{4BEC4FCE-5B8B-45F0-9772-4670A054D168}" destId="{06F0DA7B-BF5B-46C9-AD67-E8D9CE092D98}" srcOrd="0" destOrd="0" presId="urn:microsoft.com/office/officeart/2018/2/layout/IconCircleList"/>
    <dgm:cxn modelId="{9F57C042-D26B-4C30-830F-7F9A711FE1AE}" type="presOf" srcId="{DD270B92-AC82-4D9B-BE6E-3FACD3DE9B25}" destId="{07E8C80B-57D5-402D-AA0B-74F312A4E285}" srcOrd="0" destOrd="0" presId="urn:microsoft.com/office/officeart/2018/2/layout/IconCircleList"/>
    <dgm:cxn modelId="{51B9B447-B367-44AA-9A0C-D48B2E5907AA}" srcId="{C6919C02-8B27-4CF2-B61D-D84A0A09CBAE}" destId="{4BEC4FCE-5B8B-45F0-9772-4670A054D168}" srcOrd="1" destOrd="0" parTransId="{66B9FD22-D261-4A12-8F3E-72F84BF398A6}" sibTransId="{82FB8649-5C9C-46B5-B9EE-CE15446432F1}"/>
    <dgm:cxn modelId="{A374266A-4F1A-4260-9D24-8CBB1716DB96}" type="presOf" srcId="{7D1FC9F6-CC5F-458F-9000-C4DCA0F0A3D9}" destId="{10EAD7B5-E3F0-4FAA-8F2E-1C21509CDDB2}" srcOrd="0" destOrd="0" presId="urn:microsoft.com/office/officeart/2018/2/layout/IconCircleList"/>
    <dgm:cxn modelId="{12F04A75-BE5C-42B5-8D08-890BE2A5BDCF}" srcId="{C6919C02-8B27-4CF2-B61D-D84A0A09CBAE}" destId="{86D8F9C1-5397-482B-A03A-53143F5BE4EE}" srcOrd="0" destOrd="0" parTransId="{D796532B-7167-4BE5-998F-9310BA9DC0EA}" sibTransId="{3CF399E2-2828-4F5F-9725-B3F688E9430F}"/>
    <dgm:cxn modelId="{773CC255-3E8F-4EB3-8D64-90BAC21C42BE}" type="presOf" srcId="{3CF399E2-2828-4F5F-9725-B3F688E9430F}" destId="{D94DD7FC-A87E-40E2-9934-85F76513873B}" srcOrd="0" destOrd="0" presId="urn:microsoft.com/office/officeart/2018/2/layout/IconCircleList"/>
    <dgm:cxn modelId="{F5769082-A89D-4938-8FB0-A02D3A5F9882}" srcId="{C6919C02-8B27-4CF2-B61D-D84A0A09CBAE}" destId="{7D1FC9F6-CC5F-458F-9000-C4DCA0F0A3D9}" srcOrd="2" destOrd="0" parTransId="{0D6A2BB0-9846-4265-828F-1E147AA0E2FA}" sibTransId="{512C1B8E-FF31-4F62-8395-D13311193E1E}"/>
    <dgm:cxn modelId="{19F893B2-D39A-422A-97B4-380CE5916D66}" type="presOf" srcId="{C6919C02-8B27-4CF2-B61D-D84A0A09CBAE}" destId="{AD314A4B-DABA-4E88-8E55-C9326488C400}" srcOrd="0" destOrd="0" presId="urn:microsoft.com/office/officeart/2018/2/layout/IconCircleList"/>
    <dgm:cxn modelId="{BACC92BD-B59F-4EC9-8CCC-2ADC529165E9}" type="presOf" srcId="{86D8F9C1-5397-482B-A03A-53143F5BE4EE}" destId="{479AE1B2-6488-4318-A8CB-9EAFAAEF8F81}" srcOrd="0" destOrd="0" presId="urn:microsoft.com/office/officeart/2018/2/layout/IconCircleList"/>
    <dgm:cxn modelId="{9DFD60E1-1904-4D99-8EAB-185237703A6B}" type="presOf" srcId="{82FB8649-5C9C-46B5-B9EE-CE15446432F1}" destId="{69A43B5B-BBAE-478C-A3A7-C0D5EB1ED170}" srcOrd="0" destOrd="0" presId="urn:microsoft.com/office/officeart/2018/2/layout/IconCircleList"/>
    <dgm:cxn modelId="{3D76C9F4-CC8C-4F50-9F40-B1E5594B1BAA}" srcId="{C6919C02-8B27-4CF2-B61D-D84A0A09CBAE}" destId="{DD270B92-AC82-4D9B-BE6E-3FACD3DE9B25}" srcOrd="3" destOrd="0" parTransId="{77F53A2F-B792-498C-8699-70E7D1D593B3}" sibTransId="{A76407E6-5BC0-48F4-A9D0-AD7A7182B505}"/>
    <dgm:cxn modelId="{8A80B0F5-8001-446D-963D-619EE550ECB3}" type="presOf" srcId="{512C1B8E-FF31-4F62-8395-D13311193E1E}" destId="{0774B6B8-9ACF-4AB0-A2BF-4462AC11B4AB}" srcOrd="0" destOrd="0" presId="urn:microsoft.com/office/officeart/2018/2/layout/IconCircleList"/>
    <dgm:cxn modelId="{245E0D2A-E85C-4B07-83E8-9A7326256849}" type="presParOf" srcId="{AD314A4B-DABA-4E88-8E55-C9326488C400}" destId="{7FCBCC8F-2D9A-4976-A8E6-EA32E8C7ABB6}" srcOrd="0" destOrd="0" presId="urn:microsoft.com/office/officeart/2018/2/layout/IconCircleList"/>
    <dgm:cxn modelId="{B7A64BC2-1650-458F-B94B-5A915D345348}" type="presParOf" srcId="{7FCBCC8F-2D9A-4976-A8E6-EA32E8C7ABB6}" destId="{0F7B6F6F-5DBF-4C7D-A0A9-59E87615A926}" srcOrd="0" destOrd="0" presId="urn:microsoft.com/office/officeart/2018/2/layout/IconCircleList"/>
    <dgm:cxn modelId="{9E88116F-1FB5-4826-AAF8-B2FFB1156610}" type="presParOf" srcId="{0F7B6F6F-5DBF-4C7D-A0A9-59E87615A926}" destId="{85D9511E-EFB6-4F6C-9686-E7B70D30F70D}" srcOrd="0" destOrd="0" presId="urn:microsoft.com/office/officeart/2018/2/layout/IconCircleList"/>
    <dgm:cxn modelId="{A4A48175-02C3-4040-86EE-9B3FA077832B}" type="presParOf" srcId="{0F7B6F6F-5DBF-4C7D-A0A9-59E87615A926}" destId="{DDA52E2E-3108-40D9-A16A-56B35A2E454C}" srcOrd="1" destOrd="0" presId="urn:microsoft.com/office/officeart/2018/2/layout/IconCircleList"/>
    <dgm:cxn modelId="{46470CDC-18A5-4A2D-A960-EA2B42C2006B}" type="presParOf" srcId="{0F7B6F6F-5DBF-4C7D-A0A9-59E87615A926}" destId="{DD261AE6-0C56-4D73-94C9-276109B98B1C}" srcOrd="2" destOrd="0" presId="urn:microsoft.com/office/officeart/2018/2/layout/IconCircleList"/>
    <dgm:cxn modelId="{ACA31600-4F69-4E3E-AAC9-CECDAA5665E0}" type="presParOf" srcId="{0F7B6F6F-5DBF-4C7D-A0A9-59E87615A926}" destId="{479AE1B2-6488-4318-A8CB-9EAFAAEF8F81}" srcOrd="3" destOrd="0" presId="urn:microsoft.com/office/officeart/2018/2/layout/IconCircleList"/>
    <dgm:cxn modelId="{EC36EB1D-407A-4C7E-B7C6-7981BD8A1F9E}" type="presParOf" srcId="{7FCBCC8F-2D9A-4976-A8E6-EA32E8C7ABB6}" destId="{D94DD7FC-A87E-40E2-9934-85F76513873B}" srcOrd="1" destOrd="0" presId="urn:microsoft.com/office/officeart/2018/2/layout/IconCircleList"/>
    <dgm:cxn modelId="{304769B3-E917-4C79-9907-0116E3C77E8C}" type="presParOf" srcId="{7FCBCC8F-2D9A-4976-A8E6-EA32E8C7ABB6}" destId="{667B310D-A39B-46DA-BAD4-F9907F6864A1}" srcOrd="2" destOrd="0" presId="urn:microsoft.com/office/officeart/2018/2/layout/IconCircleList"/>
    <dgm:cxn modelId="{554AFCF1-F167-476F-974C-966F20DE9B9A}" type="presParOf" srcId="{667B310D-A39B-46DA-BAD4-F9907F6864A1}" destId="{99B53DE1-D898-4EE1-9DFF-C0AC0EBEED90}" srcOrd="0" destOrd="0" presId="urn:microsoft.com/office/officeart/2018/2/layout/IconCircleList"/>
    <dgm:cxn modelId="{8475DFDB-9E8C-40D6-9C39-26BAA4758805}" type="presParOf" srcId="{667B310D-A39B-46DA-BAD4-F9907F6864A1}" destId="{C1C81613-6D3B-4B3E-B205-88ACA8BCB891}" srcOrd="1" destOrd="0" presId="urn:microsoft.com/office/officeart/2018/2/layout/IconCircleList"/>
    <dgm:cxn modelId="{C0E9762A-A822-4012-B059-2C85CA96840C}" type="presParOf" srcId="{667B310D-A39B-46DA-BAD4-F9907F6864A1}" destId="{307D743A-9A12-45DE-814F-77475A1F6C02}" srcOrd="2" destOrd="0" presId="urn:microsoft.com/office/officeart/2018/2/layout/IconCircleList"/>
    <dgm:cxn modelId="{2374C926-C4D0-4907-A3C2-5ED60011E198}" type="presParOf" srcId="{667B310D-A39B-46DA-BAD4-F9907F6864A1}" destId="{06F0DA7B-BF5B-46C9-AD67-E8D9CE092D98}" srcOrd="3" destOrd="0" presId="urn:microsoft.com/office/officeart/2018/2/layout/IconCircleList"/>
    <dgm:cxn modelId="{B29043C0-6B7B-40BC-BDCA-4C37CD42DE18}" type="presParOf" srcId="{7FCBCC8F-2D9A-4976-A8E6-EA32E8C7ABB6}" destId="{69A43B5B-BBAE-478C-A3A7-C0D5EB1ED170}" srcOrd="3" destOrd="0" presId="urn:microsoft.com/office/officeart/2018/2/layout/IconCircleList"/>
    <dgm:cxn modelId="{87665615-C4D4-4E9C-B917-C0088B5ECBB3}" type="presParOf" srcId="{7FCBCC8F-2D9A-4976-A8E6-EA32E8C7ABB6}" destId="{29ADCC8F-EC63-471D-A8D8-94026A45F801}" srcOrd="4" destOrd="0" presId="urn:microsoft.com/office/officeart/2018/2/layout/IconCircleList"/>
    <dgm:cxn modelId="{838BBA8F-9073-4636-AB18-3CBD96A07C81}" type="presParOf" srcId="{29ADCC8F-EC63-471D-A8D8-94026A45F801}" destId="{4C918EC4-6B38-4A7D-9F95-93D3F0A509B0}" srcOrd="0" destOrd="0" presId="urn:microsoft.com/office/officeart/2018/2/layout/IconCircleList"/>
    <dgm:cxn modelId="{AE0E3F1E-0FCB-4EAC-8EBC-9075ED5C80AC}" type="presParOf" srcId="{29ADCC8F-EC63-471D-A8D8-94026A45F801}" destId="{4FBF1B80-9DD8-4AA6-94D6-595E6F14A31A}" srcOrd="1" destOrd="0" presId="urn:microsoft.com/office/officeart/2018/2/layout/IconCircleList"/>
    <dgm:cxn modelId="{3C289B02-9388-4994-8FF1-EAE903EE3404}" type="presParOf" srcId="{29ADCC8F-EC63-471D-A8D8-94026A45F801}" destId="{02F78169-7337-4BE6-ACDD-DAAA2C1CE402}" srcOrd="2" destOrd="0" presId="urn:microsoft.com/office/officeart/2018/2/layout/IconCircleList"/>
    <dgm:cxn modelId="{6FD3B972-72B2-4131-8BF3-6BCC64DE32D9}" type="presParOf" srcId="{29ADCC8F-EC63-471D-A8D8-94026A45F801}" destId="{10EAD7B5-E3F0-4FAA-8F2E-1C21509CDDB2}" srcOrd="3" destOrd="0" presId="urn:microsoft.com/office/officeart/2018/2/layout/IconCircleList"/>
    <dgm:cxn modelId="{BE8DF588-CE0B-48A0-8450-F86BBCC997E4}" type="presParOf" srcId="{7FCBCC8F-2D9A-4976-A8E6-EA32E8C7ABB6}" destId="{0774B6B8-9ACF-4AB0-A2BF-4462AC11B4AB}" srcOrd="5" destOrd="0" presId="urn:microsoft.com/office/officeart/2018/2/layout/IconCircleList"/>
    <dgm:cxn modelId="{EFC51295-C9FB-45B9-BA17-B2B5A2E20FFC}" type="presParOf" srcId="{7FCBCC8F-2D9A-4976-A8E6-EA32E8C7ABB6}" destId="{9AFAE726-973A-4455-A155-3D84E5865385}" srcOrd="6" destOrd="0" presId="urn:microsoft.com/office/officeart/2018/2/layout/IconCircleList"/>
    <dgm:cxn modelId="{A3540D9F-2F3E-494A-A9DD-57B6545583F0}" type="presParOf" srcId="{9AFAE726-973A-4455-A155-3D84E5865385}" destId="{3F79669D-2889-48CE-8335-3EE047A94535}" srcOrd="0" destOrd="0" presId="urn:microsoft.com/office/officeart/2018/2/layout/IconCircleList"/>
    <dgm:cxn modelId="{A12ABB4B-CF74-44DD-A793-8B0633EE0627}" type="presParOf" srcId="{9AFAE726-973A-4455-A155-3D84E5865385}" destId="{47BA0716-67DB-4D5C-B54A-89A10D4A0BBD}" srcOrd="1" destOrd="0" presId="urn:microsoft.com/office/officeart/2018/2/layout/IconCircleList"/>
    <dgm:cxn modelId="{5DB36203-E885-43C2-A69D-DEF7E3D94B8D}" type="presParOf" srcId="{9AFAE726-973A-4455-A155-3D84E5865385}" destId="{E81C07C8-9F41-424A-8B30-C6AD7C427E01}" srcOrd="2" destOrd="0" presId="urn:microsoft.com/office/officeart/2018/2/layout/IconCircleList"/>
    <dgm:cxn modelId="{2D8FC778-BC16-47BB-ABF8-822E2D5FAC90}" type="presParOf" srcId="{9AFAE726-973A-4455-A155-3D84E5865385}" destId="{07E8C80B-57D5-402D-AA0B-74F312A4E28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9511E-EFB6-4F6C-9686-E7B70D30F70D}">
      <dsp:nvSpPr>
        <dsp:cNvPr id="0" name=""/>
        <dsp:cNvSpPr/>
      </dsp:nvSpPr>
      <dsp:spPr>
        <a:xfrm>
          <a:off x="27299" y="459487"/>
          <a:ext cx="1473264" cy="14732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52E2E-3108-40D9-A16A-56B35A2E454C}">
      <dsp:nvSpPr>
        <dsp:cNvPr id="0" name=""/>
        <dsp:cNvSpPr/>
      </dsp:nvSpPr>
      <dsp:spPr>
        <a:xfrm>
          <a:off x="368215" y="779383"/>
          <a:ext cx="854493" cy="8544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AE1B2-6488-4318-A8CB-9EAFAAEF8F81}">
      <dsp:nvSpPr>
        <dsp:cNvPr id="0" name=""/>
        <dsp:cNvSpPr/>
      </dsp:nvSpPr>
      <dsp:spPr>
        <a:xfrm>
          <a:off x="1816263" y="459487"/>
          <a:ext cx="3472694" cy="147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How can the Nursing Associate role fit into your team?</a:t>
          </a:r>
        </a:p>
      </dsp:txBody>
      <dsp:txXfrm>
        <a:off x="1816263" y="459487"/>
        <a:ext cx="3472694" cy="1473264"/>
      </dsp:txXfrm>
    </dsp:sp>
    <dsp:sp modelId="{99B53DE1-D898-4EE1-9DFF-C0AC0EBEED90}">
      <dsp:nvSpPr>
        <dsp:cNvPr id="0" name=""/>
        <dsp:cNvSpPr/>
      </dsp:nvSpPr>
      <dsp:spPr>
        <a:xfrm>
          <a:off x="5894048" y="459487"/>
          <a:ext cx="1473264" cy="14732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C81613-6D3B-4B3E-B205-88ACA8BCB891}">
      <dsp:nvSpPr>
        <dsp:cNvPr id="0" name=""/>
        <dsp:cNvSpPr/>
      </dsp:nvSpPr>
      <dsp:spPr>
        <a:xfrm>
          <a:off x="6203434" y="768872"/>
          <a:ext cx="854493" cy="8544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0DA7B-BF5B-46C9-AD67-E8D9CE092D98}">
      <dsp:nvSpPr>
        <dsp:cNvPr id="0" name=""/>
        <dsp:cNvSpPr/>
      </dsp:nvSpPr>
      <dsp:spPr>
        <a:xfrm>
          <a:off x="7683012" y="459487"/>
          <a:ext cx="3472694" cy="147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do you see as being the Challenges, Barriers &amp; Solutions?</a:t>
          </a:r>
        </a:p>
      </dsp:txBody>
      <dsp:txXfrm>
        <a:off x="7683012" y="459487"/>
        <a:ext cx="3472694" cy="1473264"/>
      </dsp:txXfrm>
    </dsp:sp>
    <dsp:sp modelId="{4C918EC4-6B38-4A7D-9F95-93D3F0A509B0}">
      <dsp:nvSpPr>
        <dsp:cNvPr id="0" name=""/>
        <dsp:cNvSpPr/>
      </dsp:nvSpPr>
      <dsp:spPr>
        <a:xfrm>
          <a:off x="27299" y="2724481"/>
          <a:ext cx="1473264" cy="14732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F1B80-9DD8-4AA6-94D6-595E6F14A31A}">
      <dsp:nvSpPr>
        <dsp:cNvPr id="0" name=""/>
        <dsp:cNvSpPr/>
      </dsp:nvSpPr>
      <dsp:spPr>
        <a:xfrm>
          <a:off x="336685" y="3033866"/>
          <a:ext cx="854493" cy="8544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AD7B5-E3F0-4FAA-8F2E-1C21509CDDB2}">
      <dsp:nvSpPr>
        <dsp:cNvPr id="0" name=""/>
        <dsp:cNvSpPr/>
      </dsp:nvSpPr>
      <dsp:spPr>
        <a:xfrm>
          <a:off x="1816263" y="2724481"/>
          <a:ext cx="3472694" cy="147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do you see as being the Opportunities &amp; Benefits?</a:t>
          </a:r>
        </a:p>
      </dsp:txBody>
      <dsp:txXfrm>
        <a:off x="1816263" y="2724481"/>
        <a:ext cx="3472694" cy="1473264"/>
      </dsp:txXfrm>
    </dsp:sp>
    <dsp:sp modelId="{3F79669D-2889-48CE-8335-3EE047A94535}">
      <dsp:nvSpPr>
        <dsp:cNvPr id="0" name=""/>
        <dsp:cNvSpPr/>
      </dsp:nvSpPr>
      <dsp:spPr>
        <a:xfrm>
          <a:off x="5894048" y="2724481"/>
          <a:ext cx="1473264" cy="14732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A0716-67DB-4D5C-B54A-89A10D4A0BBD}">
      <dsp:nvSpPr>
        <dsp:cNvPr id="0" name=""/>
        <dsp:cNvSpPr/>
      </dsp:nvSpPr>
      <dsp:spPr>
        <a:xfrm>
          <a:off x="6171903" y="3023356"/>
          <a:ext cx="854493" cy="8544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8C80B-57D5-402D-AA0B-74F312A4E285}">
      <dsp:nvSpPr>
        <dsp:cNvPr id="0" name=""/>
        <dsp:cNvSpPr/>
      </dsp:nvSpPr>
      <dsp:spPr>
        <a:xfrm>
          <a:off x="7683012" y="2724481"/>
          <a:ext cx="3472694" cy="147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What support may be needed?</a:t>
          </a:r>
          <a:endParaRPr lang="en-US" sz="2800" kern="1200" dirty="0"/>
        </a:p>
      </dsp:txBody>
      <dsp:txXfrm>
        <a:off x="7683012" y="2724481"/>
        <a:ext cx="3472694" cy="1473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7T13:36:21.37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1354 24,'-3'4,"1"0,-1 0,0 0,1 1,0-1,0 1,0-1,1 1,-2 5,-10 27,8-29,-1 0,0 0,0 0,0-1,-1 0,0-1,0 1,-1-1,0-1,0 0,0 0,-16 7,3-4,0-1,0-1,-1-2,-33 5,2-2,2 0,-78 2,90-10,-8 2,-69-10,99 6,-1 0,1-1,1-1,-1-1,1-1,0 0,-23-14,28 15,-1 1,0 0,0 1,0 1,0 0,-1 0,1 1,-1 1,-18-1,15 2,-1-2,1 0,-1-1,-30-9,24 3,0 1,0 0,0-2,1 0,1-2,0 0,0-2,-19-16,39 29,0 1,1 0,-1-1,0 1,1-1,-1 1,1-1,-1 1,1-1,-1 0,1 1,0-1,-1 1,1-1,-1 0,1 1,0-1,0 0,-1 0,1 1,0-1,0 0,0 1,0-1,0 0,0 0,0 1,0-1,0 0,0 0,1 0,0 0,0 0,0 0,0 1,1-1,-1 1,0-1,1 1,-1-1,0 1,1 0,-1 0,0 0,1-1,-1 1,2 1,54 6,-11 8,-29-9,0-1,0 0,0-2,24 3,60 6,-60-6,48 0,426-6,-509-1,-1 1,1 0,-1 1,1 0,-1 0,0 0,1 0,-1 1,0 0,6 3,4 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7T13:37:13.780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73 131,'6'0,"0"1,-1-1,1 1,0 1,-1-1,1 1,-1 0,0 0,1 0,-1 1,0 0,0 0,-1 0,1 1,-1 0,1-1,-1 1,-1 1,1-1,6 9,3 9,-1 0,-1 0,14 38,-7-15,-9-20,-1 0,6 28,-9-31,1 0,1-1,14 31,-9-27,-1-2,28 42,-33-58,0 1,0-1,1 0,0-1,0 1,0-1,1-1,15 9,0-2,1-2,0 0,0-2,1-1,0-1,0-1,1-1,-1-1,1-1,30-2,434-1,-477 0,1-1,-1 0,1-1,-1-1,0 0,0 0,0-2,-1 1,0-2,0 1,0-2,-1 1,0-2,-1 0,0 0,0 0,-1-1,15-21,-16 17,0-1,-1 0,8-25,-10 25,0 1,1 1,1-1,0 1,10-15,-1 11,0 1,1 0,1 1,0 1,1 1,0 1,37-17,-53 27,0 0,0 1,0-1,1 1,-1 0,0 0,1 0,-1 1,1-1,-1 1,1 0,-1 0,1 0,-1 0,1 0,-1 1,1 0,-1 0,0 0,1 0,-1 0,0 1,0-1,0 1,0 0,0 0,0 0,0 0,-1 0,1 1,-1-1,0 1,0 0,0 0,3 4,7 12,-2 1,0 0,-1 1,10 33,-5-16,-13-35,2 7,1 0,1 0,0-1,0 1,10 12,-14-20,0-1,1 0,-1 1,0-1,1 0,-1 0,1 0,-1 0,1 0,0 0,-1 0,1-1,0 1,0 0,-1-1,1 0,0 1,0-1,0 0,0 0,-1 0,1 0,0 0,0-1,0 1,0 0,-1-1,1 1,0-1,0 0,-1 0,1 1,-1-1,1 0,0-1,-1 1,0 0,1 0,1-2,6-8,1-1,-1 1,-1-2,0 1,-1-1,0 0,-1 0,-1-1,6-22,6-9,-10 29,-1 0,-1 0,0 0,-2-1,0 1,0-1,-1-18,-2 34,0 0,0-1,0 1,0 0,0-1,1 1,-1 0,0-1,0 1,1 0,-1 0,1-1,0 1,-1 0,1 0,0 0,-1 0,1 0,0 0,0 0,0 0,0 0,0 0,2-1,-1 1,1 0,-1 0,1 1,0-1,-1 0,1 1,0 0,0-1,-1 1,1 0,4 1,8 1,1 1,0 1,19 8,-26-9,60 22,-44-14,1-2,0 0,0-2,0 0,1-2,54 3,-79-8,1-1,-1 1,0-1,1 1,-1-1,0 0,0 0,1 0,-1 0,0-1,0 1,0 0,0-1,0 0,-1 1,1-1,0 0,-1 0,1 0,-1 0,0 0,0 0,0 0,0-1,0 1,0 0,0-1,-1 1,1 0,-1-1,0 1,1-4,0-12,0 0,-1 0,-4-27,2 14,2 20,0-1,1 1,0-1,1 1,0 0,1-1,0 1,5-12,-5 17,0 0,1 0,-1 0,1 0,0 0,1 1,-1-1,1 1,0 0,1 1,-1 0,1-1,0 2,9-6,-13 8,0 0,-1 1,1 0,-1-1,1 1,0 0,-1-1,1 1,0 0,-1 0,1 0,0 1,-1-1,1 0,-1 1,1-1,0 1,-1-1,1 1,-1 0,1 0,-1-1,0 1,1 0,-1 0,0 0,0 1,1-1,-1 0,0 0,0 1,0-1,1 3,4 7,0 0,-1 0,7 20,-2-8,8 17,-6-10,2-1,1-1,31 44,-41-66,0 1,1 0,0-1,1 0,-1 0,1-1,0 0,1 0,-1-1,1 0,0 0,0 0,0-1,0-1,1 1,-1-1,1-1,10 1,1 0,-1-1,1-1,-1-1,23-5,-36 5,-1 0,0 0,0-1,0 0,0 0,0-1,0 1,0-1,-1 0,0-1,1 1,-1-1,0 1,-1-1,1 0,-1-1,1 1,-1-1,4-7,4-13,-9 19,1-1,-1 1,1 1,1-1,-1 0,1 1,5-7,-7 11,0-1,1 1,-1-1,0 1,1 0,-1 0,1 0,-1 0,1 0,-1 0,1 1,0-1,-1 1,1 0,0 0,-1 0,1 0,0 0,-1 1,1-1,0 1,3 1,2 0,0 1,0 0,0 1,-1 0,1 0,-1 0,0 1,0 0,0 1,-1-1,0 1,0 0,-1 1,7 9,5 9,-2 2,20 46,-16-32,-9-18,-2 1,0-1,-2 2,-1-1,0 1,-2 0,0 36,-1-29,9 56,-6-52,2 54,-7-74,0-1,-1 1,-1 0,0 0,-9 29,8-38,0 0,-1 0,0 0,0 0,0-1,-1 0,0 0,0 0,0 0,-1-1,0 0,0 0,0-1,-9 6,-40 20,36-21,0 2,1 0,0 0,1 2,0 0,-24 25,-15 22,33-37,1 1,-20 28,35-42,1-1,1 1,0 0,0 0,1 1,0-1,1 1,0 0,-2 22,4-21,-1 10,0-1,4 43,-2-61,0 1,0-1,1 1,-1-1,1 1,0-1,0 0,0 1,1-1,-1 0,1 0,0 0,0 0,0 0,0 0,0 0,0-1,1 1,-1-1,1 0,0 0,0 0,0 0,0 0,5 2,10 1,2 0,1 1,-1 1,32 17,-46-21,-1 0,1 1,-1 0,0 0,0 1,0 0,0 0,-1 0,0 0,0 0,0 1,-1 0,0 0,0 0,0 0,1 7,-1-3,0 1,1-1,0-1,0 1,1-1,0 1,1-1,0-1,0 1,1-1,0 0,0-1,1 1,10 6,-77-10,53-4,-31-2,-67 7,90-3,0 1,1 0,0 1,-1 1,1 0,1 0,-1 2,-14 8,14-7,0-1,-1-1,0 0,-1-1,1-1,-18 4,-92 9,-39-16,-1 0,145 3,0 0,1 2,-1 0,1 1,1 1,-25 15,8-6,29-14,0 0,0 0,1 0,-1 0,1 0,0 1,0 0,0 0,1 0,-1 0,1 1,0-1,0 1,1 0,-1 0,1 0,0 0,0 0,1 1,-2 4,1 10,0 1,1-1,1 0,3 25,0 11,-1-27,9 45,-6-46,2 50,-7-73,0 0,0 0,1-1,-1 1,1-1,0 1,0 0,1-1,-1 0,1 1,0-1,0 0,0 0,5 7,1-4,-1-1,1 1,0-1,0-1,15 8,-21-11,4 0,-1 1,0 0,0 0,0 0,-1 1,1 0,-1 0,0 0,0 0,0 1,-1-1,1 1,-1 0,0 0,-1 0,1 1,-1-1,0 0,0 1,-1 0,0-1,0 1,0 0,-1 0,1 0,-1-1,-1 1,1 0,-1 0,0 0,0-1,-1 1,0 0,0-1,-3 6,-2 5,-1 0,0-1,-1 0,-18 22,22-30,-1-1,0 0,0 0,-1-1,0 0,0 0,0 0,0-1,-1 0,0 0,-11 3,-29 5,33-9,0 1,0 1,-19 8,28-10,1 0,-1 0,1 1,0 0,1 0,-1 0,0 1,1-1,0 1,0 0,-6 11,-23 35,-3-1,-74 78,100-118,-1 0,-1-1,0-1,0 0,-1 0,0-1,-13 5,11-6,0 1,1 1,0 0,1 1,-19 16,25-17,1 0,0 0,1 1,-1 0,2 0,-1 0,1 0,1 1,-4 13,1-2,2 1,0-1,-1 29,5-22,-4 19,0-58,0-1,-1 1,-1 1,0-1,0 1,-1 0,-1 0,1 0,-1 1,-1 1,0-1,0 2,-1-1,0 1,0 0,0 1,-1 0,0 1,0 0,0 1,-1 0,0 1,0 0,0 1,-21-1,28 3,0 0,0 1,0-1,0 1,0 0,1 1,-1-1,0 1,1 0,-1 0,1 0,0 1,0-1,0 1,0 0,0 0,1 1,-1-1,1 1,0 0,0-1,-3 7,-6 10,2 0,0 1,-12 37,15-38,0 0,-18 30,23-45,-1-1,-1 0,1 0,-1 0,1-1,-1 1,0-1,0 0,-1 0,1-1,-1 1,1-1,-6 2,9-3,0-1,0 0,0 0,1 1,-1-1,0 0,0 0,0 0,0 0,0 0,0 0,0-1,0 1,0 0,0 0,0-1,0 1,1 0,-1-1,0 1,0-1,0 1,0-1,1 0,-1 1,-1-2,1 0,0 0,0-1,1 1,-1-1,0 1,1 0,-1-1,1 1,0-1,0 1,0-1,0 1,0-1,1 1,0-4,5-20,2 1,0-1,2 2,1-1,1 2,20-32,-14 25,-2 0,25-65,-27 57,2 0,31-52,-26 50,26-63,-42 88,0 0,-1-1,-1 1,0-1,-1 0,-1 1,-1-1,-1-19,0 30,0 1,0 0,0 0,0-1,-1 1,0 0,0 0,0 1,0-1,-1 0,1 1,-1-1,-5-5,-52-38,9 7,-22-40,-90-126,156 197,-7-12,1-1,-16-36,18 35,0 1,-26-39,16 34,-4-8,-2 2,-44-42,61 64,0 0,1-1,0 0,1 0,-9-18,9 16,1 1,-2 0,-17-20,22 29,-1 0,1 0,-1 0,0 1,0 0,0 0,-1 0,1 0,-1 1,1 0,-1 0,0 1,-8-2,6 2,1-1,-1 2,0-1,1 1,-1 0,1 0,-1 1,-14 4,20-4,-1 0,1 0,-1 0,1 1,0 0,0-1,0 1,0 0,0 0,0 0,0 0,0 0,1 1,-1-1,1 0,0 1,0-1,-1 1,2 0,-1-1,0 1,0 0,1-1,0 1,-1 0,1 0,0 2,0 10,1-1,0 1,1-1,1 0,0 0,8 21,1-1,25 47,-26-60,0 0,0 0,1 0,23 28,-31-44,1 0,-1 0,1-1,0 0,0 0,0 0,1 0,-1-1,1 0,0 0,0-1,0 0,0 0,0 0,0 0,1-1,11 1,-16-2,8 0,0 0,1 0,-1-1,0 0,20-5,-28 6,0-1,0 0,0 0,0 0,0 0,0-1,-1 1,1 0,0-1,-1 1,1-1,-1 0,1 1,-1-1,0 0,1 0,-1 0,0 0,-1 0,1 0,0 0,0 0,-1-1,1 1,-1 0,0 0,0 0,0-1,0 1,0 0,0 0,-1-1,0-2,-1-3,0 0,0 0,-1 0,0 1,-1-1,0 1,0 0,0 0,-1 0,0 1,0-1,-8-6,-13-11,-45-34,13 11,-5-6,32 28,1-2,1-1,-26-32,42 40,1-1,1 0,0-1,2 0,1-1,0 0,2 0,1-1,0 0,2 0,-1-32,4-22,1 28,-2 0,-2 0,-2 0,-12-49,11 76,2 7,1 0,-2 0,0 0,-1 1,-1 0,0 1,-16-25,11 21,0 0,2 0,0-1,2-1,-8-22,-26-109,20 63,18 69,1 0,-2-31,4 34,0-1,-2 2,1-1,-11-30,-128-300,129 327,12 19,0 0,-1 0,1 0,0 0,0-1,-1 1,1 0,0 0,0 0,-1 0,1 0,0 0,0 0,-1 0,1 0,0 0,-1 0,1 0,0 0,0 0,-1 0,1 0,0 0,0 0,-1 0,1 0,0 0,0 1,-1-1,1 0,0 0,0 0,-1 0,1 1,0-1,-15 34,10-17,-3 6,2 1,1 0,0 0,2 0,0 27,7 123,-2-161,0 0,1 0,1 0,0-1,1 1,0-1,1 0,0-1,0 0,2 0,10 13,2 0,1-1,0 0,43 31,-8-18,-44-30,-1 1,0 0,17 14,-24-17,0 0,-1 0,1 0,-1 1,0-1,-1 1,1-1,-1 1,0 0,0 0,0 0,1 10,-1 8,-1-1,-1 0,-1 1,-1-1,-1 0,-2 0,1 0,-15 35,-2 25,20-81,1 1,-1-1,1 1,0 0,-1-1,1 1,0-1,0 1,0-1,0 1,1-1,-1 1,0 0,1-1,-1 1,1-1,-1 0,3 4,-3-5,1 1,0 0,0-1,0 1,0-1,0 1,0-1,0 1,0-1,0 0,0 1,0-1,1 0,-1 0,0 0,0 0,0 0,0 0,0 0,2 0,8-3,-1 0,1 0,-1-1,15-8,-8 5,305-111,-244 96,0 4,2 3,83-5,82 16,17-1,-201-7,-60 12,1-1,-1 1,0-1,1 1,-1-1,1 0,-1 1,0-1,0 0,1 0,-1 0,0 0,0 0,2-2,-3 2,0 0,0 0,0 0,0 1,0-1,-1 0,1 0,0 1,0-1,0 0,-1 0,1 1,0-1,-1 0,1 0,0 1,-1-1,1 1,-1-1,1 0,-1 1,0-1,1 1,-1-1,1 1,-1-1,0 1,1 0,-1-1,0 1,0-1,-22-10,-1 0,0 1,0 1,-1 1,0 1,-36-4,9 0,-501-105,552 115,-56-15,56 16,1-1,-1 1,0 0,0 0,1-1,-1 1,0 0,1-1,-1 1,1-1,-1 1,1-1,-1 1,1-1,-1 1,1-1,-1 0,1 1,-1-1,1 0,0 1,-1-1,1-1,1 1,-1 0,1 0,0 0,0 0,0 0,0 0,0 0,0 0,0 1,0-1,0 0,0 1,1-1,-1 1,0-1,0 1,1-1,-1 1,3 0,45-11,0 3,1 1,0 3,55 2,-27 1,1059-6,-616 9,-520-2,-1 1,0-1,1 0,-1 0,1 0,-1 0,0 0,1 0,-1 0,1 0,-1 0,1 0,-1 0,0 0,1 0,-1 0,1 0,-1 0,0 0,1 0,-1 0,1-1,-1 1,0 0,1 0,-1-1,0 1,1 0,-1 0,0-1,1 1,-1 0,0-1,0 1,1 0,-1-1,0 1,0-1,0 1,0 0,1-1,-1 0,-16-15,-33-13,-34-10,30 16,-51-32,102 54,-1-1,1 1,-1 0,1-1,0 1,0-1,0 0,0 0,0 0,0 0,1 0,-1 0,1 0,-1 0,1-1,0 1,0-1,-1-2,2 3,1 1,0-1,0 1,-1-1,1 1,0-1,0 1,1-1,-1 1,0 0,0 0,1-1,-1 1,0 0,1 0,-1 0,1 1,0-1,-1 0,1 1,0-1,-1 1,1-1,0 1,-1 0,1-1,2 1,57-12,92-6,-42 6,-60 0,-36 1,-15 10,0 1,0-1,0 0,0 1,-1-1,1 0,0 1,-1-1,1 0,-1 1,1-1,0 1,-1-1,1 1,-1-1,0 1,1-1,-1 1,1-1,-1 1,0 0,1-1,-1 1,0 0,1 0,-1 0,0-1,-1 1,-32-11,0 1,0 1,-59-6,8 2,9 0,30 6,1-2,0-1,-52-20,85 20,21 4,27-1,46 3,-1 3,1 4,138 23,-190-21,-74-14,-38-13,-133-30,171 44,0 2,-1 2,-45 1,-377 7,440-2,40 4,50 4,447 22,9-33,-366 0,-139 1,0-1,1 0,-1 2,1 0,-1 0,0 1,1 1,21 8,44 21,85 39,-164-71,-1 0,0 0,1 0,-1 0,1 0,-1 0,0 1,1-1,-1 0,1 0,-1 0,0 1,1-1,-1 0,0 1,0-1,1 0,-1 1,0-1,1 0,-1 1,0-1,0 0,0 1,1-1,-1 1,0-1,0 0,0 1,0-1,0 1,0-1,0 1,0-1,0 0,0 1,0-1,0 1,0-1,-1 1,-17 11,-35 2,50-14,-152 28,0-6,-178 1,324-22,1-1,-1 0,1-1,-1 0,1 0,-12-3,18 3,0 0,0-1,-1 1,1 0,0-1,0 1,0-1,0 1,0-1,1 0,-1 0,0 0,1 0,0 0,-1 0,1-1,0 1,0 0,0-1,0 1,1-1,-1 1,1 0,-1-1,1-3,-1-35,2 37,-1 0,1 0,-1 0,0 0,0 0,0 0,-1 0,1 0,-1 1,0-1,0 0,-1 0,1 1,-1-1,1 0,-1 1,0 0,-1-1,1 1,0 0,-1 0,0 0,0 1,0-1,0 0,-4-1,-20-10,0 1,-1 2,0 1,-1 1,0 1,0 1,-1 2,-47-2,70 7,1 0,0 0,0 1,-1-1,1 1,0 1,0-1,0 1,0 0,-11 6,16-7,-1 0,1 0,0 0,-1 0,1 0,0 1,-1-1,1 1,0-1,0 1,0-1,0 1,1-1,-1 1,0 0,1-1,-1 1,1 0,-1 0,1-1,0 1,0 0,0 0,0 0,0-1,0 1,0 0,1 0,-1-1,1 1,-1 0,1 0,0-1,-1 1,1-1,0 1,0 0,0-1,0 0,1 1,1 1,2 3,1 1,0-2,0 1,0-1,1 1,0-2,0 1,0-1,8 4,77 28,-64-26,60 19,2-4,109 17,190 8,-305-40,112 2,-194-13,-1 1,0 0,0 0,1 1,-1-1,0 0,0 0,0 1,1-1,-1 0,0 1,0-1,0 1,0 0,0-1,0 1,0 0,0 0,0-1,0 1,0 0,1 2,-2-2,0 0,1 0,-1 0,0 1,0-1,0 0,0 0,0 0,0 1,-1-1,1 0,0 0,-1 0,1 0,-1 1,1-1,-1 0,0 1,-5 6,1 0,-1-1,0 0,-13 11,-23 16,-1-2,-2-2,-2-2,0-2,-96 38,62-38,-1-3,-133 20,189-37,37-4,48-2,-51 0,49 1,-33 0,-1-1,1 0,0-2,32-6,-56 8,-1 0,1 0,0-1,0 1,0 0,-1 0,1 0,0 0,0 0,0-1,0 1,0 0,-1 0,1 0,0-1,0 1,0 0,0 0,0 0,0-1,0 1,0 0,-1 0,1 0,0-1,0 1,0 0,0 0,0-1,0 1,0 0,1 0,-1-1,0 1,0 0,0 0,0 0,0-1,0 1,0 0,0 0,1 0,-1-1,0 1,0 0,0 0,0 0,1 0,-1-1,0 1,0 0,0 0,0 0,1 0,-1 0,0 0,0 0,1 0,-1 0,0 0,0 0,0 0,1 0,-15-7,-1 1,0 0,-1 1,1 1,-1 0,-19-1,-20-5,-1439-217,1459 223,-176-9,188 16,16 2,9-3,0 0,0 0,-1-1,2 1,-1-1,0 1,0-1,0 0,1 0,-1 0,0 0,3 0,497 154,-365-117,667 215,-797-251,0 1,0-1,-1 1,1 1,-1-1,1 1,-1 1,5 4,-10-9,-1 1,0-1,1 0,-1 1,0-1,0 1,1-1,-1 0,0 1,0-1,0 1,0-1,1 1,-1-1,0 1,0-1,0 1,0-1,0 1,0-1,0 1,0-1,-1 1,1-1,0 1,0-1,0 1,0-1,-1 0,1 1,0-1,0 1,-1-1,1 1,0-1,-1 0,1 1,-1-1,-2 2,-1 0,1 0,-1 0,1-1,-1 1,0-1,0 0,-7 1,-73 10,-2-5,-114-3,120-3,-149-3,-34 2,1082-35,-485 23,-267 7,-51 2,-20-1,-30-4,30 8,-1438-184,762 133,658 50,-1 0,0 0,-1 1,1 1,-38 8,60-9,-1 0,1 0,-1 1,1-1,0 1,-1-1,1 1,0-1,0 1,-1 0,1 0,0 0,0-1,0 1,0 0,0 0,-2 2,4-2,-1 0,0 0,0 0,0 0,0 0,1 0,-1 0,0 0,1-1,-1 1,1 0,-1 0,1 0,-1-1,1 1,0 0,-1 0,1-1,0 1,-1-1,1 1,0-1,0 1,0-1,0 1,-1-1,1 0,1 1,23 11,0-2,1 0,44 10,-38-11,1379 380,-1367-378,-33-9,0 1,-1-1,1 2,-1-1,0 2,0-1,10 7,-18-6,-11-1,-23-1,-1 0,-33-3,37-1,1 2,-1 1,-40 7,57-4,18-2,26 2,413 2,-281-7,-868-33,4-33,569 53,92 7,75 4,1035 1,-208 4,-630-10,-224 6,37 3,-45-2,0 0,0 0,0 0,-1 1,1-1,0 0,0 0,-1 1,1-1,0 1,-1-1,1 0,0 1,-1-1,1 1,-1-1,1 1,-1 0,1-1,-1 1,1 0,-1-1,0 1,1 0,-1-1,0 1,0 0,1 0,-1-1,0 1,0 0,0 0,0 0,0-1,0 1,0 0,0 0,0 0,0-1,-1 1,1 0,0 0,-1-1,1 1,0 0,-1-1,0 2,-5 9,-1 0,0-1,0 1,-1-1,-1-1,0 0,0 0,-13 9,-87 57,102-70,-7 5,0-1,-1 0,0-1,0-1,-1 0,0-1,0-1,-19 4,28-9,1 0,0-1,-1 0,1 0,0-1,0 0,-10-4,-23-5,12 8,0 1,0 2,0 0,1 2,-1 1,0 1,-49 15,-178 75,227-82,-252 120,224-101,1 2,-92 76,142-105,-1 0,1 1,0-1,0 1,1 0,-1 0,1 0,0 1,0-1,1 1,0 0,0 0,0 0,1-1,0 2,0-1,0 0,1 0,0 0,0 0,2 11,-2-16,-1 0,1-1,1 1,-1 0,0 0,0 0,0 0,0 0,1 0,-1-1,0 1,1 0,-1 0,1 0,-1-1,1 1,-1 0,1-1,-1 1,1 0,0-1,-1 1,1-1,0 1,0-1,0 1,-1-1,1 1,0-1,0 0,0 0,0 1,-1-1,1 0,0 0,0 0,0 0,0 0,0 0,1 0,1-1,1-1,-1 1,1-1,-1 1,0-1,1 0,-1 0,0-1,4-3,15-16,-1-1,0-1,-2-1,20-34,60-119,-80 140,46-89,-10 17,131-197,-183 301,1 1,0 1,0-1,0 1,1-1,-1 1,11-6,-14 10,-1-1,1 1,0-1,0 1,0 0,0 0,0-1,0 1,0 0,0 0,0 0,0 0,0 0,0 0,0 1,0-1,0 0,0 0,0 1,2 0,-2 0,1 0,0 1,-1-1,0 1,1-1,-1 1,0-1,1 1,-1 0,0 0,0 0,0-1,0 5,7 16,-2 0,-1 1,0 0,1 29,-1 101,-4-102,0 62,-17 155,10-219,-3-1,-1 0,-3-1,-2 0,-37 80,37-85,9-25,4-47,3 13,-1 9,1 1,-1-1,-1 0,1 0,-1 1,-3-9,4 16,0-1,0 1,0 0,0-1,0 1,-1 0,1-1,0 1,0 0,0-1,-1 1,1 0,0-1,-1 1,1 0,0 0,-1-1,1 1,0 0,-1 0,1 0,0 0,-1-1,1 1,0 0,-1 0,1 0,-1 0,1 0,0 0,-1 0,1 0,-1 0,1 0,0 0,-1 0,1 0,-1 1,1-1,0 0,-1 0,1 0,0 0,-1 1,1-1,0 0,-1 0,1 1,0-1,0 0,-1 1,1-1,0 0,0 1,0-1,-1 0,1 1,0-1,0 0,0 1,0-1,0 1,-20 31,16-24,-212 333,171-281,-3-2,-2-2,-79 69,103-105,-1 0,0-1,-2-2,0-1,-1-2,0 0,-1-2,-1-2,-64 14,66-19,1-2,-1-1,1-1,-1-1,0-2,1-1,-1-1,1-2,0 0,1-3,-38-15,14 3,-1 1,-73-16,-35-5,70 15,-150-20,204 44,30 1,23-2,6 0,77-13,0-3,-2-6,0-3,-2-5,154-76,-230 99,-1-2,0 0,-1-1,0-1,-1 0,0-1,-2-1,0-1,0 0,-2 0,18-33,-19 33,0 1,2 0,0 1,0 0,26-21,11-11,-49 46,-1 1,1-1,0 1,-1-1,1 1,0-1,-1 0,1 1,-1-1,1 0,-1 1,1-1,-1 0,1 0,-1 0,0 1,1-1,-1 0,0 0,0 0,0 0,0 0,0 0,0 1,0-1,0 0,0 0,0 0,0 0,0 0,-1 1,1-1,0 0,-1 0,1 0,-1 1,1-1,-1 0,1 0,-1 1,1-1,-1 0,0 1,1-1,-1 1,0-1,1 1,-1-1,0 1,0 0,0-1,1 1,-1 0,0-1,0 1,0 0,0 0,-1 0,-61-8,58 7,-44 2,29 0,1-1,-1-1,-24-4,40 5,0-1,0 0,0 0,0-1,0 1,0-1,0 0,0 0,1 0,-1 0,1-1,-1 1,1-1,0 0,0 0,0 0,1-1,-1 1,1-1,-3-4,1-1,1-1,0 0,0 0,1 0,0 0,1 0,0 0,1-1,0 1,0 0,1-1,1 1,-1 0,2 0,-1 0,2 0,-1 1,1-1,1 1,-1 0,9-12,4-3,1 0,1 0,1 2,1 0,0 2,29-21,34-20,2 4,107-53,197-65,-265 132,-945 208,816-164,-211 29,-251 70,448-93,18-3,30-2,43-9,-2-4,1-3,104-35,-172 47,0 1,0 0,0 0,1 0,-1 1,0-1,0 1,0 0,1 0,-1 1,0-1,0 1,0 0,8 2,-10-1,1 0,0 0,0 0,-1 0,1 1,-1-1,0 1,0-1,0 1,0 0,0 0,0 0,-1 0,1 0,-1 0,0 1,0-1,1 6,4 23,-2 0,-1 0,-1 1,-2-1,-1 0,-2 1,-1-1,-1 0,-2-1,-16 49,22-77,-1 1,0 0,1-1,0 1,0 0,0 0,0 0,1 0,-1 0,1 0,0 5,1-8,0 1,0 0,1 0,-1-1,0 1,0-1,1 1,-1-1,1 1,-1-1,1 0,0 0,0 0,-1 0,1 0,0 0,0 0,0 0,0-1,0 1,0-1,0 0,0 1,2-1,55 8,-1-2,1-2,66-5,-38 0,322-8,-300 1,189-37,-282 41,0 1,0-2,-1 0,1-1,21-12,-21 4,-15 13,-1 1,0 0,0 0,0 0,0-1,0 1,0 0,0 0,0 0,1-1,-1 1,0 0,0 0,0-1,0 1,0 0,0 0,0-1,0 1,0 0,-1 0,1 0,0-1,0 1,0 0,0 0,0 0,0-1,0 1,0 0,-1 0,1 0,0-1,0 1,0 0,0 0,-1 0,1 0,0-1,-3 1,1-1,0 1,-1-1,1 1,-1 0,1 0,0 0,-1 0,1 1,-1-1,1 0,-4 2,-32 10,1 2,-68 35,-67 52,88-51,40-23,12-6,-1-2,0-2,-1 0,-54 16,85-32,0 0,1 0,-1-1,0 1,0-1,0 0,0 0,0 0,0 0,0 0,0-1,1 0,-1 1,0-1,0 0,0 0,1 0,-1-1,1 1,-1-1,1 1,-1-1,1 0,0 0,0 0,0 0,0 0,0-1,0 1,1 0,-1-1,0-2,-4-8,1-1,0 1,2-1,-1 0,-1-21,-9-74,1-127,18-114,-4 277,4 0,2 0,4 0,30-106,-19 129,-8 35,-13 15,-1 1,1-1,-1 0,1 0,-1 0,1 1,-1-1,1 0,-1 1,1-1,-1 0,1 1,-1-1,0 0,1 1,-1-1,0 1,1-1,-1 1,0-1,1 1,-1-1,0 1,0-1,0 1,0 0,1-1,-1 1,0-1,0 1,0-1,0 1,0 0,1 11,0-1,0 1,-1-1,-1 1,1-1,-2 0,-4 21,-31 82,33-104,-72 171,-123 211,154-307,-22 39,-245 479,301-578,12-18,28-36,64-78,182-195,-218 246,2 3,3 3,77-49,-134 96,3-3,1 0,0 0,0 1,1 1,0 0,-1 0,1 1,20-5,-29 8,1 0,0 0,0 1,-1-1,1 0,0 0,-1 1,1-1,0 1,-1 0,1-1,-1 1,1 0,-1 0,1 0,-1 0,0 0,1 0,-1 0,0 1,0-1,0 0,0 1,0-1,0 1,0-1,-1 1,1-1,0 1,-1-1,1 3,1 5,0 1,0-1,-1 1,0 13,-1-16,3 111,-5 1,-5-1,-5 0,-41 170,38-237,15-51,0 1,0-1,0 1,0-1,0 1,0-1,0 1,-1-1,1 1,0-1,0 1,0-1,-1 1,1-1,0 1,-1-1,1 1,0-1,-1 0,1 1,-1-1,1 0,-1 1,1-1,-1 0,1 1,-1-1,1 0,-1 0,1 0,-1 0,0 1,-6-18,1-36,5-22,2 0,4 0,3 1,4-1,2 2,36-106,-45 164,-4 8,1 1,0 0,0-1,1 1,0 0,0 0,0 1,1-1,0 1,0-1,9-8,-13 14,1-1,-1 1,1 0,-1 0,1 0,-1 0,0 0,1 0,-1 0,1 0,-1 0,1 0,-1 0,1 0,-1 0,1 0,-1 1,0-1,1 0,-1 0,1 0,-1 1,0-1,1 0,-1 1,0-1,1 0,-1 1,0-1,1 0,-1 1,0-1,0 0,1 1,-1-1,0 1,0-1,0 1,0-1,0 0,1 1,-1-1,0 1,2 8,0 1,0-1,-1 0,0 0,-1 0,0 1,0-1,-1 0,-2 10,-23 90,19-83,-42 133,-129 285,167-420,2-4,0-1,-24 36,21-46,5-14,1-24,5-17,2 0,9-66,24-97,-32 199,99-391,-87 360,-13 40,-1 5,-2 17,-8 31,-130 350,92-277,42-97,6-27,0-1,0 0,0 0,0 1,0-1,0 0,0 0,0 1,0-1,0 0,1 0,-1 1,0-1,0 0,0 0,0 0,1 1,-1-1,0 0,0 0,0 0,1 1,-1-1,0 0,0 0,1 0,-1 0,0 0,0 0,1 0,-1 0,0 0,0 0,1 0,-1 0,0 0,1 0,-1 0,0 0,0 0,1 0,-1 0,1 0,41-27,-32 20,570-425,-572 426,3-2,0 0,1 0,21-9,-31 16,0 0,1 0,-1 0,0 0,0 1,0-1,0 1,0 0,1-1,-1 1,0 0,0 0,1 0,-1 1,0-1,0 0,0 1,1 0,-1-1,0 1,0 0,0 0,0 0,0 0,0 1,-1-1,1 0,0 1,2 3,0 0,-1 1,0 0,0 0,0 0,-1 0,0 0,0 0,-1 1,1-1,-1 9,1 71,-2-59,-2 58,-4 0,-4 0,-40 162,43-223,6-30,8-42,-4 27,-1-4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7T13:38:46.18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3652 1800,'-33'0,"0"1,-48 9,69-8,1 1,-1 0,1 1,0 0,0 1,1 0,0 1,-1 0,2 0,-14 12,5-4,-1-1,0 0,-1-1,-1-2,0 0,0-1,-1-1,0-1,-1-1,-41 6,30-4,0 0,-39 17,51-17,-74 21,-2-4,0-4,-171 13,180-26,-276 12,308-20,-8-2,0 3,-88 14,79-7,64-10,16-4,24-8,85-30,188-45,-31 11,-243 68,131-47,-137 47,0-1,-1 0,-1-2,32-24,-53 37,0 0,0 0,0 0,1 0,-1 0,0 0,0-1,0 1,0 0,0 0,0 0,1 0,-1 0,0 0,0-1,0 1,0 0,0 0,0 0,0 0,0-1,0 1,0 0,0 0,0 0,0-1,0 1,0 0,0 0,0 0,0 0,0-1,0 1,0 0,0 0,0 0,0-1,0 1,0 0,0 0,0 0,-1 0,1 0,0-1,0 1,0 0,-12-5,-20 1,29 4,-30-9,33 9,0 0,0 0,0 0,0 0,0 0,-1 0,1 0,0 0,0-1,0 1,0 0,0 0,0 0,-1 0,1 0,0 0,0 0,0-1,0 1,0 0,0 0,0 0,0 0,0 0,0-1,0 1,0 0,0 0,0 0,0 0,0-1,0 1,0 0,0 0,0 0,0 0,0-1,0 1,0 0,0 0,0 0,0 0,0 0,0-1,0 1,0 0,1 0,-1 0,0 0,0 0,0 0,0 0,0-1,24-6,72-5,0 5,116 5,-94 2,501-1,-927 1,1643-47,-1293 47,-13 1,0-1,0-2,38-7,-45-1,-22 10,0-1,0 1,1 0,-1-1,0 1,0-1,0 1,0 0,1-1,-1 1,0-1,0 1,0 0,0-1,0 1,0-1,0 1,0-1,0 1,-1 0,1-1,0 1,0-1,0 1,0 0,0-1,-1 1,1-1,0 1,-1-1,-3-3,0 1,0-1,0 1,-1 0,1 0,-1 0,-5-2,-86-39,-3 4,-113-29,103 34,-226-70,-245-82,554 178,-13-4,0-2,-61-32,99 47,0 0,0-1,0 0,-1 1,1-1,0 0,0 1,0-1,0 0,0 0,0 0,0 0,0 0,1 0,-1 0,0 0,1 0,-1 0,0-1,1 1,0 0,-1-2,1 1,1 1,0 0,0 0,0 0,0 0,0 0,0 0,0 1,0-1,0 0,0 0,0 1,0-1,1 1,-1-1,0 1,0 0,1-1,2 1,38-8,1 1,0 3,0 2,67 4,-36-1,151 2,-222-3,-6 1,-18-1,-42 1,42-1,17 0,6 0,49 2,-30-1,0 0,0-1,-1-1,1-1,0-1,32-9,-50 11,0 0,0 0,-1-1,1 1,0-1,-1 0,1 0,-1 0,0 0,1 0,-1-1,0 1,0-1,-1 1,1-1,0 0,-1 1,2-6,-1 2,-1 0,0 0,0 0,0 0,-1 0,0 0,0 0,0 0,-2-7,-1-2,0 1,-1-1,-1 1,0 0,-1 0,-1 1,-8-14,-35-36,38 49,0 0,1-1,-18-30,27 39,-1 1,1-1,0 0,0 1,1-1,0 0,0 0,0 0,1 0,0 0,0 0,1 0,-1 0,1 0,1 0,1-7,-23 45,9-16,0 1,-16 32,22-35,-1-1,0-1,-1 1,-1-1,0-1,-17 20,20-25,0-1,-1 1,1-2,-1 1,-1-1,1 1,0-2,-1 1,0-1,0 0,0 0,0-1,0 0,-11 2,-223 42,40-5,138-35,-119-5,78-4,88 3,0-2,0 0,0-1,1 0,-1-1,1-1,-19-9,-99-56,107 55,18 10,0 1,1-1,-1 0,1 0,0-1,0 0,1-1,0 1,0-1,1 0,0 0,0-1,-5-10,10 17,0 0,0 1,0-1,0 0,0 0,0 1,0-1,0 0,0 0,0 1,0-1,1 0,-1 1,0-1,1 0,-1 1,0-1,1 0,-1 1,1-1,-1 1,1-1,-1 1,1-1,0 1,-1-1,1 1,0 0,-1-1,1 1,0 0,-1-1,1 1,0 0,-1 0,1 0,0 0,0-1,1 1,36-2,-28 1,25-3,-29 3,0-1,0 1,0 1,1-1,-1 1,0 1,0-1,1 1,-1 0,0 0,10 4,-107-85,82 70,0 1,0-2,1 1,1-1,0 0,0-1,1 1,0-1,1-1,0 1,1-1,1 1,0-1,-2-22,3 25,-1 0,0 0,-1 0,0 1,-6-11,8 15,-1 0,1 0,-1 1,-1-1,1 1,-1 0,1 0,-1 0,0 1,-1-1,-5-3,8 6,0 1,0-1,0 1,0-1,0 1,0 0,-1 0,1 0,0 0,0 0,0 1,0-1,0 1,0-1,0 1,0 0,1 0,-1 0,0 0,0 0,0 0,1 0,-1 0,1 1,-1-1,1 1,-1-1,1 1,0-1,0 1,0 0,0 0,-1 2,-4 6,1 0,1 0,-1 0,-4 18,1 9,2 0,1 0,2 1,1 52,2-75,-2 0,0 0,-1 0,-1 0,-8 20,7-18,0 0,0 0,-3 31,10 43,0-71,-1-1,0 1,-2-1,0 1,-7 31,6-47,0 1,0 0,-1-1,0 0,0 1,0-1,0 0,0 0,-1-1,0 1,1-1,-1 0,-1 0,1 0,0 0,-6 2,4-2,1 0,-1 0,1 1,0 0,0 0,1 0,-1 1,1 0,-7 9,-7 17,-1-1,-2-1,-1-1,-1 0,-1-2,-1-1,-48 37,30-36,32-20,0 1,0 0,0 0,1 1,0 1,1 0,0 0,-10 13,6-4,0 1,2 1,1 0,0 0,1 1,2 0,0 0,-5 28,10-37,0 0,-1 0,0 0,-1-1,0 1,-8 13,10-21,-1-1,0 0,1 1,-1-1,0 0,0-1,-1 1,1 0,0-1,-1 0,0 0,1 0,-1 0,0-1,0 1,0-1,0 0,0 0,-1-1,1 1,-6-1,-37 2,34-3,0 1,0 1,0 0,1 1,-1 0,0 1,1 0,-20 9,27-10,1 0,-1 0,0-1,0 0,0 0,0 0,0 0,0-1,0 0,0 0,0 0,0-1,0 1,0-1,0 0,-9-4,-2-2,1-1,-1 0,-22-18,24 17,0 0,0 0,0 2,-17-7,26 12,1 1,-1-1,0 2,1-1,-1 0,0 1,1 0,-1 0,0 0,0 1,1-1,-1 1,0 0,1 1,-1-1,1 1,0 0,-6 3,3 1,1 0,-1 0,2 0,-1 1,1 0,0 0,0 1,1-1,0 1,0 0,1 0,-5 17,5-13,-2 0,0-1,0 0,-1 0,0 0,-10 11,14-19,-1 0,0-1,1 0,-1 0,0 0,0 0,-1 0,1 0,0-1,-1 0,1 0,-1 1,1-2,-1 1,1 0,-1-1,1 0,-1 0,0 0,1 0,-1 0,1-1,-1 0,0 0,-5-2,1 0,-1-1,1 0,0 0,0-1,0 0,1-1,0 1,0-2,0 1,-7-10,8 9,0 0,0 1,-1 0,1 0,-1 0,0 1,-1 1,1-1,-1 1,0 0,0 1,-9-3,-10 1,1 2,-1 1,1 1,-1 1,1 1,-47 9,68-9,0 1,0 0,0 0,0 0,0 0,1 1,-1 0,1 0,0 0,-1 0,2 1,-1 0,0-1,1 2,-1-1,1 0,0 0,1 1,-1 0,1 0,0-1,0 1,0 1,1-1,0 0,0 0,0 0,0 1,1-1,0 0,0 1,1-1,-1 0,1 0,0 1,1-1,-1 0,1 0,0 0,0 0,1-1,-1 1,1-1,0 1,0-1,1 0,-1 0,1 0,7 6,26 18,-26-21,-1 1,0 0,17 19,-24-23,0 0,0 1,0 0,0 0,-1 0,0 0,0 0,0 1,-1-1,0 0,0 1,1 9,-1 3,0 0,-1 0,0 1,-2-1,0 0,-1 0,-1 0,-1-1,0 1,-1-1,-10 20,2-12,3-7,1 1,0 0,2 0,0 1,-5 23,13-41,0 0,0 0,0-1,0 1,0 0,0 0,1 0,-1 0,1 0,-1 0,1-1,0 1,0 0,0 0,0-1,0 1,0-1,0 1,1-1,-1 1,0-1,1 0,-1 1,4 1,51 25,-13-7,-39-17,0 0,0 1,0-1,-1 0,0 1,0 0,0 0,-1 0,0 0,0 0,0 0,0 1,-1-1,0 1,0-1,0 1,-1 7,1 14,-2-1,-4 33,5-58,0 5,-1 0,0 0,0-1,0 1,-1 0,0-1,0 1,0-1,-1 0,1 0,-1 0,-1 0,1 0,-1 0,-7 7,6-9,0 1,-1-1,1 0,-1-1,0 1,0-1,0 0,0-1,0 0,0 1,-1-2,1 1,0-1,-10-1,-23-1,29 0,-1 1,0 1,1 0,-1 0,0 1,1 0,-14 4,22-5,0 1,1 0,-1 0,0-1,1 1,-1 0,1 0,-1 1,1-1,0 0,-1 1,1-1,0 0,0 1,0-1,0 1,0 0,0-1,0 1,1 0,-2 2,2 0,-1 0,1-1,0 1,0 0,0-1,0 1,1 0,0-1,0 1,2 5,-1-1,1-1,1 0,0 0,0 0,0 0,1 0,0-1,0 0,10 9,-3-8,0 0,0-1,1-1,0 0,0 0,0-2,17 4,7 2,153 35,-186-43,-1-1,1 1,-1 0,1 0,-1 0,1 0,-1 0,0 1,1 0,-1-1,0 1,0 0,0 1,-1-1,1 0,0 1,-1 0,0 0,1-1,-1 1,0 1,-1-1,1 0,0 0,-1 1,0-1,0 1,0-1,1 6,-2-3,0 1,0-1,-1 0,0 1,0-1,-1 0,1 0,-1 0,-1 0,1 0,-1 0,0-1,0 1,-1-1,0 0,-4 5,-10 15,0 0,2 1,1 1,1 0,-14 39,26-60,-1 0,1 1,-1-1,-1 0,1-1,-1 1,0 0,0-1,-1 0,1 0,-1 0,0-1,-1 1,1-1,-1-1,1 1,-1-1,-11 5,11-5,-1 0,1 0,1 1,-1 0,0 0,1 0,0 1,0 0,0 0,1 0,0 0,0 1,0 0,0-1,1 2,0-1,1 0,-1 1,1-1,0 1,-1 12,-1 11,1 1,2 0,4 53,0-14,-4 21,3 88,-1-176,-1 1,1-1,0 0,0 0,0 0,0 0,1 0,-1 0,1-1,0 1,0 0,0-1,0 1,0-1,1 0,-1 0,1 0,-1 0,1 0,0 0,0-1,-1 0,1 1,0-1,0 0,5 1,11 3,1-1,1 0,24 1,0 0,-21-2,0 2,-1 0,0 2,0 0,-1 1,1 2,35 20,22 35,-64-51,0 0,0-1,1-1,38 21,-49-31,0 0,0 0,0 0,0 0,0-1,1 0,-1-1,0 1,1-1,-1 0,0-1,1 0,-1 0,0 0,1 0,-1-1,0 0,0-1,-1 1,12-8,-11 7,11-6,0-2,-1 0,0 0,24-24,-36 32,-1-1,0 1,0-1,0 0,-1 0,1 0,-1 0,0 0,0-1,-1 1,1-1,-1 1,0-1,0 0,0 1,-1-1,0 0,0 1,0-1,0 0,-1 0,0 1,0-1,0 0,-3-6,0 3,-1 0,0 0,0 0,-1 0,0 1,-1 0,1 0,-16-11,16 14,0-1,0 0,0-1,0 0,1 0,0 0,0 0,1-1,0 0,0 0,0 0,-3-11,6 17,1-1,0 0,0 1,0-1,0 0,0 1,0-1,0 0,1 1,-1-1,1 1,-1-1,1 1,-1-1,1 1,0-1,0 1,0-1,0 1,0 0,0-1,0 1,0 0,0 0,1 0,-1 0,0 0,1 0,-1 0,1 1,-1-1,1 0,-1 1,1-1,-1 1,1 0,0-1,-1 1,4 0,9-2,1 1,-1 1,24 1,-25 0,62-1,-51-1,0 0,0 2,0 1,-1 0,1 2,-1 1,25 8,-34-7,1-1,0-1,0 0,0-1,0-1,1 0,24-1,-34-1,1 0,0-1,-1 0,1 0,-1-1,1 1,-1-1,0-1,0 1,0-1,0-1,0 1,-1-1,1 1,-1-2,0 1,0-1,-1 1,8-11,13-31,-21 37,0 1,1 0,0 0,0 0,0 0,9-8,-11 13,-1 1,1 1,0-1,-1 0,1 1,0-1,0 1,0 0,0 0,0 0,0 0,1 1,-1-1,0 1,0 0,1 0,-1 0,0 0,0 1,0-1,1 1,-1 0,3 1,7 2,1 2,-1 0,0 0,23 16,-28-15,2-1,-1 0,1-1,0 0,0-1,0 0,0 0,1-1,0-1,17 3,-23-5,18 2,0-2,0 0,35-6,-51 5,0-1,-1 0,1 0,-1 0,1-1,-1 0,0 0,0-1,0 0,-1 0,1 0,-1 0,0-1,0 0,-1 0,6-7,24-44,-27 42,1 0,1 0,0 1,1 1,0-1,1 1,15-12,-24 22,1 0,0 0,0 1,0-1,1 1,-1 0,0 0,1 0,-1 0,0 0,1 1,-1 0,1-1,-1 1,1 0,-1 1,4 0,0 0,-1 1,0 0,0 1,0-1,0 1,0 1,0-1,7 7,1 2,-1 0,0 1,-1 0,-1 1,20 29,15 44,-30-54,35 51,-51-83,0-1,1 1,-1 0,0-1,1 1,-1-1,1 1,-1-1,0 1,1-1,-1 1,1-1,0 0,-1 1,1-1,-1 0,1 1,0-1,-1 0,1 0,-1 0,1 1,0-1,-1 0,1 0,0 0,-1 0,1 0,0 0,-1 0,1 0,0-1,-1 1,1 0,0 0,-1-1,1 1,-1 0,1 0,0-1,-1 1,1-1,-1 1,1 0,-1-1,0 1,1-1,-1 1,1-1,-1 0,0 1,1-1,-1 1,0-1,1-1,17-43,-14 33,5-14,2 1,0 1,2-1,1 2,1 0,0 1,25-27,-16 25,2 1,0 2,1 0,56-31,130-49,-202 97,0 1,0 0,0 0,1 1,0 1,-1 0,1 0,0 1,-1 1,1 0,22 5,-33-5,0-1,1 1,-1-1,0 1,0-1,0 1,0 0,0 0,0-1,0 1,0 0,0 0,-1 0,1 0,0 0,0 0,-1 0,1 1,-1-1,1 0,-1 0,1 0,-1 1,0-1,0 0,1 0,-1 1,0-1,0 0,0 1,0-1,-1 0,1 0,0 1,-1-1,1 0,0 0,-1 0,-1 3,-2 5,-1 0,0 0,0 0,-8 8,3-3,3-5,0 1,0 1,1 0,1-1,-1 2,2-1,0 1,0-1,1 1,1 0,0 0,-1 21,4-1,3-1,8 40,-2-19,-10-50,0 0,0 0,0 0,0-1,1 1,-1 0,1-1,0 1,-1 0,1-1,0 1,0 0,0-1,0 1,0-1,0 0,1 1,-1-1,0 0,2 1,-1-1,-1-1,0 0,0 0,1 0,-1 1,0-1,0-1,1 1,-1 0,0 0,0 0,1-1,-1 1,0 0,0-1,0 1,1-1,-1 0,0 1,0-1,1-1,4-2,-1-1,1 0,-1-1,0 1,-1-1,1 0,-1 0,5-10,17-48,-20 47,0 1,1-1,1 2,0-1,12-14,-17 25,1 1,1 0,-1 0,0 0,1 0,0 1,0-1,0 1,0 1,0-1,1 1,-1 0,1 0,-1 0,1 1,0 0,0 0,0 0,8 1,-9 0,-1 0,1 1,-1-1,1 1,-1 0,1 0,-1 1,0-1,0 1,0 0,1 0,-2 0,5 4,41 41,-44-40,0-1,1 0,0 0,0-1,0 1,0-1,1-1,0 1,0-1,0 0,15 5,-20-9,1 0,-1 0,1 0,-1 0,0 0,1 0,-1-1,0 1,1-1,-1 0,0 0,0 0,1 0,-1 0,0 0,0 0,0-1,-1 1,1-1,0 0,0 1,-1-1,1 0,-1 0,2-2,6-9,-1-1,12-25,-12 23,8-18,14-49,-22 58,2-1,0 2,1-1,20-31,-27 52,0 0,0 0,0 0,1 1,-1-1,1 1,0 0,0 0,0 1,0 0,9-3,68-16,-62 17,-16 3,27-6,0-1,45-17,-65 20,-1-1,1 1,-1-2,-1 1,1-2,-1 1,0-1,-1-1,0 1,8-12,-8 9,-1 0,0 0,-1-1,0 1,-1-2,0 1,-1 0,0-1,2-18,-2-3,-2-1,-2-40,2-40,-1 107,1 0,0 1,0-1,1 1,0-1,0 1,1 0,0 0,0 1,1-1,-1 1,1 0,1 0,-1 0,1 1,12-9,30-34,-47 46,0 1,0-1,0 1,0-1,0 1,0 0,0-1,1 1,-1 0,1 0,-1 0,0 0,1 0,0 0,-1 1,1-1,-1 0,1 1,0-1,-1 1,1 0,0-1,0 1,-1 0,1 0,0 0,0 0,-1 1,1-1,0 0,0 1,-1-1,3 2,-3-2,-1 0,1-1,-1 1,0 0,1 0,-1 0,1-1,-1 1,0 0,1 0,-1-1,0 1,1 0,-1-1,0 1,0 0,1-1,-1 1,0-1,0 1,0-1,1 1,-1 0,0-1,0 1,0-1,0 1,0-1,0 1,0-1,0 1,0-1,1-20,-1 18,2-38,-2 0,-8-56,6 85,0 0,-1 0,0 0,-1 0,-1 0,0 1,0 0,-1 0,0 0,-1 1,0 0,-14-14,6 9,-1 2,-1-1,0 2,-1 1,-29-15,44 25,1 0,0 0,0 0,0 0,0-1,0 1,0-1,1 1,-1-1,0 0,1 1,-1-1,1 0,-1 0,1 0,0 0,0-1,0 1,0 0,0 0,1-1,-1 1,1 0,-1-1,1 1,0 0,0-1,0 1,0 0,1-1,-1 1,0-1,1 1,0 0,-1 0,1-1,0 1,0 0,3-4,5-8,0 0,1 0,1 1,20-19,-17 18,-6 5,0 0,1 1,0 0,1 1,0 0,0 0,0 1,1 1,0-1,18-5,-19 9,1 0,-1 1,0-1,1 2,-1 0,1 0,-1 1,1 0,-1 1,0 0,1 0,12 6,5 1,-1-3,1 0,0-1,44 1,92 15,-51-7,-74-8,0-1,45-1,-74-4,1 0,-1-1,0-1,1 0,-1 0,0-1,0 0,0-1,-1 0,1 0,-1-1,15-10,-20 11,0 0,0 0,0 0,0 0,-1 0,0-1,0 0,0 1,0-1,-1 0,0 0,0-1,0 1,-1 0,1-7,1-9,-1 0,-2-38,-1 44,0 0,1 1,1-1,1 0,0 1,7-28,8 9,-13 27,-1-1,1 0,-1 0,0-1,-1 1,3-12,-5 16,0 1,0 0,0-1,0 1,-1 0,1-1,-1 1,1 0,-1 0,0-1,0 1,0 0,0 0,0 0,-1 0,1 0,0 0,-1 1,0-1,1 0,-1 1,0-1,0 1,0 0,0 0,-4-2,-2-1,1 1,-1 0,0 1,0 0,-1 1,1-1,0 1,-16 1,15 0,-1-1,1 0,0 0,-1-1,-11-3,17 3,1 1,0-1,0 0,0 0,0 0,0 0,0-1,0 1,1-1,-1 1,1-1,0 0,0 0,0 0,0 0,0 0,1-1,-2-4,-4-10,0-1,2 0,0-1,2 1,0-1,0 0,2 1,1-1,0 0,2 0,4-25,-4 40,0 1,0-1,0 0,0 1,1-1,0 1,0 0,0 0,0 0,1 0,-1 0,1 1,0 0,7-5,6-2,0 0,30-11,-30 14,0-1,23-13,-27 10,-1 1,1-2,-2 0,0 0,0-1,-1 0,0-1,11-22,5-16,20-58,-44 104,5-12,-2-1,0 0,-1 0,-1 0,1-27,-6-102,-1 54,3 75,-1 1,0-1,-7-30,6 40,-2-1,1 1,-1-1,0 1,-1 0,0 1,-1-1,-9-10,6 7,-46-55,-122-119,171 181,1 1,-1 0,-1 0,1 0,-1 1,1 0,-1 0,0 1,0 0,0 0,0 0,0 1,0 0,-1 1,-8-1,12 2,-1-1,1 1,-1 0,1 0,-1 0,1 0,0 1,-1 0,1 0,0 0,0 0,0 0,1 1,-1 0,1 0,-1 0,1 0,0 1,0-1,0 1,1 0,-1 0,1-1,-4 10,-6 17,8-15,-2-1,0 0,0-1,-1 1,-18 23,23-34,-1 0,0-1,1 1,-1-1,0 0,-1 0,1 0,0 0,0-1,-1 1,1-1,-1 0,1 0,-1 0,0 0,1 0,-1-1,0 0,1 0,-1 0,0 0,0 0,1-1,-1 0,1 0,-1 0,0 0,1 0,-6-4,-3-1,-1-1,2 0,-1-1,1-1,0 0,1 0,0-1,1 0,-13-17,-7-15,-29-52,51 80,1 0,1 0,-7-25,-8-21,15 41,4 16,1 0,-1 0,0 0,1 1,-1-1,-1 0,1 1,0-1,-1 1,1-1,-1 1,0 0,-2-4,3 7,0-1,0 0,0 0,-1 1,1-1,0 1,0-1,0 1,1-1,-1 1,0 0,0-1,0 1,0 0,1 0,-1 0,0-1,1 1,-1 0,0 2,-19 24,17-23,-4 8,1 0,0 0,0 1,1 0,1 0,-4 16,5-14,-1-1,-1 1,0-1,-1-1,-9 15,3-8,-1 1,-1-1,0 0,-18 18,26-32,0 0,0-1,-1 0,0 0,0-1,0 1,0-2,-1 1,1-1,-1 0,0-1,0 1,-9 0,-23 1,0-2,0-2,-52-7,84 6,-1-1,1 0,0 0,-1-1,1 0,1-1,-1 0,0 0,1 0,0-1,0 0,0-1,1 1,-1-1,2-1,-1 1,1-1,-1 0,2 0,-1 0,1-1,0 0,-2-8,1 87,5-68,0 0,0 0,-1 0,1 0,-1 0,0 0,0 0,0-1,0 1,0 0,-1-1,1 1,-1 0,1-1,-1 0,0 1,0-1,0 0,-1 0,1 0,0-1,-1 1,1 0,-1-1,0 0,1 1,-1-1,0 0,0 0,0-1,0 1,-4 0,-11 1,0-2,0 0,0-1,-28-4,-5 0,27 4,18 2,0-1,1 1,-1-1,0-1,1 1,-1-1,0 0,1 0,-1-1,1 0,-1 0,1 0,0 0,0-1,0 0,0 0,0 0,-4-5,7 5,-1 0,0 1,0-1,1 1,-1 0,-1-1,1 1,0 0,-1 1,1-1,-1 1,1-1,-1 1,1 0,-1 1,0-1,0 1,0-1,-5 1,4 1,0 0,0 1,0-1,-1 1,1 0,1 1,-1-1,0 1,1 0,-1 0,1 0,0 1,-5 5,0 1,1 0,1 1,0 0,0 1,1-1,0 1,1 1,1-1,0 1,0-1,-2 26,1-17,0 0,0-1,-16 35,-47 76,66-128,-1 0,0 0,0 0,0-1,0 1,0 0,-1-1,1 0,-1 0,1 0,-1-1,0 1,0-1,0 0,0 0,0 0,0 0,-8 0,-10 0,-1-1,-29-3,14 0,-60 4,-54-4,146 3,1 0,0-1,0 0,-1 0,1-1,0 1,0-1,0 0,1 0,-1-1,0 0,1 1,-1-1,1-1,0 1,0-1,1 1,-1-1,1 0,-1-1,1 1,0 0,1-1,-1 0,1 0,0 1,0-1,1-1,-1 1,1 0,-1-10,-5-10,1 35,1 42,6-16,-1-24,1 0,-1 0,-1-1,0 1,-3 12,4-23,0-1,0 1,-1-1,1 1,0-1,0 1,0-1,-1 1,1-1,0 1,0-1,-1 1,1-1,-1 1,1-1,0 0,-1 1,1-1,-1 0,1 1,-1-1,1 0,-1 1,1-1,-1 0,1 0,-1 0,1 0,-1 1,1-1,-2 0,-18-10,-17-28,34 35,-24-31,-33-36,56 66,0 0,0 1,-1-1,1 1,-1 0,0 0,1 0,-1 1,0 0,-1 0,1 0,-11-2,15 4,-1 0,1-1,0 1,-1 0,1 0,-1 0,1 0,-1 1,1-1,-1 0,1 1,-1-1,1 1,0-1,-1 1,1 0,0-1,0 1,-1 0,1 0,0 0,0 0,0 0,0 0,0 0,0 1,0-1,1 0,-1 0,0 1,1-1,-1 0,1 1,-1-1,1 1,-1-1,1 1,0-1,0 0,0 1,0-1,0 1,0-1,0 1,1-1,-1 1,1 1,0 2,0 1,0-1,1 0,0 0,0 1,0-2,1 1,-1 0,1 0,0-1,1 1,3 4,6 0,0 0,0 0,0-1,1-1,23 9,80 23,-82-29,107 28,1-6,223 21,294-22,-621-30,31 1,0-4,79-11,-128 10,0-1,0-2,-1 0,1-1,-1-1,-1-1,1 0,-1-2,-1 0,0-1,20-18,7-12,80-65,-123 106,0-1,0 1,0-1,0 1,0-1,0 0,0 0,0 0,-1 0,3-5,-8-4,-18 1,-69-11,-184-16,174 27,-18-5,-3-1,-141 0,217 21,46-5,-1 0,1-1,0 1,-1 0,1 0,-1 0,1 0,-1 0,1 0,0 0,-1 0,1 0,-1 1,1-1,0 0,-1 0,1 0,-1 0,1 1,0-1,-1 0,1 0,0 1,-1-1,1 0,0 0,-1 1,1-1,0 0,0 1,-1-1,1 0,0 1,0-1,0 1,0-1,-1 0,1 1,0-1,0 1,0-1,0 1,0-1,0 0,0 1,0-1,0 1,0-1,0 0,1 1,-1-1,0 1,0-1,0 0,0 1,1-1,-1 1,0-1,0 0,1 1,-1-1,0 0,1 0,-1 1,0-1,1 0,-1 0,0 1,1-1,27 16,-17-11,-1-1,0 0,1 0,0-1,0 0,0-1,0-1,0 1,1-2,-1 1,0-2,1 0,-1 0,0-1,0 0,0-1,0 0,-1 0,12-7,26-11,1 1,0 2,87-18,157-11,-281 46,-8 1,1 0,0 0,0-1,0 0,-1 0,1 0,0 0,-1-1,1 0,-1 0,6-3,-12 4,0 0,0 0,0 0,-1 0,1 0,0 1,0-1,-1 1,1 0,0-1,0 1,-4 1,-1-2,24 0,134 0,186 4,-324 0,0 0,-1 0,1 2,-1-1,0 1,0 1,0 0,-1 1,0 0,0 1,17 15,-24-17,-1-1,1 0,-1 1,0 0,0 0,-1-1,0 2,3 8,-4-10,-1-17,-2-12,2 61,0-1,-3 0,-1 0,-2 0,-1-1,-1 0,-16 40,7-31,-2 0,-2-1,-1-1,-2-1,-38 47,61-86,1-1,-1 1,0-1,0 0,0 1,0-1,-1 0,1 0,0 0,0 1,-1-1,1-1,-1 1,1 0,-1 0,1 0,-1-1,0 1,1-1,-3 1,3-2,0 1,0-1,0 1,0-1,1 0,-1 1,0-1,1 0,-1 0,0 0,1 1,-1-1,1 0,-1 0,1 0,0 0,-1 0,1 0,0 0,0 0,-1 0,1 0,0-2,-1-11,1 0,0 0,3-19,1 9,1 1,2 0,0 0,1 1,2 0,0 0,1 1,1 1,23-31,-23 38,0 1,1 1,1 0,-1 0,1 2,1 0,24-12,-38 21,0-1,-1 1,1-1,0 1,0-1,0 1,0-1,0 1,0 0,0 0,0-1,0 1,0 0,0 0,0 0,-1 0,1 0,0 0,0 0,0 1,2-1,-3 1,1 0,-1-1,0 1,1-1,-1 1,0 0,0 0,0-1,0 1,1 0,-1-1,0 1,0 0,0-1,-1 1,1 0,0 0,0-1,0 1,0 0,-1-1,1 2,-25 44,-6-1,-3-2,-1-2,-2-1,-2-2,-1-1,-2-2,-2-2,-78 45,108-72,-1 0,0-1,0 0,0-1,0-1,-1 0,-25 1,-112-9,99 2,6 0,-87-15,133 17,-1 0,0 1,1-1,-1 0,0 0,1 0,-1-1,1 1,0 0,-1-1,1 0,0 1,0-1,0 0,0 0,1 0,-1-1,0 1,1 0,-1-1,1 1,0-1,0 1,0-1,0 1,0-1,1 0,-1 0,1 1,0-1,0 0,0 0,0 1,0-1,0 0,1 0,-1 1,2-4,1-6,1 0,0 1,1 0,0 0,0 0,1 0,10-12,68-73,-83 95,0 0,0 0,0 0,0 0,0 0,-1 0,1 0,0 0,-1 0,1-1,0 1,-1 0,0 0,1-1,-1 1,0 0,1-1,-1 1,0 0,0-1,0 1,0 0,-1-1,1 1,0 0,0 0,-1-1,1 1,-1 0,1 0,-1-1,0 1,1 0,-1 0,-1-2,-2 0,-1 0,1 0,0 0,-1 1,0 0,1 0,-1 0,0 0,-7-1,-58-13,-133-14,-80 13,218 13,-58-2,398 20,9 1,-263-17,1-1,-1-1,1-1,-1 0,37-17,14-2,8 1,120-51,-165 61,0 2,1 1,1 2,-1 1,49-1,77-17,-110 11,-2-3,0-2,65-35,-113 53,0 0,0 0,0-1,0 1,0 1,0-1,0 0,1 0,-1 1,0 0,1-1,-1 1,0 0,1 0,-1 0,0 0,1 1,-1-1,0 0,0 1,1 0,-1 0,0-1,0 1,0 1,3 0,-2 2,-1-1,0 1,1-1,-1 1,0 0,-1-1,1 1,-1 0,1 0,-1 0,0 0,-1 1,1-1,-1 5,2 13,-1 0,-2 0,0 0,-1 0,-9 38,-3-13,-27 67,34-94,1 0,-4 25,-8 27,29-95,27-42,-19 34,-7 11,-7 13,0 0,-1 0,1 0,-2 0,1-1,-1 1,0-1,-1 0,2-10,-4 18,0-1,0 1,0-1,0 1,0-1,0 1,0 0,0-1,0 1,0-1,0 1,0 0,0-1,0 1,0-1,0 1,-1 0,1-1,0 1,0-1,-1 1,1 0,0-1,0 1,-1 0,1 0,0-1,-1 1,1 0,-1 0,1-1,0 1,-1 0,-16 4,-17 20,32-23,-24 20,-52 41,-90 54,140-99,0-2,-1-1,0-1,-1-2,-1 0,0-3,-47 9,73-17,0 1,0-1,0 0,0 0,0 0,0-1,0 1,0-1,0 0,0-1,0 1,0-1,1 0,-1-1,1 1,-1-1,-5-4,4 2,1-1,0 0,0 0,1 0,-1 0,1-1,1 1,-1-1,1 0,-3-11,-2-14,1 1,2-1,1-1,1-42,3 67,1-21,0 23,-1-1,0 0,0 1,0-1,0 1,-1-1,-1 0,-2-8,-8 37,-37 210,22-90,18-101,-2 1,2-1,3 2,1-1,0 50,6-89,-1 1,1-1,-1 0,1 1,0-1,0 0,1 0,-1 0,1 0,-1 0,1 0,0 0,0 0,0 0,1-1,-1 0,1 1,-1-1,1 0,0 0,0 0,0 0,0-1,0 1,0-1,0 0,0 0,1 0,-1 0,0 0,1-1,-1 1,1-1,3 0,10 0,-1 0,1-1,-1-1,1-1,27-7,-12-2,0 0,-1-2,48-30,28-13,-106 56,1 0,-1 0,1 0,0 0,-1 1,1-1,0 1,-1-1,1 1,0-1,0 1,-1 0,1 0,0 0,0 0,0 0,-1 0,1 1,0-1,0 1,-1-1,1 1,0-1,-1 1,1 0,-1 0,1 0,-1 0,1 0,-1 0,0 0,1 1,-1-1,0 0,0 1,0-1,0 1,0-1,0 1,-1 0,1-1,0 1,-1 0,1 2,2 9,0 0,-1 1,-1-1,-1 26,0-25,2 33,0-25,-1 1,-1 0,-1-1,-1 1,-1-1,-10 36,14-58,13-13,-13 13,0 0,0 0,0 0,-1 0,1 0,0 0,0 1,0-1,0 0,0 0,-1 1,1-1,0 0,0 1,0-1,-1 1,1-1,0 1,-1-1,1 1,0 0,-1-1,1 1,-1 0,1 0,-1-1,1 1,-1 0,0 0,1 0,-1-1,0 1,1 0,-1 0,0 1,6 18,-1 0,0 1,-2-1,0 1,-2 0,0 0,-1 0,-3 22,2 53,0-94,1 0,0 1,1-1,-1 0,0 0,1 1,-1-1,1 0,0 0,-1 0,1 0,0 0,0 0,1 0,-1 0,0 0,1-1,-1 1,1 0,-1-1,1 1,0-1,0 0,-1 1,1-1,0 0,0 0,0 0,0-1,1 1,-1 0,0-1,0 1,0-1,1 0,-1 0,0 0,0 0,1 0,-1 0,0 0,0-1,0 1,1-1,2-1,6-1,1-1,-1-1,0 1,0-2,0 1,-1-2,11-7,9-12,-22 18,1 0,0 1,19-12,-28 19,1 0,0 0,-1-1,1 1,0 0,0 0,-1 0,1 0,0 0,0 0,-1 0,1 0,0 0,0 0,-1 0,1 0,0 1,-1-1,1 0,0 0,-1 1,1-1,0 1,-1-1,1 0,0 1,-1-1,1 1,-1 0,1-1,-1 1,1-1,-1 1,0 0,1-1,-1 1,0 0,0-1,1 1,-1 0,0-1,0 1,0 0,0 0,0-1,0 1,0 1,4 45,-4-37,6 40,-3-34,-1 0,0 0,-2 0,-2 31,2-43,-1 1,0-1,-1 0,1 1,-1-1,0 0,0 0,0 0,0 0,-1 0,0 0,0-1,0 1,0-1,0 0,-1 0,1 0,-1 0,0-1,0 1,-8 2,-9 3,-1-2,0 0,0-2,0-1,-1 0,1-2,-1 0,0-1,-33-6,52 5,0 0,0 0,0 0,0-1,0 1,0-1,0 0,0-1,1 1,-1 0,1-1,-1 0,1 0,0 0,0 0,1 0,-1-1,1 1,-1-1,1 0,0 0,1 0,-1 0,1 0,-2-7,-4-13,2-1,1 1,-2-34,3 27,-10-256,12 283,1 0,-1 0,0 1,0-1,-1 0,1 0,-1 1,0-1,0 1,0 0,0 0,-1 0,1 0,-1 0,0 0,0 0,0 1,0-1,0 1,0 0,-1 0,1 0,-1 1,0-1,-6-1,-1 0,1 1,-1 0,-1 0,1 1,0 1,0 0,-21 2,31-2,0 0,0 0,0 0,0 0,0 0,-1 1,1-1,0 0,0 0,0 1,0-1,0 1,0-1,1 1,-1-1,0 1,0 0,0-1,0 1,1 0,-1 0,0-1,1 1,-1 0,-1 2,2-2,0 1,0-1,1 1,-1-1,0 0,0 1,1-1,-1 1,1-1,-1 0,1 0,0 1,-1-1,1 0,0 0,0 0,1 2,9 8,0 1,24 17,-20-17,-4 0,-1 1,0 0,-1 0,0 1,-1 1,-1-1,0 1,-1 0,8 31,-9-27,1-1,1 0,1-1,0 0,1 0,17 23,-24-37,0 0,1 0,-1 0,1 0,0-1,0 0,0 1,0-1,0 0,0 0,0 0,1-1,-1 1,1-1,-1 0,1 0,0 0,-1-1,1 1,0-1,0 0,-1 0,1 0,0 0,0-1,4 0,5-4,0 0,-1-1,0 0,0-1,21-15,26-14,-57 35,0 0,-1 1,1-1,0 1,0-1,0 1,0 0,-1-1,1 1,0 0,0 0,0 1,0-1,0 0,-1 1,1-1,0 1,0-1,0 1,-1 0,1 0,0 0,-1 0,1 0,-1 0,1 0,-1 1,0-1,1 0,-1 1,0-1,0 1,0-1,0 1,0 0,0-1,-1 1,1 2,5 10,-1 1,0 0,4 29,-2-12,-3-17,0-4,-1 1,-1-1,1 1,0 22,-3-32,0 0,0 0,0 0,-1 0,1 0,0 0,-1 0,0 0,1 0,-1 0,0 0,0 0,0 0,0-1,0 1,-1 0,1-1,0 1,-1 0,1-1,-1 0,0 1,1-1,-1 0,0 0,0 0,0 0,0 0,0-1,0 1,0 0,0-1,-3 1,-16 0,0-1,1 0,-1-1,0-2,0 0,1-1,-35-12,-48-8,93 23,0-1,0-1,1 0,-1 0,1-1,0 0,0 0,0-1,0 0,1-1,0 0,0 0,0-1,1 0,0 0,1-1,-1 0,1 0,1 0,0-1,0 0,-6-16,5 9,1 0,1 0,1 0,0 0,1-1,1 1,0-1,1 0,1 1,1-1,0 1,1 0,5-17,27-48,-4 9,-31 71,1 0,-1 0,0 0,0 1,0-1,0 0,0 0,0 0,0 0,0 1,0-1,0 0,0 0,-1 0,1 0,0 1,-1-1,1 0,0 0,-1 1,1-1,-1 0,1 1,-1-1,1 0,-1 1,0-1,1 1,-1-1,0 1,1-1,-1 1,0 0,0-1,1 1,-1 0,-1-1,-35-6,33 6,-39-3,0 2,-1 1,1 3,0 1,-73 15,108-16,0 0,1 1,-1 0,1 0,0 1,-12 8,17-12,1 1,0 0,0 0,0 0,0 0,0 0,0 1,0-1,0 0,0 0,0 1,0-1,1 0,-1 1,1-1,-1 1,1-1,0 0,-1 1,1-1,0 1,0-1,0 1,0 0,0-1,0 1,1-1,-1 1,0-1,1 0,-1 1,1-1,-1 1,1-1,0 0,0 1,0-1,-1 0,1 0,0 0,0 0,2 1,7 9,0-1,0 0,2-1,-1 0,1-1,0 0,0-1,1-1,0 0,1 0,-1-1,1-1,0-1,0 0,0 0,0-1,1-1,-1-1,23-1,-334-2,163-2,-260 24,348-9,36-5,12-3,20-3,116-30,223-80,-344 105,-7 3,-1 0,0 0,-1-1,1 0,-1-1,14-9,-22 14,0 0,1 0,-1 0,0-1,0 1,1 0,-1-1,0 1,0 0,0 0,1-1,-1 1,0 0,0-1,0 1,0 0,0-1,0 1,1 0,-1-1,0 1,0 0,0-1,0 1,0-1,0 1,-1 0,1-1,0 1,0 0,0-1,0 1,0 0,0-1,-1 1,1 0,0 0,0-1,0 1,-1 0,1-1,0 1,0 0,-1 0,1 0,0-1,-1 1,1 0,0 0,-1 0,1 0,0 0,-1-1,1 1,0 0,-1 0,-15-5,0 0,0 1,-1 0,1 2,-26-2,-15-2,-455-57,-740-105,1148 149,69 8,35 11,0 0,0 0,0 0,0-1,0 1,0 0,0 0,0-1,0 1,0 0,0 0,0-1,0 1,0 0,0 0,0 0,0-1,0 1,0 0,0 0,1 0,-1-1,0 1,0 0,0 0,0 0,0-1,1 1,-1 0,0 0,0 0,0 0,0 0,1 0,-1-1,0 1,0 0,0 0,1 0,-1 0,0 0,0 0,1 0,-1 0,0 0,0 0,1 0,-1 0,0 0,0 0,0 0,1 0,-1 0,0 0,0 0,0 0,1 1,65-7,-11 4,625-14,-802 7,-168-32,205 26,-4 2,21 3,2-2,-94-29,158 40,0 1,0 0,0-1,1 1,-1-1,0 1,1-1,-1 0,0 0,1 1,-1-1,1 0,-1-1,1 1,0 0,-1 0,1-1,0 1,0 0,0-1,-1-2,2 3,1 0,0 0,0 0,0 0,0 0,0 0,0 1,0-1,0 0,1 0,-1 1,0-1,0 1,1-1,-1 1,0-1,0 1,1 0,-1 0,2-1,85-9,-57 9,-16 1,1 0,-1-1,0-1,30-7,-42 8,0 0,0 0,0 0,0 0,-1-1,1 0,0 1,-1-1,1 0,-1 0,0 0,0-1,0 1,0 0,0-1,0 1,0-1,-1 0,1 0,-1 1,0-1,0 0,0 0,0 0,-1 0,1-1,-1 1,0 0,0-6,1 5,-1-1,0 1,0 0,0-1,-1 1,1 0,-1 0,0-1,0 1,-1 0,1 0,-1 0,0 0,0 1,0-1,-1 0,1 1,-1-1,0 1,0 0,0 0,0 0,0 0,-1 1,1-1,-1 1,0 0,0 0,0 0,0 1,0-1,0 1,-6-1,-36-10,0 2,-63-6,-35-7,140 22,-1-1,1 1,0-1,0 1,0-1,-1-1,2 1,-1-1,0 1,0-1,1 0,0 0,-1-1,1 1,1 0,-1-1,0 0,-3-7,-1-4,1-1,1 1,-7-33,-2-7,-7 0,23 58,0 0,0-1,0 1,1-1,-1 1,1-1,0 0,-1 0,1 0,0-1,0 1,6 2,9 5,91 48,2-6,208 66,-163-68,2-6,2-8,1-6,298 13,-412-42,0-2,-1-1,1-3,-1-2,90-27,-30 5,-75 23,0-1,-1-2,-1 0,0-2,31-18,-53 25,0 0,-1 0,1-1,-1 0,-1-1,7-7,-11 13,0 0,0 0,0 1,-1-1,1-1,0 1,0 0,-1 0,1 0,-1 0,1 0,-1-1,1 1,-1 0,0 0,0-1,0 1,1 0,-1 0,0-1,-1 1,1 0,0-1,0 1,0 0,-1 0,1-1,-1 1,1 0,-1 0,1 0,-1 0,0 0,1-1,-1 1,0 0,0 1,0-1,0 0,0 0,0 0,0 0,0 1,0-1,0 1,-1-1,1 1,0-1,-2 0,-6-1,-34-12,42 14,1 0,-1-1,0 1,1 0,-1 0,0 0,1 0,-1-1,1 1,-1 0,1-1,-1 1,0 0,1-1,-1 1,1-1,0 1,-1-1,1 1,-1-1,1 1,0-1,-1 1,1-1,0 1,0-1,-1 0,1 1,0-1,0 0,0 1,0-1,0 1,0-1,0 0,0 1,0-1,0 0,0 1,0-1,0 0,0 1,1-1,-1 1,0-1,1 0,-1 1,0-1,1 1,-1-1,1 0,9-7,1 0,0 0,1 1,0 0,0 1,17-6,81-24,-75 30,1 1,-1 1,1 2,0 2,57 6,-33 8,-60-14,1 0,-1 0,1 0,-1 0,1 0,-1 0,0 0,1 0,-1 0,1 1,-1-1,1 0,-1 0,0 1,1-1,-1 0,1 1,-1-1,0 0,0 1,1-1,-1 0,0 1,1-1,-1 1,0-1,0 0,0 1,0-1,1 1,-1-1,0 1,0 0,-2 0,0 1,-1-1,1 0,0 0,-1-1,1 1,0 0,-1-1,1 1,-1-1,-4 0,-350 14,195-12,-559 42,503-16,-278 70,401-68,-160 71,193-73,48-22,0-1,0 0,0-1,0 0,-23 2,30-5,-1-1,1 0,-1-1,1 0,-1 0,1 0,0-1,-1 0,1-1,0 0,0 0,-9-5,-13-9,1-1,-29-24,48 34,1 1,0-2,0 1,1-1,0 0,0-1,1 1,0-1,-8-21,11 24,1 0,-1 0,-1 0,1 1,-1-1,0 1,-1 0,0 0,0 1,0-1,0 1,-1 0,0 1,-10-7,10 8,1 1,-1-1,0 1,0 1,0-1,0 1,0 0,0 1,0-1,0 1,0 0,0 1,0-1,0 1,0 0,0 1,0 0,-10 4,5-1,0 1,0 1,1-1,-1 2,2-1,-1 2,1-1,1 1,-1 0,1 1,1 0,0 0,0 1,1 0,-5 13,-8 21,3 1,-18 74,21-67,-21 60,33-102,10-14,15-19,160-209,-103 124,-56 82,-25 25,0 0,0 0,1 0,-1 0,0 0,0 0,0 0,1 0,-1 0,0 0,0 0,0 1,1-1,-1 0,0 0,0 0,0 0,0 0,1 1,-1-1,0 0,0 0,0 0,0 0,0 1,0-1,1 0,-1 0,0 0,0 1,0-1,0 0,0 0,0 1,0-1,0 0,0 0,0 0,0 1,0-1,0 0,0 0,0 1,0-1,-1 0,1 0,0 0,0 1,0-1,0 0,0 0,0 0,0 0,-1 1,1-1,0 0,0 0,-1 0,-2 9,-1 0,0-1,0 1,-1-1,-7 10,-12 10,-2-1,0-1,-2-1,0-2,-2 0,-39 21,-10 1,-118 48,-90 6,243-86,12 1,33-14,-1 1,0-1,0 0,1 1,-1-1,0 1,0-1,1 0,-1 0,0 1,1-1,-1 0,1 0,-1 1,0-1,1 0,-1 0,1 0,-1 0,0 0,1 1,-1-1,1 0,-1 0,1 0,-1 0,1 0,-1 0,0-1,1 1,-1 0,1 0,0 0,71-4,567-92,-579 86,-59 9,66-5,-65 6,0 0,0 0,0 1,0-1,-1 0,1 1,0-1,0 1,0 0,0-1,-1 1,4 2,-5-2,1-1,-1 1,1 0,-1-1,0 1,1 0,-1 0,0-1,0 1,1 0,-1 0,0-1,0 1,0 0,0 0,0 0,0-1,0 1,0 0,0 0,-1-1,1 1,0 0,0 0,-1-1,1 1,0 0,-1 0,1-1,-1 1,0 0,-3 5,-1 0,0-1,0 0,0 0,0 0,-1 0,0-1,0 0,0-1,0 1,-13 4,3-1,-1-1,1-1,-31 5,44-9,1 0,-1-1,1 0,-1 0,0 1,1-1,-1-1,1 1,-1 0,1-1,-1 1,1-1,-1 0,1 0,0 1,-1-2,1 1,-3-2,4 2,0-1,-1 1,1-1,0 1,1-1,-1 1,0-1,0 0,1 0,-1 1,1-1,-1 0,1 0,0 0,0 1,0-1,0 0,0 0,1-3,1-4,0-1,1 0,0 0,1 1,0 0,0 0,1 0,7-9,9-10,2 0,1 1,2 2,0 1,1 0,2 2,51-30,-17 16,2 3,121-43,-176 73,1-2,0 1,0 0,0 1,1 1,-1-1,1 2,23-1,-34 2,0 0,0 0,1 0,-1 0,0 1,0-1,0 0,1 1,-1-1,0 0,0 1,0 0,0-1,0 1,0 0,0-1,0 1,0 0,0 0,0 0,-1 0,1 0,0 0,-1 0,1 0,0 0,-1 0,1 0,-1 0,0 0,1 0,-1 1,0-1,0 0,0 0,0 0,0 1,0-1,0 0,0 0,0 0,0 1,-1-1,1 0,-1 0,1 0,-1 0,0 2,-2 4,-1 1,0-1,0 0,-1 0,0 0,-6 7,-12 8,0-1,-2-1,0 0,-1-2,0-2,-55 26,-187 64,266-106,-415 132,-231 89,572-185,56-23,20-13,0 0,0 1,-1-1,1 0,0 0,0 0,0 0,0 0,0 0,0 0,-1 1,1-1,0 0,0 0,0 0,0 0,0 0,0 1,0-1,0 0,0 0,0 0,0 0,0 0,0 1,0-1,0 0,0 0,0 0,0 0,0 1,0-1,0 0,0 0,0 0,0 0,0 0,0 1,0-1,0 0,1 0,-1 0,0 0,0 0,0 0,0 1,0-1,0 0,1 0,-1 0,0 0,40 1,593-71,-398 39,-107 13,100-9,-196 30,-31-3,-1 0,0 0,1 0,-1 0,1 0,-1 0,0 0,1 0,-1 0,0 1,1-1,-1 0,0 0,0 0,1 1,-1-1,0 0,0 0,1 1,-1-1,0 0,0 1,0-1,1 0,-1 1,0-1,0 0,0 1,0-1,0 0,0 1,0-1,0 0,0 1,0-1,0 1,-2 2,0 0,0-1,0 1,-1-1,1 1,-1-1,0 0,0 0,1 0,-1-1,-1 1,-5 2,-47 21,-1-2,-1-3,-85 18,-190 22,254-48,-441 57,513-69,-4 1,1 0,-1-1,1 0,-21-3,29 3,1 0,-1-1,0 1,1-1,-1 1,1-1,-1 0,0 1,1-1,0 0,-1 0,1 0,-1 0,1-1,0 1,0 0,0 0,0-1,0 1,0-1,0 1,0-1,0 1,1-1,-1 1,1-1,-1 0,1 1,0-1,-1 0,1 0,0 1,0-1,0 0,0 1,1-4,1-1,0 0,0 0,1 1,-1-1,1 1,0-1,1 1,-1 0,1 0,0 1,1-1,-1 1,1 0,-1 0,1 0,1 1,-1-1,0 1,7-2,18-10,0 2,40-11,-67 23,73-22,1 3,0 3,84-6,-115 23,-45 0,-1-1,1 1,-1 0,1 0,-1 0,1 0,-1 0,1 0,-1 0,1 0,-1 0,1 1,-1-1,1 0,-1 0,1 0,-1 1,1-1,-1 0,0 0,1 1,-1-1,1 0,-1 1,0-1,1 0,-1 1,0-1,0 1,1-1,-1 0,0 1,0-1,1 1,-14 12,-31 8,-82 15,-2-7,-147 16,169-29,2-2,43-7,1 2,-86 26,143-35,0 1,0 1,1-1,-1 0,0 1,0-1,1 1,-1 0,1 0,0 0,-1 0,1 0,0 1,0-1,0 1,1-1,-1 1,-1 4,0 0,1 1,0-1,1 1,0 0,-1 13,-4 31,1-32,-1 0,0 0,-1-1,-1 1,-1-2,-1 1,-14 19,56-40,129-8,301 21,155 62,-519-60,194 35,-269-39,-50-5,-769-24,756 18,-47-7,79 6,11 0,20-3,37 0,-35 5,-7 0,0 0,-1 1,1 1,20 4,-37-5,-1-1,1 1,-1 0,0 0,1 0,-1 0,0 0,1 0,-1 0,1 1,-1-1,0 0,1 0,-1 0,0 0,1 0,-1 1,0-1,1 0,-1 0,0 0,1 1,-1-1,0 0,0 1,1-1,-1 0,0 0,0 1,1-1,-1 0,0 1,0-1,0 1,0-1,0 0,0 1,0-1,0 0,1 1,-2 0,-15 10,-32 5,-28-3,-129 4,181-16,51 0,202 3,0 11,314 61,-491-65,-39-3,-22-5,8-3,0 0,0 0,1 0,-1 0,0 0,0 0,0 0,0 0,1 0,-1 0,0 0,0-1,1 1,-1 0,0-1,0 1,1 0,-1-1,0 1,1-1,-1 1,0-1,1 1,-1-1,1 0,-1 1,1-1,-1 0,1 1,0-1,-1 0,1 0,0 1,0-1,-1 0,1 0,0 0,0 1,0-2,1-2,1 0,0 0,0 1,0-1,0 0,0 1,1 0,-1-1,1 1,0 0,0 1,0-1,1 0,-1 1,6-3,63-33,-62 33,58-24,122-34,79-3,-197 49,588-103,-587 108,-253 47,-492 1,630-40,40 0,9 0,76-16,2049-193,-2080 215,-52-2,0 0,0 0,0 0,-1 0,1 0,0 0,0 0,0 0,0 0,-1 0,1 0,0 0,0 1,0-1,0 0,-1 0,1 0,0 0,0 0,0 1,0-1,0 0,0 0,0 0,0 0,0 1,-1-1,1 0,0 0,0 0,0 1,0-1,0 0,0 0,0 0,0 1,0-1,0 0,0 0,1 0,-1 0,0 1,0-1,0 0,0 0,0 0,0 1,0-1,0 0,0 0,1 0,-1 0,0 0,0 1,0-1,0 0,1 0,-1 0,-83 24,-331 43,-88 19,441-67,47-14,1 0,-1-1,0 0,-1-1,-15 1,29-4,1 0,0 0,-1 0,1 0,-1 0,1 0,0 0,-1 0,1 0,-1 0,1-1,0 1,-1 0,1 0,-1 0,1 0,0-1,-1 1,1 0,0 0,-1-1,1 1,0 0,0 0,-1-1,1 1,0 0,0-1,-1 1,1 0,0-1,0 1,0-1,0 1,-1 0,1-1,0 1,0-1,0 1,0 0,0-1,0 1,0-1,0 1,0 0,1-1,7-20,-8 19,37-65,74-103,9-13,-111 162,-29 38,-68 87,-206 216,175-218,-5-6,-3-5,-5-5,-3-7,-4-5,-276 103,302-142,109-33,-1-1,0 0,0 0,0-1,0 0,0 1,-7-2,12 1,-1 0,1 0,0 0,0 0,0 0,-1-1,1 1,0 0,0 0,0 0,-1 0,1 0,0-1,0 1,0 0,0 0,-1 0,1 0,0-1,0 1,0 0,0 0,0 0,0-1,0 1,0 0,-1 0,1-1,0 1,0 0,0 0,0-1,0 1,0 0,0 0,0 0,1-1,-1 1,0 0,0 0,0-1,0 1,0 0,0 0,0-1,19-18,13-4,0 1,1 2,53-24,120-38,-174 70,1073-343,-999 330,-102 24,0 0,0 0,0 1,0-1,0 1,1 0,-1 1,4 0,-8-1,0 0,1 0,-1 0,0 0,0 0,0 0,0 1,1-1,-1 0,0 0,0 0,0 1,0-1,0 0,0 0,0 0,0 0,0 1,0-1,0 0,0 0,1 1,-1-1,0 0,-1 0,1 0,0 1,0-1,0 0,0 0,0 0,0 1,0-1,0 0,0 0,0 0,0 0,-1 1,1-1,0 0,0 0,0 0,0 0,-1 1,-18 16,-35 20,-2-3,-75 34,-134 48,254-112,-429 156,428-156,0-1,0 0,-22 1,34-4,-1 0,1 0,-1 1,0-1,1 0,-1 0,1 0,-1 0,1 0,-1 0,1 0,-1-1,1 1,-1 0,1 0,-1 0,1-1,-1 1,1 0,-1 0,1-1,-1 1,1 0,-1-1,1 1,0 0,-1-1,1 1,0-1,-1 1,1-1,0 1,0-1,-1 1,1-1,0 1,0-1,0 1,0-1,0 1,-1-1,1 1,0-1,0 1,0-1,1 0,-1 1,0-1,0 1,0-1,0 1,0-1,1 0,2-6,0 1,1 0,0-1,0 1,1 1,0-1,9-9,50-40,-46 41,564-413,-580 426,49-31,-41 30,-13 9,-21 18,-34 25,-3-3,-116 68,-151 48,265-140,51-21,17-8,30-12,126-51,251-71,184-9,-562 141,-19 4,1 0,-1 1,1 0,-1 1,1 1,0 1,19 1,-34-1,1 0,-1 1,0-1,1 0,-1 1,1-1,-1 1,0 0,1-1,-1 1,0 0,0 0,1 0,-1 0,0 0,0 0,0 0,0 0,0 0,0 0,-1 1,1-1,0 0,-1 1,1-1,-1 0,1 1,-1-1,1 1,-1-1,0 2,0 3,0 0,-1-1,0 1,0 0,-1-1,1 1,-4 6,-16 35,-3 0,-1-2,-2-1,-47 56,33-43,-76 97,-7-5,-243 226,357-366,-10 11,-2-1,0-1,-1-1,-29 16,31-27,21-6,0 0,-1-1,1 1,0 0,-1 0,1 0,0 0,0 0,-1-1,1 1,0 0,-1 0,1-1,0 1,0 0,-1 0,1-1,0 1,0 0,0-1,0 1,-1 0,1-1,0 1,0 0,0-1,0 1,0 0,0-1,0 1,0-1,0-3,1-1,0 1,0 0,0-1,1 1,0 0,2-5,29-52,3 0,70-89,-63 91,236-304,-100 133,-139 182,-24 38,-8 15,-8 29,-7 10,-3-2,-1 0,-19 48,-60 125,88-210,-154 318,143-296,13-27,0 0,0 0,0 0,1 0,-1 0,0 0,0 0,0 0,0 0,0 0,0 0,0 0,0 0,0 0,1 0,-1 0,0 0,0 0,0 0,0 0,0 0,0 0,0 0,0 0,0 0,0 0,1 0,-1 0,0 0,0 1,0-1,0 0,0 0,0 0,0 0,0 0,0 0,0 0,0 0,0 0,0 0,0 1,0-1,0 0,0 0,0 0,0 0,0 0,0 0,0 0,31-34,-15 15,54-62,4 3,4 3,3 4,116-80,-130 113,-64 37,0 0,-1-1,1 1,0 0,0 1,0-1,0 0,0 1,0 0,0-1,0 1,0 0,-1 1,1-1,0 1,0-1,0 1,0 0,0 0,4 2,-6-2,1 1,-1-1,1 1,-1 0,0 0,0 0,0 0,0 0,0 0,0 0,0 0,-1 0,1 0,-1 0,1 1,-1-1,0 0,0 0,0 0,0 1,0-1,-2 4,-14 56,14-54,-23 61,-2 0,-4-1,-2-2,-4-1,-51 70,87-134,0 1,0 0,-1 0,1-1,0 1,-1 0,1-1,-1 1,1-1,-1 0,0 0,0 0,0 1,-3 0,4-2,1-1,0 0,-1 1,1-1,-1 1,1-1,0 0,-1 1,1-1,0 0,0 0,0 1,-1-1,1 0,0 1,0-1,0 0,0 0,0 1,0-1,0 0,1 1,-1-1,0 0,0 0,1 0,19-69,94-209,-111 270,-6 8,-12 13,-32 38,34-36,-26 27,-1-1,-2-2,-56 39,72-66,26-11,-1 0,1 0,0 0,-1-1,1 1,0 0,0 0,-1-1,1 1,0 0,0 0,0-1,0 1,-1 0,1-1,0 1,0 0,0 0,0-1,0 1,0 0,0-1,0 1,0 0,0-1,0 1,0 0,0-1,0 1,0 0,0-1,0 1,0 0,0-1,0 1,0 0,1-1,-1 1,0 0,2-6,1 1,0 0,0 0,0 0,0 0,7-7,12-11,2 1,1 1,0 2,30-18,-54 36,1-1,-1 2,1-1,-1 0,1 0,-1 0,1 1,0-1,-1 0,1 1,0 0,0-1,-1 1,1 0,0 0,0 0,0 0,-1 0,1 1,0-1,0 1,-1-1,4 2,-4-1,1 1,-1-1,1 1,-1-1,1 1,-1 0,0 0,0 0,0 0,0 0,0 0,0 0,-1 0,1 0,-1 0,1 3,1 11,-1-1,-1 1,0 0,-3 16,3-31,-3 25,-1-1,-2 1,-8 26,9-38,0-1,-1 1,0-1,-1-1,0 1,-18 22,24-34,1-1,0 1,-1 0,1-1,0 1,-1-1,1 1,-1-1,1 1,-1-1,1 1,-1-1,1 0,-1 1,0-1,1 0,-1 1,0-1,1 0,-1 0,0 0,1 0,-1 1,0-1,1 0,-1 0,0 0,1 0,-1-1,0 1,1 0,-1 0,0 0,1 0,-1-1,0 1,1 0,-1-1,1 1,-1 0,0-1,1 1,-1-1,1 1,-1-1,1 1,0-1,-1 1,1-1,-1 1,1-1,0 0,0 1,-1-1,1 0,0 1,0-1,0 0,0 1,-1-1,1 0,0 1,1-2,-7-48,6 35,2 1,6-29,-8 30,-8 15,-16 22,15-15,-46 47,-4-2,-1-3,-75 48,99-83,25-21,13-15,12-5,-7 18,-6 21,-3-3,-1 0,-1-1,1 0,-2 0,1 0,-2 0,1-1,-13 17,52-57,1 1,1 3,2 1,48-26,170-75,-255 127,23-12,-15 7,1 0,0 0,0 1,0 0,0 1,0 0,1 0,-1 1,1 1,15-1,-24 2,-1 1,1-1,-1 1,0-1,1 1,-1-1,0 1,0 0,1-1,-1 1,0 0,0 0,0 0,0 0,0 0,0 0,0 0,-1 0,1 1,0-1,0 0,-1 0,1 1,-1-1,1 0,-1 1,0-1,1 1,-1-1,0 0,0 1,0-1,0 1,0-1,-1 0,1 1,0-1,0 1,-2 1,3 19,-1-22,0 0,0 1,0-1,0 0,0 0,0 1,0-1,0 0,1 0,-1 1,0-1,0 0,0 0,0 1,0-1,1 0,-1 0,0 0,0 1,1-1,-1 0,0 0,0 0,1 0,-1 0,0 0,0 1,1-1,-1 0,0 0,0 0,1 0,-1 0,0 0,1 0,-1 0,0 0,0 0,1 0,13-8,10-16,101-125,-123 147,-4 6,-14 18,-28 32,-111 109,124-134,-2 0,-1-2,-45 27,52-40,-2 0,1-1,-54 14,-95 15,105-27,-97 16,-46 12,214-43,-16 5,0 0,0 0,-1-2,0 0,0-2,1 0,-1 0,0-2,0 0,-20-4,19 1,-1 1,1 1,-1 0,-24 2,43 0,1 0,-1 0,1 0,-1 0,1 0,-1 0,1 0,-1 0,1 0,-1 0,1 0,-1 0,1 0,-1 0,1 1,-1-1,1 0,-1 0,1 1,-1-1,1 0,-1 1,1-1,0 0,-1 1,1-1,-1 1,1-1,0 0,0 1,-1 0,13 11,33 10,66 15,1-4,3-6,158 18,-268-44,0 0,0-1,0 0,-1 0,1 0,0-1,0 1,0-1,-1 0,1 0,0-1,-1 0,1 1,-1-2,0 1,0 0,0-1,7-5,-1-3,0 1,-1-2,-1 1,0-1,7-14,-9 16,12-17,-8 12,0 0,-1-1,11-24,-19 37,1 0,-1 0,0 1,-1-1,1 0,0 0,-1 0,1 0,-1 0,0 0,0 0,0 0,-1 0,1 0,-1 0,0 0,1 0,-1 0,0 1,-1-1,1 0,0 1,-1-1,0 1,1-1,-1 1,-3-3,-12-7,-1 0,-1 2,1 0,-2 1,1 1,-1 1,-40-9,16 3,-943-228,971 236,21 3,33 2,-26 1,165 2,443 0,-604-4,-2 2,0-2,0 0,0 0,22-6,-33 6,1-1,-1 1,0 0,0-1,0 0,0 0,0 0,0 0,0 0,-1 0,1-1,-1 1,0-1,1 0,-1 1,0-1,-1 0,1-1,0 1,-1 0,0 0,0-1,1-2,72-307,-74 311,1 0,-1 0,0 0,1 0,-1 1,0-1,0 0,-1 0,1 0,0 0,-1 0,1 0,-1 1,1-1,-1 0,0 0,0 1,0-1,0 0,0 1,-2-3,1 2,-1 0,0 0,0 0,0 0,0 0,0 1,-1-1,1 1,0 0,-1 0,-3-1,-13 0,0 0,0 1,-30 2,27 0,-87 6,1 5,-148 37,218-41,36-8,0 1,0 0,0-1,0 1,0-1,0 0,0 0,1 0,-1 0,0-1,0 1,0-1,-5-1,6 1,1-1,0 1,-1 0,1-1,0 1,0-1,0 1,0-1,0 1,1-1,-1 0,0 1,1-1,-1 0,1 0,0 1,-1-1,1 0,0 0,0-3,0 4,0 0,0 0,0 0,0 1,0-1,-1 0,1 0,0 0,-1 0,1 0,0 0,-1 0,1 1,-1-1,0 0,1 0,-1 1,0-1,1 0,-1 1,0-1,0 1,1-1,-1 1,-2-1,-30-5,-31 7,-110 14,51-2,-1057 25,1129-39,0-1,-70-13,73-1,47 16,0 0,1-1,-1 1,1 0,-1 0,1-1,0 1,-1 0,1-1,-1 1,1 0,-1-1,1 1,0-1,-1 1,1 0,0-1,0 1,-1-1,1 1,0-1,0 1,0-1,-1 1,1-1,0 0,0 1,0-1,0 1,0-1,0 1,0-1,0 1,0-1,1 1,-1-1,0 1,0-1,0 0,0 1,1 0,-1-1,0 1,1-1,-1 1,0-1,1 1,-1 0,1-1,-1 1,1-1,28-15,-29 16,53-20,91-22,-47 16,-67 19,-17 3,-36 5,-26 0,-1-1,0-3,1-2,-57-13,-192-61,214 55,-20-4,33 10,1-3,-98-43,141 44,17 9,10 11,0 0,0 0,0 0,0 0,0-1,0 1,0 0,0 0,0 0,0 0,0 0,0 0,0 0,0 0,0-1,0 1,0 0,0 0,0 0,0 0,0 0,0 0,0 0,0-1,0 1,0 0,0 0,0 0,0 0,0 0,0 0,0 0,0 0,0-1,1 1,-1 0,0 0,0 0,0 0,0 0,0 0,0 0,0 0,0 0,0 0,1 0,-1 0,0 0,0 0,0 0,0 0,0 0,0 0,0 0,1 0,-1 0,0 0,0 0,0 0,0 0,0 0,0 0,0 0,1 0,-1 0,0 0,2 1,0 0,1 0,-1 1,0-1,0 1,0-1,0 1,0-1,-1 1,1 0,0 0,-1 0,1 0,-1 0,0 0,0 1,0-1,0 0,0 1,0-1,0 0,0 4,2 5,-1 0,0-1,0 1,-1 11,-2-4,0 1,-2-1,0 0,-1 0,-11 31,-44 88,38-91,-14 28,-48 73,77-133,10-11,22-15,-21 9,290-170,94-53,-382 222,-3 2,0-1,0 1,0 0,0 0,0 0,1 0,-1 1,0-1,1 1,-1 0,1 1,5-1,-10 1,0 0,0 1,1-1,-1 0,0 0,0 0,0 1,0-1,0 0,0 0,1 1,-1-1,0 0,0 0,0 1,0-1,0 0,0 0,0 1,0-1,0 0,0 0,0 1,0-1,-1 0,1 0,0 0,0 1,0-1,0 0,0 0,0 1,-1-1,1 0,0 0,0 0,0 0,0 1,-1-1,1 0,0 0,0 0,0 0,-1 0,1 1,-1-1,-9 11,-2-1,0 0,0 0,0-1,-1-1,-22 11,-90 34,121-51,1 0,-1-1,1 1,0-1,-1 0,1 0,-1 0,1 0,-1 0,0-1,1 0,-1 0,0 0,1 0,-1 0,0-1,1 1,-8-3,11 2,0 1,-1 0,1 0,0 0,-1-1,1 1,0 0,0 0,-1-1,1 1,0 0,0-1,-1 1,1 0,0-1,0 1,0 0,0-1,-1 1,1-1,0 1,0 0,0-1,0 1,0-1,0 1,0 0,0-1,0 1,0-1,1 1,-1 0,0-1,0 1,0 0,0-1,0 1,1 0,-1-1,0 1,0 0,1-1,-1 1,0 0,0-1,1 1,-1 0,0 0,1 0,-1-1,0 1,1 0,-1 0,1 0,-1 0,0 0,1-1,-1 1,1 0,-1 0,0 0,1 0,28-8,-2 4,-1 1,0 1,1 1,0 1,-1 2,0 0,1 2,33 10,-56-13,0 0,0 0,-1 1,1 0,0 0,-1 0,0 0,1 0,-1 1,0-1,0 1,0 0,-1 0,1 0,-1 0,0 1,1-1,-1 1,-1-1,1 1,-1 0,1-1,-1 1,0 0,0 0,-1 0,1 0,-1 0,0 0,0 0,-1 6,0-3,0 1,0-1,-1 0,0 1,-1-1,0 0,0 0,0-1,-1 1,0-1,0 0,-1 0,1 0,-1 0,-1-1,-5 6,-1-4,-21 19,32-26,1 1,0-1,-1 0,1 1,0-1,-1 1,1-1,0 1,0-1,0 0,-1 1,1-1,0 1,0-1,0 1,0-1,0 1,0-1,0 1,0-1,0 1,0-1,0 1,0-1,1 2,18 7,26-1,1-3,70-1,-9 0,-63-2,46 4,109 20,-173-17,-36-3,-43 0,-241-4,623-3,-470 2,-177-3,311 3,0-1,0 0,1-1,-1 0,0 0,1 0,-1-1,1 0,-1 0,1-1,0 1,0-1,0-1,0 1,0-1,1 0,0 0,0-1,0 0,-5-6,5 6,-1 1,0 0,0 0,0 0,0 0,0 1,-1 0,0 0,1 1,-1 0,0 0,0 1,0 0,0 0,0 0,-1 1,-8 1,-16 0,1 2,-47 9,68-10,-24 7,75-5,1342-1,-720-6,-518 1,196 9,-329-6,0 1,-1 0,21 6,-15 3,-20 1,0-10,-1 1,0 0,0-1,0 0,0 0,0 0,-5 1,-48 13,0-2,-1-3,-1-3,-94 2,95-6,-978 17,1052-19,0 0,0 2,-1 0,0 1,0 0,0 2,0-1,19 14,-33-19,0-1,0 1,-1 0,1-1,0 1,-1 0,1 0,0-1,-1 1,1 0,-1 0,0 0,1 0,-1 0,0 0,1 0,-1 0,0 0,0 0,0 0,0 0,0 0,0 0,0 0,0 0,0 0,0 0,-1 1,-1 0,1 1,-1-1,1 0,-1-1,0 1,0 0,1 0,-1-1,-1 1,1-1,-4 2,-10 5,-1 0,1-1,-2-2,1 1,-30 4,-97 6,106-13,-221 14,-288-17,543 0,0 0,0 0,0-1,0 1,0-1,0 0,0 0,0-1,0 1,0-1,0 0,0 0,1 0,-6-4,7 3,0 1,1-1,-1 0,0 0,1 1,0-1,-1 0,1 0,0-1,1 1,-1 0,0 0,1 0,0 0,0-1,0 1,0 0,1-4,6-35,2-12,-8 51,-1 0,0 0,0 0,0 0,0 0,-1 0,1 0,-1 0,1 0,-1 0,0 0,-3-5,4 8,0 0,0-1,0 1,0 0,-1 0,1 0,0-1,0 1,0 0,0 0,-1 0,1-1,0 1,0 0,0 0,-1 0,1 0,0 0,0 0,0-1,-1 1,1 0,0 0,0 0,-1 0,1 0,0 0,0 0,-1 0,1 0,0 0,0 0,-1 0,1 0,0 0,0 1,-1-1,1 0,0 0,0 0,0 0,-1 0,1 0,0 1,0-1,-1 0,-7 16,-1 19,7-11,-2 1,-1-1,-1 1,-1-2,-1 1,-1-1,-2 0,0-1,-1 0,-19 27,-9 3,-142 206,179-254,1 0,0-1,0 1,1 0,-1 0,1 0,0 0,0 1,-1 5,2-10,0 0,0 1,0-1,0 1,0-1,0 0,1 1,-1-1,0 1,0-1,0 0,0 1,0-1,1 1,-1-1,0 0,0 1,1-1,-1 0,0 1,1-1,-1 0,0 0,1 1,-1-1,0 0,1 0,-1 0,0 1,1-1,-1 0,1 0,25-8,24-25,-2-1,70-65,-5 4,-90 84,-22 11,-1 0,0 0,1 0,-1 1,0-1,1 0,-1 0,0 1,0-1,0 0,1 1,-1-1,0 0,0 1,0-1,1 0,-1 1,0-1,0 1,0-1,0 0,0 1,0-1,0 0,0 1,0-1,0 1,0-1,0 0,0 1,-1-1,1 0,0 1,0 0,-19 47,-10 7,-1 0,-4-2,-62 77,92-126,0 0,1-1,-1 1,-1-1,1 0,0 0,-1-1,1 1,-1-1,0 0,0 0,0 0,0-1,0 0,0 0,-1 0,1-1,0 0,0 0,-1 0,1 0,0-1,-7-1,-48 1,54 2,0 0,1 0,-1 0,1 1,-1 0,1 0,0 1,0-1,0 1,0 0,0 1,1-1,-1 1,1 0,0 0,-6 7,8-8,1-1,-1 1,1 0,-1-1,1 1,0 0,0 0,1 0,-1 0,0 0,1 0,0 0,0 0,0 0,0 0,0 0,0 0,1 0,-1 0,1 0,0 0,0 0,0-1,1 1,-1 0,1 0,-1-1,1 1,0-1,0 0,0 1,3 1,14 14,2-1,0-1,2-1,-1-1,48 22,-47-25,-16-7,1 1,-1 0,0 0,-1 1,1 0,-1 0,0 1,-1-1,1 1,5 11,16 19,-24-34,0 0,1 0,-1 0,1 0,-1 0,1-1,0 1,0-1,0 0,0 0,0-1,1 1,-1-1,1 0,-1 0,1-1,-1 1,1-1,-1 0,1 0,-1 0,1-1,-1 0,7-1,-4 0,1-1,0 0,-1 0,0 0,0-1,0 0,0 0,-1 0,0-1,0 0,0-1,0 1,5-8,96-151,-73 109,78-100,-98 139,0 1,2 0,0 1,0 1,1 0,1 1,0 1,1 1,39-16,-32 18,0 1,1 1,-1 1,1 1,0 1,0 2,0 0,44 6,-70-5,0 0,0 0,1 0,-1 0,0 1,0-1,0 0,0 0,1 1,-1-1,0 0,0 1,0-1,0 1,0 0,0-1,0 1,0 0,0 0,0-1,-1 1,1 0,0 0,0 0,-1 0,1 0,0 1,-2 0,1 0,-1 0,0-1,0 1,0 0,1-1,-2 1,1-1,0 1,0-1,0 0,-1 0,1 1,-1-1,1 0,-1 0,1 0,-4 1,-23 14,-1-1,-1-1,0-2,-42 12,-136 26,181-44,24-6,-15 5,0-2,-1 0,1-1,-1-1,-23-1,38 0,1 0,0-1,0 1,0-1,-1 0,1 0,0 0,0 0,0 0,0-1,1 0,-1 1,0-1,1 0,-1 0,1 0,-1-1,1 1,0 0,0-1,0 0,1 1,-1-1,0 0,1 0,0 0,0 0,0 0,0 0,0 0,1-1,-1 1,1 0,0 0,0-1,0 1,0 0,1-5,1-1,0-1,1 1,0 0,0 0,1 0,0 1,1-1,0 1,0 0,1 0,0 1,0 0,1 0,-1 0,2 1,10-8,13-9,2 1,54-28,-45 28,1 1,0 3,2 1,86-20,-122 35,1 1,-1 1,0 0,1 0,12 2,-21-2,0 0,0 0,0 0,1 0,-1 0,0 0,0 1,0-1,1 0,-1 1,0-1,0 1,0-1,0 1,0-1,0 1,0 0,0 0,0-1,0 1,-1 0,1 0,0 0,0 0,-1 0,1 0,-1 0,1 0,-1 0,1 0,-1 1,1-1,-1 0,0 0,0 0,0 1,0-1,0 0,0 0,0 0,0 1,0-1,0 0,-1 0,1 0,0 0,-1 0,0 3,-3 2,-1 0,1 0,-1-1,0 1,0-1,0 0,-1-1,0 1,0-1,0 0,0 0,-1-1,0 0,-8 3,-13 4,0-1,-34 6,46-12,0 0,0-1,0 0,-1-1,1-1,0-1,-18-3,30 4,0-1,0 1,0 0,0 0,0 0,0 1,0 0,0-1,0 1,0 1,0-1,0 1,1-1,-1 1,1 0,-5 3,-4 5,0 0,1 0,-11 14,-28 25,13-27,0-1,-1-2,-1-2,-1-2,0-1,-66 14,64-21,29-6,31-7,751-161,11 41,-690 112,1072-119,-1144 132,18-1,1 1,-1 1,43 7,-47 4,-31-11,-1 1,1-1,-1 0,1 1,-1-1,1 1,-1-1,0 0,1 1,-1-1,0 1,1-1,-1 1,0-1,0 1,1 0,-1-1,0 1,0-1,0 1,0-1,0 1,0 0,0-1,0 1,0-1,0 1,0 0,-2 2,0 0,0-1,0 1,-1-1,1 0,0 1,-1-1,0 0,1 0,-1-1,0 1,0-1,0 1,-5 1,-31 11,-1-1,0-1,-1-3,-75 8,-175-3,224-13,-228 5,-297-34,560 25,21 3,1-1,0 1,0-2,0 1,0-2,0 1,0-1,1-1,-11-4,20 1,15 0,27-2,0 2,1 2,86 0,-61 3,8 0,168-11,-219 8,-33 1,-44-2,46 6,-70-7,-102-7,-250-52,396 53,32 13,0 0,0-1,0 1,0 0,-1-1,1 1,0 0,0-1,0 1,0 0,0-1,0 1,0 0,0 0,0-1,1 1,-1 0,0-1,0 1,0 0,0 0,0-1,0 1,1 0,-1-1,0 1,0 0,0 0,1 0,-1-1,0 1,0 0,1 0,-1 0,0 0,0-1,1 1,-1 0,0 0,1 0,-1 0,0 0,1 0,-1 0,1 0,9-4,1 2,0-1,19-1,395-15,-103 9,-291 7,-31 3,0 0,0 0,0 0,0 0,0-1,0 1,0 0,0 0,0 0,0 0,0 0,0 0,0 0,0 0,0 0,0 0,0-1,0 1,0 0,0 0,0 0,0 0,0 0,0 0,0 0,0 0,0 0,1 0,-52-3,-13 2,-1 3,1 3,0 2,0 4,1 2,0 3,1 2,1 3,1 3,-83 46,-67 75,15-9,179-128,0 0,0-2,-31 8,6-1,-37 10,78-23,0 0,0 0,0 0,0 0,0 0,0 0,1 0,-1 0,0 1,0-1,0 0,0 0,0 0,0 0,0 0,1 0,-1 0,0 1,0-1,0 0,0 0,0 0,0 0,0 0,0 0,0 1,0-1,0 0,0 0,0 0,0 0,0 0,0 1,0-1,0 0,0 0,0 0,0 0,0 0,0 1,0-1,0 0,0 0,0 0,0 0,0 0,-1 0,1 0,0 1,0-1,0 0,0 0,0 0,0 0,0 0,-1 0,1 0,0 0,0 0,0 0,0 0,0 0,0 0,-1 0,1 1,21 4,32 0,734-5,-749-2,-1-2,66-16,-82 14,-1 0,0-2,-1 0,0-2,0 0,23-17,-32 20,1-1,0 2,0-1,0 2,1 0,0 0,0 1,0 0,1 1,0 0,-1 1,1 1,0 0,17 1,27 0,114 3,-152 2,-19-5,0 0,0 0,0 0,0 1,1-1,-1 0,0 0,0 0,0 0,0 1,0-1,0 0,0 0,0 0,0 0,0 1,0-1,0 0,0 0,0 0,0 1,0-1,0 0,0 0,0 0,0 0,0 1,0-1,0 0,0 0,0 0,0 1,0-1,-1 0,1 0,0 0,0 0,0 0,0 1,0-1,0 0,-1 0,1 0,0 0,-38 16,-27-1,-120 10,-75-10,207-13,-405 9,382-6,75-6,0 1,0 0,-1 0,1 0,0 0,0 0,0 1,0-1,-1 0,1 1,0-1,0 0,0 1,0-1,0 1,0 0,0-1,0 1,0 0,0-1,0 1,0 2,1-2,1 0,0 0,0 1,0-1,0 0,0 0,0 0,0 0,0 0,1 0,-1 0,0-1,0 1,1 0,-1-1,3 2,87 35,1-4,125 27,-192-53,5 0,34 11,1-3,109 11,-142-29,-22-1,-19-2,-15 2,-1 1,1 1,-1 1,0 1,-46 7,2-2,-451 1,449-13,2-3,0-3,-102-33,68 18,93 25,1 1,-1 0,-1 0,1 1,0 0,0 1,0 0,-1 1,1 0,0 0,0 1,0 1,0-1,1 2,-15 6,-27 10,-45 22,60-24,-1-2,0-2,-1-1,0-2,-1-2,0-2,-1-1,1-2,-1-1,-65-5,104 2,0 0,-1 0,1 0,0 0,0 0,0-1,-1 1,1 0,0-1,0 1,0 0,0-1,0 0,0 1,0-1,0 0,0 1,0-1,0 0,0 0,0 0,0 0,1 0,-1 0,0 0,1 0,-2-2,2 1,0 0,0-1,0 1,0 0,0 0,1-1,-1 1,0 0,1 0,0 0,0-1,-1 1,3-3,4-8,1 1,0 0,14-15,-18 23,0 0,-1 0,1 0,-1 0,0-1,0 1,0-1,-1 1,0-1,0 0,0 0,-1 0,1-1,-1 1,0 0,-1 0,1-1,-1 1,0 0,-1-9,0 4,0 1,1 0,1 0,0 0,0 0,0 0,1 0,1 1,-1-1,2 0,5-12,0 6,-1 1,2 0,0 1,0 0,23-20,7-1,1 2,88-51,-123 80,187-105,-94 55,162-114,-171 80,-88 86,-1 0,1 0,0 1,0-1,0 0,0 1,0 0,0-1,0 1,0 0,0 0,0 0,0 0,0 0,0 0,0 1,0-1,0 1,3 1,43 19,-26-11,19 5,-22-9,0 0,0 2,0 1,-1 0,-1 1,19 14,5 11,-29-23,1-1,0 0,1 0,0-1,1-1,0-1,25 11,-40-18,1-1,0 1,-1-1,1 0,0 1,0-1,-1 0,1 0,0 0,0 1,-1-1,1 0,0 0,0 0,0 0,-1 0,1 0,0-1,0 1,-1 0,1 0,0 0,0-1,-1 1,1 0,0-1,-1 1,1-1,0 1,-1-1,1 1,0-1,-1 1,1-1,0-1,-1 1,-1 0,1 0,0 0,0-1,-1 1,1 0,0 0,-1 0,1 0,-1 0,0 0,1 0,-1 0,0 0,1 0,-1 0,0 0,0 0,0 1,0-1,0 0,0 1,-1-2,-79-51,-127-94,180 125,-11-10,-1 2,-52-30,77 52,0 1,0 1,0 0,-1 1,1 0,-1 1,0 1,-1 1,1 0,-30 1,-203 25,140-16,-145-8,98-3,-333 3,457-6,25 0,23-1,31 4,-23 8,-23-5,-1 1,1-1,-1 0,1 1,-1-1,1 0,-1 1,1-1,-1 0,0 1,1-1,-1 1,0-1,1 0,-1 1,0-1,0 1,1-1,-1 1,0-1,0 1,0 0,0-1,0 1,1-1,-1 1,0-1,0 1,0-1,-1 1,1 0,-1 1,1-1,-1 0,0 1,0-1,0 0,0 0,0 0,-1 0,1 0,0 0,0 0,-1 0,1 0,0 0,-1-1,1 1,-1-1,1 1,-1-1,1 1,-1-1,-2 0,-43 5,32-4,8 1,0-1,0 1,0 0,0 1,0 0,0 0,1 0,-12 9,16-11,1 0,0-1,-1 1,1 0,0 0,0 0,0 1,0-1,0 0,0 0,0 0,0 1,0-1,0 1,1-1,-1 0,0 1,1-1,0 1,-1-1,1 1,0 0,0-1,-1 1,1-1,1 1,-1-1,0 1,0 0,0-1,1 1,-1-1,1 1,-1-1,1 1,0-1,0 0,-1 1,1-1,0 0,0 0,0 1,1-1,-1 0,0 0,2 1,3 2,1 0,-1-1,1 0,-1 0,1 0,0-1,0 0,0-1,0 0,1 0,-1 0,9-1,90-4,-26-8,-61 8,1 1,0 1,0 0,0 1,0 2,0 0,25 4,-17 2,0 1,0 2,27 13,-43-18,0 1,0 1,-1 0,0 1,-1 0,1 0,-2 1,1 1,8 10,-14-13,0-1,-1 1,0 0,0 0,0 0,-1 0,0 0,-1 1,1-1,-1 13,-3 82,-1-50,3-38,-1 0,-1 0,0 0,-1 0,0 0,-1-1,-1 1,0-1,-1 0,0-1,-1 1,-1-1,-10 13,0-4,-1-1,0-1,-2-1,0-1,-45 28,52-36,-97 67,100-67,0 1,1 0,0 1,0 0,1 0,1 1,-8 13,12-16,0-1,-1 0,0-1,-1 1,1-1,-2 0,-10 11,12-15,0 0,1-1,-1 1,0-1,0 0,-1 0,1-1,0 1,-1-1,1 0,0-1,-1 1,1-1,-7-1,32-2,0-1,-1-1,0 0,0-2,0 0,18-10,21-11,61-39,-53 24,-3-4,98-90,-128 103,-1-1,-1-2,-3 0,-1-3,38-71,-2-24,72-134,-116 238,1 0,1 2,1 1,2 1,1 0,35-27,-54 49,0 1,1 0,0 0,-1 0,2 1,-1 0,0 1,1-1,13-1,0 1,1 2,24 0,-34 2,1 0,-1-1,0-1,1 0,-1-1,0 0,0-1,0 0,0-1,13-6,-2-4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4D2A9-F98E-46E2-9FD8-092497D970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659DF-F612-48BD-BD2D-6C9CC52A33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80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 of Lord Willis which is on the back of the Francis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59DF-F612-48BD-BD2D-6C9CC52A33D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0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Nursing Associates can develop their scope of practice, as registered nurses do in line with the NMC code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659DF-F612-48BD-BD2D-6C9CC52A3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22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/>
              <a:t>Nursing Associates work independently under the direct &amp; indirect supervision of the Registered Nurse and other health care professionals. </a:t>
            </a:r>
          </a:p>
          <a:p>
            <a:pPr eaLnBrk="1" hangingPunct="1"/>
            <a:r>
              <a:rPr lang="en-US" altLang="en-US" sz="1200" dirty="0"/>
              <a:t>Bridging role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Work across all 4 fields of nursing and </a:t>
            </a:r>
            <a:r>
              <a:rPr lang="en-US" altLang="en-US" sz="1200" dirty="0"/>
              <a:t>are equipped with the knowledge, skills &amp; behaviors to enable them to support the delivery of nursing care across a wide range of health &amp; care settings.</a:t>
            </a:r>
          </a:p>
          <a:p>
            <a:r>
              <a:rPr lang="en-US" altLang="en-US" sz="1200" dirty="0"/>
              <a:t>They provide care for people of all ages and from different backgrounds, cultures and beliefs. </a:t>
            </a:r>
          </a:p>
          <a:p>
            <a:endParaRPr lang="en-US" sz="1200" dirty="0"/>
          </a:p>
          <a:p>
            <a:r>
              <a:rPr lang="en-US" sz="1200" dirty="0"/>
              <a:t>Regulated role by the NMC</a:t>
            </a:r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59DF-F612-48BD-BD2D-6C9CC52A33D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536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dirty="0"/>
              <a:t>Improve staff retention through career progression.</a:t>
            </a:r>
          </a:p>
          <a:p>
            <a:pPr marL="0" indent="0">
              <a:buNone/>
            </a:pPr>
            <a:endParaRPr lang="en-GB" altLang="en-US" sz="1200" dirty="0"/>
          </a:p>
          <a:p>
            <a:r>
              <a:rPr lang="en-GB" altLang="en-US" sz="1200" dirty="0"/>
              <a:t>‘Grow your own’ nursing workforce.</a:t>
            </a:r>
          </a:p>
          <a:p>
            <a:pPr marL="0" indent="0">
              <a:buNone/>
            </a:pPr>
            <a:endParaRPr lang="en-GB" altLang="en-US" sz="1200" dirty="0"/>
          </a:p>
          <a:p>
            <a:endParaRPr lang="en-GB" dirty="0"/>
          </a:p>
          <a:p>
            <a:r>
              <a:rPr lang="en-GB" dirty="0"/>
              <a:t>Examples – PC and LD lead, Working at HEIs, Quality lead, PC-  undertake LTC reviews for simple pts allow RN for pts with co-morbidities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59DF-F612-48BD-BD2D-6C9CC52A33D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385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Should cover 4 fields – Adult, Child, MH and LD, can mould TNA into what you require them to be.</a:t>
            </a:r>
          </a:p>
          <a:p>
            <a:endParaRPr lang="en-GB" dirty="0"/>
          </a:p>
          <a:p>
            <a:r>
              <a:rPr lang="en-GB" sz="1200" dirty="0"/>
              <a:t>Apply via UCAS as delivered by universities. </a:t>
            </a:r>
          </a:p>
          <a:p>
            <a:endParaRPr lang="en-GB" sz="1200" dirty="0"/>
          </a:p>
          <a:p>
            <a:r>
              <a:rPr lang="en-GB" sz="1200" dirty="0"/>
              <a:t>You would have to self-fund course fees for this option and would normally be a full time student.  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sz="1200" dirty="0"/>
              <a:t>2 years in length.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sz="1200" dirty="0"/>
              <a:t>Gain a Foundation Degree Level 5 and be eligible to register with the NMC upon successful completion of programme.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59DF-F612-48BD-BD2D-6C9CC52A33D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dirty="0"/>
              <a:t>Cost of programme delivered by the university is £15,000.</a:t>
            </a:r>
          </a:p>
          <a:p>
            <a:endParaRPr lang="en-GB" sz="1200" dirty="0"/>
          </a:p>
          <a:p>
            <a:r>
              <a:rPr lang="en-US" sz="1200" b="0" dirty="0">
                <a:solidFill>
                  <a:schemeClr val="bg2">
                    <a:lumMod val="25000"/>
                  </a:schemeClr>
                </a:solidFill>
              </a:rPr>
              <a:t>paid in installments to the employer and used to support the trainee, e.g., travel expenses, uniforms, IT 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2">
                    <a:lumMod val="25000"/>
                  </a:schemeClr>
                </a:solidFill>
              </a:rPr>
              <a:t>It can be used to support the wider nursing workforce development &amp; the deployment of Nursing Associates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2">
                  <a:lumMod val="2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bg2">
                    <a:lumMod val="25000"/>
                  </a:schemeClr>
                </a:solidFill>
              </a:rPr>
              <a:t>Paid to employers, for those trainees who can evidence 50% of their time, while on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</a:rPr>
              <a:t>programme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</a:rPr>
              <a:t>, in a Learning Disabilities setting, the total package of funding is £7,900 per year and can be used to support the release of staff.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2">
                  <a:lumMod val="2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400" dirty="0"/>
              <a:t>Trainee Nursing Associates and Nursing Associates became part of the Primary Care Networks (PCN) Additional Roles Reimbursement Scheme (ARRS) in October 2021. </a:t>
            </a:r>
            <a:r>
              <a:rPr lang="en-GB" altLang="en-US" sz="1400" i="1" dirty="0"/>
              <a:t>(You will need to speak to your PCN leads about this.)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2">
                  <a:lumMod val="2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59DF-F612-48BD-BD2D-6C9CC52A33D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589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 Assist in  the assessment, planning &amp; evaluation of care.  The Registered Nurse will retain responsibility as the primary care assessor, planner and evaluator. </a:t>
            </a:r>
            <a:endParaRPr lang="en-GB" altLang="en-US" sz="1200" dirty="0"/>
          </a:p>
          <a:p>
            <a:endParaRPr lang="en-GB" dirty="0"/>
          </a:p>
          <a:p>
            <a:r>
              <a:rPr lang="en-GB" dirty="0"/>
              <a:t>NAs – Care givers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59DF-F612-48BD-BD2D-6C9CC52A33D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0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59DF-F612-48BD-BD2D-6C9CC52A33D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540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Employer led</a:t>
            </a:r>
          </a:p>
          <a:p>
            <a:endParaRPr lang="en-GB" dirty="0"/>
          </a:p>
          <a:p>
            <a:r>
              <a:rPr lang="en-GB" dirty="0"/>
              <a:t>No restrictions if appropriate training and competency</a:t>
            </a:r>
          </a:p>
          <a:p>
            <a:endParaRPr lang="en-GB" dirty="0"/>
          </a:p>
          <a:p>
            <a:r>
              <a:rPr lang="en-GB" dirty="0"/>
              <a:t>Varies between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59DF-F612-48BD-BD2D-6C9CC52A33D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774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Nursing Associates can develop their scope of practice, as registered nurses do in line with the NMC code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659DF-F612-48BD-BD2D-6C9CC52A33D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209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599385" y="3441266"/>
            <a:ext cx="10515600" cy="689541"/>
          </a:xfrm>
          <a:prstGeom prst="rect">
            <a:avLst/>
          </a:prstGeom>
        </p:spPr>
        <p:txBody>
          <a:bodyPr/>
          <a:lstStyle>
            <a:lvl1pPr>
              <a:defRPr sz="4000" b="1" baseline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6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E8F4916-4B72-424D-BD2B-F3C44FEE0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0" y="292976"/>
            <a:ext cx="1080655" cy="436418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385" y="5112703"/>
            <a:ext cx="9144000" cy="4732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rgbClr val="005EB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Date:</a:t>
            </a:r>
          </a:p>
          <a:p>
            <a:r>
              <a:rPr lang="en-US"/>
              <a:t>Version</a:t>
            </a:r>
          </a:p>
          <a:p>
            <a:r>
              <a:rPr lang="en-US"/>
              <a:t>Author:</a:t>
            </a:r>
          </a:p>
        </p:txBody>
      </p:sp>
    </p:spTree>
    <p:extLst>
      <p:ext uri="{BB962C8B-B14F-4D97-AF65-F5344CB8AC3E}">
        <p14:creationId xmlns:p14="http://schemas.microsoft.com/office/powerpoint/2010/main" val="267064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14920" y="1343804"/>
            <a:ext cx="10316899" cy="224412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1" y="548641"/>
            <a:ext cx="8756073" cy="611649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419" y="6372537"/>
            <a:ext cx="86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20902" y="6333440"/>
            <a:ext cx="7630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AF24A0-DCA8-44EA-AC47-6BBB1594DD60}"/>
              </a:ext>
            </a:extLst>
          </p:cNvPr>
          <p:cNvSpPr/>
          <p:nvPr/>
        </p:nvSpPr>
        <p:spPr>
          <a:xfrm>
            <a:off x="0" y="0"/>
            <a:ext cx="264695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FDA4BF7-D005-4A8E-B621-0CDD17ABD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0" y="292976"/>
            <a:ext cx="1080655" cy="4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3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765E-D56F-0C37-C446-5800FA215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2D035-3079-B8EA-A8CF-6324F5EA8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68C23-076E-4F3E-92BF-CEDEFEA7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63005-C2CF-4464-9383-D1501EBD05A9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0FDC-9EE6-121E-9787-F7DEABA3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A65BA-04F2-1ACB-4980-54318426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91C6-3586-47AA-BA54-CCDD98C0B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72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54FE5-9C96-945F-5381-803E172C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EB869-7172-401C-A60E-14D4CD721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933BF-FF35-9AE4-8383-7CB78F29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63005-C2CF-4464-9383-D1501EBD05A9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2262-15FA-004A-BB3E-4E142DFB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71776-0837-7909-AE76-3A6E728F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91C6-3586-47AA-BA54-CCDD98C0B7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76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3B3D8-C3E2-1F42-93A3-6886745C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139516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F7A84-CF65-CC46-97C0-3B056C073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4" y="2855670"/>
            <a:ext cx="10515600" cy="22729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9823DA-6B8F-D34F-B77B-293EBDBA935B}"/>
              </a:ext>
            </a:extLst>
          </p:cNvPr>
          <p:cNvSpPr/>
          <p:nvPr userDrawn="1"/>
        </p:nvSpPr>
        <p:spPr>
          <a:xfrm>
            <a:off x="0" y="6334539"/>
            <a:ext cx="12192000" cy="5234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39D0B0-EE2D-6748-8EBE-5B127DB7F7FE}"/>
              </a:ext>
            </a:extLst>
          </p:cNvPr>
          <p:cNvSpPr/>
          <p:nvPr userDrawn="1"/>
        </p:nvSpPr>
        <p:spPr>
          <a:xfrm>
            <a:off x="0" y="5996520"/>
            <a:ext cx="12192000" cy="172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9D118B-293F-C248-BA28-B68002DC2FBA}"/>
              </a:ext>
            </a:extLst>
          </p:cNvPr>
          <p:cNvSpPr/>
          <p:nvPr userDrawn="1"/>
        </p:nvSpPr>
        <p:spPr>
          <a:xfrm>
            <a:off x="0" y="6162416"/>
            <a:ext cx="12192000" cy="17212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4FC3C53A-2989-FD46-A3AC-A9D57F1BDCD9}"/>
              </a:ext>
            </a:extLst>
          </p:cNvPr>
          <p:cNvSpPr txBox="1">
            <a:spLocks/>
          </p:cNvSpPr>
          <p:nvPr userDrawn="1"/>
        </p:nvSpPr>
        <p:spPr>
          <a:xfrm>
            <a:off x="559904" y="6371168"/>
            <a:ext cx="7116549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33" b="1" dirty="0">
                <a:solidFill>
                  <a:schemeClr val="accent5"/>
                </a:solidFill>
              </a:rPr>
              <a:t>@</a:t>
            </a:r>
            <a:r>
              <a:rPr lang="en-GB" sz="1733" b="1" dirty="0" err="1">
                <a:solidFill>
                  <a:schemeClr val="accent5"/>
                </a:solidFill>
              </a:rPr>
              <a:t>NHS_HealthEdEng</a:t>
            </a:r>
            <a:endParaRPr lang="en-GB" sz="1733" b="1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A6113-5F61-3B43-8EF1-A2C4EFCE687C}"/>
              </a:ext>
            </a:extLst>
          </p:cNvPr>
          <p:cNvSpPr txBox="1"/>
          <p:nvPr userDrawn="1"/>
        </p:nvSpPr>
        <p:spPr>
          <a:xfrm>
            <a:off x="11480119" y="78552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727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C913EF-3539-B24F-BAD4-7B97C86E1870}"/>
              </a:ext>
            </a:extLst>
          </p:cNvPr>
          <p:cNvSpPr/>
          <p:nvPr userDrawn="1"/>
        </p:nvSpPr>
        <p:spPr>
          <a:xfrm>
            <a:off x="0" y="6334539"/>
            <a:ext cx="12192000" cy="5234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689862-6EA4-BF46-99BF-BAD3A73769C8}"/>
              </a:ext>
            </a:extLst>
          </p:cNvPr>
          <p:cNvSpPr/>
          <p:nvPr userDrawn="1"/>
        </p:nvSpPr>
        <p:spPr>
          <a:xfrm>
            <a:off x="0" y="5996520"/>
            <a:ext cx="12192000" cy="172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858048-AAD4-0B44-BF43-40B913ECEB1A}"/>
              </a:ext>
            </a:extLst>
          </p:cNvPr>
          <p:cNvSpPr/>
          <p:nvPr userDrawn="1"/>
        </p:nvSpPr>
        <p:spPr>
          <a:xfrm>
            <a:off x="0" y="6162416"/>
            <a:ext cx="12192000" cy="17212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DD4979A2-FB9A-3B4E-91D7-99D15F0FFC19}"/>
              </a:ext>
            </a:extLst>
          </p:cNvPr>
          <p:cNvSpPr txBox="1">
            <a:spLocks/>
          </p:cNvSpPr>
          <p:nvPr userDrawn="1"/>
        </p:nvSpPr>
        <p:spPr>
          <a:xfrm>
            <a:off x="559904" y="6371168"/>
            <a:ext cx="7116549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33" b="1" dirty="0">
                <a:solidFill>
                  <a:schemeClr val="accent5"/>
                </a:solidFill>
              </a:rPr>
              <a:t>@</a:t>
            </a:r>
            <a:r>
              <a:rPr lang="en-GB" sz="1733" b="1" dirty="0" err="1">
                <a:solidFill>
                  <a:schemeClr val="accent5"/>
                </a:solidFill>
              </a:rPr>
              <a:t>NHS_HealthEdEng</a:t>
            </a:r>
            <a:endParaRPr lang="en-GB" sz="1733" b="1" dirty="0">
              <a:solidFill>
                <a:schemeClr val="accent5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1CF08E-2D69-5642-80CC-A30DB168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1395170"/>
            <a:ext cx="10515600" cy="63620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772D1C-B7D6-7E40-A101-C61374358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4" y="2292627"/>
            <a:ext cx="7815469" cy="33559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18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38C66A-BB49-0F4B-8CD5-DD58CA18CCB9}"/>
              </a:ext>
            </a:extLst>
          </p:cNvPr>
          <p:cNvSpPr/>
          <p:nvPr userDrawn="1"/>
        </p:nvSpPr>
        <p:spPr>
          <a:xfrm>
            <a:off x="0" y="6334539"/>
            <a:ext cx="12192000" cy="5234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6DDEC-27DF-6B44-8A5C-8BA7D7877CEA}"/>
              </a:ext>
            </a:extLst>
          </p:cNvPr>
          <p:cNvSpPr/>
          <p:nvPr userDrawn="1"/>
        </p:nvSpPr>
        <p:spPr>
          <a:xfrm>
            <a:off x="0" y="5996520"/>
            <a:ext cx="12192000" cy="172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11DC39-0F96-FC4D-9C92-F1BB1A8B409F}"/>
              </a:ext>
            </a:extLst>
          </p:cNvPr>
          <p:cNvSpPr/>
          <p:nvPr userDrawn="1"/>
        </p:nvSpPr>
        <p:spPr>
          <a:xfrm>
            <a:off x="0" y="6162416"/>
            <a:ext cx="12192000" cy="17212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Footer Placeholder 16">
            <a:extLst>
              <a:ext uri="{FF2B5EF4-FFF2-40B4-BE49-F238E27FC236}">
                <a16:creationId xmlns:a16="http://schemas.microsoft.com/office/drawing/2014/main" id="{A0451A68-537B-AF4D-BD45-6E48D4DB2BDE}"/>
              </a:ext>
            </a:extLst>
          </p:cNvPr>
          <p:cNvSpPr txBox="1">
            <a:spLocks/>
          </p:cNvSpPr>
          <p:nvPr userDrawn="1"/>
        </p:nvSpPr>
        <p:spPr>
          <a:xfrm>
            <a:off x="559904" y="6371168"/>
            <a:ext cx="7116549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33" b="1" dirty="0">
                <a:solidFill>
                  <a:schemeClr val="accent5"/>
                </a:solidFill>
              </a:rPr>
              <a:t>@</a:t>
            </a:r>
            <a:r>
              <a:rPr lang="en-GB" sz="1733" b="1" dirty="0" err="1">
                <a:solidFill>
                  <a:schemeClr val="accent5"/>
                </a:solidFill>
              </a:rPr>
              <a:t>NHS_HealthEdEng</a:t>
            </a:r>
            <a:endParaRPr lang="en-GB" sz="1733" b="1" dirty="0">
              <a:solidFill>
                <a:schemeClr val="accent5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4BA2FD-240E-7D42-9001-70573928D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1395170"/>
            <a:ext cx="10515600" cy="63620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8872E4C-32C0-0E43-B171-E68384BD2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4" y="2292627"/>
            <a:ext cx="7815469" cy="3355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348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FFBB2B-EDFB-F14A-A023-1F8279F098C9}"/>
              </a:ext>
            </a:extLst>
          </p:cNvPr>
          <p:cNvSpPr/>
          <p:nvPr userDrawn="1"/>
        </p:nvSpPr>
        <p:spPr>
          <a:xfrm>
            <a:off x="0" y="6334539"/>
            <a:ext cx="12192000" cy="5234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E7ECDF-F837-444E-8340-4683B45E354E}"/>
              </a:ext>
            </a:extLst>
          </p:cNvPr>
          <p:cNvSpPr/>
          <p:nvPr userDrawn="1"/>
        </p:nvSpPr>
        <p:spPr>
          <a:xfrm>
            <a:off x="0" y="5996520"/>
            <a:ext cx="12192000" cy="172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3DADA9-0C34-7C4C-8591-F29E7EBE7C9A}"/>
              </a:ext>
            </a:extLst>
          </p:cNvPr>
          <p:cNvSpPr/>
          <p:nvPr userDrawn="1"/>
        </p:nvSpPr>
        <p:spPr>
          <a:xfrm>
            <a:off x="0" y="6162416"/>
            <a:ext cx="12192000" cy="17212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Footer Placeholder 16">
            <a:extLst>
              <a:ext uri="{FF2B5EF4-FFF2-40B4-BE49-F238E27FC236}">
                <a16:creationId xmlns:a16="http://schemas.microsoft.com/office/drawing/2014/main" id="{DF732811-1995-6E4A-B606-DE84E0AFF445}"/>
              </a:ext>
            </a:extLst>
          </p:cNvPr>
          <p:cNvSpPr txBox="1">
            <a:spLocks/>
          </p:cNvSpPr>
          <p:nvPr userDrawn="1"/>
        </p:nvSpPr>
        <p:spPr>
          <a:xfrm>
            <a:off x="559904" y="6371168"/>
            <a:ext cx="7116549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33" b="1" dirty="0">
                <a:solidFill>
                  <a:schemeClr val="accent5"/>
                </a:solidFill>
              </a:rPr>
              <a:t>@</a:t>
            </a:r>
            <a:r>
              <a:rPr lang="en-GB" sz="1733" b="1" dirty="0" err="1">
                <a:solidFill>
                  <a:schemeClr val="accent5"/>
                </a:solidFill>
              </a:rPr>
              <a:t>NHS_HealthEdEng</a:t>
            </a:r>
            <a:endParaRPr lang="en-GB" sz="1733" b="1" dirty="0">
              <a:solidFill>
                <a:schemeClr val="accent5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469D51B-9609-254D-85D8-6D25ED259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1395170"/>
            <a:ext cx="10515600" cy="63620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FCFA703-8042-BB4C-A3BD-65A2A8F44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5" y="2292627"/>
            <a:ext cx="6092687" cy="3459493"/>
          </a:xfrm>
          <a:prstGeom prst="rect">
            <a:avLst/>
          </a:prstGeo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 sz="3733" b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32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37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BEC74E-85C4-FD4A-ADCD-F68FCCD62B6B}"/>
              </a:ext>
            </a:extLst>
          </p:cNvPr>
          <p:cNvSpPr/>
          <p:nvPr userDrawn="1"/>
        </p:nvSpPr>
        <p:spPr>
          <a:xfrm>
            <a:off x="0" y="6334539"/>
            <a:ext cx="12192000" cy="5234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8D588-9CF1-AC4B-AA40-F3AA7180A13D}"/>
              </a:ext>
            </a:extLst>
          </p:cNvPr>
          <p:cNvSpPr/>
          <p:nvPr userDrawn="1"/>
        </p:nvSpPr>
        <p:spPr>
          <a:xfrm>
            <a:off x="0" y="5996520"/>
            <a:ext cx="12192000" cy="172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9D0716-FCE9-FF47-9ABE-434154D75C76}"/>
              </a:ext>
            </a:extLst>
          </p:cNvPr>
          <p:cNvSpPr/>
          <p:nvPr userDrawn="1"/>
        </p:nvSpPr>
        <p:spPr>
          <a:xfrm>
            <a:off x="0" y="6162416"/>
            <a:ext cx="12192000" cy="17212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4670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8419" y="6372537"/>
            <a:ext cx="86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</a:t>
            </a:r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3F4BC1B-4189-4105-BEBC-C552F2E00C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9920" y="292976"/>
            <a:ext cx="1080655" cy="4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2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customXml" Target="../ink/ink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D7A6-623E-514F-BFE9-9BDEC7962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5" y="464383"/>
            <a:ext cx="11472985" cy="875323"/>
          </a:xfrm>
        </p:spPr>
        <p:txBody>
          <a:bodyPr>
            <a:noAutofit/>
          </a:bodyPr>
          <a:lstStyle/>
          <a:p>
            <a:r>
              <a:rPr lang="en-US" sz="3600" dirty="0"/>
              <a:t>Implementing the Nursing </a:t>
            </a:r>
            <a:br>
              <a:rPr lang="en-US" sz="3600" dirty="0"/>
            </a:br>
            <a:r>
              <a:rPr lang="en-US" sz="3600" dirty="0"/>
              <a:t>Associate role in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61A5FE-A2DA-F048-8E22-57F2866C6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51" y="5261415"/>
            <a:ext cx="9144000" cy="1307551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Lyndsay Murden</a:t>
            </a:r>
          </a:p>
          <a:p>
            <a:r>
              <a:rPr lang="en-US" sz="1800" dirty="0"/>
              <a:t>Senior Workforce Lead</a:t>
            </a:r>
          </a:p>
          <a:p>
            <a:r>
              <a:rPr lang="en-US" sz="1800" dirty="0"/>
              <a:t>Nursing, Midwifery &amp; AHP Team, NEY</a:t>
            </a:r>
          </a:p>
          <a:p>
            <a:r>
              <a:rPr lang="en-US" sz="1800" dirty="0"/>
              <a:t>NHS England</a:t>
            </a:r>
          </a:p>
        </p:txBody>
      </p:sp>
      <p:pic>
        <p:nvPicPr>
          <p:cNvPr id="6" name="Picture 5" descr="Image of doctor reading">
            <a:extLst>
              <a:ext uri="{FF2B5EF4-FFF2-40B4-BE49-F238E27FC236}">
                <a16:creationId xmlns:a16="http://schemas.microsoft.com/office/drawing/2014/main" id="{DF0C2814-CCA9-414A-8DF6-42A726E7D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81" b="14410"/>
          <a:stretch/>
        </p:blipFill>
        <p:spPr>
          <a:xfrm>
            <a:off x="0" y="1929309"/>
            <a:ext cx="6015392" cy="2846732"/>
          </a:xfrm>
          <a:prstGeom prst="rect">
            <a:avLst/>
          </a:prstGeom>
        </p:spPr>
      </p:pic>
      <p:pic>
        <p:nvPicPr>
          <p:cNvPr id="8" name="Picture 7" descr="Image of doctor using stethoscope on toddler">
            <a:extLst>
              <a:ext uri="{FF2B5EF4-FFF2-40B4-BE49-F238E27FC236}">
                <a16:creationId xmlns:a16="http://schemas.microsoft.com/office/drawing/2014/main" id="{9C623159-44A8-B542-9D24-1088A9F3B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17" b="17329"/>
          <a:stretch/>
        </p:blipFill>
        <p:spPr>
          <a:xfrm>
            <a:off x="6214071" y="1929309"/>
            <a:ext cx="5977931" cy="284673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254FE102-3AE4-8342-A9D1-F6BE0693A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04053" y="1879895"/>
            <a:ext cx="779849" cy="320272"/>
          </a:xfrm>
          <a:prstGeom prst="triangle">
            <a:avLst>
              <a:gd name="adj" fmla="val 4718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85801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EE71-C914-094E-A559-488862B8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Considerations for the NA Role</a:t>
            </a:r>
            <a:endParaRPr lang="en-US" sz="3200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714F8330-91CE-2376-566F-4282265F602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8582286"/>
              </p:ext>
            </p:extLst>
          </p:nvPr>
        </p:nvGraphicFramePr>
        <p:xfrm>
          <a:off x="609600" y="1376855"/>
          <a:ext cx="11183007" cy="4657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937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A0E640-AA53-CFC9-5731-6DF2FB23A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Scope of Practice</a:t>
            </a:r>
          </a:p>
        </p:txBody>
      </p:sp>
      <p:pic>
        <p:nvPicPr>
          <p:cNvPr id="2050" name="Picture 2" descr="What does the future hold for the nursing associate role? | Nursing Times">
            <a:extLst>
              <a:ext uri="{FF2B5EF4-FFF2-40B4-BE49-F238E27FC236}">
                <a16:creationId xmlns:a16="http://schemas.microsoft.com/office/drawing/2014/main" id="{9760A142-8934-A80B-8CEC-D437A50ED9AB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65" y="1268029"/>
            <a:ext cx="7690069" cy="511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11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F6926C-06F6-55AB-7C5A-18951FE5C39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836837" y="813449"/>
            <a:ext cx="6989379" cy="587108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F0EE71-C914-094E-A559-488862B8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7" y="201800"/>
            <a:ext cx="8756073" cy="611649"/>
          </a:xfrm>
        </p:spPr>
        <p:txBody>
          <a:bodyPr>
            <a:normAutofit/>
          </a:bodyPr>
          <a:lstStyle/>
          <a:p>
            <a:r>
              <a:rPr lang="en-GB" sz="3200" dirty="0"/>
              <a:t>Nursing Professional duties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1395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898A40-0099-B7C9-543A-7D78C0DF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Considerations for workforce planning – Option 1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520154E-3A42-10BA-4C63-6AC573F9B26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65274" t="42802" r="7754" b="12350"/>
          <a:stretch/>
        </p:blipFill>
        <p:spPr>
          <a:xfrm>
            <a:off x="1187670" y="1472104"/>
            <a:ext cx="9934330" cy="51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9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7D0362-055B-383B-E536-6D605C2E850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9E275D-6993-51DA-0FDF-BA617C64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9" y="339219"/>
            <a:ext cx="8756073" cy="611649"/>
          </a:xfrm>
        </p:spPr>
        <p:txBody>
          <a:bodyPr/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Considerations for workforce planning – Option 2</a:t>
            </a:r>
            <a:endParaRPr lang="en-GB" sz="32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9CE5455-4D59-F180-DFAE-5E524B9E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22" t="42833" r="12728" b="12818"/>
          <a:stretch/>
        </p:blipFill>
        <p:spPr>
          <a:xfrm>
            <a:off x="2381469" y="889855"/>
            <a:ext cx="9063692" cy="58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6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26D5C-C5E9-8B03-457D-6F835EF7D5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1732687"/>
            <a:ext cx="10317162" cy="4143375"/>
          </a:xfrm>
        </p:spPr>
        <p:txBody>
          <a:bodyPr>
            <a:normAutofit/>
          </a:bodyPr>
          <a:lstStyle/>
          <a:p>
            <a:r>
              <a:rPr lang="en-GB" sz="2400" dirty="0"/>
              <a:t>Top up to Registered Nurse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CPD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Embedding the role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F1455-A601-DEBB-9284-12C6FE8A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07674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26D5C-C5E9-8B03-457D-6F835EF7D5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1827280"/>
            <a:ext cx="10317162" cy="4143375"/>
          </a:xfrm>
        </p:spPr>
        <p:txBody>
          <a:bodyPr>
            <a:normAutofit/>
          </a:bodyPr>
          <a:lstStyle/>
          <a:p>
            <a:r>
              <a:rPr lang="en-US" sz="2400" dirty="0"/>
              <a:t>Learning Disabilities Social Care / Primary Care pilot</a:t>
            </a:r>
          </a:p>
          <a:p>
            <a:endParaRPr lang="en-US" sz="2400" dirty="0"/>
          </a:p>
          <a:p>
            <a:r>
              <a:rPr lang="en-US" sz="2400" dirty="0"/>
              <a:t>Primary Care / Community Trust partnership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Maternity services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Sexual health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F1455-A601-DEBB-9284-12C6FE8A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Future work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4395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Different colored question marks">
            <a:extLst>
              <a:ext uri="{FF2B5EF4-FFF2-40B4-BE49-F238E27FC236}">
                <a16:creationId xmlns:a16="http://schemas.microsoft.com/office/drawing/2014/main" id="{9A56227A-9C0E-F96E-0209-8071D98DA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03" y="1511190"/>
            <a:ext cx="7982606" cy="449021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F1D2B-63B1-4F37-CC75-2E40C88C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48641"/>
            <a:ext cx="8756073" cy="611649"/>
          </a:xfrm>
        </p:spPr>
        <p:txBody>
          <a:bodyPr>
            <a:normAutofit/>
          </a:bodyPr>
          <a:lstStyle/>
          <a:p>
            <a:r>
              <a:rPr lang="en-GB" sz="3200" dirty="0"/>
              <a:t>Any Questions</a:t>
            </a:r>
          </a:p>
        </p:txBody>
      </p:sp>
      <p:pic>
        <p:nvPicPr>
          <p:cNvPr id="5" name="Content Placeholder 4" descr="Different colored question marks">
            <a:extLst>
              <a:ext uri="{FF2B5EF4-FFF2-40B4-BE49-F238E27FC236}">
                <a16:creationId xmlns:a16="http://schemas.microsoft.com/office/drawing/2014/main" id="{3E0CC9D6-B48A-7482-3D68-F86B3D7692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7190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A254F-AEBE-E1E9-A39E-05801F02FC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2321267"/>
            <a:ext cx="10317162" cy="4143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/>
              <a:t>Where so you see the Nursing </a:t>
            </a:r>
            <a:r>
              <a:rPr lang="en-GB" sz="2800"/>
              <a:t>Associate </a:t>
            </a:r>
          </a:p>
          <a:p>
            <a:pPr marL="0" indent="0" algn="ctr">
              <a:buNone/>
            </a:pPr>
            <a:r>
              <a:rPr lang="en-GB" sz="2800"/>
              <a:t>role </a:t>
            </a:r>
            <a:r>
              <a:rPr lang="en-GB" sz="2800" dirty="0"/>
              <a:t>in 5 Years </a:t>
            </a:r>
            <a:r>
              <a:rPr lang="en-GB" sz="2800"/>
              <a:t>time?</a:t>
            </a:r>
            <a:endParaRPr lang="en-GB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48235-8B14-A568-F639-D7C7A4B0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48641"/>
            <a:ext cx="8756073" cy="611649"/>
          </a:xfrm>
        </p:spPr>
        <p:txBody>
          <a:bodyPr>
            <a:normAutofit/>
          </a:bodyPr>
          <a:lstStyle/>
          <a:p>
            <a:r>
              <a:rPr lang="en-GB" sz="3200" dirty="0"/>
              <a:t>Break out rooms – 15 mins</a:t>
            </a:r>
          </a:p>
        </p:txBody>
      </p:sp>
    </p:spTree>
    <p:extLst>
      <p:ext uri="{BB962C8B-B14F-4D97-AF65-F5344CB8AC3E}">
        <p14:creationId xmlns:p14="http://schemas.microsoft.com/office/powerpoint/2010/main" val="1901481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460ED-C8D0-7CDA-8EEA-8D55698E2D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1732687"/>
            <a:ext cx="10317162" cy="4143375"/>
          </a:xfrm>
        </p:spPr>
        <p:txBody>
          <a:bodyPr>
            <a:normAutofit/>
          </a:bodyPr>
          <a:lstStyle/>
          <a:p>
            <a:r>
              <a:rPr lang="en-GB" sz="2400" dirty="0"/>
              <a:t>To review the Nursing Associate role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To review funding offers available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Scope of Practice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Considerations for workforce planning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The future of Nursing Associate role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F196F-FC66-BA32-E0BC-E2929EA75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Session Overview</a:t>
            </a:r>
          </a:p>
        </p:txBody>
      </p:sp>
    </p:spTree>
    <p:extLst>
      <p:ext uri="{BB962C8B-B14F-4D97-AF65-F5344CB8AC3E}">
        <p14:creationId xmlns:p14="http://schemas.microsoft.com/office/powerpoint/2010/main" val="54965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51748-6929-F942-9218-D8E81060E9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1722177"/>
            <a:ext cx="10993820" cy="4587182"/>
          </a:xfrm>
        </p:spPr>
        <p:txBody>
          <a:bodyPr>
            <a:normAutofit fontScale="85000" lnSpcReduction="20000"/>
          </a:bodyPr>
          <a:lstStyle/>
          <a:p>
            <a:endParaRPr lang="en-US" altLang="en-US" dirty="0"/>
          </a:p>
          <a:p>
            <a:r>
              <a:rPr lang="en-US" altLang="en-US" sz="2600" dirty="0"/>
              <a:t>Shape of Caring Review (2015) recommended a </a:t>
            </a:r>
          </a:p>
          <a:p>
            <a:pPr marL="0" indent="0">
              <a:buNone/>
            </a:pPr>
            <a:r>
              <a:rPr lang="en-US" altLang="en-US" sz="2600" dirty="0"/>
              <a:t>bridging role between Health Care Support Workers </a:t>
            </a:r>
          </a:p>
          <a:p>
            <a:pPr marL="0" indent="0">
              <a:buNone/>
            </a:pPr>
            <a:r>
              <a:rPr lang="en-US" altLang="en-US" sz="2600" dirty="0"/>
              <a:t>&amp; Registered Nurses.</a:t>
            </a:r>
          </a:p>
          <a:p>
            <a:endParaRPr lang="en-US" altLang="en-US" sz="2600" dirty="0"/>
          </a:p>
          <a:p>
            <a:r>
              <a:rPr lang="en-US" altLang="en-US" sz="2600" dirty="0"/>
              <a:t>Health Education England funded a national pilot</a:t>
            </a:r>
          </a:p>
          <a:p>
            <a:pPr marL="0" indent="0">
              <a:buNone/>
            </a:pPr>
            <a:r>
              <a:rPr lang="en-US" altLang="en-US" sz="2600" dirty="0"/>
              <a:t>of 2,000 Nursing Associates across 35 test sites in </a:t>
            </a:r>
          </a:p>
          <a:p>
            <a:pPr marL="0" indent="0">
              <a:buNone/>
            </a:pPr>
            <a:r>
              <a:rPr lang="en-US" altLang="en-US" sz="2600" dirty="0"/>
              <a:t>England started in January 2017.</a:t>
            </a:r>
          </a:p>
          <a:p>
            <a:pPr marL="0" indent="0">
              <a:buNone/>
            </a:pPr>
            <a:endParaRPr lang="en-US" altLang="en-US" sz="2600" dirty="0"/>
          </a:p>
          <a:p>
            <a:r>
              <a:rPr lang="en-US" altLang="en-US" sz="2600" dirty="0"/>
              <a:t>First Nursing Associates qualified and joined the NMC register in January  2019.</a:t>
            </a:r>
          </a:p>
          <a:p>
            <a:endParaRPr lang="en-US" altLang="en-US" sz="2600" dirty="0"/>
          </a:p>
          <a:p>
            <a:r>
              <a:rPr lang="en-US" altLang="en-US" sz="2600" dirty="0"/>
              <a:t>‘Nursing Associate’ is a protected title in law, ensuring only those with the appropriate qualifications can use them.</a:t>
            </a:r>
          </a:p>
          <a:p>
            <a:endParaRPr lang="en-US" alt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EE71-C914-094E-A559-488862B8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Nursing Associate Role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480F9-BB7E-3470-BC16-1A75CFCAF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55" t="21541" r="17500" b="9276"/>
          <a:stretch/>
        </p:blipFill>
        <p:spPr>
          <a:xfrm>
            <a:off x="7673508" y="374467"/>
            <a:ext cx="2753709" cy="3883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50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51748-6929-F942-9218-D8E81060E9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1785239"/>
            <a:ext cx="10317162" cy="414337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EE71-C914-094E-A559-488862B8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Nursing Associate Role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FEC1E-97DF-1E51-A66B-DA7ED8B6C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166" y="1160290"/>
            <a:ext cx="5072008" cy="5072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9472E0-E0E3-2E51-1F6D-B0CF36B51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42" r="26828"/>
          <a:stretch/>
        </p:blipFill>
        <p:spPr>
          <a:xfrm>
            <a:off x="266202" y="1361358"/>
            <a:ext cx="3262298" cy="3378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1AAB8F-3EED-C9E2-E655-FCA5FD33E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556" y="2297073"/>
            <a:ext cx="7875662" cy="431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5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32BC-6384-C38D-B502-07D935D4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94" y="-367943"/>
            <a:ext cx="5831275" cy="1853469"/>
          </a:xfrm>
        </p:spPr>
        <p:txBody>
          <a:bodyPr anchor="b">
            <a:normAutofit/>
          </a:bodyPr>
          <a:lstStyle/>
          <a:p>
            <a:r>
              <a:rPr lang="en-GB" sz="32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</a:t>
            </a:r>
            <a:br>
              <a:rPr lang="en-GB" sz="32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</a:t>
            </a:r>
            <a:br>
              <a:rPr lang="en-GB" sz="32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Associates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4D724588-6FCC-AE8C-D529-B31A3B30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endParaRPr lang="en-US" sz="1800" dirty="0"/>
          </a:p>
        </p:txBody>
      </p:sp>
      <p:pic>
        <p:nvPicPr>
          <p:cNvPr id="1028" name="Picture 4" descr="1 Map of study area: nine regions in England | Download Scientific Diagram">
            <a:extLst>
              <a:ext uri="{FF2B5EF4-FFF2-40B4-BE49-F238E27FC236}">
                <a16:creationId xmlns:a16="http://schemas.microsoft.com/office/drawing/2014/main" id="{13A2112E-3C2D-C0E7-B4CC-AE7156749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r="33874"/>
          <a:stretch/>
        </p:blipFill>
        <p:spPr bwMode="auto">
          <a:xfrm>
            <a:off x="3312881" y="633495"/>
            <a:ext cx="4935894" cy="62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9DDCAD-4459-18A7-9C84-851E4F56B72E}"/>
              </a:ext>
            </a:extLst>
          </p:cNvPr>
          <p:cNvSpPr/>
          <p:nvPr/>
        </p:nvSpPr>
        <p:spPr>
          <a:xfrm>
            <a:off x="3156491" y="484468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6CBD7C-A827-D91D-B758-FFF8D69ABDAD}"/>
              </a:ext>
            </a:extLst>
          </p:cNvPr>
          <p:cNvSpPr/>
          <p:nvPr/>
        </p:nvSpPr>
        <p:spPr>
          <a:xfrm rot="1496550">
            <a:off x="5755849" y="1186618"/>
            <a:ext cx="2660069" cy="166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8C869C-EE87-0889-32D2-7E4ADA22C0F7}"/>
              </a:ext>
            </a:extLst>
          </p:cNvPr>
          <p:cNvSpPr/>
          <p:nvPr/>
        </p:nvSpPr>
        <p:spPr>
          <a:xfrm>
            <a:off x="6406139" y="6268054"/>
            <a:ext cx="1881733" cy="621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A0E90D-B85A-321C-7506-E801E6F69C88}"/>
              </a:ext>
            </a:extLst>
          </p:cNvPr>
          <p:cNvSpPr/>
          <p:nvPr/>
        </p:nvSpPr>
        <p:spPr>
          <a:xfrm rot="20053260">
            <a:off x="7748772" y="5598957"/>
            <a:ext cx="617340" cy="320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B1E4D0A-51C3-55A7-5DB2-39572E379680}"/>
              </a:ext>
            </a:extLst>
          </p:cNvPr>
          <p:cNvSpPr/>
          <p:nvPr/>
        </p:nvSpPr>
        <p:spPr>
          <a:xfrm>
            <a:off x="6324920" y="95278"/>
            <a:ext cx="2088622" cy="1234671"/>
          </a:xfrm>
          <a:prstGeom prst="roundRect">
            <a:avLst/>
          </a:prstGeom>
          <a:solidFill>
            <a:srgbClr val="F35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Adult 128</a:t>
            </a:r>
          </a:p>
          <a:p>
            <a:pPr algn="ctr"/>
            <a:r>
              <a:rPr lang="en-GB" sz="1600" dirty="0"/>
              <a:t>CYP 4</a:t>
            </a:r>
          </a:p>
          <a:p>
            <a:pPr algn="ctr"/>
            <a:r>
              <a:rPr lang="en-GB" sz="1600" dirty="0"/>
              <a:t>Community 15</a:t>
            </a:r>
          </a:p>
          <a:p>
            <a:pPr algn="ctr"/>
            <a:r>
              <a:rPr lang="en-GB" sz="1600" dirty="0"/>
              <a:t>MH 21</a:t>
            </a:r>
          </a:p>
          <a:p>
            <a:pPr algn="ctr"/>
            <a:r>
              <a:rPr lang="en-GB" sz="1600" dirty="0"/>
              <a:t>LD 15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401EAA7-2898-6201-5830-2166543F1850}"/>
              </a:ext>
            </a:extLst>
          </p:cNvPr>
          <p:cNvSpPr/>
          <p:nvPr/>
        </p:nvSpPr>
        <p:spPr>
          <a:xfrm>
            <a:off x="8248775" y="1365161"/>
            <a:ext cx="2088622" cy="1246108"/>
          </a:xfrm>
          <a:prstGeom prst="roundRect">
            <a:avLst/>
          </a:prstGeom>
          <a:solidFill>
            <a:srgbClr val="B2C3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Adult 400</a:t>
            </a:r>
          </a:p>
          <a:p>
            <a:pPr algn="ctr"/>
            <a:r>
              <a:rPr lang="en-GB" sz="1600" dirty="0"/>
              <a:t>CYP 58</a:t>
            </a:r>
          </a:p>
          <a:p>
            <a:pPr algn="ctr"/>
            <a:r>
              <a:rPr lang="en-GB" sz="1600" dirty="0"/>
              <a:t>Community 94</a:t>
            </a:r>
          </a:p>
          <a:p>
            <a:pPr algn="ctr"/>
            <a:r>
              <a:rPr lang="en-GB" sz="1600" dirty="0"/>
              <a:t>MH 44</a:t>
            </a:r>
          </a:p>
          <a:p>
            <a:pPr algn="ctr"/>
            <a:r>
              <a:rPr lang="en-GB" sz="1600" dirty="0"/>
              <a:t>LD 16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FEDBF18-59D5-D25D-9FF1-93EF1FB991F6}"/>
              </a:ext>
            </a:extLst>
          </p:cNvPr>
          <p:cNvSpPr/>
          <p:nvPr/>
        </p:nvSpPr>
        <p:spPr>
          <a:xfrm>
            <a:off x="8287872" y="2922294"/>
            <a:ext cx="2088622" cy="1327169"/>
          </a:xfrm>
          <a:prstGeom prst="roundRect">
            <a:avLst/>
          </a:prstGeom>
          <a:solidFill>
            <a:srgbClr val="F19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Adult 218</a:t>
            </a:r>
          </a:p>
          <a:p>
            <a:pPr algn="ctr"/>
            <a:r>
              <a:rPr lang="en-GB" sz="1600" dirty="0"/>
              <a:t>CYP 16</a:t>
            </a:r>
          </a:p>
          <a:p>
            <a:pPr algn="ctr"/>
            <a:r>
              <a:rPr lang="en-GB" sz="1600" dirty="0"/>
              <a:t>Community 42</a:t>
            </a:r>
          </a:p>
          <a:p>
            <a:pPr algn="ctr"/>
            <a:r>
              <a:rPr lang="en-GB" sz="1600" dirty="0"/>
              <a:t>MH 20</a:t>
            </a:r>
          </a:p>
          <a:p>
            <a:pPr algn="ctr"/>
            <a:r>
              <a:rPr lang="en-GB" sz="1600" dirty="0"/>
              <a:t>LD 15</a:t>
            </a:r>
            <a:endParaRPr lang="en-GB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1E92E6B-0E2D-57CD-2B43-134ECBB29553}"/>
              </a:ext>
            </a:extLst>
          </p:cNvPr>
          <p:cNvSpPr/>
          <p:nvPr/>
        </p:nvSpPr>
        <p:spPr>
          <a:xfrm>
            <a:off x="9801842" y="4331290"/>
            <a:ext cx="2106452" cy="124610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Adult 314</a:t>
            </a:r>
          </a:p>
          <a:p>
            <a:pPr algn="ctr"/>
            <a:r>
              <a:rPr lang="en-GB" sz="1600" dirty="0"/>
              <a:t>CYP 50</a:t>
            </a:r>
          </a:p>
          <a:p>
            <a:pPr algn="ctr"/>
            <a:r>
              <a:rPr lang="en-GB" sz="1600" dirty="0"/>
              <a:t>Community 152</a:t>
            </a:r>
          </a:p>
          <a:p>
            <a:pPr algn="ctr"/>
            <a:r>
              <a:rPr lang="en-GB" sz="1600" dirty="0"/>
              <a:t>MH 49 </a:t>
            </a:r>
          </a:p>
          <a:p>
            <a:pPr algn="ctr"/>
            <a:r>
              <a:rPr lang="en-GB" sz="1600" dirty="0"/>
              <a:t>LD 28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B3658CD-0537-971F-AF1E-1A566C4D2573}"/>
              </a:ext>
            </a:extLst>
          </p:cNvPr>
          <p:cNvSpPr/>
          <p:nvPr/>
        </p:nvSpPr>
        <p:spPr>
          <a:xfrm>
            <a:off x="2079571" y="1581868"/>
            <a:ext cx="2088623" cy="1272723"/>
          </a:xfrm>
          <a:prstGeom prst="roundRect">
            <a:avLst/>
          </a:prstGeom>
          <a:solidFill>
            <a:srgbClr val="CC98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Adult 432</a:t>
            </a:r>
          </a:p>
          <a:p>
            <a:pPr algn="ctr"/>
            <a:r>
              <a:rPr lang="en-GB" sz="1600" dirty="0"/>
              <a:t>CYP 53</a:t>
            </a:r>
          </a:p>
          <a:p>
            <a:pPr algn="ctr"/>
            <a:r>
              <a:rPr lang="en-GB" sz="1600" dirty="0"/>
              <a:t>Community 95</a:t>
            </a:r>
          </a:p>
          <a:p>
            <a:pPr algn="ctr"/>
            <a:r>
              <a:rPr lang="en-GB" sz="1600" dirty="0"/>
              <a:t>MH 98 </a:t>
            </a:r>
          </a:p>
          <a:p>
            <a:pPr algn="ctr"/>
            <a:r>
              <a:rPr lang="en-GB" sz="1600" dirty="0"/>
              <a:t>LD 34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1F562FF-9D10-7C91-ABEB-53A1AC0AC5C3}"/>
              </a:ext>
            </a:extLst>
          </p:cNvPr>
          <p:cNvSpPr/>
          <p:nvPr/>
        </p:nvSpPr>
        <p:spPr>
          <a:xfrm>
            <a:off x="2569379" y="3365885"/>
            <a:ext cx="2088623" cy="1227879"/>
          </a:xfrm>
          <a:prstGeom prst="roundRect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Adult 689</a:t>
            </a:r>
          </a:p>
          <a:p>
            <a:pPr algn="ctr"/>
            <a:r>
              <a:rPr lang="en-GB" sz="1600" dirty="0"/>
              <a:t>CYP 68</a:t>
            </a:r>
          </a:p>
          <a:p>
            <a:pPr algn="ctr"/>
            <a:r>
              <a:rPr lang="en-GB" sz="1600" dirty="0"/>
              <a:t>Community 160</a:t>
            </a:r>
          </a:p>
          <a:p>
            <a:pPr algn="ctr"/>
            <a:r>
              <a:rPr lang="en-GB" sz="1600" dirty="0"/>
              <a:t>MH 52</a:t>
            </a:r>
          </a:p>
          <a:p>
            <a:pPr algn="ctr"/>
            <a:r>
              <a:rPr lang="en-GB" sz="1600" dirty="0"/>
              <a:t>LD 31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BC4C85-F697-507A-F92A-582F5B8C0720}"/>
                  </a:ext>
                </a:extLst>
              </p14:cNvPr>
              <p14:cNvContentPartPr/>
              <p14:nvPr/>
            </p14:nvContentPartPr>
            <p14:xfrm>
              <a:off x="5972080" y="3405405"/>
              <a:ext cx="487440" cy="93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BC4C85-F697-507A-F92A-582F5B8C07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8440" y="3297405"/>
                <a:ext cx="59508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679C9B9-32DD-131A-844B-ECDA1E035960}"/>
                  </a:ext>
                </a:extLst>
              </p14:cNvPr>
              <p14:cNvContentPartPr/>
              <p14:nvPr/>
            </p14:nvContentPartPr>
            <p14:xfrm>
              <a:off x="5854000" y="3123885"/>
              <a:ext cx="1335960" cy="1469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679C9B9-32DD-131A-844B-ECDA1E0359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18360" y="3051885"/>
                <a:ext cx="1407600" cy="161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4FF3C6A-0249-A53E-CC7E-4B21E45787B7}"/>
                  </a:ext>
                </a:extLst>
              </p14:cNvPr>
              <p14:cNvContentPartPr/>
              <p14:nvPr/>
            </p14:nvContentPartPr>
            <p14:xfrm>
              <a:off x="5077480" y="3085005"/>
              <a:ext cx="2138760" cy="1720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4FF3C6A-0249-A53E-CC7E-4B21E45787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41480" y="3013005"/>
                <a:ext cx="2210400" cy="186372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2BF683A-E273-7260-26A1-590865826425}"/>
              </a:ext>
            </a:extLst>
          </p:cNvPr>
          <p:cNvSpPr/>
          <p:nvPr/>
        </p:nvSpPr>
        <p:spPr>
          <a:xfrm>
            <a:off x="1366537" y="4975007"/>
            <a:ext cx="2088623" cy="1246107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Adult 250</a:t>
            </a:r>
          </a:p>
          <a:p>
            <a:pPr algn="ctr"/>
            <a:r>
              <a:rPr lang="en-GB" sz="1600" dirty="0"/>
              <a:t>CYP 3</a:t>
            </a:r>
          </a:p>
          <a:p>
            <a:pPr algn="ctr"/>
            <a:r>
              <a:rPr lang="en-GB" sz="1600" dirty="0"/>
              <a:t>Community 94</a:t>
            </a:r>
          </a:p>
          <a:p>
            <a:pPr algn="ctr"/>
            <a:r>
              <a:rPr lang="en-GB" sz="1600" dirty="0"/>
              <a:t>MH 6</a:t>
            </a:r>
          </a:p>
          <a:p>
            <a:pPr algn="ctr"/>
            <a:r>
              <a:rPr lang="en-GB" sz="1600" dirty="0"/>
              <a:t>LD 14</a:t>
            </a:r>
            <a:endParaRPr lang="en-GB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126A960-1EF5-ADD0-3E3E-31F9F0E99B3D}"/>
              </a:ext>
            </a:extLst>
          </p:cNvPr>
          <p:cNvSpPr/>
          <p:nvPr/>
        </p:nvSpPr>
        <p:spPr>
          <a:xfrm>
            <a:off x="7874260" y="5552423"/>
            <a:ext cx="2088622" cy="1246108"/>
          </a:xfrm>
          <a:prstGeom prst="roundRect">
            <a:avLst/>
          </a:prstGeom>
          <a:solidFill>
            <a:srgbClr val="9E7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Adult 293</a:t>
            </a:r>
          </a:p>
          <a:p>
            <a:pPr algn="ctr"/>
            <a:r>
              <a:rPr lang="en-GB" sz="1600" dirty="0"/>
              <a:t>CYP 6</a:t>
            </a:r>
          </a:p>
          <a:p>
            <a:pPr algn="ctr"/>
            <a:r>
              <a:rPr lang="en-GB" sz="1600" dirty="0"/>
              <a:t>Community 100</a:t>
            </a:r>
          </a:p>
          <a:p>
            <a:pPr algn="ctr"/>
            <a:r>
              <a:rPr lang="en-GB" sz="1600" dirty="0"/>
              <a:t>MH 67</a:t>
            </a:r>
          </a:p>
          <a:p>
            <a:pPr algn="ctr"/>
            <a:r>
              <a:rPr lang="en-GB" sz="1600" dirty="0"/>
              <a:t>LD 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2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51748-6929-F942-9218-D8E81060E9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0534" y="1711665"/>
            <a:ext cx="10317162" cy="4143375"/>
          </a:xfrm>
        </p:spPr>
        <p:txBody>
          <a:bodyPr>
            <a:normAutofit/>
          </a:bodyPr>
          <a:lstStyle/>
          <a:p>
            <a:endParaRPr lang="en-GB" alt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EE71-C914-094E-A559-488862B8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Why employ a Nursing Associate?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54731-53AD-4A4F-9724-DD81F3277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25" t="22368" r="16982" b="4963"/>
          <a:stretch/>
        </p:blipFill>
        <p:spPr>
          <a:xfrm>
            <a:off x="149462" y="1067640"/>
            <a:ext cx="3993931" cy="5571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2CC73-7649-40EE-2725-4087C0E9A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52" t="21541" r="17155" b="4963"/>
          <a:stretch/>
        </p:blipFill>
        <p:spPr>
          <a:xfrm>
            <a:off x="4143393" y="1067640"/>
            <a:ext cx="4039379" cy="5698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7A410-CD77-285E-A646-206E7BF76B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38" t="21541" r="17069" b="4963"/>
          <a:stretch/>
        </p:blipFill>
        <p:spPr>
          <a:xfrm>
            <a:off x="8182772" y="1067639"/>
            <a:ext cx="3993932" cy="56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D9B4C-BEB8-39EF-9FEB-E305C4C0083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1795749"/>
            <a:ext cx="10317162" cy="4143375"/>
          </a:xfrm>
        </p:spPr>
        <p:txBody>
          <a:bodyPr>
            <a:normAutofit/>
          </a:bodyPr>
          <a:lstStyle/>
          <a:p>
            <a:r>
              <a:rPr lang="en-GB" sz="2400" dirty="0"/>
              <a:t>‘Off the job’ learning – study day at HEI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‘On the job’ Learning – Protected Learning Time in Hub area</a:t>
            </a:r>
          </a:p>
          <a:p>
            <a:endParaRPr lang="en-GB" sz="2400" dirty="0"/>
          </a:p>
          <a:p>
            <a:r>
              <a:rPr lang="en-GB" sz="2400" dirty="0"/>
              <a:t>Placements – 4-8 weeks per year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US" altLang="en-US" sz="2400" dirty="0"/>
              <a:t>Two </a:t>
            </a:r>
            <a:r>
              <a:rPr lang="en-US" altLang="en-US" sz="2400" dirty="0" err="1"/>
              <a:t>programmes</a:t>
            </a:r>
            <a:r>
              <a:rPr lang="en-US" altLang="en-US" sz="2400" dirty="0"/>
              <a:t> on offer -  Apprenticeship or Direct entry</a:t>
            </a:r>
          </a:p>
          <a:p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3A170-202B-F138-4643-B6112560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Programme requirements</a:t>
            </a:r>
          </a:p>
        </p:txBody>
      </p:sp>
    </p:spTree>
    <p:extLst>
      <p:ext uri="{BB962C8B-B14F-4D97-AF65-F5344CB8AC3E}">
        <p14:creationId xmlns:p14="http://schemas.microsoft.com/office/powerpoint/2010/main" val="3216703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51748-6929-F942-9218-D8E81060E9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4920" y="1343804"/>
            <a:ext cx="10317162" cy="4143375"/>
          </a:xfrm>
        </p:spPr>
        <p:txBody>
          <a:bodyPr>
            <a:normAutofit/>
          </a:bodyPr>
          <a:lstStyle/>
          <a:p>
            <a:r>
              <a:rPr lang="en-GB" altLang="en-US" sz="2400" dirty="0"/>
              <a:t>Apprenticeship levy</a:t>
            </a:r>
          </a:p>
          <a:p>
            <a:pPr lvl="1"/>
            <a:r>
              <a:rPr lang="en-GB" altLang="en-US" sz="2400" b="1" dirty="0"/>
              <a:t>Non levy paying organisations </a:t>
            </a:r>
          </a:p>
          <a:p>
            <a:pPr lvl="2"/>
            <a:r>
              <a:rPr lang="en-GB" altLang="en-US" sz="2400" b="1" dirty="0"/>
              <a:t>1 </a:t>
            </a:r>
            <a:r>
              <a:rPr lang="en-GB" altLang="en-US" sz="2400" dirty="0"/>
              <a:t>Reservation of funds (95% of costs paid with 5% contribution from the employer) </a:t>
            </a:r>
          </a:p>
          <a:p>
            <a:pPr lvl="2"/>
            <a:r>
              <a:rPr lang="en-GB" altLang="en-US" sz="2400" b="1" dirty="0"/>
              <a:t>2</a:t>
            </a:r>
            <a:r>
              <a:rPr lang="en-GB" altLang="en-US" sz="2400" dirty="0"/>
              <a:t> Levy transfer (100% of costs paid). </a:t>
            </a:r>
          </a:p>
          <a:p>
            <a:pPr marL="0" indent="0"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altLang="en-US" sz="2400" dirty="0"/>
          </a:p>
          <a:p>
            <a:r>
              <a:rPr lang="en-GB" altLang="en-US" sz="2400" dirty="0"/>
              <a:t>Incentive funding</a:t>
            </a:r>
          </a:p>
          <a:p>
            <a:pPr marL="800072" lvl="1" indent="-342883"/>
            <a:r>
              <a:rPr lang="en-US" sz="2400" dirty="0"/>
              <a:t>Standard funding offer – total of £8,000 (£4,000 per year). </a:t>
            </a:r>
          </a:p>
          <a:p>
            <a:pPr marL="800072" lvl="1" indent="-342883"/>
            <a:r>
              <a:rPr lang="en-US" sz="2400" dirty="0"/>
              <a:t>Enhanced Learning Disabilities offer - £15,800 (£7,900 per year)</a:t>
            </a:r>
          </a:p>
          <a:p>
            <a:pPr marL="800072" lvl="1" indent="-342883"/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pPr marL="914377" lvl="2" indent="0">
              <a:buNone/>
            </a:pPr>
            <a:endParaRPr lang="en-GB" altLang="en-US" dirty="0"/>
          </a:p>
          <a:p>
            <a:pPr marL="914377" lvl="2" indent="0">
              <a:buNone/>
            </a:pPr>
            <a:endParaRPr lang="en-GB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EE71-C914-094E-A559-488862B8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Funding available</a:t>
            </a:r>
          </a:p>
        </p:txBody>
      </p:sp>
    </p:spTree>
    <p:extLst>
      <p:ext uri="{BB962C8B-B14F-4D97-AF65-F5344CB8AC3E}">
        <p14:creationId xmlns:p14="http://schemas.microsoft.com/office/powerpoint/2010/main" val="606779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07B923-22D9-46F4-ACF4-E0E36B7E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0221" y="1077638"/>
            <a:ext cx="10068910" cy="56637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45133-45B0-5240-A8D3-5CBDEC48F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48641"/>
            <a:ext cx="8756073" cy="611649"/>
          </a:xfrm>
        </p:spPr>
        <p:txBody>
          <a:bodyPr>
            <a:normAutofit/>
          </a:bodyPr>
          <a:lstStyle/>
          <a:p>
            <a:r>
              <a:rPr lang="en-US" sz="3200" dirty="0"/>
              <a:t>Comparison with Nurse Proficiencies</a:t>
            </a:r>
          </a:p>
        </p:txBody>
      </p:sp>
    </p:spTree>
    <p:extLst>
      <p:ext uri="{BB962C8B-B14F-4D97-AF65-F5344CB8AC3E}">
        <p14:creationId xmlns:p14="http://schemas.microsoft.com/office/powerpoint/2010/main" val="38021487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NHS Improvement">
      <a:dk1>
        <a:srgbClr val="000000"/>
      </a:dk1>
      <a:lt1>
        <a:srgbClr val="FFFFFF"/>
      </a:lt1>
      <a:dk2>
        <a:srgbClr val="003087"/>
      </a:dk2>
      <a:lt2>
        <a:srgbClr val="005EB8"/>
      </a:lt2>
      <a:accent1>
        <a:srgbClr val="005EB8"/>
      </a:accent1>
      <a:accent2>
        <a:srgbClr val="41B6E6"/>
      </a:accent2>
      <a:accent3>
        <a:srgbClr val="768692"/>
      </a:accent3>
      <a:accent4>
        <a:srgbClr val="00A499"/>
      </a:accent4>
      <a:accent5>
        <a:srgbClr val="006747"/>
      </a:accent5>
      <a:accent6>
        <a:srgbClr val="00A9CE"/>
      </a:accent6>
      <a:hlink>
        <a:srgbClr val="0072CE"/>
      </a:hlink>
      <a:folHlink>
        <a:srgbClr val="41B6E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4.3 plain template.pptx" id="{2F2F0580-1474-4B7A-A11B-8505B61FADB3}" vid="{956D579C-3B86-4FDD-8A79-810CF4E924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325</TotalTime>
  <Words>896</Words>
  <Application>Microsoft Office PowerPoint</Application>
  <PresentationFormat>Widescreen</PresentationFormat>
  <Paragraphs>176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1_Office Theme</vt:lpstr>
      <vt:lpstr>Implementing the Nursing  Associate role in practice</vt:lpstr>
      <vt:lpstr>Session Overview</vt:lpstr>
      <vt:lpstr>The Nursing Associate Role</vt:lpstr>
      <vt:lpstr>The Nursing Associate Role</vt:lpstr>
      <vt:lpstr>Distribution of  Nursing  Associates</vt:lpstr>
      <vt:lpstr>Why employ a Nursing Associate?</vt:lpstr>
      <vt:lpstr>Programme requirements</vt:lpstr>
      <vt:lpstr>Funding available</vt:lpstr>
      <vt:lpstr>Comparison with Nurse Proficiencies</vt:lpstr>
      <vt:lpstr>Considerations for the NA Role</vt:lpstr>
      <vt:lpstr>Scope of Practice</vt:lpstr>
      <vt:lpstr>Nursing Professional duties</vt:lpstr>
      <vt:lpstr>Considerations for workforce planning – Option 1</vt:lpstr>
      <vt:lpstr>Considerations for workforce planning – Option 2</vt:lpstr>
      <vt:lpstr>Next Steps</vt:lpstr>
      <vt:lpstr>Future work</vt:lpstr>
      <vt:lpstr>Any Questions</vt:lpstr>
      <vt:lpstr>Break out rooms – 15 mins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the Nursing  Associate role in practice</dc:title>
  <dc:creator>Lyndsay Murden</dc:creator>
  <cp:lastModifiedBy>Lyndsay Murden</cp:lastModifiedBy>
  <cp:revision>14</cp:revision>
  <dcterms:created xsi:type="dcterms:W3CDTF">2022-07-07T12:55:44Z</dcterms:created>
  <dcterms:modified xsi:type="dcterms:W3CDTF">2023-06-12T10:23:50Z</dcterms:modified>
</cp:coreProperties>
</file>