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8" r:id="rId4"/>
    <p:sldMasterId id="2147483759" r:id="rId5"/>
    <p:sldMasterId id="2147483763" r:id="rId6"/>
    <p:sldMasterId id="2147483767" r:id="rId7"/>
    <p:sldMasterId id="2147483771" r:id="rId8"/>
  </p:sldMasterIdLst>
  <p:notesMasterIdLst>
    <p:notesMasterId r:id="rId23"/>
  </p:notesMasterIdLst>
  <p:sldIdLst>
    <p:sldId id="258" r:id="rId9"/>
    <p:sldId id="261" r:id="rId10"/>
    <p:sldId id="262" r:id="rId11"/>
    <p:sldId id="263" r:id="rId12"/>
    <p:sldId id="266" r:id="rId13"/>
    <p:sldId id="267" r:id="rId14"/>
    <p:sldId id="264" r:id="rId15"/>
    <p:sldId id="268" r:id="rId16"/>
    <p:sldId id="269" r:id="rId17"/>
    <p:sldId id="270" r:id="rId18"/>
    <p:sldId id="271" r:id="rId19"/>
    <p:sldId id="272" r:id="rId20"/>
    <p:sldId id="273" r:id="rId21"/>
    <p:sldId id="274" r:id="rId22"/>
  </p:sldIdLst>
  <p:sldSz cx="9144000" cy="5143500" type="screen16x9"/>
  <p:notesSz cx="6669088" cy="9775825"/>
  <p:embeddedFontLst>
    <p:embeddedFont>
      <p:font typeface="Calibri" panose="020F0502020204030204" pitchFamily="34" charset="0"/>
      <p:regular r:id="rId24"/>
      <p:bold r:id="rId25"/>
      <p:italic r:id="rId26"/>
      <p:boldItalic r:id="rId27"/>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3C7793"/>
    <a:srgbClr val="77933C"/>
    <a:srgbClr val="002060"/>
    <a:srgbClr val="932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A64BD-025F-4535-AC29-3D1D03A09BD1}" v="5" dt="2023-08-09T11:11:45.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05" autoAdjust="0"/>
  </p:normalViewPr>
  <p:slideViewPr>
    <p:cSldViewPr snapToGrid="0">
      <p:cViewPr varScale="1">
        <p:scale>
          <a:sx n="91" d="100"/>
          <a:sy n="91" d="100"/>
        </p:scale>
        <p:origin x="60" y="591"/>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4.fntdata"/><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Samantha" userId="b34ebfe1-fdb3-46bc-8de5-a3cf7cef3c6c" providerId="ADAL" clId="{193A64BD-025F-4535-AC29-3D1D03A09BD1}"/>
    <pc:docChg chg="undo redo custSel addSld modSld">
      <pc:chgData name="Allen, Samantha" userId="b34ebfe1-fdb3-46bc-8de5-a3cf7cef3c6c" providerId="ADAL" clId="{193A64BD-025F-4535-AC29-3D1D03A09BD1}" dt="2023-08-09T11:18:45.923" v="925" actId="962"/>
      <pc:docMkLst>
        <pc:docMk/>
      </pc:docMkLst>
      <pc:sldChg chg="modSp mod">
        <pc:chgData name="Allen, Samantha" userId="b34ebfe1-fdb3-46bc-8de5-a3cf7cef3c6c" providerId="ADAL" clId="{193A64BD-025F-4535-AC29-3D1D03A09BD1}" dt="2023-08-09T10:39:59.377" v="7" actId="20577"/>
        <pc:sldMkLst>
          <pc:docMk/>
          <pc:sldMk cId="2228303305" sldId="258"/>
        </pc:sldMkLst>
        <pc:spChg chg="mod">
          <ac:chgData name="Allen, Samantha" userId="b34ebfe1-fdb3-46bc-8de5-a3cf7cef3c6c" providerId="ADAL" clId="{193A64BD-025F-4535-AC29-3D1D03A09BD1}" dt="2023-08-09T10:39:59.377" v="7" actId="20577"/>
          <ac:spMkLst>
            <pc:docMk/>
            <pc:sldMk cId="2228303305" sldId="258"/>
            <ac:spMk id="2" creationId="{3E9789E0-B293-6DEA-9031-22D55EA9ADB3}"/>
          </ac:spMkLst>
        </pc:spChg>
        <pc:spChg chg="mod">
          <ac:chgData name="Allen, Samantha" userId="b34ebfe1-fdb3-46bc-8de5-a3cf7cef3c6c" providerId="ADAL" clId="{193A64BD-025F-4535-AC29-3D1D03A09BD1}" dt="2023-08-09T10:39:52.112" v="4"/>
          <ac:spMkLst>
            <pc:docMk/>
            <pc:sldMk cId="2228303305" sldId="258"/>
            <ac:spMk id="7" creationId="{DAA8FEB7-5E1A-4B04-AD92-461B2842F957}"/>
          </ac:spMkLst>
        </pc:spChg>
      </pc:sldChg>
      <pc:sldChg chg="modSp mod">
        <pc:chgData name="Allen, Samantha" userId="b34ebfe1-fdb3-46bc-8de5-a3cf7cef3c6c" providerId="ADAL" clId="{193A64BD-025F-4535-AC29-3D1D03A09BD1}" dt="2023-08-09T10:40:52.361" v="25" actId="1076"/>
        <pc:sldMkLst>
          <pc:docMk/>
          <pc:sldMk cId="693699745" sldId="261"/>
        </pc:sldMkLst>
        <pc:spChg chg="mod">
          <ac:chgData name="Allen, Samantha" userId="b34ebfe1-fdb3-46bc-8de5-a3cf7cef3c6c" providerId="ADAL" clId="{193A64BD-025F-4535-AC29-3D1D03A09BD1}" dt="2023-08-09T10:40:52.361" v="25" actId="1076"/>
          <ac:spMkLst>
            <pc:docMk/>
            <pc:sldMk cId="693699745" sldId="261"/>
            <ac:spMk id="7" creationId="{DAA8FEB7-5E1A-4B04-AD92-461B2842F957}"/>
          </ac:spMkLst>
        </pc:spChg>
        <pc:spChg chg="mod">
          <ac:chgData name="Allen, Samantha" userId="b34ebfe1-fdb3-46bc-8de5-a3cf7cef3c6c" providerId="ADAL" clId="{193A64BD-025F-4535-AC29-3D1D03A09BD1}" dt="2023-08-09T10:40:39.724" v="23" actId="1076"/>
          <ac:spMkLst>
            <pc:docMk/>
            <pc:sldMk cId="693699745" sldId="261"/>
            <ac:spMk id="8" creationId="{6FB39EF7-9CC0-4AC9-8C30-5A3F2FA4EBC2}"/>
          </ac:spMkLst>
        </pc:spChg>
      </pc:sldChg>
      <pc:sldChg chg="modSp mod">
        <pc:chgData name="Allen, Samantha" userId="b34ebfe1-fdb3-46bc-8de5-a3cf7cef3c6c" providerId="ADAL" clId="{193A64BD-025F-4535-AC29-3D1D03A09BD1}" dt="2023-08-09T10:41:38.182" v="54" actId="20577"/>
        <pc:sldMkLst>
          <pc:docMk/>
          <pc:sldMk cId="944686588" sldId="262"/>
        </pc:sldMkLst>
        <pc:spChg chg="mod">
          <ac:chgData name="Allen, Samantha" userId="b34ebfe1-fdb3-46bc-8de5-a3cf7cef3c6c" providerId="ADAL" clId="{193A64BD-025F-4535-AC29-3D1D03A09BD1}" dt="2023-08-09T10:41:09.458" v="31" actId="255"/>
          <ac:spMkLst>
            <pc:docMk/>
            <pc:sldMk cId="944686588" sldId="262"/>
            <ac:spMk id="7" creationId="{DAA8FEB7-5E1A-4B04-AD92-461B2842F957}"/>
          </ac:spMkLst>
        </pc:spChg>
        <pc:spChg chg="mod">
          <ac:chgData name="Allen, Samantha" userId="b34ebfe1-fdb3-46bc-8de5-a3cf7cef3c6c" providerId="ADAL" clId="{193A64BD-025F-4535-AC29-3D1D03A09BD1}" dt="2023-08-09T10:41:38.182" v="54" actId="20577"/>
          <ac:spMkLst>
            <pc:docMk/>
            <pc:sldMk cId="944686588" sldId="262"/>
            <ac:spMk id="8" creationId="{6FB39EF7-9CC0-4AC9-8C30-5A3F2FA4EBC2}"/>
          </ac:spMkLst>
        </pc:spChg>
      </pc:sldChg>
      <pc:sldChg chg="addSp modSp mod">
        <pc:chgData name="Allen, Samantha" userId="b34ebfe1-fdb3-46bc-8de5-a3cf7cef3c6c" providerId="ADAL" clId="{193A64BD-025F-4535-AC29-3D1D03A09BD1}" dt="2023-08-09T11:18:45.923" v="925" actId="962"/>
        <pc:sldMkLst>
          <pc:docMk/>
          <pc:sldMk cId="1809182461" sldId="263"/>
        </pc:sldMkLst>
        <pc:spChg chg="mod">
          <ac:chgData name="Allen, Samantha" userId="b34ebfe1-fdb3-46bc-8de5-a3cf7cef3c6c" providerId="ADAL" clId="{193A64BD-025F-4535-AC29-3D1D03A09BD1}" dt="2023-08-09T10:42:49.904" v="69" actId="14100"/>
          <ac:spMkLst>
            <pc:docMk/>
            <pc:sldMk cId="1809182461" sldId="263"/>
            <ac:spMk id="7" creationId="{DAA8FEB7-5E1A-4B04-AD92-461B2842F957}"/>
          </ac:spMkLst>
        </pc:spChg>
        <pc:spChg chg="mod">
          <ac:chgData name="Allen, Samantha" userId="b34ebfe1-fdb3-46bc-8de5-a3cf7cef3c6c" providerId="ADAL" clId="{193A64BD-025F-4535-AC29-3D1D03A09BD1}" dt="2023-08-09T10:43:51.390" v="84" actId="1076"/>
          <ac:spMkLst>
            <pc:docMk/>
            <pc:sldMk cId="1809182461" sldId="263"/>
            <ac:spMk id="8" creationId="{6FB39EF7-9CC0-4AC9-8C30-5A3F2FA4EBC2}"/>
          </ac:spMkLst>
        </pc:spChg>
        <pc:picChg chg="add mod">
          <ac:chgData name="Allen, Samantha" userId="b34ebfe1-fdb3-46bc-8de5-a3cf7cef3c6c" providerId="ADAL" clId="{193A64BD-025F-4535-AC29-3D1D03A09BD1}" dt="2023-08-09T11:18:37.488" v="877" actId="962"/>
          <ac:picMkLst>
            <pc:docMk/>
            <pc:sldMk cId="1809182461" sldId="263"/>
            <ac:picMk id="2" creationId="{4210A30A-CC0B-C19D-3E6C-F7ADEF6648C5}"/>
          </ac:picMkLst>
        </pc:picChg>
        <pc:picChg chg="add mod">
          <ac:chgData name="Allen, Samantha" userId="b34ebfe1-fdb3-46bc-8de5-a3cf7cef3c6c" providerId="ADAL" clId="{193A64BD-025F-4535-AC29-3D1D03A09BD1}" dt="2023-08-09T11:18:45.923" v="925" actId="962"/>
          <ac:picMkLst>
            <pc:docMk/>
            <pc:sldMk cId="1809182461" sldId="263"/>
            <ac:picMk id="3" creationId="{895E0245-21FC-4C1A-D428-3DE971E08A8A}"/>
          </ac:picMkLst>
        </pc:picChg>
      </pc:sldChg>
      <pc:sldChg chg="modSp mod">
        <pc:chgData name="Allen, Samantha" userId="b34ebfe1-fdb3-46bc-8de5-a3cf7cef3c6c" providerId="ADAL" clId="{193A64BD-025F-4535-AC29-3D1D03A09BD1}" dt="2023-08-09T11:00:29.765" v="178" actId="20577"/>
        <pc:sldMkLst>
          <pc:docMk/>
          <pc:sldMk cId="2875241507" sldId="264"/>
        </pc:sldMkLst>
        <pc:spChg chg="mod">
          <ac:chgData name="Allen, Samantha" userId="b34ebfe1-fdb3-46bc-8de5-a3cf7cef3c6c" providerId="ADAL" clId="{193A64BD-025F-4535-AC29-3D1D03A09BD1}" dt="2023-08-09T10:59:56.472" v="159" actId="255"/>
          <ac:spMkLst>
            <pc:docMk/>
            <pc:sldMk cId="2875241507" sldId="264"/>
            <ac:spMk id="2" creationId="{26CA12A0-03EE-AE1F-AB9A-8B722BE4DA7B}"/>
          </ac:spMkLst>
        </pc:spChg>
        <pc:spChg chg="mod">
          <ac:chgData name="Allen, Samantha" userId="b34ebfe1-fdb3-46bc-8de5-a3cf7cef3c6c" providerId="ADAL" clId="{193A64BD-025F-4535-AC29-3D1D03A09BD1}" dt="2023-08-09T11:00:29.765" v="178" actId="20577"/>
          <ac:spMkLst>
            <pc:docMk/>
            <pc:sldMk cId="2875241507" sldId="264"/>
            <ac:spMk id="3" creationId="{FD6F28C5-1BB9-741E-9904-7270CCD69EF6}"/>
          </ac:spMkLst>
        </pc:spChg>
      </pc:sldChg>
      <pc:sldChg chg="modSp mod">
        <pc:chgData name="Allen, Samantha" userId="b34ebfe1-fdb3-46bc-8de5-a3cf7cef3c6c" providerId="ADAL" clId="{193A64BD-025F-4535-AC29-3D1D03A09BD1}" dt="2023-08-09T10:59:25.103" v="153" actId="1076"/>
        <pc:sldMkLst>
          <pc:docMk/>
          <pc:sldMk cId="1305141247" sldId="266"/>
        </pc:sldMkLst>
        <pc:spChg chg="mod">
          <ac:chgData name="Allen, Samantha" userId="b34ebfe1-fdb3-46bc-8de5-a3cf7cef3c6c" providerId="ADAL" clId="{193A64BD-025F-4535-AC29-3D1D03A09BD1}" dt="2023-08-09T10:58:10.766" v="100" actId="255"/>
          <ac:spMkLst>
            <pc:docMk/>
            <pc:sldMk cId="1305141247" sldId="266"/>
            <ac:spMk id="7" creationId="{DAA8FEB7-5E1A-4B04-AD92-461B2842F957}"/>
          </ac:spMkLst>
        </pc:spChg>
        <pc:spChg chg="mod">
          <ac:chgData name="Allen, Samantha" userId="b34ebfe1-fdb3-46bc-8de5-a3cf7cef3c6c" providerId="ADAL" clId="{193A64BD-025F-4535-AC29-3D1D03A09BD1}" dt="2023-08-09T10:59:25.103" v="153" actId="1076"/>
          <ac:spMkLst>
            <pc:docMk/>
            <pc:sldMk cId="1305141247" sldId="266"/>
            <ac:spMk id="8" creationId="{6FB39EF7-9CC0-4AC9-8C30-5A3F2FA4EBC2}"/>
          </ac:spMkLst>
        </pc:spChg>
      </pc:sldChg>
      <pc:sldChg chg="modSp mod">
        <pc:chgData name="Allen, Samantha" userId="b34ebfe1-fdb3-46bc-8de5-a3cf7cef3c6c" providerId="ADAL" clId="{193A64BD-025F-4535-AC29-3D1D03A09BD1}" dt="2023-08-09T10:58:58.043" v="132" actId="20577"/>
        <pc:sldMkLst>
          <pc:docMk/>
          <pc:sldMk cId="3940692701" sldId="267"/>
        </pc:sldMkLst>
        <pc:spChg chg="mod">
          <ac:chgData name="Allen, Samantha" userId="b34ebfe1-fdb3-46bc-8de5-a3cf7cef3c6c" providerId="ADAL" clId="{193A64BD-025F-4535-AC29-3D1D03A09BD1}" dt="2023-08-09T10:58:16.169" v="101" actId="255"/>
          <ac:spMkLst>
            <pc:docMk/>
            <pc:sldMk cId="3940692701" sldId="267"/>
            <ac:spMk id="7" creationId="{DAA8FEB7-5E1A-4B04-AD92-461B2842F957}"/>
          </ac:spMkLst>
        </pc:spChg>
        <pc:spChg chg="mod">
          <ac:chgData name="Allen, Samantha" userId="b34ebfe1-fdb3-46bc-8de5-a3cf7cef3c6c" providerId="ADAL" clId="{193A64BD-025F-4535-AC29-3D1D03A09BD1}" dt="2023-08-09T10:58:58.043" v="132" actId="20577"/>
          <ac:spMkLst>
            <pc:docMk/>
            <pc:sldMk cId="3940692701" sldId="267"/>
            <ac:spMk id="8" creationId="{6FB39EF7-9CC0-4AC9-8C30-5A3F2FA4EBC2}"/>
          </ac:spMkLst>
        </pc:spChg>
      </pc:sldChg>
      <pc:sldChg chg="modSp add mod">
        <pc:chgData name="Allen, Samantha" userId="b34ebfe1-fdb3-46bc-8de5-a3cf7cef3c6c" providerId="ADAL" clId="{193A64BD-025F-4535-AC29-3D1D03A09BD1}" dt="2023-08-09T11:02:37.385" v="196" actId="1076"/>
        <pc:sldMkLst>
          <pc:docMk/>
          <pc:sldMk cId="1686974315" sldId="268"/>
        </pc:sldMkLst>
        <pc:spChg chg="mod">
          <ac:chgData name="Allen, Samantha" userId="b34ebfe1-fdb3-46bc-8de5-a3cf7cef3c6c" providerId="ADAL" clId="{193A64BD-025F-4535-AC29-3D1D03A09BD1}" dt="2023-08-09T11:01:37.378" v="185" actId="14100"/>
          <ac:spMkLst>
            <pc:docMk/>
            <pc:sldMk cId="1686974315" sldId="268"/>
            <ac:spMk id="2" creationId="{26CA12A0-03EE-AE1F-AB9A-8B722BE4DA7B}"/>
          </ac:spMkLst>
        </pc:spChg>
        <pc:spChg chg="mod">
          <ac:chgData name="Allen, Samantha" userId="b34ebfe1-fdb3-46bc-8de5-a3cf7cef3c6c" providerId="ADAL" clId="{193A64BD-025F-4535-AC29-3D1D03A09BD1}" dt="2023-08-09T11:02:37.385" v="196" actId="1076"/>
          <ac:spMkLst>
            <pc:docMk/>
            <pc:sldMk cId="1686974315" sldId="268"/>
            <ac:spMk id="3" creationId="{FD6F28C5-1BB9-741E-9904-7270CCD69EF6}"/>
          </ac:spMkLst>
        </pc:spChg>
      </pc:sldChg>
      <pc:sldChg chg="modSp add mod">
        <pc:chgData name="Allen, Samantha" userId="b34ebfe1-fdb3-46bc-8de5-a3cf7cef3c6c" providerId="ADAL" clId="{193A64BD-025F-4535-AC29-3D1D03A09BD1}" dt="2023-08-09T11:03:54.650" v="223" actId="1076"/>
        <pc:sldMkLst>
          <pc:docMk/>
          <pc:sldMk cId="863114922" sldId="269"/>
        </pc:sldMkLst>
        <pc:spChg chg="mod">
          <ac:chgData name="Allen, Samantha" userId="b34ebfe1-fdb3-46bc-8de5-a3cf7cef3c6c" providerId="ADAL" clId="{193A64BD-025F-4535-AC29-3D1D03A09BD1}" dt="2023-08-09T11:03:23.392" v="201" actId="14100"/>
          <ac:spMkLst>
            <pc:docMk/>
            <pc:sldMk cId="863114922" sldId="269"/>
            <ac:spMk id="2" creationId="{26CA12A0-03EE-AE1F-AB9A-8B722BE4DA7B}"/>
          </ac:spMkLst>
        </pc:spChg>
        <pc:spChg chg="mod">
          <ac:chgData name="Allen, Samantha" userId="b34ebfe1-fdb3-46bc-8de5-a3cf7cef3c6c" providerId="ADAL" clId="{193A64BD-025F-4535-AC29-3D1D03A09BD1}" dt="2023-08-09T11:03:54.650" v="223" actId="1076"/>
          <ac:spMkLst>
            <pc:docMk/>
            <pc:sldMk cId="863114922" sldId="269"/>
            <ac:spMk id="3" creationId="{FD6F28C5-1BB9-741E-9904-7270CCD69EF6}"/>
          </ac:spMkLst>
        </pc:spChg>
      </pc:sldChg>
      <pc:sldChg chg="modSp add mod">
        <pc:chgData name="Allen, Samantha" userId="b34ebfe1-fdb3-46bc-8de5-a3cf7cef3c6c" providerId="ADAL" clId="{193A64BD-025F-4535-AC29-3D1D03A09BD1}" dt="2023-08-09T11:04:45.428" v="258" actId="1076"/>
        <pc:sldMkLst>
          <pc:docMk/>
          <pc:sldMk cId="2858316276" sldId="270"/>
        </pc:sldMkLst>
        <pc:spChg chg="mod">
          <ac:chgData name="Allen, Samantha" userId="b34ebfe1-fdb3-46bc-8de5-a3cf7cef3c6c" providerId="ADAL" clId="{193A64BD-025F-4535-AC29-3D1D03A09BD1}" dt="2023-08-09T11:04:13.156" v="229"/>
          <ac:spMkLst>
            <pc:docMk/>
            <pc:sldMk cId="2858316276" sldId="270"/>
            <ac:spMk id="2" creationId="{26CA12A0-03EE-AE1F-AB9A-8B722BE4DA7B}"/>
          </ac:spMkLst>
        </pc:spChg>
        <pc:spChg chg="mod">
          <ac:chgData name="Allen, Samantha" userId="b34ebfe1-fdb3-46bc-8de5-a3cf7cef3c6c" providerId="ADAL" clId="{193A64BD-025F-4535-AC29-3D1D03A09BD1}" dt="2023-08-09T11:04:45.428" v="258" actId="1076"/>
          <ac:spMkLst>
            <pc:docMk/>
            <pc:sldMk cId="2858316276" sldId="270"/>
            <ac:spMk id="3" creationId="{FD6F28C5-1BB9-741E-9904-7270CCD69EF6}"/>
          </ac:spMkLst>
        </pc:spChg>
      </pc:sldChg>
      <pc:sldChg chg="modSp add mod">
        <pc:chgData name="Allen, Samantha" userId="b34ebfe1-fdb3-46bc-8de5-a3cf7cef3c6c" providerId="ADAL" clId="{193A64BD-025F-4535-AC29-3D1D03A09BD1}" dt="2023-08-09T11:05:28.016" v="300" actId="20577"/>
        <pc:sldMkLst>
          <pc:docMk/>
          <pc:sldMk cId="1748557917" sldId="271"/>
        </pc:sldMkLst>
        <pc:spChg chg="mod">
          <ac:chgData name="Allen, Samantha" userId="b34ebfe1-fdb3-46bc-8de5-a3cf7cef3c6c" providerId="ADAL" clId="{193A64BD-025F-4535-AC29-3D1D03A09BD1}" dt="2023-08-09T11:04:59.794" v="266" actId="20577"/>
          <ac:spMkLst>
            <pc:docMk/>
            <pc:sldMk cId="1748557917" sldId="271"/>
            <ac:spMk id="2" creationId="{26CA12A0-03EE-AE1F-AB9A-8B722BE4DA7B}"/>
          </ac:spMkLst>
        </pc:spChg>
        <pc:spChg chg="mod">
          <ac:chgData name="Allen, Samantha" userId="b34ebfe1-fdb3-46bc-8de5-a3cf7cef3c6c" providerId="ADAL" clId="{193A64BD-025F-4535-AC29-3D1D03A09BD1}" dt="2023-08-09T11:05:28.016" v="300" actId="20577"/>
          <ac:spMkLst>
            <pc:docMk/>
            <pc:sldMk cId="1748557917" sldId="271"/>
            <ac:spMk id="3" creationId="{FD6F28C5-1BB9-741E-9904-7270CCD69EF6}"/>
          </ac:spMkLst>
        </pc:spChg>
      </pc:sldChg>
      <pc:sldChg chg="addSp modSp add mod">
        <pc:chgData name="Allen, Samantha" userId="b34ebfe1-fdb3-46bc-8de5-a3cf7cef3c6c" providerId="ADAL" clId="{193A64BD-025F-4535-AC29-3D1D03A09BD1}" dt="2023-08-09T11:14:59.608" v="708" actId="962"/>
        <pc:sldMkLst>
          <pc:docMk/>
          <pc:sldMk cId="380600078" sldId="272"/>
        </pc:sldMkLst>
        <pc:spChg chg="mod">
          <ac:chgData name="Allen, Samantha" userId="b34ebfe1-fdb3-46bc-8de5-a3cf7cef3c6c" providerId="ADAL" clId="{193A64BD-025F-4535-AC29-3D1D03A09BD1}" dt="2023-08-09T11:06:02.602" v="307" actId="14100"/>
          <ac:spMkLst>
            <pc:docMk/>
            <pc:sldMk cId="380600078" sldId="272"/>
            <ac:spMk id="2" creationId="{26CA12A0-03EE-AE1F-AB9A-8B722BE4DA7B}"/>
          </ac:spMkLst>
        </pc:spChg>
        <pc:spChg chg="mod">
          <ac:chgData name="Allen, Samantha" userId="b34ebfe1-fdb3-46bc-8de5-a3cf7cef3c6c" providerId="ADAL" clId="{193A64BD-025F-4535-AC29-3D1D03A09BD1}" dt="2023-08-09T11:07:27.923" v="349" actId="14100"/>
          <ac:spMkLst>
            <pc:docMk/>
            <pc:sldMk cId="380600078" sldId="272"/>
            <ac:spMk id="3" creationId="{FD6F28C5-1BB9-741E-9904-7270CCD69EF6}"/>
          </ac:spMkLst>
        </pc:spChg>
        <pc:picChg chg="add mod">
          <ac:chgData name="Allen, Samantha" userId="b34ebfe1-fdb3-46bc-8de5-a3cf7cef3c6c" providerId="ADAL" clId="{193A64BD-025F-4535-AC29-3D1D03A09BD1}" dt="2023-08-09T11:14:47.844" v="610" actId="962"/>
          <ac:picMkLst>
            <pc:docMk/>
            <pc:sldMk cId="380600078" sldId="272"/>
            <ac:picMk id="4" creationId="{5AC8775A-DA87-CE93-0B05-8AB0A7F693C9}"/>
          </ac:picMkLst>
        </pc:picChg>
        <pc:picChg chg="add mod">
          <ac:chgData name="Allen, Samantha" userId="b34ebfe1-fdb3-46bc-8de5-a3cf7cef3c6c" providerId="ADAL" clId="{193A64BD-025F-4535-AC29-3D1D03A09BD1}" dt="2023-08-09T11:14:59.608" v="708" actId="962"/>
          <ac:picMkLst>
            <pc:docMk/>
            <pc:sldMk cId="380600078" sldId="272"/>
            <ac:picMk id="5" creationId="{C9D32035-BD31-284A-8AEF-179A8F5083F9}"/>
          </ac:picMkLst>
        </pc:picChg>
      </pc:sldChg>
      <pc:sldChg chg="delSp modSp add mod">
        <pc:chgData name="Allen, Samantha" userId="b34ebfe1-fdb3-46bc-8de5-a3cf7cef3c6c" providerId="ADAL" clId="{193A64BD-025F-4535-AC29-3D1D03A09BD1}" dt="2023-08-09T11:10:57.931" v="383" actId="1076"/>
        <pc:sldMkLst>
          <pc:docMk/>
          <pc:sldMk cId="2028554963" sldId="273"/>
        </pc:sldMkLst>
        <pc:spChg chg="mod">
          <ac:chgData name="Allen, Samantha" userId="b34ebfe1-fdb3-46bc-8de5-a3cf7cef3c6c" providerId="ADAL" clId="{193A64BD-025F-4535-AC29-3D1D03A09BD1}" dt="2023-08-09T11:08:02.822" v="356"/>
          <ac:spMkLst>
            <pc:docMk/>
            <pc:sldMk cId="2028554963" sldId="273"/>
            <ac:spMk id="2" creationId="{26CA12A0-03EE-AE1F-AB9A-8B722BE4DA7B}"/>
          </ac:spMkLst>
        </pc:spChg>
        <pc:spChg chg="mod">
          <ac:chgData name="Allen, Samantha" userId="b34ebfe1-fdb3-46bc-8de5-a3cf7cef3c6c" providerId="ADAL" clId="{193A64BD-025F-4535-AC29-3D1D03A09BD1}" dt="2023-08-09T11:10:57.931" v="383" actId="1076"/>
          <ac:spMkLst>
            <pc:docMk/>
            <pc:sldMk cId="2028554963" sldId="273"/>
            <ac:spMk id="3" creationId="{FD6F28C5-1BB9-741E-9904-7270CCD69EF6}"/>
          </ac:spMkLst>
        </pc:spChg>
        <pc:picChg chg="del mod">
          <ac:chgData name="Allen, Samantha" userId="b34ebfe1-fdb3-46bc-8de5-a3cf7cef3c6c" providerId="ADAL" clId="{193A64BD-025F-4535-AC29-3D1D03A09BD1}" dt="2023-08-09T11:07:50.365" v="352" actId="478"/>
          <ac:picMkLst>
            <pc:docMk/>
            <pc:sldMk cId="2028554963" sldId="273"/>
            <ac:picMk id="4" creationId="{5AC8775A-DA87-CE93-0B05-8AB0A7F693C9}"/>
          </ac:picMkLst>
        </pc:picChg>
        <pc:picChg chg="del">
          <ac:chgData name="Allen, Samantha" userId="b34ebfe1-fdb3-46bc-8de5-a3cf7cef3c6c" providerId="ADAL" clId="{193A64BD-025F-4535-AC29-3D1D03A09BD1}" dt="2023-08-09T11:07:51.299" v="353" actId="478"/>
          <ac:picMkLst>
            <pc:docMk/>
            <pc:sldMk cId="2028554963" sldId="273"/>
            <ac:picMk id="5" creationId="{C9D32035-BD31-284A-8AEF-179A8F5083F9}"/>
          </ac:picMkLst>
        </pc:picChg>
      </pc:sldChg>
      <pc:sldChg chg="modSp add mod">
        <pc:chgData name="Allen, Samantha" userId="b34ebfe1-fdb3-46bc-8de5-a3cf7cef3c6c" providerId="ADAL" clId="{193A64BD-025F-4535-AC29-3D1D03A09BD1}" dt="2023-08-09T11:11:59.788" v="436" actId="14100"/>
        <pc:sldMkLst>
          <pc:docMk/>
          <pc:sldMk cId="1605799220" sldId="274"/>
        </pc:sldMkLst>
        <pc:spChg chg="mod">
          <ac:chgData name="Allen, Samantha" userId="b34ebfe1-fdb3-46bc-8de5-a3cf7cef3c6c" providerId="ADAL" clId="{193A64BD-025F-4535-AC29-3D1D03A09BD1}" dt="2023-08-09T11:11:16.827" v="390" actId="20577"/>
          <ac:spMkLst>
            <pc:docMk/>
            <pc:sldMk cId="1605799220" sldId="274"/>
            <ac:spMk id="2" creationId="{26CA12A0-03EE-AE1F-AB9A-8B722BE4DA7B}"/>
          </ac:spMkLst>
        </pc:spChg>
        <pc:spChg chg="mod">
          <ac:chgData name="Allen, Samantha" userId="b34ebfe1-fdb3-46bc-8de5-a3cf7cef3c6c" providerId="ADAL" clId="{193A64BD-025F-4535-AC29-3D1D03A09BD1}" dt="2023-08-09T11:11:59.788" v="436" actId="14100"/>
          <ac:spMkLst>
            <pc:docMk/>
            <pc:sldMk cId="1605799220" sldId="274"/>
            <ac:spMk id="3" creationId="{FD6F28C5-1BB9-741E-9904-7270CCD69E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05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0538"/>
          </a:xfrm>
          <a:prstGeom prst="rect">
            <a:avLst/>
          </a:prstGeom>
        </p:spPr>
        <p:txBody>
          <a:bodyPr vert="horz" lIns="91440" tIns="45720" rIns="91440" bIns="45720" rtlCol="0"/>
          <a:lstStyle>
            <a:lvl1pPr algn="r">
              <a:defRPr sz="1200"/>
            </a:lvl1pPr>
          </a:lstStyle>
          <a:p>
            <a:fld id="{188EDF12-5BDE-4C4D-93F5-AC046F765478}" type="datetimeFigureOut">
              <a:rPr lang="en-GB" smtClean="0"/>
              <a:t>09/08/2023</a:t>
            </a:fld>
            <a:endParaRPr lang="en-GB"/>
          </a:p>
        </p:txBody>
      </p:sp>
      <p:sp>
        <p:nvSpPr>
          <p:cNvPr id="4" name="Slide Image Placeholder 3"/>
          <p:cNvSpPr>
            <a:spLocks noGrp="1" noRot="1" noChangeAspect="1"/>
          </p:cNvSpPr>
          <p:nvPr>
            <p:ph type="sldImg" idx="2"/>
          </p:nvPr>
        </p:nvSpPr>
        <p:spPr>
          <a:xfrm>
            <a:off x="403225" y="1222375"/>
            <a:ext cx="5862638"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05350"/>
            <a:ext cx="5335588" cy="3848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5288"/>
            <a:ext cx="2889250" cy="4905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285288"/>
            <a:ext cx="2889250" cy="490537"/>
          </a:xfrm>
          <a:prstGeom prst="rect">
            <a:avLst/>
          </a:prstGeom>
        </p:spPr>
        <p:txBody>
          <a:bodyPr vert="horz" lIns="91440" tIns="45720" rIns="91440" bIns="45720" rtlCol="0" anchor="b"/>
          <a:lstStyle>
            <a:lvl1pPr algn="r">
              <a:defRPr sz="1200"/>
            </a:lvl1pPr>
          </a:lstStyle>
          <a:p>
            <a:fld id="{1517B74A-BFA2-4B64-A9D6-57BA479503F5}" type="slidenum">
              <a:rPr lang="en-GB" smtClean="0"/>
              <a:t>‹#›</a:t>
            </a:fld>
            <a:endParaRPr lang="en-GB"/>
          </a:p>
        </p:txBody>
      </p:sp>
    </p:spTree>
    <p:extLst>
      <p:ext uri="{BB962C8B-B14F-4D97-AF65-F5344CB8AC3E}">
        <p14:creationId xmlns:p14="http://schemas.microsoft.com/office/powerpoint/2010/main" val="56479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563211" y="244549"/>
            <a:ext cx="7886700" cy="2327201"/>
          </a:xfrm>
          <a:prstGeom prst="rect">
            <a:avLst/>
          </a:prstGeom>
        </p:spPr>
        <p:txBody>
          <a:bodyPr/>
          <a:lstStyle>
            <a:lvl1pPr>
              <a:defRPr sz="7200" b="1">
                <a:latin typeface="+mj-lt"/>
                <a:cs typeface="Calibri" panose="020F0502020204030204" pitchFamily="34" charset="0"/>
              </a:defRPr>
            </a:lvl1pPr>
          </a:lstStyle>
          <a:p>
            <a:r>
              <a:rPr lang="en-US" dirty="0"/>
              <a:t>Presentation title</a:t>
            </a:r>
            <a:endParaRPr lang="en-GB" dirty="0"/>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563211" y="2932658"/>
            <a:ext cx="7886700" cy="720601"/>
          </a:xfrm>
        </p:spPr>
        <p:txBody>
          <a:bodyPr/>
          <a:lstStyle>
            <a:lvl1pPr>
              <a:defRPr b="0"/>
            </a:lvl1pPr>
          </a:lstStyle>
          <a:p>
            <a:pPr lvl="0"/>
            <a:r>
              <a:rPr lang="en-US" dirty="0"/>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563211" y="3876332"/>
            <a:ext cx="7886700" cy="575741"/>
          </a:xfrm>
        </p:spPr>
        <p:txBody>
          <a:bodyPr/>
          <a:lstStyle>
            <a:lvl1pPr>
              <a:defRPr sz="3200" b="0">
                <a:latin typeface="+mn-lt"/>
                <a:cs typeface="Calibri" panose="020F0502020204030204" pitchFamily="34" charset="0"/>
              </a:defRPr>
            </a:lvl1pPr>
          </a:lstStyle>
          <a:p>
            <a:pPr lvl="0"/>
            <a:r>
              <a:rPr lang="en-US" dirty="0"/>
              <a:t>Month, Year</a:t>
            </a:r>
          </a:p>
        </p:txBody>
      </p:sp>
    </p:spTree>
    <p:extLst>
      <p:ext uri="{BB962C8B-B14F-4D97-AF65-F5344CB8AC3E}">
        <p14:creationId xmlns:p14="http://schemas.microsoft.com/office/powerpoint/2010/main" val="1350073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457381" y="327391"/>
            <a:ext cx="8229239" cy="993775"/>
          </a:xfrm>
          <a:prstGeom prst="rect">
            <a:avLst/>
          </a:prstGeom>
        </p:spPr>
        <p:txBody>
          <a:bodyPr/>
          <a:lstStyle>
            <a:lvl1pPr>
              <a:defRPr sz="4000" b="1">
                <a:latin typeface="+mj-lt"/>
              </a:defRPr>
            </a:lvl1pPr>
          </a:lstStyle>
          <a:p>
            <a:r>
              <a:rPr lang="en-US" dirty="0"/>
              <a:t>Click to edit Master title style</a:t>
            </a:r>
            <a:endParaRPr lang="en-GB" dirty="0"/>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457381" y="2175647"/>
            <a:ext cx="8229239" cy="792207"/>
          </a:xfrm>
          <a:prstGeom prst="rect">
            <a:avLst/>
          </a:prstGeom>
          <a:noFill/>
          <a:ln>
            <a:noFill/>
          </a:ln>
        </p:spPr>
        <p:txBody>
          <a:bodyPr lIns="91425" tIns="91425" rIns="91425" bIns="91425" anchor="t" anchorCtr="0"/>
          <a:lstStyle>
            <a:lvl1pPr marL="0" marR="0" indent="0" algn="l" rtl="0">
              <a:spcBef>
                <a:spcPts val="0"/>
              </a:spcBef>
              <a:defRPr sz="3200"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dirty="0"/>
              <a:t>Key points here</a:t>
            </a:r>
          </a:p>
        </p:txBody>
      </p:sp>
    </p:spTree>
    <p:extLst>
      <p:ext uri="{BB962C8B-B14F-4D97-AF65-F5344CB8AC3E}">
        <p14:creationId xmlns:p14="http://schemas.microsoft.com/office/powerpoint/2010/main" val="308214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le chapter">
    <p:spTree>
      <p:nvGrpSpPr>
        <p:cNvPr id="1" name="Shape 13"/>
        <p:cNvGrpSpPr/>
        <p:nvPr/>
      </p:nvGrpSpPr>
      <p:grpSpPr>
        <a:xfrm>
          <a:off x="0" y="0"/>
          <a:ext cx="0" cy="0"/>
          <a:chOff x="0" y="0"/>
          <a:chExt cx="0" cy="0"/>
        </a:xfrm>
      </p:grpSpPr>
      <p:sp>
        <p:nvSpPr>
          <p:cNvPr id="2" name="Rectangle 1">
            <a:extLst>
              <a:ext uri="{FF2B5EF4-FFF2-40B4-BE49-F238E27FC236}">
                <a16:creationId xmlns:a16="http://schemas.microsoft.com/office/drawing/2014/main" id="{3CDE5A6C-D7BF-499E-8857-77AF16A556A4}"/>
              </a:ext>
              <a:ext uri="{C183D7F6-B498-43B3-948B-1728B52AA6E4}">
                <adec:decorative xmlns:adec="http://schemas.microsoft.com/office/drawing/2017/decorative" val="1"/>
              </a:ext>
            </a:extLst>
          </p:cNvPr>
          <p:cNvSpPr/>
          <p:nvPr/>
        </p:nvSpPr>
        <p:spPr>
          <a:xfrm>
            <a:off x="0" y="0"/>
            <a:ext cx="9144000" cy="4803998"/>
          </a:xfrm>
          <a:prstGeom prst="rect">
            <a:avLst/>
          </a:prstGeom>
          <a:solidFill>
            <a:srgbClr val="779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7B5FAFA3-BAAA-4287-B2FB-F23EA73422BA}"/>
              </a:ext>
            </a:extLst>
          </p:cNvPr>
          <p:cNvSpPr>
            <a:spLocks noGrp="1"/>
          </p:cNvSpPr>
          <p:nvPr>
            <p:ph type="title"/>
          </p:nvPr>
        </p:nvSpPr>
        <p:spPr>
          <a:xfrm>
            <a:off x="628650" y="2246374"/>
            <a:ext cx="7886700" cy="650752"/>
          </a:xfrm>
          <a:prstGeom prst="rect">
            <a:avLst/>
          </a:prstGeom>
        </p:spPr>
        <p:txBody>
          <a:bodyPr/>
          <a:lstStyle>
            <a:lvl1pPr>
              <a:defRPr sz="40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97122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563211" y="244549"/>
            <a:ext cx="7886700" cy="2327201"/>
          </a:xfrm>
          <a:prstGeom prst="rect">
            <a:avLst/>
          </a:prstGeom>
        </p:spPr>
        <p:txBody>
          <a:bodyPr/>
          <a:lstStyle>
            <a:lvl1pPr>
              <a:defRPr sz="7200" b="1">
                <a:latin typeface="+mj-lt"/>
                <a:cs typeface="Calibri" panose="020F0502020204030204" pitchFamily="34" charset="0"/>
              </a:defRPr>
            </a:lvl1pPr>
          </a:lstStyle>
          <a:p>
            <a:r>
              <a:rPr lang="en-US" dirty="0"/>
              <a:t>Presentation title</a:t>
            </a:r>
            <a:endParaRPr lang="en-GB" dirty="0"/>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563211" y="2932658"/>
            <a:ext cx="7886700" cy="720601"/>
          </a:xfrm>
        </p:spPr>
        <p:txBody>
          <a:bodyPr/>
          <a:lstStyle>
            <a:lvl1pPr>
              <a:defRPr b="0"/>
            </a:lvl1pPr>
          </a:lstStyle>
          <a:p>
            <a:pPr lvl="0"/>
            <a:r>
              <a:rPr lang="en-US" dirty="0"/>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563211" y="3876332"/>
            <a:ext cx="7886700" cy="575741"/>
          </a:xfrm>
        </p:spPr>
        <p:txBody>
          <a:bodyPr/>
          <a:lstStyle>
            <a:lvl1pPr>
              <a:defRPr sz="3200" b="0">
                <a:latin typeface="+mn-lt"/>
                <a:cs typeface="Calibri" panose="020F0502020204030204" pitchFamily="34" charset="0"/>
              </a:defRPr>
            </a:lvl1pPr>
          </a:lstStyle>
          <a:p>
            <a:pPr lvl="0"/>
            <a:r>
              <a:rPr lang="en-US" dirty="0"/>
              <a:t>Month, Year</a:t>
            </a:r>
          </a:p>
        </p:txBody>
      </p:sp>
    </p:spTree>
    <p:extLst>
      <p:ext uri="{BB962C8B-B14F-4D97-AF65-F5344CB8AC3E}">
        <p14:creationId xmlns:p14="http://schemas.microsoft.com/office/powerpoint/2010/main" val="2775400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457381" y="327391"/>
            <a:ext cx="8229239" cy="993775"/>
          </a:xfrm>
          <a:prstGeom prst="rect">
            <a:avLst/>
          </a:prstGeom>
        </p:spPr>
        <p:txBody>
          <a:bodyPr/>
          <a:lstStyle>
            <a:lvl1pPr>
              <a:defRPr sz="4000" b="1">
                <a:latin typeface="+mj-lt"/>
              </a:defRPr>
            </a:lvl1pPr>
          </a:lstStyle>
          <a:p>
            <a:r>
              <a:rPr lang="en-US" dirty="0"/>
              <a:t>Click to edit Master title style</a:t>
            </a:r>
            <a:endParaRPr lang="en-GB" dirty="0"/>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457381" y="2175647"/>
            <a:ext cx="8229239" cy="792207"/>
          </a:xfrm>
          <a:prstGeom prst="rect">
            <a:avLst/>
          </a:prstGeom>
          <a:noFill/>
          <a:ln>
            <a:noFill/>
          </a:ln>
        </p:spPr>
        <p:txBody>
          <a:bodyPr lIns="91425" tIns="91425" rIns="91425" bIns="91425" anchor="t" anchorCtr="0"/>
          <a:lstStyle>
            <a:lvl1pPr marL="0" marR="0" indent="0" algn="l" rtl="0">
              <a:spcBef>
                <a:spcPts val="0"/>
              </a:spcBef>
              <a:defRPr sz="3200"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dirty="0"/>
              <a:t>Key points here</a:t>
            </a:r>
          </a:p>
        </p:txBody>
      </p:sp>
    </p:spTree>
    <p:extLst>
      <p:ext uri="{BB962C8B-B14F-4D97-AF65-F5344CB8AC3E}">
        <p14:creationId xmlns:p14="http://schemas.microsoft.com/office/powerpoint/2010/main" val="653511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le chapter">
    <p:spTree>
      <p:nvGrpSpPr>
        <p:cNvPr id="1" name="Shape 13"/>
        <p:cNvGrpSpPr/>
        <p:nvPr/>
      </p:nvGrpSpPr>
      <p:grpSpPr>
        <a:xfrm>
          <a:off x="0" y="0"/>
          <a:ext cx="0" cy="0"/>
          <a:chOff x="0" y="0"/>
          <a:chExt cx="0" cy="0"/>
        </a:xfrm>
      </p:grpSpPr>
      <p:sp>
        <p:nvSpPr>
          <p:cNvPr id="2" name="Rectangle 1">
            <a:extLst>
              <a:ext uri="{FF2B5EF4-FFF2-40B4-BE49-F238E27FC236}">
                <a16:creationId xmlns:a16="http://schemas.microsoft.com/office/drawing/2014/main" id="{3CDE5A6C-D7BF-499E-8857-77AF16A556A4}"/>
              </a:ext>
              <a:ext uri="{C183D7F6-B498-43B3-948B-1728B52AA6E4}">
                <adec:decorative xmlns:adec="http://schemas.microsoft.com/office/drawing/2017/decorative" val="1"/>
              </a:ext>
            </a:extLst>
          </p:cNvPr>
          <p:cNvSpPr/>
          <p:nvPr/>
        </p:nvSpPr>
        <p:spPr>
          <a:xfrm>
            <a:off x="0" y="0"/>
            <a:ext cx="9144000" cy="4803998"/>
          </a:xfrm>
          <a:prstGeom prst="rect">
            <a:avLst/>
          </a:prstGeom>
          <a:solidFill>
            <a:srgbClr val="3C7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7B5FAFA3-BAAA-4287-B2FB-F23EA73422BA}"/>
              </a:ext>
            </a:extLst>
          </p:cNvPr>
          <p:cNvSpPr>
            <a:spLocks noGrp="1"/>
          </p:cNvSpPr>
          <p:nvPr>
            <p:ph type="title"/>
          </p:nvPr>
        </p:nvSpPr>
        <p:spPr>
          <a:xfrm>
            <a:off x="628650" y="2246374"/>
            <a:ext cx="7886700" cy="650752"/>
          </a:xfrm>
          <a:prstGeom prst="rect">
            <a:avLst/>
          </a:prstGeom>
        </p:spPr>
        <p:txBody>
          <a:bodyPr/>
          <a:lstStyle>
            <a:lvl1pPr>
              <a:defRPr sz="40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9356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457381" y="327391"/>
            <a:ext cx="8229239" cy="993775"/>
          </a:xfrm>
          <a:prstGeom prst="rect">
            <a:avLst/>
          </a:prstGeom>
        </p:spPr>
        <p:txBody>
          <a:bodyPr/>
          <a:lstStyle>
            <a:lvl1pPr>
              <a:defRPr sz="4000" b="1">
                <a:latin typeface="+mj-lt"/>
              </a:defRPr>
            </a:lvl1pPr>
          </a:lstStyle>
          <a:p>
            <a:r>
              <a:rPr lang="en-US"/>
              <a:t>Click to edit Master title style</a:t>
            </a:r>
            <a:endParaRPr lang="en-GB" dirty="0"/>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457381" y="2175647"/>
            <a:ext cx="8229239" cy="792207"/>
          </a:xfrm>
          <a:prstGeom prst="rect">
            <a:avLst/>
          </a:prstGeom>
          <a:noFill/>
          <a:ln>
            <a:noFill/>
          </a:ln>
        </p:spPr>
        <p:txBody>
          <a:bodyPr lIns="91425" tIns="91425" rIns="91425" bIns="91425" anchor="t" anchorCtr="0"/>
          <a:lstStyle>
            <a:lvl1pPr marL="0" marR="0" indent="0" algn="l" rtl="0">
              <a:spcBef>
                <a:spcPts val="0"/>
              </a:spcBef>
              <a:defRPr sz="3200"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dirty="0"/>
              <a:t>Key points here</a:t>
            </a:r>
          </a:p>
        </p:txBody>
      </p:sp>
    </p:spTree>
    <p:extLst>
      <p:ext uri="{BB962C8B-B14F-4D97-AF65-F5344CB8AC3E}">
        <p14:creationId xmlns:p14="http://schemas.microsoft.com/office/powerpoint/2010/main" val="112598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563211" y="244549"/>
            <a:ext cx="7886700" cy="2327201"/>
          </a:xfrm>
          <a:prstGeom prst="rect">
            <a:avLst/>
          </a:prstGeom>
        </p:spPr>
        <p:txBody>
          <a:bodyPr/>
          <a:lstStyle>
            <a:lvl1pPr>
              <a:defRPr sz="7200" b="1">
                <a:latin typeface="+mj-lt"/>
                <a:cs typeface="Calibri" panose="020F0502020204030204" pitchFamily="34" charset="0"/>
              </a:defRPr>
            </a:lvl1pPr>
          </a:lstStyle>
          <a:p>
            <a:r>
              <a:rPr lang="en-US" dirty="0"/>
              <a:t>Presentation title</a:t>
            </a:r>
            <a:endParaRPr lang="en-GB" dirty="0"/>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563211" y="2932658"/>
            <a:ext cx="7886700" cy="720601"/>
          </a:xfrm>
        </p:spPr>
        <p:txBody>
          <a:bodyPr/>
          <a:lstStyle>
            <a:lvl1pPr>
              <a:defRPr b="0"/>
            </a:lvl1pPr>
          </a:lstStyle>
          <a:p>
            <a:pPr lvl="0"/>
            <a:r>
              <a:rPr lang="en-US" dirty="0"/>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563211" y="3876332"/>
            <a:ext cx="7886700" cy="575741"/>
          </a:xfrm>
        </p:spPr>
        <p:txBody>
          <a:bodyPr/>
          <a:lstStyle>
            <a:lvl1pPr>
              <a:defRPr sz="3200" b="0">
                <a:latin typeface="+mn-lt"/>
                <a:cs typeface="Calibri" panose="020F0502020204030204" pitchFamily="34" charset="0"/>
              </a:defRPr>
            </a:lvl1pPr>
          </a:lstStyle>
          <a:p>
            <a:pPr lvl="0"/>
            <a:r>
              <a:rPr lang="en-US" dirty="0"/>
              <a:t>Month, Year</a:t>
            </a:r>
          </a:p>
        </p:txBody>
      </p:sp>
    </p:spTree>
    <p:extLst>
      <p:ext uri="{BB962C8B-B14F-4D97-AF65-F5344CB8AC3E}">
        <p14:creationId xmlns:p14="http://schemas.microsoft.com/office/powerpoint/2010/main" val="42807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457381" y="327391"/>
            <a:ext cx="8229239" cy="993775"/>
          </a:xfrm>
          <a:prstGeom prst="rect">
            <a:avLst/>
          </a:prstGeom>
        </p:spPr>
        <p:txBody>
          <a:bodyPr/>
          <a:lstStyle>
            <a:lvl1pPr>
              <a:defRPr sz="4000" b="1">
                <a:latin typeface="+mj-lt"/>
              </a:defRPr>
            </a:lvl1pPr>
          </a:lstStyle>
          <a:p>
            <a:r>
              <a:rPr lang="en-US" dirty="0"/>
              <a:t>Click to edit Master title style</a:t>
            </a:r>
            <a:endParaRPr lang="en-GB" dirty="0"/>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457381" y="2175647"/>
            <a:ext cx="8229239" cy="792207"/>
          </a:xfrm>
          <a:prstGeom prst="rect">
            <a:avLst/>
          </a:prstGeom>
          <a:noFill/>
          <a:ln>
            <a:noFill/>
          </a:ln>
        </p:spPr>
        <p:txBody>
          <a:bodyPr lIns="91425" tIns="91425" rIns="91425" bIns="91425" anchor="t" anchorCtr="0"/>
          <a:lstStyle>
            <a:lvl1pPr marL="0" marR="0" indent="0" algn="l" rtl="0">
              <a:spcBef>
                <a:spcPts val="0"/>
              </a:spcBef>
              <a:defRPr sz="3200"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dirty="0"/>
              <a:t>Key points here</a:t>
            </a:r>
          </a:p>
        </p:txBody>
      </p:sp>
    </p:spTree>
    <p:extLst>
      <p:ext uri="{BB962C8B-B14F-4D97-AF65-F5344CB8AC3E}">
        <p14:creationId xmlns:p14="http://schemas.microsoft.com/office/powerpoint/2010/main" val="85383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chapter">
    <p:spTree>
      <p:nvGrpSpPr>
        <p:cNvPr id="1" name="Shape 13"/>
        <p:cNvGrpSpPr/>
        <p:nvPr/>
      </p:nvGrpSpPr>
      <p:grpSpPr>
        <a:xfrm>
          <a:off x="0" y="0"/>
          <a:ext cx="0" cy="0"/>
          <a:chOff x="0" y="0"/>
          <a:chExt cx="0" cy="0"/>
        </a:xfrm>
      </p:grpSpPr>
      <p:sp>
        <p:nvSpPr>
          <p:cNvPr id="2" name="Rectangle 1">
            <a:extLst>
              <a:ext uri="{FF2B5EF4-FFF2-40B4-BE49-F238E27FC236}">
                <a16:creationId xmlns:a16="http://schemas.microsoft.com/office/drawing/2014/main" id="{3CDE5A6C-D7BF-499E-8857-77AF16A556A4}"/>
              </a:ext>
              <a:ext uri="{C183D7F6-B498-43B3-948B-1728B52AA6E4}">
                <adec:decorative xmlns:adec="http://schemas.microsoft.com/office/drawing/2017/decorative" val="1"/>
              </a:ext>
            </a:extLst>
          </p:cNvPr>
          <p:cNvSpPr/>
          <p:nvPr/>
        </p:nvSpPr>
        <p:spPr>
          <a:xfrm>
            <a:off x="0" y="0"/>
            <a:ext cx="9144000" cy="4803998"/>
          </a:xfrm>
          <a:prstGeom prst="rect">
            <a:avLst/>
          </a:prstGeom>
          <a:solidFill>
            <a:srgbClr val="932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7B5FAFA3-BAAA-4287-B2FB-F23EA73422BA}"/>
              </a:ext>
            </a:extLst>
          </p:cNvPr>
          <p:cNvSpPr>
            <a:spLocks noGrp="1"/>
          </p:cNvSpPr>
          <p:nvPr>
            <p:ph type="title"/>
          </p:nvPr>
        </p:nvSpPr>
        <p:spPr>
          <a:xfrm>
            <a:off x="628650" y="2246374"/>
            <a:ext cx="7886700" cy="650752"/>
          </a:xfrm>
          <a:prstGeom prst="rect">
            <a:avLst/>
          </a:prstGeom>
        </p:spPr>
        <p:txBody>
          <a:bodyPr/>
          <a:lstStyle>
            <a:lvl1pPr>
              <a:defRPr sz="40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1062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563211" y="244549"/>
            <a:ext cx="7886700" cy="2327201"/>
          </a:xfrm>
          <a:prstGeom prst="rect">
            <a:avLst/>
          </a:prstGeom>
        </p:spPr>
        <p:txBody>
          <a:bodyPr/>
          <a:lstStyle>
            <a:lvl1pPr>
              <a:defRPr sz="7200" b="1">
                <a:latin typeface="+mj-lt"/>
                <a:cs typeface="Calibri" panose="020F0502020204030204" pitchFamily="34" charset="0"/>
              </a:defRPr>
            </a:lvl1pPr>
          </a:lstStyle>
          <a:p>
            <a:r>
              <a:rPr lang="en-US" dirty="0"/>
              <a:t>Presentation title</a:t>
            </a:r>
            <a:endParaRPr lang="en-GB" dirty="0"/>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563211" y="2932658"/>
            <a:ext cx="7886700" cy="720601"/>
          </a:xfrm>
        </p:spPr>
        <p:txBody>
          <a:bodyPr/>
          <a:lstStyle>
            <a:lvl1pPr>
              <a:defRPr b="0"/>
            </a:lvl1pPr>
          </a:lstStyle>
          <a:p>
            <a:pPr lvl="0"/>
            <a:r>
              <a:rPr lang="en-US" dirty="0"/>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563211" y="3876332"/>
            <a:ext cx="7886700" cy="575741"/>
          </a:xfrm>
        </p:spPr>
        <p:txBody>
          <a:bodyPr/>
          <a:lstStyle>
            <a:lvl1pPr>
              <a:defRPr sz="3200" b="0">
                <a:latin typeface="+mn-lt"/>
                <a:cs typeface="Calibri" panose="020F0502020204030204" pitchFamily="34" charset="0"/>
              </a:defRPr>
            </a:lvl1pPr>
          </a:lstStyle>
          <a:p>
            <a:pPr lvl="0"/>
            <a:r>
              <a:rPr lang="en-US" dirty="0"/>
              <a:t>Month, Year</a:t>
            </a:r>
          </a:p>
        </p:txBody>
      </p:sp>
    </p:spTree>
    <p:extLst>
      <p:ext uri="{BB962C8B-B14F-4D97-AF65-F5344CB8AC3E}">
        <p14:creationId xmlns:p14="http://schemas.microsoft.com/office/powerpoint/2010/main" val="315426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457381" y="327391"/>
            <a:ext cx="8229239" cy="993775"/>
          </a:xfrm>
          <a:prstGeom prst="rect">
            <a:avLst/>
          </a:prstGeom>
        </p:spPr>
        <p:txBody>
          <a:bodyPr/>
          <a:lstStyle>
            <a:lvl1pPr>
              <a:defRPr sz="4000" b="1">
                <a:latin typeface="+mj-lt"/>
              </a:defRPr>
            </a:lvl1pPr>
          </a:lstStyle>
          <a:p>
            <a:r>
              <a:rPr lang="en-US" dirty="0"/>
              <a:t>Click to edit Master title style</a:t>
            </a:r>
            <a:endParaRPr lang="en-GB" dirty="0"/>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457381" y="2175647"/>
            <a:ext cx="8229239" cy="792207"/>
          </a:xfrm>
          <a:prstGeom prst="rect">
            <a:avLst/>
          </a:prstGeom>
          <a:noFill/>
          <a:ln>
            <a:noFill/>
          </a:ln>
        </p:spPr>
        <p:txBody>
          <a:bodyPr lIns="91425" tIns="91425" rIns="91425" bIns="91425" anchor="t" anchorCtr="0"/>
          <a:lstStyle>
            <a:lvl1pPr marL="0" marR="0" indent="0" algn="l" rtl="0">
              <a:spcBef>
                <a:spcPts val="0"/>
              </a:spcBef>
              <a:defRPr sz="3200"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dirty="0"/>
              <a:t>Key points here</a:t>
            </a:r>
          </a:p>
        </p:txBody>
      </p:sp>
    </p:spTree>
    <p:extLst>
      <p:ext uri="{BB962C8B-B14F-4D97-AF65-F5344CB8AC3E}">
        <p14:creationId xmlns:p14="http://schemas.microsoft.com/office/powerpoint/2010/main" val="140064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rple chapter">
    <p:spTree>
      <p:nvGrpSpPr>
        <p:cNvPr id="1" name="Shape 13"/>
        <p:cNvGrpSpPr/>
        <p:nvPr/>
      </p:nvGrpSpPr>
      <p:grpSpPr>
        <a:xfrm>
          <a:off x="0" y="0"/>
          <a:ext cx="0" cy="0"/>
          <a:chOff x="0" y="0"/>
          <a:chExt cx="0" cy="0"/>
        </a:xfrm>
      </p:grpSpPr>
      <p:sp>
        <p:nvSpPr>
          <p:cNvPr id="2" name="Rectangle 1">
            <a:extLst>
              <a:ext uri="{FF2B5EF4-FFF2-40B4-BE49-F238E27FC236}">
                <a16:creationId xmlns:a16="http://schemas.microsoft.com/office/drawing/2014/main" id="{3CDE5A6C-D7BF-499E-8857-77AF16A556A4}"/>
              </a:ext>
              <a:ext uri="{C183D7F6-B498-43B3-948B-1728B52AA6E4}">
                <adec:decorative xmlns:adec="http://schemas.microsoft.com/office/drawing/2017/decorative" val="1"/>
              </a:ext>
            </a:extLst>
          </p:cNvPr>
          <p:cNvSpPr/>
          <p:nvPr/>
        </p:nvSpPr>
        <p:spPr>
          <a:xfrm>
            <a:off x="0" y="0"/>
            <a:ext cx="9144000" cy="48039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7B5FAFA3-BAAA-4287-B2FB-F23EA73422BA}"/>
              </a:ext>
            </a:extLst>
          </p:cNvPr>
          <p:cNvSpPr>
            <a:spLocks noGrp="1"/>
          </p:cNvSpPr>
          <p:nvPr>
            <p:ph type="title"/>
          </p:nvPr>
        </p:nvSpPr>
        <p:spPr>
          <a:xfrm>
            <a:off x="628650" y="2246374"/>
            <a:ext cx="7886700" cy="650752"/>
          </a:xfrm>
          <a:prstGeom prst="rect">
            <a:avLst/>
          </a:prstGeom>
        </p:spPr>
        <p:txBody>
          <a:bodyPr/>
          <a:lstStyle>
            <a:lvl1pPr>
              <a:defRPr sz="40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98816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563211" y="244549"/>
            <a:ext cx="7886700" cy="2327201"/>
          </a:xfrm>
          <a:prstGeom prst="rect">
            <a:avLst/>
          </a:prstGeom>
        </p:spPr>
        <p:txBody>
          <a:bodyPr/>
          <a:lstStyle>
            <a:lvl1pPr>
              <a:defRPr sz="7200" b="1">
                <a:latin typeface="+mj-lt"/>
                <a:cs typeface="Calibri" panose="020F0502020204030204" pitchFamily="34" charset="0"/>
              </a:defRPr>
            </a:lvl1pPr>
          </a:lstStyle>
          <a:p>
            <a:r>
              <a:rPr lang="en-US" dirty="0"/>
              <a:t>Presentation title</a:t>
            </a:r>
            <a:endParaRPr lang="en-GB" dirty="0"/>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563211" y="2932658"/>
            <a:ext cx="7886700" cy="720601"/>
          </a:xfrm>
        </p:spPr>
        <p:txBody>
          <a:bodyPr/>
          <a:lstStyle>
            <a:lvl1pPr>
              <a:defRPr b="0"/>
            </a:lvl1pPr>
          </a:lstStyle>
          <a:p>
            <a:pPr lvl="0"/>
            <a:r>
              <a:rPr lang="en-US" dirty="0"/>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563211" y="3876332"/>
            <a:ext cx="7886700" cy="575741"/>
          </a:xfrm>
        </p:spPr>
        <p:txBody>
          <a:bodyPr/>
          <a:lstStyle>
            <a:lvl1pPr>
              <a:defRPr sz="3200" b="0">
                <a:latin typeface="+mn-lt"/>
                <a:cs typeface="Calibri" panose="020F0502020204030204" pitchFamily="34" charset="0"/>
              </a:defRPr>
            </a:lvl1pPr>
          </a:lstStyle>
          <a:p>
            <a:pPr lvl="0"/>
            <a:r>
              <a:rPr lang="en-US" dirty="0"/>
              <a:t>Month, Year</a:t>
            </a:r>
          </a:p>
        </p:txBody>
      </p:sp>
    </p:spTree>
    <p:extLst>
      <p:ext uri="{BB962C8B-B14F-4D97-AF65-F5344CB8AC3E}">
        <p14:creationId xmlns:p14="http://schemas.microsoft.com/office/powerpoint/2010/main" val="3006334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457200" y="1203479"/>
            <a:ext cx="8229239" cy="298295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dirty="0"/>
              <a:t>Key points here</a:t>
            </a:r>
            <a:br>
              <a:rPr lang="en-GB" dirty="0"/>
            </a:br>
            <a:r>
              <a:rPr lang="en-GB" dirty="0"/>
              <a:t>(minimum font size 32)</a:t>
            </a:r>
            <a:endParaRPr dirty="0"/>
          </a:p>
        </p:txBody>
      </p:sp>
      <p:sp>
        <p:nvSpPr>
          <p:cNvPr id="5" name="Shape 5">
            <a:extLst>
              <a:ext uri="{C183D7F6-B498-43B3-948B-1728B52AA6E4}">
                <adec:decorative xmlns:adec="http://schemas.microsoft.com/office/drawing/2017/decorative" val="1"/>
              </a:ext>
            </a:extLst>
          </p:cNvPr>
          <p:cNvSpPr/>
          <p:nvPr/>
        </p:nvSpPr>
        <p:spPr>
          <a:xfrm rot="10800000" flipH="1">
            <a:off x="1" y="4731990"/>
            <a:ext cx="9144000" cy="421409"/>
          </a:xfrm>
          <a:prstGeom prst="rect">
            <a:avLst/>
          </a:prstGeom>
          <a:solidFill>
            <a:srgbClr val="5F2861"/>
          </a:solidFill>
          <a:ln>
            <a:noFill/>
          </a:ln>
        </p:spPr>
        <p:txBody>
          <a:bodyPr lIns="91425" tIns="91425" rIns="91425" bIns="91425" anchor="ctr" anchorCtr="0">
            <a:noAutofit/>
          </a:bodyPr>
          <a:lstStyle/>
          <a:p>
            <a:pPr>
              <a:spcBef>
                <a:spcPts val="0"/>
              </a:spcBef>
              <a:buNone/>
            </a:pPr>
            <a:endParaRPr dirty="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28384" y="4803998"/>
            <a:ext cx="1008112" cy="319023"/>
          </a:xfrm>
          <a:prstGeom prst="rect">
            <a:avLst/>
          </a:prstGeom>
        </p:spPr>
      </p:pic>
    </p:spTree>
  </p:cSld>
  <p:clrMap bg1="lt1" tx1="dk1" bg2="dk2" tx2="lt2" accent1="accent1" accent2="accent2" accent3="accent3" accent4="accent4" accent5="accent5" accent6="accent6" hlink="hlink" folHlink="folHlink"/>
  <p:sldLayoutIdLst>
    <p:sldLayoutId id="2147483740" r:id="rId1"/>
    <p:sldLayoutId id="2147483739" r:id="rId2"/>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4000"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457200" y="1203479"/>
            <a:ext cx="8229239" cy="298295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dirty="0"/>
              <a:t>Key points here</a:t>
            </a:r>
            <a:br>
              <a:rPr lang="en-GB" dirty="0"/>
            </a:br>
            <a:r>
              <a:rPr lang="en-GB" dirty="0"/>
              <a:t>(minimum font size 32)</a:t>
            </a:r>
            <a:endParaRPr dirty="0"/>
          </a:p>
        </p:txBody>
      </p:sp>
      <p:sp>
        <p:nvSpPr>
          <p:cNvPr id="5" name="Shape 5">
            <a:extLst>
              <a:ext uri="{C183D7F6-B498-43B3-948B-1728B52AA6E4}">
                <adec:decorative xmlns:adec="http://schemas.microsoft.com/office/drawing/2017/decorative" val="1"/>
              </a:ext>
            </a:extLst>
          </p:cNvPr>
          <p:cNvSpPr/>
          <p:nvPr/>
        </p:nvSpPr>
        <p:spPr>
          <a:xfrm rot="10800000" flipH="1">
            <a:off x="1" y="4731990"/>
            <a:ext cx="9144000" cy="421409"/>
          </a:xfrm>
          <a:prstGeom prst="rect">
            <a:avLst/>
          </a:prstGeom>
          <a:solidFill>
            <a:srgbClr val="932596"/>
          </a:solidFill>
          <a:ln>
            <a:noFill/>
          </a:ln>
        </p:spPr>
        <p:txBody>
          <a:bodyPr lIns="91425" tIns="91425" rIns="91425" bIns="91425" anchor="ctr" anchorCtr="0">
            <a:noAutofit/>
          </a:bodyPr>
          <a:lstStyle/>
          <a:p>
            <a:pPr>
              <a:spcBef>
                <a:spcPts val="0"/>
              </a:spcBef>
              <a:buNone/>
            </a:pPr>
            <a:endParaRPr dirty="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28384" y="4803998"/>
            <a:ext cx="1008112" cy="319023"/>
          </a:xfrm>
          <a:prstGeom prst="rect">
            <a:avLst/>
          </a:prstGeom>
        </p:spPr>
      </p:pic>
    </p:spTree>
    <p:extLst>
      <p:ext uri="{BB962C8B-B14F-4D97-AF65-F5344CB8AC3E}">
        <p14:creationId xmlns:p14="http://schemas.microsoft.com/office/powerpoint/2010/main" val="1477614826"/>
      </p:ext>
    </p:extLst>
  </p:cSld>
  <p:clrMap bg1="lt1" tx1="dk1" bg2="dk2" tx2="lt2" accent1="accent1" accent2="accent2" accent3="accent3" accent4="accent4" accent5="accent5" accent6="accent6" hlink="hlink" folHlink="folHlink"/>
  <p:sldLayoutIdLst>
    <p:sldLayoutId id="2147483760" r:id="rId1"/>
    <p:sldLayoutId id="2147483761" r:id="rId2"/>
    <p:sldLayoutId id="2147483762" r:id="rId3"/>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4000"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457200" y="1203479"/>
            <a:ext cx="8229239" cy="298295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dirty="0"/>
              <a:t>Key points here</a:t>
            </a:r>
            <a:br>
              <a:rPr lang="en-GB" dirty="0"/>
            </a:br>
            <a:r>
              <a:rPr lang="en-GB" dirty="0"/>
              <a:t>(minimum font size 32)</a:t>
            </a:r>
            <a:endParaRPr dirty="0"/>
          </a:p>
        </p:txBody>
      </p:sp>
      <p:sp>
        <p:nvSpPr>
          <p:cNvPr id="5" name="Shape 5">
            <a:extLst>
              <a:ext uri="{C183D7F6-B498-43B3-948B-1728B52AA6E4}">
                <adec:decorative xmlns:adec="http://schemas.microsoft.com/office/drawing/2017/decorative" val="1"/>
              </a:ext>
            </a:extLst>
          </p:cNvPr>
          <p:cNvSpPr/>
          <p:nvPr/>
        </p:nvSpPr>
        <p:spPr>
          <a:xfrm rot="10800000" flipH="1">
            <a:off x="1" y="4731990"/>
            <a:ext cx="9144000" cy="421409"/>
          </a:xfrm>
          <a:prstGeom prst="rect">
            <a:avLst/>
          </a:prstGeom>
          <a:solidFill>
            <a:srgbClr val="002060"/>
          </a:solidFill>
          <a:ln>
            <a:noFill/>
          </a:ln>
        </p:spPr>
        <p:txBody>
          <a:bodyPr lIns="91425" tIns="91425" rIns="91425" bIns="91425" anchor="ctr" anchorCtr="0">
            <a:noAutofit/>
          </a:bodyPr>
          <a:lstStyle/>
          <a:p>
            <a:pPr>
              <a:spcBef>
                <a:spcPts val="0"/>
              </a:spcBef>
              <a:buNone/>
            </a:pPr>
            <a:endParaRPr dirty="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28384" y="4803998"/>
            <a:ext cx="1008112" cy="319023"/>
          </a:xfrm>
          <a:prstGeom prst="rect">
            <a:avLst/>
          </a:prstGeom>
        </p:spPr>
      </p:pic>
    </p:spTree>
    <p:extLst>
      <p:ext uri="{BB962C8B-B14F-4D97-AF65-F5344CB8AC3E}">
        <p14:creationId xmlns:p14="http://schemas.microsoft.com/office/powerpoint/2010/main" val="929518473"/>
      </p:ext>
    </p:extLst>
  </p:cSld>
  <p:clrMap bg1="lt1" tx1="dk1" bg2="dk2" tx2="lt2" accent1="accent1" accent2="accent2" accent3="accent3" accent4="accent4" accent5="accent5" accent6="accent6" hlink="hlink" folHlink="folHlink"/>
  <p:sldLayoutIdLst>
    <p:sldLayoutId id="2147483764" r:id="rId1"/>
    <p:sldLayoutId id="2147483765" r:id="rId2"/>
    <p:sldLayoutId id="2147483766" r:id="rId3"/>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4000"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457200" y="1203479"/>
            <a:ext cx="8229239" cy="298295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dirty="0"/>
              <a:t>Key points here</a:t>
            </a:r>
            <a:br>
              <a:rPr lang="en-GB" dirty="0"/>
            </a:br>
            <a:r>
              <a:rPr lang="en-GB" dirty="0"/>
              <a:t>(minimum font size 32)</a:t>
            </a:r>
            <a:endParaRPr dirty="0"/>
          </a:p>
        </p:txBody>
      </p:sp>
      <p:sp>
        <p:nvSpPr>
          <p:cNvPr id="5" name="Shape 5">
            <a:extLst>
              <a:ext uri="{C183D7F6-B498-43B3-948B-1728B52AA6E4}">
                <adec:decorative xmlns:adec="http://schemas.microsoft.com/office/drawing/2017/decorative" val="1"/>
              </a:ext>
            </a:extLst>
          </p:cNvPr>
          <p:cNvSpPr/>
          <p:nvPr/>
        </p:nvSpPr>
        <p:spPr>
          <a:xfrm rot="10800000" flipH="1">
            <a:off x="1" y="4731990"/>
            <a:ext cx="9144000" cy="421409"/>
          </a:xfrm>
          <a:prstGeom prst="rect">
            <a:avLst/>
          </a:prstGeom>
          <a:solidFill>
            <a:srgbClr val="77933C"/>
          </a:solidFill>
          <a:ln>
            <a:noFill/>
          </a:ln>
        </p:spPr>
        <p:txBody>
          <a:bodyPr lIns="91425" tIns="91425" rIns="91425" bIns="91425" anchor="ctr" anchorCtr="0">
            <a:noAutofit/>
          </a:bodyPr>
          <a:lstStyle/>
          <a:p>
            <a:pPr>
              <a:spcBef>
                <a:spcPts val="0"/>
              </a:spcBef>
              <a:buNone/>
            </a:pPr>
            <a:endParaRPr dirty="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28384" y="4803998"/>
            <a:ext cx="1008112" cy="319023"/>
          </a:xfrm>
          <a:prstGeom prst="rect">
            <a:avLst/>
          </a:prstGeom>
        </p:spPr>
      </p:pic>
    </p:spTree>
    <p:extLst>
      <p:ext uri="{BB962C8B-B14F-4D97-AF65-F5344CB8AC3E}">
        <p14:creationId xmlns:p14="http://schemas.microsoft.com/office/powerpoint/2010/main" val="3326386480"/>
      </p:ext>
    </p:extLst>
  </p:cSld>
  <p:clrMap bg1="lt1" tx1="dk1" bg2="dk2" tx2="lt2" accent1="accent1" accent2="accent2" accent3="accent3" accent4="accent4" accent5="accent5" accent6="accent6" hlink="hlink" folHlink="folHlink"/>
  <p:sldLayoutIdLst>
    <p:sldLayoutId id="2147483768" r:id="rId1"/>
    <p:sldLayoutId id="2147483769" r:id="rId2"/>
    <p:sldLayoutId id="2147483770" r:id="rId3"/>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4000"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457200" y="1203479"/>
            <a:ext cx="8229239" cy="298295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dirty="0"/>
              <a:t>Key points here</a:t>
            </a:r>
            <a:br>
              <a:rPr lang="en-GB" dirty="0"/>
            </a:br>
            <a:r>
              <a:rPr lang="en-GB" dirty="0"/>
              <a:t>(minimum font size 32)</a:t>
            </a:r>
            <a:endParaRPr dirty="0"/>
          </a:p>
        </p:txBody>
      </p:sp>
      <p:sp>
        <p:nvSpPr>
          <p:cNvPr id="5" name="Shape 5">
            <a:extLst>
              <a:ext uri="{C183D7F6-B498-43B3-948B-1728B52AA6E4}">
                <adec:decorative xmlns:adec="http://schemas.microsoft.com/office/drawing/2017/decorative" val="1"/>
              </a:ext>
            </a:extLst>
          </p:cNvPr>
          <p:cNvSpPr/>
          <p:nvPr/>
        </p:nvSpPr>
        <p:spPr>
          <a:xfrm rot="10800000" flipH="1">
            <a:off x="1" y="4731990"/>
            <a:ext cx="9144000" cy="421409"/>
          </a:xfrm>
          <a:prstGeom prst="rect">
            <a:avLst/>
          </a:prstGeom>
          <a:solidFill>
            <a:srgbClr val="3C7793"/>
          </a:solidFill>
          <a:ln>
            <a:noFill/>
          </a:ln>
        </p:spPr>
        <p:txBody>
          <a:bodyPr lIns="91425" tIns="91425" rIns="91425" bIns="91425" anchor="ctr" anchorCtr="0">
            <a:noAutofit/>
          </a:bodyPr>
          <a:lstStyle/>
          <a:p>
            <a:pPr>
              <a:spcBef>
                <a:spcPts val="0"/>
              </a:spcBef>
              <a:buNone/>
            </a:pPr>
            <a:endParaRPr dirty="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28384" y="4803998"/>
            <a:ext cx="1008112" cy="319023"/>
          </a:xfrm>
          <a:prstGeom prst="rect">
            <a:avLst/>
          </a:prstGeom>
        </p:spPr>
      </p:pic>
    </p:spTree>
    <p:extLst>
      <p:ext uri="{BB962C8B-B14F-4D97-AF65-F5344CB8AC3E}">
        <p14:creationId xmlns:p14="http://schemas.microsoft.com/office/powerpoint/2010/main" val="4009152909"/>
      </p:ext>
    </p:extLst>
  </p:cSld>
  <p:clrMap bg1="lt1" tx1="dk1" bg2="dk2" tx2="lt2" accent1="accent1" accent2="accent2" accent3="accent3" accent4="accent4" accent5="accent5" accent6="accent6" hlink="hlink" folHlink="folHlink"/>
  <p:sldLayoutIdLst>
    <p:sldLayoutId id="2147483772" r:id="rId1"/>
    <p:sldLayoutId id="2147483773" r:id="rId2"/>
    <p:sldLayoutId id="2147483774" r:id="rId3"/>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4000"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intranetplus.cqc.local/Latest%20News/News/Pages/Reducerestrictivepractices.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How to use this deck">
            <a:extLst>
              <a:ext uri="{FF2B5EF4-FFF2-40B4-BE49-F238E27FC236}">
                <a16:creationId xmlns:a16="http://schemas.microsoft.com/office/drawing/2014/main" id="{DAA8FEB7-5E1A-4B04-AD92-461B2842F957}"/>
              </a:ext>
            </a:extLst>
          </p:cNvPr>
          <p:cNvSpPr>
            <a:spLocks noGrp="1"/>
          </p:cNvSpPr>
          <p:nvPr>
            <p:ph type="title"/>
          </p:nvPr>
        </p:nvSpPr>
        <p:spPr>
          <a:xfrm>
            <a:off x="489038" y="257249"/>
            <a:ext cx="8464461" cy="1728184"/>
          </a:xfrm>
        </p:spPr>
        <p:txBody>
          <a:bodyPr/>
          <a:lstStyle/>
          <a:p>
            <a:r>
              <a:rPr lang="en-GB" sz="5600" dirty="0"/>
              <a:t>Beyond Out of Sight </a:t>
            </a:r>
          </a:p>
        </p:txBody>
      </p:sp>
      <p:sp>
        <p:nvSpPr>
          <p:cNvPr id="2" name="Text Placeholder 1">
            <a:extLst>
              <a:ext uri="{FF2B5EF4-FFF2-40B4-BE49-F238E27FC236}">
                <a16:creationId xmlns:a16="http://schemas.microsoft.com/office/drawing/2014/main" id="{3E9789E0-B293-6DEA-9031-22D55EA9ADB3}"/>
              </a:ext>
            </a:extLst>
          </p:cNvPr>
          <p:cNvSpPr>
            <a:spLocks noGrp="1"/>
          </p:cNvSpPr>
          <p:nvPr>
            <p:ph type="body" sz="quarter" idx="10"/>
          </p:nvPr>
        </p:nvSpPr>
        <p:spPr>
          <a:xfrm>
            <a:off x="444678" y="2627858"/>
            <a:ext cx="7886700" cy="720601"/>
          </a:xfrm>
        </p:spPr>
        <p:txBody>
          <a:bodyPr/>
          <a:lstStyle/>
          <a:p>
            <a:r>
              <a:rPr lang="en-US" dirty="0"/>
              <a:t>Guy Cross</a:t>
            </a:r>
          </a:p>
          <a:p>
            <a:r>
              <a:rPr lang="en-US" sz="3200" dirty="0"/>
              <a:t>Regulatory Policy Officer</a:t>
            </a:r>
            <a:endParaRPr lang="en-GB" dirty="0"/>
          </a:p>
        </p:txBody>
      </p:sp>
    </p:spTree>
    <p:extLst>
      <p:ext uri="{BB962C8B-B14F-4D97-AF65-F5344CB8AC3E}">
        <p14:creationId xmlns:p14="http://schemas.microsoft.com/office/powerpoint/2010/main" val="222830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12A0-03EE-AE1F-AB9A-8B722BE4DA7B}"/>
              </a:ext>
            </a:extLst>
          </p:cNvPr>
          <p:cNvSpPr>
            <a:spLocks noGrp="1"/>
          </p:cNvSpPr>
          <p:nvPr>
            <p:ph type="title"/>
          </p:nvPr>
        </p:nvSpPr>
        <p:spPr>
          <a:xfrm>
            <a:off x="457381" y="327391"/>
            <a:ext cx="8229239" cy="1120123"/>
          </a:xfrm>
        </p:spPr>
        <p:txBody>
          <a:bodyPr/>
          <a:lstStyle/>
          <a:p>
            <a:r>
              <a:rPr lang="en-US" sz="3400" dirty="0"/>
              <a:t>What has to change </a:t>
            </a:r>
            <a:endParaRPr lang="en-GB" sz="3400" dirty="0"/>
          </a:p>
        </p:txBody>
      </p:sp>
      <p:sp>
        <p:nvSpPr>
          <p:cNvPr id="3" name="Content Placeholder 2">
            <a:extLst>
              <a:ext uri="{FF2B5EF4-FFF2-40B4-BE49-F238E27FC236}">
                <a16:creationId xmlns:a16="http://schemas.microsoft.com/office/drawing/2014/main" id="{FD6F28C5-1BB9-741E-9904-7270CCD69EF6}"/>
              </a:ext>
            </a:extLst>
          </p:cNvPr>
          <p:cNvSpPr>
            <a:spLocks noGrp="1"/>
          </p:cNvSpPr>
          <p:nvPr>
            <p:ph idx="1"/>
          </p:nvPr>
        </p:nvSpPr>
        <p:spPr>
          <a:xfrm>
            <a:off x="402348" y="1397000"/>
            <a:ext cx="8229239" cy="2412999"/>
          </a:xfrm>
        </p:spPr>
        <p:txBody>
          <a:bodyPr/>
          <a:lstStyle/>
          <a:p>
            <a:pPr marL="342900" indent="-342900">
              <a:buFont typeface="Arial" panose="020B0604020202020204" pitchFamily="34" charset="0"/>
              <a:buChar char="•"/>
            </a:pPr>
            <a:r>
              <a:rPr lang="en-US" sz="2000" dirty="0"/>
              <a:t>More, and better community services </a:t>
            </a:r>
          </a:p>
          <a:p>
            <a:pPr marL="342900" indent="-342900">
              <a:buFont typeface="Arial" panose="020B0604020202020204" pitchFamily="34" charset="0"/>
              <a:buChar char="•"/>
            </a:pPr>
            <a:r>
              <a:rPr lang="en-US" sz="2000" dirty="0"/>
              <a:t>Action on independent recommendations  </a:t>
            </a:r>
          </a:p>
          <a:p>
            <a:pPr marL="342900" indent="-342900">
              <a:buFont typeface="Arial" panose="020B0604020202020204" pitchFamily="34" charset="0"/>
              <a:buChar char="•"/>
            </a:pPr>
            <a:r>
              <a:rPr lang="en-US" sz="2000" dirty="0"/>
              <a:t>All Health and social care system partners must collaborate with people with lived experience and their families, to coproduce changes at system, provider and an individual level </a:t>
            </a:r>
          </a:p>
          <a:p>
            <a:pPr marL="342900" indent="-342900">
              <a:buFont typeface="Arial" panose="020B0604020202020204" pitchFamily="34" charset="0"/>
              <a:buChar char="•"/>
            </a:pPr>
            <a:r>
              <a:rPr lang="en-US" sz="2000" dirty="0"/>
              <a:t>Clear accountability in commissioning and local systems held to account for the range and quality of provision. </a:t>
            </a:r>
          </a:p>
          <a:p>
            <a:endParaRPr lang="en-GB" dirty="0"/>
          </a:p>
        </p:txBody>
      </p:sp>
    </p:spTree>
    <p:extLst>
      <p:ext uri="{BB962C8B-B14F-4D97-AF65-F5344CB8AC3E}">
        <p14:creationId xmlns:p14="http://schemas.microsoft.com/office/powerpoint/2010/main" val="285831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12A0-03EE-AE1F-AB9A-8B722BE4DA7B}"/>
              </a:ext>
            </a:extLst>
          </p:cNvPr>
          <p:cNvSpPr>
            <a:spLocks noGrp="1"/>
          </p:cNvSpPr>
          <p:nvPr>
            <p:ph type="title"/>
          </p:nvPr>
        </p:nvSpPr>
        <p:spPr>
          <a:xfrm>
            <a:off x="457381" y="327391"/>
            <a:ext cx="8229239" cy="1120123"/>
          </a:xfrm>
        </p:spPr>
        <p:txBody>
          <a:bodyPr/>
          <a:lstStyle/>
          <a:p>
            <a:r>
              <a:rPr lang="en-US" sz="3400" dirty="0"/>
              <a:t>Positive cultures </a:t>
            </a:r>
            <a:endParaRPr lang="en-GB" sz="3400" dirty="0"/>
          </a:p>
        </p:txBody>
      </p:sp>
      <p:sp>
        <p:nvSpPr>
          <p:cNvPr id="3" name="Content Placeholder 2">
            <a:extLst>
              <a:ext uri="{FF2B5EF4-FFF2-40B4-BE49-F238E27FC236}">
                <a16:creationId xmlns:a16="http://schemas.microsoft.com/office/drawing/2014/main" id="{FD6F28C5-1BB9-741E-9904-7270CCD69EF6}"/>
              </a:ext>
            </a:extLst>
          </p:cNvPr>
          <p:cNvSpPr>
            <a:spLocks noGrp="1"/>
          </p:cNvSpPr>
          <p:nvPr>
            <p:ph idx="1"/>
          </p:nvPr>
        </p:nvSpPr>
        <p:spPr>
          <a:xfrm>
            <a:off x="402348" y="1397000"/>
            <a:ext cx="8229239" cy="2412999"/>
          </a:xfrm>
        </p:spPr>
        <p:txBody>
          <a:bodyPr/>
          <a:lstStyle/>
          <a:p>
            <a:pPr marL="342900" indent="-342900">
              <a:buFont typeface="Arial" panose="020B0604020202020204" pitchFamily="34" charset="0"/>
              <a:buChar char="•"/>
            </a:pPr>
            <a:r>
              <a:rPr lang="en-US" sz="2000" dirty="0"/>
              <a:t>Respectful and compassionate communication</a:t>
            </a:r>
          </a:p>
          <a:p>
            <a:pPr marL="342900" indent="-342900">
              <a:buFont typeface="Arial" panose="020B0604020202020204" pitchFamily="34" charset="0"/>
              <a:buChar char="•"/>
            </a:pPr>
            <a:r>
              <a:rPr lang="en-US" sz="2000" dirty="0"/>
              <a:t>Positive, supportive and kind ward cultures</a:t>
            </a:r>
          </a:p>
          <a:p>
            <a:pPr marL="342900" indent="-342900">
              <a:buFont typeface="Arial" panose="020B0604020202020204" pitchFamily="34" charset="0"/>
              <a:buChar char="•"/>
            </a:pPr>
            <a:r>
              <a:rPr lang="en-US" sz="2000" dirty="0"/>
              <a:t>Providing access to support</a:t>
            </a:r>
          </a:p>
          <a:p>
            <a:pPr marL="342900" indent="-342900">
              <a:buFont typeface="Arial" panose="020B0604020202020204" pitchFamily="34" charset="0"/>
              <a:buChar char="•"/>
            </a:pPr>
            <a:r>
              <a:rPr lang="en-US" sz="2000" dirty="0"/>
              <a:t>Safe, caring and therapeutic environments</a:t>
            </a:r>
          </a:p>
          <a:p>
            <a:pPr marL="342900" indent="-342900">
              <a:buFont typeface="Arial" panose="020B0604020202020204" pitchFamily="34" charset="0"/>
              <a:buChar char="•"/>
            </a:pPr>
            <a:r>
              <a:rPr lang="en-US" sz="2000" dirty="0"/>
              <a:t>Positive relationships with families and carers</a:t>
            </a:r>
          </a:p>
          <a:p>
            <a:pPr marL="342900" indent="-342900">
              <a:buFont typeface="Arial" panose="020B0604020202020204" pitchFamily="34" charset="0"/>
              <a:buChar char="•"/>
            </a:pPr>
            <a:r>
              <a:rPr lang="en-US" sz="2000" dirty="0"/>
              <a:t>Promoting the principle of least restrictive practice</a:t>
            </a:r>
          </a:p>
          <a:p>
            <a:endParaRPr lang="en-GB" dirty="0"/>
          </a:p>
        </p:txBody>
      </p:sp>
    </p:spTree>
    <p:extLst>
      <p:ext uri="{BB962C8B-B14F-4D97-AF65-F5344CB8AC3E}">
        <p14:creationId xmlns:p14="http://schemas.microsoft.com/office/powerpoint/2010/main" val="174855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12A0-03EE-AE1F-AB9A-8B722BE4DA7B}"/>
              </a:ext>
            </a:extLst>
          </p:cNvPr>
          <p:cNvSpPr>
            <a:spLocks noGrp="1"/>
          </p:cNvSpPr>
          <p:nvPr>
            <p:ph type="title"/>
          </p:nvPr>
        </p:nvSpPr>
        <p:spPr>
          <a:xfrm>
            <a:off x="457381" y="327391"/>
            <a:ext cx="8229239" cy="853709"/>
          </a:xfrm>
        </p:spPr>
        <p:txBody>
          <a:bodyPr/>
          <a:lstStyle/>
          <a:p>
            <a:r>
              <a:rPr lang="en-US" sz="3400" dirty="0"/>
              <a:t>The context now </a:t>
            </a:r>
            <a:endParaRPr lang="en-GB" sz="3400" dirty="0"/>
          </a:p>
        </p:txBody>
      </p:sp>
      <p:sp>
        <p:nvSpPr>
          <p:cNvPr id="3" name="Content Placeholder 2">
            <a:extLst>
              <a:ext uri="{FF2B5EF4-FFF2-40B4-BE49-F238E27FC236}">
                <a16:creationId xmlns:a16="http://schemas.microsoft.com/office/drawing/2014/main" id="{FD6F28C5-1BB9-741E-9904-7270CCD69EF6}"/>
              </a:ext>
            </a:extLst>
          </p:cNvPr>
          <p:cNvSpPr>
            <a:spLocks noGrp="1"/>
          </p:cNvSpPr>
          <p:nvPr>
            <p:ph idx="1"/>
          </p:nvPr>
        </p:nvSpPr>
        <p:spPr>
          <a:xfrm>
            <a:off x="254000" y="1075268"/>
            <a:ext cx="3136900" cy="3293532"/>
          </a:xfrm>
        </p:spPr>
        <p:txBody>
          <a:bodyPr/>
          <a:lstStyle/>
          <a:p>
            <a:pPr marL="342900" indent="-342900">
              <a:buFont typeface="Arial" panose="020B0604020202020204" pitchFamily="34" charset="0"/>
              <a:buChar char="•"/>
            </a:pPr>
            <a:r>
              <a:rPr lang="en-US" sz="2000" dirty="0"/>
              <a:t>2022; Commencement of Mental health units (use of force) Act </a:t>
            </a:r>
          </a:p>
          <a:p>
            <a:pPr marL="342900" indent="-342900">
              <a:buFont typeface="Arial" panose="020B0604020202020204" pitchFamily="34" charset="0"/>
              <a:buChar char="•"/>
            </a:pPr>
            <a:r>
              <a:rPr lang="en-US" sz="2000" dirty="0"/>
              <a:t>2022; Health and Social Care Act </a:t>
            </a:r>
          </a:p>
          <a:p>
            <a:pPr marL="342900" indent="-342900">
              <a:buFont typeface="Arial" panose="020B0604020202020204" pitchFamily="34" charset="0"/>
              <a:buChar char="•"/>
            </a:pPr>
            <a:r>
              <a:rPr lang="en-US" sz="2000" dirty="0"/>
              <a:t>Edenfield </a:t>
            </a:r>
          </a:p>
          <a:p>
            <a:pPr marL="342900" indent="-342900">
              <a:buFont typeface="Arial" panose="020B0604020202020204" pitchFamily="34" charset="0"/>
              <a:buChar char="•"/>
            </a:pPr>
            <a:r>
              <a:rPr lang="en-US" sz="2000" dirty="0"/>
              <a:t>Essex</a:t>
            </a:r>
          </a:p>
          <a:p>
            <a:pPr marL="342900" indent="-342900">
              <a:buFont typeface="Arial" panose="020B0604020202020204" pitchFamily="34" charset="0"/>
              <a:buChar char="•"/>
            </a:pPr>
            <a:r>
              <a:rPr lang="en-US" sz="2000" dirty="0"/>
              <a:t>HOPEs</a:t>
            </a:r>
          </a:p>
          <a:p>
            <a:endParaRPr lang="en-GB" dirty="0"/>
          </a:p>
        </p:txBody>
      </p:sp>
      <p:pic>
        <p:nvPicPr>
          <p:cNvPr id="4" name="Picture 3" descr="Image of front page of &quot;Mental Health Units (Use of Force) Act 2018">
            <a:extLst>
              <a:ext uri="{FF2B5EF4-FFF2-40B4-BE49-F238E27FC236}">
                <a16:creationId xmlns:a16="http://schemas.microsoft.com/office/drawing/2014/main" id="{5AC8775A-DA87-CE93-0B05-8AB0A7F693C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1000"/>
                    </a14:imgEffect>
                  </a14:imgLayer>
                </a14:imgProps>
              </a:ext>
            </a:extLst>
          </a:blip>
          <a:srcRect l="43292" t="13671" r="22716" b="15358"/>
          <a:stretch/>
        </p:blipFill>
        <p:spPr bwMode="auto">
          <a:xfrm>
            <a:off x="3638988" y="947632"/>
            <a:ext cx="2447925" cy="3406775"/>
          </a:xfrm>
          <a:prstGeom prst="rect">
            <a:avLst/>
          </a:prstGeom>
          <a:ln>
            <a:noFill/>
          </a:ln>
          <a:extLst>
            <a:ext uri="{53640926-AAD7-44D8-BBD7-CCE9431645EC}">
              <a14:shadowObscured xmlns:a14="http://schemas.microsoft.com/office/drawing/2010/main"/>
            </a:ext>
          </a:extLst>
        </p:spPr>
      </p:pic>
      <p:pic>
        <p:nvPicPr>
          <p:cNvPr id="5" name="Picture 4" descr="Image of front page of &quot;Health and Care Act 2022&quot;">
            <a:extLst>
              <a:ext uri="{FF2B5EF4-FFF2-40B4-BE49-F238E27FC236}">
                <a16:creationId xmlns:a16="http://schemas.microsoft.com/office/drawing/2014/main" id="{C9D32035-BD31-284A-8AEF-179A8F5083F9}"/>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
                    </a14:imgEffect>
                    <a14:imgEffect>
                      <a14:brightnessContrast contrast="4000"/>
                    </a14:imgEffect>
                  </a14:imgLayer>
                </a14:imgProps>
              </a:ext>
            </a:extLst>
          </a:blip>
          <a:srcRect l="43249" t="13489" r="22691" b="14991"/>
          <a:stretch/>
        </p:blipFill>
        <p:spPr bwMode="auto">
          <a:xfrm>
            <a:off x="6188604" y="942340"/>
            <a:ext cx="2447925" cy="34264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60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12A0-03EE-AE1F-AB9A-8B722BE4DA7B}"/>
              </a:ext>
            </a:extLst>
          </p:cNvPr>
          <p:cNvSpPr>
            <a:spLocks noGrp="1"/>
          </p:cNvSpPr>
          <p:nvPr>
            <p:ph type="title"/>
          </p:nvPr>
        </p:nvSpPr>
        <p:spPr>
          <a:xfrm>
            <a:off x="457381" y="327391"/>
            <a:ext cx="8229239" cy="853709"/>
          </a:xfrm>
        </p:spPr>
        <p:txBody>
          <a:bodyPr/>
          <a:lstStyle/>
          <a:p>
            <a:r>
              <a:rPr lang="en-US" sz="3400" dirty="0"/>
              <a:t>CQC policy position </a:t>
            </a:r>
            <a:endParaRPr lang="en-GB" sz="3400" dirty="0"/>
          </a:p>
        </p:txBody>
      </p:sp>
      <p:sp>
        <p:nvSpPr>
          <p:cNvPr id="3" name="Content Placeholder 2">
            <a:extLst>
              <a:ext uri="{FF2B5EF4-FFF2-40B4-BE49-F238E27FC236}">
                <a16:creationId xmlns:a16="http://schemas.microsoft.com/office/drawing/2014/main" id="{FD6F28C5-1BB9-741E-9904-7270CCD69EF6}"/>
              </a:ext>
            </a:extLst>
          </p:cNvPr>
          <p:cNvSpPr>
            <a:spLocks noGrp="1"/>
          </p:cNvSpPr>
          <p:nvPr>
            <p:ph idx="1"/>
          </p:nvPr>
        </p:nvSpPr>
        <p:spPr>
          <a:xfrm>
            <a:off x="253999" y="1045635"/>
            <a:ext cx="8360834" cy="3293532"/>
          </a:xfrm>
        </p:spPr>
        <p:txBody>
          <a:bodyPr/>
          <a:lstStyle/>
          <a:p>
            <a:pPr marL="342900" indent="-342900">
              <a:buFont typeface="Arial" panose="020B0604020202020204" pitchFamily="34" charset="0"/>
              <a:buChar char="•"/>
            </a:pPr>
            <a:r>
              <a:rPr lang="en-US" sz="2000" dirty="0"/>
              <a:t>Providers should know what restrictive practice is and be working to reduce its use </a:t>
            </a:r>
          </a:p>
          <a:p>
            <a:pPr marL="342900" indent="-342900">
              <a:buFont typeface="Arial" panose="020B0604020202020204" pitchFamily="34" charset="0"/>
              <a:buChar char="•"/>
            </a:pPr>
            <a:r>
              <a:rPr lang="en-US" sz="2000" dirty="0"/>
              <a:t>Care must be person-</a:t>
            </a:r>
            <a:r>
              <a:rPr lang="en-US" sz="2000" dirty="0" err="1"/>
              <a:t>centred</a:t>
            </a:r>
            <a:r>
              <a:rPr lang="en-US" sz="2000" dirty="0"/>
              <a:t> and  promote positive cultures which support recovery. </a:t>
            </a:r>
          </a:p>
          <a:p>
            <a:pPr marL="342900" indent="-342900">
              <a:buFont typeface="Arial" panose="020B0604020202020204" pitchFamily="34" charset="0"/>
              <a:buChar char="•"/>
            </a:pPr>
            <a:r>
              <a:rPr lang="en-US" sz="2000" dirty="0"/>
              <a:t>Providers must listen to and seek to understand people, and respect their human rights</a:t>
            </a:r>
          </a:p>
          <a:p>
            <a:pPr marL="342900" indent="-342900">
              <a:buFont typeface="Arial" panose="020B0604020202020204" pitchFamily="34" charset="0"/>
              <a:buChar char="•"/>
            </a:pPr>
            <a:r>
              <a:rPr lang="en-US" sz="2000" dirty="0"/>
              <a:t>Where restraint, seclusion or segregation have been used, we expect providers to reflect on whether the care provided met the person’s needs and whether there were any failures in care across the system.</a:t>
            </a:r>
          </a:p>
          <a:p>
            <a:endParaRPr lang="en-GB" dirty="0"/>
          </a:p>
        </p:txBody>
      </p:sp>
    </p:spTree>
    <p:extLst>
      <p:ext uri="{BB962C8B-B14F-4D97-AF65-F5344CB8AC3E}">
        <p14:creationId xmlns:p14="http://schemas.microsoft.com/office/powerpoint/2010/main" val="2028554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12A0-03EE-AE1F-AB9A-8B722BE4DA7B}"/>
              </a:ext>
            </a:extLst>
          </p:cNvPr>
          <p:cNvSpPr>
            <a:spLocks noGrp="1"/>
          </p:cNvSpPr>
          <p:nvPr>
            <p:ph type="title"/>
          </p:nvPr>
        </p:nvSpPr>
        <p:spPr>
          <a:xfrm>
            <a:off x="457381" y="327391"/>
            <a:ext cx="8229239" cy="853709"/>
          </a:xfrm>
        </p:spPr>
        <p:txBody>
          <a:bodyPr/>
          <a:lstStyle/>
          <a:p>
            <a:r>
              <a:rPr lang="en-US" sz="3400" dirty="0"/>
              <a:t>CQC policy position (2) </a:t>
            </a:r>
            <a:endParaRPr lang="en-GB" sz="3400" dirty="0"/>
          </a:p>
        </p:txBody>
      </p:sp>
      <p:sp>
        <p:nvSpPr>
          <p:cNvPr id="3" name="Content Placeholder 2">
            <a:extLst>
              <a:ext uri="{FF2B5EF4-FFF2-40B4-BE49-F238E27FC236}">
                <a16:creationId xmlns:a16="http://schemas.microsoft.com/office/drawing/2014/main" id="{FD6F28C5-1BB9-741E-9904-7270CCD69EF6}"/>
              </a:ext>
            </a:extLst>
          </p:cNvPr>
          <p:cNvSpPr>
            <a:spLocks noGrp="1"/>
          </p:cNvSpPr>
          <p:nvPr>
            <p:ph idx="1"/>
          </p:nvPr>
        </p:nvSpPr>
        <p:spPr>
          <a:xfrm>
            <a:off x="745066" y="1498601"/>
            <a:ext cx="7620001" cy="2053165"/>
          </a:xfrm>
        </p:spPr>
        <p:txBody>
          <a:bodyPr/>
          <a:lstStyle/>
          <a:p>
            <a:pPr marL="342900" indent="-342900">
              <a:buFont typeface="Arial" panose="020B0604020202020204" pitchFamily="34" charset="0"/>
              <a:buChar char="•"/>
            </a:pPr>
            <a:r>
              <a:rPr lang="en-US" sz="2000" dirty="0"/>
              <a:t>Link to CQC policy statement below:</a:t>
            </a:r>
          </a:p>
          <a:p>
            <a:endParaRPr lang="en-US" sz="2000" dirty="0">
              <a:hlinkClick r:id="rId2"/>
            </a:endParaRPr>
          </a:p>
          <a:p>
            <a:r>
              <a:rPr lang="en-US" sz="2000" dirty="0">
                <a:hlinkClick r:id="rId2"/>
              </a:rPr>
              <a:t>http://intranetplus.cqc.local/Latest%20News/News/Pages/Reducerestrictivepractices.aspx</a:t>
            </a:r>
            <a:endParaRPr lang="en-US" sz="2000" dirty="0"/>
          </a:p>
          <a:p>
            <a:pPr marL="342900" indent="-342900">
              <a:buFont typeface="Arial" panose="020B0604020202020204" pitchFamily="34" charset="0"/>
              <a:buChar char="•"/>
            </a:pPr>
            <a:endParaRPr lang="en-US" sz="2000" dirty="0"/>
          </a:p>
          <a:p>
            <a:endParaRPr lang="en-GB" dirty="0"/>
          </a:p>
        </p:txBody>
      </p:sp>
    </p:spTree>
    <p:extLst>
      <p:ext uri="{BB962C8B-B14F-4D97-AF65-F5344CB8AC3E}">
        <p14:creationId xmlns:p14="http://schemas.microsoft.com/office/powerpoint/2010/main" val="160579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How to use this deck">
            <a:extLst>
              <a:ext uri="{FF2B5EF4-FFF2-40B4-BE49-F238E27FC236}">
                <a16:creationId xmlns:a16="http://schemas.microsoft.com/office/drawing/2014/main" id="{DAA8FEB7-5E1A-4B04-AD92-461B2842F957}"/>
              </a:ext>
            </a:extLst>
          </p:cNvPr>
          <p:cNvSpPr>
            <a:spLocks noGrp="1"/>
          </p:cNvSpPr>
          <p:nvPr>
            <p:ph type="title"/>
          </p:nvPr>
        </p:nvSpPr>
        <p:spPr>
          <a:xfrm>
            <a:off x="457379" y="475558"/>
            <a:ext cx="8229239" cy="993775"/>
          </a:xfrm>
        </p:spPr>
        <p:txBody>
          <a:bodyPr/>
          <a:lstStyle/>
          <a:p>
            <a:r>
              <a:rPr lang="en-US" sz="3400" dirty="0"/>
              <a:t>Outline of the session </a:t>
            </a:r>
            <a:endParaRPr lang="en-GB" sz="3400" dirty="0"/>
          </a:p>
        </p:txBody>
      </p:sp>
      <p:sp>
        <p:nvSpPr>
          <p:cNvPr id="8" name="Rectangle 7">
            <a:extLst>
              <a:ext uri="{FF2B5EF4-FFF2-40B4-BE49-F238E27FC236}">
                <a16:creationId xmlns:a16="http://schemas.microsoft.com/office/drawing/2014/main" id="{6FB39EF7-9CC0-4AC9-8C30-5A3F2FA4EBC2}"/>
              </a:ext>
            </a:extLst>
          </p:cNvPr>
          <p:cNvSpPr/>
          <p:nvPr/>
        </p:nvSpPr>
        <p:spPr>
          <a:xfrm>
            <a:off x="353573" y="1536701"/>
            <a:ext cx="8436853" cy="1264642"/>
          </a:xfrm>
          <a:prstGeom prst="rect">
            <a:avLst/>
          </a:prstGeom>
        </p:spPr>
        <p:txBody>
          <a:bodyPr wrap="square">
            <a:spAutoFit/>
          </a:bodyPr>
          <a:lstStyle/>
          <a:p>
            <a:pPr marL="342900" lvl="0" indent="-342900">
              <a:lnSpc>
                <a:spcPct val="107000"/>
              </a:lnSpc>
              <a:buFont typeface="Symbol" panose="05050102010706020507" pitchFamily="18" charset="2"/>
              <a:buChar char=""/>
              <a:tabLst>
                <a:tab pos="228600" algn="l"/>
              </a:tabLst>
            </a:pPr>
            <a:r>
              <a:rPr lang="en-US" sz="1800" dirty="0">
                <a:effectLst/>
                <a:latin typeface="Calibri" panose="020F0502020204030204" pitchFamily="34" charset="0"/>
                <a:ea typeface="Calibri" panose="020F0502020204030204" pitchFamily="34" charset="0"/>
              </a:rPr>
              <a:t>The context for the review </a:t>
            </a:r>
          </a:p>
          <a:p>
            <a:pPr marL="342900" lvl="0" indent="-342900">
              <a:lnSpc>
                <a:spcPct val="107000"/>
              </a:lnSpc>
              <a:buFont typeface="Symbol" panose="05050102010706020507" pitchFamily="18" charset="2"/>
              <a:buChar char=""/>
              <a:tabLst>
                <a:tab pos="228600" algn="l"/>
              </a:tabLst>
            </a:pPr>
            <a:r>
              <a:rPr lang="en-US" sz="1800" dirty="0">
                <a:effectLst/>
                <a:latin typeface="Calibri" panose="020F0502020204030204" pitchFamily="34" charset="0"/>
                <a:ea typeface="Calibri" panose="020F0502020204030204" pitchFamily="34" charset="0"/>
              </a:rPr>
              <a:t>Out of Sight who cares </a:t>
            </a:r>
          </a:p>
          <a:p>
            <a:pPr marL="342900" lvl="0" indent="-342900">
              <a:lnSpc>
                <a:spcPct val="107000"/>
              </a:lnSpc>
              <a:buFont typeface="Symbol" panose="05050102010706020507" pitchFamily="18" charset="2"/>
              <a:buChar char=""/>
              <a:tabLst>
                <a:tab pos="228600" algn="l"/>
              </a:tabLst>
            </a:pPr>
            <a:r>
              <a:rPr lang="en-US" sz="1800" dirty="0">
                <a:effectLst/>
                <a:latin typeface="Calibri" panose="020F0502020204030204" pitchFamily="34" charset="0"/>
                <a:ea typeface="Calibri" panose="020F0502020204030204" pitchFamily="34" charset="0"/>
              </a:rPr>
              <a:t>What’s happening now </a:t>
            </a:r>
          </a:p>
          <a:p>
            <a:pPr marL="342900" lvl="0" indent="-342900">
              <a:lnSpc>
                <a:spcPct val="107000"/>
              </a:lnSpc>
              <a:buFont typeface="Symbol" panose="05050102010706020507" pitchFamily="18" charset="2"/>
              <a:buChar char=""/>
              <a:tabLst>
                <a:tab pos="228600" algn="l"/>
              </a:tabLst>
            </a:pP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9369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How to use this deck">
            <a:extLst>
              <a:ext uri="{FF2B5EF4-FFF2-40B4-BE49-F238E27FC236}">
                <a16:creationId xmlns:a16="http://schemas.microsoft.com/office/drawing/2014/main" id="{DAA8FEB7-5E1A-4B04-AD92-461B2842F957}"/>
              </a:ext>
            </a:extLst>
          </p:cNvPr>
          <p:cNvSpPr>
            <a:spLocks noGrp="1"/>
          </p:cNvSpPr>
          <p:nvPr>
            <p:ph type="title"/>
          </p:nvPr>
        </p:nvSpPr>
        <p:spPr/>
        <p:txBody>
          <a:bodyPr/>
          <a:lstStyle/>
          <a:p>
            <a:r>
              <a:rPr lang="en-US" sz="3400" dirty="0"/>
              <a:t>The context for the review </a:t>
            </a:r>
            <a:endParaRPr lang="en-GB" sz="3400" dirty="0"/>
          </a:p>
        </p:txBody>
      </p:sp>
      <p:sp>
        <p:nvSpPr>
          <p:cNvPr id="8" name="Rectangle 7">
            <a:extLst>
              <a:ext uri="{FF2B5EF4-FFF2-40B4-BE49-F238E27FC236}">
                <a16:creationId xmlns:a16="http://schemas.microsoft.com/office/drawing/2014/main" id="{6FB39EF7-9CC0-4AC9-8C30-5A3F2FA4EBC2}"/>
              </a:ext>
            </a:extLst>
          </p:cNvPr>
          <p:cNvSpPr/>
          <p:nvPr/>
        </p:nvSpPr>
        <p:spPr>
          <a:xfrm>
            <a:off x="353573" y="1443568"/>
            <a:ext cx="8436853" cy="2702984"/>
          </a:xfrm>
          <a:prstGeom prst="rect">
            <a:avLst/>
          </a:prstGeom>
        </p:spPr>
        <p:txBody>
          <a:bodyPr wrap="square">
            <a:spAutoFit/>
          </a:bodyPr>
          <a:lstStyle/>
          <a:p>
            <a:pPr marL="342900" lvl="0" indent="-342900">
              <a:lnSpc>
                <a:spcPct val="107000"/>
              </a:lnSpc>
              <a:buFont typeface="Symbol" panose="05050102010706020507" pitchFamily="18" charset="2"/>
              <a:buChar char=""/>
              <a:tabLst>
                <a:tab pos="228600" algn="l"/>
              </a:tabLst>
            </a:pPr>
            <a:r>
              <a:rPr lang="en-US" sz="2000" kern="100" dirty="0">
                <a:solidFill>
                  <a:schemeClr val="tx1"/>
                </a:solidFill>
                <a:effectLst/>
                <a:latin typeface="+mj-lt"/>
                <a:ea typeface="Calibri" panose="020F0502020204030204" pitchFamily="34" charset="0"/>
                <a:cs typeface="Times New Roman" panose="02020603050405020304" pitchFamily="18" charset="0"/>
              </a:rPr>
              <a:t>2000, The death of David Bennett </a:t>
            </a:r>
          </a:p>
          <a:p>
            <a:pPr marL="342900" lvl="0" indent="-342900">
              <a:lnSpc>
                <a:spcPct val="107000"/>
              </a:lnSpc>
              <a:buFont typeface="Symbol" panose="05050102010706020507" pitchFamily="18" charset="2"/>
              <a:buChar char=""/>
              <a:tabLst>
                <a:tab pos="228600" algn="l"/>
              </a:tabLst>
            </a:pPr>
            <a:r>
              <a:rPr lang="en-US" sz="2000" kern="100" dirty="0">
                <a:solidFill>
                  <a:schemeClr val="tx1"/>
                </a:solidFill>
                <a:effectLst/>
                <a:latin typeface="+mj-lt"/>
                <a:ea typeface="Calibri" panose="020F0502020204030204" pitchFamily="34" charset="0"/>
                <a:cs typeface="Times New Roman" panose="02020603050405020304" pitchFamily="18" charset="0"/>
              </a:rPr>
              <a:t>2010; the death of Seni Lewis </a:t>
            </a:r>
          </a:p>
          <a:p>
            <a:pPr marL="342900" lvl="0" indent="-342900">
              <a:lnSpc>
                <a:spcPct val="107000"/>
              </a:lnSpc>
              <a:buFont typeface="Symbol" panose="05050102010706020507" pitchFamily="18" charset="2"/>
              <a:buChar char=""/>
              <a:tabLst>
                <a:tab pos="228600" algn="l"/>
              </a:tabLst>
            </a:pPr>
            <a:r>
              <a:rPr lang="en-US" sz="2000" kern="100" dirty="0">
                <a:solidFill>
                  <a:schemeClr val="tx1"/>
                </a:solidFill>
                <a:effectLst/>
                <a:latin typeface="+mj-lt"/>
                <a:ea typeface="Calibri" panose="020F0502020204030204" pitchFamily="34" charset="0"/>
                <a:cs typeface="Times New Roman" panose="02020603050405020304" pitchFamily="18" charset="0"/>
              </a:rPr>
              <a:t>2011; the Winterbourne View scandal </a:t>
            </a:r>
          </a:p>
          <a:p>
            <a:pPr marL="342900" lvl="0" indent="-342900">
              <a:lnSpc>
                <a:spcPct val="107000"/>
              </a:lnSpc>
              <a:buFont typeface="Symbol" panose="05050102010706020507" pitchFamily="18" charset="2"/>
              <a:buChar char=""/>
              <a:tabLst>
                <a:tab pos="228600" algn="l"/>
              </a:tabLst>
            </a:pPr>
            <a:r>
              <a:rPr lang="en-US" sz="2000" kern="100" dirty="0">
                <a:solidFill>
                  <a:schemeClr val="tx1"/>
                </a:solidFill>
                <a:effectLst/>
                <a:latin typeface="+mj-lt"/>
                <a:ea typeface="Calibri" panose="020F0502020204030204" pitchFamily="34" charset="0"/>
                <a:cs typeface="Times New Roman" panose="02020603050405020304" pitchFamily="18" charset="0"/>
              </a:rPr>
              <a:t>2014; Positive and Proactive Care </a:t>
            </a:r>
          </a:p>
          <a:p>
            <a:pPr marL="342900" lvl="0" indent="-342900">
              <a:lnSpc>
                <a:spcPct val="107000"/>
              </a:lnSpc>
              <a:buFont typeface="Symbol" panose="05050102010706020507" pitchFamily="18" charset="2"/>
              <a:buChar char=""/>
              <a:tabLst>
                <a:tab pos="228600" algn="l"/>
              </a:tabLst>
            </a:pPr>
            <a:r>
              <a:rPr lang="en-US" sz="2000" kern="100" dirty="0">
                <a:solidFill>
                  <a:schemeClr val="tx1"/>
                </a:solidFill>
                <a:effectLst/>
                <a:latin typeface="+mj-lt"/>
                <a:ea typeface="Calibri" panose="020F0502020204030204" pitchFamily="34" charset="0"/>
                <a:cs typeface="Times New Roman" panose="02020603050405020304" pitchFamily="18" charset="0"/>
              </a:rPr>
              <a:t>2015; Revised MHA Code of practice </a:t>
            </a:r>
          </a:p>
          <a:p>
            <a:pPr marL="342900" lvl="0" indent="-342900">
              <a:lnSpc>
                <a:spcPct val="107000"/>
              </a:lnSpc>
              <a:buFont typeface="Symbol" panose="05050102010706020507" pitchFamily="18" charset="2"/>
              <a:buChar char=""/>
              <a:tabLst>
                <a:tab pos="228600" algn="l"/>
              </a:tabLst>
            </a:pPr>
            <a:r>
              <a:rPr lang="en-US" sz="2000" kern="100" dirty="0">
                <a:solidFill>
                  <a:schemeClr val="tx1"/>
                </a:solidFill>
                <a:effectLst/>
                <a:latin typeface="+mj-lt"/>
                <a:ea typeface="Calibri" panose="020F0502020204030204" pitchFamily="34" charset="0"/>
                <a:cs typeface="Times New Roman" panose="02020603050405020304" pitchFamily="18" charset="0"/>
              </a:rPr>
              <a:t>2017; CQC State of mental Health Care </a:t>
            </a:r>
          </a:p>
          <a:p>
            <a:pPr marL="342900" lvl="0" indent="-342900">
              <a:lnSpc>
                <a:spcPct val="107000"/>
              </a:lnSpc>
              <a:buFont typeface="Symbol" panose="05050102010706020507" pitchFamily="18" charset="2"/>
              <a:buChar char=""/>
              <a:tabLst>
                <a:tab pos="228600" algn="l"/>
              </a:tabLst>
            </a:pPr>
            <a:r>
              <a:rPr lang="en-US" sz="2000" kern="100" dirty="0">
                <a:solidFill>
                  <a:schemeClr val="tx1"/>
                </a:solidFill>
                <a:effectLst/>
                <a:latin typeface="+mj-lt"/>
                <a:ea typeface="Calibri" panose="020F0502020204030204" pitchFamily="34" charset="0"/>
                <a:cs typeface="Times New Roman" panose="02020603050405020304" pitchFamily="18" charset="0"/>
              </a:rPr>
              <a:t>2018; Enactment of Mental health units (use of force) Act </a:t>
            </a:r>
          </a:p>
          <a:p>
            <a:pPr marL="342900" lvl="0" indent="-342900">
              <a:lnSpc>
                <a:spcPct val="107000"/>
              </a:lnSpc>
              <a:buFont typeface="Symbol" panose="05050102010706020507" pitchFamily="18" charset="2"/>
              <a:buChar char=""/>
              <a:tabLst>
                <a:tab pos="228600" algn="l"/>
              </a:tabLst>
            </a:pPr>
            <a:r>
              <a:rPr lang="en-US" sz="2000" kern="100" dirty="0">
                <a:solidFill>
                  <a:schemeClr val="tx1"/>
                </a:solidFill>
                <a:effectLst/>
                <a:latin typeface="+mj-lt"/>
                <a:ea typeface="Calibri" panose="020F0502020204030204" pitchFamily="34" charset="0"/>
                <a:cs typeface="Times New Roman" panose="02020603050405020304" pitchFamily="18" charset="0"/>
              </a:rPr>
              <a:t>Effective campaigning around seclusion and long-term segregation </a:t>
            </a:r>
          </a:p>
        </p:txBody>
      </p:sp>
    </p:spTree>
    <p:extLst>
      <p:ext uri="{BB962C8B-B14F-4D97-AF65-F5344CB8AC3E}">
        <p14:creationId xmlns:p14="http://schemas.microsoft.com/office/powerpoint/2010/main" val="94468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How to use this deck">
            <a:extLst>
              <a:ext uri="{FF2B5EF4-FFF2-40B4-BE49-F238E27FC236}">
                <a16:creationId xmlns:a16="http://schemas.microsoft.com/office/drawing/2014/main" id="{DAA8FEB7-5E1A-4B04-AD92-461B2842F957}"/>
              </a:ext>
            </a:extLst>
          </p:cNvPr>
          <p:cNvSpPr>
            <a:spLocks noGrp="1"/>
          </p:cNvSpPr>
          <p:nvPr>
            <p:ph type="title"/>
          </p:nvPr>
        </p:nvSpPr>
        <p:spPr>
          <a:xfrm>
            <a:off x="457381" y="327391"/>
            <a:ext cx="8229239" cy="701309"/>
          </a:xfrm>
        </p:spPr>
        <p:txBody>
          <a:bodyPr/>
          <a:lstStyle/>
          <a:p>
            <a:r>
              <a:rPr lang="en-US" sz="3400" dirty="0"/>
              <a:t>Aim of the review</a:t>
            </a:r>
            <a:endParaRPr lang="en-GB" sz="3400" dirty="0"/>
          </a:p>
        </p:txBody>
      </p:sp>
      <p:sp>
        <p:nvSpPr>
          <p:cNvPr id="8" name="Rectangle 7">
            <a:extLst>
              <a:ext uri="{FF2B5EF4-FFF2-40B4-BE49-F238E27FC236}">
                <a16:creationId xmlns:a16="http://schemas.microsoft.com/office/drawing/2014/main" id="{6FB39EF7-9CC0-4AC9-8C30-5A3F2FA4EBC2}"/>
              </a:ext>
            </a:extLst>
          </p:cNvPr>
          <p:cNvSpPr/>
          <p:nvPr/>
        </p:nvSpPr>
        <p:spPr>
          <a:xfrm>
            <a:off x="148258" y="1059910"/>
            <a:ext cx="3162300" cy="3477875"/>
          </a:xfrm>
          <a:prstGeom prst="rect">
            <a:avLst/>
          </a:prstGeom>
        </p:spPr>
        <p:txBody>
          <a:bodyPr wrap="square">
            <a:spAutoFit/>
          </a:bodyPr>
          <a:lstStyle/>
          <a:p>
            <a:r>
              <a:rPr lang="en-US" sz="2000" dirty="0">
                <a:effectLst/>
                <a:latin typeface="+mj-lt"/>
                <a:ea typeface="Times New Roman" panose="02020603050405020304" pitchFamily="18" charset="0"/>
              </a:rPr>
              <a:t>The Out of sight report was intended to stop unacceptable practice, but also challenge the status quo to lever the change that must happen to improve the lives of people with mental ill health, autistic people, and people with a learning disability.</a:t>
            </a:r>
            <a:endParaRPr lang="en-GB" sz="2000" dirty="0">
              <a:effectLst/>
              <a:latin typeface="+mj-lt"/>
              <a:ea typeface="Calibri" panose="020F0502020204030204" pitchFamily="34" charset="0"/>
            </a:endParaRPr>
          </a:p>
        </p:txBody>
      </p:sp>
      <p:pic>
        <p:nvPicPr>
          <p:cNvPr id="2" name="Picture 1" descr="Image of &quot;Out of sight - who cares?&quot; review front page">
            <a:extLst>
              <a:ext uri="{FF2B5EF4-FFF2-40B4-BE49-F238E27FC236}">
                <a16:creationId xmlns:a16="http://schemas.microsoft.com/office/drawing/2014/main" id="{4210A30A-CC0B-C19D-3E6C-F7ADEF6648C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3000"/>
                    </a14:imgEffect>
                  </a14:imgLayer>
                </a14:imgProps>
              </a:ext>
            </a:extLst>
          </a:blip>
          <a:srcRect l="41380" t="14209" r="20709" b="4730"/>
          <a:stretch/>
        </p:blipFill>
        <p:spPr bwMode="auto">
          <a:xfrm>
            <a:off x="3496516" y="1001545"/>
            <a:ext cx="2481261" cy="3536240"/>
          </a:xfrm>
          <a:prstGeom prst="rect">
            <a:avLst/>
          </a:prstGeom>
          <a:ln>
            <a:noFill/>
          </a:ln>
          <a:extLst>
            <a:ext uri="{53640926-AAD7-44D8-BBD7-CCE9431645EC}">
              <a14:shadowObscured xmlns:a14="http://schemas.microsoft.com/office/drawing/2010/main"/>
            </a:ext>
          </a:extLst>
        </p:spPr>
      </p:pic>
      <p:pic>
        <p:nvPicPr>
          <p:cNvPr id="3" name="Picture 2" descr="Image of &quot;Out of sight - who cares?&quot; review contents page">
            <a:extLst>
              <a:ext uri="{FF2B5EF4-FFF2-40B4-BE49-F238E27FC236}">
                <a16:creationId xmlns:a16="http://schemas.microsoft.com/office/drawing/2014/main" id="{895E0245-21FC-4C1A-D428-3DE971E08A8A}"/>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3000"/>
                    </a14:imgEffect>
                  </a14:imgLayer>
                </a14:imgProps>
              </a:ext>
            </a:extLst>
          </a:blip>
          <a:srcRect l="45592" t="22614" r="24945" b="15257"/>
          <a:stretch/>
        </p:blipFill>
        <p:spPr bwMode="auto">
          <a:xfrm>
            <a:off x="6163735" y="990675"/>
            <a:ext cx="2523490" cy="35471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918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How to use this deck">
            <a:extLst>
              <a:ext uri="{FF2B5EF4-FFF2-40B4-BE49-F238E27FC236}">
                <a16:creationId xmlns:a16="http://schemas.microsoft.com/office/drawing/2014/main" id="{DAA8FEB7-5E1A-4B04-AD92-461B2842F957}"/>
              </a:ext>
            </a:extLst>
          </p:cNvPr>
          <p:cNvSpPr>
            <a:spLocks noGrp="1"/>
          </p:cNvSpPr>
          <p:nvPr>
            <p:ph type="title"/>
          </p:nvPr>
        </p:nvSpPr>
        <p:spPr/>
        <p:txBody>
          <a:bodyPr/>
          <a:lstStyle/>
          <a:p>
            <a:r>
              <a:rPr lang="en-US" sz="3400" dirty="0"/>
              <a:t>These recommendations haven’t been achieved(1) </a:t>
            </a:r>
            <a:endParaRPr lang="en-GB" sz="3400" dirty="0"/>
          </a:p>
        </p:txBody>
      </p:sp>
      <p:sp>
        <p:nvSpPr>
          <p:cNvPr id="8" name="Rectangle 7">
            <a:extLst>
              <a:ext uri="{FF2B5EF4-FFF2-40B4-BE49-F238E27FC236}">
                <a16:creationId xmlns:a16="http://schemas.microsoft.com/office/drawing/2014/main" id="{6FB39EF7-9CC0-4AC9-8C30-5A3F2FA4EBC2}"/>
              </a:ext>
            </a:extLst>
          </p:cNvPr>
          <p:cNvSpPr/>
          <p:nvPr/>
        </p:nvSpPr>
        <p:spPr>
          <a:xfrm>
            <a:off x="353573" y="1744135"/>
            <a:ext cx="8436853" cy="2373663"/>
          </a:xfrm>
          <a:prstGeom prst="rect">
            <a:avLst/>
          </a:prstGeom>
        </p:spPr>
        <p:txBody>
          <a:bodyPr wrap="square">
            <a:spAutoFit/>
          </a:bodyPr>
          <a:lstStyle/>
          <a:p>
            <a:pPr marL="342900" lvl="0" indent="-342900">
              <a:lnSpc>
                <a:spcPct val="107000"/>
              </a:lnSpc>
              <a:buFont typeface="Arial" panose="020B0604020202020204" pitchFamily="34" charset="0"/>
              <a:buChar char="•"/>
              <a:tabLst>
                <a:tab pos="228600" algn="l"/>
              </a:tabLst>
            </a:pPr>
            <a:r>
              <a:rPr lang="en-US" sz="2000" kern="100" dirty="0">
                <a:solidFill>
                  <a:schemeClr val="tx1"/>
                </a:solidFill>
                <a:effectLst/>
                <a:latin typeface="+mj-lt"/>
                <a:ea typeface="Calibri" panose="020F0502020204030204" pitchFamily="34" charset="0"/>
                <a:cs typeface="Times New Roman" panose="02020603050405020304" pitchFamily="18" charset="0"/>
              </a:rPr>
              <a:t>Recommendation 1 – people have a home and the right support in place</a:t>
            </a:r>
          </a:p>
          <a:p>
            <a:pPr marL="342900" lvl="0" indent="-342900">
              <a:lnSpc>
                <a:spcPct val="107000"/>
              </a:lnSpc>
              <a:buFont typeface="Arial" panose="020B0604020202020204" pitchFamily="34" charset="0"/>
              <a:buChar char="•"/>
              <a:tabLst>
                <a:tab pos="228600" algn="l"/>
              </a:tabLst>
            </a:pPr>
            <a:r>
              <a:rPr lang="en-US" sz="2000" kern="100" dirty="0">
                <a:solidFill>
                  <a:schemeClr val="tx1"/>
                </a:solidFill>
                <a:effectLst/>
                <a:latin typeface="+mj-lt"/>
                <a:ea typeface="Calibri" panose="020F0502020204030204" pitchFamily="34" charset="0"/>
                <a:cs typeface="Times New Roman" panose="02020603050405020304" pitchFamily="18" charset="0"/>
              </a:rPr>
              <a:t>Recommendation 2 – people have the right community services commissioned</a:t>
            </a:r>
          </a:p>
          <a:p>
            <a:pPr marL="342900" lvl="0" indent="-342900">
              <a:lnSpc>
                <a:spcPct val="107000"/>
              </a:lnSpc>
              <a:buFont typeface="Arial" panose="020B0604020202020204" pitchFamily="34" charset="0"/>
              <a:buChar char="•"/>
              <a:tabLst>
                <a:tab pos="228600" algn="l"/>
              </a:tabLst>
            </a:pPr>
            <a:r>
              <a:rPr lang="en-US" sz="2000" kern="100" dirty="0">
                <a:solidFill>
                  <a:schemeClr val="tx1"/>
                </a:solidFill>
                <a:effectLst/>
                <a:latin typeface="+mj-lt"/>
                <a:ea typeface="Calibri" panose="020F0502020204030204" pitchFamily="34" charset="0"/>
                <a:cs typeface="Times New Roman" panose="02020603050405020304" pitchFamily="18" charset="0"/>
              </a:rPr>
              <a:t>Recommendation 3 – people have the right support to avoid crisis</a:t>
            </a:r>
          </a:p>
          <a:p>
            <a:pPr marL="342900" lvl="0" indent="-342900">
              <a:lnSpc>
                <a:spcPct val="107000"/>
              </a:lnSpc>
              <a:buFont typeface="Arial" panose="020B0604020202020204" pitchFamily="34" charset="0"/>
              <a:buChar char="•"/>
              <a:tabLst>
                <a:tab pos="228600" algn="l"/>
              </a:tabLst>
            </a:pPr>
            <a:r>
              <a:rPr lang="en-US" sz="2000" kern="100" dirty="0">
                <a:solidFill>
                  <a:schemeClr val="tx1"/>
                </a:solidFill>
                <a:effectLst/>
                <a:latin typeface="+mj-lt"/>
                <a:ea typeface="Calibri" panose="020F0502020204030204" pitchFamily="34" charset="0"/>
                <a:cs typeface="Times New Roman" panose="02020603050405020304" pitchFamily="18" charset="0"/>
              </a:rPr>
              <a:t>Recommendation 4 – people have their rights understood</a:t>
            </a:r>
          </a:p>
          <a:p>
            <a:pPr marL="342900" lvl="0" indent="-342900">
              <a:lnSpc>
                <a:spcPct val="107000"/>
              </a:lnSpc>
              <a:buFont typeface="Arial" panose="020B0604020202020204" pitchFamily="34" charset="0"/>
              <a:buChar char="•"/>
              <a:tabLst>
                <a:tab pos="228600" algn="l"/>
              </a:tabLst>
            </a:pPr>
            <a:r>
              <a:rPr lang="en-US" sz="2000" kern="100" dirty="0">
                <a:solidFill>
                  <a:schemeClr val="tx1"/>
                </a:solidFill>
                <a:effectLst/>
                <a:latin typeface="+mj-lt"/>
                <a:ea typeface="Calibri" panose="020F0502020204030204" pitchFamily="34" charset="0"/>
                <a:cs typeface="Times New Roman" panose="02020603050405020304" pitchFamily="18" charset="0"/>
              </a:rPr>
              <a:t>Recommendation 5 – people receive the right support in hospital</a:t>
            </a:r>
          </a:p>
        </p:txBody>
      </p:sp>
    </p:spTree>
    <p:extLst>
      <p:ext uri="{BB962C8B-B14F-4D97-AF65-F5344CB8AC3E}">
        <p14:creationId xmlns:p14="http://schemas.microsoft.com/office/powerpoint/2010/main" val="130514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How to use this deck">
            <a:extLst>
              <a:ext uri="{FF2B5EF4-FFF2-40B4-BE49-F238E27FC236}">
                <a16:creationId xmlns:a16="http://schemas.microsoft.com/office/drawing/2014/main" id="{DAA8FEB7-5E1A-4B04-AD92-461B2842F957}"/>
              </a:ext>
            </a:extLst>
          </p:cNvPr>
          <p:cNvSpPr>
            <a:spLocks noGrp="1"/>
          </p:cNvSpPr>
          <p:nvPr>
            <p:ph type="title"/>
          </p:nvPr>
        </p:nvSpPr>
        <p:spPr/>
        <p:txBody>
          <a:bodyPr/>
          <a:lstStyle/>
          <a:p>
            <a:r>
              <a:rPr lang="en-US" sz="3400" dirty="0"/>
              <a:t>These recommendations haven’t been achieved(2) </a:t>
            </a:r>
            <a:endParaRPr lang="en-GB" sz="3400" dirty="0"/>
          </a:p>
        </p:txBody>
      </p:sp>
      <p:sp>
        <p:nvSpPr>
          <p:cNvPr id="8" name="Rectangle 7">
            <a:extLst>
              <a:ext uri="{FF2B5EF4-FFF2-40B4-BE49-F238E27FC236}">
                <a16:creationId xmlns:a16="http://schemas.microsoft.com/office/drawing/2014/main" id="{6FB39EF7-9CC0-4AC9-8C30-5A3F2FA4EBC2}"/>
              </a:ext>
            </a:extLst>
          </p:cNvPr>
          <p:cNvSpPr/>
          <p:nvPr/>
        </p:nvSpPr>
        <p:spPr>
          <a:xfrm>
            <a:off x="385414" y="1439335"/>
            <a:ext cx="8436853" cy="3032305"/>
          </a:xfrm>
          <a:prstGeom prst="rect">
            <a:avLst/>
          </a:prstGeom>
        </p:spPr>
        <p:txBody>
          <a:bodyPr wrap="square">
            <a:spAutoFit/>
          </a:bodyPr>
          <a:lstStyle/>
          <a:p>
            <a:pPr marL="342900" lvl="0" indent="-342900">
              <a:lnSpc>
                <a:spcPct val="107000"/>
              </a:lnSpc>
              <a:buFont typeface="Arial" panose="020B0604020202020204" pitchFamily="34" charset="0"/>
              <a:buChar char="•"/>
            </a:pPr>
            <a:r>
              <a:rPr lang="en-US" sz="2000" kern="100" dirty="0">
                <a:solidFill>
                  <a:schemeClr val="tx1"/>
                </a:solidFill>
                <a:effectLst/>
                <a:latin typeface="+mj-lt"/>
                <a:ea typeface="Calibri" panose="020F0502020204030204" pitchFamily="34" charset="0"/>
                <a:cs typeface="Times New Roman" panose="02020603050405020304" pitchFamily="18" charset="0"/>
              </a:rPr>
              <a:t>Recommendation 7 – people have skilled staff to support them</a:t>
            </a:r>
          </a:p>
          <a:p>
            <a:pPr marL="342900" lvl="0" indent="-342900">
              <a:lnSpc>
                <a:spcPct val="107000"/>
              </a:lnSpc>
              <a:buFont typeface="Arial" panose="020B0604020202020204" pitchFamily="34" charset="0"/>
              <a:buChar char="•"/>
            </a:pPr>
            <a:r>
              <a:rPr lang="en-US" sz="2000" kern="100" dirty="0">
                <a:solidFill>
                  <a:schemeClr val="tx1"/>
                </a:solidFill>
                <a:effectLst/>
                <a:latin typeface="+mj-lt"/>
                <a:ea typeface="Calibri" panose="020F0502020204030204" pitchFamily="34" charset="0"/>
                <a:cs typeface="Times New Roman" panose="02020603050405020304" pitchFamily="18" charset="0"/>
              </a:rPr>
              <a:t>Recommendation 8 – people have bespoke services</a:t>
            </a:r>
          </a:p>
          <a:p>
            <a:pPr marL="342900" lvl="0" indent="-342900">
              <a:lnSpc>
                <a:spcPct val="107000"/>
              </a:lnSpc>
              <a:buFont typeface="Arial" panose="020B0604020202020204" pitchFamily="34" charset="0"/>
              <a:buChar char="•"/>
            </a:pPr>
            <a:r>
              <a:rPr lang="en-US" sz="2000" kern="100" dirty="0">
                <a:solidFill>
                  <a:schemeClr val="tx1"/>
                </a:solidFill>
                <a:effectLst/>
                <a:latin typeface="+mj-lt"/>
                <a:ea typeface="Calibri" panose="020F0502020204030204" pitchFamily="34" charset="0"/>
                <a:cs typeface="Times New Roman" panose="02020603050405020304" pitchFamily="18" charset="0"/>
              </a:rPr>
              <a:t>Recommendation 11 – people who experience restrictive interventions have these reported to CQC</a:t>
            </a:r>
          </a:p>
          <a:p>
            <a:pPr marL="342900" lvl="0" indent="-342900">
              <a:lnSpc>
                <a:spcPct val="107000"/>
              </a:lnSpc>
              <a:buFont typeface="Arial" panose="020B0604020202020204" pitchFamily="34" charset="0"/>
              <a:buChar char="•"/>
            </a:pPr>
            <a:r>
              <a:rPr lang="en-US" sz="2000" kern="100" dirty="0">
                <a:solidFill>
                  <a:schemeClr val="tx1"/>
                </a:solidFill>
                <a:effectLst/>
                <a:latin typeface="+mj-lt"/>
                <a:ea typeface="Calibri" panose="020F0502020204030204" pitchFamily="34" charset="0"/>
                <a:cs typeface="Times New Roman" panose="02020603050405020304" pitchFamily="18" charset="0"/>
              </a:rPr>
              <a:t>Recommendation 13 – people who are segregated in hospital experience good quality regular independent reviews</a:t>
            </a:r>
          </a:p>
          <a:p>
            <a:pPr marL="342900" lvl="0" indent="-342900">
              <a:lnSpc>
                <a:spcPct val="107000"/>
              </a:lnSpc>
              <a:buFont typeface="Arial" panose="020B0604020202020204" pitchFamily="34" charset="0"/>
              <a:buChar char="•"/>
            </a:pPr>
            <a:r>
              <a:rPr lang="en-US" sz="2000" kern="100" dirty="0">
                <a:solidFill>
                  <a:schemeClr val="tx1"/>
                </a:solidFill>
                <a:effectLst/>
                <a:latin typeface="+mj-lt"/>
                <a:ea typeface="Calibri" panose="020F0502020204030204" pitchFamily="34" charset="0"/>
                <a:cs typeface="Times New Roman" panose="02020603050405020304" pitchFamily="18" charset="0"/>
              </a:rPr>
              <a:t>Recommendation 14 – people have meaningful Care (Education) and Treatment Reviews because providers and commissioners are accountable</a:t>
            </a:r>
          </a:p>
        </p:txBody>
      </p:sp>
    </p:spTree>
    <p:extLst>
      <p:ext uri="{BB962C8B-B14F-4D97-AF65-F5344CB8AC3E}">
        <p14:creationId xmlns:p14="http://schemas.microsoft.com/office/powerpoint/2010/main" val="394069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12A0-03EE-AE1F-AB9A-8B722BE4DA7B}"/>
              </a:ext>
            </a:extLst>
          </p:cNvPr>
          <p:cNvSpPr>
            <a:spLocks noGrp="1"/>
          </p:cNvSpPr>
          <p:nvPr>
            <p:ph type="title"/>
          </p:nvPr>
        </p:nvSpPr>
        <p:spPr/>
        <p:txBody>
          <a:bodyPr/>
          <a:lstStyle/>
          <a:p>
            <a:r>
              <a:rPr lang="en-US" sz="3400" dirty="0"/>
              <a:t>These recommendations haven’t been achieved(3) </a:t>
            </a:r>
            <a:endParaRPr lang="en-GB" sz="3400" dirty="0"/>
          </a:p>
        </p:txBody>
      </p:sp>
      <p:sp>
        <p:nvSpPr>
          <p:cNvPr id="3" name="Content Placeholder 2">
            <a:extLst>
              <a:ext uri="{FF2B5EF4-FFF2-40B4-BE49-F238E27FC236}">
                <a16:creationId xmlns:a16="http://schemas.microsoft.com/office/drawing/2014/main" id="{FD6F28C5-1BB9-741E-9904-7270CCD69EF6}"/>
              </a:ext>
            </a:extLst>
          </p:cNvPr>
          <p:cNvSpPr>
            <a:spLocks noGrp="1"/>
          </p:cNvSpPr>
          <p:nvPr>
            <p:ph idx="1"/>
          </p:nvPr>
        </p:nvSpPr>
        <p:spPr>
          <a:xfrm>
            <a:off x="402348" y="1769247"/>
            <a:ext cx="8229239" cy="2688453"/>
          </a:xfrm>
        </p:spPr>
        <p:txBody>
          <a:bodyPr/>
          <a:lstStyle/>
          <a:p>
            <a:pPr marL="342900" indent="-342900">
              <a:buFont typeface="Arial" panose="020B0604020202020204" pitchFamily="34" charset="0"/>
              <a:buChar char="•"/>
            </a:pPr>
            <a:r>
              <a:rPr lang="en-US" sz="2000" dirty="0"/>
              <a:t>Recommendation 15 – all people in segregation in hospital are </a:t>
            </a:r>
            <a:r>
              <a:rPr lang="en-US" sz="2000" dirty="0" err="1"/>
              <a:t>recognised</a:t>
            </a:r>
            <a:r>
              <a:rPr lang="en-US" sz="2000" dirty="0"/>
              <a:t> through updating the definition of long-term segregation</a:t>
            </a:r>
          </a:p>
          <a:p>
            <a:pPr marL="342900" indent="-342900">
              <a:buFont typeface="Arial" panose="020B0604020202020204" pitchFamily="34" charset="0"/>
              <a:buChar char="•"/>
            </a:pPr>
            <a:r>
              <a:rPr lang="en-US" sz="2000" dirty="0"/>
              <a:t>Recommendation 16 – people see a reduction in the use of restrictive interventions</a:t>
            </a:r>
          </a:p>
          <a:p>
            <a:pPr marL="342900" indent="-342900">
              <a:buFont typeface="Arial" panose="020B0604020202020204" pitchFamily="34" charset="0"/>
              <a:buChar char="•"/>
            </a:pPr>
            <a:r>
              <a:rPr lang="en-US" sz="2000" dirty="0"/>
              <a:t>Recommendation 17 – people in children’s and adult social care services experiencing restrictive interventions would have these reported to regulators</a:t>
            </a:r>
          </a:p>
          <a:p>
            <a:endParaRPr lang="en-GB" dirty="0"/>
          </a:p>
        </p:txBody>
      </p:sp>
    </p:spTree>
    <p:extLst>
      <p:ext uri="{BB962C8B-B14F-4D97-AF65-F5344CB8AC3E}">
        <p14:creationId xmlns:p14="http://schemas.microsoft.com/office/powerpoint/2010/main" val="287524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12A0-03EE-AE1F-AB9A-8B722BE4DA7B}"/>
              </a:ext>
            </a:extLst>
          </p:cNvPr>
          <p:cNvSpPr>
            <a:spLocks noGrp="1"/>
          </p:cNvSpPr>
          <p:nvPr>
            <p:ph type="title"/>
          </p:nvPr>
        </p:nvSpPr>
        <p:spPr>
          <a:xfrm>
            <a:off x="457381" y="327391"/>
            <a:ext cx="8229239" cy="866409"/>
          </a:xfrm>
        </p:spPr>
        <p:txBody>
          <a:bodyPr/>
          <a:lstStyle/>
          <a:p>
            <a:r>
              <a:rPr lang="en-US" sz="3400" dirty="0"/>
              <a:t>A parent’s view </a:t>
            </a:r>
            <a:endParaRPr lang="en-GB" sz="3400" dirty="0"/>
          </a:p>
        </p:txBody>
      </p:sp>
      <p:sp>
        <p:nvSpPr>
          <p:cNvPr id="3" name="Content Placeholder 2">
            <a:extLst>
              <a:ext uri="{FF2B5EF4-FFF2-40B4-BE49-F238E27FC236}">
                <a16:creationId xmlns:a16="http://schemas.microsoft.com/office/drawing/2014/main" id="{FD6F28C5-1BB9-741E-9904-7270CCD69EF6}"/>
              </a:ext>
            </a:extLst>
          </p:cNvPr>
          <p:cNvSpPr>
            <a:spLocks noGrp="1"/>
          </p:cNvSpPr>
          <p:nvPr>
            <p:ph idx="1"/>
          </p:nvPr>
        </p:nvSpPr>
        <p:spPr>
          <a:xfrm>
            <a:off x="334615" y="1447514"/>
            <a:ext cx="8229239" cy="2133886"/>
          </a:xfrm>
        </p:spPr>
        <p:txBody>
          <a:bodyPr/>
          <a:lstStyle/>
          <a:p>
            <a:r>
              <a:rPr lang="en-US" sz="2000" dirty="0"/>
              <a:t>March 2022 Progress Report -The view of a mother of a child in segregation </a:t>
            </a:r>
          </a:p>
          <a:p>
            <a:endParaRPr lang="en-US" sz="2000" dirty="0"/>
          </a:p>
          <a:p>
            <a:r>
              <a:rPr lang="en-US" sz="2000" dirty="0"/>
              <a:t>‘Nothing has really improved, and I am wondering how has it come to this?’</a:t>
            </a:r>
          </a:p>
          <a:p>
            <a:endParaRPr lang="en-GB" dirty="0"/>
          </a:p>
        </p:txBody>
      </p:sp>
    </p:spTree>
    <p:extLst>
      <p:ext uri="{BB962C8B-B14F-4D97-AF65-F5344CB8AC3E}">
        <p14:creationId xmlns:p14="http://schemas.microsoft.com/office/powerpoint/2010/main" val="1686974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12A0-03EE-AE1F-AB9A-8B722BE4DA7B}"/>
              </a:ext>
            </a:extLst>
          </p:cNvPr>
          <p:cNvSpPr>
            <a:spLocks noGrp="1"/>
          </p:cNvSpPr>
          <p:nvPr>
            <p:ph type="title"/>
          </p:nvPr>
        </p:nvSpPr>
        <p:spPr>
          <a:xfrm>
            <a:off x="457381" y="327391"/>
            <a:ext cx="8229239" cy="1120123"/>
          </a:xfrm>
        </p:spPr>
        <p:txBody>
          <a:bodyPr/>
          <a:lstStyle/>
          <a:p>
            <a:r>
              <a:rPr lang="en-US" sz="3400" dirty="0"/>
              <a:t>These recommendations have been partly achieved </a:t>
            </a:r>
            <a:endParaRPr lang="en-GB" sz="3400" dirty="0"/>
          </a:p>
        </p:txBody>
      </p:sp>
      <p:sp>
        <p:nvSpPr>
          <p:cNvPr id="3" name="Content Placeholder 2">
            <a:extLst>
              <a:ext uri="{FF2B5EF4-FFF2-40B4-BE49-F238E27FC236}">
                <a16:creationId xmlns:a16="http://schemas.microsoft.com/office/drawing/2014/main" id="{FD6F28C5-1BB9-741E-9904-7270CCD69EF6}"/>
              </a:ext>
            </a:extLst>
          </p:cNvPr>
          <p:cNvSpPr>
            <a:spLocks noGrp="1"/>
          </p:cNvSpPr>
          <p:nvPr>
            <p:ph idx="1"/>
          </p:nvPr>
        </p:nvSpPr>
        <p:spPr>
          <a:xfrm>
            <a:off x="393882" y="1744134"/>
            <a:ext cx="8229239" cy="2133886"/>
          </a:xfrm>
        </p:spPr>
        <p:txBody>
          <a:bodyPr/>
          <a:lstStyle/>
          <a:p>
            <a:pPr marL="342900" indent="-342900">
              <a:buFont typeface="Arial" panose="020B0604020202020204" pitchFamily="34" charset="0"/>
              <a:buChar char="•"/>
            </a:pPr>
            <a:r>
              <a:rPr lang="en-US" sz="2000" dirty="0"/>
              <a:t>Recommendation 6 – improving how CQC regulates services for people with a learning disability and autistic people</a:t>
            </a:r>
          </a:p>
          <a:p>
            <a:pPr marL="342900" indent="-342900">
              <a:buFont typeface="Arial" panose="020B0604020202020204" pitchFamily="34" charset="0"/>
              <a:buChar char="•"/>
            </a:pPr>
            <a:r>
              <a:rPr lang="en-US" sz="2000" dirty="0"/>
              <a:t>Recommendation 9 – recording data to improve local services</a:t>
            </a:r>
          </a:p>
          <a:p>
            <a:pPr marL="342900" indent="-342900">
              <a:buFont typeface="Arial" panose="020B0604020202020204" pitchFamily="34" charset="0"/>
              <a:buChar char="•"/>
            </a:pPr>
            <a:r>
              <a:rPr lang="en-US" sz="2000" dirty="0"/>
              <a:t>Recommendation 10 – people’s experience of person-</a:t>
            </a:r>
            <a:r>
              <a:rPr lang="en-US" sz="2000" dirty="0" err="1"/>
              <a:t>centred</a:t>
            </a:r>
            <a:r>
              <a:rPr lang="en-US" sz="2000" dirty="0"/>
              <a:t> care</a:t>
            </a:r>
          </a:p>
          <a:p>
            <a:pPr marL="342900" indent="-342900">
              <a:buFont typeface="Arial" panose="020B0604020202020204" pitchFamily="34" charset="0"/>
              <a:buChar char="•"/>
            </a:pPr>
            <a:r>
              <a:rPr lang="en-US" sz="2000" dirty="0"/>
              <a:t>Recommendation 12 – people who experience restrictive interventions have regular oversight by commissioners</a:t>
            </a:r>
          </a:p>
          <a:p>
            <a:endParaRPr lang="en-US" sz="2000" dirty="0"/>
          </a:p>
          <a:p>
            <a:endParaRPr lang="en-GB" dirty="0"/>
          </a:p>
        </p:txBody>
      </p:sp>
    </p:spTree>
    <p:extLst>
      <p:ext uri="{BB962C8B-B14F-4D97-AF65-F5344CB8AC3E}">
        <p14:creationId xmlns:p14="http://schemas.microsoft.com/office/powerpoint/2010/main" val="863114922"/>
      </p:ext>
    </p:extLst>
  </p:cSld>
  <p:clrMapOvr>
    <a:masterClrMapping/>
  </p:clrMapOvr>
</p:sld>
</file>

<file path=ppt/theme/theme1.xml><?xml version="1.0" encoding="utf-8"?>
<a:theme xmlns:a="http://schemas.openxmlformats.org/drawingml/2006/main" name="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template with accessibility tips  -  Read-Only" id="{E3841A0B-DF85-4744-BF54-053FBCDB19C0}" vid="{BD133F73-A8D9-4FC8-91B2-B21B02AF7105}"/>
    </a:ext>
  </a:extLst>
</a:theme>
</file>

<file path=ppt/theme/theme2.xml><?xml version="1.0" encoding="utf-8"?>
<a:theme xmlns:a="http://schemas.openxmlformats.org/drawingml/2006/main" name="1_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template with accessibility tips  -  Read-Only" id="{E3841A0B-DF85-4744-BF54-053FBCDB19C0}" vid="{443F7BE2-3A29-4235-B3C0-5DE3761D102E}"/>
    </a:ext>
  </a:extLst>
</a:theme>
</file>

<file path=ppt/theme/theme3.xml><?xml version="1.0" encoding="utf-8"?>
<a:theme xmlns:a="http://schemas.openxmlformats.org/drawingml/2006/main" name="2_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template with accessibility tips  -  Read-Only" id="{E3841A0B-DF85-4744-BF54-053FBCDB19C0}" vid="{1B066629-8896-4C93-9BAE-11BF5AAB6A20}"/>
    </a:ext>
  </a:extLst>
</a:theme>
</file>

<file path=ppt/theme/theme4.xml><?xml version="1.0" encoding="utf-8"?>
<a:theme xmlns:a="http://schemas.openxmlformats.org/drawingml/2006/main" name="3_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template with accessibility tips  -  Read-Only" id="{E3841A0B-DF85-4744-BF54-053FBCDB19C0}" vid="{282B53A6-EEC6-481D-AF6F-48D8B6609E61}"/>
    </a:ext>
  </a:extLst>
</a:theme>
</file>

<file path=ppt/theme/theme5.xml><?xml version="1.0" encoding="utf-8"?>
<a:theme xmlns:a="http://schemas.openxmlformats.org/drawingml/2006/main" name="4_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template with accessibility tips  -  Read-Only" id="{E3841A0B-DF85-4744-BF54-053FBCDB19C0}" vid="{EFC6AD21-2E46-4EC7-ADA3-FCEB5C8A0CD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E6592CC63D2147AE65EACDDBB18127" ma:contentTypeVersion="13" ma:contentTypeDescription="Create a new document." ma:contentTypeScope="" ma:versionID="2a34ae1bb1b5d1587cbfe0cd40013938">
  <xsd:schema xmlns:xsd="http://www.w3.org/2001/XMLSchema" xmlns:xs="http://www.w3.org/2001/XMLSchema" xmlns:p="http://schemas.microsoft.com/office/2006/metadata/properties" xmlns:ns3="e3d97a5c-ce42-4b4a-b38e-f974ae88b7ce" xmlns:ns4="dee707e8-2b65-4b7e-ba16-289dfe4538dd" targetNamespace="http://schemas.microsoft.com/office/2006/metadata/properties" ma:root="true" ma:fieldsID="5b429bead3b6496474510c577f724355" ns3:_="" ns4:_="">
    <xsd:import namespace="e3d97a5c-ce42-4b4a-b38e-f974ae88b7ce"/>
    <xsd:import namespace="dee707e8-2b65-4b7e-ba16-289dfe4538d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d97a5c-ce42-4b4a-b38e-f974ae88b7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e707e8-2b65-4b7e-ba16-289dfe4538d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BE3160-35D2-4D19-BEBB-F86A286FCBAF}">
  <ds:schemaRefs>
    <ds:schemaRef ds:uri="http://schemas.microsoft.com/sharepoint/v3/contenttype/forms"/>
  </ds:schemaRefs>
</ds:datastoreItem>
</file>

<file path=customXml/itemProps2.xml><?xml version="1.0" encoding="utf-8"?>
<ds:datastoreItem xmlns:ds="http://schemas.openxmlformats.org/officeDocument/2006/customXml" ds:itemID="{90C0F266-D819-4884-AAB8-81EE0B5CB73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D6A6C73-4DC1-4D46-974C-D73211E8E1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d97a5c-ce42-4b4a-b38e-f974ae88b7ce"/>
    <ds:schemaRef ds:uri="dee707e8-2b65-4b7e-ba16-289dfe4538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 with accessibility tips</Template>
  <TotalTime>152</TotalTime>
  <Words>656</Words>
  <Application>Microsoft Office PowerPoint</Application>
  <PresentationFormat>On-screen Show (16:9)</PresentationFormat>
  <Paragraphs>70</Paragraphs>
  <Slides>14</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14</vt:i4>
      </vt:variant>
    </vt:vector>
  </HeadingPairs>
  <TitlesOfParts>
    <vt:vector size="22" baseType="lpstr">
      <vt:lpstr>Arial</vt:lpstr>
      <vt:lpstr>Calibri</vt:lpstr>
      <vt:lpstr>Symbol</vt:lpstr>
      <vt:lpstr>GDS style presentation template (letterbox version)</vt:lpstr>
      <vt:lpstr>1_GDS style presentation template (letterbox version)</vt:lpstr>
      <vt:lpstr>2_GDS style presentation template (letterbox version)</vt:lpstr>
      <vt:lpstr>3_GDS style presentation template (letterbox version)</vt:lpstr>
      <vt:lpstr>4_GDS style presentation template (letterbox version)</vt:lpstr>
      <vt:lpstr>Beyond Out of Sight </vt:lpstr>
      <vt:lpstr>Outline of the session </vt:lpstr>
      <vt:lpstr>The context for the review </vt:lpstr>
      <vt:lpstr>Aim of the review</vt:lpstr>
      <vt:lpstr>These recommendations haven’t been achieved(1) </vt:lpstr>
      <vt:lpstr>These recommendations haven’t been achieved(2) </vt:lpstr>
      <vt:lpstr>These recommendations haven’t been achieved(3) </vt:lpstr>
      <vt:lpstr>A parent’s view </vt:lpstr>
      <vt:lpstr>These recommendations have been partly achieved </vt:lpstr>
      <vt:lpstr>What has to change </vt:lpstr>
      <vt:lpstr>Positive cultures </vt:lpstr>
      <vt:lpstr>The context now </vt:lpstr>
      <vt:lpstr>CQC policy position </vt:lpstr>
      <vt:lpstr>CQC policy position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Samantha</dc:creator>
  <cp:lastModifiedBy>Allen, Samantha</cp:lastModifiedBy>
  <cp:revision>5</cp:revision>
  <dcterms:created xsi:type="dcterms:W3CDTF">2022-05-12T10:45:18Z</dcterms:created>
  <dcterms:modified xsi:type="dcterms:W3CDTF">2023-08-09T11:18:51Z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0x01010037E6592CC63D2147AE65EACDDBB18127</vt:lpwstr>
  </property>
</Properties>
</file>