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media/image10.jpg" ContentType="image/jpg"/>
  <Override PartName="/ppt/media/image11.jpg" ContentType="image/jpg"/>
  <Override PartName="/ppt/media/image12.jpg" ContentType="image/jpg"/>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84" r:id="rId4"/>
    <p:sldMasterId id="2147483687" r:id="rId5"/>
    <p:sldMasterId id="2147483700" r:id="rId6"/>
    <p:sldMasterId id="2147483708" r:id="rId7"/>
    <p:sldMasterId id="2147483723" r:id="rId8"/>
    <p:sldMasterId id="2147483731" r:id="rId9"/>
    <p:sldMasterId id="2147483738" r:id="rId10"/>
    <p:sldMasterId id="2147483742" r:id="rId11"/>
  </p:sldMasterIdLst>
  <p:notesMasterIdLst>
    <p:notesMasterId r:id="rId40"/>
  </p:notesMasterIdLst>
  <p:sldIdLst>
    <p:sldId id="272" r:id="rId12"/>
    <p:sldId id="494" r:id="rId13"/>
    <p:sldId id="495" r:id="rId14"/>
    <p:sldId id="496" r:id="rId15"/>
    <p:sldId id="277" r:id="rId16"/>
    <p:sldId id="278" r:id="rId17"/>
    <p:sldId id="279" r:id="rId18"/>
    <p:sldId id="281" r:id="rId19"/>
    <p:sldId id="497" r:id="rId20"/>
    <p:sldId id="300" r:id="rId21"/>
    <p:sldId id="282" r:id="rId22"/>
    <p:sldId id="301" r:id="rId23"/>
    <p:sldId id="303" r:id="rId24"/>
    <p:sldId id="309" r:id="rId25"/>
    <p:sldId id="308" r:id="rId26"/>
    <p:sldId id="302" r:id="rId27"/>
    <p:sldId id="298" r:id="rId28"/>
    <p:sldId id="263" r:id="rId29"/>
    <p:sldId id="1523" r:id="rId30"/>
    <p:sldId id="292" r:id="rId31"/>
    <p:sldId id="286" r:id="rId32"/>
    <p:sldId id="288" r:id="rId33"/>
    <p:sldId id="312" r:id="rId34"/>
    <p:sldId id="1511" r:id="rId35"/>
    <p:sldId id="1522" r:id="rId36"/>
    <p:sldId id="315" r:id="rId37"/>
    <p:sldId id="304" r:id="rId38"/>
    <p:sldId id="305" r:id="rId39"/>
  </p:sldIdLst>
  <p:sldSz cx="9144000" cy="6858000" type="screen4x3"/>
  <p:notesSz cx="6808788" cy="9940925"/>
  <p:defaultTextStyle>
    <a:defPPr>
      <a:defRPr lang="en-US"/>
    </a:defPPr>
    <a:lvl1pPr marL="0" algn="l" defTabSz="913960" rtl="0" eaLnBrk="1" latinLnBrk="0" hangingPunct="1">
      <a:defRPr sz="1800" kern="1200">
        <a:solidFill>
          <a:schemeClr val="tx1"/>
        </a:solidFill>
        <a:latin typeface="+mn-lt"/>
        <a:ea typeface="+mn-ea"/>
        <a:cs typeface="+mn-cs"/>
      </a:defRPr>
    </a:lvl1pPr>
    <a:lvl2pPr marL="456980" algn="l" defTabSz="913960" rtl="0" eaLnBrk="1" latinLnBrk="0" hangingPunct="1">
      <a:defRPr sz="1800" kern="1200">
        <a:solidFill>
          <a:schemeClr val="tx1"/>
        </a:solidFill>
        <a:latin typeface="+mn-lt"/>
        <a:ea typeface="+mn-ea"/>
        <a:cs typeface="+mn-cs"/>
      </a:defRPr>
    </a:lvl2pPr>
    <a:lvl3pPr marL="913960" algn="l" defTabSz="913960" rtl="0" eaLnBrk="1" latinLnBrk="0" hangingPunct="1">
      <a:defRPr sz="1800" kern="1200">
        <a:solidFill>
          <a:schemeClr val="tx1"/>
        </a:solidFill>
        <a:latin typeface="+mn-lt"/>
        <a:ea typeface="+mn-ea"/>
        <a:cs typeface="+mn-cs"/>
      </a:defRPr>
    </a:lvl3pPr>
    <a:lvl4pPr marL="1370940" algn="l" defTabSz="913960" rtl="0" eaLnBrk="1" latinLnBrk="0" hangingPunct="1">
      <a:defRPr sz="1800" kern="1200">
        <a:solidFill>
          <a:schemeClr val="tx1"/>
        </a:solidFill>
        <a:latin typeface="+mn-lt"/>
        <a:ea typeface="+mn-ea"/>
        <a:cs typeface="+mn-cs"/>
      </a:defRPr>
    </a:lvl4pPr>
    <a:lvl5pPr marL="1827921" algn="l" defTabSz="913960" rtl="0" eaLnBrk="1" latinLnBrk="0" hangingPunct="1">
      <a:defRPr sz="1800" kern="1200">
        <a:solidFill>
          <a:schemeClr val="tx1"/>
        </a:solidFill>
        <a:latin typeface="+mn-lt"/>
        <a:ea typeface="+mn-ea"/>
        <a:cs typeface="+mn-cs"/>
      </a:defRPr>
    </a:lvl5pPr>
    <a:lvl6pPr marL="2284901" algn="l" defTabSz="913960" rtl="0" eaLnBrk="1" latinLnBrk="0" hangingPunct="1">
      <a:defRPr sz="1800" kern="1200">
        <a:solidFill>
          <a:schemeClr val="tx1"/>
        </a:solidFill>
        <a:latin typeface="+mn-lt"/>
        <a:ea typeface="+mn-ea"/>
        <a:cs typeface="+mn-cs"/>
      </a:defRPr>
    </a:lvl6pPr>
    <a:lvl7pPr marL="2741884" algn="l" defTabSz="913960" rtl="0" eaLnBrk="1" latinLnBrk="0" hangingPunct="1">
      <a:defRPr sz="1800" kern="1200">
        <a:solidFill>
          <a:schemeClr val="tx1"/>
        </a:solidFill>
        <a:latin typeface="+mn-lt"/>
        <a:ea typeface="+mn-ea"/>
        <a:cs typeface="+mn-cs"/>
      </a:defRPr>
    </a:lvl7pPr>
    <a:lvl8pPr marL="3198864" algn="l" defTabSz="913960" rtl="0" eaLnBrk="1" latinLnBrk="0" hangingPunct="1">
      <a:defRPr sz="1800" kern="1200">
        <a:solidFill>
          <a:schemeClr val="tx1"/>
        </a:solidFill>
        <a:latin typeface="+mn-lt"/>
        <a:ea typeface="+mn-ea"/>
        <a:cs typeface="+mn-cs"/>
      </a:defRPr>
    </a:lvl8pPr>
    <a:lvl9pPr marL="3655844" algn="l" defTabSz="91396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A5BE"/>
    <a:srgbClr val="4597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37" autoAdjust="0"/>
    <p:restoredTop sz="80866" autoAdjust="0"/>
  </p:normalViewPr>
  <p:slideViewPr>
    <p:cSldViewPr>
      <p:cViewPr varScale="1">
        <p:scale>
          <a:sx n="54" d="100"/>
          <a:sy n="54" d="100"/>
        </p:scale>
        <p:origin x="1200" y="44"/>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0D8359-156E-4FC2-8162-E4843D451BC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4537A797-BBA3-4B6F-B673-778422D36ACE}">
      <dgm:prSet phldrT="[Text]"/>
      <dgm:spPr/>
      <dgm:t>
        <a:bodyPr/>
        <a:lstStyle/>
        <a:p>
          <a:r>
            <a:rPr lang="en-GB" dirty="0">
              <a:solidFill>
                <a:schemeClr val="tx1"/>
              </a:solidFill>
            </a:rPr>
            <a:t>Autonomy/control</a:t>
          </a:r>
        </a:p>
      </dgm:t>
    </dgm:pt>
    <dgm:pt modelId="{A622D1D3-1AAC-4C15-90FB-7768C72EBE76}" type="parTrans" cxnId="{ED18AF61-D7D2-45E0-AA7F-340A1F2A2E37}">
      <dgm:prSet/>
      <dgm:spPr/>
      <dgm:t>
        <a:bodyPr/>
        <a:lstStyle/>
        <a:p>
          <a:endParaRPr lang="en-GB"/>
        </a:p>
      </dgm:t>
    </dgm:pt>
    <dgm:pt modelId="{8526FFD7-120E-4BD5-9342-49D5C9F47DE3}" type="sibTrans" cxnId="{ED18AF61-D7D2-45E0-AA7F-340A1F2A2E37}">
      <dgm:prSet/>
      <dgm:spPr/>
      <dgm:t>
        <a:bodyPr/>
        <a:lstStyle/>
        <a:p>
          <a:endParaRPr lang="en-GB"/>
        </a:p>
      </dgm:t>
    </dgm:pt>
    <dgm:pt modelId="{81B24A7F-E47A-4CC7-BF25-B3F113293EF2}">
      <dgm:prSet phldrT="[Text]"/>
      <dgm:spPr/>
      <dgm:t>
        <a:bodyPr/>
        <a:lstStyle/>
        <a:p>
          <a:r>
            <a:rPr lang="en-GB" dirty="0"/>
            <a:t>Voice, influence and fairness</a:t>
          </a:r>
        </a:p>
      </dgm:t>
    </dgm:pt>
    <dgm:pt modelId="{AB3090FA-3ADF-4E30-AC5C-77868502C1CB}" type="parTrans" cxnId="{0CBE9CD8-94A9-4E5D-A687-B5F240E02E74}">
      <dgm:prSet/>
      <dgm:spPr/>
      <dgm:t>
        <a:bodyPr/>
        <a:lstStyle/>
        <a:p>
          <a:endParaRPr lang="en-GB"/>
        </a:p>
      </dgm:t>
    </dgm:pt>
    <dgm:pt modelId="{4C321175-2F6B-4442-8231-85F8F9822969}" type="sibTrans" cxnId="{0CBE9CD8-94A9-4E5D-A687-B5F240E02E74}">
      <dgm:prSet/>
      <dgm:spPr/>
      <dgm:t>
        <a:bodyPr/>
        <a:lstStyle/>
        <a:p>
          <a:endParaRPr lang="en-GB"/>
        </a:p>
      </dgm:t>
    </dgm:pt>
    <dgm:pt modelId="{54CED5BD-8744-4119-9055-92F943270198}">
      <dgm:prSet phldrT="[Text]"/>
      <dgm:spPr/>
      <dgm:t>
        <a:bodyPr/>
        <a:lstStyle/>
        <a:p>
          <a:r>
            <a:rPr lang="en-GB" dirty="0">
              <a:solidFill>
                <a:schemeClr val="tx1"/>
              </a:solidFill>
            </a:rPr>
            <a:t>Belonging</a:t>
          </a:r>
        </a:p>
      </dgm:t>
    </dgm:pt>
    <dgm:pt modelId="{DF25F4FE-8C09-45C4-A583-17207360F85D}" type="parTrans" cxnId="{6BF0B782-FABE-4A80-B291-87F6F49869AB}">
      <dgm:prSet/>
      <dgm:spPr/>
      <dgm:t>
        <a:bodyPr/>
        <a:lstStyle/>
        <a:p>
          <a:endParaRPr lang="en-GB"/>
        </a:p>
      </dgm:t>
    </dgm:pt>
    <dgm:pt modelId="{1F19D068-0A87-466F-8B40-AA791EFCD114}" type="sibTrans" cxnId="{6BF0B782-FABE-4A80-B291-87F6F49869AB}">
      <dgm:prSet/>
      <dgm:spPr/>
      <dgm:t>
        <a:bodyPr/>
        <a:lstStyle/>
        <a:p>
          <a:endParaRPr lang="en-GB"/>
        </a:p>
      </dgm:t>
    </dgm:pt>
    <dgm:pt modelId="{04F54577-C5B5-4EC4-83A8-2626B47DDCA4}">
      <dgm:prSet phldrT="[Text]"/>
      <dgm:spPr/>
      <dgm:t>
        <a:bodyPr/>
        <a:lstStyle/>
        <a:p>
          <a:r>
            <a:rPr lang="en-GB" dirty="0"/>
            <a:t>Team working</a:t>
          </a:r>
        </a:p>
      </dgm:t>
    </dgm:pt>
    <dgm:pt modelId="{DCCA1A78-638F-4A9C-847A-E0178679F893}" type="parTrans" cxnId="{56874871-5DAA-4ACA-A38E-AACBBFC123EE}">
      <dgm:prSet/>
      <dgm:spPr/>
      <dgm:t>
        <a:bodyPr/>
        <a:lstStyle/>
        <a:p>
          <a:endParaRPr lang="en-GB"/>
        </a:p>
      </dgm:t>
    </dgm:pt>
    <dgm:pt modelId="{07B900E3-3F85-4196-ACA4-959709A4D5C1}" type="sibTrans" cxnId="{56874871-5DAA-4ACA-A38E-AACBBFC123EE}">
      <dgm:prSet/>
      <dgm:spPr/>
      <dgm:t>
        <a:bodyPr/>
        <a:lstStyle/>
        <a:p>
          <a:endParaRPr lang="en-GB"/>
        </a:p>
      </dgm:t>
    </dgm:pt>
    <dgm:pt modelId="{C01E5606-0196-4C47-B3CF-C00C528ADA52}">
      <dgm:prSet phldrT="[Text]"/>
      <dgm:spPr/>
      <dgm:t>
        <a:bodyPr/>
        <a:lstStyle/>
        <a:p>
          <a:r>
            <a:rPr lang="en-GB" dirty="0">
              <a:solidFill>
                <a:schemeClr val="tx1"/>
              </a:solidFill>
            </a:rPr>
            <a:t>Competence</a:t>
          </a:r>
        </a:p>
      </dgm:t>
    </dgm:pt>
    <dgm:pt modelId="{79933B21-C349-4559-8FCF-2916168E63E9}" type="parTrans" cxnId="{D72F1568-5524-4C10-B635-AF4F1D6F2AB5}">
      <dgm:prSet/>
      <dgm:spPr/>
      <dgm:t>
        <a:bodyPr/>
        <a:lstStyle/>
        <a:p>
          <a:endParaRPr lang="en-GB"/>
        </a:p>
      </dgm:t>
    </dgm:pt>
    <dgm:pt modelId="{BE873E62-2DBC-4356-A03A-C0E158209CED}" type="sibTrans" cxnId="{D72F1568-5524-4C10-B635-AF4F1D6F2AB5}">
      <dgm:prSet/>
      <dgm:spPr/>
      <dgm:t>
        <a:bodyPr/>
        <a:lstStyle/>
        <a:p>
          <a:endParaRPr lang="en-GB"/>
        </a:p>
      </dgm:t>
    </dgm:pt>
    <dgm:pt modelId="{9F7F2CFE-2069-4C0B-8D7F-F89663B673D1}">
      <dgm:prSet phldrT="[Text]"/>
      <dgm:spPr/>
      <dgm:t>
        <a:bodyPr/>
        <a:lstStyle/>
        <a:p>
          <a:r>
            <a:rPr lang="en-GB" dirty="0"/>
            <a:t>Workload</a:t>
          </a:r>
        </a:p>
      </dgm:t>
    </dgm:pt>
    <dgm:pt modelId="{56B4CE40-F1AE-4580-AD0A-BE2AC2541DA6}" type="parTrans" cxnId="{C7A3DB42-E1DF-40E1-A808-3EA0CEAC5380}">
      <dgm:prSet/>
      <dgm:spPr/>
      <dgm:t>
        <a:bodyPr/>
        <a:lstStyle/>
        <a:p>
          <a:endParaRPr lang="en-GB"/>
        </a:p>
      </dgm:t>
    </dgm:pt>
    <dgm:pt modelId="{1495D833-A338-4ACE-ACE8-85150D4F3FA9}" type="sibTrans" cxnId="{C7A3DB42-E1DF-40E1-A808-3EA0CEAC5380}">
      <dgm:prSet/>
      <dgm:spPr/>
      <dgm:t>
        <a:bodyPr/>
        <a:lstStyle/>
        <a:p>
          <a:endParaRPr lang="en-GB"/>
        </a:p>
      </dgm:t>
    </dgm:pt>
    <dgm:pt modelId="{09F3A523-84DE-455C-86D2-B350DF2E12A5}">
      <dgm:prSet/>
      <dgm:spPr/>
      <dgm:t>
        <a:bodyPr/>
        <a:lstStyle/>
        <a:p>
          <a:r>
            <a:rPr lang="en-GB" dirty="0"/>
            <a:t>Work conditions</a:t>
          </a:r>
        </a:p>
      </dgm:t>
    </dgm:pt>
    <dgm:pt modelId="{41B95DD0-A48D-4DBE-9700-C15620F04D6F}" type="parTrans" cxnId="{984D2D67-792B-4AB0-8E59-368247481340}">
      <dgm:prSet/>
      <dgm:spPr/>
      <dgm:t>
        <a:bodyPr/>
        <a:lstStyle/>
        <a:p>
          <a:endParaRPr lang="en-GB"/>
        </a:p>
      </dgm:t>
    </dgm:pt>
    <dgm:pt modelId="{DBD1F8E0-7E00-41DE-A750-29A69F3CC174}" type="sibTrans" cxnId="{984D2D67-792B-4AB0-8E59-368247481340}">
      <dgm:prSet/>
      <dgm:spPr/>
      <dgm:t>
        <a:bodyPr/>
        <a:lstStyle/>
        <a:p>
          <a:endParaRPr lang="en-GB"/>
        </a:p>
      </dgm:t>
    </dgm:pt>
    <dgm:pt modelId="{3DD8B568-1084-4FE5-B5B1-59379C59F33C}">
      <dgm:prSet/>
      <dgm:spPr/>
      <dgm:t>
        <a:bodyPr/>
        <a:lstStyle/>
        <a:p>
          <a:r>
            <a:rPr lang="en-GB" dirty="0"/>
            <a:t>Work schedule and rotas</a:t>
          </a:r>
        </a:p>
      </dgm:t>
    </dgm:pt>
    <dgm:pt modelId="{89D253F0-5B00-4AAF-A359-7B0FD3C0C03D}" type="parTrans" cxnId="{0A2E41E7-FFC9-4B9F-B999-B014FB933091}">
      <dgm:prSet/>
      <dgm:spPr/>
      <dgm:t>
        <a:bodyPr/>
        <a:lstStyle/>
        <a:p>
          <a:endParaRPr lang="en-GB"/>
        </a:p>
      </dgm:t>
    </dgm:pt>
    <dgm:pt modelId="{D2A610F0-725A-4AE3-94DF-41C404A00281}" type="sibTrans" cxnId="{0A2E41E7-FFC9-4B9F-B999-B014FB933091}">
      <dgm:prSet/>
      <dgm:spPr/>
      <dgm:t>
        <a:bodyPr/>
        <a:lstStyle/>
        <a:p>
          <a:endParaRPr lang="en-GB"/>
        </a:p>
      </dgm:t>
    </dgm:pt>
    <dgm:pt modelId="{DC6514BD-9611-4F4C-9A80-CD73F056DE20}">
      <dgm:prSet/>
      <dgm:spPr/>
      <dgm:t>
        <a:bodyPr/>
        <a:lstStyle/>
        <a:p>
          <a:r>
            <a:rPr lang="en-GB" dirty="0"/>
            <a:t>Culture and leadership</a:t>
          </a:r>
        </a:p>
      </dgm:t>
    </dgm:pt>
    <dgm:pt modelId="{C4EA9031-5F54-4D12-A563-EF35C17439E5}" type="parTrans" cxnId="{AA42FD0E-24A9-4D3C-A129-A33E76A68EE3}">
      <dgm:prSet/>
      <dgm:spPr/>
      <dgm:t>
        <a:bodyPr/>
        <a:lstStyle/>
        <a:p>
          <a:endParaRPr lang="en-GB"/>
        </a:p>
      </dgm:t>
    </dgm:pt>
    <dgm:pt modelId="{A914576F-9875-4618-8C02-8B1DCFDD6179}" type="sibTrans" cxnId="{AA42FD0E-24A9-4D3C-A129-A33E76A68EE3}">
      <dgm:prSet/>
      <dgm:spPr/>
      <dgm:t>
        <a:bodyPr/>
        <a:lstStyle/>
        <a:p>
          <a:endParaRPr lang="en-GB"/>
        </a:p>
      </dgm:t>
    </dgm:pt>
    <dgm:pt modelId="{90510297-22E1-4C68-AD18-0E6194B906CA}" type="pres">
      <dgm:prSet presAssocID="{660D8359-156E-4FC2-8162-E4843D451BCE}" presName="Name0" presStyleCnt="0">
        <dgm:presLayoutVars>
          <dgm:dir/>
          <dgm:animLvl val="lvl"/>
          <dgm:resizeHandles val="exact"/>
        </dgm:presLayoutVars>
      </dgm:prSet>
      <dgm:spPr/>
    </dgm:pt>
    <dgm:pt modelId="{B5FE5FD8-68D7-4FBF-A2C9-206E6CAB0384}" type="pres">
      <dgm:prSet presAssocID="{4537A797-BBA3-4B6F-B673-778422D36ACE}" presName="linNode" presStyleCnt="0"/>
      <dgm:spPr/>
    </dgm:pt>
    <dgm:pt modelId="{73A60CE5-4436-435B-9ABF-D3612ACD2091}" type="pres">
      <dgm:prSet presAssocID="{4537A797-BBA3-4B6F-B673-778422D36ACE}" presName="parentText" presStyleLbl="node1" presStyleIdx="0" presStyleCnt="3">
        <dgm:presLayoutVars>
          <dgm:chMax val="1"/>
          <dgm:bulletEnabled val="1"/>
        </dgm:presLayoutVars>
      </dgm:prSet>
      <dgm:spPr/>
    </dgm:pt>
    <dgm:pt modelId="{261E4C92-6D2B-4A4D-8D38-9918C74B344A}" type="pres">
      <dgm:prSet presAssocID="{4537A797-BBA3-4B6F-B673-778422D36ACE}" presName="descendantText" presStyleLbl="alignAccFollowNode1" presStyleIdx="0" presStyleCnt="3">
        <dgm:presLayoutVars>
          <dgm:bulletEnabled val="1"/>
        </dgm:presLayoutVars>
      </dgm:prSet>
      <dgm:spPr/>
    </dgm:pt>
    <dgm:pt modelId="{103417D6-939E-46FC-B938-93BE0B31B21D}" type="pres">
      <dgm:prSet presAssocID="{8526FFD7-120E-4BD5-9342-49D5C9F47DE3}" presName="sp" presStyleCnt="0"/>
      <dgm:spPr/>
    </dgm:pt>
    <dgm:pt modelId="{199C4818-0D8D-4A5C-B909-8918C1BC106B}" type="pres">
      <dgm:prSet presAssocID="{54CED5BD-8744-4119-9055-92F943270198}" presName="linNode" presStyleCnt="0"/>
      <dgm:spPr/>
    </dgm:pt>
    <dgm:pt modelId="{0387DE03-9B29-4754-B249-7E8DE6475A7C}" type="pres">
      <dgm:prSet presAssocID="{54CED5BD-8744-4119-9055-92F943270198}" presName="parentText" presStyleLbl="node1" presStyleIdx="1" presStyleCnt="3">
        <dgm:presLayoutVars>
          <dgm:chMax val="1"/>
          <dgm:bulletEnabled val="1"/>
        </dgm:presLayoutVars>
      </dgm:prSet>
      <dgm:spPr/>
    </dgm:pt>
    <dgm:pt modelId="{B2CAA3D2-FD6D-4326-A5C5-E25E47842B1F}" type="pres">
      <dgm:prSet presAssocID="{54CED5BD-8744-4119-9055-92F943270198}" presName="descendantText" presStyleLbl="alignAccFollowNode1" presStyleIdx="1" presStyleCnt="3">
        <dgm:presLayoutVars>
          <dgm:bulletEnabled val="1"/>
        </dgm:presLayoutVars>
      </dgm:prSet>
      <dgm:spPr/>
    </dgm:pt>
    <dgm:pt modelId="{82B75CAB-90FD-4FE4-9F77-BE25AF3E6C28}" type="pres">
      <dgm:prSet presAssocID="{1F19D068-0A87-466F-8B40-AA791EFCD114}" presName="sp" presStyleCnt="0"/>
      <dgm:spPr/>
    </dgm:pt>
    <dgm:pt modelId="{1B4B488E-18E5-49BC-9E74-00C7B44609C9}" type="pres">
      <dgm:prSet presAssocID="{C01E5606-0196-4C47-B3CF-C00C528ADA52}" presName="linNode" presStyleCnt="0"/>
      <dgm:spPr/>
    </dgm:pt>
    <dgm:pt modelId="{FA3A1372-C467-4EA1-A6C8-F2E2AE113D5C}" type="pres">
      <dgm:prSet presAssocID="{C01E5606-0196-4C47-B3CF-C00C528ADA52}" presName="parentText" presStyleLbl="node1" presStyleIdx="2" presStyleCnt="3">
        <dgm:presLayoutVars>
          <dgm:chMax val="1"/>
          <dgm:bulletEnabled val="1"/>
        </dgm:presLayoutVars>
      </dgm:prSet>
      <dgm:spPr/>
    </dgm:pt>
    <dgm:pt modelId="{C0CE6C1A-D740-409B-8CC7-5684402A14DF}" type="pres">
      <dgm:prSet presAssocID="{C01E5606-0196-4C47-B3CF-C00C528ADA52}" presName="descendantText" presStyleLbl="alignAccFollowNode1" presStyleIdx="2" presStyleCnt="3">
        <dgm:presLayoutVars>
          <dgm:bulletEnabled val="1"/>
        </dgm:presLayoutVars>
      </dgm:prSet>
      <dgm:spPr/>
    </dgm:pt>
  </dgm:ptLst>
  <dgm:cxnLst>
    <dgm:cxn modelId="{AA42FD0E-24A9-4D3C-A129-A33E76A68EE3}" srcId="{54CED5BD-8744-4119-9055-92F943270198}" destId="{DC6514BD-9611-4F4C-9A80-CD73F056DE20}" srcOrd="1" destOrd="0" parTransId="{C4EA9031-5F54-4D12-A563-EF35C17439E5}" sibTransId="{A914576F-9875-4618-8C02-8B1DCFDD6179}"/>
    <dgm:cxn modelId="{99AC7922-3E36-44D0-8DCC-078A55936B2B}" type="presOf" srcId="{81B24A7F-E47A-4CC7-BF25-B3F113293EF2}" destId="{261E4C92-6D2B-4A4D-8D38-9918C74B344A}" srcOrd="0" destOrd="0" presId="urn:microsoft.com/office/officeart/2005/8/layout/vList5"/>
    <dgm:cxn modelId="{D7107924-E9AE-48DB-B5F8-F78512D0C145}" type="presOf" srcId="{C01E5606-0196-4C47-B3CF-C00C528ADA52}" destId="{FA3A1372-C467-4EA1-A6C8-F2E2AE113D5C}" srcOrd="0" destOrd="0" presId="urn:microsoft.com/office/officeart/2005/8/layout/vList5"/>
    <dgm:cxn modelId="{D9260828-035C-4BE1-8BC7-2EE138511506}" type="presOf" srcId="{09F3A523-84DE-455C-86D2-B350DF2E12A5}" destId="{261E4C92-6D2B-4A4D-8D38-9918C74B344A}" srcOrd="0" destOrd="1" presId="urn:microsoft.com/office/officeart/2005/8/layout/vList5"/>
    <dgm:cxn modelId="{7840A861-0D89-4E40-829C-0C119C43E0E1}" type="presOf" srcId="{DC6514BD-9611-4F4C-9A80-CD73F056DE20}" destId="{B2CAA3D2-FD6D-4326-A5C5-E25E47842B1F}" srcOrd="0" destOrd="1" presId="urn:microsoft.com/office/officeart/2005/8/layout/vList5"/>
    <dgm:cxn modelId="{ED18AF61-D7D2-45E0-AA7F-340A1F2A2E37}" srcId="{660D8359-156E-4FC2-8162-E4843D451BCE}" destId="{4537A797-BBA3-4B6F-B673-778422D36ACE}" srcOrd="0" destOrd="0" parTransId="{A622D1D3-1AAC-4C15-90FB-7768C72EBE76}" sibTransId="{8526FFD7-120E-4BD5-9342-49D5C9F47DE3}"/>
    <dgm:cxn modelId="{C7A3DB42-E1DF-40E1-A808-3EA0CEAC5380}" srcId="{C01E5606-0196-4C47-B3CF-C00C528ADA52}" destId="{9F7F2CFE-2069-4C0B-8D7F-F89663B673D1}" srcOrd="0" destOrd="0" parTransId="{56B4CE40-F1AE-4580-AD0A-BE2AC2541DA6}" sibTransId="{1495D833-A338-4ACE-ACE8-85150D4F3FA9}"/>
    <dgm:cxn modelId="{BC3D8465-6BA2-48A5-A226-C25AA70FB0DF}" type="presOf" srcId="{3DD8B568-1084-4FE5-B5B1-59379C59F33C}" destId="{261E4C92-6D2B-4A4D-8D38-9918C74B344A}" srcOrd="0" destOrd="2" presId="urn:microsoft.com/office/officeart/2005/8/layout/vList5"/>
    <dgm:cxn modelId="{984D2D67-792B-4AB0-8E59-368247481340}" srcId="{4537A797-BBA3-4B6F-B673-778422D36ACE}" destId="{09F3A523-84DE-455C-86D2-B350DF2E12A5}" srcOrd="1" destOrd="0" parTransId="{41B95DD0-A48D-4DBE-9700-C15620F04D6F}" sibTransId="{DBD1F8E0-7E00-41DE-A750-29A69F3CC174}"/>
    <dgm:cxn modelId="{D72F1568-5524-4C10-B635-AF4F1D6F2AB5}" srcId="{660D8359-156E-4FC2-8162-E4843D451BCE}" destId="{C01E5606-0196-4C47-B3CF-C00C528ADA52}" srcOrd="2" destOrd="0" parTransId="{79933B21-C349-4559-8FCF-2916168E63E9}" sibTransId="{BE873E62-2DBC-4356-A03A-C0E158209CED}"/>
    <dgm:cxn modelId="{56874871-5DAA-4ACA-A38E-AACBBFC123EE}" srcId="{54CED5BD-8744-4119-9055-92F943270198}" destId="{04F54577-C5B5-4EC4-83A8-2626B47DDCA4}" srcOrd="0" destOrd="0" parTransId="{DCCA1A78-638F-4A9C-847A-E0178679F893}" sibTransId="{07B900E3-3F85-4196-ACA4-959709A4D5C1}"/>
    <dgm:cxn modelId="{93752F58-9C70-4DFF-B7CB-CDAE245E67DA}" type="presOf" srcId="{9F7F2CFE-2069-4C0B-8D7F-F89663B673D1}" destId="{C0CE6C1A-D740-409B-8CC7-5684402A14DF}" srcOrd="0" destOrd="0" presId="urn:microsoft.com/office/officeart/2005/8/layout/vList5"/>
    <dgm:cxn modelId="{1535D679-FFB2-42A1-BE2E-27319096752C}" type="presOf" srcId="{660D8359-156E-4FC2-8162-E4843D451BCE}" destId="{90510297-22E1-4C68-AD18-0E6194B906CA}" srcOrd="0" destOrd="0" presId="urn:microsoft.com/office/officeart/2005/8/layout/vList5"/>
    <dgm:cxn modelId="{6BF0B782-FABE-4A80-B291-87F6F49869AB}" srcId="{660D8359-156E-4FC2-8162-E4843D451BCE}" destId="{54CED5BD-8744-4119-9055-92F943270198}" srcOrd="1" destOrd="0" parTransId="{DF25F4FE-8C09-45C4-A583-17207360F85D}" sibTransId="{1F19D068-0A87-466F-8B40-AA791EFCD114}"/>
    <dgm:cxn modelId="{89BDC290-09E0-4AAF-B9A3-7AD85E5AA257}" type="presOf" srcId="{04F54577-C5B5-4EC4-83A8-2626B47DDCA4}" destId="{B2CAA3D2-FD6D-4326-A5C5-E25E47842B1F}" srcOrd="0" destOrd="0" presId="urn:microsoft.com/office/officeart/2005/8/layout/vList5"/>
    <dgm:cxn modelId="{82FB79D7-044F-4481-B220-65DD2FFC7616}" type="presOf" srcId="{4537A797-BBA3-4B6F-B673-778422D36ACE}" destId="{73A60CE5-4436-435B-9ABF-D3612ACD2091}" srcOrd="0" destOrd="0" presId="urn:microsoft.com/office/officeart/2005/8/layout/vList5"/>
    <dgm:cxn modelId="{0CBE9CD8-94A9-4E5D-A687-B5F240E02E74}" srcId="{4537A797-BBA3-4B6F-B673-778422D36ACE}" destId="{81B24A7F-E47A-4CC7-BF25-B3F113293EF2}" srcOrd="0" destOrd="0" parTransId="{AB3090FA-3ADF-4E30-AC5C-77868502C1CB}" sibTransId="{4C321175-2F6B-4442-8231-85F8F9822969}"/>
    <dgm:cxn modelId="{0A2E41E7-FFC9-4B9F-B999-B014FB933091}" srcId="{4537A797-BBA3-4B6F-B673-778422D36ACE}" destId="{3DD8B568-1084-4FE5-B5B1-59379C59F33C}" srcOrd="2" destOrd="0" parTransId="{89D253F0-5B00-4AAF-A359-7B0FD3C0C03D}" sibTransId="{D2A610F0-725A-4AE3-94DF-41C404A00281}"/>
    <dgm:cxn modelId="{3C4D43F5-494A-43F1-AAAA-6F5D77185B43}" type="presOf" srcId="{54CED5BD-8744-4119-9055-92F943270198}" destId="{0387DE03-9B29-4754-B249-7E8DE6475A7C}" srcOrd="0" destOrd="0" presId="urn:microsoft.com/office/officeart/2005/8/layout/vList5"/>
    <dgm:cxn modelId="{439308F0-39B7-4C1E-9DD4-8452A6DDA3AC}" type="presParOf" srcId="{90510297-22E1-4C68-AD18-0E6194B906CA}" destId="{B5FE5FD8-68D7-4FBF-A2C9-206E6CAB0384}" srcOrd="0" destOrd="0" presId="urn:microsoft.com/office/officeart/2005/8/layout/vList5"/>
    <dgm:cxn modelId="{A370F468-027B-4363-BE24-9B5FA0423B1B}" type="presParOf" srcId="{B5FE5FD8-68D7-4FBF-A2C9-206E6CAB0384}" destId="{73A60CE5-4436-435B-9ABF-D3612ACD2091}" srcOrd="0" destOrd="0" presId="urn:microsoft.com/office/officeart/2005/8/layout/vList5"/>
    <dgm:cxn modelId="{1FC92404-2AD6-40A3-A888-E6AD3DB4C80E}" type="presParOf" srcId="{B5FE5FD8-68D7-4FBF-A2C9-206E6CAB0384}" destId="{261E4C92-6D2B-4A4D-8D38-9918C74B344A}" srcOrd="1" destOrd="0" presId="urn:microsoft.com/office/officeart/2005/8/layout/vList5"/>
    <dgm:cxn modelId="{AB512708-B5DB-436A-86AE-8DEECB6444A9}" type="presParOf" srcId="{90510297-22E1-4C68-AD18-0E6194B906CA}" destId="{103417D6-939E-46FC-B938-93BE0B31B21D}" srcOrd="1" destOrd="0" presId="urn:microsoft.com/office/officeart/2005/8/layout/vList5"/>
    <dgm:cxn modelId="{513F839D-2574-4FA4-A740-D1615B730501}" type="presParOf" srcId="{90510297-22E1-4C68-AD18-0E6194B906CA}" destId="{199C4818-0D8D-4A5C-B909-8918C1BC106B}" srcOrd="2" destOrd="0" presId="urn:microsoft.com/office/officeart/2005/8/layout/vList5"/>
    <dgm:cxn modelId="{D9E4908E-6B4F-49BE-9E85-0D5983D1E09E}" type="presParOf" srcId="{199C4818-0D8D-4A5C-B909-8918C1BC106B}" destId="{0387DE03-9B29-4754-B249-7E8DE6475A7C}" srcOrd="0" destOrd="0" presId="urn:microsoft.com/office/officeart/2005/8/layout/vList5"/>
    <dgm:cxn modelId="{EA8F66DE-CFE9-43BE-9F33-D9E3FDCB0797}" type="presParOf" srcId="{199C4818-0D8D-4A5C-B909-8918C1BC106B}" destId="{B2CAA3D2-FD6D-4326-A5C5-E25E47842B1F}" srcOrd="1" destOrd="0" presId="urn:microsoft.com/office/officeart/2005/8/layout/vList5"/>
    <dgm:cxn modelId="{C120D16D-F0AC-4A29-AF16-63F2C679A185}" type="presParOf" srcId="{90510297-22E1-4C68-AD18-0E6194B906CA}" destId="{82B75CAB-90FD-4FE4-9F77-BE25AF3E6C28}" srcOrd="3" destOrd="0" presId="urn:microsoft.com/office/officeart/2005/8/layout/vList5"/>
    <dgm:cxn modelId="{071758B6-49A6-42C1-8223-9AAE3DFD3A53}" type="presParOf" srcId="{90510297-22E1-4C68-AD18-0E6194B906CA}" destId="{1B4B488E-18E5-49BC-9E74-00C7B44609C9}" srcOrd="4" destOrd="0" presId="urn:microsoft.com/office/officeart/2005/8/layout/vList5"/>
    <dgm:cxn modelId="{B8102E89-4A53-45F8-8051-C5573CD7AD15}" type="presParOf" srcId="{1B4B488E-18E5-49BC-9E74-00C7B44609C9}" destId="{FA3A1372-C467-4EA1-A6C8-F2E2AE113D5C}" srcOrd="0" destOrd="0" presId="urn:microsoft.com/office/officeart/2005/8/layout/vList5"/>
    <dgm:cxn modelId="{A590EB1A-D5A6-408B-A1CB-1447034A6587}" type="presParOf" srcId="{1B4B488E-18E5-49BC-9E74-00C7B44609C9}" destId="{C0CE6C1A-D740-409B-8CC7-5684402A14D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E4C92-6D2B-4A4D-8D38-9918C74B344A}">
      <dsp:nvSpPr>
        <dsp:cNvPr id="0" name=""/>
        <dsp:cNvSpPr/>
      </dsp:nvSpPr>
      <dsp:spPr>
        <a:xfrm rot="5400000">
          <a:off x="2965365" y="-1034088"/>
          <a:ext cx="922824" cy="322520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Voice, influence and fairness</a:t>
          </a:r>
        </a:p>
        <a:p>
          <a:pPr marL="171450" lvl="1" indent="-171450" algn="l" defTabSz="711200">
            <a:lnSpc>
              <a:spcPct val="90000"/>
            </a:lnSpc>
            <a:spcBef>
              <a:spcPct val="0"/>
            </a:spcBef>
            <a:spcAft>
              <a:spcPct val="15000"/>
            </a:spcAft>
            <a:buChar char="•"/>
          </a:pPr>
          <a:r>
            <a:rPr lang="en-GB" sz="1600" kern="1200" dirty="0"/>
            <a:t>Work conditions</a:t>
          </a:r>
        </a:p>
        <a:p>
          <a:pPr marL="171450" lvl="1" indent="-171450" algn="l" defTabSz="711200">
            <a:lnSpc>
              <a:spcPct val="90000"/>
            </a:lnSpc>
            <a:spcBef>
              <a:spcPct val="0"/>
            </a:spcBef>
            <a:spcAft>
              <a:spcPct val="15000"/>
            </a:spcAft>
            <a:buChar char="•"/>
          </a:pPr>
          <a:r>
            <a:rPr lang="en-GB" sz="1600" kern="1200" dirty="0"/>
            <a:t>Work schedule and rotas</a:t>
          </a:r>
        </a:p>
      </dsp:txBody>
      <dsp:txXfrm rot="-5400000">
        <a:off x="1814177" y="162149"/>
        <a:ext cx="3180153" cy="832726"/>
      </dsp:txXfrm>
    </dsp:sp>
    <dsp:sp modelId="{73A60CE5-4436-435B-9ABF-D3612ACD2091}">
      <dsp:nvSpPr>
        <dsp:cNvPr id="0" name=""/>
        <dsp:cNvSpPr/>
      </dsp:nvSpPr>
      <dsp:spPr>
        <a:xfrm>
          <a:off x="0" y="1747"/>
          <a:ext cx="1814176" cy="11535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Autonomy/control</a:t>
          </a:r>
        </a:p>
      </dsp:txBody>
      <dsp:txXfrm>
        <a:off x="56311" y="58058"/>
        <a:ext cx="1701554" cy="1040908"/>
      </dsp:txXfrm>
    </dsp:sp>
    <dsp:sp modelId="{B2CAA3D2-FD6D-4326-A5C5-E25E47842B1F}">
      <dsp:nvSpPr>
        <dsp:cNvPr id="0" name=""/>
        <dsp:cNvSpPr/>
      </dsp:nvSpPr>
      <dsp:spPr>
        <a:xfrm rot="5400000">
          <a:off x="2965365" y="177118"/>
          <a:ext cx="922824" cy="322520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Team working</a:t>
          </a:r>
        </a:p>
        <a:p>
          <a:pPr marL="171450" lvl="1" indent="-171450" algn="l" defTabSz="711200">
            <a:lnSpc>
              <a:spcPct val="90000"/>
            </a:lnSpc>
            <a:spcBef>
              <a:spcPct val="0"/>
            </a:spcBef>
            <a:spcAft>
              <a:spcPct val="15000"/>
            </a:spcAft>
            <a:buChar char="•"/>
          </a:pPr>
          <a:r>
            <a:rPr lang="en-GB" sz="1600" kern="1200" dirty="0"/>
            <a:t>Culture and leadership</a:t>
          </a:r>
        </a:p>
      </dsp:txBody>
      <dsp:txXfrm rot="-5400000">
        <a:off x="1814177" y="1373356"/>
        <a:ext cx="3180153" cy="832726"/>
      </dsp:txXfrm>
    </dsp:sp>
    <dsp:sp modelId="{0387DE03-9B29-4754-B249-7E8DE6475A7C}">
      <dsp:nvSpPr>
        <dsp:cNvPr id="0" name=""/>
        <dsp:cNvSpPr/>
      </dsp:nvSpPr>
      <dsp:spPr>
        <a:xfrm>
          <a:off x="0" y="1212954"/>
          <a:ext cx="1814176" cy="11535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Belonging</a:t>
          </a:r>
        </a:p>
      </dsp:txBody>
      <dsp:txXfrm>
        <a:off x="56311" y="1269265"/>
        <a:ext cx="1701554" cy="1040908"/>
      </dsp:txXfrm>
    </dsp:sp>
    <dsp:sp modelId="{C0CE6C1A-D740-409B-8CC7-5684402A14DF}">
      <dsp:nvSpPr>
        <dsp:cNvPr id="0" name=""/>
        <dsp:cNvSpPr/>
      </dsp:nvSpPr>
      <dsp:spPr>
        <a:xfrm rot="5400000">
          <a:off x="2965365" y="1388324"/>
          <a:ext cx="922824" cy="322520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Workload</a:t>
          </a:r>
        </a:p>
      </dsp:txBody>
      <dsp:txXfrm rot="-5400000">
        <a:off x="1814177" y="2584562"/>
        <a:ext cx="3180153" cy="832726"/>
      </dsp:txXfrm>
    </dsp:sp>
    <dsp:sp modelId="{FA3A1372-C467-4EA1-A6C8-F2E2AE113D5C}">
      <dsp:nvSpPr>
        <dsp:cNvPr id="0" name=""/>
        <dsp:cNvSpPr/>
      </dsp:nvSpPr>
      <dsp:spPr>
        <a:xfrm>
          <a:off x="0" y="2424161"/>
          <a:ext cx="1814176" cy="11535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GB" sz="1500" kern="1200" dirty="0">
              <a:solidFill>
                <a:schemeClr val="tx1"/>
              </a:solidFill>
            </a:rPr>
            <a:t>Competence</a:t>
          </a:r>
        </a:p>
      </dsp:txBody>
      <dsp:txXfrm>
        <a:off x="56311" y="2480472"/>
        <a:ext cx="1701554" cy="104090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7046"/>
          </a:xfrm>
          <a:prstGeom prst="rect">
            <a:avLst/>
          </a:prstGeom>
        </p:spPr>
        <p:txBody>
          <a:bodyPr vert="horz" lIns="91431" tIns="45715" rIns="91431" bIns="45715" rtlCol="0"/>
          <a:lstStyle>
            <a:lvl1pPr algn="l">
              <a:defRPr sz="1200"/>
            </a:lvl1pPr>
          </a:lstStyle>
          <a:p>
            <a:endParaRPr lang="en-GB"/>
          </a:p>
        </p:txBody>
      </p:sp>
      <p:sp>
        <p:nvSpPr>
          <p:cNvPr id="3" name="Date Placeholder 2"/>
          <p:cNvSpPr>
            <a:spLocks noGrp="1"/>
          </p:cNvSpPr>
          <p:nvPr>
            <p:ph type="dt" idx="1"/>
          </p:nvPr>
        </p:nvSpPr>
        <p:spPr>
          <a:xfrm>
            <a:off x="3856738" y="1"/>
            <a:ext cx="2950475" cy="497046"/>
          </a:xfrm>
          <a:prstGeom prst="rect">
            <a:avLst/>
          </a:prstGeom>
        </p:spPr>
        <p:txBody>
          <a:bodyPr vert="horz" lIns="91431" tIns="45715" rIns="91431" bIns="45715" rtlCol="0"/>
          <a:lstStyle>
            <a:lvl1pPr algn="r">
              <a:defRPr sz="1200"/>
            </a:lvl1pPr>
          </a:lstStyle>
          <a:p>
            <a:fld id="{25315790-F123-4186-9639-AE46E0C7861D}" type="datetimeFigureOut">
              <a:rPr lang="en-GB" smtClean="0"/>
              <a:t>29/01/2021</a:t>
            </a:fld>
            <a:endParaRPr lang="en-GB"/>
          </a:p>
        </p:txBody>
      </p:sp>
      <p:sp>
        <p:nvSpPr>
          <p:cNvPr id="4" name="Slide Image Placeholder 3"/>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431" tIns="45715" rIns="91431" bIns="45715" rtlCol="0" anchor="ctr"/>
          <a:lstStyle/>
          <a:p>
            <a:endParaRPr lang="en-GB"/>
          </a:p>
        </p:txBody>
      </p:sp>
      <p:sp>
        <p:nvSpPr>
          <p:cNvPr id="5" name="Notes Placeholder 4"/>
          <p:cNvSpPr>
            <a:spLocks noGrp="1"/>
          </p:cNvSpPr>
          <p:nvPr>
            <p:ph type="body" sz="quarter" idx="3"/>
          </p:nvPr>
        </p:nvSpPr>
        <p:spPr>
          <a:xfrm>
            <a:off x="680880" y="4721940"/>
            <a:ext cx="5447030" cy="4473416"/>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2154"/>
            <a:ext cx="2950475" cy="497046"/>
          </a:xfrm>
          <a:prstGeom prst="rect">
            <a:avLst/>
          </a:prstGeom>
        </p:spPr>
        <p:txBody>
          <a:bodyPr vert="horz" lIns="91431" tIns="45715" rIns="91431" bIns="45715" rtlCol="0" anchor="b"/>
          <a:lstStyle>
            <a:lvl1pPr algn="l">
              <a:defRPr sz="1200"/>
            </a:lvl1pPr>
          </a:lstStyle>
          <a:p>
            <a:endParaRPr lang="en-GB"/>
          </a:p>
        </p:txBody>
      </p:sp>
      <p:sp>
        <p:nvSpPr>
          <p:cNvPr id="7" name="Slide Number Placeholder 6"/>
          <p:cNvSpPr>
            <a:spLocks noGrp="1"/>
          </p:cNvSpPr>
          <p:nvPr>
            <p:ph type="sldNum" sz="quarter" idx="5"/>
          </p:nvPr>
        </p:nvSpPr>
        <p:spPr>
          <a:xfrm>
            <a:off x="3856738" y="9442154"/>
            <a:ext cx="2950475" cy="497046"/>
          </a:xfrm>
          <a:prstGeom prst="rect">
            <a:avLst/>
          </a:prstGeom>
        </p:spPr>
        <p:txBody>
          <a:bodyPr vert="horz" lIns="91431" tIns="45715" rIns="91431" bIns="45715" rtlCol="0" anchor="b"/>
          <a:lstStyle>
            <a:lvl1pPr algn="r">
              <a:defRPr sz="1200"/>
            </a:lvl1pPr>
          </a:lstStyle>
          <a:p>
            <a:fld id="{9FFB15C0-FA19-41C6-B12F-44C4575D964E}" type="slidenum">
              <a:rPr lang="en-GB" smtClean="0"/>
              <a:t>‹#›</a:t>
            </a:fld>
            <a:endParaRPr lang="en-GB"/>
          </a:p>
        </p:txBody>
      </p:sp>
    </p:spTree>
    <p:extLst>
      <p:ext uri="{BB962C8B-B14F-4D97-AF65-F5344CB8AC3E}">
        <p14:creationId xmlns:p14="http://schemas.microsoft.com/office/powerpoint/2010/main" val="3320560898"/>
      </p:ext>
    </p:extLst>
  </p:cSld>
  <p:clrMap bg1="lt1" tx1="dk1" bg2="lt2" tx2="dk2" accent1="accent1" accent2="accent2" accent3="accent3" accent4="accent4" accent5="accent5" accent6="accent6" hlink="hlink" folHlink="folHlink"/>
  <p:notesStyle>
    <a:lvl1pPr marL="0" algn="l" defTabSz="913960" rtl="0" eaLnBrk="1" latinLnBrk="0" hangingPunct="1">
      <a:defRPr sz="1200" kern="1200">
        <a:solidFill>
          <a:schemeClr val="tx1"/>
        </a:solidFill>
        <a:latin typeface="+mn-lt"/>
        <a:ea typeface="+mn-ea"/>
        <a:cs typeface="+mn-cs"/>
      </a:defRPr>
    </a:lvl1pPr>
    <a:lvl2pPr marL="456980" algn="l" defTabSz="913960" rtl="0" eaLnBrk="1" latinLnBrk="0" hangingPunct="1">
      <a:defRPr sz="1200" kern="1200">
        <a:solidFill>
          <a:schemeClr val="tx1"/>
        </a:solidFill>
        <a:latin typeface="+mn-lt"/>
        <a:ea typeface="+mn-ea"/>
        <a:cs typeface="+mn-cs"/>
      </a:defRPr>
    </a:lvl2pPr>
    <a:lvl3pPr marL="913960" algn="l" defTabSz="913960" rtl="0" eaLnBrk="1" latinLnBrk="0" hangingPunct="1">
      <a:defRPr sz="1200" kern="1200">
        <a:solidFill>
          <a:schemeClr val="tx1"/>
        </a:solidFill>
        <a:latin typeface="+mn-lt"/>
        <a:ea typeface="+mn-ea"/>
        <a:cs typeface="+mn-cs"/>
      </a:defRPr>
    </a:lvl3pPr>
    <a:lvl4pPr marL="1370940" algn="l" defTabSz="913960" rtl="0" eaLnBrk="1" latinLnBrk="0" hangingPunct="1">
      <a:defRPr sz="1200" kern="1200">
        <a:solidFill>
          <a:schemeClr val="tx1"/>
        </a:solidFill>
        <a:latin typeface="+mn-lt"/>
        <a:ea typeface="+mn-ea"/>
        <a:cs typeface="+mn-cs"/>
      </a:defRPr>
    </a:lvl4pPr>
    <a:lvl5pPr marL="1827921" algn="l" defTabSz="913960" rtl="0" eaLnBrk="1" latinLnBrk="0" hangingPunct="1">
      <a:defRPr sz="1200" kern="1200">
        <a:solidFill>
          <a:schemeClr val="tx1"/>
        </a:solidFill>
        <a:latin typeface="+mn-lt"/>
        <a:ea typeface="+mn-ea"/>
        <a:cs typeface="+mn-cs"/>
      </a:defRPr>
    </a:lvl5pPr>
    <a:lvl6pPr marL="2284901" algn="l" defTabSz="913960" rtl="0" eaLnBrk="1" latinLnBrk="0" hangingPunct="1">
      <a:defRPr sz="1200" kern="1200">
        <a:solidFill>
          <a:schemeClr val="tx1"/>
        </a:solidFill>
        <a:latin typeface="+mn-lt"/>
        <a:ea typeface="+mn-ea"/>
        <a:cs typeface="+mn-cs"/>
      </a:defRPr>
    </a:lvl6pPr>
    <a:lvl7pPr marL="2741884" algn="l" defTabSz="913960" rtl="0" eaLnBrk="1" latinLnBrk="0" hangingPunct="1">
      <a:defRPr sz="1200" kern="1200">
        <a:solidFill>
          <a:schemeClr val="tx1"/>
        </a:solidFill>
        <a:latin typeface="+mn-lt"/>
        <a:ea typeface="+mn-ea"/>
        <a:cs typeface="+mn-cs"/>
      </a:defRPr>
    </a:lvl7pPr>
    <a:lvl8pPr marL="3198864" algn="l" defTabSz="913960" rtl="0" eaLnBrk="1" latinLnBrk="0" hangingPunct="1">
      <a:defRPr sz="1200" kern="1200">
        <a:solidFill>
          <a:schemeClr val="tx1"/>
        </a:solidFill>
        <a:latin typeface="+mn-lt"/>
        <a:ea typeface="+mn-ea"/>
        <a:cs typeface="+mn-cs"/>
      </a:defRPr>
    </a:lvl8pPr>
    <a:lvl9pPr marL="3655844" algn="l" defTabSz="91396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B54E66CB-E40A-4F76-8215-9079E5E20D66}" type="slidenum">
              <a:rPr lang="en-GB" altLang="en-US" smtClean="0">
                <a:solidFill>
                  <a:prstClr val="black"/>
                </a:solidFill>
              </a:rPr>
              <a:pPr/>
              <a:t>1</a:t>
            </a:fld>
            <a:endParaRPr lang="en-GB" altLang="en-US" dirty="0">
              <a:solidFill>
                <a:prstClr val="black"/>
              </a:solidFill>
            </a:endParaRPr>
          </a:p>
        </p:txBody>
      </p:sp>
      <p:sp>
        <p:nvSpPr>
          <p:cNvPr id="38915" name="Rectangle 2"/>
          <p:cNvSpPr>
            <a:spLocks noGrp="1" noRot="1" noChangeAspect="1" noChangeArrowheads="1" noTextEdit="1"/>
          </p:cNvSpPr>
          <p:nvPr>
            <p:ph type="sldImg"/>
          </p:nvPr>
        </p:nvSpPr>
        <p:spPr>
          <a:xfrm>
            <a:off x="920750" y="746125"/>
            <a:ext cx="4967288" cy="3727450"/>
          </a:xfrm>
          <a:ln/>
        </p:spPr>
      </p:sp>
      <p:sp>
        <p:nvSpPr>
          <p:cNvPr id="38916" name="Rectangle 3"/>
          <p:cNvSpPr>
            <a:spLocks noGrp="1" noChangeArrowheads="1"/>
          </p:cNvSpPr>
          <p:nvPr>
            <p:ph type="body" idx="1"/>
          </p:nvPr>
        </p:nvSpPr>
        <p:spPr>
          <a:noFill/>
        </p:spPr>
        <p:txBody>
          <a:bodyPr/>
          <a:lstStyle/>
          <a:p>
            <a:pPr lvl="0"/>
            <a:r>
              <a:rPr lang="en-GB" sz="1200" kern="1200" dirty="0">
                <a:solidFill>
                  <a:schemeClr val="tx1"/>
                </a:solidFill>
                <a:effectLst/>
                <a:latin typeface="+mn-lt"/>
                <a:ea typeface="+mn-ea"/>
                <a:cs typeface="+mn-cs"/>
              </a:rPr>
              <a:t>Intro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We’ve been raising our concerns</a:t>
            </a:r>
            <a:r>
              <a:rPr lang="en-GB" baseline="0" dirty="0"/>
              <a:t> about this for years now in our annual </a:t>
            </a:r>
            <a:r>
              <a:rPr lang="en-GB" baseline="0" dirty="0" err="1"/>
              <a:t>SoMEP</a:t>
            </a:r>
            <a:r>
              <a:rPr lang="en-GB" baseline="0" dirty="0"/>
              <a:t> report and I would also add that keeping workforce wellbeing supported and their environments safe is ethically appropriate in and of itself</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4D669C3-127C-4C41-92BA-092778B3B85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73800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actions are more prosaic,</a:t>
            </a:r>
            <a:r>
              <a:rPr lang="en-GB" baseline="0" dirty="0"/>
              <a:t> but no less critically important:</a:t>
            </a:r>
          </a:p>
          <a:p>
            <a:endParaRPr lang="en-GB" baseline="0" dirty="0"/>
          </a:p>
          <a:p>
            <a:r>
              <a:rPr lang="en-GB" baseline="0" dirty="0"/>
              <a:t>Simplify routes to registration</a:t>
            </a:r>
          </a:p>
          <a:p>
            <a:r>
              <a:rPr lang="en-GB" baseline="0" dirty="0"/>
              <a:t>Around 50% of IMGs come through </a:t>
            </a:r>
            <a:r>
              <a:rPr lang="en-GB" baseline="0" dirty="0" err="1"/>
              <a:t>PLAB</a:t>
            </a:r>
            <a:r>
              <a:rPr lang="en-GB" baseline="0" dirty="0"/>
              <a:t> – improve the process, but also create greater physical space – capacity from 4000 to 11000</a:t>
            </a:r>
          </a:p>
          <a:p>
            <a:r>
              <a:rPr lang="en-GB" baseline="0" dirty="0"/>
              <a:t>Support ethical recruitment schemes like MTI and collaborate to develop similar</a:t>
            </a:r>
          </a:p>
          <a:p>
            <a:r>
              <a:rPr lang="en-GB" baseline="0" dirty="0"/>
              <a:t>Support increased med school places – </a:t>
            </a:r>
          </a:p>
          <a:p>
            <a:r>
              <a:rPr lang="en-GB" baseline="0" dirty="0"/>
              <a:t>Some of these require legislative change (e.g. where we’d like to go with </a:t>
            </a:r>
            <a:r>
              <a:rPr lang="en-GB" baseline="0" dirty="0" err="1"/>
              <a:t>CESR</a:t>
            </a:r>
            <a:r>
              <a:rPr lang="en-GB" baseline="0" dirty="0"/>
              <a:t>/</a:t>
            </a:r>
            <a:r>
              <a:rPr lang="en-GB" baseline="0" dirty="0" err="1"/>
              <a:t>CEGPR</a:t>
            </a:r>
            <a:r>
              <a:rPr lang="en-GB" baseline="0" dirty="0"/>
              <a:t>)</a:t>
            </a:r>
          </a:p>
        </p:txBody>
      </p:sp>
      <p:sp>
        <p:nvSpPr>
          <p:cNvPr id="4" name="Slide Number Placeholder 3"/>
          <p:cNvSpPr>
            <a:spLocks noGrp="1"/>
          </p:cNvSpPr>
          <p:nvPr>
            <p:ph type="sldNum" sz="quarter" idx="10"/>
          </p:nvPr>
        </p:nvSpPr>
        <p:spPr/>
        <p:txBody>
          <a:bodyPr/>
          <a:lstStyle/>
          <a:p>
            <a:fld id="{9FFB15C0-FA19-41C6-B12F-44C4575D964E}" type="slidenum">
              <a:rPr lang="en-GB" smtClean="0"/>
              <a:t>12</a:t>
            </a:fld>
            <a:endParaRPr lang="en-GB"/>
          </a:p>
        </p:txBody>
      </p:sp>
    </p:spTree>
    <p:extLst>
      <p:ext uri="{BB962C8B-B14F-4D97-AF65-F5344CB8AC3E}">
        <p14:creationId xmlns:p14="http://schemas.microsoft.com/office/powerpoint/2010/main" val="270440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I say, those practical</a:t>
            </a:r>
            <a:r>
              <a:rPr lang="en-GB" baseline="0" dirty="0"/>
              <a:t> actions are critically important, but </a:t>
            </a:r>
            <a:r>
              <a:rPr lang="en-GB" dirty="0"/>
              <a:t>for me, wellbeing and support is critical to retention and recruitment and that’s my is the key focus</a:t>
            </a:r>
          </a:p>
        </p:txBody>
      </p:sp>
      <p:sp>
        <p:nvSpPr>
          <p:cNvPr id="4" name="Slide Number Placeholder 3"/>
          <p:cNvSpPr>
            <a:spLocks noGrp="1"/>
          </p:cNvSpPr>
          <p:nvPr>
            <p:ph type="sldNum" sz="quarter" idx="10"/>
          </p:nvPr>
        </p:nvSpPr>
        <p:spPr/>
        <p:txBody>
          <a:bodyPr/>
          <a:lstStyle/>
          <a:p>
            <a:fld id="{D7C8B632-321D-44F2-914B-7EBA7DE6B841}" type="slidenum">
              <a:rPr lang="en-GB" smtClean="0"/>
              <a:t>13</a:t>
            </a:fld>
            <a:endParaRPr lang="en-GB"/>
          </a:p>
        </p:txBody>
      </p:sp>
    </p:spTree>
    <p:extLst>
      <p:ext uri="{BB962C8B-B14F-4D97-AF65-F5344CB8AC3E}">
        <p14:creationId xmlns:p14="http://schemas.microsoft.com/office/powerpoint/2010/main" val="82428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through slide for reveal</a:t>
            </a:r>
          </a:p>
        </p:txBody>
      </p:sp>
      <p:sp>
        <p:nvSpPr>
          <p:cNvPr id="4" name="Slide Number Placeholder 3"/>
          <p:cNvSpPr>
            <a:spLocks noGrp="1"/>
          </p:cNvSpPr>
          <p:nvPr>
            <p:ph type="sldNum" sz="quarter" idx="5"/>
          </p:nvPr>
        </p:nvSpPr>
        <p:spPr/>
        <p:txBody>
          <a:bodyPr/>
          <a:lstStyle/>
          <a:p>
            <a:pPr marL="0" marR="0" lvl="0" indent="0" algn="r" defTabSz="913960" rtl="0" eaLnBrk="1" fontAlgn="auto" latinLnBrk="0" hangingPunct="1">
              <a:lnSpc>
                <a:spcPct val="100000"/>
              </a:lnSpc>
              <a:spcBef>
                <a:spcPts val="0"/>
              </a:spcBef>
              <a:spcAft>
                <a:spcPts val="0"/>
              </a:spcAft>
              <a:buClrTx/>
              <a:buSzTx/>
              <a:buFontTx/>
              <a:buNone/>
              <a:tabLst/>
              <a:defRPr/>
            </a:pPr>
            <a:fld id="{9FFB15C0-FA19-41C6-B12F-44C4575D96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6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754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Oliguria occurs twice as frequently in junior doctors on an intensive care unit as in their patients</a:t>
            </a:r>
          </a:p>
        </p:txBody>
      </p:sp>
      <p:sp>
        <p:nvSpPr>
          <p:cNvPr id="4" name="Slide Number Placeholder 3"/>
          <p:cNvSpPr>
            <a:spLocks noGrp="1"/>
          </p:cNvSpPr>
          <p:nvPr>
            <p:ph type="sldNum" sz="quarter" idx="10"/>
          </p:nvPr>
        </p:nvSpPr>
        <p:spPr/>
        <p:txBody>
          <a:bodyPr/>
          <a:lstStyle/>
          <a:p>
            <a:pPr marL="0" marR="0" lvl="0" indent="0" algn="r" defTabSz="913960" rtl="0" eaLnBrk="1" fontAlgn="auto" latinLnBrk="0" hangingPunct="1">
              <a:lnSpc>
                <a:spcPct val="100000"/>
              </a:lnSpc>
              <a:spcBef>
                <a:spcPts val="0"/>
              </a:spcBef>
              <a:spcAft>
                <a:spcPts val="0"/>
              </a:spcAft>
              <a:buClrTx/>
              <a:buSzTx/>
              <a:buFontTx/>
              <a:buNone/>
              <a:tabLst/>
              <a:defRPr/>
            </a:pPr>
            <a:fld id="{9FFB15C0-FA19-41C6-B12F-44C4575D96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6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011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have</a:t>
            </a:r>
            <a:r>
              <a:rPr lang="en-GB" baseline="0" dirty="0"/>
              <a:t> I gotten this list from? Where’s the support? </a:t>
            </a:r>
            <a:r>
              <a:rPr lang="en-GB" dirty="0"/>
              <a:t>What about culture shock; different legislation, different</a:t>
            </a:r>
            <a:r>
              <a:rPr lang="en-GB" baseline="0" dirty="0"/>
              <a:t> patient expectation; different system?</a:t>
            </a:r>
            <a:endParaRPr lang="en-GB" dirty="0"/>
          </a:p>
        </p:txBody>
      </p:sp>
      <p:sp>
        <p:nvSpPr>
          <p:cNvPr id="4" name="Slide Number Placeholder 3"/>
          <p:cNvSpPr>
            <a:spLocks noGrp="1"/>
          </p:cNvSpPr>
          <p:nvPr>
            <p:ph type="sldNum" sz="quarter" idx="10"/>
          </p:nvPr>
        </p:nvSpPr>
        <p:spPr/>
        <p:txBody>
          <a:bodyPr/>
          <a:lstStyle/>
          <a:p>
            <a:fld id="{89E57DF5-50CE-4B52-B924-197B6FA8BF2E}" type="slidenum">
              <a:rPr lang="en-GB" smtClean="0"/>
              <a:t>16</a:t>
            </a:fld>
            <a:endParaRPr lang="en-GB"/>
          </a:p>
        </p:txBody>
      </p:sp>
    </p:spTree>
    <p:extLst>
      <p:ext uri="{BB962C8B-B14F-4D97-AF65-F5344CB8AC3E}">
        <p14:creationId xmlns:p14="http://schemas.microsoft.com/office/powerpoint/2010/main" val="109905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 2012 we called for an induction programme and we developed the programme ourselves. </a:t>
            </a:r>
            <a:endParaRPr lang="en-GB" dirty="0"/>
          </a:p>
        </p:txBody>
      </p:sp>
      <p:sp>
        <p:nvSpPr>
          <p:cNvPr id="4" name="Slide Number Placeholder 3"/>
          <p:cNvSpPr>
            <a:spLocks noGrp="1"/>
          </p:cNvSpPr>
          <p:nvPr>
            <p:ph type="sldNum" sz="quarter" idx="10"/>
          </p:nvPr>
        </p:nvSpPr>
        <p:spPr/>
        <p:txBody>
          <a:bodyPr/>
          <a:lstStyle/>
          <a:p>
            <a:fld id="{DA38E3F6-D6CB-450B-9016-89AC402858EE}"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581396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70C17-5C04-4860-AEE2-81C0F3893B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52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2018 evaluation form stats -</a:t>
            </a:r>
            <a:r>
              <a:rPr lang="en-GB" baseline="0" dirty="0"/>
              <a:t> highlight work with Newcastle, concept of mandating and work with </a:t>
            </a:r>
            <a:r>
              <a:rPr lang="en-GB" baseline="0" dirty="0" err="1"/>
              <a:t>WRES</a:t>
            </a:r>
            <a:endParaRPr lang="en-GB" dirty="0"/>
          </a:p>
        </p:txBody>
      </p:sp>
      <p:sp>
        <p:nvSpPr>
          <p:cNvPr id="4" name="Slide Number Placeholder 3"/>
          <p:cNvSpPr>
            <a:spLocks noGrp="1"/>
          </p:cNvSpPr>
          <p:nvPr>
            <p:ph type="sldNum" sz="quarter" idx="5"/>
          </p:nvPr>
        </p:nvSpPr>
        <p:spPr/>
        <p:txBody>
          <a:bodyPr/>
          <a:lstStyle/>
          <a:p>
            <a:fld id="{97883FD5-7C86-49C4-81A0-9AA65277B31C}" type="slidenum">
              <a:rPr lang="en-GB" smtClean="0"/>
              <a:t>20</a:t>
            </a:fld>
            <a:endParaRPr lang="en-GB"/>
          </a:p>
        </p:txBody>
      </p:sp>
    </p:spTree>
    <p:extLst>
      <p:ext uri="{BB962C8B-B14F-4D97-AF65-F5344CB8AC3E}">
        <p14:creationId xmlns:p14="http://schemas.microsoft.com/office/powerpoint/2010/main" val="2589386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a:t>
            </a:r>
            <a:r>
              <a:rPr lang="en-GB" baseline="0" dirty="0"/>
              <a:t> to how we support doctors new to the UK, there’s another serious issues that affects the workforce – </a:t>
            </a:r>
            <a:r>
              <a:rPr lang="en-GB" dirty="0"/>
              <a:t>comments from Dido Harding – 21</a:t>
            </a:r>
            <a:r>
              <a:rPr lang="en-GB" baseline="30000" dirty="0"/>
              <a:t>st</a:t>
            </a:r>
            <a:r>
              <a:rPr lang="en-GB" dirty="0"/>
              <a:t> Feb 2019 on wellbeing and culture</a:t>
            </a:r>
          </a:p>
        </p:txBody>
      </p:sp>
      <p:sp>
        <p:nvSpPr>
          <p:cNvPr id="4" name="Slide Number Placeholder 3"/>
          <p:cNvSpPr>
            <a:spLocks noGrp="1"/>
          </p:cNvSpPr>
          <p:nvPr>
            <p:ph type="sldNum" sz="quarter" idx="10"/>
          </p:nvPr>
        </p:nvSpPr>
        <p:spPr/>
        <p:txBody>
          <a:bodyPr/>
          <a:lstStyle/>
          <a:p>
            <a:fld id="{9588341B-AC60-41DA-8E2A-8E381DC76F27}"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23305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xfrm>
            <a:off x="1144588" y="687388"/>
            <a:ext cx="4570412"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3" tIns="47782" rIns="95563" bIns="47782"/>
          <a:lstStyle/>
          <a:p>
            <a:r>
              <a:rPr lang="en-GB" dirty="0">
                <a:solidFill>
                  <a:srgbClr val="000000"/>
                </a:solidFill>
                <a:latin typeface="Arial" pitchFamily="34" charset="0"/>
                <a:ea typeface="Arial Unicode MS" pitchFamily="34" charset="-128"/>
                <a:cs typeface="Arial Unicode MS" pitchFamily="34" charset="-128"/>
              </a:rPr>
              <a:t> Personal intro</a:t>
            </a:r>
            <a:endParaRPr lang="en-GB" sz="600" dirty="0">
              <a:ea typeface="ＭＳ Ｐゴシック" pitchFamily="34" charset="-128"/>
            </a:endParaRPr>
          </a:p>
        </p:txBody>
      </p:sp>
      <p:sp>
        <p:nvSpPr>
          <p:cNvPr id="417796" name="Slide Number Placeholder 3"/>
          <p:cNvSpPr txBox="1">
            <a:spLocks noGrp="1"/>
          </p:cNvSpPr>
          <p:nvPr/>
        </p:nvSpPr>
        <p:spPr bwMode="auto">
          <a:xfrm>
            <a:off x="3883854" y="8684899"/>
            <a:ext cx="2972547"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3" tIns="47782" rIns="95563" bIns="47782" anchor="b"/>
          <a:lstStyle>
            <a:lvl1pPr eaLnBrk="0" hangingPunct="0">
              <a:defRPr sz="1400">
                <a:solidFill>
                  <a:schemeClr val="tx1"/>
                </a:solidFill>
                <a:latin typeface="Calibri" pitchFamily="34" charset="0"/>
                <a:ea typeface="ＭＳ Ｐゴシック" pitchFamily="34" charset="-128"/>
              </a:defRPr>
            </a:lvl1pPr>
            <a:lvl2pPr marL="742950" indent="-285750" eaLnBrk="0" hangingPunct="0">
              <a:defRPr sz="1400">
                <a:solidFill>
                  <a:schemeClr val="tx1"/>
                </a:solidFill>
                <a:latin typeface="Calibri" pitchFamily="34" charset="0"/>
                <a:ea typeface="ＭＳ Ｐゴシック" pitchFamily="34" charset="-128"/>
              </a:defRPr>
            </a:lvl2pPr>
            <a:lvl3pPr marL="1143000" indent="-228600" eaLnBrk="0" hangingPunct="0">
              <a:defRPr sz="1400">
                <a:solidFill>
                  <a:schemeClr val="tx1"/>
                </a:solidFill>
                <a:latin typeface="Calibri" pitchFamily="34" charset="0"/>
                <a:ea typeface="ＭＳ Ｐゴシック" pitchFamily="34" charset="-128"/>
              </a:defRPr>
            </a:lvl3pPr>
            <a:lvl4pPr marL="1600200" indent="-228600" eaLnBrk="0" hangingPunct="0">
              <a:defRPr sz="1400">
                <a:solidFill>
                  <a:schemeClr val="tx1"/>
                </a:solidFill>
                <a:latin typeface="Calibri" pitchFamily="34" charset="0"/>
                <a:ea typeface="ＭＳ Ｐゴシック" pitchFamily="34" charset="-128"/>
              </a:defRPr>
            </a:lvl4pPr>
            <a:lvl5pPr marL="2057400" indent="-228600" eaLnBrk="0" hangingPunct="0">
              <a:defRPr sz="14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9pPr>
          </a:lstStyle>
          <a:p>
            <a:pPr marL="0" marR="0" lvl="0" indent="0" algn="r" defTabSz="477856" rtl="0" eaLnBrk="1" fontAlgn="base" latinLnBrk="0" hangingPunct="1">
              <a:lnSpc>
                <a:spcPct val="100000"/>
              </a:lnSpc>
              <a:spcBef>
                <a:spcPct val="0"/>
              </a:spcBef>
              <a:spcAft>
                <a:spcPct val="0"/>
              </a:spcAft>
              <a:buClrTx/>
              <a:buSzTx/>
              <a:buFontTx/>
              <a:buNone/>
              <a:tabLst/>
              <a:defRPr/>
            </a:pPr>
            <a:fld id="{FF6FFB3E-4BEB-46B6-AFC4-A0E5FE09CD17}" type="slidenum">
              <a:rPr kumimoji="0" lang="en-US" sz="13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477856" rtl="0" eaLnBrk="1" fontAlgn="base" latinLnBrk="0" hangingPunct="1">
                <a:lnSpc>
                  <a:spcPct val="100000"/>
                </a:lnSpc>
                <a:spcBef>
                  <a:spcPct val="0"/>
                </a:spcBef>
                <a:spcAft>
                  <a:spcPct val="0"/>
                </a:spcAft>
                <a:buClrTx/>
                <a:buSzTx/>
                <a:buFontTx/>
                <a:buNone/>
                <a:tabLst/>
                <a:defRPr/>
              </a:pPr>
              <a:t>2</a:t>
            </a:fld>
            <a:endParaRPr kumimoji="0" lang="en-US" sz="13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126404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may recall that we ran a programme</a:t>
            </a:r>
            <a:r>
              <a:rPr lang="en-GB" baseline="0" dirty="0"/>
              <a:t> of events in 2015 to look at the most challenging issues for the workforce. And our PBPS prog has essentially emanated from that. Like </a:t>
            </a:r>
            <a:r>
              <a:rPr lang="en-GB" baseline="0" dirty="0" err="1"/>
              <a:t>WtUKP</a:t>
            </a:r>
            <a:r>
              <a:rPr lang="en-GB" baseline="0" dirty="0"/>
              <a:t> it’s academically robust, we’ve worked with Vanderbilt </a:t>
            </a:r>
            <a:r>
              <a:rPr lang="en-GB" baseline="0" dirty="0" err="1"/>
              <a:t>Uni</a:t>
            </a:r>
            <a:r>
              <a:rPr lang="en-GB" baseline="0" dirty="0"/>
              <a:t>, various Colleges, </a:t>
            </a:r>
            <a:r>
              <a:rPr lang="en-GB" baseline="0" dirty="0" err="1"/>
              <a:t>DAUK</a:t>
            </a:r>
            <a:r>
              <a:rPr lang="en-GB" baseline="0" dirty="0"/>
              <a:t> and others</a:t>
            </a:r>
            <a:endParaRPr lang="en-GB" dirty="0"/>
          </a:p>
        </p:txBody>
      </p:sp>
      <p:sp>
        <p:nvSpPr>
          <p:cNvPr id="4" name="Slide Number Placeholder 3"/>
          <p:cNvSpPr>
            <a:spLocks noGrp="1"/>
          </p:cNvSpPr>
          <p:nvPr>
            <p:ph type="sldNum" sz="quarter" idx="10"/>
          </p:nvPr>
        </p:nvSpPr>
        <p:spPr/>
        <p:txBody>
          <a:bodyPr/>
          <a:lstStyle/>
          <a:p>
            <a:fld id="{9588341B-AC60-41DA-8E2A-8E381DC76F27}" type="slidenum">
              <a:rPr lang="en-GB" smtClean="0"/>
              <a:t>22</a:t>
            </a:fld>
            <a:endParaRPr lang="en-GB"/>
          </a:p>
        </p:txBody>
      </p:sp>
    </p:spTree>
    <p:extLst>
      <p:ext uri="{BB962C8B-B14F-4D97-AF65-F5344CB8AC3E}">
        <p14:creationId xmlns:p14="http://schemas.microsoft.com/office/powerpoint/2010/main" val="332880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likely</a:t>
            </a:r>
            <a:r>
              <a:rPr lang="en-GB" baseline="0" dirty="0"/>
              <a:t> to recommend</a:t>
            </a:r>
          </a:p>
          <a:p>
            <a:r>
              <a:rPr lang="en-GB" baseline="0" dirty="0"/>
              <a:t>development, monitoring and assessment of nurturing cultures</a:t>
            </a:r>
          </a:p>
          <a:p>
            <a:r>
              <a:rPr lang="en-GB" baseline="0" dirty="0"/>
              <a:t>Recruitment and </a:t>
            </a:r>
            <a:r>
              <a:rPr lang="en-GB" baseline="0" dirty="0" err="1"/>
              <a:t>retiention</a:t>
            </a:r>
            <a:r>
              <a:rPr lang="en-GB" baseline="0" dirty="0"/>
              <a:t>; reprioritisation if workload becomes too high – monitoring workload</a:t>
            </a:r>
          </a:p>
          <a:p>
            <a:r>
              <a:rPr lang="en-GB" baseline="0" dirty="0"/>
              <a:t>Implementing </a:t>
            </a:r>
            <a:r>
              <a:rPr lang="en-GB" sz="1200" i="1" kern="1200" dirty="0">
                <a:solidFill>
                  <a:schemeClr val="tx1"/>
                </a:solidFill>
                <a:effectLst/>
                <a:latin typeface="+mn-lt"/>
                <a:ea typeface="+mn-ea"/>
                <a:cs typeface="+mn-cs"/>
              </a:rPr>
              <a:t>BMA Good Rostering Guide and the BMA Fatigue and Facilities Charter</a:t>
            </a:r>
          </a:p>
          <a:p>
            <a:r>
              <a:rPr lang="en-GB" baseline="0"/>
              <a:t>support team-working </a:t>
            </a:r>
            <a:r>
              <a:rPr lang="en-GB" baseline="0" dirty="0"/>
              <a:t>and create home-teams</a:t>
            </a:r>
          </a:p>
          <a:p>
            <a:endParaRPr lang="en-GB" baseline="0" dirty="0"/>
          </a:p>
        </p:txBody>
      </p:sp>
      <p:sp>
        <p:nvSpPr>
          <p:cNvPr id="4" name="Slide Number Placeholder 3"/>
          <p:cNvSpPr>
            <a:spLocks noGrp="1"/>
          </p:cNvSpPr>
          <p:nvPr>
            <p:ph type="sldNum" sz="quarter" idx="10"/>
          </p:nvPr>
        </p:nvSpPr>
        <p:spPr/>
        <p:txBody>
          <a:bodyPr/>
          <a:lstStyle/>
          <a:p>
            <a:fld id="{9FFB15C0-FA19-41C6-B12F-44C4575D964E}" type="slidenum">
              <a:rPr lang="en-GB" smtClean="0"/>
              <a:t>23</a:t>
            </a:fld>
            <a:endParaRPr lang="en-GB"/>
          </a:p>
        </p:txBody>
      </p:sp>
    </p:spTree>
    <p:extLst>
      <p:ext uri="{BB962C8B-B14F-4D97-AF65-F5344CB8AC3E}">
        <p14:creationId xmlns:p14="http://schemas.microsoft.com/office/powerpoint/2010/main" val="2148168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baseline="0" dirty="0">
                <a:solidFill>
                  <a:srgbClr val="000000"/>
                </a:solidFill>
                <a:latin typeface="Tahoma" panose="020B0604030504040204" pitchFamily="34" charset="0"/>
              </a:rPr>
              <a:t>Autonomy </a:t>
            </a:r>
            <a:endParaRPr lang="en-GB" sz="1200" b="0" i="0" u="none" strike="noStrike" baseline="0" dirty="0">
              <a:solidFill>
                <a:srgbClr val="000000"/>
              </a:solidFill>
              <a:latin typeface="Tahoma" panose="020B0604030504040204" pitchFamily="34" charset="0"/>
            </a:endParaRPr>
          </a:p>
          <a:p>
            <a:r>
              <a:rPr lang="en-GB" sz="1200" b="0" i="0" u="none" strike="noStrike" baseline="0" dirty="0">
                <a:solidFill>
                  <a:srgbClr val="000000"/>
                </a:solidFill>
                <a:latin typeface="Tahoma" panose="020B0604030504040204" pitchFamily="34" charset="0"/>
              </a:rPr>
              <a:t>There are three recommendations for healthcare organisations, which aim to provide doctors with more control over their working lives. This includes giving doctors the ability to have a greater influence over their workplace cultures, providing minimum standards for basic food and rest facilities and addressing issues with rota planning. </a:t>
            </a:r>
          </a:p>
          <a:p>
            <a:r>
              <a:rPr lang="en-GB" sz="1200" b="1" i="0" u="none" strike="noStrike" baseline="0" dirty="0">
                <a:solidFill>
                  <a:srgbClr val="000000"/>
                </a:solidFill>
                <a:latin typeface="Tahoma" panose="020B0604030504040204" pitchFamily="34" charset="0"/>
              </a:rPr>
              <a:t>Belonging </a:t>
            </a:r>
            <a:endParaRPr lang="en-GB" sz="1200" b="0" i="0" u="none" strike="noStrike" baseline="0" dirty="0">
              <a:solidFill>
                <a:srgbClr val="000000"/>
              </a:solidFill>
              <a:latin typeface="Tahoma" panose="020B0604030504040204" pitchFamily="34" charset="0"/>
            </a:endParaRPr>
          </a:p>
          <a:p>
            <a:r>
              <a:rPr lang="en-GB" sz="1200" b="0" i="0" u="none" strike="noStrike" baseline="0" dirty="0">
                <a:solidFill>
                  <a:srgbClr val="000000"/>
                </a:solidFill>
                <a:latin typeface="Tahoma" panose="020B0604030504040204" pitchFamily="34" charset="0"/>
              </a:rPr>
              <a:t>There are two recommendations that aim to make doctors feel part of effective and supportive teams. They aim to help healthcare bodies to develop effective multidisciplinary team working and allow doctors to feel that they have a voice within the workplace. </a:t>
            </a:r>
          </a:p>
          <a:p>
            <a:r>
              <a:rPr lang="en-GB" sz="1200" b="1" i="0" u="none" strike="noStrike" baseline="0" dirty="0">
                <a:solidFill>
                  <a:srgbClr val="000000"/>
                </a:solidFill>
                <a:latin typeface="Tahoma" panose="020B0604030504040204" pitchFamily="34" charset="0"/>
              </a:rPr>
              <a:t>Competence </a:t>
            </a:r>
            <a:endParaRPr lang="en-GB" sz="1200" b="0" i="0" u="none" strike="noStrike" baseline="0" dirty="0">
              <a:solidFill>
                <a:srgbClr val="000000"/>
              </a:solidFill>
              <a:latin typeface="Tahoma" panose="020B0604030504040204" pitchFamily="34" charset="0"/>
            </a:endParaRPr>
          </a:p>
          <a:p>
            <a:r>
              <a:rPr lang="en-GB" sz="1200" b="0" i="0" u="none" strike="noStrike" baseline="0" dirty="0">
                <a:solidFill>
                  <a:srgbClr val="000000"/>
                </a:solidFill>
                <a:latin typeface="Tahoma" panose="020B0604030504040204" pitchFamily="34" charset="0"/>
              </a:rPr>
              <a:t>There are three recommendations that aim to help doctors to be more effective in the workplace, so they can deliver valued outcomes such as high-quality care. These include tackling problems with workload, making sure that doctors have affective clinical, educational and pastoral support and implementing training frameworks that suit doctors’ needs and enable them to manage their wider life circumstances. </a:t>
            </a:r>
          </a:p>
          <a:p>
            <a:r>
              <a:rPr lang="en-GB" sz="1200" b="1" i="0" u="none" strike="noStrike" baseline="0">
                <a:solidFill>
                  <a:srgbClr val="000000"/>
                </a:solidFill>
                <a:latin typeface="Tahoma" panose="020B0604030504040204" pitchFamily="34" charset="0"/>
              </a:rPr>
              <a:t>This </a:t>
            </a:r>
            <a:endParaRPr lang="en-GB"/>
          </a:p>
        </p:txBody>
      </p:sp>
      <p:sp>
        <p:nvSpPr>
          <p:cNvPr id="4" name="Slide Number Placeholder 3"/>
          <p:cNvSpPr>
            <a:spLocks noGrp="1"/>
          </p:cNvSpPr>
          <p:nvPr>
            <p:ph type="sldNum" sz="quarter" idx="5"/>
          </p:nvPr>
        </p:nvSpPr>
        <p:spPr/>
        <p:txBody>
          <a:bodyPr/>
          <a:lstStyle/>
          <a:p>
            <a:fld id="{37E9E085-CF1F-43E1-A054-082D2724C6E1}" type="slidenum">
              <a:rPr lang="en-GB" smtClean="0"/>
              <a:t>24</a:t>
            </a:fld>
            <a:endParaRPr lang="en-GB"/>
          </a:p>
        </p:txBody>
      </p:sp>
    </p:spTree>
    <p:extLst>
      <p:ext uri="{BB962C8B-B14F-4D97-AF65-F5344CB8AC3E}">
        <p14:creationId xmlns:p14="http://schemas.microsoft.com/office/powerpoint/2010/main" val="2725102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FFB15C0-FA19-41C6-B12F-44C4575D964E}" type="slidenum">
              <a:rPr lang="en-GB" smtClean="0"/>
              <a:t>25</a:t>
            </a:fld>
            <a:endParaRPr lang="en-GB"/>
          </a:p>
        </p:txBody>
      </p:sp>
    </p:spTree>
    <p:extLst>
      <p:ext uri="{BB962C8B-B14F-4D97-AF65-F5344CB8AC3E}">
        <p14:creationId xmlns:p14="http://schemas.microsoft.com/office/powerpoint/2010/main" val="3126673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Concluding with Outreach</a:t>
            </a:r>
          </a:p>
        </p:txBody>
      </p:sp>
      <p:sp>
        <p:nvSpPr>
          <p:cNvPr id="4" name="Slide Number Placeholder 3"/>
          <p:cNvSpPr>
            <a:spLocks noGrp="1"/>
          </p:cNvSpPr>
          <p:nvPr>
            <p:ph type="sldNum" sz="quarter" idx="10"/>
          </p:nvPr>
        </p:nvSpPr>
        <p:spPr/>
        <p:txBody>
          <a:bodyPr/>
          <a:lstStyle/>
          <a:p>
            <a:pPr marL="0" marR="0" lvl="0" indent="0" algn="r" defTabSz="913960" rtl="0" eaLnBrk="1" fontAlgn="auto" latinLnBrk="0" hangingPunct="1">
              <a:lnSpc>
                <a:spcPct val="100000"/>
              </a:lnSpc>
              <a:spcBef>
                <a:spcPts val="0"/>
              </a:spcBef>
              <a:spcAft>
                <a:spcPts val="0"/>
              </a:spcAft>
              <a:buClrTx/>
              <a:buSzTx/>
              <a:buFontTx/>
              <a:buNone/>
              <a:tabLst/>
              <a:defRPr/>
            </a:pPr>
            <a:fld id="{A2B6EE0B-339F-4D32-BDA2-9AEACB21976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6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106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FB15C0-FA19-41C6-B12F-44C4575D964E}" type="slidenum">
              <a:rPr lang="en-GB" smtClean="0"/>
              <a:t>28</a:t>
            </a:fld>
            <a:endParaRPr lang="en-GB"/>
          </a:p>
        </p:txBody>
      </p:sp>
    </p:spTree>
    <p:extLst>
      <p:ext uri="{BB962C8B-B14F-4D97-AF65-F5344CB8AC3E}">
        <p14:creationId xmlns:p14="http://schemas.microsoft.com/office/powerpoint/2010/main" val="3577666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p:cNvSpPr>
            <a:spLocks noGrp="1" noRot="1" noChangeAspect="1" noTextEdit="1"/>
          </p:cNvSpPr>
          <p:nvPr>
            <p:ph type="sldImg"/>
          </p:nvPr>
        </p:nvSpPr>
        <p:spPr>
          <a:xfrm>
            <a:off x="1144588" y="687388"/>
            <a:ext cx="4570412" cy="3427412"/>
          </a:xfrm>
          <a:ln cap="flat">
            <a:headEnd type="none" w="med" len="med"/>
            <a:tailEnd type="none" w="med" len="med"/>
          </a:ln>
        </p:spPr>
      </p:sp>
      <p:sp>
        <p:nvSpPr>
          <p:cNvPr id="5468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6" tIns="47773" rIns="95546" bIns="47773"/>
          <a:lstStyle/>
          <a:p>
            <a:r>
              <a:rPr lang="en-GB" sz="1400" dirty="0">
                <a:solidFill>
                  <a:srgbClr val="000000"/>
                </a:solidFill>
                <a:latin typeface="Arial" pitchFamily="34" charset="0"/>
                <a:ea typeface="Arial Unicode MS" pitchFamily="34" charset="-128"/>
                <a:cs typeface="Arial Unicode MS" pitchFamily="34" charset="-128"/>
              </a:rPr>
              <a:t>Personal intro</a:t>
            </a:r>
            <a:endParaRPr lang="en-GB" sz="700" dirty="0">
              <a:ea typeface="ＭＳ Ｐゴシック" pitchFamily="34" charset="-128"/>
            </a:endParaRPr>
          </a:p>
        </p:txBody>
      </p:sp>
      <p:sp>
        <p:nvSpPr>
          <p:cNvPr id="546820" name="Slide Number Placeholder 3"/>
          <p:cNvSpPr txBox="1">
            <a:spLocks noGrp="1"/>
          </p:cNvSpPr>
          <p:nvPr/>
        </p:nvSpPr>
        <p:spPr bwMode="auto">
          <a:xfrm>
            <a:off x="3884616" y="8685215"/>
            <a:ext cx="29718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6" tIns="47773" rIns="95546" bIns="47773"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590DBC-BCDC-476B-B9E1-F4D59E00C85B}" type="slidenum">
              <a:rPr kumimoji="0" lang="en-US" sz="13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5492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76516" indent="-298660" eaLnBrk="0" hangingPunct="0">
              <a:defRPr>
                <a:solidFill>
                  <a:schemeClr val="tx1"/>
                </a:solidFill>
                <a:latin typeface="Arial" pitchFamily="34" charset="0"/>
              </a:defRPr>
            </a:lvl2pPr>
            <a:lvl3pPr marL="1194641" indent="-238929" eaLnBrk="0" hangingPunct="0">
              <a:defRPr>
                <a:solidFill>
                  <a:schemeClr val="tx1"/>
                </a:solidFill>
                <a:latin typeface="Arial" pitchFamily="34" charset="0"/>
              </a:defRPr>
            </a:lvl3pPr>
            <a:lvl4pPr marL="1672497" indent="-238929" eaLnBrk="0" hangingPunct="0">
              <a:defRPr>
                <a:solidFill>
                  <a:schemeClr val="tx1"/>
                </a:solidFill>
                <a:latin typeface="Arial" pitchFamily="34" charset="0"/>
              </a:defRPr>
            </a:lvl4pPr>
            <a:lvl5pPr marL="2150353" indent="-238929" eaLnBrk="0" hangingPunct="0">
              <a:defRPr>
                <a:solidFill>
                  <a:schemeClr val="tx1"/>
                </a:solidFill>
                <a:latin typeface="Arial" pitchFamily="34" charset="0"/>
              </a:defRPr>
            </a:lvl5pPr>
            <a:lvl6pPr marL="2628209" indent="-238929" eaLnBrk="0" fontAlgn="base" hangingPunct="0">
              <a:spcBef>
                <a:spcPct val="0"/>
              </a:spcBef>
              <a:spcAft>
                <a:spcPct val="0"/>
              </a:spcAft>
              <a:defRPr>
                <a:solidFill>
                  <a:schemeClr val="tx1"/>
                </a:solidFill>
                <a:latin typeface="Arial" pitchFamily="34" charset="0"/>
              </a:defRPr>
            </a:lvl6pPr>
            <a:lvl7pPr marL="3106065" indent="-238929" eaLnBrk="0" fontAlgn="base" hangingPunct="0">
              <a:spcBef>
                <a:spcPct val="0"/>
              </a:spcBef>
              <a:spcAft>
                <a:spcPct val="0"/>
              </a:spcAft>
              <a:defRPr>
                <a:solidFill>
                  <a:schemeClr val="tx1"/>
                </a:solidFill>
                <a:latin typeface="Arial" pitchFamily="34" charset="0"/>
              </a:defRPr>
            </a:lvl7pPr>
            <a:lvl8pPr marL="3583921" indent="-238929" eaLnBrk="0" fontAlgn="base" hangingPunct="0">
              <a:spcBef>
                <a:spcPct val="0"/>
              </a:spcBef>
              <a:spcAft>
                <a:spcPct val="0"/>
              </a:spcAft>
              <a:defRPr>
                <a:solidFill>
                  <a:schemeClr val="tx1"/>
                </a:solidFill>
                <a:latin typeface="Arial" pitchFamily="34" charset="0"/>
              </a:defRPr>
            </a:lvl8pPr>
            <a:lvl9pPr marL="4061777" indent="-238929"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3094D4-637F-43D3-9F97-AB005EF10354}"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24579" name="Slide Image Placeholder 1"/>
          <p:cNvSpPr>
            <a:spLocks noGrp="1" noRot="1" noChangeAspect="1" noTextEdit="1"/>
          </p:cNvSpPr>
          <p:nvPr>
            <p:ph type="sldImg"/>
          </p:nvPr>
        </p:nvSpPr>
        <p:spPr>
          <a:xfrm>
            <a:off x="1144588" y="687388"/>
            <a:ext cx="4568825" cy="3427412"/>
          </a:xfrm>
          <a:ln/>
        </p:spPr>
      </p:sp>
      <p:sp>
        <p:nvSpPr>
          <p:cNvPr id="24580" name="Notes Placeholder 2"/>
          <p:cNvSpPr>
            <a:spLocks noGrp="1"/>
          </p:cNvSpPr>
          <p:nvPr>
            <p:ph type="body" idx="1"/>
          </p:nvPr>
        </p:nvSpPr>
        <p:spPr>
          <a:noFill/>
        </p:spPr>
        <p:txBody>
          <a:bodyPr lIns="96652" tIns="48326" rIns="96652" bIns="48326"/>
          <a:lstStyle/>
          <a:p>
            <a:pPr marL="0" marR="0" indent="0" algn="l" defTabSz="482834" rtl="0" eaLnBrk="1" fontAlgn="auto" latinLnBrk="0" hangingPunct="1">
              <a:lnSpc>
                <a:spcPct val="100000"/>
              </a:lnSpc>
              <a:spcBef>
                <a:spcPct val="0"/>
              </a:spcBef>
              <a:spcAft>
                <a:spcPts val="0"/>
              </a:spcAft>
              <a:buClrTx/>
              <a:buSzTx/>
              <a:buFontTx/>
              <a:buNone/>
              <a:tabLst/>
              <a:defRPr/>
            </a:pPr>
            <a:r>
              <a:rPr lang="en-GB" sz="1800" dirty="0">
                <a:solidFill>
                  <a:srgbClr val="000000"/>
                </a:solidFill>
                <a:latin typeface="Arial" pitchFamily="34" charset="0"/>
                <a:ea typeface="Arial Unicode MS" pitchFamily="34" charset="-128"/>
                <a:cs typeface="Arial Unicode MS" pitchFamily="34" charset="-128"/>
              </a:rPr>
              <a:t>Personal intro</a:t>
            </a:r>
          </a:p>
          <a:p>
            <a:pPr marL="0" marR="0" indent="0" algn="l" defTabSz="482834" rtl="0" eaLnBrk="1" fontAlgn="auto" latinLnBrk="0" hangingPunct="1">
              <a:lnSpc>
                <a:spcPct val="100000"/>
              </a:lnSpc>
              <a:spcBef>
                <a:spcPct val="0"/>
              </a:spcBef>
              <a:spcAft>
                <a:spcPts val="0"/>
              </a:spcAft>
              <a:buClrTx/>
              <a:buSzTx/>
              <a:buFontTx/>
              <a:buNone/>
              <a:tabLst/>
              <a:defRPr/>
            </a:pPr>
            <a:endParaRPr lang="en-GB" sz="1800" dirty="0">
              <a:solidFill>
                <a:srgbClr val="000000"/>
              </a:solidFill>
              <a:latin typeface="Arial" pitchFamily="34" charset="0"/>
              <a:ea typeface="Arial Unicode MS" pitchFamily="34" charset="-128"/>
            </a:endParaRPr>
          </a:p>
          <a:p>
            <a:pPr marL="0" marR="0" indent="0" algn="l" defTabSz="482834" rtl="0" eaLnBrk="1" fontAlgn="auto" latinLnBrk="0" hangingPunct="1">
              <a:lnSpc>
                <a:spcPct val="100000"/>
              </a:lnSpc>
              <a:spcBef>
                <a:spcPct val="0"/>
              </a:spcBef>
              <a:spcAft>
                <a:spcPts val="0"/>
              </a:spcAft>
              <a:buClrTx/>
              <a:buSzTx/>
              <a:buFontTx/>
              <a:buNone/>
              <a:tabLst/>
              <a:defRPr/>
            </a:pPr>
            <a:r>
              <a:rPr lang="en-GB" sz="1800" dirty="0">
                <a:solidFill>
                  <a:srgbClr val="000000"/>
                </a:solidFill>
                <a:latin typeface="Arial" pitchFamily="34" charset="0"/>
                <a:ea typeface="Arial Unicode MS" pitchFamily="34" charset="-128"/>
              </a:rPr>
              <a:t>Turning to international doctors - We have a huge responsibility to support our colleagues across all these areas</a:t>
            </a:r>
            <a:endParaRPr lang="en-GB" sz="800" dirty="0">
              <a:ea typeface="ＭＳ Ｐゴシック" pitchFamily="34" charset="-128"/>
            </a:endParaRPr>
          </a:p>
          <a:p>
            <a:pPr defTabSz="482834">
              <a:spcBef>
                <a:spcPct val="0"/>
              </a:spcBef>
            </a:pPr>
            <a:endParaRPr lang="en-US" sz="1800" dirty="0">
              <a:latin typeface="Arial" pitchFamily="34" charset="0"/>
            </a:endParaRPr>
          </a:p>
          <a:p>
            <a:pPr defTabSz="482834">
              <a:spcBef>
                <a:spcPct val="0"/>
              </a:spcBef>
            </a:pPr>
            <a:r>
              <a:rPr lang="en-US" sz="1800" dirty="0">
                <a:latin typeface="Arial" pitchFamily="34" charset="0"/>
              </a:rPr>
              <a:t>Standards is the fulcrum of what we do. If we can support colleagues to deliver good medical practice in what is, let’s face it an increasingly</a:t>
            </a:r>
            <a:r>
              <a:rPr lang="en-US" sz="1800" baseline="0" dirty="0">
                <a:latin typeface="Arial" pitchFamily="34" charset="0"/>
              </a:rPr>
              <a:t> challenging environment, if we can support </a:t>
            </a:r>
            <a:r>
              <a:rPr lang="en-US" sz="1800" dirty="0">
                <a:latin typeface="Arial" pitchFamily="34" charset="0"/>
              </a:rPr>
              <a:t>early and prevent them from getting into </a:t>
            </a:r>
            <a:r>
              <a:rPr lang="en-US" sz="1800" baseline="0" dirty="0">
                <a:latin typeface="Arial" pitchFamily="34" charset="0"/>
              </a:rPr>
              <a:t>difficulty, then clearly that’s eminently desirable</a:t>
            </a:r>
            <a:endParaRPr lang="en-US" sz="1800" dirty="0">
              <a:latin typeface="Arial" pitchFamily="34" charset="0"/>
            </a:endParaRPr>
          </a:p>
        </p:txBody>
      </p:sp>
      <p:sp>
        <p:nvSpPr>
          <p:cNvPr id="24581" name="Slide Number Placeholder 3"/>
          <p:cNvSpPr txBox="1">
            <a:spLocks noGrp="1"/>
          </p:cNvSpPr>
          <p:nvPr/>
        </p:nvSpPr>
        <p:spPr bwMode="auto">
          <a:xfrm>
            <a:off x="3885455" y="8684899"/>
            <a:ext cx="2970945"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2" tIns="48326" rIns="96652" bIns="48326" anchor="b"/>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BA95F3E-7B03-4B85-9491-60C53B9AA4A8}" type="slidenum">
              <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87806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Managing workload in the service</a:t>
            </a:r>
            <a:r>
              <a:rPr lang="en-GB" baseline="0" dirty="0"/>
              <a:t> has increasingly felt like a Sisyphean task at times</a:t>
            </a:r>
          </a:p>
          <a:p>
            <a:r>
              <a:rPr lang="en-GB" baseline="0" dirty="0"/>
              <a:t>And before we look at what the GMC can do, I want to think about the impact of workload on the workforce</a:t>
            </a:r>
            <a:endParaRPr lang="en-GB" dirty="0"/>
          </a:p>
        </p:txBody>
      </p:sp>
      <p:sp>
        <p:nvSpPr>
          <p:cNvPr id="4" name="Slide Number Placeholder 3"/>
          <p:cNvSpPr>
            <a:spLocks noGrp="1"/>
          </p:cNvSpPr>
          <p:nvPr>
            <p:ph type="sldNum" sz="quarter" idx="10"/>
          </p:nvPr>
        </p:nvSpPr>
        <p:spPr/>
        <p:txBody>
          <a:bodyPr/>
          <a:lstStyle/>
          <a:p>
            <a:fld id="{9FFB15C0-FA19-41C6-B12F-44C4575D964E}" type="slidenum">
              <a:rPr lang="en-GB" smtClean="0"/>
              <a:t>5</a:t>
            </a:fld>
            <a:endParaRPr lang="en-GB"/>
          </a:p>
        </p:txBody>
      </p:sp>
    </p:spTree>
    <p:extLst>
      <p:ext uri="{BB962C8B-B14F-4D97-AF65-F5344CB8AC3E}">
        <p14:creationId xmlns:p14="http://schemas.microsoft.com/office/powerpoint/2010/main" val="3550396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7450"/>
          </a:xfrm>
        </p:spPr>
      </p:sp>
      <p:sp>
        <p:nvSpPr>
          <p:cNvPr id="3" name="Notes Placeholder 2"/>
          <p:cNvSpPr>
            <a:spLocks noGrp="1"/>
          </p:cNvSpPr>
          <p:nvPr>
            <p:ph type="body" idx="1"/>
          </p:nvPr>
        </p:nvSpPr>
        <p:spPr/>
        <p:txBody>
          <a:bodyPr/>
          <a:lstStyle/>
          <a:p>
            <a:r>
              <a:rPr lang="en-GB" dirty="0"/>
              <a:t>And</a:t>
            </a:r>
            <a:r>
              <a:rPr lang="en-GB" baseline="0" dirty="0"/>
              <a:t> for a tangential take on that, indulge me a moment as  I’m going to use a quick exercise that my team sometimes use. You have 10 seconds to find the mistake on the slide – don’t shout out – out your hand up once you find it…very frustrating when you spot it – slide designed to deflect with different colours, font sizes, etc. And my point is that it’s easy to miss things in a pressurised environment</a:t>
            </a:r>
            <a:endParaRPr lang="en-GB" dirty="0"/>
          </a:p>
        </p:txBody>
      </p:sp>
      <p:sp>
        <p:nvSpPr>
          <p:cNvPr id="4" name="Slide Number Placeholder 3"/>
          <p:cNvSpPr>
            <a:spLocks noGrp="1"/>
          </p:cNvSpPr>
          <p:nvPr>
            <p:ph type="sldNum" sz="quarter" idx="10"/>
          </p:nvPr>
        </p:nvSpPr>
        <p:spPr/>
        <p:txBody>
          <a:bodyPr/>
          <a:lstStyle/>
          <a:p>
            <a:fld id="{1A7ACB72-3FE8-405D-A9D5-3788B706C241}"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706387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7450"/>
          </a:xfrm>
        </p:spPr>
      </p:sp>
      <p:sp>
        <p:nvSpPr>
          <p:cNvPr id="3" name="Notes Placeholder 2"/>
          <p:cNvSpPr>
            <a:spLocks noGrp="1"/>
          </p:cNvSpPr>
          <p:nvPr>
            <p:ph type="body" idx="1"/>
          </p:nvPr>
        </p:nvSpPr>
        <p:spPr/>
        <p:txBody>
          <a:bodyPr/>
          <a:lstStyle/>
          <a:p>
            <a:r>
              <a:rPr lang="en-GB" baseline="0" dirty="0"/>
              <a:t>Which is somewhat analogous to the service - recognition that service delivery is important, but what’ the efficacy if you don’t have the space to think. What are the consequences? If you’re doing and doing and doing without the space to think…you’ll miss things and…</a:t>
            </a:r>
            <a:endParaRPr lang="en-GB" dirty="0"/>
          </a:p>
        </p:txBody>
      </p:sp>
      <p:sp>
        <p:nvSpPr>
          <p:cNvPr id="4" name="Slide Number Placeholder 3"/>
          <p:cNvSpPr>
            <a:spLocks noGrp="1"/>
          </p:cNvSpPr>
          <p:nvPr>
            <p:ph type="sldNum" sz="quarter" idx="10"/>
          </p:nvPr>
        </p:nvSpPr>
        <p:spPr/>
        <p:txBody>
          <a:bodyPr/>
          <a:lstStyle/>
          <a:p>
            <a:fld id="{1A7ACB72-3FE8-405D-A9D5-3788B706C241}"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733352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You’ll burnout. Now this relates to trainees and trainers, but of course, it’s much broader than that</a:t>
            </a:r>
          </a:p>
        </p:txBody>
      </p:sp>
      <p:sp>
        <p:nvSpPr>
          <p:cNvPr id="4" name="Slide Number Placeholder 3"/>
          <p:cNvSpPr>
            <a:spLocks noGrp="1"/>
          </p:cNvSpPr>
          <p:nvPr>
            <p:ph type="sldNum" sz="quarter" idx="10"/>
          </p:nvPr>
        </p:nvSpPr>
        <p:spPr/>
        <p:txBody>
          <a:bodyPr/>
          <a:lstStyle/>
          <a:p>
            <a:fld id="{9FFB15C0-FA19-41C6-B12F-44C4575D964E}" type="slidenum">
              <a:rPr lang="en-GB" smtClean="0"/>
              <a:t>8</a:t>
            </a:fld>
            <a:endParaRPr lang="en-GB"/>
          </a:p>
        </p:txBody>
      </p:sp>
    </p:spTree>
    <p:extLst>
      <p:ext uri="{BB962C8B-B14F-4D97-AF65-F5344CB8AC3E}">
        <p14:creationId xmlns:p14="http://schemas.microsoft.com/office/powerpoint/2010/main" val="4216368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xfrm>
            <a:off x="920750" y="746125"/>
            <a:ext cx="4968875"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lstStyle/>
          <a:p>
            <a:r>
              <a:rPr lang="en-GB" sz="600" dirty="0">
                <a:ea typeface="ＭＳ Ｐゴシック" pitchFamily="34" charset="-128"/>
              </a:rPr>
              <a:t>In</a:t>
            </a:r>
            <a:r>
              <a:rPr lang="en-GB" sz="600" baseline="0" dirty="0">
                <a:ea typeface="ＭＳ Ｐゴシック" pitchFamily="34" charset="-128"/>
              </a:rPr>
              <a:t> that context, the GMC and system partners have a moral responsibility to provide real support. </a:t>
            </a:r>
            <a:endParaRPr lang="en-GB" sz="600" dirty="0">
              <a:ea typeface="ＭＳ Ｐゴシック" pitchFamily="34" charset="-128"/>
            </a:endParaRPr>
          </a:p>
        </p:txBody>
      </p:sp>
      <p:sp>
        <p:nvSpPr>
          <p:cNvPr id="417796" name="Slide Number Placeholder 3"/>
          <p:cNvSpPr txBox="1">
            <a:spLocks noGrp="1"/>
          </p:cNvSpPr>
          <p:nvPr/>
        </p:nvSpPr>
        <p:spPr bwMode="auto">
          <a:xfrm>
            <a:off x="3855985" y="9441812"/>
            <a:ext cx="2951216" cy="49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nchor="b"/>
          <a:lstStyle>
            <a:lvl1pPr eaLnBrk="0" hangingPunct="0">
              <a:defRPr sz="1400">
                <a:solidFill>
                  <a:schemeClr val="tx1"/>
                </a:solidFill>
                <a:latin typeface="Calibri" pitchFamily="34" charset="0"/>
                <a:ea typeface="ＭＳ Ｐゴシック" pitchFamily="34" charset="-128"/>
              </a:defRPr>
            </a:lvl1pPr>
            <a:lvl2pPr marL="742950" indent="-285750" eaLnBrk="0" hangingPunct="0">
              <a:defRPr sz="1400">
                <a:solidFill>
                  <a:schemeClr val="tx1"/>
                </a:solidFill>
                <a:latin typeface="Calibri" pitchFamily="34" charset="0"/>
                <a:ea typeface="ＭＳ Ｐゴシック" pitchFamily="34" charset="-128"/>
              </a:defRPr>
            </a:lvl2pPr>
            <a:lvl3pPr marL="1143000" indent="-228600" eaLnBrk="0" hangingPunct="0">
              <a:defRPr sz="1400">
                <a:solidFill>
                  <a:schemeClr val="tx1"/>
                </a:solidFill>
                <a:latin typeface="Calibri" pitchFamily="34" charset="0"/>
                <a:ea typeface="ＭＳ Ｐゴシック" pitchFamily="34" charset="-128"/>
              </a:defRPr>
            </a:lvl3pPr>
            <a:lvl4pPr marL="1600200" indent="-228600" eaLnBrk="0" hangingPunct="0">
              <a:defRPr sz="1400">
                <a:solidFill>
                  <a:schemeClr val="tx1"/>
                </a:solidFill>
                <a:latin typeface="Calibri" pitchFamily="34" charset="0"/>
                <a:ea typeface="ＭＳ Ｐゴシック" pitchFamily="34" charset="-128"/>
              </a:defRPr>
            </a:lvl4pPr>
            <a:lvl5pPr marL="2057400" indent="-228600" eaLnBrk="0" hangingPunct="0">
              <a:defRPr sz="14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400">
                <a:solidFill>
                  <a:schemeClr val="tx1"/>
                </a:solidFill>
                <a:latin typeface="Calibri" pitchFamily="34" charset="0"/>
                <a:ea typeface="ＭＳ Ｐゴシック" pitchFamily="34" charset="-128"/>
              </a:defRPr>
            </a:lvl9pPr>
          </a:lstStyle>
          <a:p>
            <a:pPr algn="r" defTabSz="457155" eaLnBrk="1" hangingPunct="1"/>
            <a:fld id="{FF6FFB3E-4BEB-46B6-AFC4-A0E5FE09CD17}" type="slidenum">
              <a:rPr lang="en-US" sz="1200">
                <a:solidFill>
                  <a:srgbClr val="000000"/>
                </a:solidFill>
              </a:rPr>
              <a:pPr algn="r" defTabSz="457155" eaLnBrk="1" hangingPunct="1"/>
              <a:t>10</a:t>
            </a:fld>
            <a:endParaRPr 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MC+STRAP_WHITE_M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25" y="549275"/>
            <a:ext cx="161448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trapline whit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5589588"/>
            <a:ext cx="3886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 y="6021388"/>
            <a:ext cx="450056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ctrTitle"/>
          </p:nvPr>
        </p:nvSpPr>
        <p:spPr>
          <a:xfrm>
            <a:off x="467545" y="2132859"/>
            <a:ext cx="4608512" cy="792163"/>
          </a:xfrm>
        </p:spPr>
        <p:txBody>
          <a:bodyPr/>
          <a:lstStyle>
            <a:lvl1pPr>
              <a:defRPr>
                <a:solidFill>
                  <a:schemeClr val="bg1"/>
                </a:solidFill>
              </a:defRPr>
            </a:lvl1pPr>
          </a:lstStyle>
          <a:p>
            <a:pPr lvl="0"/>
            <a:r>
              <a:rPr lang="en-US" noProof="0"/>
              <a:t>Click to edit Master title style</a:t>
            </a:r>
            <a:endParaRPr lang="en-GB" noProof="0"/>
          </a:p>
        </p:txBody>
      </p:sp>
      <p:sp>
        <p:nvSpPr>
          <p:cNvPr id="30723" name="Rectangle 3"/>
          <p:cNvSpPr>
            <a:spLocks noGrp="1" noChangeArrowheads="1"/>
          </p:cNvSpPr>
          <p:nvPr>
            <p:ph type="subTitle" idx="1"/>
          </p:nvPr>
        </p:nvSpPr>
        <p:spPr>
          <a:xfrm>
            <a:off x="467545" y="2996953"/>
            <a:ext cx="4608512" cy="792162"/>
          </a:xfrm>
        </p:spPr>
        <p:txBody>
          <a:bodyPr/>
          <a:lstStyle>
            <a:lvl1pPr marL="0" indent="0">
              <a:buFont typeface="Wingdings" pitchFamily="2" charset="2"/>
              <a:buNone/>
              <a:defRPr sz="1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665987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547672" y="1412776"/>
            <a:ext cx="3432175"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170489" y="1412776"/>
            <a:ext cx="3433763"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C810972B-537E-446C-947F-7D6E57006E65}" type="datetimeFigureOut">
              <a:rPr lang="en-GB">
                <a:solidFill>
                  <a:srgbClr val="000000"/>
                </a:solidFill>
              </a:rPr>
              <a:pPr/>
              <a:t>29/01/2021</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CFB49-2A88-43FB-BF00-FE017F932E4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07108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60" indent="0">
              <a:buNone/>
              <a:defRPr sz="2000" b="1"/>
            </a:lvl2pPr>
            <a:lvl3pPr marL="913520" indent="0">
              <a:buNone/>
              <a:defRPr sz="1800" b="1"/>
            </a:lvl3pPr>
            <a:lvl4pPr marL="1370281" indent="0">
              <a:buNone/>
              <a:defRPr sz="1600" b="1"/>
            </a:lvl4pPr>
            <a:lvl5pPr marL="1827041" indent="0">
              <a:buNone/>
              <a:defRPr sz="1600" b="1"/>
            </a:lvl5pPr>
            <a:lvl6pPr marL="2283805" indent="0">
              <a:buNone/>
              <a:defRPr sz="1600" b="1"/>
            </a:lvl6pPr>
            <a:lvl7pPr marL="2740568" indent="0">
              <a:buNone/>
              <a:defRPr sz="1600" b="1"/>
            </a:lvl7pPr>
            <a:lvl8pPr marL="3197328" indent="0">
              <a:buNone/>
              <a:defRPr sz="1600" b="1"/>
            </a:lvl8pPr>
            <a:lvl9pPr marL="36540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760" indent="0">
              <a:buNone/>
              <a:defRPr sz="2000" b="1"/>
            </a:lvl2pPr>
            <a:lvl3pPr marL="913520" indent="0">
              <a:buNone/>
              <a:defRPr sz="1800" b="1"/>
            </a:lvl3pPr>
            <a:lvl4pPr marL="1370281" indent="0">
              <a:buNone/>
              <a:defRPr sz="1600" b="1"/>
            </a:lvl4pPr>
            <a:lvl5pPr marL="1827041" indent="0">
              <a:buNone/>
              <a:defRPr sz="1600" b="1"/>
            </a:lvl5pPr>
            <a:lvl6pPr marL="2283805" indent="0">
              <a:buNone/>
              <a:defRPr sz="1600" b="1"/>
            </a:lvl6pPr>
            <a:lvl7pPr marL="2740568" indent="0">
              <a:buNone/>
              <a:defRPr sz="1600" b="1"/>
            </a:lvl7pPr>
            <a:lvl8pPr marL="3197328" indent="0">
              <a:buNone/>
              <a:defRPr sz="1600" b="1"/>
            </a:lvl8pPr>
            <a:lvl9pPr marL="36540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A88C7656-BFFB-45FF-955D-75F1C903706C}" type="datetimeFigureOut">
              <a:rPr lang="en-GB">
                <a:solidFill>
                  <a:srgbClr val="000000"/>
                </a:solidFill>
              </a:rPr>
              <a:pPr/>
              <a:t>29/01/2021</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E949C0-4B72-4079-A32F-77E7E22F40B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19866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C48DB2FC-782F-4B44-825C-BE4014A5E8C9}" type="datetimeFigureOut">
              <a:rPr lang="en-GB">
                <a:solidFill>
                  <a:srgbClr val="000000"/>
                </a:solidFill>
              </a:rPr>
              <a:pPr/>
              <a:t>29/01/2021</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8740AC8-1102-4367-9918-DFA35C5B263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39561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4541AEB-1AD0-41BE-A939-758E6C43385F}" type="datetimeFigureOut">
              <a:rPr lang="en-GB">
                <a:solidFill>
                  <a:srgbClr val="000000"/>
                </a:solidFill>
              </a:rPr>
              <a:pPr/>
              <a:t>29/01/2021</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C6157C-C713-4C28-BD01-0D10A6B3F99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64564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6760" indent="0">
              <a:buNone/>
              <a:defRPr sz="1200"/>
            </a:lvl2pPr>
            <a:lvl3pPr marL="913520" indent="0">
              <a:buNone/>
              <a:defRPr sz="1000"/>
            </a:lvl3pPr>
            <a:lvl4pPr marL="1370281" indent="0">
              <a:buNone/>
              <a:defRPr sz="900"/>
            </a:lvl4pPr>
            <a:lvl5pPr marL="1827041" indent="0">
              <a:buNone/>
              <a:defRPr sz="900"/>
            </a:lvl5pPr>
            <a:lvl6pPr marL="2283805" indent="0">
              <a:buNone/>
              <a:defRPr sz="900"/>
            </a:lvl6pPr>
            <a:lvl7pPr marL="2740568" indent="0">
              <a:buNone/>
              <a:defRPr sz="900"/>
            </a:lvl7pPr>
            <a:lvl8pPr marL="3197328" indent="0">
              <a:buNone/>
              <a:defRPr sz="900"/>
            </a:lvl8pPr>
            <a:lvl9pPr marL="36540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E9C1585-73ED-48CE-A3F2-E4A6A29C3112}" type="datetimeFigureOut">
              <a:rPr lang="en-GB">
                <a:solidFill>
                  <a:srgbClr val="000000"/>
                </a:solidFill>
              </a:rPr>
              <a:pPr/>
              <a:t>29/01/2021</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F460F06-8109-40C6-A73C-DD719260D78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47202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60" indent="0">
              <a:buNone/>
              <a:defRPr sz="2800"/>
            </a:lvl2pPr>
            <a:lvl3pPr marL="913520" indent="0">
              <a:buNone/>
              <a:defRPr sz="2400"/>
            </a:lvl3pPr>
            <a:lvl4pPr marL="1370281" indent="0">
              <a:buNone/>
              <a:defRPr sz="2000"/>
            </a:lvl4pPr>
            <a:lvl5pPr marL="1827041" indent="0">
              <a:buNone/>
              <a:defRPr sz="2000"/>
            </a:lvl5pPr>
            <a:lvl6pPr marL="2283805" indent="0">
              <a:buNone/>
              <a:defRPr sz="2000"/>
            </a:lvl6pPr>
            <a:lvl7pPr marL="2740568" indent="0">
              <a:buNone/>
              <a:defRPr sz="2000"/>
            </a:lvl7pPr>
            <a:lvl8pPr marL="3197328" indent="0">
              <a:buNone/>
              <a:defRPr sz="2000"/>
            </a:lvl8pPr>
            <a:lvl9pPr marL="3654091"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60" indent="0">
              <a:buNone/>
              <a:defRPr sz="1200"/>
            </a:lvl2pPr>
            <a:lvl3pPr marL="913520" indent="0">
              <a:buNone/>
              <a:defRPr sz="1000"/>
            </a:lvl3pPr>
            <a:lvl4pPr marL="1370281" indent="0">
              <a:buNone/>
              <a:defRPr sz="900"/>
            </a:lvl4pPr>
            <a:lvl5pPr marL="1827041" indent="0">
              <a:buNone/>
              <a:defRPr sz="900"/>
            </a:lvl5pPr>
            <a:lvl6pPr marL="2283805" indent="0">
              <a:buNone/>
              <a:defRPr sz="900"/>
            </a:lvl6pPr>
            <a:lvl7pPr marL="2740568" indent="0">
              <a:buNone/>
              <a:defRPr sz="900"/>
            </a:lvl7pPr>
            <a:lvl8pPr marL="3197328" indent="0">
              <a:buNone/>
              <a:defRPr sz="900"/>
            </a:lvl8pPr>
            <a:lvl9pPr marL="365409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969F545-D756-4BF9-A07B-059DACBDB555}" type="datetimeFigureOut">
              <a:rPr lang="en-GB">
                <a:solidFill>
                  <a:srgbClr val="000000"/>
                </a:solidFill>
              </a:rPr>
              <a:pPr/>
              <a:t>29/01/2021</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FF4FAA-6B34-43B7-9233-C2352B3A529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73115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BA7E6827-DE47-4118-AEED-EF4616018CFB}"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8D447A-FE9A-4826-9F67-5F0482F2504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4601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25" y="455613"/>
            <a:ext cx="1866900" cy="55165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14425" y="455613"/>
            <a:ext cx="54483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225EB5D6-8FA1-4882-BCA0-7AA6FF447F5F}"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08AF1-7374-482C-9655-2D9D4B410C9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79368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
            <a:ext cx="9144000" cy="685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MC+STRAP_WHITE_M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0152" y="548899"/>
            <a:ext cx="1614714" cy="139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trapline whit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9" y="5589134"/>
            <a:ext cx="3885973" cy="34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 y="6021161"/>
            <a:ext cx="450056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ctrTitle"/>
          </p:nvPr>
        </p:nvSpPr>
        <p:spPr>
          <a:xfrm>
            <a:off x="467545" y="2132856"/>
            <a:ext cx="4608512" cy="792163"/>
          </a:xfrm>
        </p:spPr>
        <p:txBody>
          <a:bodyPr/>
          <a:lstStyle>
            <a:lvl1pPr>
              <a:defRPr>
                <a:solidFill>
                  <a:schemeClr val="bg1"/>
                </a:solidFill>
              </a:defRPr>
            </a:lvl1pPr>
          </a:lstStyle>
          <a:p>
            <a:pPr lvl="0"/>
            <a:r>
              <a:rPr lang="en-GB" noProof="0"/>
              <a:t>Click to edit Master title style</a:t>
            </a:r>
          </a:p>
        </p:txBody>
      </p:sp>
      <p:sp>
        <p:nvSpPr>
          <p:cNvPr id="30723" name="Rectangle 3"/>
          <p:cNvSpPr>
            <a:spLocks noGrp="1" noChangeArrowheads="1"/>
          </p:cNvSpPr>
          <p:nvPr>
            <p:ph type="subTitle" idx="1"/>
          </p:nvPr>
        </p:nvSpPr>
        <p:spPr>
          <a:xfrm>
            <a:off x="467545" y="2996953"/>
            <a:ext cx="4608512" cy="792162"/>
          </a:xfrm>
        </p:spPr>
        <p:txBody>
          <a:bodyPr/>
          <a:lstStyle>
            <a:lvl1pPr marL="0" indent="0">
              <a:buFont typeface="Wingdings" pitchFamily="2" charset="2"/>
              <a:buNone/>
              <a:defRPr sz="1600">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28477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6974" y="6245679"/>
            <a:ext cx="2134054" cy="476250"/>
          </a:xfrm>
          <a:prstGeom prst="rect">
            <a:avLst/>
          </a:prstGeom>
        </p:spPr>
        <p:txBody>
          <a:bodyPr lIns="90340" tIns="45220" rIns="90340" bIns="45220"/>
          <a:lstStyle>
            <a:lvl1pPr>
              <a:defRPr>
                <a:latin typeface="Arial" charset="0"/>
                <a:cs typeface="+mn-cs"/>
              </a:defRPr>
            </a:lvl1pPr>
          </a:lstStyle>
          <a:p>
            <a:pPr fontAlgn="base">
              <a:spcBef>
                <a:spcPct val="0"/>
              </a:spcBef>
              <a:spcAft>
                <a:spcPct val="0"/>
              </a:spcAft>
              <a:defRPr/>
            </a:pPr>
            <a:fld id="{2963AEF1-7FFA-417C-9796-BEBA709715CE}" type="datetimeFigureOut">
              <a:rPr lang="en-GB">
                <a:solidFill>
                  <a:srgbClr val="000000"/>
                </a:solidFill>
              </a:rPr>
              <a:pPr fontAlgn="base">
                <a:spcBef>
                  <a:spcPct val="0"/>
                </a:spcBef>
                <a:spcAft>
                  <a:spcPct val="0"/>
                </a:spcAft>
                <a:defRPr/>
              </a:pPr>
              <a:t>29/01/2021</a:t>
            </a:fld>
            <a:endParaRPr lang="en-GB">
              <a:solidFill>
                <a:srgbClr val="000000"/>
              </a:solidFill>
            </a:endParaRPr>
          </a:p>
        </p:txBody>
      </p:sp>
      <p:sp>
        <p:nvSpPr>
          <p:cNvPr id="5" name="Footer Placeholder 4"/>
          <p:cNvSpPr>
            <a:spLocks noGrp="1"/>
          </p:cNvSpPr>
          <p:nvPr>
            <p:ph type="ftr" sz="quarter" idx="11"/>
          </p:nvPr>
        </p:nvSpPr>
        <p:spPr>
          <a:xfrm>
            <a:off x="3123974" y="6245679"/>
            <a:ext cx="2896054" cy="476250"/>
          </a:xfrm>
          <a:prstGeom prst="rect">
            <a:avLst/>
          </a:prstGeom>
        </p:spPr>
        <p:txBody>
          <a:bodyPr lIns="90340" tIns="45220" rIns="90340" bIns="45220"/>
          <a:lstStyle>
            <a:lvl1pPr>
              <a:defRPr>
                <a:latin typeface="Arial" charset="0"/>
                <a:cs typeface="+mn-cs"/>
              </a:defRPr>
            </a:lvl1pPr>
          </a:lstStyle>
          <a:p>
            <a:pPr fontAlgn="base">
              <a:spcBef>
                <a:spcPct val="0"/>
              </a:spcBef>
              <a:spcAft>
                <a:spcPct val="0"/>
              </a:spcAft>
              <a:defRPr/>
            </a:pPr>
            <a:endParaRPr lang="en-GB">
              <a:solidFill>
                <a:srgbClr val="000000"/>
              </a:solidFill>
            </a:endParaRPr>
          </a:p>
        </p:txBody>
      </p:sp>
      <p:sp>
        <p:nvSpPr>
          <p:cNvPr id="6" name="Slide Number Placeholder 5"/>
          <p:cNvSpPr>
            <a:spLocks noGrp="1"/>
          </p:cNvSpPr>
          <p:nvPr>
            <p:ph type="sldNum" sz="quarter" idx="12"/>
          </p:nvPr>
        </p:nvSpPr>
        <p:spPr>
          <a:xfrm>
            <a:off x="6552974" y="6245679"/>
            <a:ext cx="2134054" cy="476250"/>
          </a:xfrm>
          <a:prstGeom prst="rect">
            <a:avLst/>
          </a:prstGeom>
        </p:spPr>
        <p:txBody>
          <a:bodyPr lIns="90340" tIns="45220" rIns="90340" bIns="45220"/>
          <a:lstStyle>
            <a:lvl1pPr>
              <a:defRPr>
                <a:latin typeface="Arial" charset="0"/>
                <a:cs typeface="+mn-cs"/>
              </a:defRPr>
            </a:lvl1pPr>
          </a:lstStyle>
          <a:p>
            <a:pPr fontAlgn="base">
              <a:spcBef>
                <a:spcPct val="0"/>
              </a:spcBef>
              <a:spcAft>
                <a:spcPct val="0"/>
              </a:spcAft>
              <a:defRPr/>
            </a:pPr>
            <a:fld id="{62322A93-6674-459F-92F7-6313AF6B789F}" type="slidenum">
              <a:rPr lang="en-GB">
                <a:solidFill>
                  <a:srgbClr val="000000"/>
                </a:solidFill>
              </a:rPr>
              <a:pPr fontAlgn="base">
                <a:spcBef>
                  <a:spcPct val="0"/>
                </a:spcBef>
                <a:spcAft>
                  <a:spcPct val="0"/>
                </a:spcAft>
                <a:defRPr/>
              </a:pPr>
              <a:t>‹#›</a:t>
            </a:fld>
            <a:endParaRPr lang="en-GB">
              <a:solidFill>
                <a:srgbClr val="000000"/>
              </a:solidFill>
            </a:endParaRPr>
          </a:p>
        </p:txBody>
      </p:sp>
    </p:spTree>
    <p:extLst>
      <p:ext uri="{BB962C8B-B14F-4D97-AF65-F5344CB8AC3E}">
        <p14:creationId xmlns:p14="http://schemas.microsoft.com/office/powerpoint/2010/main" val="377712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lIns="91341" tIns="45675" rIns="91341" bIns="45675"/>
          <a:lstStyle>
            <a:lvl1pPr>
              <a:defRPr>
                <a:solidFill>
                  <a:srgbClr val="000000"/>
                </a:solidFill>
                <a:ea typeface="+mn-ea"/>
              </a:defRPr>
            </a:lvl1pPr>
          </a:lstStyle>
          <a:p>
            <a:pPr defTabSz="913410" fontAlgn="base">
              <a:spcBef>
                <a:spcPct val="0"/>
              </a:spcBef>
              <a:spcAft>
                <a:spcPct val="0"/>
              </a:spcAft>
              <a:defRPr/>
            </a:pPr>
            <a:fld id="{9D2AD2FA-3D0E-4404-9D60-30C305763A61}" type="datetimeFigureOut">
              <a:rPr lang="en-GB" smtClean="0">
                <a:latin typeface="Arial" charset="0"/>
              </a:rPr>
              <a:pPr defTabSz="913410" fontAlgn="base">
                <a:spcBef>
                  <a:spcPct val="0"/>
                </a:spcBef>
                <a:spcAft>
                  <a:spcPct val="0"/>
                </a:spcAft>
                <a:defRPr/>
              </a:pPr>
              <a:t>29/01/2021</a:t>
            </a:fld>
            <a:endParaRPr lang="en-GB">
              <a:latin typeface="Arial"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lIns="91341" tIns="45675" rIns="91341" bIns="45675"/>
          <a:lstStyle>
            <a:lvl1pPr>
              <a:defRPr>
                <a:solidFill>
                  <a:srgbClr val="000000"/>
                </a:solidFill>
                <a:ea typeface="+mn-ea"/>
              </a:defRPr>
            </a:lvl1pPr>
          </a:lstStyle>
          <a:p>
            <a:pPr defTabSz="913410" fontAlgn="base">
              <a:spcBef>
                <a:spcPct val="0"/>
              </a:spcBef>
              <a:spcAft>
                <a:spcPct val="0"/>
              </a:spcAft>
              <a:defRPr/>
            </a:pPr>
            <a:endParaRPr lang="en-GB">
              <a:latin typeface="Arial"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41" tIns="45675" rIns="91341" bIns="45675"/>
          <a:lstStyle>
            <a:lvl1pPr>
              <a:defRPr>
                <a:solidFill>
                  <a:srgbClr val="000000"/>
                </a:solidFill>
                <a:ea typeface="+mn-ea"/>
              </a:defRPr>
            </a:lvl1pPr>
          </a:lstStyle>
          <a:p>
            <a:pPr defTabSz="913410" fontAlgn="base">
              <a:spcBef>
                <a:spcPct val="0"/>
              </a:spcBef>
              <a:spcAft>
                <a:spcPct val="0"/>
              </a:spcAft>
              <a:defRPr/>
            </a:pPr>
            <a:fld id="{1096AD31-3481-4230-A204-2E83FA2CC43C}" type="slidenum">
              <a:rPr lang="en-GB" smtClean="0">
                <a:latin typeface="Arial" charset="0"/>
              </a:rPr>
              <a:pPr defTabSz="913410" fontAlgn="base">
                <a:spcBef>
                  <a:spcPct val="0"/>
                </a:spcBef>
                <a:spcAft>
                  <a:spcPct val="0"/>
                </a:spcAft>
                <a:defRPr/>
              </a:pPr>
              <a:t>‹#›</a:t>
            </a:fld>
            <a:endParaRPr lang="en-GB">
              <a:latin typeface="Arial" charset="0"/>
            </a:endParaRPr>
          </a:p>
        </p:txBody>
      </p:sp>
    </p:spTree>
    <p:extLst>
      <p:ext uri="{BB962C8B-B14F-4D97-AF65-F5344CB8AC3E}">
        <p14:creationId xmlns:p14="http://schemas.microsoft.com/office/powerpoint/2010/main" val="321530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5236"/>
          </a:xfrm>
          <a:prstGeom prst="rect">
            <a:avLst/>
          </a:prstGeom>
        </p:spPr>
      </p:pic>
      <p:sp>
        <p:nvSpPr>
          <p:cNvPr id="30722" name="Rectangle 2"/>
          <p:cNvSpPr>
            <a:spLocks noGrp="1" noChangeArrowheads="1"/>
          </p:cNvSpPr>
          <p:nvPr>
            <p:ph type="ctrTitle"/>
          </p:nvPr>
        </p:nvSpPr>
        <p:spPr>
          <a:xfrm>
            <a:off x="467545" y="2132856"/>
            <a:ext cx="4608512" cy="792163"/>
          </a:xfrm>
        </p:spPr>
        <p:txBody>
          <a:bodyPr/>
          <a:lstStyle>
            <a:lvl1pPr>
              <a:defRPr>
                <a:solidFill>
                  <a:schemeClr val="bg1"/>
                </a:solidFill>
              </a:defRPr>
            </a:lvl1pPr>
          </a:lstStyle>
          <a:p>
            <a:pPr lvl="0"/>
            <a:r>
              <a:rPr lang="en-GB" noProof="0"/>
              <a:t>Click to edit Master title style</a:t>
            </a:r>
          </a:p>
        </p:txBody>
      </p:sp>
      <p:sp>
        <p:nvSpPr>
          <p:cNvPr id="30723" name="Rectangle 3"/>
          <p:cNvSpPr>
            <a:spLocks noGrp="1" noChangeArrowheads="1"/>
          </p:cNvSpPr>
          <p:nvPr>
            <p:ph type="subTitle" idx="1"/>
          </p:nvPr>
        </p:nvSpPr>
        <p:spPr>
          <a:xfrm>
            <a:off x="467544" y="2996953"/>
            <a:ext cx="4608512" cy="792162"/>
          </a:xfrm>
        </p:spPr>
        <p:txBody>
          <a:bodyPr/>
          <a:lstStyle>
            <a:lvl1pPr marL="0" indent="0">
              <a:buFont typeface="Wingdings" pitchFamily="2" charset="2"/>
              <a:buNone/>
              <a:defRPr sz="1600">
                <a:solidFill>
                  <a:schemeClr val="bg1"/>
                </a:solidFill>
              </a:defRPr>
            </a:lvl1pPr>
          </a:lstStyle>
          <a:p>
            <a:pPr lvl="0"/>
            <a:r>
              <a:rPr lang="en-GB" noProof="0" dirty="0"/>
              <a:t>Click to edit Master subtitle style</a:t>
            </a:r>
          </a:p>
        </p:txBody>
      </p:sp>
      <p:pic>
        <p:nvPicPr>
          <p:cNvPr id="5" name="Picture 4" descr="GMC+STRAP_WHITE_MA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20273" y="548680"/>
            <a:ext cx="1614112" cy="1390620"/>
          </a:xfrm>
          <a:prstGeom prst="rect">
            <a:avLst/>
          </a:prstGeom>
        </p:spPr>
      </p:pic>
      <p:pic>
        <p:nvPicPr>
          <p:cNvPr id="6" name="Picture 5" descr="strapline whit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560" y="5589240"/>
            <a:ext cx="3886200" cy="342900"/>
          </a:xfrm>
          <a:prstGeom prst="rect">
            <a:avLst/>
          </a:prstGeom>
        </p:spPr>
      </p:pic>
      <p:cxnSp>
        <p:nvCxnSpPr>
          <p:cNvPr id="8" name="Straight Connector 7"/>
          <p:cNvCxnSpPr/>
          <p:nvPr userDrawn="1"/>
        </p:nvCxnSpPr>
        <p:spPr>
          <a:xfrm>
            <a:off x="0" y="6021288"/>
            <a:ext cx="449999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3638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lIns="91396" tIns="45700" rIns="91396" bIns="45700"/>
          <a:lstStyle>
            <a:lvl1pPr>
              <a:defRPr/>
            </a:lvl1pPr>
          </a:lstStyle>
          <a:p>
            <a:pPr fontAlgn="base">
              <a:spcBef>
                <a:spcPct val="0"/>
              </a:spcBef>
              <a:spcAft>
                <a:spcPct val="0"/>
              </a:spcAft>
            </a:pPr>
            <a:fld id="{01DE3A50-BF49-4D28-89DF-A138E446CB99}" type="datetimeFigureOut">
              <a:rPr lang="en-GB">
                <a:solidFill>
                  <a:srgbClr val="000000"/>
                </a:solidFill>
                <a:latin typeface="Arial" charset="0"/>
              </a:rPr>
              <a:pPr fontAlgn="base">
                <a:spcBef>
                  <a:spcPct val="0"/>
                </a:spcBef>
                <a:spcAft>
                  <a:spcPct val="0"/>
                </a:spcAft>
              </a:pPr>
              <a:t>29/01/2021</a:t>
            </a:fld>
            <a:endParaRPr lang="en-GB">
              <a:solidFill>
                <a:srgbClr val="000000"/>
              </a:solidFill>
              <a:latin typeface="Arial"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lIns="91396" tIns="45700" rIns="91396" bIns="45700"/>
          <a:lstStyle>
            <a:lvl1pPr>
              <a:defRPr/>
            </a:lvl1pPr>
          </a:lstStyle>
          <a:p>
            <a:pPr fontAlgn="base">
              <a:spcBef>
                <a:spcPct val="0"/>
              </a:spcBef>
              <a:spcAft>
                <a:spcPct val="0"/>
              </a:spcAft>
            </a:pPr>
            <a:endParaRPr lang="en-GB">
              <a:solidFill>
                <a:srgbClr val="000000"/>
              </a:solidFill>
              <a:latin typeface="Arial"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96" tIns="45700" rIns="91396" bIns="45700"/>
          <a:lstStyle>
            <a:lvl1pPr>
              <a:defRPr/>
            </a:lvl1pPr>
          </a:lstStyle>
          <a:p>
            <a:pPr fontAlgn="base">
              <a:spcBef>
                <a:spcPct val="0"/>
              </a:spcBef>
              <a:spcAft>
                <a:spcPct val="0"/>
              </a:spcAft>
            </a:pPr>
            <a:fld id="{2E6EB9B7-E1B9-43E0-B346-DA4311514FC9}" type="slidenum">
              <a:rPr lang="en-GB">
                <a:solidFill>
                  <a:srgbClr val="000000"/>
                </a:solidFill>
                <a:latin typeface="Arial" charset="0"/>
              </a:rPr>
              <a:pPr fontAlgn="base">
                <a:spcBef>
                  <a:spcPct val="0"/>
                </a:spcBef>
                <a:spcAft>
                  <a:spcPct val="0"/>
                </a:spcAft>
              </a:pPr>
              <a:t>‹#›</a:t>
            </a:fld>
            <a:endParaRPr lang="en-GB">
              <a:solidFill>
                <a:srgbClr val="000000"/>
              </a:solidFill>
              <a:latin typeface="Arial" charset="0"/>
            </a:endParaRPr>
          </a:p>
        </p:txBody>
      </p:sp>
    </p:spTree>
    <p:extLst>
      <p:ext uri="{BB962C8B-B14F-4D97-AF65-F5344CB8AC3E}">
        <p14:creationId xmlns:p14="http://schemas.microsoft.com/office/powerpoint/2010/main" val="3531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730" name="Picture 10" descr="Blue 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p:cNvSpPr>
            <a:spLocks noGrp="1" noChangeArrowheads="1"/>
          </p:cNvSpPr>
          <p:nvPr>
            <p:ph type="ctrTitle"/>
          </p:nvPr>
        </p:nvSpPr>
        <p:spPr>
          <a:xfrm>
            <a:off x="358775" y="3184526"/>
            <a:ext cx="7772400" cy="792163"/>
          </a:xfrm>
        </p:spPr>
        <p:txBody>
          <a:bodyPr/>
          <a:lstStyle>
            <a:lvl1pPr>
              <a:defRPr>
                <a:solidFill>
                  <a:schemeClr val="bg1"/>
                </a:solidFill>
              </a:defRPr>
            </a:lvl1pPr>
          </a:lstStyle>
          <a:p>
            <a:pPr lvl="0"/>
            <a:r>
              <a:rPr lang="en-US" noProof="0"/>
              <a:t>Click to edit Master title style</a:t>
            </a:r>
            <a:endParaRPr lang="en-GB" noProof="0"/>
          </a:p>
        </p:txBody>
      </p:sp>
      <p:sp>
        <p:nvSpPr>
          <p:cNvPr id="30723" name="Rectangle 3"/>
          <p:cNvSpPr>
            <a:spLocks noGrp="1" noChangeArrowheads="1"/>
          </p:cNvSpPr>
          <p:nvPr>
            <p:ph type="subTitle" idx="1"/>
          </p:nvPr>
        </p:nvSpPr>
        <p:spPr>
          <a:xfrm>
            <a:off x="358775" y="4246568"/>
            <a:ext cx="7773988" cy="792162"/>
          </a:xfrm>
        </p:spPr>
        <p:txBody>
          <a:bodyPr/>
          <a:lstStyle>
            <a:lvl1pPr marL="0" indent="0">
              <a:buFont typeface="Wingdings" pitchFamily="2" charset="2"/>
              <a:buNone/>
              <a:defRPr sz="2300">
                <a:solidFill>
                  <a:schemeClr val="bg1"/>
                </a:solidFill>
              </a:defRPr>
            </a:lvl1pPr>
          </a:lstStyle>
          <a:p>
            <a:pPr lvl="0"/>
            <a:r>
              <a:rPr lang="en-US" noProof="0"/>
              <a:t>Click to edit Master subtitle style</a:t>
            </a:r>
            <a:endParaRPr lang="en-GB" noProof="0"/>
          </a:p>
        </p:txBody>
      </p:sp>
      <p:sp>
        <p:nvSpPr>
          <p:cNvPr id="30724" name="Rectangle 4"/>
          <p:cNvSpPr>
            <a:spLocks noGrp="1" noChangeArrowheads="1"/>
          </p:cNvSpPr>
          <p:nvPr>
            <p:ph type="dt" sz="half" idx="2"/>
          </p:nvPr>
        </p:nvSpPr>
        <p:spPr/>
        <p:txBody>
          <a:bodyPr/>
          <a:lstStyle>
            <a:lvl1pPr>
              <a:defRPr/>
            </a:lvl1pPr>
          </a:lstStyle>
          <a:p>
            <a:fld id="{FA2AE909-CE91-4757-B865-37CB842AAE29}" type="datetimeFigureOut">
              <a:rPr lang="en-GB">
                <a:solidFill>
                  <a:srgbClr val="000000"/>
                </a:solidFill>
              </a:rPr>
              <a:pPr/>
              <a:t>29/01/2021</a:t>
            </a:fld>
            <a:endParaRPr lang="en-GB">
              <a:solidFill>
                <a:srgbClr val="000000"/>
              </a:solidFill>
            </a:endParaRPr>
          </a:p>
        </p:txBody>
      </p:sp>
      <p:sp>
        <p:nvSpPr>
          <p:cNvPr id="30725" name="Rectangle 5"/>
          <p:cNvSpPr>
            <a:spLocks noGrp="1" noChangeArrowheads="1"/>
          </p:cNvSpPr>
          <p:nvPr>
            <p:ph type="ftr" sz="quarter" idx="3"/>
          </p:nvPr>
        </p:nvSpPr>
        <p:spPr/>
        <p:txBody>
          <a:bodyPr/>
          <a:lstStyle>
            <a:lvl1pPr>
              <a:defRPr/>
            </a:lvl1pPr>
          </a:lstStyle>
          <a:p>
            <a:endParaRPr lang="en-GB">
              <a:solidFill>
                <a:srgbClr val="000000"/>
              </a:solidFill>
            </a:endParaRPr>
          </a:p>
        </p:txBody>
      </p:sp>
      <p:sp>
        <p:nvSpPr>
          <p:cNvPr id="30726" name="Rectangle 6"/>
          <p:cNvSpPr>
            <a:spLocks noGrp="1" noChangeArrowheads="1"/>
          </p:cNvSpPr>
          <p:nvPr>
            <p:ph type="sldNum" sz="quarter" idx="4"/>
          </p:nvPr>
        </p:nvSpPr>
        <p:spPr/>
        <p:txBody>
          <a:bodyPr/>
          <a:lstStyle>
            <a:lvl1pPr>
              <a:defRPr/>
            </a:lvl1pPr>
          </a:lstStyle>
          <a:p>
            <a:fld id="{0238AA29-9051-4A5D-BBEC-69471B0005BA}" type="slidenum">
              <a:rPr lang="en-GB">
                <a:solidFill>
                  <a:srgbClr val="000000"/>
                </a:solidFill>
              </a:rPr>
              <a:pPr/>
              <a:t>‹#›</a:t>
            </a:fld>
            <a:endParaRPr lang="en-GB">
              <a:solidFill>
                <a:srgbClr val="000000"/>
              </a:solidFill>
            </a:endParaRPr>
          </a:p>
        </p:txBody>
      </p:sp>
      <p:pic>
        <p:nvPicPr>
          <p:cNvPr id="30731" name="Picture 4" descr="GMC+STRAP_BWHITE_MAC.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99312" y="5443551"/>
            <a:ext cx="15462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9440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01DE3A50-BF49-4D28-89DF-A138E446CB99}"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6EB9B7-E1B9-43E0-B346-DA4311514FC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65669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47675" y="4406906"/>
            <a:ext cx="6947049" cy="136207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1547675" y="2906714"/>
            <a:ext cx="6947049" cy="1500187"/>
          </a:xfrm>
        </p:spPr>
        <p:txBody>
          <a:bodyPr anchor="b"/>
          <a:lstStyle>
            <a:lvl1pPr marL="0" indent="0">
              <a:buNone/>
              <a:defRPr sz="2100"/>
            </a:lvl1pPr>
            <a:lvl2pPr marL="456468" indent="0">
              <a:buNone/>
              <a:defRPr sz="1900"/>
            </a:lvl2pPr>
            <a:lvl3pPr marL="912935" indent="0">
              <a:buNone/>
              <a:defRPr sz="1600"/>
            </a:lvl3pPr>
            <a:lvl4pPr marL="1369406" indent="0">
              <a:buNone/>
              <a:defRPr sz="1400"/>
            </a:lvl4pPr>
            <a:lvl5pPr marL="1825876" indent="0">
              <a:buNone/>
              <a:defRPr sz="1400"/>
            </a:lvl5pPr>
            <a:lvl6pPr marL="2282347" indent="0">
              <a:buNone/>
              <a:defRPr sz="1400"/>
            </a:lvl6pPr>
            <a:lvl7pPr marL="2738817" indent="0">
              <a:buNone/>
              <a:defRPr sz="1400"/>
            </a:lvl7pPr>
            <a:lvl8pPr marL="3195287" indent="0">
              <a:buNone/>
              <a:defRPr sz="1400"/>
            </a:lvl8pPr>
            <a:lvl9pPr marL="365175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F6E79E-8C53-4AB3-92A0-D4882C8266F2}"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45DB31-960A-45A1-8490-28B0FA93D59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76787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547676" y="1412776"/>
            <a:ext cx="3432175" cy="4533900"/>
          </a:xfrm>
        </p:spPr>
        <p:txBody>
          <a:bodyPr/>
          <a:lstStyle>
            <a:lvl1pPr>
              <a:defRPr sz="28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170489" y="1412776"/>
            <a:ext cx="3433763" cy="4533900"/>
          </a:xfrm>
        </p:spPr>
        <p:txBody>
          <a:bodyPr/>
          <a:lstStyle>
            <a:lvl1pPr>
              <a:defRPr sz="28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lvl1pPr>
              <a:defRPr/>
            </a:lvl1pPr>
          </a:lstStyle>
          <a:p>
            <a:fld id="{C810972B-537E-446C-947F-7D6E57006E65}" type="datetimeFigureOut">
              <a:rPr lang="en-GB">
                <a:solidFill>
                  <a:srgbClr val="000000"/>
                </a:solidFill>
              </a:rPr>
              <a:pPr/>
              <a:t>29/01/2021</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8CFB49-2A88-43FB-BF00-FE017F932E4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1042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8"/>
            <a:ext cx="4040188" cy="639762"/>
          </a:xfrm>
        </p:spPr>
        <p:txBody>
          <a:bodyPr anchor="b"/>
          <a:lstStyle>
            <a:lvl1pPr marL="0" indent="0">
              <a:buNone/>
              <a:defRPr sz="2500" b="1"/>
            </a:lvl1pPr>
            <a:lvl2pPr marL="456468" indent="0">
              <a:buNone/>
              <a:defRPr sz="2100" b="1"/>
            </a:lvl2pPr>
            <a:lvl3pPr marL="912935" indent="0">
              <a:buNone/>
              <a:defRPr sz="1900" b="1"/>
            </a:lvl3pPr>
            <a:lvl4pPr marL="1369406" indent="0">
              <a:buNone/>
              <a:defRPr sz="1600" b="1"/>
            </a:lvl4pPr>
            <a:lvl5pPr marL="1825876" indent="0">
              <a:buNone/>
              <a:defRPr sz="1600" b="1"/>
            </a:lvl5pPr>
            <a:lvl6pPr marL="2282347" indent="0">
              <a:buNone/>
              <a:defRPr sz="1600" b="1"/>
            </a:lvl6pPr>
            <a:lvl7pPr marL="2738817" indent="0">
              <a:buNone/>
              <a:defRPr sz="1600" b="1"/>
            </a:lvl7pPr>
            <a:lvl8pPr marL="3195287" indent="0">
              <a:buNone/>
              <a:defRPr sz="1600" b="1"/>
            </a:lvl8pPr>
            <a:lvl9pPr marL="36517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7" y="1535118"/>
            <a:ext cx="4041775" cy="639762"/>
          </a:xfrm>
        </p:spPr>
        <p:txBody>
          <a:bodyPr anchor="b"/>
          <a:lstStyle>
            <a:lvl1pPr marL="0" indent="0">
              <a:buNone/>
              <a:defRPr sz="2500" b="1"/>
            </a:lvl1pPr>
            <a:lvl2pPr marL="456468" indent="0">
              <a:buNone/>
              <a:defRPr sz="2100" b="1"/>
            </a:lvl2pPr>
            <a:lvl3pPr marL="912935" indent="0">
              <a:buNone/>
              <a:defRPr sz="1900" b="1"/>
            </a:lvl3pPr>
            <a:lvl4pPr marL="1369406" indent="0">
              <a:buNone/>
              <a:defRPr sz="1600" b="1"/>
            </a:lvl4pPr>
            <a:lvl5pPr marL="1825876" indent="0">
              <a:buNone/>
              <a:defRPr sz="1600" b="1"/>
            </a:lvl5pPr>
            <a:lvl6pPr marL="2282347" indent="0">
              <a:buNone/>
              <a:defRPr sz="1600" b="1"/>
            </a:lvl6pPr>
            <a:lvl7pPr marL="2738817" indent="0">
              <a:buNone/>
              <a:defRPr sz="1600" b="1"/>
            </a:lvl7pPr>
            <a:lvl8pPr marL="3195287" indent="0">
              <a:buNone/>
              <a:defRPr sz="1600" b="1"/>
            </a:lvl8pPr>
            <a:lvl9pPr marL="36517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A88C7656-BFFB-45FF-955D-75F1C903706C}" type="datetimeFigureOut">
              <a:rPr lang="en-GB">
                <a:solidFill>
                  <a:srgbClr val="000000"/>
                </a:solidFill>
              </a:rPr>
              <a:pPr/>
              <a:t>29/01/2021</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E949C0-4B72-4079-A32F-77E7E22F40B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22418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C48DB2FC-782F-4B44-825C-BE4014A5E8C9}" type="datetimeFigureOut">
              <a:rPr lang="en-GB">
                <a:solidFill>
                  <a:srgbClr val="000000"/>
                </a:solidFill>
              </a:rPr>
              <a:pPr/>
              <a:t>29/01/2021</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8740AC8-1102-4367-9918-DFA35C5B263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58487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4541AEB-1AD0-41BE-A939-758E6C43385F}" type="datetimeFigureOut">
              <a:rPr lang="en-GB">
                <a:solidFill>
                  <a:srgbClr val="000000"/>
                </a:solidFill>
              </a:rPr>
              <a:pPr/>
              <a:t>29/01/2021</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C6157C-C713-4C28-BD01-0D10A6B3F99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59557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1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468" indent="0">
              <a:buNone/>
              <a:defRPr sz="1200"/>
            </a:lvl2pPr>
            <a:lvl3pPr marL="912935" indent="0">
              <a:buNone/>
              <a:defRPr sz="1000"/>
            </a:lvl3pPr>
            <a:lvl4pPr marL="1369406" indent="0">
              <a:buNone/>
              <a:defRPr sz="1000"/>
            </a:lvl4pPr>
            <a:lvl5pPr marL="1825876" indent="0">
              <a:buNone/>
              <a:defRPr sz="1000"/>
            </a:lvl5pPr>
            <a:lvl6pPr marL="2282347" indent="0">
              <a:buNone/>
              <a:defRPr sz="1000"/>
            </a:lvl6pPr>
            <a:lvl7pPr marL="2738817" indent="0">
              <a:buNone/>
              <a:defRPr sz="1000"/>
            </a:lvl7pPr>
            <a:lvl8pPr marL="3195287" indent="0">
              <a:buNone/>
              <a:defRPr sz="1000"/>
            </a:lvl8pPr>
            <a:lvl9pPr marL="365175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E9C1585-73ED-48CE-A3F2-E4A6A29C3112}" type="datetimeFigureOut">
              <a:rPr lang="en-GB">
                <a:solidFill>
                  <a:srgbClr val="000000"/>
                </a:solidFill>
              </a:rPr>
              <a:pPr/>
              <a:t>29/01/2021</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F460F06-8109-40C6-A73C-DD719260D78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32677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10" descr="Blue 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over-DB.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431801" y="1376374"/>
            <a:ext cx="5478463" cy="1026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5" rIns="91341" bIns="45675">
            <a:spAutoFit/>
          </a:bodyPr>
          <a:lstStyle>
            <a:lvl1pPr marL="37931725" indent="-37474525"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defRPr/>
            </a:pPr>
            <a:r>
              <a:rPr lang="en-GB" sz="2400" dirty="0" err="1">
                <a:solidFill>
                  <a:srgbClr val="FFFFFF"/>
                </a:solidFill>
                <a:latin typeface="Tahoma" pitchFamily="34" charset="0"/>
                <a:ea typeface="ＭＳ Ｐゴシック" pitchFamily="34" charset="-128"/>
              </a:rPr>
              <a:t>Xxxxxxxxxxxx</a:t>
            </a:r>
            <a:endParaRPr lang="en-GB" sz="2400" dirty="0">
              <a:solidFill>
                <a:srgbClr val="FFFFFF"/>
              </a:solidFill>
              <a:latin typeface="Tahoma" pitchFamily="34" charset="0"/>
              <a:ea typeface="ＭＳ Ｐゴシック" pitchFamily="34" charset="-128"/>
            </a:endParaRPr>
          </a:p>
          <a:p>
            <a:pPr eaLnBrk="1" fontAlgn="base" hangingPunct="1">
              <a:spcBef>
                <a:spcPct val="50000"/>
              </a:spcBef>
              <a:spcAft>
                <a:spcPct val="0"/>
              </a:spcAft>
              <a:defRPr/>
            </a:pPr>
            <a:r>
              <a:rPr lang="en-GB" sz="2400" dirty="0">
                <a:solidFill>
                  <a:srgbClr val="FFFFFF"/>
                </a:solidFill>
                <a:latin typeface="Tahoma" pitchFamily="34" charset="0"/>
                <a:ea typeface="ＭＳ Ｐゴシック" pitchFamily="34" charset="-128"/>
              </a:rPr>
              <a:t>Regional Liaison Adviser</a:t>
            </a:r>
          </a:p>
        </p:txBody>
      </p:sp>
      <p:pic>
        <p:nvPicPr>
          <p:cNvPr id="6"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1554" y="2636838"/>
            <a:ext cx="4810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1551" y="3429004"/>
            <a:ext cx="4556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781182" y="2692400"/>
            <a:ext cx="279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1" tIns="45675" rIns="91341" bIns="4567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3410" eaLnBrk="1" fontAlgn="base" hangingPunct="1">
              <a:spcBef>
                <a:spcPct val="0"/>
              </a:spcBef>
              <a:spcAft>
                <a:spcPct val="0"/>
              </a:spcAft>
              <a:defRPr/>
            </a:pPr>
            <a:r>
              <a:rPr lang="en-GB" altLang="en-US">
                <a:solidFill>
                  <a:srgbClr val="FFFFFF"/>
                </a:solidFill>
                <a:latin typeface="Tahoma" pitchFamily="34" charset="0"/>
              </a:rPr>
              <a:t>XXXXX@gmc-uk.org</a:t>
            </a:r>
          </a:p>
        </p:txBody>
      </p:sp>
      <p:sp>
        <p:nvSpPr>
          <p:cNvPr id="9" name="TextBox 8"/>
          <p:cNvSpPr txBox="1">
            <a:spLocks noChangeArrowheads="1"/>
          </p:cNvSpPr>
          <p:nvPr userDrawn="1"/>
        </p:nvSpPr>
        <p:spPr bwMode="auto">
          <a:xfrm>
            <a:off x="1763725" y="3514725"/>
            <a:ext cx="279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1" tIns="45675" rIns="91341" bIns="4567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3410" eaLnBrk="1" fontAlgn="base" hangingPunct="1">
              <a:spcBef>
                <a:spcPct val="0"/>
              </a:spcBef>
              <a:spcAft>
                <a:spcPct val="0"/>
              </a:spcAft>
              <a:defRPr/>
            </a:pPr>
            <a:r>
              <a:rPr lang="en-GB" altLang="en-US">
                <a:solidFill>
                  <a:srgbClr val="FFFFFF"/>
                </a:solidFill>
                <a:latin typeface="Tahoma" pitchFamily="34" charset="0"/>
              </a:rPr>
              <a:t>@XXXXXXXXXX</a:t>
            </a:r>
          </a:p>
        </p:txBody>
      </p:sp>
      <p:sp>
        <p:nvSpPr>
          <p:cNvPr id="30723" name="Rectangle 3"/>
          <p:cNvSpPr>
            <a:spLocks noGrp="1" noChangeArrowheads="1"/>
          </p:cNvSpPr>
          <p:nvPr>
            <p:ph type="subTitle" idx="1"/>
          </p:nvPr>
        </p:nvSpPr>
        <p:spPr>
          <a:xfrm>
            <a:off x="515415" y="1055563"/>
            <a:ext cx="7773988" cy="3093518"/>
          </a:xfrm>
        </p:spPr>
        <p:txBody>
          <a:bodyPr/>
          <a:lstStyle>
            <a:lvl1pPr marL="0" indent="0" eaLnBrk="1" hangingPunct="1">
              <a:spcBef>
                <a:spcPct val="50000"/>
              </a:spcBef>
              <a:buFont typeface="Wingdings" pitchFamily="2" charset="2"/>
              <a:buNone/>
              <a:defRPr sz="2000">
                <a:solidFill>
                  <a:schemeClr val="bg1"/>
                </a:solidFill>
              </a:defRPr>
            </a:lvl1pPr>
          </a:lstStyle>
          <a:p>
            <a:endParaRPr lang="en-GB" dirty="0"/>
          </a:p>
        </p:txBody>
      </p:sp>
    </p:spTree>
    <p:extLst>
      <p:ext uri="{BB962C8B-B14F-4D97-AF65-F5344CB8AC3E}">
        <p14:creationId xmlns:p14="http://schemas.microsoft.com/office/powerpoint/2010/main" val="703448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p:spPr>
        <p:txBody>
          <a:bodyPr anchor="b"/>
          <a:lstStyle>
            <a:lvl1pPr algn="l">
              <a:defRPr sz="21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68" indent="0">
              <a:buNone/>
              <a:defRPr sz="2800"/>
            </a:lvl2pPr>
            <a:lvl3pPr marL="912935" indent="0">
              <a:buNone/>
              <a:defRPr sz="2500"/>
            </a:lvl3pPr>
            <a:lvl4pPr marL="1369406" indent="0">
              <a:buNone/>
              <a:defRPr sz="2100"/>
            </a:lvl4pPr>
            <a:lvl5pPr marL="1825876" indent="0">
              <a:buNone/>
              <a:defRPr sz="2100"/>
            </a:lvl5pPr>
            <a:lvl6pPr marL="2282347" indent="0">
              <a:buNone/>
              <a:defRPr sz="2100"/>
            </a:lvl6pPr>
            <a:lvl7pPr marL="2738817" indent="0">
              <a:buNone/>
              <a:defRPr sz="2100"/>
            </a:lvl7pPr>
            <a:lvl8pPr marL="3195287" indent="0">
              <a:buNone/>
              <a:defRPr sz="2100"/>
            </a:lvl8pPr>
            <a:lvl9pPr marL="3651756" indent="0">
              <a:buNone/>
              <a:defRPr sz="2100"/>
            </a:lvl9pPr>
          </a:lstStyle>
          <a:p>
            <a:r>
              <a:rPr lang="en-US"/>
              <a:t>Click icon to add picture</a:t>
            </a:r>
            <a:endParaRPr lang="en-GB"/>
          </a:p>
        </p:txBody>
      </p:sp>
      <p:sp>
        <p:nvSpPr>
          <p:cNvPr id="4" name="Text Placeholder 3"/>
          <p:cNvSpPr>
            <a:spLocks noGrp="1"/>
          </p:cNvSpPr>
          <p:nvPr>
            <p:ph type="body" sz="half" idx="2"/>
          </p:nvPr>
        </p:nvSpPr>
        <p:spPr>
          <a:xfrm>
            <a:off x="1792288" y="5367341"/>
            <a:ext cx="5486400" cy="804861"/>
          </a:xfrm>
        </p:spPr>
        <p:txBody>
          <a:bodyPr/>
          <a:lstStyle>
            <a:lvl1pPr marL="0" indent="0">
              <a:buNone/>
              <a:defRPr sz="1400"/>
            </a:lvl1pPr>
            <a:lvl2pPr marL="456468" indent="0">
              <a:buNone/>
              <a:defRPr sz="1200"/>
            </a:lvl2pPr>
            <a:lvl3pPr marL="912935" indent="0">
              <a:buNone/>
              <a:defRPr sz="1000"/>
            </a:lvl3pPr>
            <a:lvl4pPr marL="1369406" indent="0">
              <a:buNone/>
              <a:defRPr sz="1000"/>
            </a:lvl4pPr>
            <a:lvl5pPr marL="1825876" indent="0">
              <a:buNone/>
              <a:defRPr sz="1000"/>
            </a:lvl5pPr>
            <a:lvl6pPr marL="2282347" indent="0">
              <a:buNone/>
              <a:defRPr sz="1000"/>
            </a:lvl6pPr>
            <a:lvl7pPr marL="2738817" indent="0">
              <a:buNone/>
              <a:defRPr sz="1000"/>
            </a:lvl7pPr>
            <a:lvl8pPr marL="3195287" indent="0">
              <a:buNone/>
              <a:defRPr sz="1000"/>
            </a:lvl8pPr>
            <a:lvl9pPr marL="365175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969F545-D756-4BF9-A07B-059DACBDB555}" type="datetimeFigureOut">
              <a:rPr lang="en-GB">
                <a:solidFill>
                  <a:srgbClr val="000000"/>
                </a:solidFill>
              </a:rPr>
              <a:pPr/>
              <a:t>29/01/2021</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FF4FAA-6B34-43B7-9233-C2352B3A5290}"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6120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BA7E6827-DE47-4118-AEED-EF4616018CFB}"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48D447A-FE9A-4826-9F67-5F0482F2504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812420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25" y="455618"/>
            <a:ext cx="1866900" cy="55165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14425" y="455618"/>
            <a:ext cx="5448300" cy="5516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225EB5D6-8FA1-4882-BCA0-7AA6FF447F5F}"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08AF1-7374-482C-9655-2D9D4B410C93}"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194939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MC+STRAP_WHITE_M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25" y="549275"/>
            <a:ext cx="161448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trapline whit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5589588"/>
            <a:ext cx="3886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 y="6021388"/>
            <a:ext cx="450056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ctrTitle"/>
          </p:nvPr>
        </p:nvSpPr>
        <p:spPr>
          <a:xfrm>
            <a:off x="467545" y="2132859"/>
            <a:ext cx="4608512" cy="792163"/>
          </a:xfrm>
        </p:spPr>
        <p:txBody>
          <a:bodyPr/>
          <a:lstStyle>
            <a:lvl1pPr>
              <a:defRPr>
                <a:solidFill>
                  <a:schemeClr val="bg1"/>
                </a:solidFill>
              </a:defRPr>
            </a:lvl1pPr>
          </a:lstStyle>
          <a:p>
            <a:pPr lvl="0"/>
            <a:r>
              <a:rPr lang="en-US" noProof="0"/>
              <a:t>Click to edit Master title style</a:t>
            </a:r>
            <a:endParaRPr lang="en-GB" noProof="0"/>
          </a:p>
        </p:txBody>
      </p:sp>
      <p:sp>
        <p:nvSpPr>
          <p:cNvPr id="30723" name="Rectangle 3"/>
          <p:cNvSpPr>
            <a:spLocks noGrp="1" noChangeArrowheads="1"/>
          </p:cNvSpPr>
          <p:nvPr>
            <p:ph type="subTitle" idx="1"/>
          </p:nvPr>
        </p:nvSpPr>
        <p:spPr>
          <a:xfrm>
            <a:off x="467545" y="2996953"/>
            <a:ext cx="4608512" cy="792162"/>
          </a:xfrm>
        </p:spPr>
        <p:txBody>
          <a:bodyPr/>
          <a:lstStyle>
            <a:lvl1pPr marL="0" indent="0">
              <a:buFont typeface="Wingdings" pitchFamily="2" charset="2"/>
              <a:buNone/>
              <a:defRPr sz="1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3225189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lIns="91363" tIns="45685" rIns="91363" bIns="45685"/>
          <a:lstStyle>
            <a:lvl1pPr>
              <a:defRPr>
                <a:solidFill>
                  <a:srgbClr val="000000"/>
                </a:solidFill>
                <a:ea typeface="+mn-ea"/>
              </a:defRPr>
            </a:lvl1pPr>
          </a:lstStyle>
          <a:p>
            <a:pPr defTabSz="913630" fontAlgn="base">
              <a:spcBef>
                <a:spcPct val="0"/>
              </a:spcBef>
              <a:spcAft>
                <a:spcPct val="0"/>
              </a:spcAft>
              <a:defRPr/>
            </a:pPr>
            <a:fld id="{9D2AD2FA-3D0E-4404-9D60-30C305763A61}" type="datetimeFigureOut">
              <a:rPr lang="en-GB" smtClean="0">
                <a:latin typeface="Arial" charset="0"/>
              </a:rPr>
              <a:pPr defTabSz="913630" fontAlgn="base">
                <a:spcBef>
                  <a:spcPct val="0"/>
                </a:spcBef>
                <a:spcAft>
                  <a:spcPct val="0"/>
                </a:spcAft>
                <a:defRPr/>
              </a:pPr>
              <a:t>29/01/2021</a:t>
            </a:fld>
            <a:endParaRPr lang="en-GB">
              <a:latin typeface="Arial"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lIns="91363" tIns="45685" rIns="91363" bIns="45685"/>
          <a:lstStyle>
            <a:lvl1pPr>
              <a:defRPr>
                <a:solidFill>
                  <a:srgbClr val="000000"/>
                </a:solidFill>
                <a:ea typeface="+mn-ea"/>
              </a:defRPr>
            </a:lvl1pPr>
          </a:lstStyle>
          <a:p>
            <a:pPr defTabSz="913630" fontAlgn="base">
              <a:spcBef>
                <a:spcPct val="0"/>
              </a:spcBef>
              <a:spcAft>
                <a:spcPct val="0"/>
              </a:spcAft>
              <a:defRPr/>
            </a:pPr>
            <a:endParaRPr lang="en-GB">
              <a:latin typeface="Arial"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63" tIns="45685" rIns="91363" bIns="45685"/>
          <a:lstStyle>
            <a:lvl1pPr>
              <a:defRPr>
                <a:solidFill>
                  <a:srgbClr val="000000"/>
                </a:solidFill>
                <a:ea typeface="+mn-ea"/>
              </a:defRPr>
            </a:lvl1pPr>
          </a:lstStyle>
          <a:p>
            <a:pPr defTabSz="913630" fontAlgn="base">
              <a:spcBef>
                <a:spcPct val="0"/>
              </a:spcBef>
              <a:spcAft>
                <a:spcPct val="0"/>
              </a:spcAft>
              <a:defRPr/>
            </a:pPr>
            <a:fld id="{1096AD31-3481-4230-A204-2E83FA2CC43C}" type="slidenum">
              <a:rPr lang="en-GB" smtClean="0">
                <a:latin typeface="Arial" charset="0"/>
              </a:rPr>
              <a:pPr defTabSz="913630" fontAlgn="base">
                <a:spcBef>
                  <a:spcPct val="0"/>
                </a:spcBef>
                <a:spcAft>
                  <a:spcPct val="0"/>
                </a:spcAft>
                <a:defRPr/>
              </a:pPr>
              <a:t>‹#›</a:t>
            </a:fld>
            <a:endParaRPr lang="en-GB">
              <a:latin typeface="Arial" charset="0"/>
            </a:endParaRPr>
          </a:p>
        </p:txBody>
      </p:sp>
    </p:spTree>
    <p:extLst>
      <p:ext uri="{BB962C8B-B14F-4D97-AF65-F5344CB8AC3E}">
        <p14:creationId xmlns:p14="http://schemas.microsoft.com/office/powerpoint/2010/main" val="1046973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10" descr="Blue 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over-DB.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431801" y="1376372"/>
            <a:ext cx="5478463" cy="1026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63" tIns="45685" rIns="91363" bIns="45685">
            <a:spAutoFit/>
          </a:bodyPr>
          <a:lstStyle>
            <a:lvl1pPr marL="37931725" indent="-37474525"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defRPr/>
            </a:pPr>
            <a:r>
              <a:rPr lang="en-GB" sz="2400" dirty="0" err="1">
                <a:solidFill>
                  <a:srgbClr val="FFFFFF"/>
                </a:solidFill>
                <a:latin typeface="Tahoma" pitchFamily="34" charset="0"/>
                <a:ea typeface="ＭＳ Ｐゴシック" pitchFamily="34" charset="-128"/>
              </a:rPr>
              <a:t>Xxxxxxxxxxxx</a:t>
            </a:r>
            <a:endParaRPr lang="en-GB" sz="2400" dirty="0">
              <a:solidFill>
                <a:srgbClr val="FFFFFF"/>
              </a:solidFill>
              <a:latin typeface="Tahoma" pitchFamily="34" charset="0"/>
              <a:ea typeface="ＭＳ Ｐゴシック" pitchFamily="34" charset="-128"/>
            </a:endParaRPr>
          </a:p>
          <a:p>
            <a:pPr eaLnBrk="1" fontAlgn="base" hangingPunct="1">
              <a:spcBef>
                <a:spcPct val="50000"/>
              </a:spcBef>
              <a:spcAft>
                <a:spcPct val="0"/>
              </a:spcAft>
              <a:defRPr/>
            </a:pPr>
            <a:r>
              <a:rPr lang="en-GB" sz="2400" dirty="0">
                <a:solidFill>
                  <a:srgbClr val="FFFFFF"/>
                </a:solidFill>
                <a:latin typeface="Tahoma" pitchFamily="34" charset="0"/>
                <a:ea typeface="ＭＳ Ｐゴシック" pitchFamily="34" charset="-128"/>
              </a:rPr>
              <a:t>Regional Liaison Adviser</a:t>
            </a:r>
          </a:p>
        </p:txBody>
      </p:sp>
      <p:pic>
        <p:nvPicPr>
          <p:cNvPr id="6"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1554" y="2636838"/>
            <a:ext cx="4810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1551" y="3429004"/>
            <a:ext cx="4556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781182" y="2692400"/>
            <a:ext cx="279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3630" eaLnBrk="1" fontAlgn="base" hangingPunct="1">
              <a:spcBef>
                <a:spcPct val="0"/>
              </a:spcBef>
              <a:spcAft>
                <a:spcPct val="0"/>
              </a:spcAft>
              <a:defRPr/>
            </a:pPr>
            <a:r>
              <a:rPr lang="en-GB" altLang="en-US">
                <a:solidFill>
                  <a:srgbClr val="FFFFFF"/>
                </a:solidFill>
                <a:latin typeface="Tahoma" pitchFamily="34" charset="0"/>
              </a:rPr>
              <a:t>XXXXX@gmc-uk.org</a:t>
            </a:r>
          </a:p>
        </p:txBody>
      </p:sp>
      <p:sp>
        <p:nvSpPr>
          <p:cNvPr id="9" name="TextBox 8"/>
          <p:cNvSpPr txBox="1">
            <a:spLocks noChangeArrowheads="1"/>
          </p:cNvSpPr>
          <p:nvPr userDrawn="1"/>
        </p:nvSpPr>
        <p:spPr bwMode="auto">
          <a:xfrm>
            <a:off x="1763723" y="3514725"/>
            <a:ext cx="279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3" tIns="45685" rIns="91363" bIns="4568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3630" eaLnBrk="1" fontAlgn="base" hangingPunct="1">
              <a:spcBef>
                <a:spcPct val="0"/>
              </a:spcBef>
              <a:spcAft>
                <a:spcPct val="0"/>
              </a:spcAft>
              <a:defRPr/>
            </a:pPr>
            <a:r>
              <a:rPr lang="en-GB" altLang="en-US">
                <a:solidFill>
                  <a:srgbClr val="FFFFFF"/>
                </a:solidFill>
                <a:latin typeface="Tahoma" pitchFamily="34" charset="0"/>
              </a:rPr>
              <a:t>@XXXXXXXXXX</a:t>
            </a:r>
          </a:p>
        </p:txBody>
      </p:sp>
      <p:sp>
        <p:nvSpPr>
          <p:cNvPr id="30723" name="Rectangle 3"/>
          <p:cNvSpPr>
            <a:spLocks noGrp="1" noChangeArrowheads="1"/>
          </p:cNvSpPr>
          <p:nvPr>
            <p:ph type="subTitle" idx="1"/>
          </p:nvPr>
        </p:nvSpPr>
        <p:spPr>
          <a:xfrm>
            <a:off x="515415" y="1055563"/>
            <a:ext cx="7773988" cy="3093518"/>
          </a:xfrm>
        </p:spPr>
        <p:txBody>
          <a:bodyPr/>
          <a:lstStyle>
            <a:lvl1pPr marL="0" indent="0" eaLnBrk="1" hangingPunct="1">
              <a:spcBef>
                <a:spcPct val="50000"/>
              </a:spcBef>
              <a:buFont typeface="Wingdings" pitchFamily="2" charset="2"/>
              <a:buNone/>
              <a:defRPr sz="2000">
                <a:solidFill>
                  <a:schemeClr val="bg1"/>
                </a:solidFill>
              </a:defRPr>
            </a:lvl1pPr>
          </a:lstStyle>
          <a:p>
            <a:endParaRPr lang="en-GB" dirty="0"/>
          </a:p>
        </p:txBody>
      </p:sp>
    </p:spTree>
    <p:extLst>
      <p:ext uri="{BB962C8B-B14F-4D97-AF65-F5344CB8AC3E}">
        <p14:creationId xmlns:p14="http://schemas.microsoft.com/office/powerpoint/2010/main" val="2455293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18711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ull width, bullets">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bwMode="auto">
          <a:xfrm>
            <a:off x="430213" y="290517"/>
            <a:ext cx="8229600" cy="547687"/>
          </a:xfrm>
          <a:prstGeom prst="rect">
            <a:avLst/>
          </a:prstGeom>
          <a:noFill/>
          <a:ln w="9525">
            <a:noFill/>
            <a:miter lim="800000"/>
            <a:headEnd/>
            <a:tailEnd/>
          </a:ln>
        </p:spPr>
        <p:txBody>
          <a:bodyPr>
            <a:normAutofit/>
          </a:bodyPr>
          <a:lstStyle/>
          <a:p>
            <a:pPr lvl="0"/>
            <a:r>
              <a:rPr lang="en-GB" dirty="0"/>
              <a:t>Click to edit Master title</a:t>
            </a:r>
          </a:p>
        </p:txBody>
      </p:sp>
      <p:sp>
        <p:nvSpPr>
          <p:cNvPr id="16" name="Rectangle 3"/>
          <p:cNvSpPr>
            <a:spLocks noGrp="1" noChangeArrowheads="1"/>
          </p:cNvSpPr>
          <p:nvPr>
            <p:ph idx="1"/>
          </p:nvPr>
        </p:nvSpPr>
        <p:spPr bwMode="auto">
          <a:xfrm>
            <a:off x="430213" y="831850"/>
            <a:ext cx="8229600" cy="539750"/>
          </a:xfrm>
          <a:prstGeom prst="rect">
            <a:avLst/>
          </a:prstGeom>
          <a:noFill/>
          <a:ln w="9525">
            <a:noFill/>
            <a:miter lim="800000"/>
            <a:headEnd/>
            <a:tailEnd/>
          </a:ln>
        </p:spPr>
        <p:txBody>
          <a:bodyPr/>
          <a:lstStyle/>
          <a:p>
            <a:pPr lvl="0"/>
            <a:r>
              <a:rPr lang="en-GB" noProof="0" dirty="0"/>
              <a:t>Click to edit subtitle</a:t>
            </a:r>
          </a:p>
        </p:txBody>
      </p:sp>
      <p:sp>
        <p:nvSpPr>
          <p:cNvPr id="7" name="Text Placeholder 6"/>
          <p:cNvSpPr>
            <a:spLocks noGrp="1"/>
          </p:cNvSpPr>
          <p:nvPr>
            <p:ph type="body" sz="quarter" idx="15"/>
          </p:nvPr>
        </p:nvSpPr>
        <p:spPr>
          <a:xfrm>
            <a:off x="423864" y="1484322"/>
            <a:ext cx="8288337" cy="4537075"/>
          </a:xfrm>
        </p:spPr>
        <p:txBody>
          <a:bodyPr/>
          <a:lstStyle>
            <a:lvl1pPr marL="0" indent="177652">
              <a:buFont typeface="Arial"/>
              <a:buChar char="•"/>
              <a:defRPr>
                <a:solidFill>
                  <a:srgbClr val="202A2F"/>
                </a:solidFill>
              </a:defRPr>
            </a:lvl1pPr>
            <a:lvl2pPr>
              <a:buClr>
                <a:srgbClr val="00A9CD"/>
              </a:buClr>
              <a:defRPr>
                <a:solidFill>
                  <a:srgbClr val="202A2F"/>
                </a:solidFill>
              </a:defRPr>
            </a:lvl2pPr>
            <a:lvl3pPr>
              <a:defRPr>
                <a:solidFill>
                  <a:srgbClr val="202A2F"/>
                </a:solidFill>
              </a:defRPr>
            </a:lvl3pPr>
            <a:lvl4pPr>
              <a:defRPr>
                <a:solidFill>
                  <a:srgbClr val="202A2F"/>
                </a:solidFill>
              </a:defRPr>
            </a:lvl4pPr>
            <a:lvl5pPr>
              <a:defRPr>
                <a:solidFill>
                  <a:srgbClr val="202A2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6"/>
          <p:cNvSpPr>
            <a:spLocks noGrp="1" noChangeArrowheads="1"/>
          </p:cNvSpPr>
          <p:nvPr>
            <p:ph type="sldNum" sz="quarter" idx="16"/>
          </p:nvPr>
        </p:nvSpPr>
        <p:spPr bwMode="auto">
          <a:xfrm>
            <a:off x="423870" y="6305550"/>
            <a:ext cx="428625" cy="363538"/>
          </a:xfrm>
          <a:prstGeom prst="rect">
            <a:avLst/>
          </a:prstGeom>
          <a:ln>
            <a:miter lim="800000"/>
            <a:headEnd/>
            <a:tailEnd/>
          </a:ln>
        </p:spPr>
        <p:txBody>
          <a:bodyPr vert="horz" wrap="square" lIns="0" tIns="45685" rIns="91363" bIns="45685" numCol="1" anchor="ctr" anchorCtr="0" compatLnSpc="1">
            <a:prstTxWarp prst="textNoShape">
              <a:avLst/>
            </a:prstTxWarp>
          </a:bodyPr>
          <a:lstStyle>
            <a:lvl1pPr>
              <a:spcBef>
                <a:spcPct val="0"/>
              </a:spcBef>
              <a:defRPr sz="900" b="1">
                <a:solidFill>
                  <a:srgbClr val="00A9CD"/>
                </a:solidFill>
                <a:ea typeface="Arial" pitchFamily="-1" charset="0"/>
                <a:cs typeface="Arial" pitchFamily="-1" charset="0"/>
              </a:defRPr>
            </a:lvl1pPr>
          </a:lstStyle>
          <a:p>
            <a:pPr defTabSz="913630" fontAlgn="base">
              <a:spcAft>
                <a:spcPct val="0"/>
              </a:spcAft>
              <a:defRPr/>
            </a:pPr>
            <a:fld id="{454BC65F-35EC-4AB9-993D-23EB9DAEFE62}" type="slidenum">
              <a:rPr lang="en-GB" smtClean="0">
                <a:latin typeface="Arial" charset="0"/>
              </a:rPr>
              <a:pPr defTabSz="913630" fontAlgn="base">
                <a:spcAft>
                  <a:spcPct val="0"/>
                </a:spcAft>
                <a:defRPr/>
              </a:pPr>
              <a:t>‹#›</a:t>
            </a:fld>
            <a:endParaRPr lang="en-GB" dirty="0">
              <a:latin typeface="Arial" charset="0"/>
            </a:endParaRPr>
          </a:p>
        </p:txBody>
      </p:sp>
    </p:spTree>
    <p:extLst>
      <p:ext uri="{BB962C8B-B14F-4D97-AF65-F5344CB8AC3E}">
        <p14:creationId xmlns:p14="http://schemas.microsoft.com/office/powerpoint/2010/main" val="872301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474788" y="1295403"/>
            <a:ext cx="3432175"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59363" y="1295403"/>
            <a:ext cx="3433762"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245225"/>
            <a:ext cx="2133600" cy="476251"/>
          </a:xfrm>
          <a:prstGeom prst="rect">
            <a:avLst/>
          </a:prstGeom>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a:xfrm>
            <a:off x="3124200" y="6245225"/>
            <a:ext cx="2895600" cy="476251"/>
          </a:xfrm>
          <a:prstGeom prst="rect">
            <a:avLst/>
          </a:prstGeom>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a:xfrm>
            <a:off x="6553200" y="6245225"/>
            <a:ext cx="2133600" cy="476251"/>
          </a:xfrm>
          <a:prstGeom prst="rect">
            <a:avLst/>
          </a:prstGeom>
        </p:spPr>
        <p:txBody>
          <a:bodyPr/>
          <a:lstStyle>
            <a:lvl1pPr>
              <a:defRPr/>
            </a:lvl1pPr>
          </a:lstStyle>
          <a:p>
            <a:fld id="{B24B0E36-7B1A-4900-A257-4F373EDD30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85337276"/>
      </p:ext>
    </p:extLst>
  </p:cSld>
  <p:clrMapOvr>
    <a:masterClrMapping/>
  </p:clrMapOvr>
  <p:transition>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MC+STRAP_WHITE_M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0152" y="548824"/>
            <a:ext cx="1614714" cy="13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trapline whit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9" y="5589140"/>
            <a:ext cx="3887107" cy="34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5" y="6021161"/>
            <a:ext cx="4499429"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ctrTitle"/>
          </p:nvPr>
        </p:nvSpPr>
        <p:spPr>
          <a:xfrm>
            <a:off x="467545" y="2132856"/>
            <a:ext cx="4608512" cy="792163"/>
          </a:xfrm>
        </p:spPr>
        <p:txBody>
          <a:bodyPr/>
          <a:lstStyle>
            <a:lvl1pPr>
              <a:defRPr>
                <a:solidFill>
                  <a:schemeClr val="bg1"/>
                </a:solidFill>
              </a:defRPr>
            </a:lvl1pPr>
          </a:lstStyle>
          <a:p>
            <a:pPr lvl="0"/>
            <a:r>
              <a:rPr lang="en-GB" noProof="0"/>
              <a:t>Click to edit Master title style</a:t>
            </a:r>
          </a:p>
        </p:txBody>
      </p:sp>
      <p:sp>
        <p:nvSpPr>
          <p:cNvPr id="30723" name="Rectangle 3"/>
          <p:cNvSpPr>
            <a:spLocks noGrp="1" noChangeArrowheads="1"/>
          </p:cNvSpPr>
          <p:nvPr>
            <p:ph type="subTitle" idx="1"/>
          </p:nvPr>
        </p:nvSpPr>
        <p:spPr>
          <a:xfrm>
            <a:off x="467545" y="2996958"/>
            <a:ext cx="4608512" cy="792162"/>
          </a:xfrm>
        </p:spPr>
        <p:txBody>
          <a:bodyPr/>
          <a:lstStyle>
            <a:lvl1pPr marL="0" indent="0">
              <a:buFont typeface="Wingdings" pitchFamily="2" charset="2"/>
              <a:buNone/>
              <a:defRPr sz="1600">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18560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11424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6974" y="6245680"/>
            <a:ext cx="2134054" cy="476250"/>
          </a:xfrm>
          <a:prstGeom prst="rect">
            <a:avLst/>
          </a:prstGeom>
        </p:spPr>
        <p:txBody>
          <a:bodyPr lIns="90281" tIns="45193" rIns="90281" bIns="45193"/>
          <a:lstStyle>
            <a:lvl1pPr>
              <a:defRPr>
                <a:solidFill>
                  <a:srgbClr val="000000"/>
                </a:solidFill>
                <a:latin typeface="Arial" charset="0"/>
                <a:cs typeface="+mn-cs"/>
              </a:defRPr>
            </a:lvl1pPr>
          </a:lstStyle>
          <a:p>
            <a:pPr defTabSz="914400" fontAlgn="base">
              <a:spcBef>
                <a:spcPct val="0"/>
              </a:spcBef>
              <a:spcAft>
                <a:spcPct val="0"/>
              </a:spcAft>
              <a:defRPr/>
            </a:pPr>
            <a:fld id="{3E762654-45C4-443A-BA35-13E98FB4CD35}" type="datetimeFigureOut">
              <a:rPr lang="en-GB"/>
              <a:pPr defTabSz="914400" fontAlgn="base">
                <a:spcBef>
                  <a:spcPct val="0"/>
                </a:spcBef>
                <a:spcAft>
                  <a:spcPct val="0"/>
                </a:spcAft>
                <a:defRPr/>
              </a:pPr>
              <a:t>29/01/2021</a:t>
            </a:fld>
            <a:endParaRPr lang="en-GB" dirty="0"/>
          </a:p>
        </p:txBody>
      </p:sp>
      <p:sp>
        <p:nvSpPr>
          <p:cNvPr id="5" name="Footer Placeholder 4"/>
          <p:cNvSpPr>
            <a:spLocks noGrp="1"/>
          </p:cNvSpPr>
          <p:nvPr>
            <p:ph type="ftr" sz="quarter" idx="11"/>
          </p:nvPr>
        </p:nvSpPr>
        <p:spPr>
          <a:xfrm>
            <a:off x="3123974" y="6245680"/>
            <a:ext cx="2896054" cy="476250"/>
          </a:xfrm>
          <a:prstGeom prst="rect">
            <a:avLst/>
          </a:prstGeom>
        </p:spPr>
        <p:txBody>
          <a:bodyPr lIns="90281" tIns="45193" rIns="90281" bIns="45193"/>
          <a:lstStyle>
            <a:lvl1pPr>
              <a:defRPr>
                <a:solidFill>
                  <a:srgbClr val="000000"/>
                </a:solidFill>
                <a:latin typeface="Arial" charset="0"/>
                <a:cs typeface="+mn-cs"/>
              </a:defRPr>
            </a:lvl1pPr>
          </a:lstStyle>
          <a:p>
            <a:pPr defTabSz="914400" fontAlgn="base">
              <a:spcBef>
                <a:spcPct val="0"/>
              </a:spcBef>
              <a:spcAft>
                <a:spcPct val="0"/>
              </a:spcAft>
              <a:defRPr/>
            </a:pPr>
            <a:endParaRPr lang="en-GB"/>
          </a:p>
        </p:txBody>
      </p:sp>
      <p:sp>
        <p:nvSpPr>
          <p:cNvPr id="6" name="Slide Number Placeholder 5"/>
          <p:cNvSpPr>
            <a:spLocks noGrp="1"/>
          </p:cNvSpPr>
          <p:nvPr>
            <p:ph type="sldNum" sz="quarter" idx="12"/>
          </p:nvPr>
        </p:nvSpPr>
        <p:spPr>
          <a:xfrm>
            <a:off x="6552974" y="6245680"/>
            <a:ext cx="2134054" cy="476250"/>
          </a:xfrm>
          <a:prstGeom prst="rect">
            <a:avLst/>
          </a:prstGeom>
        </p:spPr>
        <p:txBody>
          <a:bodyPr lIns="90281" tIns="45193" rIns="90281" bIns="45193"/>
          <a:lstStyle>
            <a:lvl1pPr>
              <a:defRPr>
                <a:solidFill>
                  <a:srgbClr val="000000"/>
                </a:solidFill>
                <a:latin typeface="Arial" charset="0"/>
                <a:cs typeface="+mn-cs"/>
              </a:defRPr>
            </a:lvl1pPr>
          </a:lstStyle>
          <a:p>
            <a:pPr defTabSz="914400" fontAlgn="base">
              <a:spcBef>
                <a:spcPct val="0"/>
              </a:spcBef>
              <a:spcAft>
                <a:spcPct val="0"/>
              </a:spcAft>
              <a:defRPr/>
            </a:pPr>
            <a:fld id="{79CA28F7-BC63-4337-A6C2-F5F7C9854C72}" type="slidenum">
              <a:rPr lang="en-GB"/>
              <a:pPr defTabSz="914400" fontAlgn="base">
                <a:spcBef>
                  <a:spcPct val="0"/>
                </a:spcBef>
                <a:spcAft>
                  <a:spcPct val="0"/>
                </a:spcAft>
                <a:defRPr/>
              </a:pPr>
              <a:t>‹#›</a:t>
            </a:fld>
            <a:endParaRPr lang="en-GB" dirty="0"/>
          </a:p>
        </p:txBody>
      </p:sp>
    </p:spTree>
    <p:extLst>
      <p:ext uri="{BB962C8B-B14F-4D97-AF65-F5344CB8AC3E}">
        <p14:creationId xmlns:p14="http://schemas.microsoft.com/office/powerpoint/2010/main" val="1844156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MC+STRAP_WHITE_M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26" y="549275"/>
            <a:ext cx="161448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trapline whit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5589588"/>
            <a:ext cx="3886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2" y="6021388"/>
            <a:ext cx="450056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ctrTitle"/>
          </p:nvPr>
        </p:nvSpPr>
        <p:spPr>
          <a:xfrm>
            <a:off x="467545" y="2132861"/>
            <a:ext cx="4608512" cy="792163"/>
          </a:xfrm>
        </p:spPr>
        <p:txBody>
          <a:bodyPr/>
          <a:lstStyle>
            <a:lvl1pPr>
              <a:defRPr>
                <a:solidFill>
                  <a:schemeClr val="bg1"/>
                </a:solidFill>
              </a:defRPr>
            </a:lvl1pPr>
          </a:lstStyle>
          <a:p>
            <a:pPr lvl="0"/>
            <a:r>
              <a:rPr lang="en-US" noProof="0"/>
              <a:t>Click to edit Master title style</a:t>
            </a:r>
            <a:endParaRPr lang="en-GB" noProof="0"/>
          </a:p>
        </p:txBody>
      </p:sp>
      <p:sp>
        <p:nvSpPr>
          <p:cNvPr id="30723" name="Rectangle 3"/>
          <p:cNvSpPr>
            <a:spLocks noGrp="1" noChangeArrowheads="1"/>
          </p:cNvSpPr>
          <p:nvPr>
            <p:ph type="subTitle" idx="1"/>
          </p:nvPr>
        </p:nvSpPr>
        <p:spPr>
          <a:xfrm>
            <a:off x="467545" y="2996953"/>
            <a:ext cx="4608512" cy="792162"/>
          </a:xfrm>
        </p:spPr>
        <p:txBody>
          <a:bodyPr/>
          <a:lstStyle>
            <a:lvl1pPr marL="0" indent="0">
              <a:buFont typeface="Wingdings" pitchFamily="2" charset="2"/>
              <a:buNone/>
              <a:defRPr sz="12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93653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lIns="91341" tIns="45675" rIns="91341" bIns="45675"/>
          <a:lstStyle>
            <a:lvl1pPr>
              <a:defRPr>
                <a:solidFill>
                  <a:srgbClr val="000000"/>
                </a:solidFill>
                <a:ea typeface="+mn-ea"/>
              </a:defRPr>
            </a:lvl1pPr>
          </a:lstStyle>
          <a:p>
            <a:pPr defTabSz="685058" fontAlgn="base">
              <a:spcBef>
                <a:spcPct val="0"/>
              </a:spcBef>
              <a:spcAft>
                <a:spcPct val="0"/>
              </a:spcAft>
              <a:defRPr/>
            </a:pPr>
            <a:fld id="{9D2AD2FA-3D0E-4404-9D60-30C305763A61}" type="datetimeFigureOut">
              <a:rPr lang="en-GB" smtClean="0">
                <a:latin typeface="Arial" charset="0"/>
              </a:rPr>
              <a:pPr defTabSz="685058" fontAlgn="base">
                <a:spcBef>
                  <a:spcPct val="0"/>
                </a:spcBef>
                <a:spcAft>
                  <a:spcPct val="0"/>
                </a:spcAft>
                <a:defRPr/>
              </a:pPr>
              <a:t>29/01/2021</a:t>
            </a:fld>
            <a:endParaRPr lang="en-GB">
              <a:latin typeface="Arial"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lIns="91341" tIns="45675" rIns="91341" bIns="45675"/>
          <a:lstStyle>
            <a:lvl1pPr>
              <a:defRPr>
                <a:solidFill>
                  <a:srgbClr val="000000"/>
                </a:solidFill>
                <a:ea typeface="+mn-ea"/>
              </a:defRPr>
            </a:lvl1pPr>
          </a:lstStyle>
          <a:p>
            <a:pPr defTabSz="685058" fontAlgn="base">
              <a:spcBef>
                <a:spcPct val="0"/>
              </a:spcBef>
              <a:spcAft>
                <a:spcPct val="0"/>
              </a:spcAft>
              <a:defRPr/>
            </a:pPr>
            <a:endParaRPr lang="en-GB">
              <a:latin typeface="Arial"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41" tIns="45675" rIns="91341" bIns="45675"/>
          <a:lstStyle>
            <a:lvl1pPr>
              <a:defRPr>
                <a:solidFill>
                  <a:srgbClr val="000000"/>
                </a:solidFill>
                <a:ea typeface="+mn-ea"/>
              </a:defRPr>
            </a:lvl1pPr>
          </a:lstStyle>
          <a:p>
            <a:pPr defTabSz="685058" fontAlgn="base">
              <a:spcBef>
                <a:spcPct val="0"/>
              </a:spcBef>
              <a:spcAft>
                <a:spcPct val="0"/>
              </a:spcAft>
              <a:defRPr/>
            </a:pPr>
            <a:fld id="{1096AD31-3481-4230-A204-2E83FA2CC43C}" type="slidenum">
              <a:rPr lang="en-GB" smtClean="0">
                <a:latin typeface="Arial" charset="0"/>
              </a:rPr>
              <a:pPr defTabSz="685058" fontAlgn="base">
                <a:spcBef>
                  <a:spcPct val="0"/>
                </a:spcBef>
                <a:spcAft>
                  <a:spcPct val="0"/>
                </a:spcAft>
                <a:defRPr/>
              </a:pPr>
              <a:t>‹#›</a:t>
            </a:fld>
            <a:endParaRPr lang="en-GB">
              <a:latin typeface="Arial" charset="0"/>
            </a:endParaRPr>
          </a:p>
        </p:txBody>
      </p:sp>
    </p:spTree>
    <p:extLst>
      <p:ext uri="{BB962C8B-B14F-4D97-AF65-F5344CB8AC3E}">
        <p14:creationId xmlns:p14="http://schemas.microsoft.com/office/powerpoint/2010/main" val="24570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10" descr="Blue 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over-DB.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431802" y="1376376"/>
            <a:ext cx="5478463" cy="7847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506" tIns="34256" rIns="68506" bIns="34256">
            <a:spAutoFit/>
          </a:bodyPr>
          <a:lstStyle>
            <a:lvl1pPr marL="37931725" indent="-37474525"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defRPr/>
            </a:pPr>
            <a:r>
              <a:rPr lang="en-GB" sz="1800" dirty="0" err="1">
                <a:solidFill>
                  <a:srgbClr val="FFFFFF"/>
                </a:solidFill>
                <a:latin typeface="Tahoma" pitchFamily="34" charset="0"/>
                <a:ea typeface="ＭＳ Ｐゴシック" pitchFamily="34" charset="-128"/>
              </a:rPr>
              <a:t>Xxxxxxxxxxxx</a:t>
            </a:r>
            <a:endParaRPr lang="en-GB" sz="1800" dirty="0">
              <a:solidFill>
                <a:srgbClr val="FFFFFF"/>
              </a:solidFill>
              <a:latin typeface="Tahoma" pitchFamily="34" charset="0"/>
              <a:ea typeface="ＭＳ Ｐゴシック" pitchFamily="34" charset="-128"/>
            </a:endParaRPr>
          </a:p>
          <a:p>
            <a:pPr eaLnBrk="1" fontAlgn="base" hangingPunct="1">
              <a:spcBef>
                <a:spcPct val="50000"/>
              </a:spcBef>
              <a:spcAft>
                <a:spcPct val="0"/>
              </a:spcAft>
              <a:defRPr/>
            </a:pPr>
            <a:r>
              <a:rPr lang="en-GB" sz="1800" dirty="0">
                <a:solidFill>
                  <a:srgbClr val="FFFFFF"/>
                </a:solidFill>
                <a:latin typeface="Tahoma" pitchFamily="34" charset="0"/>
                <a:ea typeface="ＭＳ Ｐゴシック" pitchFamily="34" charset="-128"/>
              </a:rPr>
              <a:t>Regional Liaison Adviser</a:t>
            </a:r>
          </a:p>
        </p:txBody>
      </p:sp>
      <p:pic>
        <p:nvPicPr>
          <p:cNvPr id="6"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1555" y="2636838"/>
            <a:ext cx="4810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1552" y="3429006"/>
            <a:ext cx="4556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781183" y="2692401"/>
            <a:ext cx="2790825" cy="2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6" tIns="34256" rIns="68506" bIns="3425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685058" eaLnBrk="1" fontAlgn="base" hangingPunct="1">
              <a:spcBef>
                <a:spcPct val="0"/>
              </a:spcBef>
              <a:spcAft>
                <a:spcPct val="0"/>
              </a:spcAft>
              <a:defRPr/>
            </a:pPr>
            <a:r>
              <a:rPr lang="en-GB" altLang="en-US" sz="1350">
                <a:solidFill>
                  <a:srgbClr val="FFFFFF"/>
                </a:solidFill>
                <a:latin typeface="Tahoma" pitchFamily="34" charset="0"/>
              </a:rPr>
              <a:t>XXXXX@gmc-uk.org</a:t>
            </a:r>
          </a:p>
        </p:txBody>
      </p:sp>
      <p:sp>
        <p:nvSpPr>
          <p:cNvPr id="9" name="TextBox 8"/>
          <p:cNvSpPr txBox="1">
            <a:spLocks noChangeArrowheads="1"/>
          </p:cNvSpPr>
          <p:nvPr userDrawn="1"/>
        </p:nvSpPr>
        <p:spPr bwMode="auto">
          <a:xfrm>
            <a:off x="1763726" y="3514726"/>
            <a:ext cx="2790825" cy="276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06" tIns="34256" rIns="68506" bIns="34256">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685058" eaLnBrk="1" fontAlgn="base" hangingPunct="1">
              <a:spcBef>
                <a:spcPct val="0"/>
              </a:spcBef>
              <a:spcAft>
                <a:spcPct val="0"/>
              </a:spcAft>
              <a:defRPr/>
            </a:pPr>
            <a:r>
              <a:rPr lang="en-GB" altLang="en-US" sz="1350">
                <a:solidFill>
                  <a:srgbClr val="FFFFFF"/>
                </a:solidFill>
                <a:latin typeface="Tahoma" pitchFamily="34" charset="0"/>
              </a:rPr>
              <a:t>@XXXXXXXXXX</a:t>
            </a:r>
          </a:p>
        </p:txBody>
      </p:sp>
      <p:sp>
        <p:nvSpPr>
          <p:cNvPr id="30723" name="Rectangle 3"/>
          <p:cNvSpPr>
            <a:spLocks noGrp="1" noChangeArrowheads="1"/>
          </p:cNvSpPr>
          <p:nvPr>
            <p:ph type="subTitle" idx="1"/>
          </p:nvPr>
        </p:nvSpPr>
        <p:spPr>
          <a:xfrm>
            <a:off x="515415" y="1055563"/>
            <a:ext cx="7773988" cy="3093518"/>
          </a:xfrm>
        </p:spPr>
        <p:txBody>
          <a:bodyPr/>
          <a:lstStyle>
            <a:lvl1pPr marL="0" indent="0" eaLnBrk="1" hangingPunct="1">
              <a:spcBef>
                <a:spcPct val="50000"/>
              </a:spcBef>
              <a:buFont typeface="Wingdings" pitchFamily="2" charset="2"/>
              <a:buNone/>
              <a:defRPr sz="1500">
                <a:solidFill>
                  <a:schemeClr val="bg1"/>
                </a:solidFill>
              </a:defRPr>
            </a:lvl1pPr>
          </a:lstStyle>
          <a:p>
            <a:endParaRPr lang="en-GB" dirty="0"/>
          </a:p>
        </p:txBody>
      </p:sp>
    </p:spTree>
    <p:extLst>
      <p:ext uri="{BB962C8B-B14F-4D97-AF65-F5344CB8AC3E}">
        <p14:creationId xmlns:p14="http://schemas.microsoft.com/office/powerpoint/2010/main" val="16760380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51583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ull width, bullets">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bwMode="auto">
          <a:xfrm>
            <a:off x="430213" y="290519"/>
            <a:ext cx="8229600" cy="547687"/>
          </a:xfrm>
          <a:prstGeom prst="rect">
            <a:avLst/>
          </a:prstGeom>
          <a:noFill/>
          <a:ln w="9525">
            <a:noFill/>
            <a:miter lim="800000"/>
            <a:headEnd/>
            <a:tailEnd/>
          </a:ln>
        </p:spPr>
        <p:txBody>
          <a:bodyPr>
            <a:normAutofit/>
          </a:bodyPr>
          <a:lstStyle/>
          <a:p>
            <a:pPr lvl="0"/>
            <a:r>
              <a:rPr lang="en-GB" dirty="0"/>
              <a:t>Click to edit Master title</a:t>
            </a:r>
          </a:p>
        </p:txBody>
      </p:sp>
      <p:sp>
        <p:nvSpPr>
          <p:cNvPr id="16" name="Rectangle 3"/>
          <p:cNvSpPr>
            <a:spLocks noGrp="1" noChangeArrowheads="1"/>
          </p:cNvSpPr>
          <p:nvPr>
            <p:ph idx="1"/>
          </p:nvPr>
        </p:nvSpPr>
        <p:spPr bwMode="auto">
          <a:xfrm>
            <a:off x="430213" y="831850"/>
            <a:ext cx="8229600" cy="539750"/>
          </a:xfrm>
          <a:prstGeom prst="rect">
            <a:avLst/>
          </a:prstGeom>
          <a:noFill/>
          <a:ln w="9525">
            <a:noFill/>
            <a:miter lim="800000"/>
            <a:headEnd/>
            <a:tailEnd/>
          </a:ln>
        </p:spPr>
        <p:txBody>
          <a:bodyPr/>
          <a:lstStyle/>
          <a:p>
            <a:pPr lvl="0"/>
            <a:r>
              <a:rPr lang="en-GB" noProof="0" dirty="0"/>
              <a:t>Click to edit subtitle</a:t>
            </a:r>
          </a:p>
        </p:txBody>
      </p:sp>
      <p:sp>
        <p:nvSpPr>
          <p:cNvPr id="7" name="Text Placeholder 6"/>
          <p:cNvSpPr>
            <a:spLocks noGrp="1"/>
          </p:cNvSpPr>
          <p:nvPr>
            <p:ph type="body" sz="quarter" idx="15"/>
          </p:nvPr>
        </p:nvSpPr>
        <p:spPr>
          <a:xfrm>
            <a:off x="423865" y="1484326"/>
            <a:ext cx="8288337" cy="4537075"/>
          </a:xfrm>
        </p:spPr>
        <p:txBody>
          <a:bodyPr/>
          <a:lstStyle>
            <a:lvl1pPr marL="0" indent="133207">
              <a:buFont typeface="Arial"/>
              <a:buChar char="•"/>
              <a:defRPr>
                <a:solidFill>
                  <a:srgbClr val="202A2F"/>
                </a:solidFill>
              </a:defRPr>
            </a:lvl1pPr>
            <a:lvl2pPr>
              <a:buClr>
                <a:srgbClr val="00A9CD"/>
              </a:buClr>
              <a:defRPr>
                <a:solidFill>
                  <a:srgbClr val="202A2F"/>
                </a:solidFill>
              </a:defRPr>
            </a:lvl2pPr>
            <a:lvl3pPr>
              <a:defRPr>
                <a:solidFill>
                  <a:srgbClr val="202A2F"/>
                </a:solidFill>
              </a:defRPr>
            </a:lvl3pPr>
            <a:lvl4pPr>
              <a:defRPr>
                <a:solidFill>
                  <a:srgbClr val="202A2F"/>
                </a:solidFill>
              </a:defRPr>
            </a:lvl4pPr>
            <a:lvl5pPr>
              <a:defRPr>
                <a:solidFill>
                  <a:srgbClr val="202A2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6"/>
          <p:cNvSpPr>
            <a:spLocks noGrp="1" noChangeArrowheads="1"/>
          </p:cNvSpPr>
          <p:nvPr>
            <p:ph type="sldNum" sz="quarter" idx="16"/>
          </p:nvPr>
        </p:nvSpPr>
        <p:spPr bwMode="auto">
          <a:xfrm>
            <a:off x="423872" y="6305550"/>
            <a:ext cx="428625" cy="363538"/>
          </a:xfrm>
          <a:prstGeom prst="rect">
            <a:avLst/>
          </a:prstGeom>
          <a:ln>
            <a:miter lim="800000"/>
            <a:headEnd/>
            <a:tailEnd/>
          </a:ln>
        </p:spPr>
        <p:txBody>
          <a:bodyPr vert="horz" wrap="square" lIns="0" tIns="45675" rIns="91341" bIns="45675" numCol="1" anchor="ctr" anchorCtr="0" compatLnSpc="1">
            <a:prstTxWarp prst="textNoShape">
              <a:avLst/>
            </a:prstTxWarp>
          </a:bodyPr>
          <a:lstStyle>
            <a:lvl1pPr>
              <a:spcBef>
                <a:spcPct val="0"/>
              </a:spcBef>
              <a:defRPr sz="675" b="1">
                <a:solidFill>
                  <a:srgbClr val="00A9CD"/>
                </a:solidFill>
                <a:ea typeface="Arial" pitchFamily="-1" charset="0"/>
                <a:cs typeface="Arial" pitchFamily="-1" charset="0"/>
              </a:defRPr>
            </a:lvl1pPr>
          </a:lstStyle>
          <a:p>
            <a:pPr defTabSz="685058" fontAlgn="base">
              <a:spcAft>
                <a:spcPct val="0"/>
              </a:spcAft>
              <a:defRPr/>
            </a:pPr>
            <a:fld id="{454BC65F-35EC-4AB9-993D-23EB9DAEFE62}" type="slidenum">
              <a:rPr lang="en-GB" smtClean="0">
                <a:latin typeface="Arial" charset="0"/>
              </a:rPr>
              <a:pPr defTabSz="685058" fontAlgn="base">
                <a:spcAft>
                  <a:spcPct val="0"/>
                </a:spcAft>
                <a:defRPr/>
              </a:pPr>
              <a:t>‹#›</a:t>
            </a:fld>
            <a:endParaRPr lang="en-GB" dirty="0">
              <a:latin typeface="Arial" charset="0"/>
            </a:endParaRPr>
          </a:p>
        </p:txBody>
      </p:sp>
    </p:spTree>
    <p:extLst>
      <p:ext uri="{BB962C8B-B14F-4D97-AF65-F5344CB8AC3E}">
        <p14:creationId xmlns:p14="http://schemas.microsoft.com/office/powerpoint/2010/main" val="2269444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lIns="91341" tIns="45675" rIns="91341" bIns="45675"/>
          <a:lstStyle>
            <a:lvl1pPr>
              <a:defRPr/>
            </a:lvl1pPr>
          </a:lstStyle>
          <a:p>
            <a:pPr defTabSz="685058"/>
            <a:fld id="{F4541AEB-1AD0-41BE-A939-758E6C43385F}" type="datetimeFigureOut">
              <a:rPr lang="en-GB" smtClean="0">
                <a:solidFill>
                  <a:srgbClr val="000000"/>
                </a:solidFill>
              </a:rPr>
              <a:pPr defTabSz="685058"/>
              <a:t>29/01/2021</a:t>
            </a:fld>
            <a:endParaRPr lang="en-GB">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lIns="91341" tIns="45675" rIns="91341" bIns="45675"/>
          <a:lstStyle>
            <a:lvl1pPr>
              <a:defRPr/>
            </a:lvl1pPr>
          </a:lstStyle>
          <a:p>
            <a:pPr defTabSz="685058"/>
            <a:endParaRPr lang="en-GB">
              <a:solidFill>
                <a:srgbClr val="000000"/>
              </a:solidFill>
            </a:endParaRPr>
          </a:p>
        </p:txBody>
      </p:sp>
      <p:sp>
        <p:nvSpPr>
          <p:cNvPr id="4" name="Slide Number Placeholder 3"/>
          <p:cNvSpPr>
            <a:spLocks noGrp="1"/>
          </p:cNvSpPr>
          <p:nvPr>
            <p:ph type="sldNum" sz="quarter" idx="12"/>
          </p:nvPr>
        </p:nvSpPr>
        <p:spPr>
          <a:xfrm>
            <a:off x="6553200" y="6245225"/>
            <a:ext cx="2133600" cy="476250"/>
          </a:xfrm>
          <a:prstGeom prst="rect">
            <a:avLst/>
          </a:prstGeom>
        </p:spPr>
        <p:txBody>
          <a:bodyPr lIns="91341" tIns="45675" rIns="91341" bIns="45675"/>
          <a:lstStyle>
            <a:lvl1pPr>
              <a:defRPr/>
            </a:lvl1pPr>
          </a:lstStyle>
          <a:p>
            <a:pPr defTabSz="685058"/>
            <a:fld id="{46C6157C-C713-4C28-BD01-0D10A6B3F997}" type="slidenum">
              <a:rPr lang="en-GB" smtClean="0">
                <a:solidFill>
                  <a:srgbClr val="000000"/>
                </a:solidFill>
              </a:rPr>
              <a:pPr defTabSz="685058"/>
              <a:t>‹#›</a:t>
            </a:fld>
            <a:endParaRPr lang="en-GB">
              <a:solidFill>
                <a:srgbClr val="000000"/>
              </a:solidFill>
            </a:endParaRPr>
          </a:p>
        </p:txBody>
      </p:sp>
    </p:spTree>
    <p:extLst>
      <p:ext uri="{BB962C8B-B14F-4D97-AF65-F5344CB8AC3E}">
        <p14:creationId xmlns:p14="http://schemas.microsoft.com/office/powerpoint/2010/main" val="24055059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79"/>
            <a:ext cx="77724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1/29/2021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33186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018895"/>
            <a:ext cx="9140556" cy="834706"/>
          </a:xfrm>
          <a:prstGeom prst="rect">
            <a:avLst/>
          </a:prstGeom>
          <a:blipFill>
            <a:blip r:embed="rId2" cstate="print"/>
            <a:stretch>
              <a:fillRect/>
            </a:stretch>
          </a:blipFill>
        </p:spPr>
        <p:txBody>
          <a:bodyPr wrap="square" lIns="0" tIns="0" rIns="0" bIns="0" rtlCol="0"/>
          <a:lstStyle/>
          <a:p>
            <a:pPr defTabSz="829178"/>
            <a:endParaRPr sz="1600">
              <a:solidFill>
                <a:prstClr val="black"/>
              </a:solidFill>
            </a:endParaRPr>
          </a:p>
        </p:txBody>
      </p:sp>
      <p:sp>
        <p:nvSpPr>
          <p:cNvPr id="2" name="Holder 2"/>
          <p:cNvSpPr>
            <a:spLocks noGrp="1"/>
          </p:cNvSpPr>
          <p:nvPr>
            <p:ph type="title"/>
          </p:nvPr>
        </p:nvSpPr>
        <p:spPr>
          <a:xfrm>
            <a:off x="1718659" y="1437625"/>
            <a:ext cx="1940509" cy="553998"/>
          </a:xfrm>
        </p:spPr>
        <p:txBody>
          <a:bodyPr lIns="0" tIns="0" rIns="0" bIns="0"/>
          <a:lstStyle>
            <a:lvl1pPr>
              <a:defRPr sz="3600" b="0" i="0">
                <a:solidFill>
                  <a:srgbClr val="DC651D"/>
                </a:solidFill>
                <a:latin typeface="ArialSFMT"/>
                <a:cs typeface="ArialSFMT"/>
              </a:defRPr>
            </a:lvl1pPr>
          </a:lstStyle>
          <a:p>
            <a:endParaRPr/>
          </a:p>
        </p:txBody>
      </p:sp>
      <p:sp>
        <p:nvSpPr>
          <p:cNvPr id="3" name="Holder 3"/>
          <p:cNvSpPr>
            <a:spLocks noGrp="1"/>
          </p:cNvSpPr>
          <p:nvPr>
            <p:ph type="body" idx="1"/>
          </p:nvPr>
        </p:nvSpPr>
        <p:spPr>
          <a:xfrm>
            <a:off x="1718659" y="1953558"/>
            <a:ext cx="4689467" cy="338554"/>
          </a:xfrm>
        </p:spPr>
        <p:txBody>
          <a:bodyPr lIns="0" tIns="0" rIns="0" bIns="0"/>
          <a:lstStyle>
            <a:lvl1pPr>
              <a:defRPr sz="2200" b="0" i="0">
                <a:solidFill>
                  <a:srgbClr val="231F20"/>
                </a:solidFill>
                <a:latin typeface="ArialSFMT"/>
                <a:cs typeface="ArialSF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1/29/2021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418903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718659" y="1437625"/>
            <a:ext cx="1940509" cy="553998"/>
          </a:xfrm>
        </p:spPr>
        <p:txBody>
          <a:bodyPr lIns="0" tIns="0" rIns="0" bIns="0"/>
          <a:lstStyle>
            <a:lvl1pPr>
              <a:defRPr sz="3600" b="0" i="0">
                <a:solidFill>
                  <a:srgbClr val="DC651D"/>
                </a:solidFill>
                <a:latin typeface="ArialSFMT"/>
                <a:cs typeface="ArialSFMT"/>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1/29/2021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37326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Full width, bullets">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bwMode="auto">
          <a:xfrm>
            <a:off x="430213" y="290517"/>
            <a:ext cx="8229600" cy="547687"/>
          </a:xfrm>
          <a:prstGeom prst="rect">
            <a:avLst/>
          </a:prstGeom>
          <a:noFill/>
          <a:ln w="9525">
            <a:noFill/>
            <a:miter lim="800000"/>
            <a:headEnd/>
            <a:tailEnd/>
          </a:ln>
        </p:spPr>
        <p:txBody>
          <a:bodyPr>
            <a:normAutofit/>
          </a:bodyPr>
          <a:lstStyle/>
          <a:p>
            <a:pPr lvl="0"/>
            <a:r>
              <a:rPr lang="en-GB" dirty="0"/>
              <a:t>Click to edit Master title</a:t>
            </a:r>
          </a:p>
        </p:txBody>
      </p:sp>
      <p:sp>
        <p:nvSpPr>
          <p:cNvPr id="16" name="Rectangle 3"/>
          <p:cNvSpPr>
            <a:spLocks noGrp="1" noChangeArrowheads="1"/>
          </p:cNvSpPr>
          <p:nvPr>
            <p:ph idx="1"/>
          </p:nvPr>
        </p:nvSpPr>
        <p:spPr bwMode="auto">
          <a:xfrm>
            <a:off x="430213" y="831850"/>
            <a:ext cx="8229600" cy="539750"/>
          </a:xfrm>
          <a:prstGeom prst="rect">
            <a:avLst/>
          </a:prstGeom>
          <a:noFill/>
          <a:ln w="9525">
            <a:noFill/>
            <a:miter lim="800000"/>
            <a:headEnd/>
            <a:tailEnd/>
          </a:ln>
        </p:spPr>
        <p:txBody>
          <a:bodyPr/>
          <a:lstStyle/>
          <a:p>
            <a:pPr lvl="0"/>
            <a:r>
              <a:rPr lang="en-GB" noProof="0" dirty="0"/>
              <a:t>Click to edit subtitle</a:t>
            </a:r>
          </a:p>
        </p:txBody>
      </p:sp>
      <p:sp>
        <p:nvSpPr>
          <p:cNvPr id="7" name="Text Placeholder 6"/>
          <p:cNvSpPr>
            <a:spLocks noGrp="1"/>
          </p:cNvSpPr>
          <p:nvPr>
            <p:ph type="body" sz="quarter" idx="15"/>
          </p:nvPr>
        </p:nvSpPr>
        <p:spPr>
          <a:xfrm>
            <a:off x="423864" y="1484324"/>
            <a:ext cx="8288337" cy="4537075"/>
          </a:xfrm>
        </p:spPr>
        <p:txBody>
          <a:bodyPr/>
          <a:lstStyle>
            <a:lvl1pPr marL="0" indent="177609">
              <a:buFont typeface="Arial"/>
              <a:buChar char="•"/>
              <a:defRPr>
                <a:solidFill>
                  <a:srgbClr val="202A2F"/>
                </a:solidFill>
              </a:defRPr>
            </a:lvl1pPr>
            <a:lvl2pPr>
              <a:buClr>
                <a:srgbClr val="00A9CD"/>
              </a:buClr>
              <a:defRPr>
                <a:solidFill>
                  <a:srgbClr val="202A2F"/>
                </a:solidFill>
              </a:defRPr>
            </a:lvl2pPr>
            <a:lvl3pPr>
              <a:defRPr>
                <a:solidFill>
                  <a:srgbClr val="202A2F"/>
                </a:solidFill>
              </a:defRPr>
            </a:lvl3pPr>
            <a:lvl4pPr>
              <a:defRPr>
                <a:solidFill>
                  <a:srgbClr val="202A2F"/>
                </a:solidFill>
              </a:defRPr>
            </a:lvl4pPr>
            <a:lvl5pPr>
              <a:defRPr>
                <a:solidFill>
                  <a:srgbClr val="202A2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6"/>
          <p:cNvSpPr>
            <a:spLocks noGrp="1" noChangeArrowheads="1"/>
          </p:cNvSpPr>
          <p:nvPr>
            <p:ph type="sldNum" sz="quarter" idx="16"/>
          </p:nvPr>
        </p:nvSpPr>
        <p:spPr bwMode="auto">
          <a:xfrm>
            <a:off x="423872" y="6305550"/>
            <a:ext cx="428625" cy="363538"/>
          </a:xfrm>
          <a:prstGeom prst="rect">
            <a:avLst/>
          </a:prstGeom>
          <a:ln>
            <a:miter lim="800000"/>
            <a:headEnd/>
            <a:tailEnd/>
          </a:ln>
        </p:spPr>
        <p:txBody>
          <a:bodyPr vert="horz" wrap="square" lIns="0" tIns="45675" rIns="91341" bIns="45675" numCol="1" anchor="ctr" anchorCtr="0" compatLnSpc="1">
            <a:prstTxWarp prst="textNoShape">
              <a:avLst/>
            </a:prstTxWarp>
          </a:bodyPr>
          <a:lstStyle>
            <a:lvl1pPr>
              <a:spcBef>
                <a:spcPct val="0"/>
              </a:spcBef>
              <a:defRPr sz="900" b="1">
                <a:solidFill>
                  <a:srgbClr val="00A9CD"/>
                </a:solidFill>
                <a:ea typeface="Arial" pitchFamily="-1" charset="0"/>
                <a:cs typeface="Arial" pitchFamily="-1" charset="0"/>
              </a:defRPr>
            </a:lvl1pPr>
          </a:lstStyle>
          <a:p>
            <a:pPr defTabSz="913410" fontAlgn="base">
              <a:spcAft>
                <a:spcPct val="0"/>
              </a:spcAft>
              <a:defRPr/>
            </a:pPr>
            <a:fld id="{454BC65F-35EC-4AB9-993D-23EB9DAEFE62}" type="slidenum">
              <a:rPr lang="en-GB" smtClean="0">
                <a:latin typeface="Arial" charset="0"/>
              </a:rPr>
              <a:pPr defTabSz="913410" fontAlgn="base">
                <a:spcAft>
                  <a:spcPct val="0"/>
                </a:spcAft>
                <a:defRPr/>
              </a:pPr>
              <a:t>‹#›</a:t>
            </a:fld>
            <a:endParaRPr lang="en-GB" dirty="0">
              <a:latin typeface="Arial" charset="0"/>
            </a:endParaRPr>
          </a:p>
        </p:txBody>
      </p:sp>
    </p:spTree>
    <p:extLst>
      <p:ext uri="{BB962C8B-B14F-4D97-AF65-F5344CB8AC3E}">
        <p14:creationId xmlns:p14="http://schemas.microsoft.com/office/powerpoint/2010/main" val="884248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824"/>
            <a:ext cx="9140556" cy="6851776"/>
          </a:xfrm>
          <a:prstGeom prst="rect">
            <a:avLst/>
          </a:prstGeom>
          <a:blipFill>
            <a:blip r:embed="rId2" cstate="print"/>
            <a:stretch>
              <a:fillRect/>
            </a:stretch>
          </a:blipFill>
        </p:spPr>
        <p:txBody>
          <a:bodyPr wrap="square" lIns="0" tIns="0" rIns="0" bIns="0" rtlCol="0"/>
          <a:lstStyle/>
          <a:p>
            <a:pPr defTabSz="829178"/>
            <a:endParaRPr sz="1600">
              <a:solidFill>
                <a:prstClr val="black"/>
              </a:solidFill>
            </a:endParaRPr>
          </a:p>
        </p:txBody>
      </p:sp>
      <p:sp>
        <p:nvSpPr>
          <p:cNvPr id="2" name="Holder 2"/>
          <p:cNvSpPr>
            <a:spLocks noGrp="1"/>
          </p:cNvSpPr>
          <p:nvPr>
            <p:ph type="title"/>
          </p:nvPr>
        </p:nvSpPr>
        <p:spPr>
          <a:xfrm>
            <a:off x="1718659" y="1437625"/>
            <a:ext cx="1940509" cy="553998"/>
          </a:xfrm>
        </p:spPr>
        <p:txBody>
          <a:bodyPr lIns="0" tIns="0" rIns="0" bIns="0"/>
          <a:lstStyle>
            <a:lvl1pPr>
              <a:defRPr sz="3600" b="0" i="0">
                <a:solidFill>
                  <a:srgbClr val="DC651D"/>
                </a:solidFill>
                <a:latin typeface="ArialSFMT"/>
                <a:cs typeface="ArialSF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1/29/2021</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706067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88274"/>
            <a:ext cx="9140556" cy="6365327"/>
          </a:xfrm>
          <a:prstGeom prst="rect">
            <a:avLst/>
          </a:prstGeom>
          <a:blipFill>
            <a:blip r:embed="rId2" cstate="print"/>
            <a:stretch>
              <a:fillRect/>
            </a:stretch>
          </a:blipFill>
        </p:spPr>
        <p:txBody>
          <a:bodyPr wrap="square" lIns="0" tIns="0" rIns="0" bIns="0" rtlCol="0"/>
          <a:lstStyle/>
          <a:p>
            <a:pPr defTabSz="829178"/>
            <a:endParaRPr sz="160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1/29/2021</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332073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cover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5236"/>
          </a:xfrm>
          <a:prstGeom prst="rect">
            <a:avLst/>
          </a:prstGeom>
        </p:spPr>
      </p:pic>
      <p:sp>
        <p:nvSpPr>
          <p:cNvPr id="30722" name="Rectangle 2"/>
          <p:cNvSpPr>
            <a:spLocks noGrp="1" noChangeArrowheads="1"/>
          </p:cNvSpPr>
          <p:nvPr>
            <p:ph type="ctrTitle"/>
          </p:nvPr>
        </p:nvSpPr>
        <p:spPr>
          <a:xfrm>
            <a:off x="467545" y="2132857"/>
            <a:ext cx="4608512" cy="792163"/>
          </a:xfrm>
        </p:spPr>
        <p:txBody>
          <a:bodyPr/>
          <a:lstStyle>
            <a:lvl1pPr>
              <a:defRPr>
                <a:solidFill>
                  <a:schemeClr val="bg1"/>
                </a:solidFill>
              </a:defRPr>
            </a:lvl1pPr>
          </a:lstStyle>
          <a:p>
            <a:pPr lvl="0"/>
            <a:r>
              <a:rPr lang="en-GB" noProof="0"/>
              <a:t>Click to edit Master title style</a:t>
            </a:r>
          </a:p>
        </p:txBody>
      </p:sp>
      <p:sp>
        <p:nvSpPr>
          <p:cNvPr id="30723" name="Rectangle 3"/>
          <p:cNvSpPr>
            <a:spLocks noGrp="1" noChangeArrowheads="1"/>
          </p:cNvSpPr>
          <p:nvPr>
            <p:ph type="subTitle" idx="1"/>
          </p:nvPr>
        </p:nvSpPr>
        <p:spPr>
          <a:xfrm>
            <a:off x="467544" y="2996952"/>
            <a:ext cx="4608512" cy="792163"/>
          </a:xfrm>
        </p:spPr>
        <p:txBody>
          <a:bodyPr/>
          <a:lstStyle>
            <a:lvl1pPr marL="0" indent="0">
              <a:buFont typeface="Wingdings" pitchFamily="2" charset="2"/>
              <a:buNone/>
              <a:defRPr sz="1600">
                <a:solidFill>
                  <a:schemeClr val="bg1"/>
                </a:solidFill>
              </a:defRPr>
            </a:lvl1pPr>
          </a:lstStyle>
          <a:p>
            <a:pPr lvl="0"/>
            <a:r>
              <a:rPr lang="en-GB" noProof="0" dirty="0"/>
              <a:t>Click to edit Master subtitle style</a:t>
            </a:r>
          </a:p>
        </p:txBody>
      </p:sp>
      <p:pic>
        <p:nvPicPr>
          <p:cNvPr id="5" name="Picture 4" descr="GMC+STRAP_WHITE_MAC.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20272" y="548681"/>
            <a:ext cx="1614112" cy="1390620"/>
          </a:xfrm>
          <a:prstGeom prst="rect">
            <a:avLst/>
          </a:prstGeom>
        </p:spPr>
      </p:pic>
      <p:pic>
        <p:nvPicPr>
          <p:cNvPr id="6" name="Picture 5" descr="strapline whit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560" y="5589241"/>
            <a:ext cx="3886200" cy="342900"/>
          </a:xfrm>
          <a:prstGeom prst="rect">
            <a:avLst/>
          </a:prstGeom>
        </p:spPr>
      </p:pic>
      <p:cxnSp>
        <p:nvCxnSpPr>
          <p:cNvPr id="8" name="Straight Connector 7"/>
          <p:cNvCxnSpPr/>
          <p:nvPr userDrawn="1"/>
        </p:nvCxnSpPr>
        <p:spPr>
          <a:xfrm>
            <a:off x="0" y="6021288"/>
            <a:ext cx="449999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879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1"/>
          </a:xfrm>
          <a:prstGeom prst="rect">
            <a:avLst/>
          </a:prstGeom>
        </p:spPr>
        <p:txBody>
          <a:bodyPr/>
          <a:lstStyle>
            <a:lvl1pPr>
              <a:defRPr/>
            </a:lvl1pPr>
          </a:lstStyle>
          <a:p>
            <a:pPr fontAlgn="base">
              <a:spcBef>
                <a:spcPct val="0"/>
              </a:spcBef>
              <a:spcAft>
                <a:spcPct val="0"/>
              </a:spcAft>
            </a:pPr>
            <a:fld id="{01DE3A50-BF49-4D28-89DF-A138E446CB99}" type="datetimeFigureOut">
              <a:rPr lang="en-GB">
                <a:solidFill>
                  <a:srgbClr val="000000"/>
                </a:solidFill>
                <a:latin typeface="Arial" charset="0"/>
              </a:rPr>
              <a:pPr fontAlgn="base">
                <a:spcBef>
                  <a:spcPct val="0"/>
                </a:spcBef>
                <a:spcAft>
                  <a:spcPct val="0"/>
                </a:spcAft>
              </a:pPr>
              <a:t>29/01/2021</a:t>
            </a:fld>
            <a:endParaRPr lang="en-GB">
              <a:solidFill>
                <a:srgbClr val="000000"/>
              </a:solidFill>
              <a:latin typeface="Arial" charset="0"/>
            </a:endParaRPr>
          </a:p>
        </p:txBody>
      </p:sp>
      <p:sp>
        <p:nvSpPr>
          <p:cNvPr id="5" name="Footer Placeholder 4"/>
          <p:cNvSpPr>
            <a:spLocks noGrp="1"/>
          </p:cNvSpPr>
          <p:nvPr>
            <p:ph type="ftr" sz="quarter" idx="11"/>
          </p:nvPr>
        </p:nvSpPr>
        <p:spPr>
          <a:xfrm>
            <a:off x="3124200" y="6245225"/>
            <a:ext cx="2895600" cy="476251"/>
          </a:xfrm>
          <a:prstGeom prst="rect">
            <a:avLst/>
          </a:prstGeom>
        </p:spPr>
        <p:txBody>
          <a:bodyPr/>
          <a:lstStyle>
            <a:lvl1pPr>
              <a:defRPr/>
            </a:lvl1pPr>
          </a:lstStyle>
          <a:p>
            <a:pPr fontAlgn="base">
              <a:spcBef>
                <a:spcPct val="0"/>
              </a:spcBef>
              <a:spcAft>
                <a:spcPct val="0"/>
              </a:spcAft>
            </a:pPr>
            <a:endParaRPr lang="en-GB">
              <a:solidFill>
                <a:srgbClr val="000000"/>
              </a:solidFill>
              <a:latin typeface="Arial" charset="0"/>
            </a:endParaRPr>
          </a:p>
        </p:txBody>
      </p:sp>
      <p:sp>
        <p:nvSpPr>
          <p:cNvPr id="6" name="Slide Number Placeholder 5"/>
          <p:cNvSpPr>
            <a:spLocks noGrp="1"/>
          </p:cNvSpPr>
          <p:nvPr>
            <p:ph type="sldNum" sz="quarter" idx="12"/>
          </p:nvPr>
        </p:nvSpPr>
        <p:spPr>
          <a:xfrm>
            <a:off x="6553200" y="6245225"/>
            <a:ext cx="2133600" cy="476251"/>
          </a:xfrm>
          <a:prstGeom prst="rect">
            <a:avLst/>
          </a:prstGeom>
        </p:spPr>
        <p:txBody>
          <a:bodyPr/>
          <a:lstStyle>
            <a:lvl1pPr>
              <a:defRPr/>
            </a:lvl1pPr>
          </a:lstStyle>
          <a:p>
            <a:pPr fontAlgn="base">
              <a:spcBef>
                <a:spcPct val="0"/>
              </a:spcBef>
              <a:spcAft>
                <a:spcPct val="0"/>
              </a:spcAft>
            </a:pPr>
            <a:fld id="{2E6EB9B7-E1B9-43E0-B346-DA4311514FC9}" type="slidenum">
              <a:rPr lang="en-GB">
                <a:solidFill>
                  <a:srgbClr val="000000"/>
                </a:solidFill>
                <a:latin typeface="Arial" charset="0"/>
              </a:rPr>
              <a:pPr fontAlgn="base">
                <a:spcBef>
                  <a:spcPct val="0"/>
                </a:spcBef>
                <a:spcAft>
                  <a:spcPct val="0"/>
                </a:spcAft>
              </a:pPr>
              <a:t>‹#›</a:t>
            </a:fld>
            <a:endParaRPr lang="en-GB">
              <a:solidFill>
                <a:srgbClr val="000000"/>
              </a:solidFill>
              <a:latin typeface="Arial" charset="0"/>
            </a:endParaRPr>
          </a:p>
        </p:txBody>
      </p:sp>
    </p:spTree>
    <p:extLst>
      <p:ext uri="{BB962C8B-B14F-4D97-AF65-F5344CB8AC3E}">
        <p14:creationId xmlns:p14="http://schemas.microsoft.com/office/powerpoint/2010/main" val="87783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1462D455-22DD-4024-8708-6E2F5FBAFE91}"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108468C5-4A3E-4C49-B4D1-D949C5B9324F}"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39030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cover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GMC+STRAP_WHITE_MA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19925" y="549275"/>
            <a:ext cx="161448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strapline whit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5589588"/>
            <a:ext cx="3886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1" y="6021388"/>
            <a:ext cx="450056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722" name="Rectangle 2"/>
          <p:cNvSpPr>
            <a:spLocks noGrp="1" noChangeArrowheads="1"/>
          </p:cNvSpPr>
          <p:nvPr>
            <p:ph type="ctrTitle"/>
          </p:nvPr>
        </p:nvSpPr>
        <p:spPr>
          <a:xfrm>
            <a:off x="467545" y="2132859"/>
            <a:ext cx="4608512" cy="792163"/>
          </a:xfrm>
        </p:spPr>
        <p:txBody>
          <a:bodyPr/>
          <a:lstStyle>
            <a:lvl1pPr>
              <a:defRPr>
                <a:solidFill>
                  <a:schemeClr val="bg1"/>
                </a:solidFill>
              </a:defRPr>
            </a:lvl1pPr>
          </a:lstStyle>
          <a:p>
            <a:pPr lvl="0"/>
            <a:r>
              <a:rPr lang="en-US" noProof="0"/>
              <a:t>Click to edit Master title style</a:t>
            </a:r>
            <a:endParaRPr lang="en-GB" noProof="0"/>
          </a:p>
        </p:txBody>
      </p:sp>
      <p:sp>
        <p:nvSpPr>
          <p:cNvPr id="30723" name="Rectangle 3"/>
          <p:cNvSpPr>
            <a:spLocks noGrp="1" noChangeArrowheads="1"/>
          </p:cNvSpPr>
          <p:nvPr>
            <p:ph type="subTitle" idx="1"/>
          </p:nvPr>
        </p:nvSpPr>
        <p:spPr>
          <a:xfrm>
            <a:off x="467545" y="2996953"/>
            <a:ext cx="4608512" cy="792162"/>
          </a:xfrm>
        </p:spPr>
        <p:txBody>
          <a:bodyPr/>
          <a:lstStyle>
            <a:lvl1pPr marL="0" indent="0">
              <a:buFont typeface="Wingdings" pitchFamily="2" charset="2"/>
              <a:buNone/>
              <a:defRPr sz="1600">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2546483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lIns="91341" tIns="45675" rIns="91341" bIns="45675"/>
          <a:lstStyle>
            <a:lvl1pPr>
              <a:defRPr>
                <a:solidFill>
                  <a:srgbClr val="000000"/>
                </a:solidFill>
                <a:ea typeface="+mn-ea"/>
              </a:defRPr>
            </a:lvl1pPr>
          </a:lstStyle>
          <a:p>
            <a:pPr defTabSz="913410" fontAlgn="base">
              <a:spcBef>
                <a:spcPct val="0"/>
              </a:spcBef>
              <a:spcAft>
                <a:spcPct val="0"/>
              </a:spcAft>
              <a:defRPr/>
            </a:pPr>
            <a:fld id="{9D2AD2FA-3D0E-4404-9D60-30C305763A61}" type="datetimeFigureOut">
              <a:rPr lang="en-GB" smtClean="0">
                <a:latin typeface="Arial" charset="0"/>
              </a:rPr>
              <a:pPr defTabSz="913410" fontAlgn="base">
                <a:spcBef>
                  <a:spcPct val="0"/>
                </a:spcBef>
                <a:spcAft>
                  <a:spcPct val="0"/>
                </a:spcAft>
                <a:defRPr/>
              </a:pPr>
              <a:t>29/01/2021</a:t>
            </a:fld>
            <a:endParaRPr lang="en-GB">
              <a:latin typeface="Arial"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lIns="91341" tIns="45675" rIns="91341" bIns="45675"/>
          <a:lstStyle>
            <a:lvl1pPr>
              <a:defRPr>
                <a:solidFill>
                  <a:srgbClr val="000000"/>
                </a:solidFill>
                <a:ea typeface="+mn-ea"/>
              </a:defRPr>
            </a:lvl1pPr>
          </a:lstStyle>
          <a:p>
            <a:pPr defTabSz="913410" fontAlgn="base">
              <a:spcBef>
                <a:spcPct val="0"/>
              </a:spcBef>
              <a:spcAft>
                <a:spcPct val="0"/>
              </a:spcAft>
              <a:defRPr/>
            </a:pPr>
            <a:endParaRPr lang="en-GB">
              <a:latin typeface="Arial"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lIns="91341" tIns="45675" rIns="91341" bIns="45675"/>
          <a:lstStyle>
            <a:lvl1pPr>
              <a:defRPr>
                <a:solidFill>
                  <a:srgbClr val="000000"/>
                </a:solidFill>
                <a:ea typeface="+mn-ea"/>
              </a:defRPr>
            </a:lvl1pPr>
          </a:lstStyle>
          <a:p>
            <a:pPr defTabSz="913410" fontAlgn="base">
              <a:spcBef>
                <a:spcPct val="0"/>
              </a:spcBef>
              <a:spcAft>
                <a:spcPct val="0"/>
              </a:spcAft>
              <a:defRPr/>
            </a:pPr>
            <a:fld id="{1096AD31-3481-4230-A204-2E83FA2CC43C}" type="slidenum">
              <a:rPr lang="en-GB" smtClean="0">
                <a:latin typeface="Arial" charset="0"/>
              </a:rPr>
              <a:pPr defTabSz="913410" fontAlgn="base">
                <a:spcBef>
                  <a:spcPct val="0"/>
                </a:spcBef>
                <a:spcAft>
                  <a:spcPct val="0"/>
                </a:spcAft>
                <a:defRPr/>
              </a:pPr>
              <a:t>‹#›</a:t>
            </a:fld>
            <a:endParaRPr lang="en-GB">
              <a:latin typeface="Arial" charset="0"/>
            </a:endParaRPr>
          </a:p>
        </p:txBody>
      </p:sp>
    </p:spTree>
    <p:extLst>
      <p:ext uri="{BB962C8B-B14F-4D97-AF65-F5344CB8AC3E}">
        <p14:creationId xmlns:p14="http://schemas.microsoft.com/office/powerpoint/2010/main" val="2173339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10" descr="Blue 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cover-DB.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431801" y="1376374"/>
            <a:ext cx="5478463" cy="10266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1" tIns="45675" rIns="91341" bIns="45675">
            <a:spAutoFit/>
          </a:bodyPr>
          <a:lstStyle>
            <a:lvl1pPr marL="37931725" indent="-37474525" defTabSz="457200" eaLnBrk="0" hangingPunct="0">
              <a:defRPr sz="2000">
                <a:solidFill>
                  <a:schemeClr val="tx1"/>
                </a:solidFill>
                <a:latin typeface="Arial" pitchFamily="34" charset="0"/>
              </a:defRPr>
            </a:lvl1pPr>
            <a:lvl2pPr marL="742950" indent="-285750" defTabSz="457200" eaLnBrk="0" hangingPunct="0">
              <a:defRPr sz="2000">
                <a:solidFill>
                  <a:schemeClr val="tx1"/>
                </a:solidFill>
                <a:latin typeface="Arial" pitchFamily="34" charset="0"/>
              </a:defRPr>
            </a:lvl2pPr>
            <a:lvl3pPr marL="1143000" indent="-228600" defTabSz="457200" eaLnBrk="0" hangingPunct="0">
              <a:defRPr sz="2000">
                <a:solidFill>
                  <a:schemeClr val="tx1"/>
                </a:solidFill>
                <a:latin typeface="Arial" pitchFamily="34" charset="0"/>
              </a:defRPr>
            </a:lvl3pPr>
            <a:lvl4pPr marL="1600200" indent="-228600" defTabSz="457200" eaLnBrk="0" hangingPunct="0">
              <a:defRPr sz="2000">
                <a:solidFill>
                  <a:schemeClr val="tx1"/>
                </a:solidFill>
                <a:latin typeface="Arial" pitchFamily="34" charset="0"/>
              </a:defRPr>
            </a:lvl4pPr>
            <a:lvl5pPr marL="2057400" indent="-228600" defTabSz="457200" eaLnBrk="0" hangingPunct="0">
              <a:defRPr sz="2000">
                <a:solidFill>
                  <a:schemeClr val="tx1"/>
                </a:solidFill>
                <a:latin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defRPr>
            </a:lvl9pPr>
          </a:lstStyle>
          <a:p>
            <a:pPr eaLnBrk="1" fontAlgn="base" hangingPunct="1">
              <a:spcBef>
                <a:spcPct val="50000"/>
              </a:spcBef>
              <a:spcAft>
                <a:spcPct val="0"/>
              </a:spcAft>
              <a:defRPr/>
            </a:pPr>
            <a:r>
              <a:rPr lang="en-GB" sz="2400" dirty="0" err="1">
                <a:solidFill>
                  <a:srgbClr val="FFFFFF"/>
                </a:solidFill>
                <a:latin typeface="Tahoma" pitchFamily="34" charset="0"/>
                <a:ea typeface="ＭＳ Ｐゴシック" pitchFamily="34" charset="-128"/>
              </a:rPr>
              <a:t>Xxxxxxxxxxxx</a:t>
            </a:r>
            <a:endParaRPr lang="en-GB" sz="2400" dirty="0">
              <a:solidFill>
                <a:srgbClr val="FFFFFF"/>
              </a:solidFill>
              <a:latin typeface="Tahoma" pitchFamily="34" charset="0"/>
              <a:ea typeface="ＭＳ Ｐゴシック" pitchFamily="34" charset="-128"/>
            </a:endParaRPr>
          </a:p>
          <a:p>
            <a:pPr eaLnBrk="1" fontAlgn="base" hangingPunct="1">
              <a:spcBef>
                <a:spcPct val="50000"/>
              </a:spcBef>
              <a:spcAft>
                <a:spcPct val="0"/>
              </a:spcAft>
              <a:defRPr/>
            </a:pPr>
            <a:r>
              <a:rPr lang="en-GB" sz="2400" dirty="0">
                <a:solidFill>
                  <a:srgbClr val="FFFFFF"/>
                </a:solidFill>
                <a:latin typeface="Tahoma" pitchFamily="34" charset="0"/>
                <a:ea typeface="ＭＳ Ｐゴシック" pitchFamily="34" charset="-128"/>
              </a:rPr>
              <a:t>Regional Liaison Adviser</a:t>
            </a:r>
          </a:p>
        </p:txBody>
      </p:sp>
      <p:pic>
        <p:nvPicPr>
          <p:cNvPr id="6" name="Picture 10"/>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1554" y="2636838"/>
            <a:ext cx="4810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1551" y="3429004"/>
            <a:ext cx="4556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781182" y="2692400"/>
            <a:ext cx="279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1" tIns="45675" rIns="91341" bIns="4567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3410" eaLnBrk="1" fontAlgn="base" hangingPunct="1">
              <a:spcBef>
                <a:spcPct val="0"/>
              </a:spcBef>
              <a:spcAft>
                <a:spcPct val="0"/>
              </a:spcAft>
              <a:defRPr/>
            </a:pPr>
            <a:r>
              <a:rPr lang="en-GB" altLang="en-US">
                <a:solidFill>
                  <a:srgbClr val="FFFFFF"/>
                </a:solidFill>
                <a:latin typeface="Tahoma" pitchFamily="34" charset="0"/>
              </a:rPr>
              <a:t>XXXXX@gmc-uk.org</a:t>
            </a:r>
          </a:p>
        </p:txBody>
      </p:sp>
      <p:sp>
        <p:nvSpPr>
          <p:cNvPr id="9" name="TextBox 8"/>
          <p:cNvSpPr txBox="1">
            <a:spLocks noChangeArrowheads="1"/>
          </p:cNvSpPr>
          <p:nvPr userDrawn="1"/>
        </p:nvSpPr>
        <p:spPr bwMode="auto">
          <a:xfrm>
            <a:off x="1763725" y="3514725"/>
            <a:ext cx="2790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1" tIns="45675" rIns="91341" bIns="45675">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3410" eaLnBrk="1" fontAlgn="base" hangingPunct="1">
              <a:spcBef>
                <a:spcPct val="0"/>
              </a:spcBef>
              <a:spcAft>
                <a:spcPct val="0"/>
              </a:spcAft>
              <a:defRPr/>
            </a:pPr>
            <a:r>
              <a:rPr lang="en-GB" altLang="en-US">
                <a:solidFill>
                  <a:srgbClr val="FFFFFF"/>
                </a:solidFill>
                <a:latin typeface="Tahoma" pitchFamily="34" charset="0"/>
              </a:rPr>
              <a:t>@XXXXXXXXXX</a:t>
            </a:r>
          </a:p>
        </p:txBody>
      </p:sp>
      <p:sp>
        <p:nvSpPr>
          <p:cNvPr id="30723" name="Rectangle 3"/>
          <p:cNvSpPr>
            <a:spLocks noGrp="1" noChangeArrowheads="1"/>
          </p:cNvSpPr>
          <p:nvPr>
            <p:ph type="subTitle" idx="1"/>
          </p:nvPr>
        </p:nvSpPr>
        <p:spPr>
          <a:xfrm>
            <a:off x="515415" y="1055563"/>
            <a:ext cx="7773988" cy="3093518"/>
          </a:xfrm>
        </p:spPr>
        <p:txBody>
          <a:bodyPr/>
          <a:lstStyle>
            <a:lvl1pPr marL="0" indent="0" eaLnBrk="1" hangingPunct="1">
              <a:spcBef>
                <a:spcPct val="50000"/>
              </a:spcBef>
              <a:buFont typeface="Wingdings" pitchFamily="2" charset="2"/>
              <a:buNone/>
              <a:defRPr sz="2000">
                <a:solidFill>
                  <a:schemeClr val="bg1"/>
                </a:solidFill>
              </a:defRPr>
            </a:lvl1pPr>
          </a:lstStyle>
          <a:p>
            <a:endParaRPr lang="en-GB" dirty="0"/>
          </a:p>
        </p:txBody>
      </p:sp>
    </p:spTree>
    <p:extLst>
      <p:ext uri="{BB962C8B-B14F-4D97-AF65-F5344CB8AC3E}">
        <p14:creationId xmlns:p14="http://schemas.microsoft.com/office/powerpoint/2010/main" val="836210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90830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Full width, bullets">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bwMode="auto">
          <a:xfrm>
            <a:off x="430213" y="290517"/>
            <a:ext cx="8229600" cy="547687"/>
          </a:xfrm>
          <a:prstGeom prst="rect">
            <a:avLst/>
          </a:prstGeom>
          <a:noFill/>
          <a:ln w="9525">
            <a:noFill/>
            <a:miter lim="800000"/>
            <a:headEnd/>
            <a:tailEnd/>
          </a:ln>
        </p:spPr>
        <p:txBody>
          <a:bodyPr>
            <a:normAutofit/>
          </a:bodyPr>
          <a:lstStyle/>
          <a:p>
            <a:pPr lvl="0"/>
            <a:r>
              <a:rPr lang="en-GB" dirty="0"/>
              <a:t>Click to edit Master title</a:t>
            </a:r>
          </a:p>
        </p:txBody>
      </p:sp>
      <p:sp>
        <p:nvSpPr>
          <p:cNvPr id="16" name="Rectangle 3"/>
          <p:cNvSpPr>
            <a:spLocks noGrp="1" noChangeArrowheads="1"/>
          </p:cNvSpPr>
          <p:nvPr>
            <p:ph idx="1"/>
          </p:nvPr>
        </p:nvSpPr>
        <p:spPr bwMode="auto">
          <a:xfrm>
            <a:off x="430213" y="831850"/>
            <a:ext cx="8229600" cy="539750"/>
          </a:xfrm>
          <a:prstGeom prst="rect">
            <a:avLst/>
          </a:prstGeom>
          <a:noFill/>
          <a:ln w="9525">
            <a:noFill/>
            <a:miter lim="800000"/>
            <a:headEnd/>
            <a:tailEnd/>
          </a:ln>
        </p:spPr>
        <p:txBody>
          <a:bodyPr/>
          <a:lstStyle/>
          <a:p>
            <a:pPr lvl="0"/>
            <a:r>
              <a:rPr lang="en-GB" noProof="0" dirty="0"/>
              <a:t>Click to edit subtitle</a:t>
            </a:r>
          </a:p>
        </p:txBody>
      </p:sp>
      <p:sp>
        <p:nvSpPr>
          <p:cNvPr id="7" name="Text Placeholder 6"/>
          <p:cNvSpPr>
            <a:spLocks noGrp="1"/>
          </p:cNvSpPr>
          <p:nvPr>
            <p:ph type="body" sz="quarter" idx="15"/>
          </p:nvPr>
        </p:nvSpPr>
        <p:spPr>
          <a:xfrm>
            <a:off x="423864" y="1484324"/>
            <a:ext cx="8288337" cy="4537075"/>
          </a:xfrm>
        </p:spPr>
        <p:txBody>
          <a:bodyPr/>
          <a:lstStyle>
            <a:lvl1pPr marL="0" indent="177609">
              <a:buFont typeface="Arial"/>
              <a:buChar char="•"/>
              <a:defRPr>
                <a:solidFill>
                  <a:srgbClr val="202A2F"/>
                </a:solidFill>
              </a:defRPr>
            </a:lvl1pPr>
            <a:lvl2pPr>
              <a:buClr>
                <a:srgbClr val="00A9CD"/>
              </a:buClr>
              <a:defRPr>
                <a:solidFill>
                  <a:srgbClr val="202A2F"/>
                </a:solidFill>
              </a:defRPr>
            </a:lvl2pPr>
            <a:lvl3pPr>
              <a:defRPr>
                <a:solidFill>
                  <a:srgbClr val="202A2F"/>
                </a:solidFill>
              </a:defRPr>
            </a:lvl3pPr>
            <a:lvl4pPr>
              <a:defRPr>
                <a:solidFill>
                  <a:srgbClr val="202A2F"/>
                </a:solidFill>
              </a:defRPr>
            </a:lvl4pPr>
            <a:lvl5pPr>
              <a:defRPr>
                <a:solidFill>
                  <a:srgbClr val="202A2F"/>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6"/>
          <p:cNvSpPr>
            <a:spLocks noGrp="1" noChangeArrowheads="1"/>
          </p:cNvSpPr>
          <p:nvPr>
            <p:ph type="sldNum" sz="quarter" idx="16"/>
          </p:nvPr>
        </p:nvSpPr>
        <p:spPr bwMode="auto">
          <a:xfrm>
            <a:off x="423872" y="6305550"/>
            <a:ext cx="428625" cy="363538"/>
          </a:xfrm>
          <a:prstGeom prst="rect">
            <a:avLst/>
          </a:prstGeom>
          <a:ln>
            <a:miter lim="800000"/>
            <a:headEnd/>
            <a:tailEnd/>
          </a:ln>
        </p:spPr>
        <p:txBody>
          <a:bodyPr vert="horz" wrap="square" lIns="0" tIns="45675" rIns="91341" bIns="45675" numCol="1" anchor="ctr" anchorCtr="0" compatLnSpc="1">
            <a:prstTxWarp prst="textNoShape">
              <a:avLst/>
            </a:prstTxWarp>
          </a:bodyPr>
          <a:lstStyle>
            <a:lvl1pPr>
              <a:spcBef>
                <a:spcPct val="0"/>
              </a:spcBef>
              <a:defRPr sz="900" b="1">
                <a:solidFill>
                  <a:srgbClr val="00A9CD"/>
                </a:solidFill>
                <a:ea typeface="Arial" pitchFamily="-1" charset="0"/>
                <a:cs typeface="Arial" pitchFamily="-1" charset="0"/>
              </a:defRPr>
            </a:lvl1pPr>
          </a:lstStyle>
          <a:p>
            <a:pPr defTabSz="913410" fontAlgn="base">
              <a:spcAft>
                <a:spcPct val="0"/>
              </a:spcAft>
              <a:defRPr/>
            </a:pPr>
            <a:fld id="{454BC65F-35EC-4AB9-993D-23EB9DAEFE62}" type="slidenum">
              <a:rPr lang="en-GB" smtClean="0">
                <a:latin typeface="Arial" charset="0"/>
              </a:rPr>
              <a:pPr defTabSz="913410" fontAlgn="base">
                <a:spcAft>
                  <a:spcPct val="0"/>
                </a:spcAft>
                <a:defRPr/>
              </a:pPr>
              <a:t>‹#›</a:t>
            </a:fld>
            <a:endParaRPr lang="en-GB" dirty="0">
              <a:latin typeface="Arial" charset="0"/>
            </a:endParaRPr>
          </a:p>
        </p:txBody>
      </p:sp>
    </p:spTree>
    <p:extLst>
      <p:ext uri="{BB962C8B-B14F-4D97-AF65-F5344CB8AC3E}">
        <p14:creationId xmlns:p14="http://schemas.microsoft.com/office/powerpoint/2010/main" val="2162766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lIns="91341" tIns="45675" rIns="91341" bIns="45675"/>
          <a:lstStyle>
            <a:lvl1pPr>
              <a:defRPr/>
            </a:lvl1pPr>
          </a:lstStyle>
          <a:p>
            <a:pPr defTabSz="913410"/>
            <a:fld id="{F4541AEB-1AD0-41BE-A939-758E6C43385F}" type="datetimeFigureOut">
              <a:rPr lang="en-GB" smtClean="0">
                <a:solidFill>
                  <a:srgbClr val="000000"/>
                </a:solidFill>
              </a:rPr>
              <a:pPr defTabSz="913410"/>
              <a:t>29/01/2021</a:t>
            </a:fld>
            <a:endParaRPr lang="en-GB">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lIns="91341" tIns="45675" rIns="91341" bIns="45675"/>
          <a:lstStyle>
            <a:lvl1pPr>
              <a:defRPr/>
            </a:lvl1pPr>
          </a:lstStyle>
          <a:p>
            <a:pPr defTabSz="913410"/>
            <a:endParaRPr lang="en-GB">
              <a:solidFill>
                <a:srgbClr val="000000"/>
              </a:solidFill>
            </a:endParaRPr>
          </a:p>
        </p:txBody>
      </p:sp>
      <p:sp>
        <p:nvSpPr>
          <p:cNvPr id="4" name="Slide Number Placeholder 3"/>
          <p:cNvSpPr>
            <a:spLocks noGrp="1"/>
          </p:cNvSpPr>
          <p:nvPr>
            <p:ph type="sldNum" sz="quarter" idx="12"/>
          </p:nvPr>
        </p:nvSpPr>
        <p:spPr>
          <a:xfrm>
            <a:off x="6553200" y="6245225"/>
            <a:ext cx="2133600" cy="476250"/>
          </a:xfrm>
          <a:prstGeom prst="rect">
            <a:avLst/>
          </a:prstGeom>
        </p:spPr>
        <p:txBody>
          <a:bodyPr lIns="91341" tIns="45675" rIns="91341" bIns="45675"/>
          <a:lstStyle>
            <a:lvl1pPr>
              <a:defRPr/>
            </a:lvl1pPr>
          </a:lstStyle>
          <a:p>
            <a:pPr defTabSz="913410"/>
            <a:fld id="{46C6157C-C713-4C28-BD01-0D10A6B3F997}" type="slidenum">
              <a:rPr lang="en-GB" smtClean="0">
                <a:solidFill>
                  <a:srgbClr val="000000"/>
                </a:solidFill>
              </a:rPr>
              <a:pPr defTabSz="913410"/>
              <a:t>‹#›</a:t>
            </a:fld>
            <a:endParaRPr lang="en-GB">
              <a:solidFill>
                <a:srgbClr val="000000"/>
              </a:solidFill>
            </a:endParaRPr>
          </a:p>
        </p:txBody>
      </p:sp>
    </p:spTree>
    <p:extLst>
      <p:ext uri="{BB962C8B-B14F-4D97-AF65-F5344CB8AC3E}">
        <p14:creationId xmlns:p14="http://schemas.microsoft.com/office/powerpoint/2010/main" val="1596640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lIns="91341" tIns="45675" rIns="91341" bIns="45675"/>
          <a:lstStyle>
            <a:lvl1pPr>
              <a:defRPr/>
            </a:lvl1pPr>
          </a:lstStyle>
          <a:p>
            <a:pPr defTabSz="913410"/>
            <a:fld id="{F4541AEB-1AD0-41BE-A939-758E6C43385F}" type="datetimeFigureOut">
              <a:rPr lang="en-GB" smtClean="0">
                <a:solidFill>
                  <a:srgbClr val="000000"/>
                </a:solidFill>
              </a:rPr>
              <a:pPr defTabSz="913410"/>
              <a:t>29/01/2021</a:t>
            </a:fld>
            <a:endParaRPr lang="en-GB">
              <a:solidFill>
                <a:srgbClr val="000000"/>
              </a:solidFill>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lIns="91341" tIns="45675" rIns="91341" bIns="45675"/>
          <a:lstStyle>
            <a:lvl1pPr>
              <a:defRPr/>
            </a:lvl1pPr>
          </a:lstStyle>
          <a:p>
            <a:pPr defTabSz="913410"/>
            <a:endParaRPr lang="en-GB">
              <a:solidFill>
                <a:srgbClr val="000000"/>
              </a:solidFill>
            </a:endParaRPr>
          </a:p>
        </p:txBody>
      </p:sp>
      <p:sp>
        <p:nvSpPr>
          <p:cNvPr id="4" name="Slide Number Placeholder 3"/>
          <p:cNvSpPr>
            <a:spLocks noGrp="1"/>
          </p:cNvSpPr>
          <p:nvPr>
            <p:ph type="sldNum" sz="quarter" idx="12"/>
          </p:nvPr>
        </p:nvSpPr>
        <p:spPr>
          <a:xfrm>
            <a:off x="6553200" y="6245225"/>
            <a:ext cx="2133600" cy="476250"/>
          </a:xfrm>
          <a:prstGeom prst="rect">
            <a:avLst/>
          </a:prstGeom>
        </p:spPr>
        <p:txBody>
          <a:bodyPr lIns="91341" tIns="45675" rIns="91341" bIns="45675"/>
          <a:lstStyle>
            <a:lvl1pPr>
              <a:defRPr/>
            </a:lvl1pPr>
          </a:lstStyle>
          <a:p>
            <a:pPr defTabSz="913410"/>
            <a:fld id="{46C6157C-C713-4C28-BD01-0D10A6B3F997}" type="slidenum">
              <a:rPr lang="en-GB" smtClean="0">
                <a:solidFill>
                  <a:srgbClr val="000000"/>
                </a:solidFill>
              </a:rPr>
              <a:pPr defTabSz="913410"/>
              <a:t>‹#›</a:t>
            </a:fld>
            <a:endParaRPr lang="en-GB">
              <a:solidFill>
                <a:srgbClr val="000000"/>
              </a:solidFill>
            </a:endParaRPr>
          </a:p>
        </p:txBody>
      </p:sp>
    </p:spTree>
    <p:extLst>
      <p:ext uri="{BB962C8B-B14F-4D97-AF65-F5344CB8AC3E}">
        <p14:creationId xmlns:p14="http://schemas.microsoft.com/office/powerpoint/2010/main" val="22854283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118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0730" name="Picture 10" descr="Blue 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p:cNvSpPr>
            <a:spLocks noGrp="1" noChangeArrowheads="1"/>
          </p:cNvSpPr>
          <p:nvPr>
            <p:ph type="ctrTitle"/>
          </p:nvPr>
        </p:nvSpPr>
        <p:spPr>
          <a:xfrm>
            <a:off x="358775" y="3184526"/>
            <a:ext cx="7772400" cy="792163"/>
          </a:xfrm>
        </p:spPr>
        <p:txBody>
          <a:bodyPr/>
          <a:lstStyle>
            <a:lvl1pPr>
              <a:defRPr>
                <a:solidFill>
                  <a:schemeClr val="bg1"/>
                </a:solidFill>
              </a:defRPr>
            </a:lvl1pPr>
          </a:lstStyle>
          <a:p>
            <a:pPr lvl="0"/>
            <a:r>
              <a:rPr lang="en-US" noProof="0"/>
              <a:t>Click to edit Master title style</a:t>
            </a:r>
            <a:endParaRPr lang="en-GB" noProof="0"/>
          </a:p>
        </p:txBody>
      </p:sp>
      <p:sp>
        <p:nvSpPr>
          <p:cNvPr id="30723" name="Rectangle 3"/>
          <p:cNvSpPr>
            <a:spLocks noGrp="1" noChangeArrowheads="1"/>
          </p:cNvSpPr>
          <p:nvPr>
            <p:ph type="subTitle" idx="1"/>
          </p:nvPr>
        </p:nvSpPr>
        <p:spPr>
          <a:xfrm>
            <a:off x="358775" y="4246563"/>
            <a:ext cx="7773988" cy="792162"/>
          </a:xfrm>
        </p:spPr>
        <p:txBody>
          <a:bodyPr/>
          <a:lstStyle>
            <a:lvl1pPr marL="0" indent="0">
              <a:buFont typeface="Wingdings" pitchFamily="2" charset="2"/>
              <a:buNone/>
              <a:defRPr sz="2200">
                <a:solidFill>
                  <a:schemeClr val="bg1"/>
                </a:solidFill>
              </a:defRPr>
            </a:lvl1pPr>
          </a:lstStyle>
          <a:p>
            <a:pPr lvl="0"/>
            <a:r>
              <a:rPr lang="en-US" noProof="0"/>
              <a:t>Click to edit Master subtitle style</a:t>
            </a:r>
            <a:endParaRPr lang="en-GB" noProof="0"/>
          </a:p>
        </p:txBody>
      </p:sp>
      <p:sp>
        <p:nvSpPr>
          <p:cNvPr id="30724" name="Rectangle 4"/>
          <p:cNvSpPr>
            <a:spLocks noGrp="1" noChangeArrowheads="1"/>
          </p:cNvSpPr>
          <p:nvPr>
            <p:ph type="dt" sz="half" idx="2"/>
          </p:nvPr>
        </p:nvSpPr>
        <p:spPr/>
        <p:txBody>
          <a:bodyPr/>
          <a:lstStyle>
            <a:lvl1pPr>
              <a:defRPr/>
            </a:lvl1pPr>
          </a:lstStyle>
          <a:p>
            <a:fld id="{FA2AE909-CE91-4757-B865-37CB842AAE29}" type="datetimeFigureOut">
              <a:rPr lang="en-GB">
                <a:solidFill>
                  <a:srgbClr val="000000"/>
                </a:solidFill>
              </a:rPr>
              <a:pPr/>
              <a:t>29/01/2021</a:t>
            </a:fld>
            <a:endParaRPr lang="en-GB">
              <a:solidFill>
                <a:srgbClr val="000000"/>
              </a:solidFill>
            </a:endParaRPr>
          </a:p>
        </p:txBody>
      </p:sp>
      <p:sp>
        <p:nvSpPr>
          <p:cNvPr id="30725" name="Rectangle 5"/>
          <p:cNvSpPr>
            <a:spLocks noGrp="1" noChangeArrowheads="1"/>
          </p:cNvSpPr>
          <p:nvPr>
            <p:ph type="ftr" sz="quarter" idx="3"/>
          </p:nvPr>
        </p:nvSpPr>
        <p:spPr/>
        <p:txBody>
          <a:bodyPr/>
          <a:lstStyle>
            <a:lvl1pPr>
              <a:defRPr/>
            </a:lvl1pPr>
          </a:lstStyle>
          <a:p>
            <a:endParaRPr lang="en-GB">
              <a:solidFill>
                <a:srgbClr val="000000"/>
              </a:solidFill>
            </a:endParaRPr>
          </a:p>
        </p:txBody>
      </p:sp>
      <p:sp>
        <p:nvSpPr>
          <p:cNvPr id="30726" name="Rectangle 6"/>
          <p:cNvSpPr>
            <a:spLocks noGrp="1" noChangeArrowheads="1"/>
          </p:cNvSpPr>
          <p:nvPr>
            <p:ph type="sldNum" sz="quarter" idx="4"/>
          </p:nvPr>
        </p:nvSpPr>
        <p:spPr/>
        <p:txBody>
          <a:bodyPr/>
          <a:lstStyle>
            <a:lvl1pPr>
              <a:defRPr/>
            </a:lvl1pPr>
          </a:lstStyle>
          <a:p>
            <a:fld id="{0238AA29-9051-4A5D-BBEC-69471B0005BA}" type="slidenum">
              <a:rPr lang="en-GB">
                <a:solidFill>
                  <a:srgbClr val="000000"/>
                </a:solidFill>
              </a:rPr>
              <a:pPr/>
              <a:t>‹#›</a:t>
            </a:fld>
            <a:endParaRPr lang="en-GB">
              <a:solidFill>
                <a:srgbClr val="000000"/>
              </a:solidFill>
            </a:endParaRPr>
          </a:p>
        </p:txBody>
      </p:sp>
      <p:pic>
        <p:nvPicPr>
          <p:cNvPr id="30731" name="Picture 4" descr="GMC+STRAP_BWHITE_MAC.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99308" y="5443546"/>
            <a:ext cx="15462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51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lvl1pPr>
          </a:lstStyle>
          <a:p>
            <a:fld id="{01DE3A50-BF49-4D28-89DF-A138E446CB99}"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6EB9B7-E1B9-43E0-B346-DA4311514FC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5280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47671" y="4406908"/>
            <a:ext cx="6947049"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1547671" y="2906714"/>
            <a:ext cx="6947049" cy="1500187"/>
          </a:xfrm>
        </p:spPr>
        <p:txBody>
          <a:bodyPr anchor="b"/>
          <a:lstStyle>
            <a:lvl1pPr marL="0" indent="0">
              <a:buNone/>
              <a:defRPr sz="2000"/>
            </a:lvl1pPr>
            <a:lvl2pPr marL="456760" indent="0">
              <a:buNone/>
              <a:defRPr sz="1800"/>
            </a:lvl2pPr>
            <a:lvl3pPr marL="913520" indent="0">
              <a:buNone/>
              <a:defRPr sz="1600"/>
            </a:lvl3pPr>
            <a:lvl4pPr marL="1370281" indent="0">
              <a:buNone/>
              <a:defRPr sz="1400"/>
            </a:lvl4pPr>
            <a:lvl5pPr marL="1827041" indent="0">
              <a:buNone/>
              <a:defRPr sz="1400"/>
            </a:lvl5pPr>
            <a:lvl6pPr marL="2283805" indent="0">
              <a:buNone/>
              <a:defRPr sz="1400"/>
            </a:lvl6pPr>
            <a:lvl7pPr marL="2740568" indent="0">
              <a:buNone/>
              <a:defRPr sz="1400"/>
            </a:lvl7pPr>
            <a:lvl8pPr marL="3197328" indent="0">
              <a:buNone/>
              <a:defRPr sz="1400"/>
            </a:lvl8pPr>
            <a:lvl9pPr marL="365409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F6E79E-8C53-4AB3-92A0-D4882C8266F2}" type="datetimeFigureOut">
              <a:rPr lang="en-GB">
                <a:solidFill>
                  <a:srgbClr val="000000"/>
                </a:solidFill>
              </a:rPr>
              <a:pPr/>
              <a:t>29/01/2021</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D45DB31-960A-45A1-8490-28B0FA93D59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56187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1.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3.xml"/><Relationship Id="rId7"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420815" y="476254"/>
            <a:ext cx="71612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ctr" anchorCtr="0" compatLnSpc="1">
            <a:prstTxWarp prst="textNoShape">
              <a:avLst/>
            </a:prstTxWarp>
          </a:bodyPr>
          <a:lstStyle/>
          <a:p>
            <a:pPr lvl="0"/>
            <a:r>
              <a:rPr lang="en-US" altLang="en-US"/>
              <a:t>Click to edit Master title style</a:t>
            </a:r>
            <a:endParaRPr lang="en-GB" altLang="en-US"/>
          </a:p>
        </p:txBody>
      </p:sp>
      <p:sp>
        <p:nvSpPr>
          <p:cNvPr id="50179" name="Rectangle 3"/>
          <p:cNvSpPr>
            <a:spLocks noGrp="1" noChangeArrowheads="1"/>
          </p:cNvSpPr>
          <p:nvPr>
            <p:ph type="body" idx="1"/>
          </p:nvPr>
        </p:nvSpPr>
        <p:spPr bwMode="auto">
          <a:xfrm>
            <a:off x="1547824" y="1438275"/>
            <a:ext cx="6584951"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cxnSp>
        <p:nvCxnSpPr>
          <p:cNvPr id="4" name="Straight Connector 3"/>
          <p:cNvCxnSpPr/>
          <p:nvPr/>
        </p:nvCxnSpPr>
        <p:spPr>
          <a:xfrm>
            <a:off x="1528764"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181" name="Straight Connector 10"/>
          <p:cNvCxnSpPr>
            <a:cxnSpLocks noChangeShapeType="1"/>
          </p:cNvCxnSpPr>
          <p:nvPr/>
        </p:nvCxnSpPr>
        <p:spPr bwMode="auto">
          <a:xfrm>
            <a:off x="517534" y="1046172"/>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50182" name="Picture 6" descr="GMCLogo no strap.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01017" y="6237292"/>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183" name="Straight Connector 5"/>
          <p:cNvCxnSpPr>
            <a:cxnSpLocks noChangeShapeType="1"/>
          </p:cNvCxnSpPr>
          <p:nvPr/>
        </p:nvCxnSpPr>
        <p:spPr bwMode="auto">
          <a:xfrm>
            <a:off x="517536" y="6078539"/>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35993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xStyles>
    <p:title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6705" algn="l" rtl="0" eaLnBrk="1" fontAlgn="base" hangingPunct="1">
        <a:spcBef>
          <a:spcPct val="0"/>
        </a:spcBef>
        <a:spcAft>
          <a:spcPct val="0"/>
        </a:spcAft>
        <a:defRPr sz="2600">
          <a:solidFill>
            <a:srgbClr val="30A5BE"/>
          </a:solidFill>
          <a:latin typeface="Tahoma" pitchFamily="34" charset="0"/>
        </a:defRPr>
      </a:lvl6pPr>
      <a:lvl7pPr marL="913410" algn="l" rtl="0" eaLnBrk="1" fontAlgn="base" hangingPunct="1">
        <a:spcBef>
          <a:spcPct val="0"/>
        </a:spcBef>
        <a:spcAft>
          <a:spcPct val="0"/>
        </a:spcAft>
        <a:defRPr sz="2600">
          <a:solidFill>
            <a:srgbClr val="30A5BE"/>
          </a:solidFill>
          <a:latin typeface="Tahoma" pitchFamily="34" charset="0"/>
        </a:defRPr>
      </a:lvl7pPr>
      <a:lvl8pPr marL="1370116" algn="l" rtl="0" eaLnBrk="1" fontAlgn="base" hangingPunct="1">
        <a:spcBef>
          <a:spcPct val="0"/>
        </a:spcBef>
        <a:spcAft>
          <a:spcPct val="0"/>
        </a:spcAft>
        <a:defRPr sz="2600">
          <a:solidFill>
            <a:srgbClr val="30A5BE"/>
          </a:solidFill>
          <a:latin typeface="Tahoma" pitchFamily="34" charset="0"/>
        </a:defRPr>
      </a:lvl8pPr>
      <a:lvl9pPr marL="1826821" algn="l" rtl="0" eaLnBrk="1" fontAlgn="base" hangingPunct="1">
        <a:spcBef>
          <a:spcPct val="0"/>
        </a:spcBef>
        <a:spcAft>
          <a:spcPct val="0"/>
        </a:spcAft>
        <a:defRPr sz="2600">
          <a:solidFill>
            <a:srgbClr val="30A5BE"/>
          </a:solidFill>
          <a:latin typeface="Tahoma" pitchFamily="34" charset="0"/>
        </a:defRPr>
      </a:lvl9pPr>
    </p:titleStyle>
    <p:bodyStyle>
      <a:lvl1pPr marL="342531" indent="-342531"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149" indent="-28543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1767" indent="-228353"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472" indent="-228353"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178" indent="-228353"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1884"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8591"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5299"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006"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13410" rtl="0" eaLnBrk="1" latinLnBrk="0" hangingPunct="1">
        <a:defRPr sz="1800" kern="1200">
          <a:solidFill>
            <a:schemeClr val="tx1"/>
          </a:solidFill>
          <a:latin typeface="+mn-lt"/>
          <a:ea typeface="+mn-ea"/>
          <a:cs typeface="+mn-cs"/>
        </a:defRPr>
      </a:lvl1pPr>
      <a:lvl2pPr marL="456705" algn="l" defTabSz="913410" rtl="0" eaLnBrk="1" latinLnBrk="0" hangingPunct="1">
        <a:defRPr sz="1800" kern="1200">
          <a:solidFill>
            <a:schemeClr val="tx1"/>
          </a:solidFill>
          <a:latin typeface="+mn-lt"/>
          <a:ea typeface="+mn-ea"/>
          <a:cs typeface="+mn-cs"/>
        </a:defRPr>
      </a:lvl2pPr>
      <a:lvl3pPr marL="913410" algn="l" defTabSz="913410" rtl="0" eaLnBrk="1" latinLnBrk="0" hangingPunct="1">
        <a:defRPr sz="1800" kern="1200">
          <a:solidFill>
            <a:schemeClr val="tx1"/>
          </a:solidFill>
          <a:latin typeface="+mn-lt"/>
          <a:ea typeface="+mn-ea"/>
          <a:cs typeface="+mn-cs"/>
        </a:defRPr>
      </a:lvl3pPr>
      <a:lvl4pPr marL="1370116" algn="l" defTabSz="913410" rtl="0" eaLnBrk="1" latinLnBrk="0" hangingPunct="1">
        <a:defRPr sz="1800" kern="1200">
          <a:solidFill>
            <a:schemeClr val="tx1"/>
          </a:solidFill>
          <a:latin typeface="+mn-lt"/>
          <a:ea typeface="+mn-ea"/>
          <a:cs typeface="+mn-cs"/>
        </a:defRPr>
      </a:lvl4pPr>
      <a:lvl5pPr marL="1826821" algn="l" defTabSz="913410" rtl="0" eaLnBrk="1" latinLnBrk="0" hangingPunct="1">
        <a:defRPr sz="1800" kern="1200">
          <a:solidFill>
            <a:schemeClr val="tx1"/>
          </a:solidFill>
          <a:latin typeface="+mn-lt"/>
          <a:ea typeface="+mn-ea"/>
          <a:cs typeface="+mn-cs"/>
        </a:defRPr>
      </a:lvl5pPr>
      <a:lvl6pPr marL="2283531" algn="l" defTabSz="913410" rtl="0" eaLnBrk="1" latinLnBrk="0" hangingPunct="1">
        <a:defRPr sz="1800" kern="1200">
          <a:solidFill>
            <a:schemeClr val="tx1"/>
          </a:solidFill>
          <a:latin typeface="+mn-lt"/>
          <a:ea typeface="+mn-ea"/>
          <a:cs typeface="+mn-cs"/>
        </a:defRPr>
      </a:lvl6pPr>
      <a:lvl7pPr marL="2740239" algn="l" defTabSz="913410" rtl="0" eaLnBrk="1" latinLnBrk="0" hangingPunct="1">
        <a:defRPr sz="1800" kern="1200">
          <a:solidFill>
            <a:schemeClr val="tx1"/>
          </a:solidFill>
          <a:latin typeface="+mn-lt"/>
          <a:ea typeface="+mn-ea"/>
          <a:cs typeface="+mn-cs"/>
        </a:defRPr>
      </a:lvl7pPr>
      <a:lvl8pPr marL="3196944" algn="l" defTabSz="913410" rtl="0" eaLnBrk="1" latinLnBrk="0" hangingPunct="1">
        <a:defRPr sz="1800" kern="1200">
          <a:solidFill>
            <a:schemeClr val="tx1"/>
          </a:solidFill>
          <a:latin typeface="+mn-lt"/>
          <a:ea typeface="+mn-ea"/>
          <a:cs typeface="+mn-cs"/>
        </a:defRPr>
      </a:lvl8pPr>
      <a:lvl9pPr marL="3653652" algn="l" defTabSz="91341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420813" y="476672"/>
            <a:ext cx="71612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29699" name="Rectangle 3"/>
          <p:cNvSpPr>
            <a:spLocks noGrp="1" noChangeArrowheads="1"/>
          </p:cNvSpPr>
          <p:nvPr>
            <p:ph type="body" idx="1"/>
          </p:nvPr>
        </p:nvSpPr>
        <p:spPr bwMode="auto">
          <a:xfrm>
            <a:off x="1547665" y="1438275"/>
            <a:ext cx="6585099"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cxnSp>
        <p:nvCxnSpPr>
          <p:cNvPr id="4" name="Straight Connector 3"/>
          <p:cNvCxnSpPr/>
          <p:nvPr/>
        </p:nvCxnSpPr>
        <p:spPr>
          <a:xfrm>
            <a:off x="1528765" y="1047751"/>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04" name="Straight Connector 10"/>
          <p:cNvCxnSpPr>
            <a:cxnSpLocks noChangeShapeType="1"/>
          </p:cNvCxnSpPr>
          <p:nvPr/>
        </p:nvCxnSpPr>
        <p:spPr bwMode="auto">
          <a:xfrm>
            <a:off x="517525" y="1046164"/>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29705" name="Picture 6" descr="GMCLogo no strap.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1015" y="6237289"/>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517527" y="6078539"/>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8799854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txStyles>
    <p:titleStyle>
      <a:lvl1pPr algn="l" rtl="0" fontAlgn="base">
        <a:spcBef>
          <a:spcPct val="0"/>
        </a:spcBef>
        <a:spcAft>
          <a:spcPct val="0"/>
        </a:spcAft>
        <a:defRPr sz="2600">
          <a:solidFill>
            <a:srgbClr val="30A5BE"/>
          </a:solidFill>
          <a:latin typeface="+mj-lt"/>
          <a:ea typeface="+mj-ea"/>
          <a:cs typeface="+mj-cs"/>
        </a:defRPr>
      </a:lvl1pPr>
      <a:lvl2pPr algn="l" rtl="0" fontAlgn="base">
        <a:spcBef>
          <a:spcPct val="0"/>
        </a:spcBef>
        <a:spcAft>
          <a:spcPct val="0"/>
        </a:spcAft>
        <a:defRPr sz="2600">
          <a:solidFill>
            <a:srgbClr val="30A5BE"/>
          </a:solidFill>
          <a:latin typeface="Tahoma" pitchFamily="34" charset="0"/>
        </a:defRPr>
      </a:lvl2pPr>
      <a:lvl3pPr algn="l" rtl="0" fontAlgn="base">
        <a:spcBef>
          <a:spcPct val="0"/>
        </a:spcBef>
        <a:spcAft>
          <a:spcPct val="0"/>
        </a:spcAft>
        <a:defRPr sz="2600">
          <a:solidFill>
            <a:srgbClr val="30A5BE"/>
          </a:solidFill>
          <a:latin typeface="Tahoma" pitchFamily="34" charset="0"/>
        </a:defRPr>
      </a:lvl3pPr>
      <a:lvl4pPr algn="l" rtl="0" fontAlgn="base">
        <a:spcBef>
          <a:spcPct val="0"/>
        </a:spcBef>
        <a:spcAft>
          <a:spcPct val="0"/>
        </a:spcAft>
        <a:defRPr sz="2600">
          <a:solidFill>
            <a:srgbClr val="30A5BE"/>
          </a:solidFill>
          <a:latin typeface="Tahoma" pitchFamily="34" charset="0"/>
        </a:defRPr>
      </a:lvl4pPr>
      <a:lvl5pPr algn="l" rtl="0" fontAlgn="base">
        <a:spcBef>
          <a:spcPct val="0"/>
        </a:spcBef>
        <a:spcAft>
          <a:spcPct val="0"/>
        </a:spcAft>
        <a:defRPr sz="2600">
          <a:solidFill>
            <a:srgbClr val="30A5BE"/>
          </a:solidFill>
          <a:latin typeface="Tahoma" pitchFamily="34" charset="0"/>
        </a:defRPr>
      </a:lvl5pPr>
      <a:lvl6pPr marL="457200" algn="l" rtl="0" fontAlgn="base">
        <a:spcBef>
          <a:spcPct val="0"/>
        </a:spcBef>
        <a:spcAft>
          <a:spcPct val="0"/>
        </a:spcAft>
        <a:defRPr sz="2600">
          <a:solidFill>
            <a:srgbClr val="30A5BE"/>
          </a:solidFill>
          <a:latin typeface="Tahoma" pitchFamily="34" charset="0"/>
        </a:defRPr>
      </a:lvl6pPr>
      <a:lvl7pPr marL="914400" algn="l" rtl="0" fontAlgn="base">
        <a:spcBef>
          <a:spcPct val="0"/>
        </a:spcBef>
        <a:spcAft>
          <a:spcPct val="0"/>
        </a:spcAft>
        <a:defRPr sz="2600">
          <a:solidFill>
            <a:srgbClr val="30A5BE"/>
          </a:solidFill>
          <a:latin typeface="Tahoma" pitchFamily="34" charset="0"/>
        </a:defRPr>
      </a:lvl7pPr>
      <a:lvl8pPr marL="1371600" algn="l" rtl="0" fontAlgn="base">
        <a:spcBef>
          <a:spcPct val="0"/>
        </a:spcBef>
        <a:spcAft>
          <a:spcPct val="0"/>
        </a:spcAft>
        <a:defRPr sz="2600">
          <a:solidFill>
            <a:srgbClr val="30A5BE"/>
          </a:solidFill>
          <a:latin typeface="Tahoma" pitchFamily="34" charset="0"/>
        </a:defRPr>
      </a:lvl8pPr>
      <a:lvl9pPr marL="1828800" algn="l" rtl="0" fontAlgn="base">
        <a:spcBef>
          <a:spcPct val="0"/>
        </a:spcBef>
        <a:spcAft>
          <a:spcPct val="0"/>
        </a:spcAft>
        <a:defRPr sz="2600">
          <a:solidFill>
            <a:srgbClr val="30A5BE"/>
          </a:solidFill>
          <a:latin typeface="Tahoma" pitchFamily="34" charset="0"/>
        </a:defRPr>
      </a:lvl9pPr>
    </p:titleStyle>
    <p:bodyStyle>
      <a:lvl1pPr marL="342900" indent="-342900" algn="l" rtl="0" fontAlgn="base">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950" indent="-285750" algn="l" rtl="0" fontAlgn="base">
        <a:spcBef>
          <a:spcPct val="20000"/>
        </a:spcBef>
        <a:spcAft>
          <a:spcPct val="0"/>
        </a:spcAft>
        <a:buClr>
          <a:srgbClr val="30A5BE"/>
        </a:buClr>
        <a:buFont typeface="Wingdings" pitchFamily="2" charset="2"/>
        <a:buChar char="§"/>
        <a:defRPr sz="2000">
          <a:solidFill>
            <a:schemeClr val="tx1"/>
          </a:solidFill>
          <a:latin typeface="+mn-lt"/>
        </a:defRPr>
      </a:lvl2pPr>
      <a:lvl3pPr marL="1143000" indent="-228600" algn="l" rtl="0" fontAlgn="base">
        <a:spcBef>
          <a:spcPct val="20000"/>
        </a:spcBef>
        <a:spcAft>
          <a:spcPct val="0"/>
        </a:spcAft>
        <a:buClr>
          <a:srgbClr val="30A5BE"/>
        </a:buClr>
        <a:buFont typeface="Wingdings" pitchFamily="2" charset="2"/>
        <a:buChar char="§"/>
        <a:defRPr>
          <a:solidFill>
            <a:schemeClr val="tx1"/>
          </a:solidFill>
          <a:latin typeface="+mn-lt"/>
        </a:defRPr>
      </a:lvl3pPr>
      <a:lvl4pPr marL="1600200" indent="-228600" algn="l" rtl="0" fontAlgn="base">
        <a:spcBef>
          <a:spcPct val="20000"/>
        </a:spcBef>
        <a:spcAft>
          <a:spcPct val="0"/>
        </a:spcAft>
        <a:buClr>
          <a:srgbClr val="30A5BE"/>
        </a:buClr>
        <a:buFont typeface="Wingdings" pitchFamily="2" charset="2"/>
        <a:buChar char="§"/>
        <a:defRPr sz="2000">
          <a:solidFill>
            <a:schemeClr val="tx1"/>
          </a:solidFill>
          <a:latin typeface="Arial" charset="0"/>
        </a:defRPr>
      </a:lvl4pPr>
      <a:lvl5pPr marL="2057400" indent="-228600" algn="l" rtl="0" fontAlgn="base">
        <a:spcBef>
          <a:spcPct val="20000"/>
        </a:spcBef>
        <a:spcAft>
          <a:spcPct val="0"/>
        </a:spcAft>
        <a:buClr>
          <a:srgbClr val="30A5BE"/>
        </a:buClr>
        <a:buFont typeface="Wingdings" pitchFamily="2" charset="2"/>
        <a:buChar char="§"/>
        <a:defRPr sz="2000">
          <a:solidFill>
            <a:schemeClr val="tx1"/>
          </a:solidFill>
          <a:latin typeface="Arial" charset="0"/>
        </a:defRPr>
      </a:lvl5pPr>
      <a:lvl6pPr marL="2514600" indent="-228600" algn="l" rtl="0" fontAlgn="base">
        <a:spcBef>
          <a:spcPct val="20000"/>
        </a:spcBef>
        <a:spcAft>
          <a:spcPct val="0"/>
        </a:spcAft>
        <a:buClr>
          <a:srgbClr val="30A5BE"/>
        </a:buClr>
        <a:buFont typeface="Wingdings" pitchFamily="2" charset="2"/>
        <a:buChar char="§"/>
        <a:defRPr sz="2000">
          <a:solidFill>
            <a:schemeClr val="tx1"/>
          </a:solidFill>
          <a:latin typeface="Arial" charset="0"/>
        </a:defRPr>
      </a:lvl6pPr>
      <a:lvl7pPr marL="2971800" indent="-228600" algn="l" rtl="0" fontAlgn="base">
        <a:spcBef>
          <a:spcPct val="20000"/>
        </a:spcBef>
        <a:spcAft>
          <a:spcPct val="0"/>
        </a:spcAft>
        <a:buClr>
          <a:srgbClr val="30A5BE"/>
        </a:buClr>
        <a:buFont typeface="Wingdings" pitchFamily="2" charset="2"/>
        <a:buChar char="§"/>
        <a:defRPr sz="2000">
          <a:solidFill>
            <a:schemeClr val="tx1"/>
          </a:solidFill>
          <a:latin typeface="Arial" charset="0"/>
        </a:defRPr>
      </a:lvl7pPr>
      <a:lvl8pPr marL="3429000" indent="-228600" algn="l" rtl="0" fontAlgn="base">
        <a:spcBef>
          <a:spcPct val="20000"/>
        </a:spcBef>
        <a:spcAft>
          <a:spcPct val="0"/>
        </a:spcAft>
        <a:buClr>
          <a:srgbClr val="30A5BE"/>
        </a:buClr>
        <a:buFont typeface="Wingdings" pitchFamily="2" charset="2"/>
        <a:buChar char="§"/>
        <a:defRPr sz="2000">
          <a:solidFill>
            <a:schemeClr val="tx1"/>
          </a:solidFill>
          <a:latin typeface="Arial" charset="0"/>
        </a:defRPr>
      </a:lvl8pPr>
      <a:lvl9pPr marL="3886200" indent="-228600" algn="l" rtl="0" fontAlgn="base">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420815" y="476254"/>
            <a:ext cx="71612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ctr" anchorCtr="0" compatLnSpc="1">
            <a:prstTxWarp prst="textNoShape">
              <a:avLst/>
            </a:prstTxWarp>
          </a:bodyPr>
          <a:lstStyle/>
          <a:p>
            <a:pPr lvl="0"/>
            <a:r>
              <a:rPr lang="en-US" altLang="en-US"/>
              <a:t>Click to edit Master title style</a:t>
            </a:r>
            <a:endParaRPr lang="en-GB" altLang="en-US"/>
          </a:p>
        </p:txBody>
      </p:sp>
      <p:sp>
        <p:nvSpPr>
          <p:cNvPr id="50179" name="Rectangle 3"/>
          <p:cNvSpPr>
            <a:spLocks noGrp="1" noChangeArrowheads="1"/>
          </p:cNvSpPr>
          <p:nvPr>
            <p:ph type="body" idx="1"/>
          </p:nvPr>
        </p:nvSpPr>
        <p:spPr bwMode="auto">
          <a:xfrm>
            <a:off x="1547824" y="1438275"/>
            <a:ext cx="6584951"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cxnSp>
        <p:nvCxnSpPr>
          <p:cNvPr id="4" name="Straight Connector 3"/>
          <p:cNvCxnSpPr/>
          <p:nvPr/>
        </p:nvCxnSpPr>
        <p:spPr>
          <a:xfrm>
            <a:off x="1528764"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181" name="Straight Connector 10"/>
          <p:cNvCxnSpPr>
            <a:cxnSpLocks noChangeShapeType="1"/>
          </p:cNvCxnSpPr>
          <p:nvPr/>
        </p:nvCxnSpPr>
        <p:spPr bwMode="auto">
          <a:xfrm>
            <a:off x="517534" y="1046172"/>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50182" name="Picture 6" descr="GMCLogo no strap.eps"/>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01017" y="6237292"/>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183" name="Straight Connector 5"/>
          <p:cNvCxnSpPr>
            <a:cxnSpLocks noChangeShapeType="1"/>
          </p:cNvCxnSpPr>
          <p:nvPr/>
        </p:nvCxnSpPr>
        <p:spPr bwMode="auto">
          <a:xfrm>
            <a:off x="517536" y="6078539"/>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2480833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txStyles>
    <p:title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6705" algn="l" rtl="0" eaLnBrk="1" fontAlgn="base" hangingPunct="1">
        <a:spcBef>
          <a:spcPct val="0"/>
        </a:spcBef>
        <a:spcAft>
          <a:spcPct val="0"/>
        </a:spcAft>
        <a:defRPr sz="2600">
          <a:solidFill>
            <a:srgbClr val="30A5BE"/>
          </a:solidFill>
          <a:latin typeface="Tahoma" pitchFamily="34" charset="0"/>
        </a:defRPr>
      </a:lvl6pPr>
      <a:lvl7pPr marL="913410" algn="l" rtl="0" eaLnBrk="1" fontAlgn="base" hangingPunct="1">
        <a:spcBef>
          <a:spcPct val="0"/>
        </a:spcBef>
        <a:spcAft>
          <a:spcPct val="0"/>
        </a:spcAft>
        <a:defRPr sz="2600">
          <a:solidFill>
            <a:srgbClr val="30A5BE"/>
          </a:solidFill>
          <a:latin typeface="Tahoma" pitchFamily="34" charset="0"/>
        </a:defRPr>
      </a:lvl7pPr>
      <a:lvl8pPr marL="1370116" algn="l" rtl="0" eaLnBrk="1" fontAlgn="base" hangingPunct="1">
        <a:spcBef>
          <a:spcPct val="0"/>
        </a:spcBef>
        <a:spcAft>
          <a:spcPct val="0"/>
        </a:spcAft>
        <a:defRPr sz="2600">
          <a:solidFill>
            <a:srgbClr val="30A5BE"/>
          </a:solidFill>
          <a:latin typeface="Tahoma" pitchFamily="34" charset="0"/>
        </a:defRPr>
      </a:lvl8pPr>
      <a:lvl9pPr marL="1826821" algn="l" rtl="0" eaLnBrk="1" fontAlgn="base" hangingPunct="1">
        <a:spcBef>
          <a:spcPct val="0"/>
        </a:spcBef>
        <a:spcAft>
          <a:spcPct val="0"/>
        </a:spcAft>
        <a:defRPr sz="2600">
          <a:solidFill>
            <a:srgbClr val="30A5BE"/>
          </a:solidFill>
          <a:latin typeface="Tahoma" pitchFamily="34" charset="0"/>
        </a:defRPr>
      </a:lvl9pPr>
    </p:titleStyle>
    <p:bodyStyle>
      <a:lvl1pPr marL="342531" indent="-342531"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149" indent="-28543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1767" indent="-228353"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472" indent="-228353"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178" indent="-228353"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1884"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8591"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5299"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006" indent="-228353"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13410" rtl="0" eaLnBrk="1" latinLnBrk="0" hangingPunct="1">
        <a:defRPr sz="1800" kern="1200">
          <a:solidFill>
            <a:schemeClr val="tx1"/>
          </a:solidFill>
          <a:latin typeface="+mn-lt"/>
          <a:ea typeface="+mn-ea"/>
          <a:cs typeface="+mn-cs"/>
        </a:defRPr>
      </a:lvl1pPr>
      <a:lvl2pPr marL="456705" algn="l" defTabSz="913410" rtl="0" eaLnBrk="1" latinLnBrk="0" hangingPunct="1">
        <a:defRPr sz="1800" kern="1200">
          <a:solidFill>
            <a:schemeClr val="tx1"/>
          </a:solidFill>
          <a:latin typeface="+mn-lt"/>
          <a:ea typeface="+mn-ea"/>
          <a:cs typeface="+mn-cs"/>
        </a:defRPr>
      </a:lvl2pPr>
      <a:lvl3pPr marL="913410" algn="l" defTabSz="913410" rtl="0" eaLnBrk="1" latinLnBrk="0" hangingPunct="1">
        <a:defRPr sz="1800" kern="1200">
          <a:solidFill>
            <a:schemeClr val="tx1"/>
          </a:solidFill>
          <a:latin typeface="+mn-lt"/>
          <a:ea typeface="+mn-ea"/>
          <a:cs typeface="+mn-cs"/>
        </a:defRPr>
      </a:lvl3pPr>
      <a:lvl4pPr marL="1370116" algn="l" defTabSz="913410" rtl="0" eaLnBrk="1" latinLnBrk="0" hangingPunct="1">
        <a:defRPr sz="1800" kern="1200">
          <a:solidFill>
            <a:schemeClr val="tx1"/>
          </a:solidFill>
          <a:latin typeface="+mn-lt"/>
          <a:ea typeface="+mn-ea"/>
          <a:cs typeface="+mn-cs"/>
        </a:defRPr>
      </a:lvl4pPr>
      <a:lvl5pPr marL="1826821" algn="l" defTabSz="913410" rtl="0" eaLnBrk="1" latinLnBrk="0" hangingPunct="1">
        <a:defRPr sz="1800" kern="1200">
          <a:solidFill>
            <a:schemeClr val="tx1"/>
          </a:solidFill>
          <a:latin typeface="+mn-lt"/>
          <a:ea typeface="+mn-ea"/>
          <a:cs typeface="+mn-cs"/>
        </a:defRPr>
      </a:lvl5pPr>
      <a:lvl6pPr marL="2283531" algn="l" defTabSz="913410" rtl="0" eaLnBrk="1" latinLnBrk="0" hangingPunct="1">
        <a:defRPr sz="1800" kern="1200">
          <a:solidFill>
            <a:schemeClr val="tx1"/>
          </a:solidFill>
          <a:latin typeface="+mn-lt"/>
          <a:ea typeface="+mn-ea"/>
          <a:cs typeface="+mn-cs"/>
        </a:defRPr>
      </a:lvl6pPr>
      <a:lvl7pPr marL="2740239" algn="l" defTabSz="913410" rtl="0" eaLnBrk="1" latinLnBrk="0" hangingPunct="1">
        <a:defRPr sz="1800" kern="1200">
          <a:solidFill>
            <a:schemeClr val="tx1"/>
          </a:solidFill>
          <a:latin typeface="+mn-lt"/>
          <a:ea typeface="+mn-ea"/>
          <a:cs typeface="+mn-cs"/>
        </a:defRPr>
      </a:lvl7pPr>
      <a:lvl8pPr marL="3196944" algn="l" defTabSz="913410" rtl="0" eaLnBrk="1" latinLnBrk="0" hangingPunct="1">
        <a:defRPr sz="1800" kern="1200">
          <a:solidFill>
            <a:schemeClr val="tx1"/>
          </a:solidFill>
          <a:latin typeface="+mn-lt"/>
          <a:ea typeface="+mn-ea"/>
          <a:cs typeface="+mn-cs"/>
        </a:defRPr>
      </a:lvl8pPr>
      <a:lvl9pPr marL="3653652" algn="l" defTabSz="9134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528763" y="363390"/>
            <a:ext cx="705326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2" tIns="45680" rIns="91352" bIns="45680" numCol="1" anchor="ctr" anchorCtr="0" compatLnSpc="1">
            <a:prstTxWarp prst="textNoShape">
              <a:avLst/>
            </a:prstTxWarp>
          </a:bodyPr>
          <a:lstStyle/>
          <a:p>
            <a:pPr lvl="0"/>
            <a:r>
              <a:rPr lang="en-US"/>
              <a:t>Click to edit Master title style</a:t>
            </a:r>
            <a:endParaRPr lang="en-GB" dirty="0"/>
          </a:p>
        </p:txBody>
      </p:sp>
      <p:sp>
        <p:nvSpPr>
          <p:cNvPr id="29699" name="Rectangle 3"/>
          <p:cNvSpPr>
            <a:spLocks noGrp="1" noChangeArrowheads="1"/>
          </p:cNvSpPr>
          <p:nvPr>
            <p:ph type="body" idx="1"/>
          </p:nvPr>
        </p:nvSpPr>
        <p:spPr bwMode="auto">
          <a:xfrm>
            <a:off x="1528762" y="1438275"/>
            <a:ext cx="7075487"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2" tIns="45680" rIns="91352" bIns="4568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sp>
        <p:nvSpPr>
          <p:cNvPr id="297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2" tIns="45680" rIns="91352" bIns="45680" numCol="1" anchor="t" anchorCtr="0" compatLnSpc="1">
            <a:prstTxWarp prst="textNoShape">
              <a:avLst/>
            </a:prstTxWarp>
          </a:bodyPr>
          <a:lstStyle>
            <a:lvl1pPr>
              <a:defRPr sz="1400"/>
            </a:lvl1pPr>
          </a:lstStyle>
          <a:p>
            <a:pPr defTabSz="913520" fontAlgn="base">
              <a:spcBef>
                <a:spcPct val="0"/>
              </a:spcBef>
              <a:spcAft>
                <a:spcPct val="0"/>
              </a:spcAft>
            </a:pPr>
            <a:fld id="{9630BBF7-7D0B-4C6A-B855-F171F2B0115C}" type="datetimeFigureOut">
              <a:rPr lang="en-GB" smtClean="0">
                <a:solidFill>
                  <a:srgbClr val="000000"/>
                </a:solidFill>
                <a:latin typeface="Arial" charset="0"/>
                <a:ea typeface="ＭＳ Ｐゴシック" pitchFamily="34" charset="-128"/>
                <a:cs typeface="Arial" pitchFamily="34" charset="0"/>
              </a:rPr>
              <a:pPr defTabSz="913520" fontAlgn="base">
                <a:spcBef>
                  <a:spcPct val="0"/>
                </a:spcBef>
                <a:spcAft>
                  <a:spcPct val="0"/>
                </a:spcAft>
              </a:pPr>
              <a:t>29/01/2021</a:t>
            </a:fld>
            <a:endParaRPr lang="en-GB">
              <a:solidFill>
                <a:srgbClr val="000000"/>
              </a:solidFill>
              <a:latin typeface="Arial" charset="0"/>
              <a:ea typeface="ＭＳ Ｐゴシック" pitchFamily="34" charset="-128"/>
              <a:cs typeface="Arial" pitchFamily="34" charset="0"/>
            </a:endParaRPr>
          </a:p>
        </p:txBody>
      </p:sp>
      <p:sp>
        <p:nvSpPr>
          <p:cNvPr id="297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2" tIns="45680" rIns="91352" bIns="45680" numCol="1" anchor="t" anchorCtr="0" compatLnSpc="1">
            <a:prstTxWarp prst="textNoShape">
              <a:avLst/>
            </a:prstTxWarp>
          </a:bodyPr>
          <a:lstStyle>
            <a:lvl1pPr algn="ctr">
              <a:defRPr sz="1400"/>
            </a:lvl1pPr>
          </a:lstStyle>
          <a:p>
            <a:pPr defTabSz="913520" fontAlgn="base">
              <a:spcBef>
                <a:spcPct val="0"/>
              </a:spcBef>
              <a:spcAft>
                <a:spcPct val="0"/>
              </a:spcAft>
            </a:pPr>
            <a:endParaRPr lang="en-GB">
              <a:solidFill>
                <a:srgbClr val="000000"/>
              </a:solidFill>
              <a:latin typeface="Arial" charset="0"/>
              <a:ea typeface="ＭＳ Ｐゴシック" pitchFamily="34" charset="-128"/>
              <a:cs typeface="Arial" pitchFamily="34" charset="0"/>
            </a:endParaRPr>
          </a:p>
        </p:txBody>
      </p:sp>
      <p:sp>
        <p:nvSpPr>
          <p:cNvPr id="297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2" tIns="45680" rIns="91352" bIns="45680" numCol="1" anchor="t" anchorCtr="0" compatLnSpc="1">
            <a:prstTxWarp prst="textNoShape">
              <a:avLst/>
            </a:prstTxWarp>
          </a:bodyPr>
          <a:lstStyle>
            <a:lvl1pPr algn="r">
              <a:defRPr sz="1400"/>
            </a:lvl1pPr>
          </a:lstStyle>
          <a:p>
            <a:pPr defTabSz="913520" fontAlgn="base">
              <a:spcBef>
                <a:spcPct val="0"/>
              </a:spcBef>
              <a:spcAft>
                <a:spcPct val="0"/>
              </a:spcAft>
            </a:pPr>
            <a:fld id="{71631C49-7819-4A26-85DF-882786767692}" type="slidenum">
              <a:rPr lang="en-GB" smtClean="0">
                <a:solidFill>
                  <a:srgbClr val="000000"/>
                </a:solidFill>
                <a:latin typeface="Arial" charset="0"/>
                <a:ea typeface="ＭＳ Ｐゴシック" pitchFamily="34" charset="-128"/>
                <a:cs typeface="Arial" pitchFamily="34" charset="0"/>
              </a:rPr>
              <a:pPr defTabSz="913520" fontAlgn="base">
                <a:spcBef>
                  <a:spcPct val="0"/>
                </a:spcBef>
                <a:spcAft>
                  <a:spcPct val="0"/>
                </a:spcAft>
              </a:pPr>
              <a:t>‹#›</a:t>
            </a:fld>
            <a:endParaRPr lang="en-GB">
              <a:solidFill>
                <a:srgbClr val="000000"/>
              </a:solidFill>
              <a:latin typeface="Arial" charset="0"/>
              <a:ea typeface="ＭＳ Ｐゴシック" pitchFamily="34" charset="-128"/>
              <a:cs typeface="Arial" pitchFamily="34" charset="0"/>
            </a:endParaRPr>
          </a:p>
        </p:txBody>
      </p:sp>
      <p:cxnSp>
        <p:nvCxnSpPr>
          <p:cNvPr id="4" name="Straight Connector 3"/>
          <p:cNvCxnSpPr/>
          <p:nvPr/>
        </p:nvCxnSpPr>
        <p:spPr>
          <a:xfrm>
            <a:off x="1528764"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04" name="Straight Connector 10"/>
          <p:cNvCxnSpPr>
            <a:cxnSpLocks noChangeShapeType="1"/>
          </p:cNvCxnSpPr>
          <p:nvPr/>
        </p:nvCxnSpPr>
        <p:spPr bwMode="auto">
          <a:xfrm>
            <a:off x="517533" y="1046171"/>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29705" name="Picture 6" descr="GMCLogo no strap.eps"/>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1014" y="6237289"/>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517527" y="6078539"/>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6157407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1" fontAlgn="base" hangingPunct="1">
        <a:spcBef>
          <a:spcPct val="0"/>
        </a:spcBef>
        <a:spcAft>
          <a:spcPct val="0"/>
        </a:spcAft>
        <a:defRPr sz="2600">
          <a:solidFill>
            <a:srgbClr val="30A5BE"/>
          </a:solidFill>
          <a:latin typeface="+mj-lt"/>
          <a:ea typeface="+mj-ea"/>
          <a:cs typeface="+mj-cs"/>
        </a:defRPr>
      </a:lvl1pPr>
      <a:lvl2pPr algn="l" rtl="0" eaLnBrk="1" fontAlgn="base" hangingPunct="1">
        <a:spcBef>
          <a:spcPct val="0"/>
        </a:spcBef>
        <a:spcAft>
          <a:spcPct val="0"/>
        </a:spcAft>
        <a:defRPr sz="2600">
          <a:solidFill>
            <a:srgbClr val="30A5BE"/>
          </a:solidFill>
          <a:latin typeface="Tahoma" pitchFamily="34" charset="0"/>
        </a:defRPr>
      </a:lvl2pPr>
      <a:lvl3pPr algn="l" rtl="0" eaLnBrk="1" fontAlgn="base" hangingPunct="1">
        <a:spcBef>
          <a:spcPct val="0"/>
        </a:spcBef>
        <a:spcAft>
          <a:spcPct val="0"/>
        </a:spcAft>
        <a:defRPr sz="2600">
          <a:solidFill>
            <a:srgbClr val="30A5BE"/>
          </a:solidFill>
          <a:latin typeface="Tahoma" pitchFamily="34" charset="0"/>
        </a:defRPr>
      </a:lvl3pPr>
      <a:lvl4pPr algn="l" rtl="0" eaLnBrk="1" fontAlgn="base" hangingPunct="1">
        <a:spcBef>
          <a:spcPct val="0"/>
        </a:spcBef>
        <a:spcAft>
          <a:spcPct val="0"/>
        </a:spcAft>
        <a:defRPr sz="2600">
          <a:solidFill>
            <a:srgbClr val="30A5BE"/>
          </a:solidFill>
          <a:latin typeface="Tahoma" pitchFamily="34" charset="0"/>
        </a:defRPr>
      </a:lvl4pPr>
      <a:lvl5pPr algn="l" rtl="0" eaLnBrk="1" fontAlgn="base" hangingPunct="1">
        <a:spcBef>
          <a:spcPct val="0"/>
        </a:spcBef>
        <a:spcAft>
          <a:spcPct val="0"/>
        </a:spcAft>
        <a:defRPr sz="2600">
          <a:solidFill>
            <a:srgbClr val="30A5BE"/>
          </a:solidFill>
          <a:latin typeface="Tahoma" pitchFamily="34" charset="0"/>
        </a:defRPr>
      </a:lvl5pPr>
      <a:lvl6pPr marL="456760" algn="l" rtl="0" eaLnBrk="1" fontAlgn="base" hangingPunct="1">
        <a:spcBef>
          <a:spcPct val="0"/>
        </a:spcBef>
        <a:spcAft>
          <a:spcPct val="0"/>
        </a:spcAft>
        <a:defRPr sz="2600">
          <a:solidFill>
            <a:srgbClr val="30A5BE"/>
          </a:solidFill>
          <a:latin typeface="Tahoma" pitchFamily="34" charset="0"/>
        </a:defRPr>
      </a:lvl6pPr>
      <a:lvl7pPr marL="913520" algn="l" rtl="0" eaLnBrk="1" fontAlgn="base" hangingPunct="1">
        <a:spcBef>
          <a:spcPct val="0"/>
        </a:spcBef>
        <a:spcAft>
          <a:spcPct val="0"/>
        </a:spcAft>
        <a:defRPr sz="2600">
          <a:solidFill>
            <a:srgbClr val="30A5BE"/>
          </a:solidFill>
          <a:latin typeface="Tahoma" pitchFamily="34" charset="0"/>
        </a:defRPr>
      </a:lvl7pPr>
      <a:lvl8pPr marL="1370281" algn="l" rtl="0" eaLnBrk="1" fontAlgn="base" hangingPunct="1">
        <a:spcBef>
          <a:spcPct val="0"/>
        </a:spcBef>
        <a:spcAft>
          <a:spcPct val="0"/>
        </a:spcAft>
        <a:defRPr sz="2600">
          <a:solidFill>
            <a:srgbClr val="30A5BE"/>
          </a:solidFill>
          <a:latin typeface="Tahoma" pitchFamily="34" charset="0"/>
        </a:defRPr>
      </a:lvl8pPr>
      <a:lvl9pPr marL="1827041" algn="l" rtl="0" eaLnBrk="1" fontAlgn="base" hangingPunct="1">
        <a:spcBef>
          <a:spcPct val="0"/>
        </a:spcBef>
        <a:spcAft>
          <a:spcPct val="0"/>
        </a:spcAft>
        <a:defRPr sz="2600">
          <a:solidFill>
            <a:srgbClr val="30A5BE"/>
          </a:solidFill>
          <a:latin typeface="Tahoma" pitchFamily="34" charset="0"/>
        </a:defRPr>
      </a:lvl9pPr>
    </p:titleStyle>
    <p:bodyStyle>
      <a:lvl1pPr marL="342572" indent="-342572" algn="l" rtl="0" eaLnBrk="1" fontAlgn="base" hangingPunct="1">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238" indent="-285471" algn="l" rtl="0" eaLnBrk="1" fontAlgn="base" hangingPunct="1">
        <a:spcBef>
          <a:spcPct val="20000"/>
        </a:spcBef>
        <a:spcAft>
          <a:spcPct val="0"/>
        </a:spcAft>
        <a:buClr>
          <a:srgbClr val="30A5BE"/>
        </a:buClr>
        <a:buFont typeface="Wingdings" pitchFamily="2" charset="2"/>
        <a:buChar char="§"/>
        <a:defRPr sz="2000">
          <a:solidFill>
            <a:schemeClr val="tx1"/>
          </a:solidFill>
          <a:latin typeface="+mn-lt"/>
        </a:defRPr>
      </a:lvl2pPr>
      <a:lvl3pPr marL="1141904" indent="-228380" algn="l" rtl="0" eaLnBrk="1" fontAlgn="base" hangingPunct="1">
        <a:spcBef>
          <a:spcPct val="20000"/>
        </a:spcBef>
        <a:spcAft>
          <a:spcPct val="0"/>
        </a:spcAft>
        <a:buClr>
          <a:srgbClr val="30A5BE"/>
        </a:buClr>
        <a:buFont typeface="Wingdings" pitchFamily="2" charset="2"/>
        <a:buChar char="§"/>
        <a:defRPr>
          <a:solidFill>
            <a:schemeClr val="tx1"/>
          </a:solidFill>
          <a:latin typeface="+mn-lt"/>
        </a:defRPr>
      </a:lvl3pPr>
      <a:lvl4pPr marL="1598664" indent="-22838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4pPr>
      <a:lvl5pPr marL="2055424" indent="-22838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5pPr>
      <a:lvl6pPr marL="2512186" indent="-22838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8947" indent="-22838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5710" indent="-22838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472" indent="-22838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13520" rtl="0" eaLnBrk="1" latinLnBrk="0" hangingPunct="1">
        <a:defRPr sz="1800" kern="1200">
          <a:solidFill>
            <a:schemeClr val="tx1"/>
          </a:solidFill>
          <a:latin typeface="+mn-lt"/>
          <a:ea typeface="+mn-ea"/>
          <a:cs typeface="+mn-cs"/>
        </a:defRPr>
      </a:lvl1pPr>
      <a:lvl2pPr marL="456760" algn="l" defTabSz="913520" rtl="0" eaLnBrk="1" latinLnBrk="0" hangingPunct="1">
        <a:defRPr sz="1800" kern="1200">
          <a:solidFill>
            <a:schemeClr val="tx1"/>
          </a:solidFill>
          <a:latin typeface="+mn-lt"/>
          <a:ea typeface="+mn-ea"/>
          <a:cs typeface="+mn-cs"/>
        </a:defRPr>
      </a:lvl2pPr>
      <a:lvl3pPr marL="913520" algn="l" defTabSz="913520" rtl="0" eaLnBrk="1" latinLnBrk="0" hangingPunct="1">
        <a:defRPr sz="1800" kern="1200">
          <a:solidFill>
            <a:schemeClr val="tx1"/>
          </a:solidFill>
          <a:latin typeface="+mn-lt"/>
          <a:ea typeface="+mn-ea"/>
          <a:cs typeface="+mn-cs"/>
        </a:defRPr>
      </a:lvl3pPr>
      <a:lvl4pPr marL="1370281" algn="l" defTabSz="913520" rtl="0" eaLnBrk="1" latinLnBrk="0" hangingPunct="1">
        <a:defRPr sz="1800" kern="1200">
          <a:solidFill>
            <a:schemeClr val="tx1"/>
          </a:solidFill>
          <a:latin typeface="+mn-lt"/>
          <a:ea typeface="+mn-ea"/>
          <a:cs typeface="+mn-cs"/>
        </a:defRPr>
      </a:lvl4pPr>
      <a:lvl5pPr marL="1827041" algn="l" defTabSz="913520" rtl="0" eaLnBrk="1" latinLnBrk="0" hangingPunct="1">
        <a:defRPr sz="1800" kern="1200">
          <a:solidFill>
            <a:schemeClr val="tx1"/>
          </a:solidFill>
          <a:latin typeface="+mn-lt"/>
          <a:ea typeface="+mn-ea"/>
          <a:cs typeface="+mn-cs"/>
        </a:defRPr>
      </a:lvl5pPr>
      <a:lvl6pPr marL="2283805" algn="l" defTabSz="913520" rtl="0" eaLnBrk="1" latinLnBrk="0" hangingPunct="1">
        <a:defRPr sz="1800" kern="1200">
          <a:solidFill>
            <a:schemeClr val="tx1"/>
          </a:solidFill>
          <a:latin typeface="+mn-lt"/>
          <a:ea typeface="+mn-ea"/>
          <a:cs typeface="+mn-cs"/>
        </a:defRPr>
      </a:lvl6pPr>
      <a:lvl7pPr marL="2740568" algn="l" defTabSz="913520" rtl="0" eaLnBrk="1" latinLnBrk="0" hangingPunct="1">
        <a:defRPr sz="1800" kern="1200">
          <a:solidFill>
            <a:schemeClr val="tx1"/>
          </a:solidFill>
          <a:latin typeface="+mn-lt"/>
          <a:ea typeface="+mn-ea"/>
          <a:cs typeface="+mn-cs"/>
        </a:defRPr>
      </a:lvl7pPr>
      <a:lvl8pPr marL="3197328" algn="l" defTabSz="913520" rtl="0" eaLnBrk="1" latinLnBrk="0" hangingPunct="1">
        <a:defRPr sz="1800" kern="1200">
          <a:solidFill>
            <a:schemeClr val="tx1"/>
          </a:solidFill>
          <a:latin typeface="+mn-lt"/>
          <a:ea typeface="+mn-ea"/>
          <a:cs typeface="+mn-cs"/>
        </a:defRPr>
      </a:lvl8pPr>
      <a:lvl9pPr marL="3654091" algn="l" defTabSz="9135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0820" y="476251"/>
            <a:ext cx="7160759" cy="66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40" tIns="45220" rIns="90340" bIns="452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1547814" y="1437854"/>
            <a:ext cx="6584723" cy="453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40" tIns="45220" rIns="90340" bIns="452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cxnSp>
        <p:nvCxnSpPr>
          <p:cNvPr id="4" name="Straight Connector 3"/>
          <p:cNvCxnSpPr/>
          <p:nvPr userDrawn="1"/>
        </p:nvCxnSpPr>
        <p:spPr>
          <a:xfrm>
            <a:off x="1528536" y="1047750"/>
            <a:ext cx="7043964" cy="1134"/>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
          <p:cNvCxnSpPr>
            <a:cxnSpLocks noChangeShapeType="1"/>
          </p:cNvCxnSpPr>
          <p:nvPr userDrawn="1"/>
        </p:nvCxnSpPr>
        <p:spPr bwMode="auto">
          <a:xfrm>
            <a:off x="517087" y="1046617"/>
            <a:ext cx="904875" cy="2268"/>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1030" name="Picture 6" descr="GMCLogo no strap.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00787" y="6237832"/>
            <a:ext cx="547688" cy="46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1" name="Straight Connector 5"/>
          <p:cNvCxnSpPr>
            <a:cxnSpLocks noChangeShapeType="1"/>
          </p:cNvCxnSpPr>
          <p:nvPr userDrawn="1"/>
        </p:nvCxnSpPr>
        <p:spPr bwMode="auto">
          <a:xfrm>
            <a:off x="517085" y="6078992"/>
            <a:ext cx="8055429" cy="1134"/>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8940251"/>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1702" algn="l" rtl="0" fontAlgn="base">
        <a:spcBef>
          <a:spcPct val="0"/>
        </a:spcBef>
        <a:spcAft>
          <a:spcPct val="0"/>
        </a:spcAft>
        <a:defRPr sz="2600">
          <a:solidFill>
            <a:srgbClr val="30A5BE"/>
          </a:solidFill>
          <a:latin typeface="Tahoma" pitchFamily="34" charset="0"/>
        </a:defRPr>
      </a:lvl6pPr>
      <a:lvl7pPr marL="903476" algn="l" rtl="0" fontAlgn="base">
        <a:spcBef>
          <a:spcPct val="0"/>
        </a:spcBef>
        <a:spcAft>
          <a:spcPct val="0"/>
        </a:spcAft>
        <a:defRPr sz="2600">
          <a:solidFill>
            <a:srgbClr val="30A5BE"/>
          </a:solidFill>
          <a:latin typeface="Tahoma" pitchFamily="34" charset="0"/>
        </a:defRPr>
      </a:lvl7pPr>
      <a:lvl8pPr marL="1355229" algn="l" rtl="0" fontAlgn="base">
        <a:spcBef>
          <a:spcPct val="0"/>
        </a:spcBef>
        <a:spcAft>
          <a:spcPct val="0"/>
        </a:spcAft>
        <a:defRPr sz="2600">
          <a:solidFill>
            <a:srgbClr val="30A5BE"/>
          </a:solidFill>
          <a:latin typeface="Tahoma" pitchFamily="34" charset="0"/>
        </a:defRPr>
      </a:lvl8pPr>
      <a:lvl9pPr marL="1806980" algn="l" rtl="0" fontAlgn="base">
        <a:spcBef>
          <a:spcPct val="0"/>
        </a:spcBef>
        <a:spcAft>
          <a:spcPct val="0"/>
        </a:spcAft>
        <a:defRPr sz="2600">
          <a:solidFill>
            <a:srgbClr val="30A5BE"/>
          </a:solidFill>
          <a:latin typeface="Tahoma" pitchFamily="34" charset="0"/>
        </a:defRPr>
      </a:lvl9pPr>
    </p:titleStyle>
    <p:bodyStyle>
      <a:lvl1pPr marL="337634" indent="-337634"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32417" indent="-280397"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28349" indent="-224329"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80360" indent="-224329"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32362" indent="-224329"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484604" indent="-225868" algn="l" rtl="0" fontAlgn="base">
        <a:spcBef>
          <a:spcPct val="20000"/>
        </a:spcBef>
        <a:spcAft>
          <a:spcPct val="0"/>
        </a:spcAft>
        <a:buClr>
          <a:srgbClr val="30A5BE"/>
        </a:buClr>
        <a:buFont typeface="Wingdings" pitchFamily="2" charset="2"/>
        <a:buChar char="§"/>
        <a:defRPr sz="2000">
          <a:solidFill>
            <a:schemeClr val="tx1"/>
          </a:solidFill>
          <a:latin typeface="Arial" charset="0"/>
        </a:defRPr>
      </a:lvl6pPr>
      <a:lvl7pPr marL="2936350" indent="-225868" algn="l" rtl="0" fontAlgn="base">
        <a:spcBef>
          <a:spcPct val="20000"/>
        </a:spcBef>
        <a:spcAft>
          <a:spcPct val="0"/>
        </a:spcAft>
        <a:buClr>
          <a:srgbClr val="30A5BE"/>
        </a:buClr>
        <a:buFont typeface="Wingdings" pitchFamily="2" charset="2"/>
        <a:buChar char="§"/>
        <a:defRPr sz="2000">
          <a:solidFill>
            <a:schemeClr val="tx1"/>
          </a:solidFill>
          <a:latin typeface="Arial" charset="0"/>
        </a:defRPr>
      </a:lvl7pPr>
      <a:lvl8pPr marL="3388093" indent="-225868" algn="l" rtl="0" fontAlgn="base">
        <a:spcBef>
          <a:spcPct val="20000"/>
        </a:spcBef>
        <a:spcAft>
          <a:spcPct val="0"/>
        </a:spcAft>
        <a:buClr>
          <a:srgbClr val="30A5BE"/>
        </a:buClr>
        <a:buFont typeface="Wingdings" pitchFamily="2" charset="2"/>
        <a:buChar char="§"/>
        <a:defRPr sz="2000">
          <a:solidFill>
            <a:schemeClr val="tx1"/>
          </a:solidFill>
          <a:latin typeface="Arial" charset="0"/>
        </a:defRPr>
      </a:lvl8pPr>
      <a:lvl9pPr marL="3839845" indent="-225868" algn="l" rtl="0" fontAlgn="base">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03476" rtl="0" eaLnBrk="1" latinLnBrk="0" hangingPunct="1">
        <a:defRPr sz="1800" kern="1200">
          <a:solidFill>
            <a:schemeClr val="tx1"/>
          </a:solidFill>
          <a:latin typeface="+mn-lt"/>
          <a:ea typeface="+mn-ea"/>
          <a:cs typeface="+mn-cs"/>
        </a:defRPr>
      </a:lvl1pPr>
      <a:lvl2pPr marL="451702" algn="l" defTabSz="903476" rtl="0" eaLnBrk="1" latinLnBrk="0" hangingPunct="1">
        <a:defRPr sz="1800" kern="1200">
          <a:solidFill>
            <a:schemeClr val="tx1"/>
          </a:solidFill>
          <a:latin typeface="+mn-lt"/>
          <a:ea typeface="+mn-ea"/>
          <a:cs typeface="+mn-cs"/>
        </a:defRPr>
      </a:lvl2pPr>
      <a:lvl3pPr marL="903476" algn="l" defTabSz="903476" rtl="0" eaLnBrk="1" latinLnBrk="0" hangingPunct="1">
        <a:defRPr sz="1800" kern="1200">
          <a:solidFill>
            <a:schemeClr val="tx1"/>
          </a:solidFill>
          <a:latin typeface="+mn-lt"/>
          <a:ea typeface="+mn-ea"/>
          <a:cs typeface="+mn-cs"/>
        </a:defRPr>
      </a:lvl3pPr>
      <a:lvl4pPr marL="1355229" algn="l" defTabSz="903476" rtl="0" eaLnBrk="1" latinLnBrk="0" hangingPunct="1">
        <a:defRPr sz="1800" kern="1200">
          <a:solidFill>
            <a:schemeClr val="tx1"/>
          </a:solidFill>
          <a:latin typeface="+mn-lt"/>
          <a:ea typeface="+mn-ea"/>
          <a:cs typeface="+mn-cs"/>
        </a:defRPr>
      </a:lvl4pPr>
      <a:lvl5pPr marL="1806980" algn="l" defTabSz="903476" rtl="0" eaLnBrk="1" latinLnBrk="0" hangingPunct="1">
        <a:defRPr sz="1800" kern="1200">
          <a:solidFill>
            <a:schemeClr val="tx1"/>
          </a:solidFill>
          <a:latin typeface="+mn-lt"/>
          <a:ea typeface="+mn-ea"/>
          <a:cs typeface="+mn-cs"/>
        </a:defRPr>
      </a:lvl5pPr>
      <a:lvl6pPr marL="2258729" algn="l" defTabSz="903476" rtl="0" eaLnBrk="1" latinLnBrk="0" hangingPunct="1">
        <a:defRPr sz="1800" kern="1200">
          <a:solidFill>
            <a:schemeClr val="tx1"/>
          </a:solidFill>
          <a:latin typeface="+mn-lt"/>
          <a:ea typeface="+mn-ea"/>
          <a:cs typeface="+mn-cs"/>
        </a:defRPr>
      </a:lvl6pPr>
      <a:lvl7pPr marL="2710479" algn="l" defTabSz="903476" rtl="0" eaLnBrk="1" latinLnBrk="0" hangingPunct="1">
        <a:defRPr sz="1800" kern="1200">
          <a:solidFill>
            <a:schemeClr val="tx1"/>
          </a:solidFill>
          <a:latin typeface="+mn-lt"/>
          <a:ea typeface="+mn-ea"/>
          <a:cs typeface="+mn-cs"/>
        </a:defRPr>
      </a:lvl7pPr>
      <a:lvl8pPr marL="3162225" algn="l" defTabSz="903476" rtl="0" eaLnBrk="1" latinLnBrk="0" hangingPunct="1">
        <a:defRPr sz="1800" kern="1200">
          <a:solidFill>
            <a:schemeClr val="tx1"/>
          </a:solidFill>
          <a:latin typeface="+mn-lt"/>
          <a:ea typeface="+mn-ea"/>
          <a:cs typeface="+mn-cs"/>
        </a:defRPr>
      </a:lvl8pPr>
      <a:lvl9pPr marL="3613972" algn="l" defTabSz="90347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420813" y="476673"/>
            <a:ext cx="716121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6" tIns="45700" rIns="91396" bIns="45700" numCol="1" anchor="ctr" anchorCtr="0" compatLnSpc="1">
            <a:prstTxWarp prst="textNoShape">
              <a:avLst/>
            </a:prstTxWarp>
          </a:bodyPr>
          <a:lstStyle/>
          <a:p>
            <a:pPr lvl="0"/>
            <a:r>
              <a:rPr lang="en-GB" dirty="0"/>
              <a:t>Click to edit Master title style</a:t>
            </a:r>
          </a:p>
        </p:txBody>
      </p:sp>
      <p:sp>
        <p:nvSpPr>
          <p:cNvPr id="29699" name="Rectangle 3"/>
          <p:cNvSpPr>
            <a:spLocks noGrp="1" noChangeArrowheads="1"/>
          </p:cNvSpPr>
          <p:nvPr>
            <p:ph type="body" idx="1"/>
          </p:nvPr>
        </p:nvSpPr>
        <p:spPr bwMode="auto">
          <a:xfrm>
            <a:off x="1547667" y="1438275"/>
            <a:ext cx="6585099"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6" tIns="45700" rIns="91396" bIns="4570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cxnSp>
        <p:nvCxnSpPr>
          <p:cNvPr id="4" name="Straight Connector 3"/>
          <p:cNvCxnSpPr/>
          <p:nvPr userDrawn="1"/>
        </p:nvCxnSpPr>
        <p:spPr>
          <a:xfrm>
            <a:off x="1528764"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04" name="Straight Connector 10"/>
          <p:cNvCxnSpPr>
            <a:cxnSpLocks noChangeShapeType="1"/>
          </p:cNvCxnSpPr>
          <p:nvPr userDrawn="1"/>
        </p:nvCxnSpPr>
        <p:spPr bwMode="auto">
          <a:xfrm>
            <a:off x="517529" y="1046167"/>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29705" name="Picture 6" descr="GMCLogo no strap.eps"/>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01014" y="6237289"/>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userDrawn="1"/>
        </p:nvCxnSpPr>
        <p:spPr bwMode="auto">
          <a:xfrm>
            <a:off x="517527" y="6078539"/>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978846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rtl="0" fontAlgn="base">
        <a:spcBef>
          <a:spcPct val="0"/>
        </a:spcBef>
        <a:spcAft>
          <a:spcPct val="0"/>
        </a:spcAft>
        <a:defRPr sz="2600">
          <a:solidFill>
            <a:srgbClr val="30A5BE"/>
          </a:solidFill>
          <a:latin typeface="+mj-lt"/>
          <a:ea typeface="+mj-ea"/>
          <a:cs typeface="+mj-cs"/>
        </a:defRPr>
      </a:lvl1pPr>
      <a:lvl2pPr algn="l" rtl="0" fontAlgn="base">
        <a:spcBef>
          <a:spcPct val="0"/>
        </a:spcBef>
        <a:spcAft>
          <a:spcPct val="0"/>
        </a:spcAft>
        <a:defRPr sz="2600">
          <a:solidFill>
            <a:srgbClr val="30A5BE"/>
          </a:solidFill>
          <a:latin typeface="Tahoma" pitchFamily="34" charset="0"/>
        </a:defRPr>
      </a:lvl2pPr>
      <a:lvl3pPr algn="l" rtl="0" fontAlgn="base">
        <a:spcBef>
          <a:spcPct val="0"/>
        </a:spcBef>
        <a:spcAft>
          <a:spcPct val="0"/>
        </a:spcAft>
        <a:defRPr sz="2600">
          <a:solidFill>
            <a:srgbClr val="30A5BE"/>
          </a:solidFill>
          <a:latin typeface="Tahoma" pitchFamily="34" charset="0"/>
        </a:defRPr>
      </a:lvl3pPr>
      <a:lvl4pPr algn="l" rtl="0" fontAlgn="base">
        <a:spcBef>
          <a:spcPct val="0"/>
        </a:spcBef>
        <a:spcAft>
          <a:spcPct val="0"/>
        </a:spcAft>
        <a:defRPr sz="2600">
          <a:solidFill>
            <a:srgbClr val="30A5BE"/>
          </a:solidFill>
          <a:latin typeface="Tahoma" pitchFamily="34" charset="0"/>
        </a:defRPr>
      </a:lvl4pPr>
      <a:lvl5pPr algn="l" rtl="0" fontAlgn="base">
        <a:spcBef>
          <a:spcPct val="0"/>
        </a:spcBef>
        <a:spcAft>
          <a:spcPct val="0"/>
        </a:spcAft>
        <a:defRPr sz="2600">
          <a:solidFill>
            <a:srgbClr val="30A5BE"/>
          </a:solidFill>
          <a:latin typeface="Tahoma" pitchFamily="34" charset="0"/>
        </a:defRPr>
      </a:lvl5pPr>
      <a:lvl6pPr marL="456980" algn="l" rtl="0" fontAlgn="base">
        <a:spcBef>
          <a:spcPct val="0"/>
        </a:spcBef>
        <a:spcAft>
          <a:spcPct val="0"/>
        </a:spcAft>
        <a:defRPr sz="2600">
          <a:solidFill>
            <a:srgbClr val="30A5BE"/>
          </a:solidFill>
          <a:latin typeface="Tahoma" pitchFamily="34" charset="0"/>
        </a:defRPr>
      </a:lvl6pPr>
      <a:lvl7pPr marL="913960" algn="l" rtl="0" fontAlgn="base">
        <a:spcBef>
          <a:spcPct val="0"/>
        </a:spcBef>
        <a:spcAft>
          <a:spcPct val="0"/>
        </a:spcAft>
        <a:defRPr sz="2600">
          <a:solidFill>
            <a:srgbClr val="30A5BE"/>
          </a:solidFill>
          <a:latin typeface="Tahoma" pitchFamily="34" charset="0"/>
        </a:defRPr>
      </a:lvl7pPr>
      <a:lvl8pPr marL="1370940" algn="l" rtl="0" fontAlgn="base">
        <a:spcBef>
          <a:spcPct val="0"/>
        </a:spcBef>
        <a:spcAft>
          <a:spcPct val="0"/>
        </a:spcAft>
        <a:defRPr sz="2600">
          <a:solidFill>
            <a:srgbClr val="30A5BE"/>
          </a:solidFill>
          <a:latin typeface="Tahoma" pitchFamily="34" charset="0"/>
        </a:defRPr>
      </a:lvl8pPr>
      <a:lvl9pPr marL="1827921" algn="l" rtl="0" fontAlgn="base">
        <a:spcBef>
          <a:spcPct val="0"/>
        </a:spcBef>
        <a:spcAft>
          <a:spcPct val="0"/>
        </a:spcAft>
        <a:defRPr sz="2600">
          <a:solidFill>
            <a:srgbClr val="30A5BE"/>
          </a:solidFill>
          <a:latin typeface="Tahoma" pitchFamily="34" charset="0"/>
        </a:defRPr>
      </a:lvl9pPr>
    </p:titleStyle>
    <p:bodyStyle>
      <a:lvl1pPr marL="342736" indent="-342736" algn="l" rtl="0" fontAlgn="base">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594" indent="-285611" algn="l" rtl="0" fontAlgn="base">
        <a:spcBef>
          <a:spcPct val="20000"/>
        </a:spcBef>
        <a:spcAft>
          <a:spcPct val="0"/>
        </a:spcAft>
        <a:buClr>
          <a:srgbClr val="30A5BE"/>
        </a:buClr>
        <a:buFont typeface="Wingdings" pitchFamily="2" charset="2"/>
        <a:buChar char="§"/>
        <a:defRPr sz="2000">
          <a:solidFill>
            <a:schemeClr val="tx1"/>
          </a:solidFill>
          <a:latin typeface="+mn-lt"/>
        </a:defRPr>
      </a:lvl2pPr>
      <a:lvl3pPr marL="1142452" indent="-228490" algn="l" rtl="0" fontAlgn="base">
        <a:spcBef>
          <a:spcPct val="20000"/>
        </a:spcBef>
        <a:spcAft>
          <a:spcPct val="0"/>
        </a:spcAft>
        <a:buClr>
          <a:srgbClr val="30A5BE"/>
        </a:buClr>
        <a:buFont typeface="Wingdings" pitchFamily="2" charset="2"/>
        <a:buChar char="§"/>
        <a:defRPr>
          <a:solidFill>
            <a:schemeClr val="tx1"/>
          </a:solidFill>
          <a:latin typeface="+mn-lt"/>
        </a:defRPr>
      </a:lvl3pPr>
      <a:lvl4pPr marL="1599432" indent="-228490" algn="l" rtl="0" fontAlgn="base">
        <a:spcBef>
          <a:spcPct val="20000"/>
        </a:spcBef>
        <a:spcAft>
          <a:spcPct val="0"/>
        </a:spcAft>
        <a:buClr>
          <a:srgbClr val="30A5BE"/>
        </a:buClr>
        <a:buFont typeface="Wingdings" pitchFamily="2" charset="2"/>
        <a:buChar char="§"/>
        <a:defRPr sz="2000">
          <a:solidFill>
            <a:schemeClr val="tx1"/>
          </a:solidFill>
          <a:latin typeface="Arial" charset="0"/>
        </a:defRPr>
      </a:lvl4pPr>
      <a:lvl5pPr marL="2056412" indent="-228490" algn="l" rtl="0" fontAlgn="base">
        <a:spcBef>
          <a:spcPct val="20000"/>
        </a:spcBef>
        <a:spcAft>
          <a:spcPct val="0"/>
        </a:spcAft>
        <a:buClr>
          <a:srgbClr val="30A5BE"/>
        </a:buClr>
        <a:buFont typeface="Wingdings" pitchFamily="2" charset="2"/>
        <a:buChar char="§"/>
        <a:defRPr sz="2000">
          <a:solidFill>
            <a:schemeClr val="tx1"/>
          </a:solidFill>
          <a:latin typeface="Arial" charset="0"/>
        </a:defRPr>
      </a:lvl5pPr>
      <a:lvl6pPr marL="2513393" indent="-228490" algn="l" rtl="0" fontAlgn="base">
        <a:spcBef>
          <a:spcPct val="20000"/>
        </a:spcBef>
        <a:spcAft>
          <a:spcPct val="0"/>
        </a:spcAft>
        <a:buClr>
          <a:srgbClr val="30A5BE"/>
        </a:buClr>
        <a:buFont typeface="Wingdings" pitchFamily="2" charset="2"/>
        <a:buChar char="§"/>
        <a:defRPr sz="2000">
          <a:solidFill>
            <a:schemeClr val="tx1"/>
          </a:solidFill>
          <a:latin typeface="Arial" charset="0"/>
        </a:defRPr>
      </a:lvl6pPr>
      <a:lvl7pPr marL="2970373" indent="-228490" algn="l" rtl="0" fontAlgn="base">
        <a:spcBef>
          <a:spcPct val="20000"/>
        </a:spcBef>
        <a:spcAft>
          <a:spcPct val="0"/>
        </a:spcAft>
        <a:buClr>
          <a:srgbClr val="30A5BE"/>
        </a:buClr>
        <a:buFont typeface="Wingdings" pitchFamily="2" charset="2"/>
        <a:buChar char="§"/>
        <a:defRPr sz="2000">
          <a:solidFill>
            <a:schemeClr val="tx1"/>
          </a:solidFill>
          <a:latin typeface="Arial" charset="0"/>
        </a:defRPr>
      </a:lvl7pPr>
      <a:lvl8pPr marL="3427354" indent="-228490" algn="l" rtl="0" fontAlgn="base">
        <a:spcBef>
          <a:spcPct val="20000"/>
        </a:spcBef>
        <a:spcAft>
          <a:spcPct val="0"/>
        </a:spcAft>
        <a:buClr>
          <a:srgbClr val="30A5BE"/>
        </a:buClr>
        <a:buFont typeface="Wingdings" pitchFamily="2" charset="2"/>
        <a:buChar char="§"/>
        <a:defRPr sz="2000">
          <a:solidFill>
            <a:schemeClr val="tx1"/>
          </a:solidFill>
          <a:latin typeface="Arial" charset="0"/>
        </a:defRPr>
      </a:lvl8pPr>
      <a:lvl9pPr marL="3884336" indent="-228490" algn="l" rtl="0" fontAlgn="base">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13960" rtl="0" eaLnBrk="1" latinLnBrk="0" hangingPunct="1">
        <a:defRPr sz="1800" kern="1200">
          <a:solidFill>
            <a:schemeClr val="tx1"/>
          </a:solidFill>
          <a:latin typeface="+mn-lt"/>
          <a:ea typeface="+mn-ea"/>
          <a:cs typeface="+mn-cs"/>
        </a:defRPr>
      </a:lvl1pPr>
      <a:lvl2pPr marL="456980" algn="l" defTabSz="913960" rtl="0" eaLnBrk="1" latinLnBrk="0" hangingPunct="1">
        <a:defRPr sz="1800" kern="1200">
          <a:solidFill>
            <a:schemeClr val="tx1"/>
          </a:solidFill>
          <a:latin typeface="+mn-lt"/>
          <a:ea typeface="+mn-ea"/>
          <a:cs typeface="+mn-cs"/>
        </a:defRPr>
      </a:lvl2pPr>
      <a:lvl3pPr marL="913960" algn="l" defTabSz="913960" rtl="0" eaLnBrk="1" latinLnBrk="0" hangingPunct="1">
        <a:defRPr sz="1800" kern="1200">
          <a:solidFill>
            <a:schemeClr val="tx1"/>
          </a:solidFill>
          <a:latin typeface="+mn-lt"/>
          <a:ea typeface="+mn-ea"/>
          <a:cs typeface="+mn-cs"/>
        </a:defRPr>
      </a:lvl3pPr>
      <a:lvl4pPr marL="1370940" algn="l" defTabSz="913960" rtl="0" eaLnBrk="1" latinLnBrk="0" hangingPunct="1">
        <a:defRPr sz="1800" kern="1200">
          <a:solidFill>
            <a:schemeClr val="tx1"/>
          </a:solidFill>
          <a:latin typeface="+mn-lt"/>
          <a:ea typeface="+mn-ea"/>
          <a:cs typeface="+mn-cs"/>
        </a:defRPr>
      </a:lvl4pPr>
      <a:lvl5pPr marL="1827921" algn="l" defTabSz="913960" rtl="0" eaLnBrk="1" latinLnBrk="0" hangingPunct="1">
        <a:defRPr sz="1800" kern="1200">
          <a:solidFill>
            <a:schemeClr val="tx1"/>
          </a:solidFill>
          <a:latin typeface="+mn-lt"/>
          <a:ea typeface="+mn-ea"/>
          <a:cs typeface="+mn-cs"/>
        </a:defRPr>
      </a:lvl5pPr>
      <a:lvl6pPr marL="2284901" algn="l" defTabSz="913960" rtl="0" eaLnBrk="1" latinLnBrk="0" hangingPunct="1">
        <a:defRPr sz="1800" kern="1200">
          <a:solidFill>
            <a:schemeClr val="tx1"/>
          </a:solidFill>
          <a:latin typeface="+mn-lt"/>
          <a:ea typeface="+mn-ea"/>
          <a:cs typeface="+mn-cs"/>
        </a:defRPr>
      </a:lvl6pPr>
      <a:lvl7pPr marL="2741884" algn="l" defTabSz="913960" rtl="0" eaLnBrk="1" latinLnBrk="0" hangingPunct="1">
        <a:defRPr sz="1800" kern="1200">
          <a:solidFill>
            <a:schemeClr val="tx1"/>
          </a:solidFill>
          <a:latin typeface="+mn-lt"/>
          <a:ea typeface="+mn-ea"/>
          <a:cs typeface="+mn-cs"/>
        </a:defRPr>
      </a:lvl7pPr>
      <a:lvl8pPr marL="3198864" algn="l" defTabSz="913960" rtl="0" eaLnBrk="1" latinLnBrk="0" hangingPunct="1">
        <a:defRPr sz="1800" kern="1200">
          <a:solidFill>
            <a:schemeClr val="tx1"/>
          </a:solidFill>
          <a:latin typeface="+mn-lt"/>
          <a:ea typeface="+mn-ea"/>
          <a:cs typeface="+mn-cs"/>
        </a:defRPr>
      </a:lvl8pPr>
      <a:lvl9pPr marL="3655844" algn="l" defTabSz="91396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1528763" y="363390"/>
            <a:ext cx="7053262"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2" tIns="45650" rIns="91292" bIns="45650" numCol="1" anchor="ctr" anchorCtr="0" compatLnSpc="1">
            <a:prstTxWarp prst="textNoShape">
              <a:avLst/>
            </a:prstTxWarp>
          </a:bodyPr>
          <a:lstStyle/>
          <a:p>
            <a:pPr lvl="0"/>
            <a:r>
              <a:rPr lang="en-US"/>
              <a:t>Click to edit Master title style</a:t>
            </a:r>
            <a:endParaRPr lang="en-GB" dirty="0"/>
          </a:p>
        </p:txBody>
      </p:sp>
      <p:sp>
        <p:nvSpPr>
          <p:cNvPr id="29699" name="Rectangle 3"/>
          <p:cNvSpPr>
            <a:spLocks noGrp="1" noChangeArrowheads="1"/>
          </p:cNvSpPr>
          <p:nvPr>
            <p:ph type="body" idx="1"/>
          </p:nvPr>
        </p:nvSpPr>
        <p:spPr bwMode="auto">
          <a:xfrm>
            <a:off x="1528762" y="1438274"/>
            <a:ext cx="7075487"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2" tIns="45650" rIns="91292" bIns="4565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sp>
        <p:nvSpPr>
          <p:cNvPr id="29700" name="Rectangle 4"/>
          <p:cNvSpPr>
            <a:spLocks noGrp="1" noChangeArrowheads="1"/>
          </p:cNvSpPr>
          <p:nvPr>
            <p:ph type="dt" sz="half" idx="2"/>
          </p:nvPr>
        </p:nvSpPr>
        <p:spPr bwMode="auto">
          <a:xfrm>
            <a:off x="457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2" tIns="45650" rIns="91292" bIns="45650" numCol="1" anchor="t" anchorCtr="0" compatLnSpc="1">
            <a:prstTxWarp prst="textNoShape">
              <a:avLst/>
            </a:prstTxWarp>
          </a:bodyPr>
          <a:lstStyle>
            <a:lvl1pPr>
              <a:defRPr sz="1400"/>
            </a:lvl1pPr>
          </a:lstStyle>
          <a:p>
            <a:pPr defTabSz="912935" fontAlgn="base">
              <a:spcBef>
                <a:spcPct val="0"/>
              </a:spcBef>
              <a:spcAft>
                <a:spcPct val="0"/>
              </a:spcAft>
            </a:pPr>
            <a:fld id="{9630BBF7-7D0B-4C6A-B855-F171F2B0115C}" type="datetimeFigureOut">
              <a:rPr lang="en-GB" smtClean="0">
                <a:solidFill>
                  <a:srgbClr val="000000"/>
                </a:solidFill>
                <a:latin typeface="Arial" charset="0"/>
                <a:ea typeface="ＭＳ Ｐゴシック" pitchFamily="34" charset="-128"/>
                <a:cs typeface="Arial" pitchFamily="34" charset="0"/>
              </a:rPr>
              <a:pPr defTabSz="912935" fontAlgn="base">
                <a:spcBef>
                  <a:spcPct val="0"/>
                </a:spcBef>
                <a:spcAft>
                  <a:spcPct val="0"/>
                </a:spcAft>
              </a:pPr>
              <a:t>29/01/2021</a:t>
            </a:fld>
            <a:endParaRPr lang="en-GB">
              <a:solidFill>
                <a:srgbClr val="000000"/>
              </a:solidFill>
              <a:latin typeface="Arial" charset="0"/>
              <a:ea typeface="ＭＳ Ｐゴシック" pitchFamily="34" charset="-128"/>
              <a:cs typeface="Arial" pitchFamily="34" charset="0"/>
            </a:endParaRPr>
          </a:p>
        </p:txBody>
      </p:sp>
      <p:sp>
        <p:nvSpPr>
          <p:cNvPr id="2970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2" tIns="45650" rIns="91292" bIns="45650" numCol="1" anchor="t" anchorCtr="0" compatLnSpc="1">
            <a:prstTxWarp prst="textNoShape">
              <a:avLst/>
            </a:prstTxWarp>
          </a:bodyPr>
          <a:lstStyle>
            <a:lvl1pPr algn="ctr">
              <a:defRPr sz="1400"/>
            </a:lvl1pPr>
          </a:lstStyle>
          <a:p>
            <a:pPr defTabSz="912935" fontAlgn="base">
              <a:spcBef>
                <a:spcPct val="0"/>
              </a:spcBef>
              <a:spcAft>
                <a:spcPct val="0"/>
              </a:spcAft>
            </a:pPr>
            <a:endParaRPr lang="en-GB">
              <a:solidFill>
                <a:srgbClr val="000000"/>
              </a:solidFill>
              <a:latin typeface="Arial" charset="0"/>
              <a:ea typeface="ＭＳ Ｐゴシック" pitchFamily="34" charset="-128"/>
              <a:cs typeface="Arial" pitchFamily="34" charset="0"/>
            </a:endParaRPr>
          </a:p>
        </p:txBody>
      </p:sp>
      <p:sp>
        <p:nvSpPr>
          <p:cNvPr id="2970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2" tIns="45650" rIns="91292" bIns="45650" numCol="1" anchor="t" anchorCtr="0" compatLnSpc="1">
            <a:prstTxWarp prst="textNoShape">
              <a:avLst/>
            </a:prstTxWarp>
          </a:bodyPr>
          <a:lstStyle>
            <a:lvl1pPr algn="r">
              <a:defRPr sz="1400"/>
            </a:lvl1pPr>
          </a:lstStyle>
          <a:p>
            <a:pPr defTabSz="912935" fontAlgn="base">
              <a:spcBef>
                <a:spcPct val="0"/>
              </a:spcBef>
              <a:spcAft>
                <a:spcPct val="0"/>
              </a:spcAft>
            </a:pPr>
            <a:fld id="{71631C49-7819-4A26-85DF-882786767692}" type="slidenum">
              <a:rPr lang="en-GB" smtClean="0">
                <a:solidFill>
                  <a:srgbClr val="000000"/>
                </a:solidFill>
                <a:latin typeface="Arial" charset="0"/>
                <a:ea typeface="ＭＳ Ｐゴシック" pitchFamily="34" charset="-128"/>
                <a:cs typeface="Arial" pitchFamily="34" charset="0"/>
              </a:rPr>
              <a:pPr defTabSz="912935" fontAlgn="base">
                <a:spcBef>
                  <a:spcPct val="0"/>
                </a:spcBef>
                <a:spcAft>
                  <a:spcPct val="0"/>
                </a:spcAft>
              </a:pPr>
              <a:t>‹#›</a:t>
            </a:fld>
            <a:endParaRPr lang="en-GB">
              <a:solidFill>
                <a:srgbClr val="000000"/>
              </a:solidFill>
              <a:latin typeface="Arial" charset="0"/>
              <a:ea typeface="ＭＳ Ｐゴシック" pitchFamily="34" charset="-128"/>
              <a:cs typeface="Arial" pitchFamily="34" charset="0"/>
            </a:endParaRPr>
          </a:p>
        </p:txBody>
      </p:sp>
      <p:cxnSp>
        <p:nvCxnSpPr>
          <p:cNvPr id="4" name="Straight Connector 3"/>
          <p:cNvCxnSpPr/>
          <p:nvPr/>
        </p:nvCxnSpPr>
        <p:spPr>
          <a:xfrm>
            <a:off x="1528764" y="1047755"/>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704" name="Straight Connector 10"/>
          <p:cNvCxnSpPr>
            <a:cxnSpLocks noChangeShapeType="1"/>
          </p:cNvCxnSpPr>
          <p:nvPr/>
        </p:nvCxnSpPr>
        <p:spPr bwMode="auto">
          <a:xfrm>
            <a:off x="517537" y="1046171"/>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29705" name="Picture 6" descr="GMCLogo no strap.eps"/>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01014" y="6237289"/>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a:cxnSpLocks noChangeShapeType="1"/>
          </p:cNvCxnSpPr>
          <p:nvPr/>
        </p:nvCxnSpPr>
        <p:spPr bwMode="auto">
          <a:xfrm>
            <a:off x="517527" y="6078543"/>
            <a:ext cx="8054975" cy="1588"/>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7464207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fontAlgn="base" hangingPunct="1">
        <a:spcBef>
          <a:spcPct val="0"/>
        </a:spcBef>
        <a:spcAft>
          <a:spcPct val="0"/>
        </a:spcAft>
        <a:defRPr sz="2600">
          <a:solidFill>
            <a:srgbClr val="30A5BE"/>
          </a:solidFill>
          <a:latin typeface="+mj-lt"/>
          <a:ea typeface="+mj-ea"/>
          <a:cs typeface="+mj-cs"/>
        </a:defRPr>
      </a:lvl1pPr>
      <a:lvl2pPr algn="l" rtl="0" eaLnBrk="1" fontAlgn="base" hangingPunct="1">
        <a:spcBef>
          <a:spcPct val="0"/>
        </a:spcBef>
        <a:spcAft>
          <a:spcPct val="0"/>
        </a:spcAft>
        <a:defRPr sz="2600">
          <a:solidFill>
            <a:srgbClr val="30A5BE"/>
          </a:solidFill>
          <a:latin typeface="Tahoma" pitchFamily="34" charset="0"/>
        </a:defRPr>
      </a:lvl2pPr>
      <a:lvl3pPr algn="l" rtl="0" eaLnBrk="1" fontAlgn="base" hangingPunct="1">
        <a:spcBef>
          <a:spcPct val="0"/>
        </a:spcBef>
        <a:spcAft>
          <a:spcPct val="0"/>
        </a:spcAft>
        <a:defRPr sz="2600">
          <a:solidFill>
            <a:srgbClr val="30A5BE"/>
          </a:solidFill>
          <a:latin typeface="Tahoma" pitchFamily="34" charset="0"/>
        </a:defRPr>
      </a:lvl3pPr>
      <a:lvl4pPr algn="l" rtl="0" eaLnBrk="1" fontAlgn="base" hangingPunct="1">
        <a:spcBef>
          <a:spcPct val="0"/>
        </a:spcBef>
        <a:spcAft>
          <a:spcPct val="0"/>
        </a:spcAft>
        <a:defRPr sz="2600">
          <a:solidFill>
            <a:srgbClr val="30A5BE"/>
          </a:solidFill>
          <a:latin typeface="Tahoma" pitchFamily="34" charset="0"/>
        </a:defRPr>
      </a:lvl4pPr>
      <a:lvl5pPr algn="l" rtl="0" eaLnBrk="1" fontAlgn="base" hangingPunct="1">
        <a:spcBef>
          <a:spcPct val="0"/>
        </a:spcBef>
        <a:spcAft>
          <a:spcPct val="0"/>
        </a:spcAft>
        <a:defRPr sz="2600">
          <a:solidFill>
            <a:srgbClr val="30A5BE"/>
          </a:solidFill>
          <a:latin typeface="Tahoma" pitchFamily="34" charset="0"/>
        </a:defRPr>
      </a:lvl5pPr>
      <a:lvl6pPr marL="456468" algn="l" rtl="0" eaLnBrk="1" fontAlgn="base" hangingPunct="1">
        <a:spcBef>
          <a:spcPct val="0"/>
        </a:spcBef>
        <a:spcAft>
          <a:spcPct val="0"/>
        </a:spcAft>
        <a:defRPr sz="2600">
          <a:solidFill>
            <a:srgbClr val="30A5BE"/>
          </a:solidFill>
          <a:latin typeface="Tahoma" pitchFamily="34" charset="0"/>
        </a:defRPr>
      </a:lvl6pPr>
      <a:lvl7pPr marL="912935" algn="l" rtl="0" eaLnBrk="1" fontAlgn="base" hangingPunct="1">
        <a:spcBef>
          <a:spcPct val="0"/>
        </a:spcBef>
        <a:spcAft>
          <a:spcPct val="0"/>
        </a:spcAft>
        <a:defRPr sz="2600">
          <a:solidFill>
            <a:srgbClr val="30A5BE"/>
          </a:solidFill>
          <a:latin typeface="Tahoma" pitchFamily="34" charset="0"/>
        </a:defRPr>
      </a:lvl7pPr>
      <a:lvl8pPr marL="1369406" algn="l" rtl="0" eaLnBrk="1" fontAlgn="base" hangingPunct="1">
        <a:spcBef>
          <a:spcPct val="0"/>
        </a:spcBef>
        <a:spcAft>
          <a:spcPct val="0"/>
        </a:spcAft>
        <a:defRPr sz="2600">
          <a:solidFill>
            <a:srgbClr val="30A5BE"/>
          </a:solidFill>
          <a:latin typeface="Tahoma" pitchFamily="34" charset="0"/>
        </a:defRPr>
      </a:lvl8pPr>
      <a:lvl9pPr marL="1825876" algn="l" rtl="0" eaLnBrk="1" fontAlgn="base" hangingPunct="1">
        <a:spcBef>
          <a:spcPct val="0"/>
        </a:spcBef>
        <a:spcAft>
          <a:spcPct val="0"/>
        </a:spcAft>
        <a:defRPr sz="2600">
          <a:solidFill>
            <a:srgbClr val="30A5BE"/>
          </a:solidFill>
          <a:latin typeface="Tahoma" pitchFamily="34" charset="0"/>
        </a:defRPr>
      </a:lvl9pPr>
    </p:titleStyle>
    <p:bodyStyle>
      <a:lvl1pPr marL="342352" indent="-342352" algn="l" rtl="0" eaLnBrk="1" fontAlgn="base" hangingPunct="1">
        <a:spcBef>
          <a:spcPct val="20000"/>
        </a:spcBef>
        <a:spcAft>
          <a:spcPct val="0"/>
        </a:spcAft>
        <a:buClr>
          <a:srgbClr val="30A5BE"/>
        </a:buClr>
        <a:buFont typeface="Wingdings" pitchFamily="2" charset="2"/>
        <a:buChar char="§"/>
        <a:defRPr sz="2500">
          <a:solidFill>
            <a:schemeClr val="tx1"/>
          </a:solidFill>
          <a:latin typeface="+mn-lt"/>
          <a:ea typeface="+mn-ea"/>
          <a:cs typeface="+mn-cs"/>
        </a:defRPr>
      </a:lvl1pPr>
      <a:lvl2pPr marL="741764" indent="-285291" algn="l" rtl="0" eaLnBrk="1" fontAlgn="base" hangingPunct="1">
        <a:spcBef>
          <a:spcPct val="20000"/>
        </a:spcBef>
        <a:spcAft>
          <a:spcPct val="0"/>
        </a:spcAft>
        <a:buClr>
          <a:srgbClr val="30A5BE"/>
        </a:buClr>
        <a:buFont typeface="Wingdings" pitchFamily="2" charset="2"/>
        <a:buChar char="§"/>
        <a:defRPr sz="2100">
          <a:solidFill>
            <a:schemeClr val="tx1"/>
          </a:solidFill>
          <a:latin typeface="+mn-lt"/>
        </a:defRPr>
      </a:lvl2pPr>
      <a:lvl3pPr marL="1141175" indent="-228235" algn="l" rtl="0" eaLnBrk="1" fontAlgn="base" hangingPunct="1">
        <a:spcBef>
          <a:spcPct val="20000"/>
        </a:spcBef>
        <a:spcAft>
          <a:spcPct val="0"/>
        </a:spcAft>
        <a:buClr>
          <a:srgbClr val="30A5BE"/>
        </a:buClr>
        <a:buFont typeface="Wingdings" pitchFamily="2" charset="2"/>
        <a:buChar char="§"/>
        <a:defRPr>
          <a:solidFill>
            <a:schemeClr val="tx1"/>
          </a:solidFill>
          <a:latin typeface="+mn-lt"/>
        </a:defRPr>
      </a:lvl3pPr>
      <a:lvl4pPr marL="1597643" indent="-228235" algn="l" rtl="0" eaLnBrk="1" fontAlgn="base" hangingPunct="1">
        <a:spcBef>
          <a:spcPct val="20000"/>
        </a:spcBef>
        <a:spcAft>
          <a:spcPct val="0"/>
        </a:spcAft>
        <a:buClr>
          <a:srgbClr val="30A5BE"/>
        </a:buClr>
        <a:buFont typeface="Wingdings" pitchFamily="2" charset="2"/>
        <a:buChar char="§"/>
        <a:defRPr sz="2100">
          <a:solidFill>
            <a:schemeClr val="tx1"/>
          </a:solidFill>
          <a:latin typeface="Arial" charset="0"/>
        </a:defRPr>
      </a:lvl4pPr>
      <a:lvl5pPr marL="2054113" indent="-228235" algn="l" rtl="0" eaLnBrk="1" fontAlgn="base" hangingPunct="1">
        <a:spcBef>
          <a:spcPct val="20000"/>
        </a:spcBef>
        <a:spcAft>
          <a:spcPct val="0"/>
        </a:spcAft>
        <a:buClr>
          <a:srgbClr val="30A5BE"/>
        </a:buClr>
        <a:buFont typeface="Wingdings" pitchFamily="2" charset="2"/>
        <a:buChar char="§"/>
        <a:defRPr sz="2100">
          <a:solidFill>
            <a:schemeClr val="tx1"/>
          </a:solidFill>
          <a:latin typeface="Arial" charset="0"/>
        </a:defRPr>
      </a:lvl5pPr>
      <a:lvl6pPr marL="2510582" indent="-228235" algn="l" rtl="0" eaLnBrk="1" fontAlgn="base" hangingPunct="1">
        <a:spcBef>
          <a:spcPct val="20000"/>
        </a:spcBef>
        <a:spcAft>
          <a:spcPct val="0"/>
        </a:spcAft>
        <a:buClr>
          <a:srgbClr val="30A5BE"/>
        </a:buClr>
        <a:buFont typeface="Wingdings" pitchFamily="2" charset="2"/>
        <a:buChar char="§"/>
        <a:defRPr sz="2100">
          <a:solidFill>
            <a:schemeClr val="tx1"/>
          </a:solidFill>
          <a:latin typeface="Arial" charset="0"/>
        </a:defRPr>
      </a:lvl6pPr>
      <a:lvl7pPr marL="2967050" indent="-228235" algn="l" rtl="0" eaLnBrk="1" fontAlgn="base" hangingPunct="1">
        <a:spcBef>
          <a:spcPct val="20000"/>
        </a:spcBef>
        <a:spcAft>
          <a:spcPct val="0"/>
        </a:spcAft>
        <a:buClr>
          <a:srgbClr val="30A5BE"/>
        </a:buClr>
        <a:buFont typeface="Wingdings" pitchFamily="2" charset="2"/>
        <a:buChar char="§"/>
        <a:defRPr sz="2100">
          <a:solidFill>
            <a:schemeClr val="tx1"/>
          </a:solidFill>
          <a:latin typeface="Arial" charset="0"/>
        </a:defRPr>
      </a:lvl7pPr>
      <a:lvl8pPr marL="3423521" indent="-228235" algn="l" rtl="0" eaLnBrk="1" fontAlgn="base" hangingPunct="1">
        <a:spcBef>
          <a:spcPct val="20000"/>
        </a:spcBef>
        <a:spcAft>
          <a:spcPct val="0"/>
        </a:spcAft>
        <a:buClr>
          <a:srgbClr val="30A5BE"/>
        </a:buClr>
        <a:buFont typeface="Wingdings" pitchFamily="2" charset="2"/>
        <a:buChar char="§"/>
        <a:defRPr sz="2100">
          <a:solidFill>
            <a:schemeClr val="tx1"/>
          </a:solidFill>
          <a:latin typeface="Arial" charset="0"/>
        </a:defRPr>
      </a:lvl8pPr>
      <a:lvl9pPr marL="3879994" indent="-228235" algn="l" rtl="0" eaLnBrk="1" fontAlgn="base" hangingPunct="1">
        <a:spcBef>
          <a:spcPct val="20000"/>
        </a:spcBef>
        <a:spcAft>
          <a:spcPct val="0"/>
        </a:spcAft>
        <a:buClr>
          <a:srgbClr val="30A5BE"/>
        </a:buClr>
        <a:buFont typeface="Wingdings" pitchFamily="2" charset="2"/>
        <a:buChar char="§"/>
        <a:defRPr sz="2100">
          <a:solidFill>
            <a:schemeClr val="tx1"/>
          </a:solidFill>
          <a:latin typeface="Arial" charset="0"/>
        </a:defRPr>
      </a:lvl9pPr>
    </p:bodyStyle>
    <p:otherStyle>
      <a:defPPr>
        <a:defRPr lang="en-US"/>
      </a:defPPr>
      <a:lvl1pPr marL="0" algn="l" defTabSz="912935" rtl="0" eaLnBrk="1" latinLnBrk="0" hangingPunct="1">
        <a:defRPr sz="1900" kern="1200">
          <a:solidFill>
            <a:schemeClr val="tx1"/>
          </a:solidFill>
          <a:latin typeface="+mn-lt"/>
          <a:ea typeface="+mn-ea"/>
          <a:cs typeface="+mn-cs"/>
        </a:defRPr>
      </a:lvl1pPr>
      <a:lvl2pPr marL="456468" algn="l" defTabSz="912935" rtl="0" eaLnBrk="1" latinLnBrk="0" hangingPunct="1">
        <a:defRPr sz="1900" kern="1200">
          <a:solidFill>
            <a:schemeClr val="tx1"/>
          </a:solidFill>
          <a:latin typeface="+mn-lt"/>
          <a:ea typeface="+mn-ea"/>
          <a:cs typeface="+mn-cs"/>
        </a:defRPr>
      </a:lvl2pPr>
      <a:lvl3pPr marL="912935" algn="l" defTabSz="912935" rtl="0" eaLnBrk="1" latinLnBrk="0" hangingPunct="1">
        <a:defRPr sz="1900" kern="1200">
          <a:solidFill>
            <a:schemeClr val="tx1"/>
          </a:solidFill>
          <a:latin typeface="+mn-lt"/>
          <a:ea typeface="+mn-ea"/>
          <a:cs typeface="+mn-cs"/>
        </a:defRPr>
      </a:lvl3pPr>
      <a:lvl4pPr marL="1369406" algn="l" defTabSz="912935" rtl="0" eaLnBrk="1" latinLnBrk="0" hangingPunct="1">
        <a:defRPr sz="1900" kern="1200">
          <a:solidFill>
            <a:schemeClr val="tx1"/>
          </a:solidFill>
          <a:latin typeface="+mn-lt"/>
          <a:ea typeface="+mn-ea"/>
          <a:cs typeface="+mn-cs"/>
        </a:defRPr>
      </a:lvl4pPr>
      <a:lvl5pPr marL="1825876" algn="l" defTabSz="912935" rtl="0" eaLnBrk="1" latinLnBrk="0" hangingPunct="1">
        <a:defRPr sz="1900" kern="1200">
          <a:solidFill>
            <a:schemeClr val="tx1"/>
          </a:solidFill>
          <a:latin typeface="+mn-lt"/>
          <a:ea typeface="+mn-ea"/>
          <a:cs typeface="+mn-cs"/>
        </a:defRPr>
      </a:lvl5pPr>
      <a:lvl6pPr marL="2282347" algn="l" defTabSz="912935" rtl="0" eaLnBrk="1" latinLnBrk="0" hangingPunct="1">
        <a:defRPr sz="1900" kern="1200">
          <a:solidFill>
            <a:schemeClr val="tx1"/>
          </a:solidFill>
          <a:latin typeface="+mn-lt"/>
          <a:ea typeface="+mn-ea"/>
          <a:cs typeface="+mn-cs"/>
        </a:defRPr>
      </a:lvl6pPr>
      <a:lvl7pPr marL="2738817" algn="l" defTabSz="912935" rtl="0" eaLnBrk="1" latinLnBrk="0" hangingPunct="1">
        <a:defRPr sz="1900" kern="1200">
          <a:solidFill>
            <a:schemeClr val="tx1"/>
          </a:solidFill>
          <a:latin typeface="+mn-lt"/>
          <a:ea typeface="+mn-ea"/>
          <a:cs typeface="+mn-cs"/>
        </a:defRPr>
      </a:lvl7pPr>
      <a:lvl8pPr marL="3195287" algn="l" defTabSz="912935" rtl="0" eaLnBrk="1" latinLnBrk="0" hangingPunct="1">
        <a:defRPr sz="1900" kern="1200">
          <a:solidFill>
            <a:schemeClr val="tx1"/>
          </a:solidFill>
          <a:latin typeface="+mn-lt"/>
          <a:ea typeface="+mn-ea"/>
          <a:cs typeface="+mn-cs"/>
        </a:defRPr>
      </a:lvl8pPr>
      <a:lvl9pPr marL="3651756" algn="l" defTabSz="91293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420815" y="476254"/>
            <a:ext cx="71612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ctr" anchorCtr="0" compatLnSpc="1">
            <a:prstTxWarp prst="textNoShape">
              <a:avLst/>
            </a:prstTxWarp>
          </a:bodyPr>
          <a:lstStyle/>
          <a:p>
            <a:pPr lvl="0"/>
            <a:r>
              <a:rPr lang="en-US" altLang="en-US"/>
              <a:t>Click to edit Master title style</a:t>
            </a:r>
            <a:endParaRPr lang="en-GB" altLang="en-US"/>
          </a:p>
        </p:txBody>
      </p:sp>
      <p:sp>
        <p:nvSpPr>
          <p:cNvPr id="50179" name="Rectangle 3"/>
          <p:cNvSpPr>
            <a:spLocks noGrp="1" noChangeArrowheads="1"/>
          </p:cNvSpPr>
          <p:nvPr>
            <p:ph type="body" idx="1"/>
          </p:nvPr>
        </p:nvSpPr>
        <p:spPr bwMode="auto">
          <a:xfrm>
            <a:off x="1547822" y="1438275"/>
            <a:ext cx="6584951"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cxnSp>
        <p:nvCxnSpPr>
          <p:cNvPr id="4" name="Straight Connector 3"/>
          <p:cNvCxnSpPr/>
          <p:nvPr/>
        </p:nvCxnSpPr>
        <p:spPr>
          <a:xfrm>
            <a:off x="1528764"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181" name="Straight Connector 10"/>
          <p:cNvCxnSpPr>
            <a:cxnSpLocks noChangeShapeType="1"/>
          </p:cNvCxnSpPr>
          <p:nvPr/>
        </p:nvCxnSpPr>
        <p:spPr bwMode="auto">
          <a:xfrm>
            <a:off x="517532" y="1046170"/>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50182" name="Picture 6" descr="GMCLogo no strap.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01017" y="6237292"/>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183" name="Straight Connector 5"/>
          <p:cNvCxnSpPr>
            <a:cxnSpLocks noChangeShapeType="1"/>
          </p:cNvCxnSpPr>
          <p:nvPr/>
        </p:nvCxnSpPr>
        <p:spPr bwMode="auto">
          <a:xfrm>
            <a:off x="517534" y="6078539"/>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112236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37" r:id="rId6"/>
  </p:sldLayoutIdLst>
  <p:txStyles>
    <p:title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6815" algn="l" rtl="0" eaLnBrk="1" fontAlgn="base" hangingPunct="1">
        <a:spcBef>
          <a:spcPct val="0"/>
        </a:spcBef>
        <a:spcAft>
          <a:spcPct val="0"/>
        </a:spcAft>
        <a:defRPr sz="2600">
          <a:solidFill>
            <a:srgbClr val="30A5BE"/>
          </a:solidFill>
          <a:latin typeface="Tahoma" pitchFamily="34" charset="0"/>
        </a:defRPr>
      </a:lvl6pPr>
      <a:lvl7pPr marL="913630" algn="l" rtl="0" eaLnBrk="1" fontAlgn="base" hangingPunct="1">
        <a:spcBef>
          <a:spcPct val="0"/>
        </a:spcBef>
        <a:spcAft>
          <a:spcPct val="0"/>
        </a:spcAft>
        <a:defRPr sz="2600">
          <a:solidFill>
            <a:srgbClr val="30A5BE"/>
          </a:solidFill>
          <a:latin typeface="Tahoma" pitchFamily="34" charset="0"/>
        </a:defRPr>
      </a:lvl7pPr>
      <a:lvl8pPr marL="1370446" algn="l" rtl="0" eaLnBrk="1" fontAlgn="base" hangingPunct="1">
        <a:spcBef>
          <a:spcPct val="0"/>
        </a:spcBef>
        <a:spcAft>
          <a:spcPct val="0"/>
        </a:spcAft>
        <a:defRPr sz="2600">
          <a:solidFill>
            <a:srgbClr val="30A5BE"/>
          </a:solidFill>
          <a:latin typeface="Tahoma" pitchFamily="34" charset="0"/>
        </a:defRPr>
      </a:lvl8pPr>
      <a:lvl9pPr marL="1827261" algn="l" rtl="0" eaLnBrk="1" fontAlgn="base" hangingPunct="1">
        <a:spcBef>
          <a:spcPct val="0"/>
        </a:spcBef>
        <a:spcAft>
          <a:spcPct val="0"/>
        </a:spcAft>
        <a:defRPr sz="2600">
          <a:solidFill>
            <a:srgbClr val="30A5BE"/>
          </a:solidFill>
          <a:latin typeface="Tahoma" pitchFamily="34" charset="0"/>
        </a:defRPr>
      </a:lvl9pPr>
    </p:titleStyle>
    <p:body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p:bodyStyle>
    <p:otherStyle>
      <a:defPPr>
        <a:defRPr lang="en-US"/>
      </a:defPPr>
      <a:lvl1pPr marL="0" algn="l" defTabSz="913630" rtl="0" eaLnBrk="1" latinLnBrk="0" hangingPunct="1">
        <a:defRPr sz="1800" kern="1200">
          <a:solidFill>
            <a:schemeClr val="tx1"/>
          </a:solidFill>
          <a:latin typeface="+mn-lt"/>
          <a:ea typeface="+mn-ea"/>
          <a:cs typeface="+mn-cs"/>
        </a:defRPr>
      </a:lvl1pPr>
      <a:lvl2pPr marL="456815" algn="l" defTabSz="913630" rtl="0" eaLnBrk="1" latinLnBrk="0" hangingPunct="1">
        <a:defRPr sz="1800" kern="1200">
          <a:solidFill>
            <a:schemeClr val="tx1"/>
          </a:solidFill>
          <a:latin typeface="+mn-lt"/>
          <a:ea typeface="+mn-ea"/>
          <a:cs typeface="+mn-cs"/>
        </a:defRPr>
      </a:lvl2pPr>
      <a:lvl3pPr marL="913630" algn="l" defTabSz="913630" rtl="0" eaLnBrk="1" latinLnBrk="0" hangingPunct="1">
        <a:defRPr sz="1800" kern="1200">
          <a:solidFill>
            <a:schemeClr val="tx1"/>
          </a:solidFill>
          <a:latin typeface="+mn-lt"/>
          <a:ea typeface="+mn-ea"/>
          <a:cs typeface="+mn-cs"/>
        </a:defRPr>
      </a:lvl3pPr>
      <a:lvl4pPr marL="1370446" algn="l" defTabSz="913630" rtl="0" eaLnBrk="1" latinLnBrk="0" hangingPunct="1">
        <a:defRPr sz="1800" kern="1200">
          <a:solidFill>
            <a:schemeClr val="tx1"/>
          </a:solidFill>
          <a:latin typeface="+mn-lt"/>
          <a:ea typeface="+mn-ea"/>
          <a:cs typeface="+mn-cs"/>
        </a:defRPr>
      </a:lvl4pPr>
      <a:lvl5pPr marL="1827261" algn="l" defTabSz="913630" rtl="0" eaLnBrk="1" latinLnBrk="0" hangingPunct="1">
        <a:defRPr sz="1800" kern="1200">
          <a:solidFill>
            <a:schemeClr val="tx1"/>
          </a:solidFill>
          <a:latin typeface="+mn-lt"/>
          <a:ea typeface="+mn-ea"/>
          <a:cs typeface="+mn-cs"/>
        </a:defRPr>
      </a:lvl5pPr>
      <a:lvl6pPr marL="2284079" algn="l" defTabSz="913630" rtl="0" eaLnBrk="1" latinLnBrk="0" hangingPunct="1">
        <a:defRPr sz="1800" kern="1200">
          <a:solidFill>
            <a:schemeClr val="tx1"/>
          </a:solidFill>
          <a:latin typeface="+mn-lt"/>
          <a:ea typeface="+mn-ea"/>
          <a:cs typeface="+mn-cs"/>
        </a:defRPr>
      </a:lvl6pPr>
      <a:lvl7pPr marL="2740897" algn="l" defTabSz="913630" rtl="0" eaLnBrk="1" latinLnBrk="0" hangingPunct="1">
        <a:defRPr sz="1800" kern="1200">
          <a:solidFill>
            <a:schemeClr val="tx1"/>
          </a:solidFill>
          <a:latin typeface="+mn-lt"/>
          <a:ea typeface="+mn-ea"/>
          <a:cs typeface="+mn-cs"/>
        </a:defRPr>
      </a:lvl7pPr>
      <a:lvl8pPr marL="3197712" algn="l" defTabSz="913630" rtl="0" eaLnBrk="1" latinLnBrk="0" hangingPunct="1">
        <a:defRPr sz="1800" kern="1200">
          <a:solidFill>
            <a:schemeClr val="tx1"/>
          </a:solidFill>
          <a:latin typeface="+mn-lt"/>
          <a:ea typeface="+mn-ea"/>
          <a:cs typeface="+mn-cs"/>
        </a:defRPr>
      </a:lvl8pPr>
      <a:lvl9pPr marL="3654529" algn="l" defTabSz="91363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420820" y="476251"/>
            <a:ext cx="7160759" cy="66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81" tIns="45193" rIns="90281" bIns="45193" numCol="1" anchor="ctr" anchorCtr="0" compatLnSpc="1">
            <a:prstTxWarp prst="textNoShape">
              <a:avLst/>
            </a:prstTxWarp>
          </a:bodyPr>
          <a:lstStyle/>
          <a:p>
            <a:pPr lvl="0"/>
            <a:r>
              <a:rPr lang="en-GB" altLang="en-US"/>
              <a:t>Click to edit Master title style</a:t>
            </a:r>
          </a:p>
        </p:txBody>
      </p:sp>
      <p:sp>
        <p:nvSpPr>
          <p:cNvPr id="13315" name="Rectangle 3"/>
          <p:cNvSpPr>
            <a:spLocks noGrp="1" noChangeArrowheads="1"/>
          </p:cNvSpPr>
          <p:nvPr>
            <p:ph type="body" idx="1"/>
          </p:nvPr>
        </p:nvSpPr>
        <p:spPr bwMode="auto">
          <a:xfrm>
            <a:off x="1547814" y="1437859"/>
            <a:ext cx="6584723" cy="453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281" tIns="45193" rIns="90281" bIns="45193"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cxnSp>
        <p:nvCxnSpPr>
          <p:cNvPr id="4" name="Straight Connector 3"/>
          <p:cNvCxnSpPr/>
          <p:nvPr userDrawn="1"/>
        </p:nvCxnSpPr>
        <p:spPr>
          <a:xfrm>
            <a:off x="1528536" y="1047752"/>
            <a:ext cx="7043964" cy="1134"/>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17" name="Straight Connector 10"/>
          <p:cNvCxnSpPr>
            <a:cxnSpLocks noChangeShapeType="1"/>
          </p:cNvCxnSpPr>
          <p:nvPr userDrawn="1"/>
        </p:nvCxnSpPr>
        <p:spPr bwMode="auto">
          <a:xfrm>
            <a:off x="517087" y="1046617"/>
            <a:ext cx="904875" cy="2268"/>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13318" name="Picture 6" descr="GMCLogo no strap.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100787" y="6237840"/>
            <a:ext cx="547688" cy="46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9" name="Straight Connector 5"/>
          <p:cNvCxnSpPr>
            <a:cxnSpLocks noChangeShapeType="1"/>
          </p:cNvCxnSpPr>
          <p:nvPr userDrawn="1"/>
        </p:nvCxnSpPr>
        <p:spPr bwMode="auto">
          <a:xfrm>
            <a:off x="517085" y="6078995"/>
            <a:ext cx="8055429" cy="1134"/>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4104068"/>
      </p:ext>
    </p:extLst>
  </p:cSld>
  <p:clrMap bg1="lt1" tx1="dk1" bg2="lt2" tx2="dk2" accent1="accent1" accent2="accent2" accent3="accent3" accent4="accent4" accent5="accent5" accent6="accent6" hlink="hlink" folHlink="folHlink"/>
  <p:sldLayoutIdLst>
    <p:sldLayoutId id="2147483709" r:id="rId1"/>
    <p:sldLayoutId id="2147483710" r:id="rId2"/>
  </p:sldLayoutIdLst>
  <p:txStyles>
    <p:title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1413" algn="l" rtl="0" fontAlgn="base">
        <a:spcBef>
          <a:spcPct val="0"/>
        </a:spcBef>
        <a:spcAft>
          <a:spcPct val="0"/>
        </a:spcAft>
        <a:defRPr sz="2600">
          <a:solidFill>
            <a:srgbClr val="30A5BE"/>
          </a:solidFill>
          <a:latin typeface="Tahoma" pitchFamily="34" charset="0"/>
        </a:defRPr>
      </a:lvl6pPr>
      <a:lvl7pPr marL="902899" algn="l" rtl="0" fontAlgn="base">
        <a:spcBef>
          <a:spcPct val="0"/>
        </a:spcBef>
        <a:spcAft>
          <a:spcPct val="0"/>
        </a:spcAft>
        <a:defRPr sz="2600">
          <a:solidFill>
            <a:srgbClr val="30A5BE"/>
          </a:solidFill>
          <a:latin typeface="Tahoma" pitchFamily="34" charset="0"/>
        </a:defRPr>
      </a:lvl7pPr>
      <a:lvl8pPr marL="1354363" algn="l" rtl="0" fontAlgn="base">
        <a:spcBef>
          <a:spcPct val="0"/>
        </a:spcBef>
        <a:spcAft>
          <a:spcPct val="0"/>
        </a:spcAft>
        <a:defRPr sz="2600">
          <a:solidFill>
            <a:srgbClr val="30A5BE"/>
          </a:solidFill>
          <a:latin typeface="Tahoma" pitchFamily="34" charset="0"/>
        </a:defRPr>
      </a:lvl8pPr>
      <a:lvl9pPr marL="1805825" algn="l" rtl="0" fontAlgn="base">
        <a:spcBef>
          <a:spcPct val="0"/>
        </a:spcBef>
        <a:spcAft>
          <a:spcPct val="0"/>
        </a:spcAft>
        <a:defRPr sz="2600">
          <a:solidFill>
            <a:srgbClr val="30A5BE"/>
          </a:solidFill>
          <a:latin typeface="Tahoma" pitchFamily="34" charset="0"/>
        </a:defRPr>
      </a:lvl9pPr>
    </p:titleStyle>
    <p:bodyStyle>
      <a:lvl1pPr marL="338204" indent="-338204" algn="l" rtl="0" eaLnBrk="0" fontAlgn="base" hangingPunct="0">
        <a:spcBef>
          <a:spcPct val="20000"/>
        </a:spcBef>
        <a:spcAft>
          <a:spcPct val="0"/>
        </a:spcAft>
        <a:buClr>
          <a:srgbClr val="30A5BE"/>
        </a:buClr>
        <a:buFont typeface="Wingdings" pitchFamily="2" charset="2"/>
        <a:buChar char="§"/>
        <a:defRPr sz="2500">
          <a:solidFill>
            <a:schemeClr val="tx1"/>
          </a:solidFill>
          <a:latin typeface="+mn-lt"/>
          <a:ea typeface="+mn-ea"/>
          <a:cs typeface="+mn-cs"/>
        </a:defRPr>
      </a:lvl1pPr>
      <a:lvl2pPr marL="733486" indent="-281072" algn="l" rtl="0" eaLnBrk="0" fontAlgn="base" hangingPunct="0">
        <a:spcBef>
          <a:spcPct val="20000"/>
        </a:spcBef>
        <a:spcAft>
          <a:spcPct val="0"/>
        </a:spcAft>
        <a:buClr>
          <a:srgbClr val="30A5BE"/>
        </a:buClr>
        <a:buFont typeface="Wingdings" pitchFamily="2" charset="2"/>
        <a:buChar char="§"/>
        <a:defRPr sz="2100">
          <a:solidFill>
            <a:schemeClr val="tx1"/>
          </a:solidFill>
          <a:latin typeface="+mn-lt"/>
        </a:defRPr>
      </a:lvl2pPr>
      <a:lvl3pPr marL="1127668" indent="-225082"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80075" indent="-225082" algn="l" rtl="0" eaLnBrk="0" fontAlgn="base" hangingPunct="0">
        <a:spcBef>
          <a:spcPct val="20000"/>
        </a:spcBef>
        <a:spcAft>
          <a:spcPct val="0"/>
        </a:spcAft>
        <a:buClr>
          <a:srgbClr val="30A5BE"/>
        </a:buClr>
        <a:buFont typeface="Wingdings" pitchFamily="2" charset="2"/>
        <a:buChar char="§"/>
        <a:defRPr sz="2100">
          <a:solidFill>
            <a:schemeClr val="tx1"/>
          </a:solidFill>
          <a:latin typeface="Arial" charset="0"/>
        </a:defRPr>
      </a:lvl4pPr>
      <a:lvl5pPr marL="2031353" indent="-225082" algn="l" rtl="0" eaLnBrk="0" fontAlgn="base" hangingPunct="0">
        <a:spcBef>
          <a:spcPct val="20000"/>
        </a:spcBef>
        <a:spcAft>
          <a:spcPct val="0"/>
        </a:spcAft>
        <a:buClr>
          <a:srgbClr val="30A5BE"/>
        </a:buClr>
        <a:buFont typeface="Wingdings" pitchFamily="2" charset="2"/>
        <a:buChar char="§"/>
        <a:defRPr sz="2100">
          <a:solidFill>
            <a:schemeClr val="tx1"/>
          </a:solidFill>
          <a:latin typeface="Arial" charset="0"/>
        </a:defRPr>
      </a:lvl5pPr>
      <a:lvl6pPr marL="2483018" indent="-225725" algn="l" rtl="0" fontAlgn="base">
        <a:spcBef>
          <a:spcPct val="20000"/>
        </a:spcBef>
        <a:spcAft>
          <a:spcPct val="0"/>
        </a:spcAft>
        <a:buClr>
          <a:srgbClr val="30A5BE"/>
        </a:buClr>
        <a:buFont typeface="Wingdings" pitchFamily="2" charset="2"/>
        <a:buChar char="§"/>
        <a:defRPr sz="2100">
          <a:solidFill>
            <a:schemeClr val="tx1"/>
          </a:solidFill>
          <a:latin typeface="Arial" charset="0"/>
        </a:defRPr>
      </a:lvl6pPr>
      <a:lvl7pPr marL="2934476" indent="-225725" algn="l" rtl="0" fontAlgn="base">
        <a:spcBef>
          <a:spcPct val="20000"/>
        </a:spcBef>
        <a:spcAft>
          <a:spcPct val="0"/>
        </a:spcAft>
        <a:buClr>
          <a:srgbClr val="30A5BE"/>
        </a:buClr>
        <a:buFont typeface="Wingdings" pitchFamily="2" charset="2"/>
        <a:buChar char="§"/>
        <a:defRPr sz="2100">
          <a:solidFill>
            <a:schemeClr val="tx1"/>
          </a:solidFill>
          <a:latin typeface="Arial" charset="0"/>
        </a:defRPr>
      </a:lvl7pPr>
      <a:lvl8pPr marL="3385930" indent="-225725" algn="l" rtl="0" fontAlgn="base">
        <a:spcBef>
          <a:spcPct val="20000"/>
        </a:spcBef>
        <a:spcAft>
          <a:spcPct val="0"/>
        </a:spcAft>
        <a:buClr>
          <a:srgbClr val="30A5BE"/>
        </a:buClr>
        <a:buFont typeface="Wingdings" pitchFamily="2" charset="2"/>
        <a:buChar char="§"/>
        <a:defRPr sz="2100">
          <a:solidFill>
            <a:schemeClr val="tx1"/>
          </a:solidFill>
          <a:latin typeface="Arial" charset="0"/>
        </a:defRPr>
      </a:lvl8pPr>
      <a:lvl9pPr marL="3837392" indent="-225725" algn="l" rtl="0" fontAlgn="base">
        <a:spcBef>
          <a:spcPct val="20000"/>
        </a:spcBef>
        <a:spcAft>
          <a:spcPct val="0"/>
        </a:spcAft>
        <a:buClr>
          <a:srgbClr val="30A5BE"/>
        </a:buClr>
        <a:buFont typeface="Wingdings" pitchFamily="2" charset="2"/>
        <a:buChar char="§"/>
        <a:defRPr sz="2100">
          <a:solidFill>
            <a:schemeClr val="tx1"/>
          </a:solidFill>
          <a:latin typeface="Arial" charset="0"/>
        </a:defRPr>
      </a:lvl9pPr>
    </p:bodyStyle>
    <p:otherStyle>
      <a:defPPr>
        <a:defRPr lang="en-US"/>
      </a:defPPr>
      <a:lvl1pPr marL="0" algn="l" defTabSz="902899" rtl="0" eaLnBrk="1" latinLnBrk="0" hangingPunct="1">
        <a:defRPr sz="1900" kern="1200">
          <a:solidFill>
            <a:schemeClr val="tx1"/>
          </a:solidFill>
          <a:latin typeface="+mn-lt"/>
          <a:ea typeface="+mn-ea"/>
          <a:cs typeface="+mn-cs"/>
        </a:defRPr>
      </a:lvl1pPr>
      <a:lvl2pPr marL="451413" algn="l" defTabSz="902899" rtl="0" eaLnBrk="1" latinLnBrk="0" hangingPunct="1">
        <a:defRPr sz="1900" kern="1200">
          <a:solidFill>
            <a:schemeClr val="tx1"/>
          </a:solidFill>
          <a:latin typeface="+mn-lt"/>
          <a:ea typeface="+mn-ea"/>
          <a:cs typeface="+mn-cs"/>
        </a:defRPr>
      </a:lvl2pPr>
      <a:lvl3pPr marL="902899" algn="l" defTabSz="902899" rtl="0" eaLnBrk="1" latinLnBrk="0" hangingPunct="1">
        <a:defRPr sz="1900" kern="1200">
          <a:solidFill>
            <a:schemeClr val="tx1"/>
          </a:solidFill>
          <a:latin typeface="+mn-lt"/>
          <a:ea typeface="+mn-ea"/>
          <a:cs typeface="+mn-cs"/>
        </a:defRPr>
      </a:lvl3pPr>
      <a:lvl4pPr marL="1354363" algn="l" defTabSz="902899" rtl="0" eaLnBrk="1" latinLnBrk="0" hangingPunct="1">
        <a:defRPr sz="1900" kern="1200">
          <a:solidFill>
            <a:schemeClr val="tx1"/>
          </a:solidFill>
          <a:latin typeface="+mn-lt"/>
          <a:ea typeface="+mn-ea"/>
          <a:cs typeface="+mn-cs"/>
        </a:defRPr>
      </a:lvl4pPr>
      <a:lvl5pPr marL="1805825" algn="l" defTabSz="902899" rtl="0" eaLnBrk="1" latinLnBrk="0" hangingPunct="1">
        <a:defRPr sz="1900" kern="1200">
          <a:solidFill>
            <a:schemeClr val="tx1"/>
          </a:solidFill>
          <a:latin typeface="+mn-lt"/>
          <a:ea typeface="+mn-ea"/>
          <a:cs typeface="+mn-cs"/>
        </a:defRPr>
      </a:lvl5pPr>
      <a:lvl6pPr marL="2257286" algn="l" defTabSz="902899" rtl="0" eaLnBrk="1" latinLnBrk="0" hangingPunct="1">
        <a:defRPr sz="1900" kern="1200">
          <a:solidFill>
            <a:schemeClr val="tx1"/>
          </a:solidFill>
          <a:latin typeface="+mn-lt"/>
          <a:ea typeface="+mn-ea"/>
          <a:cs typeface="+mn-cs"/>
        </a:defRPr>
      </a:lvl6pPr>
      <a:lvl7pPr marL="2708749" algn="l" defTabSz="902899" rtl="0" eaLnBrk="1" latinLnBrk="0" hangingPunct="1">
        <a:defRPr sz="1900" kern="1200">
          <a:solidFill>
            <a:schemeClr val="tx1"/>
          </a:solidFill>
          <a:latin typeface="+mn-lt"/>
          <a:ea typeface="+mn-ea"/>
          <a:cs typeface="+mn-cs"/>
        </a:defRPr>
      </a:lvl7pPr>
      <a:lvl8pPr marL="3160205" algn="l" defTabSz="902899" rtl="0" eaLnBrk="1" latinLnBrk="0" hangingPunct="1">
        <a:defRPr sz="1900" kern="1200">
          <a:solidFill>
            <a:schemeClr val="tx1"/>
          </a:solidFill>
          <a:latin typeface="+mn-lt"/>
          <a:ea typeface="+mn-ea"/>
          <a:cs typeface="+mn-cs"/>
        </a:defRPr>
      </a:lvl8pPr>
      <a:lvl9pPr marL="3611663" algn="l" defTabSz="902899"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420816" y="476256"/>
            <a:ext cx="7161212"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ctr" anchorCtr="0" compatLnSpc="1">
            <a:prstTxWarp prst="textNoShape">
              <a:avLst/>
            </a:prstTxWarp>
          </a:bodyPr>
          <a:lstStyle/>
          <a:p>
            <a:pPr lvl="0"/>
            <a:r>
              <a:rPr lang="en-US" altLang="en-US"/>
              <a:t>Click to edit Master title style</a:t>
            </a:r>
            <a:endParaRPr lang="en-GB" altLang="en-US"/>
          </a:p>
        </p:txBody>
      </p:sp>
      <p:sp>
        <p:nvSpPr>
          <p:cNvPr id="50179" name="Rectangle 3"/>
          <p:cNvSpPr>
            <a:spLocks noGrp="1" noChangeArrowheads="1"/>
          </p:cNvSpPr>
          <p:nvPr>
            <p:ph type="body" idx="1"/>
          </p:nvPr>
        </p:nvSpPr>
        <p:spPr bwMode="auto">
          <a:xfrm>
            <a:off x="1547825" y="1438275"/>
            <a:ext cx="6584951"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cxnSp>
        <p:nvCxnSpPr>
          <p:cNvPr id="4" name="Straight Connector 3"/>
          <p:cNvCxnSpPr/>
          <p:nvPr/>
        </p:nvCxnSpPr>
        <p:spPr>
          <a:xfrm>
            <a:off x="1528765"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181" name="Straight Connector 10"/>
          <p:cNvCxnSpPr>
            <a:cxnSpLocks noChangeShapeType="1"/>
          </p:cNvCxnSpPr>
          <p:nvPr/>
        </p:nvCxnSpPr>
        <p:spPr bwMode="auto">
          <a:xfrm>
            <a:off x="517535" y="1046174"/>
            <a:ext cx="904875" cy="3175"/>
          </a:xfrm>
          <a:prstGeom prst="line">
            <a:avLst/>
          </a:prstGeom>
          <a:noFill/>
          <a:ln w="38100">
            <a:solidFill>
              <a:srgbClr val="30A5BE"/>
            </a:solidFill>
            <a:round/>
            <a:headEnd/>
            <a:tailEnd/>
          </a:ln>
          <a:extLst>
            <a:ext uri="{909E8E84-426E-40DD-AFC4-6F175D3DCCD1}">
              <a14:hiddenFill xmlns:a14="http://schemas.microsoft.com/office/drawing/2010/main">
                <a:noFill/>
              </a14:hiddenFill>
            </a:ext>
          </a:extLst>
        </p:spPr>
      </p:cxnSp>
      <p:pic>
        <p:nvPicPr>
          <p:cNvPr id="50182" name="Picture 6" descr="GMCLogo no strap.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01018" y="6237294"/>
            <a:ext cx="5476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183" name="Straight Connector 5"/>
          <p:cNvCxnSpPr>
            <a:cxnSpLocks noChangeShapeType="1"/>
          </p:cNvCxnSpPr>
          <p:nvPr/>
        </p:nvCxnSpPr>
        <p:spPr bwMode="auto">
          <a:xfrm>
            <a:off x="517537" y="6078541"/>
            <a:ext cx="8054975" cy="1587"/>
          </a:xfrm>
          <a:prstGeom prst="line">
            <a:avLst/>
          </a:prstGeom>
          <a:noFill/>
          <a:ln w="9525">
            <a:solidFill>
              <a:srgbClr val="30A5BE"/>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9677826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p:txStyles>
    <p:titleStyle>
      <a:lvl1pPr algn="l" rtl="0" eaLnBrk="0" fontAlgn="base" hangingPunct="0">
        <a:spcBef>
          <a:spcPct val="0"/>
        </a:spcBef>
        <a:spcAft>
          <a:spcPct val="0"/>
        </a:spcAft>
        <a:defRPr sz="1950">
          <a:solidFill>
            <a:srgbClr val="30A5BE"/>
          </a:solidFill>
          <a:latin typeface="+mj-lt"/>
          <a:ea typeface="+mj-ea"/>
          <a:cs typeface="+mj-cs"/>
        </a:defRPr>
      </a:lvl1pPr>
      <a:lvl2pPr algn="l" rtl="0" eaLnBrk="0" fontAlgn="base" hangingPunct="0">
        <a:spcBef>
          <a:spcPct val="0"/>
        </a:spcBef>
        <a:spcAft>
          <a:spcPct val="0"/>
        </a:spcAft>
        <a:defRPr sz="1950">
          <a:solidFill>
            <a:srgbClr val="30A5BE"/>
          </a:solidFill>
          <a:latin typeface="Tahoma" pitchFamily="34" charset="0"/>
        </a:defRPr>
      </a:lvl2pPr>
      <a:lvl3pPr algn="l" rtl="0" eaLnBrk="0" fontAlgn="base" hangingPunct="0">
        <a:spcBef>
          <a:spcPct val="0"/>
        </a:spcBef>
        <a:spcAft>
          <a:spcPct val="0"/>
        </a:spcAft>
        <a:defRPr sz="1950">
          <a:solidFill>
            <a:srgbClr val="30A5BE"/>
          </a:solidFill>
          <a:latin typeface="Tahoma" pitchFamily="34" charset="0"/>
        </a:defRPr>
      </a:lvl3pPr>
      <a:lvl4pPr algn="l" rtl="0" eaLnBrk="0" fontAlgn="base" hangingPunct="0">
        <a:spcBef>
          <a:spcPct val="0"/>
        </a:spcBef>
        <a:spcAft>
          <a:spcPct val="0"/>
        </a:spcAft>
        <a:defRPr sz="1950">
          <a:solidFill>
            <a:srgbClr val="30A5BE"/>
          </a:solidFill>
          <a:latin typeface="Tahoma" pitchFamily="34" charset="0"/>
        </a:defRPr>
      </a:lvl4pPr>
      <a:lvl5pPr algn="l" rtl="0" eaLnBrk="0" fontAlgn="base" hangingPunct="0">
        <a:spcBef>
          <a:spcPct val="0"/>
        </a:spcBef>
        <a:spcAft>
          <a:spcPct val="0"/>
        </a:spcAft>
        <a:defRPr sz="1950">
          <a:solidFill>
            <a:srgbClr val="30A5BE"/>
          </a:solidFill>
          <a:latin typeface="Tahoma" pitchFamily="34" charset="0"/>
        </a:defRPr>
      </a:lvl5pPr>
      <a:lvl6pPr marL="342529" algn="l" rtl="0" eaLnBrk="1" fontAlgn="base" hangingPunct="1">
        <a:spcBef>
          <a:spcPct val="0"/>
        </a:spcBef>
        <a:spcAft>
          <a:spcPct val="0"/>
        </a:spcAft>
        <a:defRPr sz="1950">
          <a:solidFill>
            <a:srgbClr val="30A5BE"/>
          </a:solidFill>
          <a:latin typeface="Tahoma" pitchFamily="34" charset="0"/>
        </a:defRPr>
      </a:lvl6pPr>
      <a:lvl7pPr marL="685058" algn="l" rtl="0" eaLnBrk="1" fontAlgn="base" hangingPunct="1">
        <a:spcBef>
          <a:spcPct val="0"/>
        </a:spcBef>
        <a:spcAft>
          <a:spcPct val="0"/>
        </a:spcAft>
        <a:defRPr sz="1950">
          <a:solidFill>
            <a:srgbClr val="30A5BE"/>
          </a:solidFill>
          <a:latin typeface="Tahoma" pitchFamily="34" charset="0"/>
        </a:defRPr>
      </a:lvl7pPr>
      <a:lvl8pPr marL="1027587" algn="l" rtl="0" eaLnBrk="1" fontAlgn="base" hangingPunct="1">
        <a:spcBef>
          <a:spcPct val="0"/>
        </a:spcBef>
        <a:spcAft>
          <a:spcPct val="0"/>
        </a:spcAft>
        <a:defRPr sz="1950">
          <a:solidFill>
            <a:srgbClr val="30A5BE"/>
          </a:solidFill>
          <a:latin typeface="Tahoma" pitchFamily="34" charset="0"/>
        </a:defRPr>
      </a:lvl8pPr>
      <a:lvl9pPr marL="1370116" algn="l" rtl="0" eaLnBrk="1" fontAlgn="base" hangingPunct="1">
        <a:spcBef>
          <a:spcPct val="0"/>
        </a:spcBef>
        <a:spcAft>
          <a:spcPct val="0"/>
        </a:spcAft>
        <a:defRPr sz="1950">
          <a:solidFill>
            <a:srgbClr val="30A5BE"/>
          </a:solidFill>
          <a:latin typeface="Tahoma" pitchFamily="34" charset="0"/>
        </a:defRPr>
      </a:lvl9pPr>
    </p:titleStyle>
    <p:bodyStyle>
      <a:lvl1pPr marL="256898" indent="-256898" algn="l" rtl="0" eaLnBrk="0" fontAlgn="base" hangingPunct="0">
        <a:spcBef>
          <a:spcPct val="20000"/>
        </a:spcBef>
        <a:spcAft>
          <a:spcPct val="0"/>
        </a:spcAft>
        <a:buClr>
          <a:srgbClr val="30A5BE"/>
        </a:buClr>
        <a:buFont typeface="Wingdings" pitchFamily="2" charset="2"/>
        <a:buChar char="§"/>
        <a:defRPr sz="1800">
          <a:solidFill>
            <a:schemeClr val="tx1"/>
          </a:solidFill>
          <a:latin typeface="+mn-lt"/>
          <a:ea typeface="+mn-ea"/>
          <a:cs typeface="+mn-cs"/>
        </a:defRPr>
      </a:lvl1pPr>
      <a:lvl2pPr marL="556612" indent="-214077" algn="l" rtl="0" eaLnBrk="0" fontAlgn="base" hangingPunct="0">
        <a:spcBef>
          <a:spcPct val="20000"/>
        </a:spcBef>
        <a:spcAft>
          <a:spcPct val="0"/>
        </a:spcAft>
        <a:buClr>
          <a:srgbClr val="30A5BE"/>
        </a:buClr>
        <a:buFont typeface="Wingdings" pitchFamily="2" charset="2"/>
        <a:buChar char="§"/>
        <a:defRPr sz="1500">
          <a:solidFill>
            <a:schemeClr val="tx1"/>
          </a:solidFill>
          <a:latin typeface="+mn-lt"/>
        </a:defRPr>
      </a:lvl2pPr>
      <a:lvl3pPr marL="856325" indent="-171265"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198854" indent="-171265" algn="l" rtl="0" eaLnBrk="0" fontAlgn="base" hangingPunct="0">
        <a:spcBef>
          <a:spcPct val="20000"/>
        </a:spcBef>
        <a:spcAft>
          <a:spcPct val="0"/>
        </a:spcAft>
        <a:buClr>
          <a:srgbClr val="30A5BE"/>
        </a:buClr>
        <a:buFont typeface="Wingdings" pitchFamily="2" charset="2"/>
        <a:buChar char="§"/>
        <a:defRPr sz="1500">
          <a:solidFill>
            <a:schemeClr val="tx1"/>
          </a:solidFill>
          <a:latin typeface="Arial" charset="0"/>
        </a:defRPr>
      </a:lvl4pPr>
      <a:lvl5pPr marL="1541384" indent="-171265" algn="l" rtl="0" eaLnBrk="0" fontAlgn="base" hangingPunct="0">
        <a:spcBef>
          <a:spcPct val="20000"/>
        </a:spcBef>
        <a:spcAft>
          <a:spcPct val="0"/>
        </a:spcAft>
        <a:buClr>
          <a:srgbClr val="30A5BE"/>
        </a:buClr>
        <a:buFont typeface="Wingdings" pitchFamily="2" charset="2"/>
        <a:buChar char="§"/>
        <a:defRPr sz="1500">
          <a:solidFill>
            <a:schemeClr val="tx1"/>
          </a:solidFill>
          <a:latin typeface="Arial" charset="0"/>
        </a:defRPr>
      </a:lvl5pPr>
      <a:lvl6pPr marL="1883913" indent="-171265" algn="l" rtl="0" eaLnBrk="1" fontAlgn="base" hangingPunct="1">
        <a:spcBef>
          <a:spcPct val="20000"/>
        </a:spcBef>
        <a:spcAft>
          <a:spcPct val="0"/>
        </a:spcAft>
        <a:buClr>
          <a:srgbClr val="30A5BE"/>
        </a:buClr>
        <a:buFont typeface="Wingdings" pitchFamily="2" charset="2"/>
        <a:buChar char="§"/>
        <a:defRPr sz="1500">
          <a:solidFill>
            <a:schemeClr val="tx1"/>
          </a:solidFill>
          <a:latin typeface="Arial" charset="0"/>
        </a:defRPr>
      </a:lvl6pPr>
      <a:lvl7pPr marL="2226443" indent="-171265" algn="l" rtl="0" eaLnBrk="1" fontAlgn="base" hangingPunct="1">
        <a:spcBef>
          <a:spcPct val="20000"/>
        </a:spcBef>
        <a:spcAft>
          <a:spcPct val="0"/>
        </a:spcAft>
        <a:buClr>
          <a:srgbClr val="30A5BE"/>
        </a:buClr>
        <a:buFont typeface="Wingdings" pitchFamily="2" charset="2"/>
        <a:buChar char="§"/>
        <a:defRPr sz="1500">
          <a:solidFill>
            <a:schemeClr val="tx1"/>
          </a:solidFill>
          <a:latin typeface="Arial" charset="0"/>
        </a:defRPr>
      </a:lvl7pPr>
      <a:lvl8pPr marL="2568974" indent="-171265" algn="l" rtl="0" eaLnBrk="1" fontAlgn="base" hangingPunct="1">
        <a:spcBef>
          <a:spcPct val="20000"/>
        </a:spcBef>
        <a:spcAft>
          <a:spcPct val="0"/>
        </a:spcAft>
        <a:buClr>
          <a:srgbClr val="30A5BE"/>
        </a:buClr>
        <a:buFont typeface="Wingdings" pitchFamily="2" charset="2"/>
        <a:buChar char="§"/>
        <a:defRPr sz="1500">
          <a:solidFill>
            <a:schemeClr val="tx1"/>
          </a:solidFill>
          <a:latin typeface="Arial" charset="0"/>
        </a:defRPr>
      </a:lvl8pPr>
      <a:lvl9pPr marL="2911505" indent="-171265" algn="l" rtl="0" eaLnBrk="1" fontAlgn="base" hangingPunct="1">
        <a:spcBef>
          <a:spcPct val="20000"/>
        </a:spcBef>
        <a:spcAft>
          <a:spcPct val="0"/>
        </a:spcAft>
        <a:buClr>
          <a:srgbClr val="30A5BE"/>
        </a:buClr>
        <a:buFont typeface="Wingdings" pitchFamily="2" charset="2"/>
        <a:buChar char="§"/>
        <a:defRPr sz="1500">
          <a:solidFill>
            <a:schemeClr val="tx1"/>
          </a:solidFill>
          <a:latin typeface="Arial" charset="0"/>
        </a:defRPr>
      </a:lvl9pPr>
    </p:bodyStyle>
    <p:otherStyle>
      <a:defPPr>
        <a:defRPr lang="en-US"/>
      </a:defPPr>
      <a:lvl1pPr marL="0" algn="l" defTabSz="685058" rtl="0" eaLnBrk="1" latinLnBrk="0" hangingPunct="1">
        <a:defRPr sz="1350" kern="1200">
          <a:solidFill>
            <a:schemeClr val="tx1"/>
          </a:solidFill>
          <a:latin typeface="+mn-lt"/>
          <a:ea typeface="+mn-ea"/>
          <a:cs typeface="+mn-cs"/>
        </a:defRPr>
      </a:lvl1pPr>
      <a:lvl2pPr marL="342529" algn="l" defTabSz="685058" rtl="0" eaLnBrk="1" latinLnBrk="0" hangingPunct="1">
        <a:defRPr sz="1350" kern="1200">
          <a:solidFill>
            <a:schemeClr val="tx1"/>
          </a:solidFill>
          <a:latin typeface="+mn-lt"/>
          <a:ea typeface="+mn-ea"/>
          <a:cs typeface="+mn-cs"/>
        </a:defRPr>
      </a:lvl2pPr>
      <a:lvl3pPr marL="685058" algn="l" defTabSz="685058" rtl="0" eaLnBrk="1" latinLnBrk="0" hangingPunct="1">
        <a:defRPr sz="1350" kern="1200">
          <a:solidFill>
            <a:schemeClr val="tx1"/>
          </a:solidFill>
          <a:latin typeface="+mn-lt"/>
          <a:ea typeface="+mn-ea"/>
          <a:cs typeface="+mn-cs"/>
        </a:defRPr>
      </a:lvl3pPr>
      <a:lvl4pPr marL="1027587" algn="l" defTabSz="685058" rtl="0" eaLnBrk="1" latinLnBrk="0" hangingPunct="1">
        <a:defRPr sz="1350" kern="1200">
          <a:solidFill>
            <a:schemeClr val="tx1"/>
          </a:solidFill>
          <a:latin typeface="+mn-lt"/>
          <a:ea typeface="+mn-ea"/>
          <a:cs typeface="+mn-cs"/>
        </a:defRPr>
      </a:lvl4pPr>
      <a:lvl5pPr marL="1370116" algn="l" defTabSz="685058" rtl="0" eaLnBrk="1" latinLnBrk="0" hangingPunct="1">
        <a:defRPr sz="1350" kern="1200">
          <a:solidFill>
            <a:schemeClr val="tx1"/>
          </a:solidFill>
          <a:latin typeface="+mn-lt"/>
          <a:ea typeface="+mn-ea"/>
          <a:cs typeface="+mn-cs"/>
        </a:defRPr>
      </a:lvl5pPr>
      <a:lvl6pPr marL="1712648" algn="l" defTabSz="685058" rtl="0" eaLnBrk="1" latinLnBrk="0" hangingPunct="1">
        <a:defRPr sz="1350" kern="1200">
          <a:solidFill>
            <a:schemeClr val="tx1"/>
          </a:solidFill>
          <a:latin typeface="+mn-lt"/>
          <a:ea typeface="+mn-ea"/>
          <a:cs typeface="+mn-cs"/>
        </a:defRPr>
      </a:lvl6pPr>
      <a:lvl7pPr marL="2055179" algn="l" defTabSz="685058" rtl="0" eaLnBrk="1" latinLnBrk="0" hangingPunct="1">
        <a:defRPr sz="1350" kern="1200">
          <a:solidFill>
            <a:schemeClr val="tx1"/>
          </a:solidFill>
          <a:latin typeface="+mn-lt"/>
          <a:ea typeface="+mn-ea"/>
          <a:cs typeface="+mn-cs"/>
        </a:defRPr>
      </a:lvl7pPr>
      <a:lvl8pPr marL="2397708" algn="l" defTabSz="685058" rtl="0" eaLnBrk="1" latinLnBrk="0" hangingPunct="1">
        <a:defRPr sz="1350" kern="1200">
          <a:solidFill>
            <a:schemeClr val="tx1"/>
          </a:solidFill>
          <a:latin typeface="+mn-lt"/>
          <a:ea typeface="+mn-ea"/>
          <a:cs typeface="+mn-cs"/>
        </a:defRPr>
      </a:lvl8pPr>
      <a:lvl9pPr marL="2740239" algn="l" defTabSz="685058"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18659" y="1437625"/>
            <a:ext cx="1940509" cy="615553"/>
          </a:xfrm>
          <a:prstGeom prst="rect">
            <a:avLst/>
          </a:prstGeom>
        </p:spPr>
        <p:txBody>
          <a:bodyPr wrap="square" lIns="0" tIns="0" rIns="0" bIns="0">
            <a:spAutoFit/>
          </a:bodyPr>
          <a:lstStyle>
            <a:lvl1pPr>
              <a:defRPr sz="4000" b="0" i="0">
                <a:solidFill>
                  <a:srgbClr val="DC651D"/>
                </a:solidFill>
                <a:latin typeface="ArialSFMT"/>
                <a:cs typeface="ArialSFMT"/>
              </a:defRPr>
            </a:lvl1pPr>
          </a:lstStyle>
          <a:p>
            <a:endParaRPr/>
          </a:p>
        </p:txBody>
      </p:sp>
      <p:sp>
        <p:nvSpPr>
          <p:cNvPr id="3" name="Holder 3"/>
          <p:cNvSpPr>
            <a:spLocks noGrp="1"/>
          </p:cNvSpPr>
          <p:nvPr>
            <p:ph type="body" idx="1"/>
          </p:nvPr>
        </p:nvSpPr>
        <p:spPr>
          <a:xfrm>
            <a:off x="1718659" y="1953558"/>
            <a:ext cx="4689467" cy="369332"/>
          </a:xfrm>
          <a:prstGeom prst="rect">
            <a:avLst/>
          </a:prstGeom>
        </p:spPr>
        <p:txBody>
          <a:bodyPr wrap="square" lIns="0" tIns="0" rIns="0" bIns="0">
            <a:spAutoFit/>
          </a:bodyPr>
          <a:lstStyle>
            <a:lvl1pPr>
              <a:defRPr sz="2400" b="0" i="0">
                <a:solidFill>
                  <a:srgbClr val="231F20"/>
                </a:solidFill>
                <a:latin typeface="ArialSFMT"/>
                <a:cs typeface="ArialSFMT"/>
              </a:defRPr>
            </a:lvl1pPr>
          </a:lstStyle>
          <a:p>
            <a:endParaRPr/>
          </a:p>
        </p:txBody>
      </p:sp>
      <p:sp>
        <p:nvSpPr>
          <p:cNvPr id="4" name="Holder 4"/>
          <p:cNvSpPr>
            <a:spLocks noGrp="1"/>
          </p:cNvSpPr>
          <p:nvPr>
            <p:ph type="ftr" sz="quarter" idx="5"/>
          </p:nvPr>
        </p:nvSpPr>
        <p:spPr>
          <a:xfrm>
            <a:off x="3108960" y="6377939"/>
            <a:ext cx="2926080" cy="246221"/>
          </a:xfrm>
          <a:prstGeom prst="rect">
            <a:avLst/>
          </a:prstGeom>
        </p:spPr>
        <p:txBody>
          <a:bodyPr wrap="square" lIns="0" tIns="0" rIns="0" bIns="0">
            <a:spAutoFit/>
          </a:bodyPr>
          <a:lstStyle>
            <a:lvl1pPr algn="ctr">
              <a:defRPr>
                <a:solidFill>
                  <a:schemeClr val="tx1">
                    <a:tint val="75000"/>
                  </a:schemeClr>
                </a:solidFill>
              </a:defRPr>
            </a:lvl1pPr>
          </a:lstStyle>
          <a:p>
            <a:pPr defTabSz="829178"/>
            <a:endParaRPr sz="1600">
              <a:solidFill>
                <a:prstClr val="black">
                  <a:tint val="75000"/>
                </a:prstClr>
              </a:solidFill>
            </a:endParaRPr>
          </a:p>
        </p:txBody>
      </p:sp>
      <p:sp>
        <p:nvSpPr>
          <p:cNvPr id="5" name="Holder 5"/>
          <p:cNvSpPr>
            <a:spLocks noGrp="1"/>
          </p:cNvSpPr>
          <p:nvPr>
            <p:ph type="dt" sz="half" idx="6"/>
          </p:nvPr>
        </p:nvSpPr>
        <p:spPr>
          <a:xfrm>
            <a:off x="457200" y="6377939"/>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829178"/>
            <a:fld id="{1D8BD707-D9CF-40AE-B4C6-C98DA3205C09}" type="datetimeFigureOut">
              <a:rPr lang="en-US" sz="1600">
                <a:solidFill>
                  <a:prstClr val="black">
                    <a:tint val="75000"/>
                  </a:prstClr>
                </a:solidFill>
              </a:rPr>
              <a:pPr defTabSz="829178"/>
              <a:t>1/29/2021</a:t>
            </a:fld>
            <a:endParaRPr lang="en-US" sz="1600">
              <a:solidFill>
                <a:prstClr val="black">
                  <a:tint val="75000"/>
                </a:prstClr>
              </a:solidFill>
            </a:endParaRPr>
          </a:p>
        </p:txBody>
      </p:sp>
      <p:sp>
        <p:nvSpPr>
          <p:cNvPr id="6" name="Holder 6"/>
          <p:cNvSpPr>
            <a:spLocks noGrp="1"/>
          </p:cNvSpPr>
          <p:nvPr>
            <p:ph type="sldNum" sz="quarter" idx="7"/>
          </p:nvPr>
        </p:nvSpPr>
        <p:spPr>
          <a:xfrm>
            <a:off x="6583680" y="6377939"/>
            <a:ext cx="2103120" cy="246221"/>
          </a:xfrm>
          <a:prstGeom prst="rect">
            <a:avLst/>
          </a:prstGeom>
        </p:spPr>
        <p:txBody>
          <a:bodyPr wrap="square" lIns="0" tIns="0" rIns="0" bIns="0">
            <a:spAutoFit/>
          </a:bodyPr>
          <a:lstStyle>
            <a:lvl1pPr algn="r">
              <a:defRPr>
                <a:solidFill>
                  <a:schemeClr val="tx1">
                    <a:tint val="75000"/>
                  </a:schemeClr>
                </a:solidFill>
              </a:defRPr>
            </a:lvl1pPr>
          </a:lstStyle>
          <a:p>
            <a:pPr defTabSz="829178"/>
            <a:fld id="{B6F15528-21DE-4FAA-801E-634DDDAF4B2B}" type="slidenum">
              <a:rPr sz="1600">
                <a:solidFill>
                  <a:prstClr val="black">
                    <a:tint val="75000"/>
                  </a:prstClr>
                </a:solidFill>
              </a:rPr>
              <a:pPr defTabSz="829178"/>
              <a:t>‹#›</a:t>
            </a:fld>
            <a:endParaRPr sz="1600">
              <a:solidFill>
                <a:prstClr val="black">
                  <a:tint val="75000"/>
                </a:prstClr>
              </a:solidFill>
            </a:endParaRPr>
          </a:p>
        </p:txBody>
      </p:sp>
    </p:spTree>
    <p:extLst>
      <p:ext uri="{BB962C8B-B14F-4D97-AF65-F5344CB8AC3E}">
        <p14:creationId xmlns:p14="http://schemas.microsoft.com/office/powerpoint/2010/main" val="278580538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23528" y="2204864"/>
            <a:ext cx="5813915" cy="845340"/>
          </a:xfrm>
        </p:spPr>
        <p:txBody>
          <a:bodyPr/>
          <a:lstStyle/>
          <a:p>
            <a:r>
              <a:rPr lang="en-GB" sz="2800" dirty="0"/>
              <a:t>On a precipice</a:t>
            </a:r>
            <a:br>
              <a:rPr lang="en-GB" sz="2800" dirty="0"/>
            </a:br>
            <a:r>
              <a:rPr lang="en-GB" sz="2400" i="1" dirty="0"/>
              <a:t>The GMC’s role in supporting international doctors</a:t>
            </a:r>
          </a:p>
        </p:txBody>
      </p:sp>
      <p:sp>
        <p:nvSpPr>
          <p:cNvPr id="3075" name="Rectangle 3"/>
          <p:cNvSpPr>
            <a:spLocks noGrp="1" noChangeArrowheads="1"/>
          </p:cNvSpPr>
          <p:nvPr>
            <p:ph type="subTitle" idx="1"/>
          </p:nvPr>
        </p:nvSpPr>
        <p:spPr>
          <a:xfrm>
            <a:off x="395536" y="3861048"/>
            <a:ext cx="4608512" cy="792163"/>
          </a:xfrm>
        </p:spPr>
        <p:txBody>
          <a:bodyPr/>
          <a:lstStyle/>
          <a:p>
            <a:pPr eaLnBrk="1" hangingPunct="1"/>
            <a:r>
              <a:rPr lang="en-GB" altLang="en-US" dirty="0"/>
              <a:t>Tista Chakravarty-Gannon</a:t>
            </a:r>
          </a:p>
          <a:p>
            <a:pPr eaLnBrk="1" hangingPunct="1"/>
            <a:r>
              <a:rPr lang="en-GB" altLang="en-US" i="1" dirty="0"/>
              <a:t>Head of Outreach Development and Support Operations, GMC</a:t>
            </a:r>
          </a:p>
        </p:txBody>
      </p:sp>
    </p:spTree>
    <p:extLst>
      <p:ext uri="{BB962C8B-B14F-4D97-AF65-F5344CB8AC3E}">
        <p14:creationId xmlns:p14="http://schemas.microsoft.com/office/powerpoint/2010/main" val="57325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8763"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17525" y="6078538"/>
            <a:ext cx="8054975" cy="1587"/>
          </a:xfrm>
          <a:prstGeom prst="line">
            <a:avLst/>
          </a:prstGeom>
          <a:ln>
            <a:solidFill>
              <a:srgbClr val="1986A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7525" y="1046163"/>
            <a:ext cx="904875" cy="3175"/>
          </a:xfrm>
          <a:prstGeom prst="line">
            <a:avLst/>
          </a:prstGeom>
          <a:ln w="38100" cap="flat" cmpd="sng" algn="ctr">
            <a:solidFill>
              <a:srgbClr val="1986A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3766" name="Rectangle 6"/>
          <p:cNvSpPr>
            <a:spLocks noChangeArrowheads="1"/>
          </p:cNvSpPr>
          <p:nvPr/>
        </p:nvSpPr>
        <p:spPr bwMode="black">
          <a:xfrm>
            <a:off x="738188" y="371475"/>
            <a:ext cx="7834312"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defTabSz="457200" eaLnBrk="0" hangingPunct="0"/>
            <a:r>
              <a:rPr lang="en-GB" sz="2800" dirty="0">
                <a:solidFill>
                  <a:srgbClr val="554596"/>
                </a:solidFill>
                <a:ea typeface="ＭＳ Ｐゴシック" pitchFamily="34" charset="-128"/>
                <a:cs typeface="Arial" pitchFamily="34" charset="0"/>
              </a:rPr>
              <a:t> </a:t>
            </a:r>
          </a:p>
        </p:txBody>
      </p:sp>
      <p:sp>
        <p:nvSpPr>
          <p:cNvPr id="373767" name="AutoShape 13"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30000"/>
              </a:spcBef>
            </a:pPr>
            <a:endParaRPr lang="en-GB" sz="1400" dirty="0">
              <a:solidFill>
                <a:srgbClr val="000000"/>
              </a:solidFill>
              <a:latin typeface="Calibri" pitchFamily="34" charset="0"/>
              <a:ea typeface="ＭＳ Ｐゴシック" pitchFamily="34" charset="-128"/>
            </a:endParaRPr>
          </a:p>
        </p:txBody>
      </p:sp>
      <p:sp>
        <p:nvSpPr>
          <p:cNvPr id="373768" name="AutoShape 15" descr="Z"/>
          <p:cNvSpPr>
            <a:spLocks noChangeAspect="1" noChangeArrowheads="1"/>
          </p:cNvSpPr>
          <p:nvPr/>
        </p:nvSpPr>
        <p:spPr bwMode="auto">
          <a:xfrm>
            <a:off x="131763"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spcBef>
                <a:spcPct val="30000"/>
              </a:spcBef>
            </a:pPr>
            <a:endParaRPr lang="en-GB" sz="1400" dirty="0">
              <a:solidFill>
                <a:srgbClr val="000000"/>
              </a:solidFill>
              <a:latin typeface="Calibri" pitchFamily="34" charset="0"/>
              <a:ea typeface="ＭＳ Ｐゴシック" pitchFamily="34" charset="-128"/>
            </a:endParaRPr>
          </a:p>
        </p:txBody>
      </p:sp>
      <p:pic>
        <p:nvPicPr>
          <p:cNvPr id="373769" name="Picture 17" descr="Get%20out%20of%20the%20ivory%20tower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250950"/>
            <a:ext cx="7351713"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7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1423988"/>
            <a:ext cx="72771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00646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3568" y="116632"/>
            <a:ext cx="7898457" cy="1025202"/>
          </a:xfrm>
          <a:prstGeom prst="rect">
            <a:avLst/>
          </a:prstGeom>
        </p:spPr>
        <p:txBody>
          <a:bodyPr/>
          <a:lstStyle>
            <a:lvl1pPr algn="l" rtl="0" eaLnBrk="1" fontAlgn="base" hangingPunct="1">
              <a:spcBef>
                <a:spcPct val="0"/>
              </a:spcBef>
              <a:spcAft>
                <a:spcPct val="0"/>
              </a:spcAft>
              <a:defRPr sz="2600">
                <a:solidFill>
                  <a:srgbClr val="30A5BE"/>
                </a:solidFill>
                <a:latin typeface="+mj-lt"/>
                <a:ea typeface="+mj-ea"/>
                <a:cs typeface="+mj-cs"/>
              </a:defRPr>
            </a:lvl1pPr>
            <a:lvl2pPr algn="l" rtl="0" eaLnBrk="1" fontAlgn="base" hangingPunct="1">
              <a:spcBef>
                <a:spcPct val="0"/>
              </a:spcBef>
              <a:spcAft>
                <a:spcPct val="0"/>
              </a:spcAft>
              <a:defRPr sz="2600">
                <a:solidFill>
                  <a:srgbClr val="30A5BE"/>
                </a:solidFill>
                <a:latin typeface="Tahoma" pitchFamily="34" charset="0"/>
              </a:defRPr>
            </a:lvl2pPr>
            <a:lvl3pPr algn="l" rtl="0" eaLnBrk="1" fontAlgn="base" hangingPunct="1">
              <a:spcBef>
                <a:spcPct val="0"/>
              </a:spcBef>
              <a:spcAft>
                <a:spcPct val="0"/>
              </a:spcAft>
              <a:defRPr sz="2600">
                <a:solidFill>
                  <a:srgbClr val="30A5BE"/>
                </a:solidFill>
                <a:latin typeface="Tahoma" pitchFamily="34" charset="0"/>
              </a:defRPr>
            </a:lvl3pPr>
            <a:lvl4pPr algn="l" rtl="0" eaLnBrk="1" fontAlgn="base" hangingPunct="1">
              <a:spcBef>
                <a:spcPct val="0"/>
              </a:spcBef>
              <a:spcAft>
                <a:spcPct val="0"/>
              </a:spcAft>
              <a:defRPr sz="2600">
                <a:solidFill>
                  <a:srgbClr val="30A5BE"/>
                </a:solidFill>
                <a:latin typeface="Tahoma" pitchFamily="34" charset="0"/>
              </a:defRPr>
            </a:lvl4pPr>
            <a:lvl5pPr algn="l" rtl="0" eaLnBrk="1" fontAlgn="base" hangingPunct="1">
              <a:spcBef>
                <a:spcPct val="0"/>
              </a:spcBef>
              <a:spcAft>
                <a:spcPct val="0"/>
              </a:spcAft>
              <a:defRPr sz="2600">
                <a:solidFill>
                  <a:srgbClr val="30A5BE"/>
                </a:solidFill>
                <a:latin typeface="Tahoma" pitchFamily="34" charset="0"/>
              </a:defRPr>
            </a:lvl5pPr>
            <a:lvl6pPr marL="457200" algn="l" rtl="0" eaLnBrk="1" fontAlgn="base" hangingPunct="1">
              <a:spcBef>
                <a:spcPct val="0"/>
              </a:spcBef>
              <a:spcAft>
                <a:spcPct val="0"/>
              </a:spcAft>
              <a:defRPr sz="2600">
                <a:solidFill>
                  <a:srgbClr val="30A5BE"/>
                </a:solidFill>
                <a:latin typeface="Tahoma" pitchFamily="34" charset="0"/>
              </a:defRPr>
            </a:lvl6pPr>
            <a:lvl7pPr marL="914400" algn="l" rtl="0" eaLnBrk="1" fontAlgn="base" hangingPunct="1">
              <a:spcBef>
                <a:spcPct val="0"/>
              </a:spcBef>
              <a:spcAft>
                <a:spcPct val="0"/>
              </a:spcAft>
              <a:defRPr sz="2600">
                <a:solidFill>
                  <a:srgbClr val="30A5BE"/>
                </a:solidFill>
                <a:latin typeface="Tahoma" pitchFamily="34" charset="0"/>
              </a:defRPr>
            </a:lvl7pPr>
            <a:lvl8pPr marL="1371600" algn="l" rtl="0" eaLnBrk="1" fontAlgn="base" hangingPunct="1">
              <a:spcBef>
                <a:spcPct val="0"/>
              </a:spcBef>
              <a:spcAft>
                <a:spcPct val="0"/>
              </a:spcAft>
              <a:defRPr sz="2600">
                <a:solidFill>
                  <a:srgbClr val="30A5BE"/>
                </a:solidFill>
                <a:latin typeface="Tahoma" pitchFamily="34" charset="0"/>
              </a:defRPr>
            </a:lvl8pPr>
            <a:lvl9pPr marL="1828800" algn="l" rtl="0" eaLnBrk="1" fontAlgn="base" hangingPunct="1">
              <a:spcBef>
                <a:spcPct val="0"/>
              </a:spcBef>
              <a:spcAft>
                <a:spcPct val="0"/>
              </a:spcAft>
              <a:defRPr sz="2600">
                <a:solidFill>
                  <a:srgbClr val="30A5BE"/>
                </a:solidFill>
                <a:latin typeface="Tahoma" pitchFamily="34" charset="0"/>
              </a:defRPr>
            </a:lvl9pPr>
          </a:lstStyle>
          <a:p>
            <a:r>
              <a:rPr lang="en-GB" kern="0" dirty="0"/>
              <a:t>“The best way to keep patients safe is to keep doctors safe” </a:t>
            </a:r>
            <a:r>
              <a:rPr lang="en-GB" i="1" kern="0" dirty="0"/>
              <a:t>Terence Stephenson</a:t>
            </a:r>
            <a:endParaRPr lang="en-GB" kern="0" dirty="0"/>
          </a:p>
        </p:txBody>
      </p:sp>
      <p:sp>
        <p:nvSpPr>
          <p:cNvPr id="3" name="Content Placeholder 2"/>
          <p:cNvSpPr txBox="1">
            <a:spLocks/>
          </p:cNvSpPr>
          <p:nvPr/>
        </p:nvSpPr>
        <p:spPr>
          <a:xfrm>
            <a:off x="467544" y="1196752"/>
            <a:ext cx="8114481" cy="4533900"/>
          </a:xfrm>
          <a:prstGeom prst="rect">
            <a:avLst/>
          </a:prstGeom>
        </p:spPr>
        <p:txBody>
          <a:bodyPr/>
          <a:lstStyle>
            <a:lvl1pPr marL="342900" indent="-342900" algn="l" rtl="0" eaLnBrk="1" fontAlgn="base" hangingPunct="1">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0A5BE"/>
              </a:buClr>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rgbClr val="30A5BE"/>
              </a:buClr>
              <a:buFont typeface="Wingdings" pitchFamily="2" charset="2"/>
              <a:buChar char="§"/>
              <a:defRPr>
                <a:solidFill>
                  <a:schemeClr val="tx1"/>
                </a:solidFill>
                <a:latin typeface="+mn-lt"/>
              </a:defRPr>
            </a:lvl3pPr>
            <a:lvl4pPr marL="16002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4pPr>
            <a:lvl5pPr marL="20574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5pPr>
            <a:lvl6pPr marL="25146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endParaRPr lang="en-GB" sz="1800" kern="0" dirty="0">
              <a:solidFill>
                <a:srgbClr val="00000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30708" t="8694" r="32320" b="33206"/>
          <a:stretch>
            <a:fillRect/>
          </a:stretch>
        </p:blipFill>
        <p:spPr bwMode="auto">
          <a:xfrm>
            <a:off x="332533" y="1196752"/>
            <a:ext cx="4220851" cy="372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227626" y="2636912"/>
            <a:ext cx="1488390" cy="31683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Text Placeholder 2"/>
          <p:cNvSpPr txBox="1">
            <a:spLocks/>
          </p:cNvSpPr>
          <p:nvPr/>
        </p:nvSpPr>
        <p:spPr>
          <a:xfrm>
            <a:off x="3173719" y="1767509"/>
            <a:ext cx="5408306" cy="4259919"/>
          </a:xfrm>
          <a:prstGeom prst="rect">
            <a:avLst/>
          </a:prstGeom>
          <a:solidFill>
            <a:schemeClr val="accent1"/>
          </a:solidFill>
        </p:spPr>
        <p:txBody>
          <a:bodyPr/>
          <a:lstStyle>
            <a:lvl1pPr marL="342900" indent="-342900" algn="l" rtl="0" eaLnBrk="1" fontAlgn="base" hangingPunct="1">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0A5BE"/>
              </a:buClr>
              <a:buFont typeface="Wingdings" pitchFamily="2" charset="2"/>
              <a:buChar char="§"/>
              <a:defRPr sz="2000">
                <a:solidFill>
                  <a:schemeClr val="tx1"/>
                </a:solidFill>
                <a:latin typeface="+mn-lt"/>
              </a:defRPr>
            </a:lvl2pPr>
            <a:lvl3pPr marL="1143000" indent="-228600" algn="l" rtl="0" eaLnBrk="1" fontAlgn="base" hangingPunct="1">
              <a:spcBef>
                <a:spcPct val="20000"/>
              </a:spcBef>
              <a:spcAft>
                <a:spcPct val="0"/>
              </a:spcAft>
              <a:buClr>
                <a:srgbClr val="30A5BE"/>
              </a:buClr>
              <a:buFont typeface="Wingdings" pitchFamily="2" charset="2"/>
              <a:buChar char="§"/>
              <a:defRPr>
                <a:solidFill>
                  <a:schemeClr val="tx1"/>
                </a:solidFill>
                <a:latin typeface="+mn-lt"/>
              </a:defRPr>
            </a:lvl3pPr>
            <a:lvl4pPr marL="16002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4pPr>
            <a:lvl5pPr marL="20574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5pPr>
            <a:lvl6pPr marL="25146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718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90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6200" indent="-228600"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pPr marL="0" indent="0">
              <a:buFont typeface="Wingdings" pitchFamily="2" charset="2"/>
              <a:buNone/>
            </a:pPr>
            <a:r>
              <a:rPr lang="en-GB" b="1" dirty="0">
                <a:solidFill>
                  <a:srgbClr val="000000"/>
                </a:solidFill>
              </a:rPr>
              <a:t>Four warning signs</a:t>
            </a:r>
            <a:endParaRPr lang="en-GB" dirty="0">
              <a:solidFill>
                <a:srgbClr val="000000"/>
              </a:solidFill>
            </a:endParaRPr>
          </a:p>
          <a:p>
            <a:r>
              <a:rPr lang="en-GB" sz="2300" dirty="0">
                <a:solidFill>
                  <a:srgbClr val="000000"/>
                </a:solidFill>
              </a:rPr>
              <a:t>supply of new doctors has not kept pace with demand</a:t>
            </a:r>
          </a:p>
          <a:p>
            <a:r>
              <a:rPr lang="en-GB" sz="2300" dirty="0">
                <a:solidFill>
                  <a:srgbClr val="000000"/>
                </a:solidFill>
              </a:rPr>
              <a:t>dependence on non-UK qualified doctors increased in some specialties</a:t>
            </a:r>
          </a:p>
          <a:p>
            <a:r>
              <a:rPr lang="en-GB" sz="2300" dirty="0">
                <a:solidFill>
                  <a:srgbClr val="000000"/>
                </a:solidFill>
              </a:rPr>
              <a:t>at risk of becoming a less attractive place for overseas doctors to work</a:t>
            </a:r>
          </a:p>
          <a:p>
            <a:r>
              <a:rPr lang="en-GB" sz="2300" dirty="0">
                <a:solidFill>
                  <a:srgbClr val="000000"/>
                </a:solidFill>
              </a:rPr>
              <a:t>strain on doctors training and being trained continues</a:t>
            </a:r>
          </a:p>
          <a:p>
            <a:pPr marL="0" indent="0">
              <a:buFont typeface="Wingdings" pitchFamily="2" charset="2"/>
              <a:buNone/>
            </a:pPr>
            <a:r>
              <a:rPr lang="en-GB" sz="2000" dirty="0">
                <a:solidFill>
                  <a:srgbClr val="000000"/>
                </a:solidFill>
              </a:rPr>
              <a:t>State of Medical Education and Practice, GMC, December 2017</a:t>
            </a:r>
          </a:p>
          <a:p>
            <a:endParaRPr lang="en-GB" kern="0" dirty="0">
              <a:solidFill>
                <a:srgbClr val="000000"/>
              </a:solidFill>
            </a:endParaRPr>
          </a:p>
        </p:txBody>
      </p:sp>
    </p:spTree>
    <p:extLst>
      <p:ext uri="{BB962C8B-B14F-4D97-AF65-F5344CB8AC3E}">
        <p14:creationId xmlns:p14="http://schemas.microsoft.com/office/powerpoint/2010/main" val="64492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what can we do?</a:t>
            </a:r>
          </a:p>
        </p:txBody>
      </p:sp>
      <p:sp>
        <p:nvSpPr>
          <p:cNvPr id="3" name="Content Placeholder 2"/>
          <p:cNvSpPr>
            <a:spLocks noGrp="1"/>
          </p:cNvSpPr>
          <p:nvPr>
            <p:ph idx="1"/>
          </p:nvPr>
        </p:nvSpPr>
        <p:spPr>
          <a:xfrm>
            <a:off x="4644007" y="2132856"/>
            <a:ext cx="4032447" cy="600121"/>
          </a:xfrm>
        </p:spPr>
        <p:txBody>
          <a:bodyPr/>
          <a:lstStyle/>
          <a:p>
            <a:r>
              <a:rPr lang="en-GB" dirty="0"/>
              <a:t>Physical space for </a:t>
            </a:r>
            <a:r>
              <a:rPr lang="en-GB" dirty="0" err="1"/>
              <a:t>PLAB</a:t>
            </a:r>
            <a:endParaRPr lang="en-GB" dirty="0"/>
          </a:p>
          <a:p>
            <a:endParaRPr lang="en-GB" dirty="0"/>
          </a:p>
        </p:txBody>
      </p:sp>
      <p:pic>
        <p:nvPicPr>
          <p:cNvPr id="1026"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76" t="11017" b="14698"/>
          <a:stretch/>
        </p:blipFill>
        <p:spPr bwMode="auto">
          <a:xfrm>
            <a:off x="633626" y="1241700"/>
            <a:ext cx="3547648" cy="214580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PLA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70" y="1940889"/>
            <a:ext cx="3645557" cy="242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Image result for mti recruit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89" y="2636912"/>
            <a:ext cx="38100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mage result for gmc medical schoo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425" y="3240526"/>
            <a:ext cx="3866381" cy="257758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4805289" y="2314602"/>
            <a:ext cx="4032447" cy="60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pPr defTabSz="914400"/>
            <a:endParaRPr lang="en-GB" kern="0" dirty="0"/>
          </a:p>
        </p:txBody>
      </p:sp>
      <p:sp>
        <p:nvSpPr>
          <p:cNvPr id="10" name="Content Placeholder 2"/>
          <p:cNvSpPr txBox="1">
            <a:spLocks/>
          </p:cNvSpPr>
          <p:nvPr/>
        </p:nvSpPr>
        <p:spPr bwMode="auto">
          <a:xfrm>
            <a:off x="4644008" y="1436670"/>
            <a:ext cx="4032447" cy="60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pPr defTabSz="914400"/>
            <a:r>
              <a:rPr lang="en-GB" kern="0" dirty="0"/>
              <a:t>Routes to registration</a:t>
            </a:r>
          </a:p>
          <a:p>
            <a:pPr defTabSz="914400"/>
            <a:endParaRPr lang="en-GB" kern="0" dirty="0"/>
          </a:p>
        </p:txBody>
      </p:sp>
      <p:sp>
        <p:nvSpPr>
          <p:cNvPr id="11" name="Content Placeholder 2"/>
          <p:cNvSpPr txBox="1">
            <a:spLocks/>
          </p:cNvSpPr>
          <p:nvPr/>
        </p:nvSpPr>
        <p:spPr bwMode="auto">
          <a:xfrm>
            <a:off x="4632796" y="2853804"/>
            <a:ext cx="4032447" cy="60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r>
              <a:rPr lang="en-GB" dirty="0"/>
              <a:t>Ethical recruitment</a:t>
            </a:r>
          </a:p>
          <a:p>
            <a:pPr defTabSz="914400"/>
            <a:endParaRPr lang="en-GB" kern="0" dirty="0"/>
          </a:p>
        </p:txBody>
      </p:sp>
      <p:sp>
        <p:nvSpPr>
          <p:cNvPr id="13" name="Content Placeholder 2"/>
          <p:cNvSpPr txBox="1">
            <a:spLocks/>
          </p:cNvSpPr>
          <p:nvPr/>
        </p:nvSpPr>
        <p:spPr bwMode="auto">
          <a:xfrm>
            <a:off x="4644008" y="3622704"/>
            <a:ext cx="4032447" cy="60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r>
              <a:rPr lang="en-GB" dirty="0"/>
              <a:t>Increasing medical school places</a:t>
            </a:r>
          </a:p>
        </p:txBody>
      </p:sp>
      <p:pic>
        <p:nvPicPr>
          <p:cNvPr id="1035" name="Picture 11" descr="Image result for legislative cha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3922764"/>
            <a:ext cx="4107679" cy="2088232"/>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bwMode="auto">
          <a:xfrm>
            <a:off x="4673972" y="4666818"/>
            <a:ext cx="4032447" cy="60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r>
              <a:rPr lang="en-GB" dirty="0"/>
              <a:t>Legislative change</a:t>
            </a:r>
          </a:p>
          <a:p>
            <a:pPr defTabSz="914400"/>
            <a:endParaRPr lang="en-GB" kern="0" dirty="0"/>
          </a:p>
        </p:txBody>
      </p:sp>
    </p:spTree>
    <p:extLst>
      <p:ext uri="{BB962C8B-B14F-4D97-AF65-F5344CB8AC3E}">
        <p14:creationId xmlns:p14="http://schemas.microsoft.com/office/powerpoint/2010/main" val="360135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about workforce wellbeing?</a:t>
            </a:r>
          </a:p>
        </p:txBody>
      </p:sp>
      <p:grpSp>
        <p:nvGrpSpPr>
          <p:cNvPr id="6" name="Group 5"/>
          <p:cNvGrpSpPr/>
          <p:nvPr/>
        </p:nvGrpSpPr>
        <p:grpSpPr>
          <a:xfrm>
            <a:off x="2267744" y="1196752"/>
            <a:ext cx="4680520" cy="4653136"/>
            <a:chOff x="1763688" y="332656"/>
            <a:chExt cx="5659820" cy="5785945"/>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716" t="7112" r="27784" b="13794"/>
            <a:stretch/>
          </p:blipFill>
          <p:spPr bwMode="auto">
            <a:xfrm>
              <a:off x="1763688" y="332656"/>
              <a:ext cx="5659820" cy="578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88224" y="332656"/>
              <a:ext cx="83528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719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GB"/>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02513"/>
            <a:ext cx="8136904" cy="474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PQuestion" title="Question Text"/>
          <p:cNvSpPr txBox="1">
            <a:spLocks noGrp="1"/>
          </p:cNvSpPr>
          <p:nvPr>
            <p:ph type="title"/>
          </p:nvPr>
        </p:nvSpPr>
        <p:spPr bwMode="auto">
          <a:xfrm>
            <a:off x="490464" y="192336"/>
            <a:ext cx="8330507"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ctr" anchorCtr="0" compatLnSpc="1">
            <a:prstTxWarp prst="textNoShape">
              <a:avLst/>
            </a:prstTxWarp>
          </a:bodyPr>
          <a:lst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6705" algn="l" rtl="0" eaLnBrk="1" fontAlgn="base" hangingPunct="1">
              <a:spcBef>
                <a:spcPct val="0"/>
              </a:spcBef>
              <a:spcAft>
                <a:spcPct val="0"/>
              </a:spcAft>
              <a:defRPr sz="2600">
                <a:solidFill>
                  <a:srgbClr val="30A5BE"/>
                </a:solidFill>
                <a:latin typeface="Tahoma" pitchFamily="34" charset="0"/>
              </a:defRPr>
            </a:lvl6pPr>
            <a:lvl7pPr marL="913410" algn="l" rtl="0" eaLnBrk="1" fontAlgn="base" hangingPunct="1">
              <a:spcBef>
                <a:spcPct val="0"/>
              </a:spcBef>
              <a:spcAft>
                <a:spcPct val="0"/>
              </a:spcAft>
              <a:defRPr sz="2600">
                <a:solidFill>
                  <a:srgbClr val="30A5BE"/>
                </a:solidFill>
                <a:latin typeface="Tahoma" pitchFamily="34" charset="0"/>
              </a:defRPr>
            </a:lvl7pPr>
            <a:lvl8pPr marL="1370116" algn="l" rtl="0" eaLnBrk="1" fontAlgn="base" hangingPunct="1">
              <a:spcBef>
                <a:spcPct val="0"/>
              </a:spcBef>
              <a:spcAft>
                <a:spcPct val="0"/>
              </a:spcAft>
              <a:defRPr sz="2600">
                <a:solidFill>
                  <a:srgbClr val="30A5BE"/>
                </a:solidFill>
                <a:latin typeface="Tahoma" pitchFamily="34" charset="0"/>
              </a:defRPr>
            </a:lvl8pPr>
            <a:lvl9pPr marL="1826821" algn="l" rtl="0" eaLnBrk="1" fontAlgn="base" hangingPunct="1">
              <a:spcBef>
                <a:spcPct val="0"/>
              </a:spcBef>
              <a:spcAft>
                <a:spcPct val="0"/>
              </a:spcAft>
              <a:defRPr sz="2600">
                <a:solidFill>
                  <a:srgbClr val="30A5BE"/>
                </a:solidFill>
                <a:latin typeface="Tahoma" pitchFamily="34" charset="0"/>
              </a:defRPr>
            </a:lvl9pPr>
          </a:lstStyle>
          <a:p>
            <a:pPr defTabSz="914400"/>
            <a:r>
              <a:rPr lang="en-US" dirty="0"/>
              <a:t>Oliguria occurs twice as frequently in junior doctors on an intensive care unit as in their patients</a:t>
            </a:r>
          </a:p>
        </p:txBody>
      </p:sp>
      <p:sp>
        <p:nvSpPr>
          <p:cNvPr id="6" name="TPQuestion" title="Question Text"/>
          <p:cNvSpPr txBox="1">
            <a:spLocks/>
          </p:cNvSpPr>
          <p:nvPr/>
        </p:nvSpPr>
        <p:spPr bwMode="auto">
          <a:xfrm>
            <a:off x="469876" y="188640"/>
            <a:ext cx="8674124"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1" tIns="45675" rIns="91341" bIns="45675" numCol="1" anchor="ctr" anchorCtr="0" compatLnSpc="1">
            <a:prstTxWarp prst="textNoShape">
              <a:avLst/>
            </a:prstTxWarp>
          </a:bodyPr>
          <a:lstStyle>
            <a:lvl1pPr algn="l" rtl="0" eaLnBrk="0" fontAlgn="base" hangingPunct="0">
              <a:spcBef>
                <a:spcPct val="0"/>
              </a:spcBef>
              <a:spcAft>
                <a:spcPct val="0"/>
              </a:spcAft>
              <a:defRPr sz="2600">
                <a:solidFill>
                  <a:srgbClr val="30A5BE"/>
                </a:solidFill>
                <a:latin typeface="+mj-lt"/>
                <a:ea typeface="+mj-ea"/>
                <a:cs typeface="+mj-cs"/>
              </a:defRPr>
            </a:lvl1pPr>
            <a:lvl2pPr algn="l" rtl="0" eaLnBrk="0" fontAlgn="base" hangingPunct="0">
              <a:spcBef>
                <a:spcPct val="0"/>
              </a:spcBef>
              <a:spcAft>
                <a:spcPct val="0"/>
              </a:spcAft>
              <a:defRPr sz="2600">
                <a:solidFill>
                  <a:srgbClr val="30A5BE"/>
                </a:solidFill>
                <a:latin typeface="Tahoma" pitchFamily="34" charset="0"/>
              </a:defRPr>
            </a:lvl2pPr>
            <a:lvl3pPr algn="l" rtl="0" eaLnBrk="0" fontAlgn="base" hangingPunct="0">
              <a:spcBef>
                <a:spcPct val="0"/>
              </a:spcBef>
              <a:spcAft>
                <a:spcPct val="0"/>
              </a:spcAft>
              <a:defRPr sz="2600">
                <a:solidFill>
                  <a:srgbClr val="30A5BE"/>
                </a:solidFill>
                <a:latin typeface="Tahoma" pitchFamily="34" charset="0"/>
              </a:defRPr>
            </a:lvl3pPr>
            <a:lvl4pPr algn="l" rtl="0" eaLnBrk="0" fontAlgn="base" hangingPunct="0">
              <a:spcBef>
                <a:spcPct val="0"/>
              </a:spcBef>
              <a:spcAft>
                <a:spcPct val="0"/>
              </a:spcAft>
              <a:defRPr sz="2600">
                <a:solidFill>
                  <a:srgbClr val="30A5BE"/>
                </a:solidFill>
                <a:latin typeface="Tahoma" pitchFamily="34" charset="0"/>
              </a:defRPr>
            </a:lvl4pPr>
            <a:lvl5pPr algn="l" rtl="0" eaLnBrk="0" fontAlgn="base" hangingPunct="0">
              <a:spcBef>
                <a:spcPct val="0"/>
              </a:spcBef>
              <a:spcAft>
                <a:spcPct val="0"/>
              </a:spcAft>
              <a:defRPr sz="2600">
                <a:solidFill>
                  <a:srgbClr val="30A5BE"/>
                </a:solidFill>
                <a:latin typeface="Tahoma" pitchFamily="34" charset="0"/>
              </a:defRPr>
            </a:lvl5pPr>
            <a:lvl6pPr marL="456705" algn="l" rtl="0" eaLnBrk="1" fontAlgn="base" hangingPunct="1">
              <a:spcBef>
                <a:spcPct val="0"/>
              </a:spcBef>
              <a:spcAft>
                <a:spcPct val="0"/>
              </a:spcAft>
              <a:defRPr sz="2600">
                <a:solidFill>
                  <a:srgbClr val="30A5BE"/>
                </a:solidFill>
                <a:latin typeface="Tahoma" pitchFamily="34" charset="0"/>
              </a:defRPr>
            </a:lvl6pPr>
            <a:lvl7pPr marL="913410" algn="l" rtl="0" eaLnBrk="1" fontAlgn="base" hangingPunct="1">
              <a:spcBef>
                <a:spcPct val="0"/>
              </a:spcBef>
              <a:spcAft>
                <a:spcPct val="0"/>
              </a:spcAft>
              <a:defRPr sz="2600">
                <a:solidFill>
                  <a:srgbClr val="30A5BE"/>
                </a:solidFill>
                <a:latin typeface="Tahoma" pitchFamily="34" charset="0"/>
              </a:defRPr>
            </a:lvl7pPr>
            <a:lvl8pPr marL="1370116" algn="l" rtl="0" eaLnBrk="1" fontAlgn="base" hangingPunct="1">
              <a:spcBef>
                <a:spcPct val="0"/>
              </a:spcBef>
              <a:spcAft>
                <a:spcPct val="0"/>
              </a:spcAft>
              <a:defRPr sz="2600">
                <a:solidFill>
                  <a:srgbClr val="30A5BE"/>
                </a:solidFill>
                <a:latin typeface="Tahoma" pitchFamily="34" charset="0"/>
              </a:defRPr>
            </a:lvl8pPr>
            <a:lvl9pPr marL="1826821" algn="l" rtl="0" eaLnBrk="1" fontAlgn="base" hangingPunct="1">
              <a:spcBef>
                <a:spcPct val="0"/>
              </a:spcBef>
              <a:spcAft>
                <a:spcPct val="0"/>
              </a:spcAft>
              <a:defRPr sz="2600">
                <a:solidFill>
                  <a:srgbClr val="30A5BE"/>
                </a:solidFill>
                <a:latin typeface="Tahoma"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0" cap="none" spc="0" normalizeH="0" baseline="0" noProof="0" dirty="0">
                <a:ln>
                  <a:noFill/>
                </a:ln>
                <a:solidFill>
                  <a:srgbClr val="30A5BE"/>
                </a:solidFill>
                <a:effectLst/>
                <a:uLnTx/>
                <a:uFillTx/>
                <a:latin typeface="Tahoma"/>
                <a:ea typeface="+mj-ea"/>
                <a:cs typeface="+mj-cs"/>
              </a:rPr>
              <a:t>On an ICU over 22 days, what characteristics/ presentation were most associated with oliguria?</a:t>
            </a:r>
          </a:p>
        </p:txBody>
      </p:sp>
    </p:spTree>
    <p:extLst>
      <p:ext uri="{BB962C8B-B14F-4D97-AF65-F5344CB8AC3E}">
        <p14:creationId xmlns:p14="http://schemas.microsoft.com/office/powerpoint/2010/main" val="283266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title="Question Text"/>
          <p:cNvSpPr>
            <a:spLocks noGrp="1"/>
          </p:cNvSpPr>
          <p:nvPr>
            <p:ph type="title"/>
          </p:nvPr>
        </p:nvSpPr>
        <p:spPr>
          <a:xfrm>
            <a:off x="1259632" y="404664"/>
            <a:ext cx="7322395" cy="665163"/>
          </a:xfrm>
        </p:spPr>
        <p:txBody>
          <a:bodyPr/>
          <a:lstStyle/>
          <a:p>
            <a:r>
              <a:rPr lang="en-GB" dirty="0"/>
              <a:t>I have enough time to stay adequately hydrated</a:t>
            </a:r>
          </a:p>
        </p:txBody>
      </p:sp>
      <p:sp>
        <p:nvSpPr>
          <p:cNvPr id="3" name="TPAnswers" title="Answer Text"/>
          <p:cNvSpPr>
            <a:spLocks noGrp="1"/>
          </p:cNvSpPr>
          <p:nvPr>
            <p:ph type="body" idx="1"/>
            <p:custDataLst>
              <p:tags r:id="rId2"/>
            </p:custDataLst>
          </p:nvPr>
        </p:nvSpPr>
        <p:spPr>
          <a:xfrm>
            <a:off x="1547664" y="1484784"/>
            <a:ext cx="4032448" cy="4533900"/>
          </a:xfrm>
        </p:spPr>
        <p:txBody>
          <a:bodyPr/>
          <a:lstStyle/>
          <a:p>
            <a:pPr marL="457200" indent="-457200">
              <a:buFont typeface="Wingdings" pitchFamily="2" charset="2"/>
              <a:buAutoNum type="alphaUcPeriod"/>
            </a:pPr>
            <a:r>
              <a:rPr lang="en-GB" dirty="0"/>
              <a:t>Yes</a:t>
            </a:r>
          </a:p>
          <a:p>
            <a:pPr marL="457200" indent="-457200">
              <a:buFont typeface="Wingdings" pitchFamily="2" charset="2"/>
              <a:buAutoNum type="alphaUcPeriod"/>
            </a:pPr>
            <a:r>
              <a:rPr lang="en-GB" dirty="0"/>
              <a:t>No</a:t>
            </a:r>
          </a:p>
          <a:p>
            <a:pPr marL="457200" indent="-457200">
              <a:buFont typeface="Wingdings" pitchFamily="2" charset="2"/>
              <a:buAutoNum type="alphaUcPeriod"/>
            </a:pPr>
            <a:r>
              <a:rPr lang="en-GB" dirty="0"/>
              <a:t>Yes, but I sometimes fall into bad habits</a:t>
            </a:r>
          </a:p>
        </p:txBody>
      </p:sp>
      <p:sp>
        <p:nvSpPr>
          <p:cNvPr id="4" name="TPPolling" title="Polling Shape"/>
          <p:cNvSpPr/>
          <p:nvPr/>
        </p:nvSpPr>
        <p:spPr>
          <a:xfrm>
            <a:off x="0" y="0"/>
            <a:ext cx="12700" cy="12700"/>
          </a:xfrm>
          <a:prstGeom prst="rect">
            <a:avLst/>
          </a:prstGeom>
          <a:solidFill>
            <a:schemeClr val="accent1">
              <a:alpha val="1000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6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a:ea typeface="+mn-ea"/>
              <a:cs typeface="+mn-cs"/>
            </a:endParaRPr>
          </a:p>
        </p:txBody>
      </p:sp>
    </p:spTree>
    <p:custDataLst>
      <p:tags r:id="rId1"/>
    </p:custDataLst>
    <p:extLst>
      <p:ext uri="{BB962C8B-B14F-4D97-AF65-F5344CB8AC3E}">
        <p14:creationId xmlns:p14="http://schemas.microsoft.com/office/powerpoint/2010/main" val="299657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54807" y="1638350"/>
            <a:ext cx="4251631" cy="461665"/>
          </a:xfrm>
          <a:prstGeom prst="rect">
            <a:avLst/>
          </a:prstGeom>
          <a:noFill/>
        </p:spPr>
        <p:txBody>
          <a:bodyPr wrap="square" rtlCol="0">
            <a:spAutoFit/>
          </a:bodyPr>
          <a:lstStyle/>
          <a:p>
            <a:r>
              <a:rPr lang="en-GB" sz="2400" b="1" dirty="0">
                <a:solidFill>
                  <a:schemeClr val="accent2">
                    <a:lumMod val="60000"/>
                    <a:lumOff val="40000"/>
                  </a:schemeClr>
                </a:solidFill>
              </a:rPr>
              <a:t>Fire</a:t>
            </a:r>
          </a:p>
        </p:txBody>
      </p:sp>
      <p:sp>
        <p:nvSpPr>
          <p:cNvPr id="11" name="TextBox 10"/>
          <p:cNvSpPr txBox="1"/>
          <p:nvPr/>
        </p:nvSpPr>
        <p:spPr>
          <a:xfrm>
            <a:off x="1555677" y="2100015"/>
            <a:ext cx="2754280" cy="461665"/>
          </a:xfrm>
          <a:prstGeom prst="rect">
            <a:avLst/>
          </a:prstGeom>
          <a:noFill/>
        </p:spPr>
        <p:txBody>
          <a:bodyPr wrap="none" rtlCol="0">
            <a:spAutoFit/>
          </a:bodyPr>
          <a:lstStyle/>
          <a:p>
            <a:r>
              <a:rPr lang="en-GB" sz="2400" b="1" dirty="0">
                <a:solidFill>
                  <a:srgbClr val="30A5BE"/>
                </a:solidFill>
              </a:rPr>
              <a:t>Manual handling</a:t>
            </a:r>
          </a:p>
        </p:txBody>
      </p:sp>
      <p:sp>
        <p:nvSpPr>
          <p:cNvPr id="12" name="TextBox 11"/>
          <p:cNvSpPr txBox="1"/>
          <p:nvPr/>
        </p:nvSpPr>
        <p:spPr>
          <a:xfrm>
            <a:off x="1554807" y="2639722"/>
            <a:ext cx="7632848" cy="461665"/>
          </a:xfrm>
          <a:prstGeom prst="rect">
            <a:avLst/>
          </a:prstGeom>
          <a:noFill/>
        </p:spPr>
        <p:txBody>
          <a:bodyPr wrap="square" rtlCol="0">
            <a:spAutoFit/>
          </a:bodyPr>
          <a:lstStyle/>
          <a:p>
            <a:r>
              <a:rPr lang="en-GB" sz="2400" b="1" dirty="0">
                <a:solidFill>
                  <a:schemeClr val="accent2">
                    <a:lumMod val="60000"/>
                    <a:lumOff val="40000"/>
                  </a:schemeClr>
                </a:solidFill>
              </a:rPr>
              <a:t>Equipment</a:t>
            </a:r>
          </a:p>
        </p:txBody>
      </p:sp>
      <p:sp>
        <p:nvSpPr>
          <p:cNvPr id="13" name="TextBox 12"/>
          <p:cNvSpPr txBox="1"/>
          <p:nvPr/>
        </p:nvSpPr>
        <p:spPr>
          <a:xfrm>
            <a:off x="1561703" y="3702994"/>
            <a:ext cx="3212739" cy="461665"/>
          </a:xfrm>
          <a:prstGeom prst="rect">
            <a:avLst/>
          </a:prstGeom>
          <a:noFill/>
        </p:spPr>
        <p:txBody>
          <a:bodyPr wrap="none" rtlCol="0">
            <a:spAutoFit/>
          </a:bodyPr>
          <a:lstStyle/>
          <a:p>
            <a:r>
              <a:rPr lang="en-GB" sz="2400" b="1" dirty="0">
                <a:solidFill>
                  <a:schemeClr val="accent2">
                    <a:lumMod val="60000"/>
                    <a:lumOff val="40000"/>
                  </a:schemeClr>
                </a:solidFill>
              </a:rPr>
              <a:t>Slips, trips and falls</a:t>
            </a:r>
          </a:p>
        </p:txBody>
      </p:sp>
      <p:sp>
        <p:nvSpPr>
          <p:cNvPr id="14" name="TextBox 13"/>
          <p:cNvSpPr txBox="1"/>
          <p:nvPr/>
        </p:nvSpPr>
        <p:spPr>
          <a:xfrm>
            <a:off x="1613389" y="4203148"/>
            <a:ext cx="4134465" cy="461665"/>
          </a:xfrm>
          <a:prstGeom prst="rect">
            <a:avLst/>
          </a:prstGeom>
          <a:noFill/>
        </p:spPr>
        <p:txBody>
          <a:bodyPr wrap="none" rtlCol="0">
            <a:spAutoFit/>
          </a:bodyPr>
          <a:lstStyle/>
          <a:p>
            <a:r>
              <a:rPr lang="en-GB" sz="2400" b="1" dirty="0">
                <a:solidFill>
                  <a:srgbClr val="30A5BE"/>
                </a:solidFill>
              </a:rPr>
              <a:t>Infection control and PPE</a:t>
            </a:r>
          </a:p>
        </p:txBody>
      </p:sp>
      <p:sp>
        <p:nvSpPr>
          <p:cNvPr id="15" name="TextBox 14"/>
          <p:cNvSpPr txBox="1"/>
          <p:nvPr/>
        </p:nvSpPr>
        <p:spPr>
          <a:xfrm>
            <a:off x="1613389" y="4671636"/>
            <a:ext cx="5612434" cy="461665"/>
          </a:xfrm>
          <a:prstGeom prst="rect">
            <a:avLst/>
          </a:prstGeom>
          <a:noFill/>
        </p:spPr>
        <p:txBody>
          <a:bodyPr wrap="none" rtlCol="0">
            <a:spAutoFit/>
          </a:bodyPr>
          <a:lstStyle/>
          <a:p>
            <a:r>
              <a:rPr lang="en-GB" sz="2400" b="1" dirty="0">
                <a:solidFill>
                  <a:schemeClr val="accent2">
                    <a:lumMod val="60000"/>
                    <a:lumOff val="40000"/>
                  </a:schemeClr>
                </a:solidFill>
              </a:rPr>
              <a:t>Infection control and handwashing</a:t>
            </a:r>
          </a:p>
        </p:txBody>
      </p:sp>
      <p:sp>
        <p:nvSpPr>
          <p:cNvPr id="16" name="TextBox 15"/>
          <p:cNvSpPr txBox="1"/>
          <p:nvPr/>
        </p:nvSpPr>
        <p:spPr>
          <a:xfrm>
            <a:off x="1613389" y="5132774"/>
            <a:ext cx="2443298" cy="461665"/>
          </a:xfrm>
          <a:prstGeom prst="rect">
            <a:avLst/>
          </a:prstGeom>
          <a:noFill/>
        </p:spPr>
        <p:txBody>
          <a:bodyPr wrap="none" rtlCol="0">
            <a:spAutoFit/>
          </a:bodyPr>
          <a:lstStyle/>
          <a:p>
            <a:r>
              <a:rPr lang="en-GB" sz="2400" b="1" dirty="0">
                <a:solidFill>
                  <a:srgbClr val="30A5BE"/>
                </a:solidFill>
              </a:rPr>
              <a:t>Resus services</a:t>
            </a:r>
          </a:p>
        </p:txBody>
      </p:sp>
      <p:sp>
        <p:nvSpPr>
          <p:cNvPr id="17" name="TextBox 16"/>
          <p:cNvSpPr txBox="1"/>
          <p:nvPr/>
        </p:nvSpPr>
        <p:spPr>
          <a:xfrm>
            <a:off x="1613389" y="5593912"/>
            <a:ext cx="3950120" cy="461665"/>
          </a:xfrm>
          <a:prstGeom prst="rect">
            <a:avLst/>
          </a:prstGeom>
          <a:noFill/>
        </p:spPr>
        <p:txBody>
          <a:bodyPr wrap="none" rtlCol="0">
            <a:spAutoFit/>
          </a:bodyPr>
          <a:lstStyle/>
          <a:p>
            <a:r>
              <a:rPr lang="en-GB" sz="2400" b="1" dirty="0">
                <a:solidFill>
                  <a:schemeClr val="accent2">
                    <a:lumMod val="60000"/>
                    <a:lumOff val="40000"/>
                  </a:schemeClr>
                </a:solidFill>
              </a:rPr>
              <a:t>Information governance</a:t>
            </a:r>
          </a:p>
        </p:txBody>
      </p:sp>
      <p:sp>
        <p:nvSpPr>
          <p:cNvPr id="19" name="TextBox 18"/>
          <p:cNvSpPr txBox="1"/>
          <p:nvPr/>
        </p:nvSpPr>
        <p:spPr>
          <a:xfrm>
            <a:off x="1554807" y="3146172"/>
            <a:ext cx="3635932" cy="461665"/>
          </a:xfrm>
          <a:prstGeom prst="rect">
            <a:avLst/>
          </a:prstGeom>
          <a:noFill/>
        </p:spPr>
        <p:txBody>
          <a:bodyPr wrap="none" rtlCol="0">
            <a:spAutoFit/>
          </a:bodyPr>
          <a:lstStyle/>
          <a:p>
            <a:r>
              <a:rPr lang="en-GB" sz="2400" b="1" dirty="0">
                <a:solidFill>
                  <a:srgbClr val="30A5BE"/>
                </a:solidFill>
              </a:rPr>
              <a:t>Hazardous substances</a:t>
            </a:r>
          </a:p>
        </p:txBody>
      </p:sp>
      <p:sp>
        <p:nvSpPr>
          <p:cNvPr id="28" name="TextBox 27"/>
          <p:cNvSpPr txBox="1"/>
          <p:nvPr/>
        </p:nvSpPr>
        <p:spPr>
          <a:xfrm>
            <a:off x="1525339" y="1184922"/>
            <a:ext cx="4251631" cy="461665"/>
          </a:xfrm>
          <a:prstGeom prst="rect">
            <a:avLst/>
          </a:prstGeom>
          <a:noFill/>
        </p:spPr>
        <p:txBody>
          <a:bodyPr wrap="square" rtlCol="0">
            <a:spAutoFit/>
          </a:bodyPr>
          <a:lstStyle/>
          <a:p>
            <a:r>
              <a:rPr lang="en-US" sz="2400" b="1" dirty="0">
                <a:solidFill>
                  <a:srgbClr val="30A5BE"/>
                </a:solidFill>
              </a:rPr>
              <a:t>IT skills assessment</a:t>
            </a:r>
          </a:p>
        </p:txBody>
      </p:sp>
      <p:sp>
        <p:nvSpPr>
          <p:cNvPr id="4" name="Title 3"/>
          <p:cNvSpPr>
            <a:spLocks noGrp="1"/>
          </p:cNvSpPr>
          <p:nvPr>
            <p:ph type="title"/>
          </p:nvPr>
        </p:nvSpPr>
        <p:spPr/>
        <p:txBody>
          <a:bodyPr/>
          <a:lstStyle/>
          <a:p>
            <a:r>
              <a:rPr lang="en-GB" dirty="0"/>
              <a:t>Induction?</a:t>
            </a:r>
          </a:p>
        </p:txBody>
      </p:sp>
    </p:spTree>
    <p:extLst>
      <p:ext uri="{BB962C8B-B14F-4D97-AF65-F5344CB8AC3E}">
        <p14:creationId xmlns:p14="http://schemas.microsoft.com/office/powerpoint/2010/main" val="266376674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9" grpId="0"/>
      <p:bldP spid="28"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15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960" y="1124744"/>
            <a:ext cx="4392488" cy="4631407"/>
          </a:xfrm>
        </p:spPr>
        <p:txBody>
          <a:bodyPr/>
          <a:lstStyle/>
          <a:p>
            <a:endParaRPr lang="en-GB" b="1" dirty="0"/>
          </a:p>
          <a:p>
            <a:r>
              <a:rPr lang="en-GB" b="1" dirty="0"/>
              <a:t>Free half-day workshops </a:t>
            </a:r>
            <a:r>
              <a:rPr lang="en-GB" dirty="0"/>
              <a:t>delivered by experienced GMC staff, who are experts in GMC guidance</a:t>
            </a:r>
          </a:p>
          <a:p>
            <a:endParaRPr lang="en-GB" dirty="0"/>
          </a:p>
          <a:p>
            <a:r>
              <a:rPr lang="en-GB" b="1" dirty="0"/>
              <a:t>Free online self-assessment tool </a:t>
            </a:r>
            <a:r>
              <a:rPr lang="en-GB" dirty="0"/>
              <a:t>helps doctors identify where they need to improve their understanding of GMC guidance</a:t>
            </a:r>
          </a:p>
          <a:p>
            <a:endParaRPr lang="en-GB" dirty="0"/>
          </a:p>
          <a:p>
            <a:endParaRPr lang="en-GB" dirty="0"/>
          </a:p>
        </p:txBody>
      </p:sp>
      <p:pic>
        <p:nvPicPr>
          <p:cNvPr id="1027" name="Picture 3" descr="C:\Users\mbentley\AppData\Local\Microsoft\Windows\Temporary Internet Files\Content.Outlook\41Z5JR74\_KWE00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250"/>
          <a:stretch/>
        </p:blipFill>
        <p:spPr bwMode="auto">
          <a:xfrm>
            <a:off x="792647" y="1340768"/>
            <a:ext cx="3203289"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789040"/>
            <a:ext cx="3312368" cy="223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073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EE52E-86DD-4C82-B2E2-7648D918415A}"/>
              </a:ext>
            </a:extLst>
          </p:cNvPr>
          <p:cNvSpPr>
            <a:spLocks noGrp="1"/>
          </p:cNvSpPr>
          <p:nvPr>
            <p:ph type="title"/>
          </p:nvPr>
        </p:nvSpPr>
        <p:spPr>
          <a:xfrm>
            <a:off x="1331640" y="220662"/>
            <a:ext cx="7161212" cy="665163"/>
          </a:xfrm>
        </p:spPr>
        <p:txBody>
          <a:bodyPr/>
          <a:lstStyle/>
          <a:p>
            <a:r>
              <a:rPr lang="en-GB" dirty="0"/>
              <a:t>What percentage of attendees said they would change their practice after attending?</a:t>
            </a:r>
          </a:p>
        </p:txBody>
      </p:sp>
      <p:sp>
        <p:nvSpPr>
          <p:cNvPr id="3" name="Content Placeholder 2">
            <a:extLst>
              <a:ext uri="{FF2B5EF4-FFF2-40B4-BE49-F238E27FC236}">
                <a16:creationId xmlns:a16="http://schemas.microsoft.com/office/drawing/2014/main" id="{4C25C346-1DCB-4E16-AFD4-7A6AE821330D}"/>
              </a:ext>
            </a:extLst>
          </p:cNvPr>
          <p:cNvSpPr>
            <a:spLocks noGrp="1"/>
          </p:cNvSpPr>
          <p:nvPr>
            <p:ph idx="1"/>
          </p:nvPr>
        </p:nvSpPr>
        <p:spPr/>
        <p:txBody>
          <a:bodyPr/>
          <a:lstStyle/>
          <a:p>
            <a:r>
              <a:rPr lang="en-GB" dirty="0"/>
              <a:t>71%</a:t>
            </a:r>
          </a:p>
          <a:p>
            <a:r>
              <a:rPr lang="en-GB" dirty="0"/>
              <a:t>81%</a:t>
            </a:r>
          </a:p>
          <a:p>
            <a:r>
              <a:rPr lang="en-GB" dirty="0"/>
              <a:t>91%</a:t>
            </a:r>
          </a:p>
        </p:txBody>
      </p:sp>
    </p:spTree>
    <p:extLst>
      <p:ext uri="{BB962C8B-B14F-4D97-AF65-F5344CB8AC3E}">
        <p14:creationId xmlns:p14="http://schemas.microsoft.com/office/powerpoint/2010/main" val="113249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8786" y="1047751"/>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17579" y="6078541"/>
            <a:ext cx="8054975" cy="1587"/>
          </a:xfrm>
          <a:prstGeom prst="line">
            <a:avLst/>
          </a:prstGeom>
          <a:ln>
            <a:solidFill>
              <a:srgbClr val="1986A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7525" y="1046184"/>
            <a:ext cx="904875" cy="3175"/>
          </a:xfrm>
          <a:prstGeom prst="line">
            <a:avLst/>
          </a:prstGeom>
          <a:ln w="38100" cap="flat" cmpd="sng" algn="ctr">
            <a:solidFill>
              <a:srgbClr val="1986A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3766" name="Rectangle 6"/>
          <p:cNvSpPr>
            <a:spLocks noChangeArrowheads="1"/>
          </p:cNvSpPr>
          <p:nvPr/>
        </p:nvSpPr>
        <p:spPr bwMode="black">
          <a:xfrm>
            <a:off x="738188" y="371475"/>
            <a:ext cx="7834312"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srgbClr val="554596"/>
                </a:solidFill>
                <a:effectLst/>
                <a:uLnTx/>
                <a:uFillTx/>
                <a:latin typeface="Tahoma"/>
                <a:ea typeface="ＭＳ Ｐゴシック" pitchFamily="34" charset="-128"/>
                <a:cs typeface="Arial" pitchFamily="34" charset="0"/>
              </a:rPr>
              <a:t> </a:t>
            </a:r>
          </a:p>
        </p:txBody>
      </p:sp>
      <p:sp>
        <p:nvSpPr>
          <p:cNvPr id="373767" name="AutoShape 13"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sp>
        <p:nvSpPr>
          <p:cNvPr id="373768" name="AutoShape 15" descr="Z"/>
          <p:cNvSpPr>
            <a:spLocks noChangeAspect="1" noChangeArrowheads="1"/>
          </p:cNvSpPr>
          <p:nvPr/>
        </p:nvSpPr>
        <p:spPr bwMode="auto">
          <a:xfrm>
            <a:off x="131763" y="46039"/>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pic>
        <p:nvPicPr>
          <p:cNvPr id="373769" name="Picture 17" descr="Get%20out%20of%20the%20ivory%20tower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5" y="1250951"/>
            <a:ext cx="7351713"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7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1424011"/>
            <a:ext cx="72771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380513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2928" y="605911"/>
            <a:ext cx="3189582" cy="411738"/>
          </a:xfrm>
          <a:prstGeom prst="rect">
            <a:avLst/>
          </a:prstGeom>
        </p:spPr>
        <p:txBody>
          <a:bodyPr vert="horz" wrap="square" lIns="0" tIns="11516" rIns="0" bIns="0" rtlCol="0">
            <a:spAutoFit/>
          </a:bodyPr>
          <a:lstStyle/>
          <a:p>
            <a:pPr marL="11516">
              <a:spcBef>
                <a:spcPts val="91"/>
              </a:spcBef>
            </a:pPr>
            <a:r>
              <a:rPr lang="en-GB" spc="73" dirty="0"/>
              <a:t>Does it work?</a:t>
            </a:r>
            <a:endParaRPr spc="73" dirty="0"/>
          </a:p>
        </p:txBody>
      </p:sp>
      <p:sp>
        <p:nvSpPr>
          <p:cNvPr id="3" name="object 3"/>
          <p:cNvSpPr txBox="1"/>
          <p:nvPr/>
        </p:nvSpPr>
        <p:spPr>
          <a:xfrm>
            <a:off x="994047" y="1196752"/>
            <a:ext cx="7003106" cy="4225603"/>
          </a:xfrm>
          <a:prstGeom prst="rect">
            <a:avLst/>
          </a:prstGeom>
        </p:spPr>
        <p:txBody>
          <a:bodyPr vert="horz" wrap="square" lIns="0" tIns="11516" rIns="0" bIns="0" rtlCol="0">
            <a:spAutoFit/>
          </a:bodyPr>
          <a:lstStyle/>
          <a:p>
            <a:pPr marL="149713" indent="-138196">
              <a:spcBef>
                <a:spcPts val="1333"/>
              </a:spcBef>
              <a:buClr>
                <a:srgbClr val="DC651D"/>
              </a:buClr>
              <a:buFontTx/>
              <a:buChar char="•"/>
              <a:tabLst>
                <a:tab pos="150288" algn="l"/>
              </a:tabLst>
            </a:pPr>
            <a:r>
              <a:rPr lang="en-GB" b="1" spc="32" dirty="0">
                <a:solidFill>
                  <a:srgbClr val="231F20"/>
                </a:solidFill>
                <a:latin typeface="ArialSFMT"/>
                <a:cs typeface="ArialSFMT"/>
              </a:rPr>
              <a:t>98% </a:t>
            </a:r>
            <a:r>
              <a:rPr lang="en-GB" spc="32" dirty="0">
                <a:solidFill>
                  <a:srgbClr val="231F20"/>
                </a:solidFill>
                <a:latin typeface="ArialSFMT"/>
                <a:cs typeface="ArialSFMT"/>
              </a:rPr>
              <a:t>rated the session as good or very good</a:t>
            </a:r>
          </a:p>
          <a:p>
            <a:pPr marL="149713" indent="-138196">
              <a:spcBef>
                <a:spcPts val="1333"/>
              </a:spcBef>
              <a:buClr>
                <a:srgbClr val="DC651D"/>
              </a:buClr>
              <a:buChar char="•"/>
              <a:tabLst>
                <a:tab pos="150288" algn="l"/>
              </a:tabLst>
            </a:pPr>
            <a:r>
              <a:rPr lang="en-GB" b="1" spc="32" dirty="0">
                <a:solidFill>
                  <a:srgbClr val="231F20"/>
                </a:solidFill>
                <a:latin typeface="ArialSFMT"/>
                <a:cs typeface="ArialSFMT"/>
              </a:rPr>
              <a:t>97%</a:t>
            </a:r>
            <a:r>
              <a:rPr lang="en-GB" spc="32" dirty="0">
                <a:solidFill>
                  <a:srgbClr val="231F20"/>
                </a:solidFill>
                <a:latin typeface="ArialSFMT"/>
                <a:cs typeface="ArialSFMT"/>
              </a:rPr>
              <a:t> would recommend it to a friend</a:t>
            </a:r>
          </a:p>
          <a:p>
            <a:pPr marL="149713" indent="-138196">
              <a:spcBef>
                <a:spcPts val="1333"/>
              </a:spcBef>
              <a:buClr>
                <a:srgbClr val="DC651D"/>
              </a:buClr>
              <a:buChar char="•"/>
              <a:tabLst>
                <a:tab pos="150288" algn="l"/>
              </a:tabLst>
            </a:pPr>
            <a:r>
              <a:rPr lang="en-GB" b="1" spc="32" dirty="0">
                <a:solidFill>
                  <a:srgbClr val="231F20"/>
                </a:solidFill>
                <a:latin typeface="ArialSFMT"/>
                <a:cs typeface="ArialSFMT"/>
              </a:rPr>
              <a:t>91% </a:t>
            </a:r>
            <a:r>
              <a:rPr lang="en-GB" spc="32" dirty="0">
                <a:solidFill>
                  <a:srgbClr val="231F20"/>
                </a:solidFill>
                <a:latin typeface="ArialSFMT"/>
                <a:cs typeface="ArialSFMT"/>
              </a:rPr>
              <a:t>would change their practice as a result of attending</a:t>
            </a:r>
          </a:p>
          <a:p>
            <a:pPr marL="149713" indent="-138196">
              <a:spcBef>
                <a:spcPts val="1333"/>
              </a:spcBef>
              <a:buClr>
                <a:srgbClr val="DC651D"/>
              </a:buClr>
              <a:buChar char="•"/>
              <a:tabLst>
                <a:tab pos="150288" algn="l"/>
              </a:tabLst>
            </a:pPr>
            <a:r>
              <a:rPr lang="en-GB" b="1" spc="32" dirty="0">
                <a:solidFill>
                  <a:srgbClr val="231F20"/>
                </a:solidFill>
                <a:latin typeface="ArialSFMT"/>
                <a:cs typeface="ArialSFMT"/>
              </a:rPr>
              <a:t>97%</a:t>
            </a:r>
            <a:r>
              <a:rPr lang="en-GB" spc="32" dirty="0">
                <a:solidFill>
                  <a:srgbClr val="231F20"/>
                </a:solidFill>
                <a:latin typeface="ArialSFMT"/>
                <a:cs typeface="ArialSFMT"/>
              </a:rPr>
              <a:t> improved their knowledge</a:t>
            </a:r>
          </a:p>
          <a:p>
            <a:pPr marL="149713" indent="-138196">
              <a:spcBef>
                <a:spcPts val="1333"/>
              </a:spcBef>
              <a:buClr>
                <a:srgbClr val="DC651D"/>
              </a:buClr>
              <a:buChar char="•"/>
              <a:tabLst>
                <a:tab pos="150288" algn="l"/>
              </a:tabLst>
            </a:pPr>
            <a:r>
              <a:rPr lang="en-GB" b="1" spc="32" dirty="0">
                <a:solidFill>
                  <a:srgbClr val="231F20"/>
                </a:solidFill>
                <a:latin typeface="ArialSFMT"/>
                <a:cs typeface="ArialSFMT"/>
              </a:rPr>
              <a:t>95% </a:t>
            </a:r>
            <a:r>
              <a:rPr lang="en-GB" spc="32" dirty="0">
                <a:solidFill>
                  <a:srgbClr val="231F20"/>
                </a:solidFill>
                <a:latin typeface="ArialSFMT"/>
                <a:cs typeface="ArialSFMT"/>
              </a:rPr>
              <a:t>improved their impression of the GMC</a:t>
            </a:r>
          </a:p>
          <a:p>
            <a:pPr marL="11516">
              <a:spcBef>
                <a:spcPts val="1333"/>
              </a:spcBef>
              <a:buClr>
                <a:srgbClr val="DC651D"/>
              </a:buClr>
              <a:tabLst>
                <a:tab pos="150288" algn="l"/>
              </a:tabLst>
            </a:pPr>
            <a:r>
              <a:rPr lang="en-GB" spc="73" dirty="0">
                <a:solidFill>
                  <a:srgbClr val="DC651D"/>
                </a:solidFill>
                <a:latin typeface="ArialSFMT"/>
                <a:ea typeface="+mj-ea"/>
              </a:rPr>
              <a:t>Newcastle University evaluation research since undertaken shows:</a:t>
            </a:r>
          </a:p>
          <a:p>
            <a:pPr marL="149713" indent="-138196">
              <a:spcBef>
                <a:spcPts val="1333"/>
              </a:spcBef>
              <a:buClr>
                <a:srgbClr val="DC651D"/>
              </a:buClr>
              <a:buChar char="•"/>
              <a:tabLst>
                <a:tab pos="150288" algn="l"/>
              </a:tabLst>
            </a:pPr>
            <a:r>
              <a:rPr lang="en-GB" spc="32" dirty="0">
                <a:solidFill>
                  <a:srgbClr val="231F20"/>
                </a:solidFill>
                <a:latin typeface="ArialSFMT"/>
                <a:cs typeface="ArialSFMT"/>
              </a:rPr>
              <a:t>Significant improvements to understanding of GMC guidance, confidence and patient-</a:t>
            </a:r>
            <a:r>
              <a:rPr lang="en-GB" spc="32" dirty="0" err="1">
                <a:solidFill>
                  <a:srgbClr val="231F20"/>
                </a:solidFill>
                <a:latin typeface="ArialSFMT"/>
                <a:cs typeface="ArialSFMT"/>
              </a:rPr>
              <a:t>centredness</a:t>
            </a:r>
            <a:endParaRPr lang="en-GB" spc="32" dirty="0">
              <a:solidFill>
                <a:srgbClr val="231F20"/>
              </a:solidFill>
              <a:latin typeface="ArialSFMT"/>
              <a:cs typeface="ArialSFMT"/>
            </a:endParaRPr>
          </a:p>
          <a:p>
            <a:pPr marL="149713" indent="-138196">
              <a:spcBef>
                <a:spcPts val="1333"/>
              </a:spcBef>
              <a:buClr>
                <a:srgbClr val="DC651D"/>
              </a:buClr>
              <a:buChar char="•"/>
              <a:tabLst>
                <a:tab pos="150288" algn="l"/>
              </a:tabLst>
            </a:pPr>
            <a:r>
              <a:rPr lang="en-GB" spc="32" dirty="0">
                <a:solidFill>
                  <a:srgbClr val="231F20"/>
                </a:solidFill>
                <a:latin typeface="ArialSFMT"/>
                <a:cs typeface="ArialSFMT"/>
              </a:rPr>
              <a:t>3 month follow up showed intention to change practice resulted in actual changes </a:t>
            </a:r>
          </a:p>
        </p:txBody>
      </p:sp>
      <p:sp>
        <p:nvSpPr>
          <p:cNvPr id="4" name="Rectangle 3"/>
          <p:cNvSpPr/>
          <p:nvPr/>
        </p:nvSpPr>
        <p:spPr>
          <a:xfrm>
            <a:off x="994047" y="5676320"/>
            <a:ext cx="8063361" cy="369332"/>
          </a:xfrm>
          <a:prstGeom prst="rect">
            <a:avLst/>
          </a:prstGeom>
        </p:spPr>
        <p:txBody>
          <a:bodyPr wrap="none">
            <a:spAutoFit/>
          </a:bodyPr>
          <a:lstStyle/>
          <a:p>
            <a:r>
              <a:rPr lang="en-GB" spc="73" dirty="0">
                <a:solidFill>
                  <a:srgbClr val="DC651D"/>
                </a:solidFill>
                <a:latin typeface="ArialSFMT"/>
              </a:rPr>
              <a:t>Currently working with MWRES to further influence induction &amp; support</a:t>
            </a:r>
            <a:endParaRPr lang="en-GB" dirty="0"/>
          </a:p>
        </p:txBody>
      </p:sp>
    </p:spTree>
    <p:extLst>
      <p:ext uri="{BB962C8B-B14F-4D97-AF65-F5344CB8AC3E}">
        <p14:creationId xmlns:p14="http://schemas.microsoft.com/office/powerpoint/2010/main" val="254043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812" y="476672"/>
            <a:ext cx="7327651" cy="665162"/>
          </a:xfrm>
        </p:spPr>
        <p:txBody>
          <a:bodyPr/>
          <a:lstStyle/>
          <a:p>
            <a:r>
              <a:rPr lang="en-GB" dirty="0"/>
              <a:t>Bullying: Impact on workforce widely recognised</a:t>
            </a:r>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2000"/>
          <a:stretch/>
        </p:blipFill>
        <p:spPr bwMode="auto">
          <a:xfrm>
            <a:off x="1907704" y="1108310"/>
            <a:ext cx="5760640" cy="3219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0990" y="4540842"/>
            <a:ext cx="3600400" cy="1200329"/>
          </a:xfrm>
          <a:prstGeom prst="rect">
            <a:avLst/>
          </a:prstGeom>
          <a:solidFill>
            <a:srgbClr val="00B0F0"/>
          </a:solidFill>
        </p:spPr>
        <p:txBody>
          <a:bodyPr wrap="square" rtlCol="0">
            <a:spAutoFit/>
          </a:bodyPr>
          <a:lstStyle/>
          <a:p>
            <a:r>
              <a:rPr lang="en-GB" dirty="0">
                <a:solidFill>
                  <a:srgbClr val="FFFFFF"/>
                </a:solidFill>
              </a:rPr>
              <a:t>‘Trusts are paying the price for poor staff retention and work place culture through having to use costly locums and bank staff’</a:t>
            </a:r>
          </a:p>
        </p:txBody>
      </p:sp>
      <p:sp>
        <p:nvSpPr>
          <p:cNvPr id="7" name="TextBox 6"/>
          <p:cNvSpPr txBox="1"/>
          <p:nvPr/>
        </p:nvSpPr>
        <p:spPr>
          <a:xfrm>
            <a:off x="5395037" y="4549361"/>
            <a:ext cx="3312368" cy="1200329"/>
          </a:xfrm>
          <a:prstGeom prst="rect">
            <a:avLst/>
          </a:prstGeom>
          <a:solidFill>
            <a:srgbClr val="00B0F0"/>
          </a:solidFill>
        </p:spPr>
        <p:txBody>
          <a:bodyPr wrap="square" rtlCol="0">
            <a:spAutoFit/>
          </a:bodyPr>
          <a:lstStyle/>
          <a:p>
            <a:endParaRPr lang="en-GB" dirty="0">
              <a:solidFill>
                <a:srgbClr val="000000"/>
              </a:solidFill>
            </a:endParaRPr>
          </a:p>
          <a:p>
            <a:r>
              <a:rPr lang="en-GB" dirty="0">
                <a:solidFill>
                  <a:srgbClr val="FFFFFF"/>
                </a:solidFill>
              </a:rPr>
              <a:t>‘Regulators should focus more on staff wellbeing and culture’</a:t>
            </a:r>
          </a:p>
          <a:p>
            <a:endParaRPr lang="en-GB" dirty="0">
              <a:solidFill>
                <a:srgbClr val="FFFFFF"/>
              </a:solidFill>
            </a:endParaRPr>
          </a:p>
        </p:txBody>
      </p:sp>
    </p:spTree>
    <p:extLst>
      <p:ext uri="{BB962C8B-B14F-4D97-AF65-F5344CB8AC3E}">
        <p14:creationId xmlns:p14="http://schemas.microsoft.com/office/powerpoint/2010/main" val="360309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Professional behaviours and patient safety</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96" t="30741" r="39166" b="17963"/>
          <a:stretch/>
        </p:blipFill>
        <p:spPr bwMode="auto">
          <a:xfrm>
            <a:off x="1115616" y="1484784"/>
            <a:ext cx="7080093" cy="4217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69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17" r="1546"/>
          <a:stretch/>
        </p:blipFill>
        <p:spPr bwMode="auto">
          <a:xfrm>
            <a:off x="3429047" y="1348714"/>
            <a:ext cx="5547429" cy="416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6EB3DA06-E219-441E-B7A2-49E4B87DAF2F}"/>
              </a:ext>
            </a:extLst>
          </p:cNvPr>
          <p:cNvPicPr>
            <a:picLocks noChangeAspect="1"/>
          </p:cNvPicPr>
          <p:nvPr/>
        </p:nvPicPr>
        <p:blipFill>
          <a:blip r:embed="rId4"/>
          <a:stretch>
            <a:fillRect/>
          </a:stretch>
        </p:blipFill>
        <p:spPr>
          <a:xfrm>
            <a:off x="189779" y="1268760"/>
            <a:ext cx="3170195" cy="4535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5440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7264-57DD-4642-A8A2-FAF47DD4C8F8}"/>
              </a:ext>
            </a:extLst>
          </p:cNvPr>
          <p:cNvSpPr>
            <a:spLocks noGrp="1"/>
          </p:cNvSpPr>
          <p:nvPr>
            <p:ph type="title"/>
          </p:nvPr>
        </p:nvSpPr>
        <p:spPr/>
        <p:txBody>
          <a:bodyPr/>
          <a:lstStyle/>
          <a:p>
            <a:r>
              <a:rPr lang="en-GB" dirty="0"/>
              <a:t>Six steps needed</a:t>
            </a:r>
          </a:p>
        </p:txBody>
      </p:sp>
      <p:graphicFrame>
        <p:nvGraphicFramePr>
          <p:cNvPr id="5" name="Content Placeholder 4">
            <a:extLst>
              <a:ext uri="{FF2B5EF4-FFF2-40B4-BE49-F238E27FC236}">
                <a16:creationId xmlns:a16="http://schemas.microsoft.com/office/drawing/2014/main" id="{8D5BF947-81C7-406F-BC02-1F65A2A63580}"/>
              </a:ext>
            </a:extLst>
          </p:cNvPr>
          <p:cNvGraphicFramePr>
            <a:graphicFrameLocks noGrp="1"/>
          </p:cNvGraphicFramePr>
          <p:nvPr>
            <p:ph idx="1"/>
          </p:nvPr>
        </p:nvGraphicFramePr>
        <p:xfrm>
          <a:off x="312551" y="1722837"/>
          <a:ext cx="5039379" cy="3579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42328B72-DC56-434A-9FA8-125A0AD28691}"/>
              </a:ext>
            </a:extLst>
          </p:cNvPr>
          <p:cNvSpPr/>
          <p:nvPr/>
        </p:nvSpPr>
        <p:spPr>
          <a:xfrm>
            <a:off x="5567082" y="3115867"/>
            <a:ext cx="1156447" cy="793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697F7EF6-E98A-4EEF-B146-5F5D8554EF83}"/>
              </a:ext>
            </a:extLst>
          </p:cNvPr>
          <p:cNvSpPr txBox="1"/>
          <p:nvPr/>
        </p:nvSpPr>
        <p:spPr>
          <a:xfrm>
            <a:off x="6938682" y="2978876"/>
            <a:ext cx="2070848" cy="923330"/>
          </a:xfrm>
          <a:prstGeom prst="rect">
            <a:avLst/>
          </a:prstGeom>
          <a:noFill/>
          <a:ln>
            <a:solidFill>
              <a:schemeClr val="tx1"/>
            </a:solidFill>
          </a:ln>
        </p:spPr>
        <p:txBody>
          <a:bodyPr wrap="square" rtlCol="0">
            <a:spAutoFit/>
          </a:bodyPr>
          <a:lstStyle/>
          <a:p>
            <a:pPr algn="ctr"/>
            <a:r>
              <a:rPr lang="en-GB" dirty="0"/>
              <a:t>Call to action</a:t>
            </a:r>
          </a:p>
          <a:p>
            <a:pPr algn="ctr"/>
            <a:r>
              <a:rPr lang="en-GB" dirty="0"/>
              <a:t>Recommendations</a:t>
            </a:r>
          </a:p>
          <a:p>
            <a:pPr algn="ctr"/>
            <a:r>
              <a:rPr lang="en-GB" dirty="0"/>
              <a:t>Case studies</a:t>
            </a:r>
          </a:p>
        </p:txBody>
      </p:sp>
      <p:pic>
        <p:nvPicPr>
          <p:cNvPr id="8" name="Picture 7">
            <a:extLst>
              <a:ext uri="{FF2B5EF4-FFF2-40B4-BE49-F238E27FC236}">
                <a16:creationId xmlns:a16="http://schemas.microsoft.com/office/drawing/2014/main" id="{ADE17579-7371-4E61-95CB-78DB9775120D}"/>
              </a:ext>
            </a:extLst>
          </p:cNvPr>
          <p:cNvPicPr>
            <a:picLocks noChangeAspect="1"/>
          </p:cNvPicPr>
          <p:nvPr/>
        </p:nvPicPr>
        <p:blipFill>
          <a:blip r:embed="rId8"/>
          <a:stretch>
            <a:fillRect/>
          </a:stretch>
        </p:blipFill>
        <p:spPr>
          <a:xfrm>
            <a:off x="7477693" y="4082820"/>
            <a:ext cx="940166" cy="1219455"/>
          </a:xfrm>
          <a:prstGeom prst="rect">
            <a:avLst/>
          </a:prstGeom>
          <a:ln>
            <a:solidFill>
              <a:schemeClr val="tx1"/>
            </a:solidFill>
          </a:ln>
        </p:spPr>
      </p:pic>
    </p:spTree>
    <p:extLst>
      <p:ext uri="{BB962C8B-B14F-4D97-AF65-F5344CB8AC3E}">
        <p14:creationId xmlns:p14="http://schemas.microsoft.com/office/powerpoint/2010/main" val="395710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93DA-2EEF-4DF0-B227-5ACFD2DFAD14}"/>
              </a:ext>
            </a:extLst>
          </p:cNvPr>
          <p:cNvSpPr>
            <a:spLocks noGrp="1"/>
          </p:cNvSpPr>
          <p:nvPr>
            <p:ph type="title"/>
          </p:nvPr>
        </p:nvSpPr>
        <p:spPr/>
        <p:txBody>
          <a:bodyPr/>
          <a:lstStyle/>
          <a:p>
            <a:r>
              <a:rPr lang="en-GB" dirty="0"/>
              <a:t>Alice – one of our clinical fellows said: </a:t>
            </a:r>
            <a:br>
              <a:rPr lang="en-GB" dirty="0"/>
            </a:br>
            <a:endParaRPr lang="en-GB" dirty="0"/>
          </a:p>
        </p:txBody>
      </p:sp>
      <p:sp>
        <p:nvSpPr>
          <p:cNvPr id="3" name="Content Placeholder 2">
            <a:extLst>
              <a:ext uri="{FF2B5EF4-FFF2-40B4-BE49-F238E27FC236}">
                <a16:creationId xmlns:a16="http://schemas.microsoft.com/office/drawing/2014/main" id="{E33DBA3D-2497-4E9D-AD3F-5C722D8E5838}"/>
              </a:ext>
            </a:extLst>
          </p:cNvPr>
          <p:cNvSpPr>
            <a:spLocks noGrp="1"/>
          </p:cNvSpPr>
          <p:nvPr>
            <p:ph idx="1"/>
          </p:nvPr>
        </p:nvSpPr>
        <p:spPr>
          <a:xfrm>
            <a:off x="4355976" y="1340768"/>
            <a:ext cx="4788024" cy="4680520"/>
          </a:xfrm>
        </p:spPr>
        <p:txBody>
          <a:bodyPr/>
          <a:lstStyle/>
          <a:p>
            <a:pPr marL="0" indent="0">
              <a:buNone/>
            </a:pPr>
            <a:r>
              <a:rPr lang="en-GB" i="1" dirty="0"/>
              <a:t>“</a:t>
            </a:r>
            <a:r>
              <a:rPr lang="en-GB" dirty="0"/>
              <a:t>What has struck me reading this report is that there are places all over the UK doing inspiring things to make doctors’ lives better – with equally inspiring results. What seems to unite these is that wellbeing and staff are a priority, that leaders have invested their time, and that there has been collaborative and creative thinking about ways forward.”</a:t>
            </a:r>
            <a:endParaRPr lang="en-GB" i="1" dirty="0"/>
          </a:p>
          <a:p>
            <a:endParaRPr lang="en-GB" dirty="0"/>
          </a:p>
        </p:txBody>
      </p:sp>
      <p:pic>
        <p:nvPicPr>
          <p:cNvPr id="4" name="Content Placeholder 3">
            <a:extLst>
              <a:ext uri="{FF2B5EF4-FFF2-40B4-BE49-F238E27FC236}">
                <a16:creationId xmlns:a16="http://schemas.microsoft.com/office/drawing/2014/main" id="{E40217A1-9F09-4A1F-9804-894D5A37B840}"/>
              </a:ext>
            </a:extLst>
          </p:cNvPr>
          <p:cNvPicPr>
            <a:picLocks noChangeAspect="1"/>
          </p:cNvPicPr>
          <p:nvPr/>
        </p:nvPicPr>
        <p:blipFill>
          <a:blip r:embed="rId3"/>
          <a:stretch>
            <a:fillRect/>
          </a:stretch>
        </p:blipFill>
        <p:spPr bwMode="auto">
          <a:xfrm>
            <a:off x="323528" y="1540119"/>
            <a:ext cx="3888432" cy="367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000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GMC Outreach</a:t>
            </a:r>
          </a:p>
        </p:txBody>
      </p:sp>
      <p:sp>
        <p:nvSpPr>
          <p:cNvPr id="3" name="Content Placeholder 2"/>
          <p:cNvSpPr>
            <a:spLocks noGrp="1"/>
          </p:cNvSpPr>
          <p:nvPr>
            <p:ph idx="1"/>
          </p:nvPr>
        </p:nvSpPr>
        <p:spPr>
          <a:xfrm>
            <a:off x="323528" y="1268760"/>
            <a:ext cx="3817615" cy="4542964"/>
          </a:xfrm>
        </p:spPr>
        <p:txBody>
          <a:bodyPr/>
          <a:lstStyle/>
          <a:p>
            <a:pPr>
              <a:spcBef>
                <a:spcPts val="1800"/>
              </a:spcBef>
            </a:pPr>
            <a:r>
              <a:rPr lang="en-GB" sz="2000" dirty="0"/>
              <a:t>We are an ‘up stream’ preventative intervention</a:t>
            </a:r>
          </a:p>
          <a:p>
            <a:pPr>
              <a:spcBef>
                <a:spcPts val="1800"/>
              </a:spcBef>
            </a:pPr>
            <a:r>
              <a:rPr lang="en-GB" sz="2000" dirty="0"/>
              <a:t>We offer consultancy to the provider </a:t>
            </a:r>
          </a:p>
          <a:p>
            <a:pPr>
              <a:spcBef>
                <a:spcPts val="1800"/>
              </a:spcBef>
            </a:pPr>
            <a:r>
              <a:rPr lang="en-GB" sz="2000" dirty="0"/>
              <a:t>We provide supportive teaching interventions to doctors and medical students</a:t>
            </a:r>
          </a:p>
          <a:p>
            <a:pPr>
              <a:spcBef>
                <a:spcPts val="1800"/>
              </a:spcBef>
            </a:pPr>
            <a:r>
              <a:rPr lang="en-GB" sz="2000" dirty="0"/>
              <a:t>We proactively listen, to inform policy, operations and our approach to providing support</a:t>
            </a:r>
          </a:p>
          <a:p>
            <a:pPr>
              <a:spcBef>
                <a:spcPts val="1800"/>
              </a:spcBef>
            </a:pPr>
            <a:endParaRPr lang="en-GB" sz="1800" dirty="0"/>
          </a:p>
          <a:p>
            <a:endParaRPr lang="en-GB" sz="2000" dirty="0"/>
          </a:p>
        </p:txBody>
      </p:sp>
      <p:sp>
        <p:nvSpPr>
          <p:cNvPr id="6" name="Rectangle 5"/>
          <p:cNvSpPr/>
          <p:nvPr/>
        </p:nvSpPr>
        <p:spPr>
          <a:xfrm>
            <a:off x="1115616" y="6120457"/>
            <a:ext cx="7560840" cy="46166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30A5BE"/>
              </a:buClr>
              <a:buSzTx/>
              <a:buFontTx/>
              <a:buNone/>
              <a:tabLst/>
              <a:defRPr/>
            </a:pPr>
            <a:r>
              <a:rPr kumimoji="0" lang="en-GB" sz="2400" b="0" i="0" u="none" strike="noStrike" kern="1200" cap="none" spc="0" normalizeH="0" baseline="0" noProof="0" dirty="0">
                <a:ln>
                  <a:noFill/>
                </a:ln>
                <a:solidFill>
                  <a:srgbClr val="30A5BE"/>
                </a:solidFill>
                <a:effectLst/>
                <a:uLnTx/>
                <a:uFillTx/>
                <a:latin typeface="Tahoma"/>
                <a:ea typeface="+mn-ea"/>
                <a:cs typeface="+mn-cs"/>
              </a:rPr>
              <a:t>Relational regulation: engage, influence, inform</a:t>
            </a:r>
            <a:endParaRPr kumimoji="0" lang="en-GB" sz="2400" b="0" i="0" u="none" strike="noStrike" kern="0" cap="none" spc="0" normalizeH="0" baseline="0" noProof="0" dirty="0">
              <a:ln>
                <a:noFill/>
              </a:ln>
              <a:solidFill>
                <a:srgbClr val="30A5BE"/>
              </a:solidFill>
              <a:effectLst/>
              <a:uLnTx/>
              <a:uFillTx/>
              <a:latin typeface="Tahoma"/>
              <a:ea typeface="+mn-ea"/>
              <a:cs typeface="+mn-cs"/>
            </a:endParaRPr>
          </a:p>
        </p:txBody>
      </p:sp>
      <p:pic>
        <p:nvPicPr>
          <p:cNvPr id="7" name="Picture 6">
            <a:extLst>
              <a:ext uri="{FF2B5EF4-FFF2-40B4-BE49-F238E27FC236}">
                <a16:creationId xmlns:a16="http://schemas.microsoft.com/office/drawing/2014/main" id="{D926A47B-CCE7-4ECA-A1A3-23497729DD72}"/>
              </a:ext>
            </a:extLst>
          </p:cNvPr>
          <p:cNvPicPr>
            <a:picLocks noChangeAspect="1"/>
          </p:cNvPicPr>
          <p:nvPr/>
        </p:nvPicPr>
        <p:blipFill>
          <a:blip r:embed="rId3"/>
          <a:stretch>
            <a:fillRect/>
          </a:stretch>
        </p:blipFill>
        <p:spPr>
          <a:xfrm>
            <a:off x="5014495" y="3665182"/>
            <a:ext cx="3311177" cy="2210211"/>
          </a:xfrm>
          <a:prstGeom prst="rect">
            <a:avLst/>
          </a:prstGeom>
        </p:spPr>
      </p:pic>
      <p:pic>
        <p:nvPicPr>
          <p:cNvPr id="8" name="Picture 7">
            <a:extLst>
              <a:ext uri="{FF2B5EF4-FFF2-40B4-BE49-F238E27FC236}">
                <a16:creationId xmlns:a16="http://schemas.microsoft.com/office/drawing/2014/main" id="{9242E79A-93A0-4400-983E-EBC2EEEE65F0}"/>
              </a:ext>
            </a:extLst>
          </p:cNvPr>
          <p:cNvPicPr>
            <a:picLocks noChangeAspect="1"/>
          </p:cNvPicPr>
          <p:nvPr/>
        </p:nvPicPr>
        <p:blipFill>
          <a:blip r:embed="rId4"/>
          <a:stretch>
            <a:fillRect/>
          </a:stretch>
        </p:blipFill>
        <p:spPr>
          <a:xfrm>
            <a:off x="5001421" y="1209907"/>
            <a:ext cx="3370683" cy="2247122"/>
          </a:xfrm>
          <a:prstGeom prst="rect">
            <a:avLst/>
          </a:prstGeom>
        </p:spPr>
      </p:pic>
      <p:pic>
        <p:nvPicPr>
          <p:cNvPr id="4" name="Picture 3">
            <a:extLst>
              <a:ext uri="{FF2B5EF4-FFF2-40B4-BE49-F238E27FC236}">
                <a16:creationId xmlns:a16="http://schemas.microsoft.com/office/drawing/2014/main" id="{74B39251-6131-4188-AC3B-C8A50D7489F3}"/>
              </a:ext>
            </a:extLst>
          </p:cNvPr>
          <p:cNvPicPr>
            <a:picLocks noChangeAspect="1"/>
          </p:cNvPicPr>
          <p:nvPr/>
        </p:nvPicPr>
        <p:blipFill rotWithShape="1">
          <a:blip r:embed="rId5"/>
          <a:srcRect l="2750" t="22001" r="9051" b="5201"/>
          <a:stretch/>
        </p:blipFill>
        <p:spPr>
          <a:xfrm>
            <a:off x="-78860" y="1046277"/>
            <a:ext cx="9131043" cy="5074180"/>
          </a:xfrm>
          <a:prstGeom prst="rect">
            <a:avLst/>
          </a:prstGeom>
          <a:ln>
            <a:noFill/>
          </a:ln>
          <a:effectLst>
            <a:softEdge rad="112500"/>
          </a:effectLst>
        </p:spPr>
      </p:pic>
    </p:spTree>
    <p:extLst>
      <p:ext uri="{BB962C8B-B14F-4D97-AF65-F5344CB8AC3E}">
        <p14:creationId xmlns:p14="http://schemas.microsoft.com/office/powerpoint/2010/main" val="181002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0"/>
            <a:ext cx="2853341" cy="1116368"/>
          </a:xfrm>
        </p:spPr>
        <p:txBody>
          <a:bodyPr/>
          <a:lstStyle/>
          <a:p>
            <a:r>
              <a:rPr lang="en-GB" dirty="0"/>
              <a:t>Our vision</a:t>
            </a:r>
          </a:p>
        </p:txBody>
      </p:sp>
      <p:sp>
        <p:nvSpPr>
          <p:cNvPr id="3" name="Text Placeholder 2"/>
          <p:cNvSpPr>
            <a:spLocks noGrp="1"/>
          </p:cNvSpPr>
          <p:nvPr>
            <p:ph type="body" idx="1"/>
          </p:nvPr>
        </p:nvSpPr>
        <p:spPr>
          <a:xfrm>
            <a:off x="312664" y="1221532"/>
            <a:ext cx="4331344" cy="4464496"/>
          </a:xfrm>
        </p:spPr>
        <p:txBody>
          <a:bodyPr/>
          <a:lstStyle/>
          <a:p>
            <a:pPr marL="310942" indent="-310942">
              <a:buClr>
                <a:srgbClr val="FFC000"/>
              </a:buClr>
              <a:buSzPct val="100000"/>
              <a:buFont typeface="Wingdings" panose="05000000000000000000" pitchFamily="2" charset="2"/>
              <a:buChar char="ü"/>
            </a:pPr>
            <a:r>
              <a:rPr lang="en-GB" sz="2000" dirty="0"/>
              <a:t>Welcome to UK Practice is a natural step in the journey to becoming a doctor in the UK </a:t>
            </a:r>
          </a:p>
          <a:p>
            <a:pPr marL="310942" indent="-310942">
              <a:buClr>
                <a:srgbClr val="FFC000"/>
              </a:buClr>
              <a:buSzPct val="100000"/>
              <a:buFont typeface="Wingdings" panose="05000000000000000000" pitchFamily="2" charset="2"/>
              <a:buChar char="ü"/>
            </a:pPr>
            <a:endParaRPr lang="en-GB" sz="2000" dirty="0"/>
          </a:p>
          <a:p>
            <a:pPr marL="310942" indent="-310942">
              <a:buClr>
                <a:srgbClr val="FFC000"/>
              </a:buClr>
              <a:buSzPct val="100000"/>
              <a:buFont typeface="Wingdings" panose="05000000000000000000" pitchFamily="2" charset="2"/>
              <a:buChar char="ü"/>
            </a:pPr>
            <a:r>
              <a:rPr lang="en-GB" sz="2000" dirty="0"/>
              <a:t>A majority of internationally-qualified doctors new to UK practice will have taken part by the end of 2021</a:t>
            </a:r>
          </a:p>
          <a:p>
            <a:pPr marL="310942" indent="-310942">
              <a:buClr>
                <a:srgbClr val="FFC000"/>
              </a:buClr>
              <a:buSzPct val="100000"/>
              <a:buFont typeface="Wingdings" panose="05000000000000000000" pitchFamily="2" charset="2"/>
              <a:buChar char="ü"/>
            </a:pPr>
            <a:endParaRPr lang="en-GB" sz="2000" dirty="0"/>
          </a:p>
          <a:p>
            <a:pPr marL="310942" indent="-310942">
              <a:buClr>
                <a:srgbClr val="FFC000"/>
              </a:buClr>
              <a:buSzPct val="100000"/>
              <a:buFont typeface="Wingdings" panose="05000000000000000000" pitchFamily="2" charset="2"/>
              <a:buChar char="ü"/>
            </a:pPr>
            <a:r>
              <a:rPr lang="en-GB" sz="2000" dirty="0"/>
              <a:t>All doctors who register through a sponsoring organisation attend WtUKP</a:t>
            </a:r>
          </a:p>
          <a:p>
            <a:pPr marL="310942" indent="-310942">
              <a:buClr>
                <a:srgbClr val="FFC000"/>
              </a:buClr>
              <a:buSzPct val="100000"/>
              <a:buFont typeface="Wingdings" panose="05000000000000000000" pitchFamily="2" charset="2"/>
              <a:buChar char="ü"/>
            </a:pPr>
            <a:endParaRPr lang="en-GB" dirty="0"/>
          </a:p>
          <a:p>
            <a:endParaRPr lang="en-GB" dirty="0"/>
          </a:p>
        </p:txBody>
      </p:sp>
      <p:sp>
        <p:nvSpPr>
          <p:cNvPr id="4" name="Text Placeholder 2"/>
          <p:cNvSpPr txBox="1">
            <a:spLocks/>
          </p:cNvSpPr>
          <p:nvPr/>
        </p:nvSpPr>
        <p:spPr bwMode="auto">
          <a:xfrm>
            <a:off x="4788024" y="1196752"/>
            <a:ext cx="4248472"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pPr marL="310942" indent="-310942" defTabSz="914400">
              <a:buClr>
                <a:srgbClr val="FFC000"/>
              </a:buClr>
              <a:buSzPct val="100000"/>
              <a:buFont typeface="Wingdings" pitchFamily="2" charset="2"/>
              <a:buChar char="ü"/>
            </a:pPr>
            <a:r>
              <a:rPr lang="en-GB" sz="2000" kern="0" dirty="0"/>
              <a:t>That we are able to work with colleagues on the ground to improve cultures and ongoing support for international doctors</a:t>
            </a:r>
          </a:p>
          <a:p>
            <a:pPr marL="310942" indent="-310942" defTabSz="914400">
              <a:buClr>
                <a:srgbClr val="FFC000"/>
              </a:buClr>
              <a:buSzPct val="100000"/>
              <a:buFont typeface="Wingdings" pitchFamily="2" charset="2"/>
              <a:buChar char="ü"/>
            </a:pPr>
            <a:endParaRPr lang="en-GB" sz="2000" kern="0" dirty="0"/>
          </a:p>
          <a:p>
            <a:pPr marL="310942" indent="-310942" defTabSz="914400">
              <a:buClr>
                <a:srgbClr val="FFC000"/>
              </a:buClr>
              <a:buSzPct val="100000"/>
              <a:buFont typeface="Wingdings" pitchFamily="2" charset="2"/>
              <a:buChar char="ü"/>
            </a:pPr>
            <a:r>
              <a:rPr lang="en-GB" sz="2000" kern="0" dirty="0"/>
              <a:t>That we can support the system to tackle bullying </a:t>
            </a:r>
          </a:p>
          <a:p>
            <a:pPr marL="310942" indent="-310942" defTabSz="914400">
              <a:buClr>
                <a:srgbClr val="FFC000"/>
              </a:buClr>
              <a:buSzPct val="100000"/>
              <a:buFont typeface="Wingdings" pitchFamily="2" charset="2"/>
              <a:buChar char="ü"/>
            </a:pPr>
            <a:endParaRPr lang="en-GB" sz="2000" kern="0" dirty="0"/>
          </a:p>
          <a:p>
            <a:pPr marL="310942" indent="-310942" defTabSz="914400">
              <a:buClr>
                <a:srgbClr val="FFC000"/>
              </a:buClr>
              <a:buSzPct val="100000"/>
              <a:buFont typeface="Wingdings" pitchFamily="2" charset="2"/>
              <a:buChar char="ü"/>
            </a:pPr>
            <a:endParaRPr lang="en-GB" sz="2000" kern="0" dirty="0"/>
          </a:p>
          <a:p>
            <a:pPr marL="310942" indent="-310942" defTabSz="914400">
              <a:buClr>
                <a:srgbClr val="FFC000"/>
              </a:buClr>
              <a:buSzPct val="100000"/>
              <a:buFont typeface="Wingdings" pitchFamily="2" charset="2"/>
              <a:buChar char="ü"/>
            </a:pPr>
            <a:r>
              <a:rPr lang="en-GB" sz="2000" kern="0" dirty="0"/>
              <a:t>That we can collaborate to improve wellbeing and prevent harm</a:t>
            </a:r>
          </a:p>
          <a:p>
            <a:pPr marL="310942" indent="-310942" defTabSz="914400">
              <a:buClr>
                <a:srgbClr val="FFC000"/>
              </a:buClr>
              <a:buSzPct val="100000"/>
              <a:buFont typeface="Wingdings" pitchFamily="2" charset="2"/>
              <a:buChar char="ü"/>
            </a:pPr>
            <a:endParaRPr lang="en-GB" kern="0" dirty="0"/>
          </a:p>
          <a:p>
            <a:pPr defTabSz="914400"/>
            <a:endParaRPr lang="en-GB" kern="0" dirty="0"/>
          </a:p>
        </p:txBody>
      </p:sp>
    </p:spTree>
    <p:extLst>
      <p:ext uri="{BB962C8B-B14F-4D97-AF65-F5344CB8AC3E}">
        <p14:creationId xmlns:p14="http://schemas.microsoft.com/office/powerpoint/2010/main" val="2376671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038E22-38FC-4F46-A0C8-4FD7377B3083}"/>
              </a:ext>
            </a:extLst>
          </p:cNvPr>
          <p:cNvPicPr>
            <a:picLocks noChangeAspect="1"/>
          </p:cNvPicPr>
          <p:nvPr/>
        </p:nvPicPr>
        <p:blipFill>
          <a:blip r:embed="rId3"/>
          <a:stretch>
            <a:fillRect/>
          </a:stretch>
        </p:blipFill>
        <p:spPr>
          <a:xfrm>
            <a:off x="-8113" y="0"/>
            <a:ext cx="9152114" cy="6858000"/>
          </a:xfrm>
          <a:prstGeom prst="rect">
            <a:avLst/>
          </a:prstGeom>
        </p:spPr>
      </p:pic>
      <p:sp>
        <p:nvSpPr>
          <p:cNvPr id="5" name="Text Placeholder 2"/>
          <p:cNvSpPr txBox="1">
            <a:spLocks/>
          </p:cNvSpPr>
          <p:nvPr/>
        </p:nvSpPr>
        <p:spPr bwMode="auto">
          <a:xfrm>
            <a:off x="238204" y="980728"/>
            <a:ext cx="433134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pPr marL="310942" indent="-310942" defTabSz="914400">
              <a:buClr>
                <a:srgbClr val="FFC000"/>
              </a:buClr>
              <a:buSzPct val="100000"/>
              <a:buFont typeface="Wingdings" pitchFamily="2" charset="2"/>
              <a:buChar char="ü"/>
            </a:pPr>
            <a:r>
              <a:rPr lang="en-GB" sz="2000" b="1" kern="0" dirty="0">
                <a:solidFill>
                  <a:schemeClr val="bg1"/>
                </a:solidFill>
              </a:rPr>
              <a:t>Welcome to UK Practice is a natural step in the journey to becoming a doctor in the UK </a:t>
            </a:r>
          </a:p>
          <a:p>
            <a:pPr marL="310942" indent="-310942" defTabSz="914400">
              <a:buClr>
                <a:srgbClr val="FFC000"/>
              </a:buClr>
              <a:buSzPct val="100000"/>
              <a:buFont typeface="Wingdings" pitchFamily="2" charset="2"/>
              <a:buChar char="ü"/>
            </a:pPr>
            <a:endParaRPr lang="en-GB" sz="2000" b="1" kern="0" dirty="0">
              <a:solidFill>
                <a:schemeClr val="bg1"/>
              </a:solidFill>
            </a:endParaRPr>
          </a:p>
          <a:p>
            <a:pPr marL="310942" indent="-310942" defTabSz="914400">
              <a:buClr>
                <a:srgbClr val="FFC000"/>
              </a:buClr>
              <a:buSzPct val="100000"/>
              <a:buFont typeface="Wingdings" pitchFamily="2" charset="2"/>
              <a:buChar char="ü"/>
            </a:pPr>
            <a:r>
              <a:rPr lang="en-GB" sz="2000" b="1" kern="0" dirty="0">
                <a:solidFill>
                  <a:schemeClr val="bg1"/>
                </a:solidFill>
              </a:rPr>
              <a:t>A majority of internationally qualified doctors, new to UK practice, will have taken part by the end of 2021</a:t>
            </a:r>
          </a:p>
          <a:p>
            <a:pPr marL="310942" indent="-310942" defTabSz="914400">
              <a:buClr>
                <a:srgbClr val="FFC000"/>
              </a:buClr>
              <a:buSzPct val="100000"/>
              <a:buFont typeface="Wingdings" pitchFamily="2" charset="2"/>
              <a:buChar char="ü"/>
            </a:pPr>
            <a:endParaRPr lang="en-GB" sz="2000" b="1" kern="0" dirty="0">
              <a:solidFill>
                <a:schemeClr val="bg1"/>
              </a:solidFill>
            </a:endParaRPr>
          </a:p>
          <a:p>
            <a:pPr marL="310942" indent="-310942" defTabSz="914400">
              <a:buClr>
                <a:srgbClr val="FFC000"/>
              </a:buClr>
              <a:buSzPct val="100000"/>
              <a:buFont typeface="Wingdings" pitchFamily="2" charset="2"/>
              <a:buChar char="ü"/>
            </a:pPr>
            <a:r>
              <a:rPr lang="en-GB" sz="2000" b="1" kern="0" dirty="0">
                <a:solidFill>
                  <a:schemeClr val="bg1"/>
                </a:solidFill>
              </a:rPr>
              <a:t>All doctors who register through a sponsoring organisation attend </a:t>
            </a:r>
            <a:r>
              <a:rPr lang="en-GB" sz="2000" b="1" kern="0" dirty="0" err="1">
                <a:solidFill>
                  <a:schemeClr val="bg1"/>
                </a:solidFill>
              </a:rPr>
              <a:t>WtUKP</a:t>
            </a:r>
            <a:endParaRPr lang="en-GB" sz="2000" b="1" kern="0" dirty="0">
              <a:solidFill>
                <a:schemeClr val="bg1"/>
              </a:solidFill>
            </a:endParaRPr>
          </a:p>
          <a:p>
            <a:pPr marL="310942" indent="-310942" defTabSz="914400">
              <a:buClr>
                <a:srgbClr val="FFC000"/>
              </a:buClr>
              <a:buSzPct val="100000"/>
              <a:buFont typeface="Wingdings" pitchFamily="2" charset="2"/>
              <a:buChar char="ü"/>
            </a:pPr>
            <a:endParaRPr lang="en-GB" b="1" kern="0" dirty="0">
              <a:solidFill>
                <a:schemeClr val="bg1"/>
              </a:solidFill>
            </a:endParaRPr>
          </a:p>
          <a:p>
            <a:pPr defTabSz="914400"/>
            <a:endParaRPr lang="en-GB" b="1" kern="0" dirty="0">
              <a:solidFill>
                <a:schemeClr val="bg1"/>
              </a:solidFill>
            </a:endParaRPr>
          </a:p>
        </p:txBody>
      </p:sp>
      <p:sp>
        <p:nvSpPr>
          <p:cNvPr id="7" name="Text Placeholder 2"/>
          <p:cNvSpPr txBox="1">
            <a:spLocks/>
          </p:cNvSpPr>
          <p:nvPr/>
        </p:nvSpPr>
        <p:spPr bwMode="auto">
          <a:xfrm>
            <a:off x="4836344" y="966197"/>
            <a:ext cx="443686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3" tIns="45685" rIns="91363" bIns="45685" numCol="1" anchor="t" anchorCtr="0" compatLnSpc="1">
            <a:prstTxWarp prst="textNoShape">
              <a:avLst/>
            </a:prstTxWarp>
          </a:bodyPr>
          <a:lstStyle>
            <a:lvl1pPr marL="342613" indent="-342613" algn="l" rtl="0" eaLnBrk="0" fontAlgn="base" hangingPunct="0">
              <a:spcBef>
                <a:spcPct val="20000"/>
              </a:spcBef>
              <a:spcAft>
                <a:spcPct val="0"/>
              </a:spcAft>
              <a:buClr>
                <a:srgbClr val="30A5BE"/>
              </a:buClr>
              <a:buFont typeface="Wingdings" pitchFamily="2" charset="2"/>
              <a:buChar char="§"/>
              <a:defRPr sz="2400">
                <a:solidFill>
                  <a:schemeClr val="tx1"/>
                </a:solidFill>
                <a:latin typeface="+mn-lt"/>
                <a:ea typeface="+mn-ea"/>
                <a:cs typeface="+mn-cs"/>
              </a:defRPr>
            </a:lvl1pPr>
            <a:lvl2pPr marL="742327" indent="-285506" algn="l" rtl="0" eaLnBrk="0" fontAlgn="base" hangingPunct="0">
              <a:spcBef>
                <a:spcPct val="20000"/>
              </a:spcBef>
              <a:spcAft>
                <a:spcPct val="0"/>
              </a:spcAft>
              <a:buClr>
                <a:srgbClr val="30A5BE"/>
              </a:buClr>
              <a:buFont typeface="Wingdings" pitchFamily="2" charset="2"/>
              <a:buChar char="§"/>
              <a:defRPr sz="2000">
                <a:solidFill>
                  <a:schemeClr val="tx1"/>
                </a:solidFill>
                <a:latin typeface="+mn-lt"/>
              </a:defRPr>
            </a:lvl2pPr>
            <a:lvl3pPr marL="1142041" indent="-228408" algn="l" rtl="0" eaLnBrk="0" fontAlgn="base" hangingPunct="0">
              <a:spcBef>
                <a:spcPct val="20000"/>
              </a:spcBef>
              <a:spcAft>
                <a:spcPct val="0"/>
              </a:spcAft>
              <a:buClr>
                <a:srgbClr val="30A5BE"/>
              </a:buClr>
              <a:buFont typeface="Wingdings" pitchFamily="2" charset="2"/>
              <a:buChar char="§"/>
              <a:defRPr>
                <a:solidFill>
                  <a:schemeClr val="tx1"/>
                </a:solidFill>
                <a:latin typeface="+mn-lt"/>
              </a:defRPr>
            </a:lvl3pPr>
            <a:lvl4pPr marL="1598856"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4pPr>
            <a:lvl5pPr marL="2055671" indent="-228408" algn="l" rtl="0" eaLnBrk="0" fontAlgn="base" hangingPunct="0">
              <a:spcBef>
                <a:spcPct val="20000"/>
              </a:spcBef>
              <a:spcAft>
                <a:spcPct val="0"/>
              </a:spcAft>
              <a:buClr>
                <a:srgbClr val="30A5BE"/>
              </a:buClr>
              <a:buFont typeface="Wingdings" pitchFamily="2" charset="2"/>
              <a:buChar char="§"/>
              <a:defRPr sz="2000">
                <a:solidFill>
                  <a:schemeClr val="tx1"/>
                </a:solidFill>
                <a:latin typeface="Arial" charset="0"/>
              </a:defRPr>
            </a:lvl5pPr>
            <a:lvl6pPr marL="251248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6pPr>
            <a:lvl7pPr marL="2969303"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7pPr>
            <a:lvl8pPr marL="3426121"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8pPr>
            <a:lvl9pPr marL="3882938" indent="-228408" algn="l" rtl="0" eaLnBrk="1" fontAlgn="base" hangingPunct="1">
              <a:spcBef>
                <a:spcPct val="20000"/>
              </a:spcBef>
              <a:spcAft>
                <a:spcPct val="0"/>
              </a:spcAft>
              <a:buClr>
                <a:srgbClr val="30A5BE"/>
              </a:buClr>
              <a:buFont typeface="Wingdings" pitchFamily="2" charset="2"/>
              <a:buChar char="§"/>
              <a:defRPr sz="2000">
                <a:solidFill>
                  <a:schemeClr val="tx1"/>
                </a:solidFill>
                <a:latin typeface="Arial" charset="0"/>
              </a:defRPr>
            </a:lvl9pPr>
          </a:lstStyle>
          <a:p>
            <a:pPr marL="310942" indent="-310942" defTabSz="914400">
              <a:buClr>
                <a:srgbClr val="FFC000"/>
              </a:buClr>
              <a:buSzPct val="100000"/>
              <a:buFont typeface="Wingdings" pitchFamily="2" charset="2"/>
              <a:buChar char="ü"/>
            </a:pPr>
            <a:r>
              <a:rPr lang="en-GB" sz="2000" b="1" kern="0" dirty="0">
                <a:solidFill>
                  <a:schemeClr val="bg1"/>
                </a:solidFill>
              </a:rPr>
              <a:t>That we are able to work with colleagues on the ground to improve cultures and ongoing support for international doctors</a:t>
            </a:r>
          </a:p>
          <a:p>
            <a:pPr marL="310942" indent="-310942" defTabSz="914400">
              <a:buClr>
                <a:srgbClr val="FFC000"/>
              </a:buClr>
              <a:buSzPct val="100000"/>
              <a:buFont typeface="Wingdings" pitchFamily="2" charset="2"/>
              <a:buChar char="ü"/>
            </a:pPr>
            <a:endParaRPr lang="en-GB" sz="2000" b="1" kern="0" dirty="0">
              <a:solidFill>
                <a:schemeClr val="bg1"/>
              </a:solidFill>
            </a:endParaRPr>
          </a:p>
          <a:p>
            <a:pPr marL="310942" indent="-310942" defTabSz="914400">
              <a:buClr>
                <a:srgbClr val="FFC000"/>
              </a:buClr>
              <a:buSzPct val="100000"/>
              <a:buFont typeface="Wingdings" pitchFamily="2" charset="2"/>
              <a:buChar char="ü"/>
            </a:pPr>
            <a:r>
              <a:rPr lang="en-GB" sz="2000" b="1" kern="0" dirty="0">
                <a:solidFill>
                  <a:schemeClr val="bg1"/>
                </a:solidFill>
              </a:rPr>
              <a:t>That we can support the system to tackle bullying </a:t>
            </a:r>
          </a:p>
          <a:p>
            <a:pPr marL="310942" indent="-310942" defTabSz="914400">
              <a:buClr>
                <a:srgbClr val="FFC000"/>
              </a:buClr>
              <a:buSzPct val="100000"/>
              <a:buFont typeface="Wingdings" pitchFamily="2" charset="2"/>
              <a:buChar char="ü"/>
            </a:pPr>
            <a:endParaRPr lang="en-GB" sz="2000" b="1" kern="0" dirty="0">
              <a:solidFill>
                <a:schemeClr val="bg1"/>
              </a:solidFill>
            </a:endParaRPr>
          </a:p>
          <a:p>
            <a:pPr marL="310942" indent="-310942" defTabSz="914400">
              <a:buClr>
                <a:srgbClr val="FFC000"/>
              </a:buClr>
              <a:buSzPct val="100000"/>
              <a:buFont typeface="Wingdings" pitchFamily="2" charset="2"/>
              <a:buChar char="ü"/>
            </a:pPr>
            <a:r>
              <a:rPr lang="en-GB" sz="2000" b="1" kern="0" dirty="0">
                <a:solidFill>
                  <a:schemeClr val="bg1"/>
                </a:solidFill>
              </a:rPr>
              <a:t>That we can collaborate to improve wellbeing and prevent harm</a:t>
            </a:r>
          </a:p>
          <a:p>
            <a:pPr defTabSz="914400"/>
            <a:endParaRPr lang="en-GB" b="1" kern="0" dirty="0">
              <a:solidFill>
                <a:schemeClr val="bg1"/>
              </a:solidFill>
            </a:endParaRPr>
          </a:p>
        </p:txBody>
      </p:sp>
      <p:sp>
        <p:nvSpPr>
          <p:cNvPr id="8" name="Rectangle 7"/>
          <p:cNvSpPr/>
          <p:nvPr/>
        </p:nvSpPr>
        <p:spPr>
          <a:xfrm>
            <a:off x="1763688" y="5445224"/>
            <a:ext cx="5291088" cy="1015663"/>
          </a:xfrm>
          <a:prstGeom prst="rect">
            <a:avLst/>
          </a:prstGeom>
          <a:solidFill>
            <a:schemeClr val="accent1">
              <a:lumMod val="50000"/>
            </a:schemeClr>
          </a:solidFill>
        </p:spPr>
        <p:txBody>
          <a:bodyPr wrap="square">
            <a:spAutoFit/>
          </a:bodyPr>
          <a:lstStyle/>
          <a:p>
            <a:pPr marL="310942" indent="-310942">
              <a:buClr>
                <a:srgbClr val="FFC000"/>
              </a:buClr>
              <a:buSzPct val="100000"/>
              <a:buFont typeface="Wingdings" panose="05000000000000000000" pitchFamily="2" charset="2"/>
              <a:buChar char="ü"/>
            </a:pPr>
            <a:r>
              <a:rPr lang="en-GB" sz="2000" b="1" dirty="0">
                <a:solidFill>
                  <a:schemeClr val="bg1"/>
                </a:solidFill>
              </a:rPr>
              <a:t>To realise this ambition we need your support. How can we collaborate on this? What do you need from us?</a:t>
            </a:r>
          </a:p>
        </p:txBody>
      </p:sp>
    </p:spTree>
    <p:extLst>
      <p:ext uri="{BB962C8B-B14F-4D97-AF65-F5344CB8AC3E}">
        <p14:creationId xmlns:p14="http://schemas.microsoft.com/office/powerpoint/2010/main" val="60067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8786" y="1047751"/>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0739" name="TextBox 5"/>
          <p:cNvSpPr txBox="1">
            <a:spLocks noChangeArrowheads="1"/>
          </p:cNvSpPr>
          <p:nvPr/>
        </p:nvSpPr>
        <p:spPr bwMode="auto">
          <a:xfrm>
            <a:off x="1422400" y="446089"/>
            <a:ext cx="72199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0" u="none" strike="noStrike" kern="1200" cap="none" spc="0" normalizeH="0" baseline="0" noProof="0" dirty="0">
                <a:ln>
                  <a:noFill/>
                </a:ln>
                <a:solidFill>
                  <a:srgbClr val="1986A4"/>
                </a:solidFill>
                <a:effectLst/>
                <a:uLnTx/>
                <a:uFillTx/>
                <a:latin typeface="Tahoma" pitchFamily="34" charset="0"/>
                <a:ea typeface="ＭＳ Ｐゴシック" pitchFamily="34" charset="-128"/>
                <a:cs typeface="+mn-cs"/>
              </a:rPr>
              <a:t> </a:t>
            </a:r>
          </a:p>
        </p:txBody>
      </p:sp>
      <p:cxnSp>
        <p:nvCxnSpPr>
          <p:cNvPr id="6" name="Straight Connector 5"/>
          <p:cNvCxnSpPr/>
          <p:nvPr/>
        </p:nvCxnSpPr>
        <p:spPr>
          <a:xfrm>
            <a:off x="517579" y="6078541"/>
            <a:ext cx="8054975" cy="1587"/>
          </a:xfrm>
          <a:prstGeom prst="line">
            <a:avLst/>
          </a:prstGeom>
          <a:ln>
            <a:solidFill>
              <a:srgbClr val="1986A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7525" y="1046184"/>
            <a:ext cx="904875" cy="3175"/>
          </a:xfrm>
          <a:prstGeom prst="line">
            <a:avLst/>
          </a:prstGeom>
          <a:ln w="38100" cap="flat" cmpd="sng" algn="ctr">
            <a:solidFill>
              <a:srgbClr val="1986A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73767" name="Picture 7" descr="Darth v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3" y="1484349"/>
            <a:ext cx="6623050"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734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73767"/>
                                        </p:tgtEl>
                                        <p:attrNameLst>
                                          <p:attrName>style.visibility</p:attrName>
                                        </p:attrNameLst>
                                      </p:cBhvr>
                                      <p:to>
                                        <p:strVal val="visible"/>
                                      </p:to>
                                    </p:set>
                                    <p:anim calcmode="lin" valueType="num">
                                      <p:cBhvr>
                                        <p:cTn id="7" dur="2000" fill="hold"/>
                                        <p:tgtEl>
                                          <p:spTgt spid="373767"/>
                                        </p:tgtEl>
                                        <p:attrNameLst>
                                          <p:attrName>ppt_w</p:attrName>
                                        </p:attrNameLst>
                                      </p:cBhvr>
                                      <p:tavLst>
                                        <p:tav tm="0">
                                          <p:val>
                                            <p:fltVal val="0"/>
                                          </p:val>
                                        </p:tav>
                                        <p:tav tm="100000">
                                          <p:val>
                                            <p:strVal val="#ppt_w"/>
                                          </p:val>
                                        </p:tav>
                                      </p:tavLst>
                                    </p:anim>
                                    <p:anim calcmode="lin" valueType="num">
                                      <p:cBhvr>
                                        <p:cTn id="8" dur="2000" fill="hold"/>
                                        <p:tgtEl>
                                          <p:spTgt spid="373767"/>
                                        </p:tgtEl>
                                        <p:attrNameLst>
                                          <p:attrName>ppt_h</p:attrName>
                                        </p:attrNameLst>
                                      </p:cBhvr>
                                      <p:tavLst>
                                        <p:tav tm="0">
                                          <p:val>
                                            <p:fltVal val="0"/>
                                          </p:val>
                                        </p:tav>
                                        <p:tav tm="100000">
                                          <p:val>
                                            <p:strVal val="#ppt_h"/>
                                          </p:val>
                                        </p:tav>
                                      </p:tavLst>
                                    </p:anim>
                                    <p:animEffect transition="in" filter="fade">
                                      <p:cBhvr>
                                        <p:cTn id="9" dur="2000"/>
                                        <p:tgtEl>
                                          <p:spTgt spid="373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528763" y="1047750"/>
            <a:ext cx="7043737" cy="1588"/>
          </a:xfrm>
          <a:prstGeom prst="line">
            <a:avLst/>
          </a:prstGeom>
          <a:ln w="38100" cap="flat" cmpd="sng" algn="ctr">
            <a:solidFill>
              <a:srgbClr val="0E285E"/>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17525" y="6078538"/>
            <a:ext cx="8054975" cy="1587"/>
          </a:xfrm>
          <a:prstGeom prst="line">
            <a:avLst/>
          </a:prstGeom>
          <a:ln>
            <a:solidFill>
              <a:srgbClr val="1986A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7525" y="1046163"/>
            <a:ext cx="904875" cy="3175"/>
          </a:xfrm>
          <a:prstGeom prst="line">
            <a:avLst/>
          </a:prstGeom>
          <a:ln w="38100" cap="flat" cmpd="sng" algn="ctr">
            <a:solidFill>
              <a:srgbClr val="1986A4"/>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198" name="Group 6"/>
          <p:cNvGrpSpPr>
            <a:grpSpLocks/>
          </p:cNvGrpSpPr>
          <p:nvPr/>
        </p:nvGrpSpPr>
        <p:grpSpPr bwMode="auto">
          <a:xfrm>
            <a:off x="2104563" y="1126134"/>
            <a:ext cx="4880897" cy="4790043"/>
            <a:chOff x="1272" y="754"/>
            <a:chExt cx="3060" cy="3010"/>
          </a:xfrm>
        </p:grpSpPr>
        <p:pic>
          <p:nvPicPr>
            <p:cNvPr id="8202" name="Picture 7" descr="circle jigsaw_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 y="754"/>
              <a:ext cx="2058" cy="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8" descr="circle jigsaw_fitness to practi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 y="2436"/>
              <a:ext cx="2352"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9" descr="circle jigsaw_reg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 y="1025"/>
              <a:ext cx="1326" cy="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0" descr="circle jigsaw_revalid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 y="1260"/>
              <a:ext cx="1241" cy="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1" descr="circle jigsaw_standar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8" y="1296"/>
              <a:ext cx="1837" cy="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9" name="Text Box 16"/>
          <p:cNvSpPr txBox="1">
            <a:spLocks noChangeArrowheads="1"/>
          </p:cNvSpPr>
          <p:nvPr/>
        </p:nvSpPr>
        <p:spPr bwMode="auto">
          <a:xfrm>
            <a:off x="-2787650" y="5159375"/>
            <a:ext cx="641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7931725" indent="-37474525"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marL="37931725" marR="0" lvl="0" indent="-37474525" algn="l" defTabSz="457200" rtl="0" eaLnBrk="1" fontAlgn="base" latinLnBrk="0" hangingPunct="1">
              <a:lnSpc>
                <a:spcPct val="100000"/>
              </a:lnSpc>
              <a:spcBef>
                <a:spcPct val="3000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64726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560" t="32722" r="47183" b="12603"/>
          <a:stretch/>
        </p:blipFill>
        <p:spPr bwMode="auto">
          <a:xfrm>
            <a:off x="2273571" y="1484783"/>
            <a:ext cx="5616624" cy="418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l="9886" t="31515" r="45227" b="12323"/>
          <a:stretch/>
        </p:blipFill>
        <p:spPr bwMode="auto">
          <a:xfrm>
            <a:off x="3630" y="0"/>
            <a:ext cx="9140370" cy="6829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1948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63688" y="1556792"/>
            <a:ext cx="5780750" cy="3724096"/>
          </a:xfrm>
          <a:prstGeom prst="rect">
            <a:avLst/>
          </a:prstGeom>
          <a:noFill/>
        </p:spPr>
        <p:txBody>
          <a:bodyPr wrap="none" rtlCol="0">
            <a:spAutoFit/>
          </a:bodyPr>
          <a:lstStyle/>
          <a:p>
            <a:r>
              <a:rPr lang="en-GB" sz="5400" dirty="0">
                <a:solidFill>
                  <a:srgbClr val="000000"/>
                </a:solidFill>
                <a:latin typeface="Tahoma"/>
              </a:rPr>
              <a:t>Can you find the </a:t>
            </a:r>
          </a:p>
          <a:p>
            <a:r>
              <a:rPr lang="en-GB" sz="5400" dirty="0">
                <a:solidFill>
                  <a:srgbClr val="000000"/>
                </a:solidFill>
                <a:latin typeface="Tahoma"/>
              </a:rPr>
              <a:t>the </a:t>
            </a:r>
            <a:r>
              <a:rPr lang="en-GB" sz="8000" dirty="0">
                <a:solidFill>
                  <a:srgbClr val="000000"/>
                </a:solidFill>
                <a:latin typeface="Tahoma"/>
              </a:rPr>
              <a:t>mistake?</a:t>
            </a:r>
          </a:p>
          <a:p>
            <a:endParaRPr lang="en-GB" sz="4800" dirty="0">
              <a:solidFill>
                <a:srgbClr val="000000"/>
              </a:solidFill>
              <a:latin typeface="Tahoma"/>
            </a:endParaRPr>
          </a:p>
          <a:p>
            <a:r>
              <a:rPr lang="en-GB" sz="5400" b="1" i="1" dirty="0">
                <a:solidFill>
                  <a:srgbClr val="30A5BE"/>
                </a:solidFill>
                <a:latin typeface="Tahoma"/>
              </a:rPr>
              <a:t>1 </a:t>
            </a:r>
            <a:r>
              <a:rPr lang="en-GB" sz="5400" b="1" i="1" dirty="0">
                <a:solidFill>
                  <a:srgbClr val="7030A0"/>
                </a:solidFill>
                <a:latin typeface="Tahoma"/>
              </a:rPr>
              <a:t>2</a:t>
            </a:r>
            <a:r>
              <a:rPr lang="en-GB" sz="5400" b="1" i="1" dirty="0">
                <a:solidFill>
                  <a:srgbClr val="30A5BE"/>
                </a:solidFill>
                <a:latin typeface="Tahoma"/>
              </a:rPr>
              <a:t> </a:t>
            </a:r>
            <a:r>
              <a:rPr lang="en-GB" sz="5400" b="1" i="1" dirty="0">
                <a:solidFill>
                  <a:srgbClr val="DAEDEF">
                    <a:lumMod val="25000"/>
                  </a:srgbClr>
                </a:solidFill>
                <a:latin typeface="Tahoma"/>
              </a:rPr>
              <a:t>3</a:t>
            </a:r>
            <a:r>
              <a:rPr lang="en-GB" sz="5400" b="1" i="1" dirty="0">
                <a:solidFill>
                  <a:srgbClr val="30A5BE"/>
                </a:solidFill>
                <a:latin typeface="Tahoma"/>
              </a:rPr>
              <a:t> </a:t>
            </a:r>
            <a:r>
              <a:rPr lang="en-GB" sz="5400" b="1" i="1" dirty="0">
                <a:solidFill>
                  <a:srgbClr val="FFC000"/>
                </a:solidFill>
                <a:latin typeface="Tahoma"/>
              </a:rPr>
              <a:t>4</a:t>
            </a:r>
            <a:r>
              <a:rPr lang="en-GB" sz="5400" b="1" i="1" dirty="0">
                <a:solidFill>
                  <a:srgbClr val="30A5BE"/>
                </a:solidFill>
                <a:latin typeface="Tahoma"/>
              </a:rPr>
              <a:t> </a:t>
            </a:r>
            <a:r>
              <a:rPr lang="en-GB" sz="5400" b="1" i="1" dirty="0">
                <a:solidFill>
                  <a:srgbClr val="92D050"/>
                </a:solidFill>
                <a:latin typeface="Tahoma"/>
              </a:rPr>
              <a:t>5</a:t>
            </a:r>
            <a:r>
              <a:rPr lang="en-GB" sz="5400" b="1" i="1" dirty="0">
                <a:solidFill>
                  <a:srgbClr val="30A5BE"/>
                </a:solidFill>
                <a:latin typeface="Tahoma"/>
              </a:rPr>
              <a:t> </a:t>
            </a:r>
            <a:r>
              <a:rPr lang="en-GB" sz="5400" b="1" i="1" dirty="0">
                <a:solidFill>
                  <a:srgbClr val="00B050"/>
                </a:solidFill>
                <a:latin typeface="Tahoma"/>
              </a:rPr>
              <a:t>6</a:t>
            </a:r>
            <a:r>
              <a:rPr lang="en-GB" sz="5400" b="1" i="1" dirty="0">
                <a:solidFill>
                  <a:srgbClr val="30A5BE"/>
                </a:solidFill>
                <a:latin typeface="Tahoma"/>
              </a:rPr>
              <a:t> </a:t>
            </a:r>
            <a:r>
              <a:rPr lang="en-GB" sz="5400" b="1" i="1" dirty="0">
                <a:solidFill>
                  <a:srgbClr val="333399">
                    <a:lumMod val="40000"/>
                    <a:lumOff val="60000"/>
                  </a:srgbClr>
                </a:solidFill>
                <a:latin typeface="Tahoma"/>
              </a:rPr>
              <a:t>7</a:t>
            </a:r>
            <a:r>
              <a:rPr lang="en-GB" sz="5400" b="1" i="1" dirty="0">
                <a:solidFill>
                  <a:srgbClr val="30A5BE"/>
                </a:solidFill>
                <a:latin typeface="Tahoma"/>
              </a:rPr>
              <a:t> </a:t>
            </a:r>
            <a:r>
              <a:rPr lang="en-GB" sz="5400" b="1" i="1" dirty="0">
                <a:solidFill>
                  <a:srgbClr val="FF0000"/>
                </a:solidFill>
                <a:latin typeface="Tahoma"/>
              </a:rPr>
              <a:t>8 </a:t>
            </a:r>
            <a:r>
              <a:rPr lang="en-GB" sz="5400" b="1" i="1" dirty="0">
                <a:solidFill>
                  <a:srgbClr val="0E285E"/>
                </a:solidFill>
                <a:latin typeface="Tahoma"/>
              </a:rPr>
              <a:t>9</a:t>
            </a:r>
          </a:p>
        </p:txBody>
      </p:sp>
      <p:sp>
        <p:nvSpPr>
          <p:cNvPr id="3" name="Title 2"/>
          <p:cNvSpPr>
            <a:spLocks noGrp="1"/>
          </p:cNvSpPr>
          <p:nvPr>
            <p:ph type="title"/>
          </p:nvPr>
        </p:nvSpPr>
        <p:spPr/>
        <p:txBody>
          <a:bodyPr/>
          <a:lstStyle/>
          <a:p>
            <a:r>
              <a:rPr lang="en-GB" dirty="0"/>
              <a:t>10 seconds…</a:t>
            </a:r>
          </a:p>
        </p:txBody>
      </p:sp>
    </p:spTree>
    <p:extLst>
      <p:ext uri="{BB962C8B-B14F-4D97-AF65-F5344CB8AC3E}">
        <p14:creationId xmlns:p14="http://schemas.microsoft.com/office/powerpoint/2010/main" val="292169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124744"/>
            <a:ext cx="5616624" cy="495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p:cNvSpPr>
          <p:nvPr/>
        </p:nvSpPr>
        <p:spPr bwMode="auto">
          <a:xfrm>
            <a:off x="1419225" y="548570"/>
            <a:ext cx="7031038" cy="860425"/>
          </a:xfrm>
          <a:prstGeom prst="rect">
            <a:avLst/>
          </a:prstGeom>
          <a:noFill/>
          <a:ln>
            <a:noFill/>
          </a:ln>
        </p:spPr>
        <p:txBody>
          <a:bodyPr anchor="ctr"/>
          <a:lstStyle/>
          <a:p>
            <a:pPr fontAlgn="auto">
              <a:spcBef>
                <a:spcPts val="0"/>
              </a:spcBef>
              <a:spcAft>
                <a:spcPts val="0"/>
              </a:spcAft>
              <a:defRPr/>
            </a:pPr>
            <a:r>
              <a:rPr lang="en-GB" sz="3000" kern="0" dirty="0">
                <a:solidFill>
                  <a:srgbClr val="30A5BE"/>
                </a:solidFill>
              </a:rPr>
              <a:t>The space to think…</a:t>
            </a:r>
          </a:p>
          <a:p>
            <a:pPr fontAlgn="auto">
              <a:spcBef>
                <a:spcPts val="0"/>
              </a:spcBef>
              <a:spcAft>
                <a:spcPts val="0"/>
              </a:spcAft>
              <a:defRPr/>
            </a:pPr>
            <a:r>
              <a:rPr lang="en-GB" sz="3000" kern="0" dirty="0">
                <a:solidFill>
                  <a:srgbClr val="000000"/>
                </a:solidFill>
              </a:rPr>
              <a:t> </a:t>
            </a:r>
          </a:p>
        </p:txBody>
      </p:sp>
    </p:spTree>
    <p:extLst>
      <p:ext uri="{BB962C8B-B14F-4D97-AF65-F5344CB8AC3E}">
        <p14:creationId xmlns:p14="http://schemas.microsoft.com/office/powerpoint/2010/main" val="3758638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08912" cy="4464496"/>
          </a:xfrm>
        </p:spPr>
        <p:txBody>
          <a:bodyPr/>
          <a:lstStyle/>
          <a:p>
            <a:pPr marL="0" indent="0">
              <a:buNone/>
            </a:pPr>
            <a:endParaRPr lang="en-US" sz="2000" dirty="0"/>
          </a:p>
          <a:p>
            <a:pPr marL="0" indent="0">
              <a:buNone/>
            </a:pPr>
            <a:endParaRPr lang="en-US" sz="2000" dirty="0"/>
          </a:p>
          <a:p>
            <a:pPr marL="0" indent="0">
              <a:buNone/>
            </a:pPr>
            <a:endParaRPr lang="en-US" sz="2000" dirty="0"/>
          </a:p>
          <a:p>
            <a:endParaRPr lang="en-GB" dirty="0"/>
          </a:p>
        </p:txBody>
      </p:sp>
      <p:sp>
        <p:nvSpPr>
          <p:cNvPr id="4" name="Rounded Rectangular Callout 3"/>
          <p:cNvSpPr/>
          <p:nvPr/>
        </p:nvSpPr>
        <p:spPr>
          <a:xfrm>
            <a:off x="5220072" y="3845786"/>
            <a:ext cx="3384376" cy="1944216"/>
          </a:xfrm>
          <a:prstGeom prst="wedgeRoundRectCallout">
            <a:avLst/>
          </a:prstGeom>
          <a:solidFill>
            <a:srgbClr val="FDA1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lnSpc>
                <a:spcPct val="130000"/>
              </a:lnSpc>
              <a:spcBef>
                <a:spcPct val="20000"/>
              </a:spcBef>
              <a:buClr>
                <a:srgbClr val="30A5BE"/>
              </a:buClr>
            </a:pPr>
            <a:r>
              <a:rPr lang="en-US" sz="2000" kern="0" dirty="0">
                <a:solidFill>
                  <a:srgbClr val="000000"/>
                </a:solidFill>
              </a:rPr>
              <a:t>Almost a third of trainees said that they are often exhausted at the thought of another shift</a:t>
            </a:r>
          </a:p>
        </p:txBody>
      </p:sp>
      <p:sp>
        <p:nvSpPr>
          <p:cNvPr id="5" name="Rounded Rectangular Callout 4"/>
          <p:cNvSpPr/>
          <p:nvPr/>
        </p:nvSpPr>
        <p:spPr>
          <a:xfrm>
            <a:off x="4211414" y="1150086"/>
            <a:ext cx="3816424" cy="2420888"/>
          </a:xfrm>
          <a:prstGeom prst="wedgeRoundRect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lnSpc>
                <a:spcPct val="130000"/>
              </a:lnSpc>
              <a:spcBef>
                <a:spcPct val="20000"/>
              </a:spcBef>
              <a:buClr>
                <a:srgbClr val="30A5BE"/>
              </a:buClr>
            </a:pPr>
            <a:r>
              <a:rPr lang="en-US" sz="2000" kern="0" dirty="0">
                <a:solidFill>
                  <a:srgbClr val="000000"/>
                </a:solidFill>
              </a:rPr>
              <a:t>Well over a half of trainees, and just under a half of trainers, reported that they often or always feel worn out at the end of their working day</a:t>
            </a:r>
          </a:p>
        </p:txBody>
      </p:sp>
      <p:sp>
        <p:nvSpPr>
          <p:cNvPr id="6" name="Rounded Rectangular Callout 5"/>
          <p:cNvSpPr/>
          <p:nvPr/>
        </p:nvSpPr>
        <p:spPr>
          <a:xfrm>
            <a:off x="755576" y="3732294"/>
            <a:ext cx="3455838" cy="2057708"/>
          </a:xfrm>
          <a:prstGeom prst="wedgeRound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lnSpc>
                <a:spcPct val="130000"/>
              </a:lnSpc>
              <a:spcBef>
                <a:spcPct val="20000"/>
              </a:spcBef>
              <a:buClr>
                <a:srgbClr val="30A5BE"/>
              </a:buClr>
            </a:pPr>
            <a:r>
              <a:rPr lang="en-US" sz="2000" kern="0" dirty="0">
                <a:solidFill>
                  <a:srgbClr val="000000"/>
                </a:solidFill>
              </a:rPr>
              <a:t>Two in five trainees and two thirds of trainers rated the intensity of their work as very heavy or heavy</a:t>
            </a:r>
          </a:p>
        </p:txBody>
      </p:sp>
      <p:sp>
        <p:nvSpPr>
          <p:cNvPr id="7" name="Rounded Rectangular Callout 6"/>
          <p:cNvSpPr/>
          <p:nvPr/>
        </p:nvSpPr>
        <p:spPr>
          <a:xfrm>
            <a:off x="467544" y="1424426"/>
            <a:ext cx="3528392" cy="1872208"/>
          </a:xfrm>
          <a:prstGeom prst="wedgeRoundRectCallou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hangingPunct="0">
              <a:lnSpc>
                <a:spcPct val="130000"/>
              </a:lnSpc>
              <a:spcBef>
                <a:spcPct val="20000"/>
              </a:spcBef>
              <a:buClr>
                <a:srgbClr val="30A5BE"/>
              </a:buClr>
            </a:pPr>
            <a:r>
              <a:rPr lang="en-US" sz="2000" kern="0" dirty="0">
                <a:solidFill>
                  <a:srgbClr val="000000"/>
                </a:solidFill>
              </a:rPr>
              <a:t>Nearly half of trainees reported that they work beyond their rostered hours on a daily or weekly basis</a:t>
            </a:r>
          </a:p>
        </p:txBody>
      </p:sp>
      <p:sp>
        <p:nvSpPr>
          <p:cNvPr id="8" name="Title 7"/>
          <p:cNvSpPr>
            <a:spLocks noGrp="1"/>
          </p:cNvSpPr>
          <p:nvPr>
            <p:ph type="title"/>
          </p:nvPr>
        </p:nvSpPr>
        <p:spPr/>
        <p:txBody>
          <a:bodyPr/>
          <a:lstStyle/>
          <a:p>
            <a:r>
              <a:rPr lang="en-GB" dirty="0"/>
              <a:t>Burnout</a:t>
            </a:r>
          </a:p>
        </p:txBody>
      </p:sp>
    </p:spTree>
    <p:extLst>
      <p:ext uri="{BB962C8B-B14F-4D97-AF65-F5344CB8AC3E}">
        <p14:creationId xmlns:p14="http://schemas.microsoft.com/office/powerpoint/2010/main" val="12161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0090-E273-44EE-8BD0-FFD0F1272AAE}"/>
              </a:ext>
            </a:extLst>
          </p:cNvPr>
          <p:cNvSpPr>
            <a:spLocks noGrp="1"/>
          </p:cNvSpPr>
          <p:nvPr>
            <p:ph type="title"/>
          </p:nvPr>
        </p:nvSpPr>
        <p:spPr/>
        <p:txBody>
          <a:bodyPr/>
          <a:lstStyle/>
          <a:p>
            <a:r>
              <a:rPr lang="en-GB" dirty="0"/>
              <a:t>International doctors</a:t>
            </a:r>
          </a:p>
        </p:txBody>
      </p:sp>
      <p:sp>
        <p:nvSpPr>
          <p:cNvPr id="3" name="Content Placeholder 2">
            <a:extLst>
              <a:ext uri="{FF2B5EF4-FFF2-40B4-BE49-F238E27FC236}">
                <a16:creationId xmlns:a16="http://schemas.microsoft.com/office/drawing/2014/main" id="{8C31AF1C-7D62-4368-A7BE-9E50C607697C}"/>
              </a:ext>
            </a:extLst>
          </p:cNvPr>
          <p:cNvSpPr>
            <a:spLocks noGrp="1"/>
          </p:cNvSpPr>
          <p:nvPr>
            <p:ph idx="1"/>
          </p:nvPr>
        </p:nvSpPr>
        <p:spPr/>
        <p:txBody>
          <a:bodyPr/>
          <a:lstStyle/>
          <a:p>
            <a:r>
              <a:rPr lang="en-GB" dirty="0"/>
              <a:t>I arrived in spring and had no idea where to buy a good coat.</a:t>
            </a:r>
          </a:p>
          <a:p>
            <a:r>
              <a:rPr lang="en-GB" dirty="0"/>
              <a:t>I was asked to get the SHO and the nurse looked fed up when I asked who/what that was.</a:t>
            </a:r>
          </a:p>
          <a:p>
            <a:r>
              <a:rPr lang="en-GB" dirty="0"/>
              <a:t>No one told me that the local area was unsafe at night.</a:t>
            </a:r>
          </a:p>
          <a:p>
            <a:r>
              <a:rPr lang="en-GB" dirty="0"/>
              <a:t>I got the catheter from the cupboard as instructed…</a:t>
            </a:r>
          </a:p>
          <a:p>
            <a:r>
              <a:rPr lang="en-GB" dirty="0"/>
              <a:t>I had no one to talk to.</a:t>
            </a:r>
          </a:p>
        </p:txBody>
      </p:sp>
    </p:spTree>
    <p:extLst>
      <p:ext uri="{BB962C8B-B14F-4D97-AF65-F5344CB8AC3E}">
        <p14:creationId xmlns:p14="http://schemas.microsoft.com/office/powerpoint/2010/main" val="8507538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A929600A541B4D8FB8B9ACD03D58BAD0&lt;/guid&gt;&#10;        &lt;description /&gt;&#10;        &lt;date&gt;9/9/2019 6:54:51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739E673044E429CA1D78055C78478BF&lt;/guid&gt;&#10;            &lt;repollguid&gt;282465F6CC9D4C688267C7DD23195EF3&lt;/repollguid&gt;&#10;            &lt;sourceid&gt;28D8B8E9F0F547F1A2089ADDE2230D5D&lt;/sourceid&gt;&#10;            &lt;questiontext&gt;I have enough time to stay adequately hydrated&lt;/questiontext&gt;&#10;            &lt;anonymous&gt;True&lt;/anonymous&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486B0C988514823843B8ADF028C3BE6&lt;/guid&gt;&#10;                    &lt;answertext&gt;Yes&lt;/answertext&gt;&#10;                    &lt;valuetype&gt;0&lt;/valuetype&gt;&#10;                &lt;/answer&gt;&#10;                &lt;answer&gt;&#10;                    &lt;guid&gt;66903A3EADEB4EAA8C7236351FEC1BBF&lt;/guid&gt;&#10;                    &lt;answertext&gt;No&lt;/answertext&gt;&#10;                    &lt;valuetype&gt;0&lt;/valuetype&gt;&#10;                &lt;/answer&gt;&#10;                &lt;answer&gt;&#10;                    &lt;guid&gt;7C5BEBEF4F0D43E991575D7B4BCC4DAB&lt;/guid&gt;&#10;                    &lt;answertext&gt;Yes, but I sometimes fall into bad habits&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True&lt;/value&gt;&#10;                &lt;/entry&gt;&#10;            &lt;/metadata&gt;&#10;        &lt;/multichoice&gt;&#10;    &lt;/questions&gt;&#10;&lt;/questionlist&gt;"/>
  <p:tag name="LIVECHARTING" val="True"/>
  <p:tag name="AUTOOPENPOLL" val="True"/>
  <p:tag name="AUTOFORMATCHART" val="True"/>
  <p:tag name="RESULTS" val="I have enough time to stay adequately hydrated[;crlf;]46[;]51[;]46[;]False[;]0[;][;crlf;]2.23913043478261[;]2[;]0.785321385573411[;]0.616729678638941[;crlf;]10[;]0[;]Yes1[;]Yes[;][;crlf;]15[;]0[;]No2[;]No[;][;crlf;]21[;]0[;]Yes, but I sometimes fall into bad habits3[;]Yes, but I sometimes fall into bad habits[;]"/>
  <p:tag name="HASRESULTS" val="True"/>
</p:tagLst>
</file>

<file path=ppt/tags/tag2.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2015 RL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2015 RL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2014 RL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2014 RL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2015 RL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2015 RLS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16058</TotalTime>
  <Words>1767</Words>
  <Application>Microsoft Office PowerPoint</Application>
  <PresentationFormat>On-screen Show (4:3)</PresentationFormat>
  <Paragraphs>197</Paragraphs>
  <Slides>28</Slides>
  <Notes>25</Notes>
  <HiddenSlides>0</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28</vt:i4>
      </vt:variant>
    </vt:vector>
  </HeadingPairs>
  <TitlesOfParts>
    <vt:vector size="44" baseType="lpstr">
      <vt:lpstr>Arial</vt:lpstr>
      <vt:lpstr>ArialSFMT</vt:lpstr>
      <vt:lpstr>Calibri</vt:lpstr>
      <vt:lpstr>Tahoma</vt:lpstr>
      <vt:lpstr>Wingdings</vt:lpstr>
      <vt:lpstr>2015 RLS template</vt:lpstr>
      <vt:lpstr>8_2014 RLS template</vt:lpstr>
      <vt:lpstr>Custom Design</vt:lpstr>
      <vt:lpstr>1_Custom Design</vt:lpstr>
      <vt:lpstr>10_2014 RLS template</vt:lpstr>
      <vt:lpstr>1_2015 RLS template</vt:lpstr>
      <vt:lpstr>2_Custom Design</vt:lpstr>
      <vt:lpstr>2_2015 RLS template</vt:lpstr>
      <vt:lpstr>Office Theme</vt:lpstr>
      <vt:lpstr>3_Custom Design</vt:lpstr>
      <vt:lpstr>3_2015 RLS template</vt:lpstr>
      <vt:lpstr>On a precipice The GMC’s role in supporting international doctors</vt:lpstr>
      <vt:lpstr>PowerPoint Presentation</vt:lpstr>
      <vt:lpstr>PowerPoint Presentation</vt:lpstr>
      <vt:lpstr>PowerPoint Presentation</vt:lpstr>
      <vt:lpstr>PowerPoint Presentation</vt:lpstr>
      <vt:lpstr>10 seconds…</vt:lpstr>
      <vt:lpstr>PowerPoint Presentation</vt:lpstr>
      <vt:lpstr>Burnout</vt:lpstr>
      <vt:lpstr>International doctors</vt:lpstr>
      <vt:lpstr>PowerPoint Presentation</vt:lpstr>
      <vt:lpstr>PowerPoint Presentation</vt:lpstr>
      <vt:lpstr>So, what can we do?</vt:lpstr>
      <vt:lpstr>What about workforce wellbeing?</vt:lpstr>
      <vt:lpstr>Oliguria occurs twice as frequently in junior doctors on an intensive care unit as in their patients</vt:lpstr>
      <vt:lpstr>I have enough time to stay adequately hydrated</vt:lpstr>
      <vt:lpstr>Induction?</vt:lpstr>
      <vt:lpstr>PowerPoint Presentation</vt:lpstr>
      <vt:lpstr>PowerPoint Presentation</vt:lpstr>
      <vt:lpstr>What percentage of attendees said they would change their practice after attending?</vt:lpstr>
      <vt:lpstr>Does it work?</vt:lpstr>
      <vt:lpstr>Bullying: Impact on workforce widely recognised</vt:lpstr>
      <vt:lpstr>Professional behaviours and patient safety</vt:lpstr>
      <vt:lpstr>PowerPoint Presentation</vt:lpstr>
      <vt:lpstr>Six steps needed</vt:lpstr>
      <vt:lpstr>Alice – one of our clinical fellows said:  </vt:lpstr>
      <vt:lpstr>GMC Outreach</vt:lpstr>
      <vt:lpstr>Our vision</vt:lpstr>
      <vt:lpstr>PowerPoint Presentation</vt:lpstr>
    </vt:vector>
  </TitlesOfParts>
  <Company>General Medical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UK Practice expansion</dc:title>
  <dc:creator>Maria Bentley (0161 923 6492)</dc:creator>
  <cp:lastModifiedBy>Tista Chakravarty-Gannon (0161 250 6822)</cp:lastModifiedBy>
  <cp:revision>389</cp:revision>
  <cp:lastPrinted>2019-03-18T09:47:37Z</cp:lastPrinted>
  <dcterms:created xsi:type="dcterms:W3CDTF">2018-09-26T21:03:07Z</dcterms:created>
  <dcterms:modified xsi:type="dcterms:W3CDTF">2021-01-29T13:18:36Z</dcterms:modified>
</cp:coreProperties>
</file>