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626181-784A-4E62-B696-46E2F81D184D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358716-62F4-4773-B222-62E1E1A71C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626181-784A-4E62-B696-46E2F81D184D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358716-62F4-4773-B222-62E1E1A71C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626181-784A-4E62-B696-46E2F81D184D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358716-62F4-4773-B222-62E1E1A71C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626181-784A-4E62-B696-46E2F81D184D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358716-62F4-4773-B222-62E1E1A71C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626181-784A-4E62-B696-46E2F81D184D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358716-62F4-4773-B222-62E1E1A71C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626181-784A-4E62-B696-46E2F81D184D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358716-62F4-4773-B222-62E1E1A71C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626181-784A-4E62-B696-46E2F81D184D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358716-62F4-4773-B222-62E1E1A71C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626181-784A-4E62-B696-46E2F81D184D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358716-62F4-4773-B222-62E1E1A71C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626181-784A-4E62-B696-46E2F81D184D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358716-62F4-4773-B222-62E1E1A71C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626181-784A-4E62-B696-46E2F81D184D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358716-62F4-4773-B222-62E1E1A71C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626181-784A-4E62-B696-46E2F81D184D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358716-62F4-4773-B222-62E1E1A71C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626181-784A-4E62-B696-46E2F81D184D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6358716-62F4-4773-B222-62E1E1A71C7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CHI Number 1602643466</a:t>
            </a:r>
          </a:p>
          <a:p>
            <a:r>
              <a:rPr lang="en-GB" dirty="0" smtClean="0"/>
              <a:t>Service user</a:t>
            </a:r>
          </a:p>
          <a:p>
            <a:r>
              <a:rPr lang="en-GB" dirty="0" smtClean="0"/>
              <a:t>Vascular Patient</a:t>
            </a:r>
          </a:p>
          <a:p>
            <a:r>
              <a:rPr lang="en-GB" dirty="0" smtClean="0"/>
              <a:t>Dermatology Patient</a:t>
            </a:r>
          </a:p>
          <a:p>
            <a:r>
              <a:rPr lang="en-GB" dirty="0" smtClean="0"/>
              <a:t>Rheumatology patient</a:t>
            </a:r>
          </a:p>
          <a:p>
            <a:r>
              <a:rPr lang="en-GB" dirty="0" smtClean="0"/>
              <a:t>Gastro Patient</a:t>
            </a:r>
          </a:p>
          <a:p>
            <a:r>
              <a:rPr lang="en-GB" dirty="0" smtClean="0"/>
              <a:t>Immunology Patient</a:t>
            </a:r>
          </a:p>
          <a:p>
            <a:r>
              <a:rPr lang="en-GB" dirty="0" smtClean="0"/>
              <a:t>Diabetic Patient </a:t>
            </a:r>
          </a:p>
          <a:p>
            <a:r>
              <a:rPr lang="en-GB" dirty="0" smtClean="0"/>
              <a:t>Cardiology Patient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</a:t>
            </a:r>
            <a:r>
              <a:rPr lang="en-GB" dirty="0" smtClean="0"/>
              <a:t>he Patient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atic.xx.fbcdn.net/rsrc.php/v3/y4/r/-PAXP-deij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1028" name="Picture 4" descr="https://static.xx.fbcdn.net/rsrc.php/v3/y4/r/-PAXP-deij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0" dirty="0" smtClean="0"/>
              <a:t> 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Joined up care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consultant who heads up a team to co-ordinate care for individuals for the journey through the NHS from acute care and incorporating Social care for Chronic conditions.</a:t>
            </a:r>
          </a:p>
          <a:p>
            <a:r>
              <a:rPr lang="en-GB" dirty="0" smtClean="0"/>
              <a:t>Looking outside of the box of conventional care for what is in the patients bests interests. Mostly due to allergies to pain Medication</a:t>
            </a:r>
          </a:p>
          <a:p>
            <a:r>
              <a:rPr lang="en-GB" dirty="0" smtClean="0"/>
              <a:t>Alternative Therapy’s.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Looking for alternative help by advocating for others as a patient Ambassador.</a:t>
            </a:r>
          </a:p>
          <a:p>
            <a:r>
              <a:rPr lang="en-GB" dirty="0" smtClean="0"/>
              <a:t>Super doctor, Introduction to Dr Keith Grimes on a whatsapp group By Helen Shaw A mutual </a:t>
            </a:r>
            <a:r>
              <a:rPr lang="en-GB" dirty="0" err="1" smtClean="0"/>
              <a:t>aquaintence</a:t>
            </a:r>
            <a:r>
              <a:rPr lang="en-GB" dirty="0" smtClean="0"/>
              <a:t>.</a:t>
            </a:r>
            <a:endParaRPr lang="en-GB" dirty="0" smtClean="0"/>
          </a:p>
          <a:p>
            <a:r>
              <a:rPr lang="en-GB" dirty="0" smtClean="0"/>
              <a:t>Suggestion of trying VR.</a:t>
            </a:r>
          </a:p>
          <a:p>
            <a:r>
              <a:rPr lang="en-GB" dirty="0" smtClean="0"/>
              <a:t>No idea what VR was apart from an advert on TV with dinosaurs chasing school children wearing headsets.</a:t>
            </a:r>
          </a:p>
          <a:p>
            <a:r>
              <a:rPr lang="en-GB" dirty="0" smtClean="0"/>
              <a:t>Delivery of a VR Kit via Helen Shaw.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Self Help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After a few phone calls where my conditions and any contra-indications were discussed fully. Dr Grimes explained how to set up and utilise my VR Headset.</a:t>
            </a:r>
          </a:p>
          <a:p>
            <a:r>
              <a:rPr lang="en-GB" dirty="0" smtClean="0"/>
              <a:t>His suggestion of 5-10 minutes was noted.</a:t>
            </a:r>
          </a:p>
          <a:p>
            <a:r>
              <a:rPr lang="en-GB" dirty="0" smtClean="0"/>
              <a:t>Signed up for oculus </a:t>
            </a:r>
          </a:p>
          <a:p>
            <a:r>
              <a:rPr lang="en-GB" dirty="0" smtClean="0"/>
              <a:t>Typed in my interest, Scuba Diving.</a:t>
            </a:r>
          </a:p>
          <a:p>
            <a:r>
              <a:rPr lang="en-GB" dirty="0" smtClean="0"/>
              <a:t>Hundreds of videos appeared and loads I clicked to watch later.</a:t>
            </a:r>
          </a:p>
          <a:p>
            <a:r>
              <a:rPr lang="en-GB" dirty="0" smtClean="0"/>
              <a:t>Sat down relaxed and started.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Trying Vr for the first Time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Within minutes I was submerged in an underwater world, doing what I had done for years in actual dive sites I had dived previously.</a:t>
            </a:r>
          </a:p>
          <a:p>
            <a:r>
              <a:rPr lang="en-GB" dirty="0" smtClean="0"/>
              <a:t>Time was ignored as I heard my breathing and could see my bubbles, all my memories triggered. I was diving again.</a:t>
            </a:r>
          </a:p>
          <a:p>
            <a:r>
              <a:rPr lang="en-GB" dirty="0" smtClean="0"/>
              <a:t>45 minutes later the streaming stopped. I stood up it was without pain or effort.</a:t>
            </a:r>
          </a:p>
          <a:p>
            <a:r>
              <a:rPr lang="en-GB" dirty="0" smtClean="0"/>
              <a:t>I stood crying into my headset with disbelief and elation.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first time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effect of that first session lasted 2-3 hours, where I felt so high with being pain free for the 1</a:t>
            </a:r>
            <a:r>
              <a:rPr lang="en-GB" baseline="30000" dirty="0" smtClean="0"/>
              <a:t>st</a:t>
            </a:r>
            <a:r>
              <a:rPr lang="en-GB" dirty="0" smtClean="0"/>
              <a:t> time in 3 years.</a:t>
            </a:r>
          </a:p>
          <a:p>
            <a:r>
              <a:rPr lang="en-GB" dirty="0" smtClean="0"/>
              <a:t>I continued to use VR about 3-4 times daily.</a:t>
            </a:r>
          </a:p>
          <a:p>
            <a:r>
              <a:rPr lang="en-GB" dirty="0" smtClean="0"/>
              <a:t>Not only did it relieve my pain it became pain management.</a:t>
            </a:r>
          </a:p>
          <a:p>
            <a:r>
              <a:rPr lang="en-GB" dirty="0" smtClean="0"/>
              <a:t>This allowed me to do things id only dreamed of for years.</a:t>
            </a:r>
          </a:p>
          <a:p>
            <a:r>
              <a:rPr lang="en-GB" dirty="0" smtClean="0"/>
              <a:t>I started to fulfil my bucket list.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outcome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Karen &amp; Stuart Phillipines. 08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29644"/>
            <a:ext cx="4038600" cy="3028950"/>
          </a:xfrm>
        </p:spPr>
      </p:pic>
      <p:pic>
        <p:nvPicPr>
          <p:cNvPr id="9" name="Content Placeholder 8" descr="Karen &amp; Stuart Phillipines. 036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229644"/>
            <a:ext cx="4038600" cy="302895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Me scuba diving in the </a:t>
            </a:r>
            <a:r>
              <a:rPr lang="en-GB" dirty="0" err="1" smtClean="0"/>
              <a:t>phillapines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 have used VR now for 3 years.</a:t>
            </a:r>
          </a:p>
          <a:p>
            <a:r>
              <a:rPr lang="en-GB" dirty="0" smtClean="0"/>
              <a:t>I've used it for Mental health during Shielding</a:t>
            </a:r>
          </a:p>
          <a:p>
            <a:r>
              <a:rPr lang="en-GB" dirty="0" smtClean="0"/>
              <a:t>Coping as my condition deteriorated.</a:t>
            </a:r>
          </a:p>
          <a:p>
            <a:r>
              <a:rPr lang="en-GB" dirty="0" smtClean="0"/>
              <a:t>After the trauma of acute kidney failure</a:t>
            </a:r>
          </a:p>
          <a:p>
            <a:r>
              <a:rPr lang="en-GB" dirty="0" smtClean="0"/>
              <a:t>After a Heart attack</a:t>
            </a:r>
          </a:p>
          <a:p>
            <a:r>
              <a:rPr lang="en-GB" dirty="0" smtClean="0"/>
              <a:t>Mostly I use it for pain, every day.</a:t>
            </a:r>
          </a:p>
          <a:p>
            <a:r>
              <a:rPr lang="en-GB" dirty="0" smtClean="0"/>
              <a:t>I've used it during minor surgery as I'm allergic to local anaesthetic.</a:t>
            </a:r>
          </a:p>
          <a:p>
            <a:r>
              <a:rPr lang="en-GB" dirty="0" smtClean="0"/>
              <a:t>Now its used for end of life care, till my last breath, But as Keith has told me often......</a:t>
            </a:r>
          </a:p>
          <a:p>
            <a:r>
              <a:rPr lang="en-GB" dirty="0" smtClean="0"/>
              <a:t>                         “NOT TODAY”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Finally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463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The Patient</vt:lpstr>
      <vt:lpstr>Joined up care</vt:lpstr>
      <vt:lpstr>Self Help </vt:lpstr>
      <vt:lpstr>Trying Vr for the first Time</vt:lpstr>
      <vt:lpstr>The first time</vt:lpstr>
      <vt:lpstr>The outcome</vt:lpstr>
      <vt:lpstr>Me scuba diving in the phillapines </vt:lpstr>
      <vt:lpstr>Finally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RISE OF VR</dc:title>
  <dc:creator>user</dc:creator>
  <cp:lastModifiedBy>user</cp:lastModifiedBy>
  <cp:revision>9</cp:revision>
  <dcterms:created xsi:type="dcterms:W3CDTF">2019-10-11T22:25:40Z</dcterms:created>
  <dcterms:modified xsi:type="dcterms:W3CDTF">2021-02-02T02:32:20Z</dcterms:modified>
</cp:coreProperties>
</file>