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5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8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8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3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1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0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1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60C66-9CF7-B949-8F18-1E8516E2D3F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84B2A-9734-354C-B404-0D7A494FA9D5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Powerpoint presentation template 2017.ai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7" y="0"/>
            <a:ext cx="120114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65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44C8F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131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3851986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3000" b="1" i="1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Supporting Ward Managers to lead through </a:t>
            </a:r>
            <a:r>
              <a:rPr lang="en-GB" sz="3000" b="1" i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Covid</a:t>
            </a:r>
            <a:r>
              <a:rPr lang="en-GB" sz="3000" b="1" i="1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-</a:t>
            </a:r>
            <a:r>
              <a:rPr lang="en-GB" sz="3000" b="1" i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19</a:t>
            </a:r>
            <a:endParaRPr lang="en-US" sz="3000" i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19309" y="722166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39633" y="4806093"/>
            <a:ext cx="4817534" cy="1069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rPr>
              <a:t>David Melia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rPr>
              <a:t>Director of Nursing and Quality/Deputy Chief Executive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rPr>
              <a:t>The Mid Yorkshire Hospitals NHS Trust</a:t>
            </a:r>
          </a:p>
        </p:txBody>
      </p:sp>
    </p:spTree>
    <p:extLst>
      <p:ext uri="{BB962C8B-B14F-4D97-AF65-F5344CB8AC3E}">
        <p14:creationId xmlns:p14="http://schemas.microsoft.com/office/powerpoint/2010/main" val="294594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8362" y="384897"/>
            <a:ext cx="10363200" cy="1470025"/>
          </a:xfrm>
        </p:spPr>
        <p:txBody>
          <a:bodyPr>
            <a:normAutofit/>
          </a:bodyPr>
          <a:lstStyle/>
          <a:p>
            <a:r>
              <a:rPr lang="en-GB" i="1" dirty="0">
                <a:solidFill>
                  <a:prstClr val="black"/>
                </a:solidFill>
                <a:latin typeface="Calibri Light" panose="020F0302020204030204"/>
              </a:rPr>
              <a:t>It’s all about the virus isn’t it?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362" y="1854922"/>
            <a:ext cx="8534400" cy="2587769"/>
          </a:xfrm>
        </p:spPr>
        <p:txBody>
          <a:bodyPr>
            <a:normAutofit fontScale="92500" lnSpcReduction="10000"/>
          </a:bodyPr>
          <a:lstStyle/>
          <a:p>
            <a:pPr marL="228600" lvl="0" indent="-228600" algn="l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Reflections</a:t>
            </a:r>
          </a:p>
          <a:p>
            <a:pPr marL="228600" lvl="0" indent="-228600" algn="l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Context</a:t>
            </a:r>
            <a:endParaRPr lang="en-GB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228600" lvl="0" indent="-228600" algn="l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  <a:cs typeface="+mn-cs"/>
              </a:rPr>
              <a:t>How do you show accountability for your service?</a:t>
            </a:r>
          </a:p>
          <a:p>
            <a:pPr marL="228600" lvl="0" indent="-228600" algn="l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  <a:cs typeface="+mn-cs"/>
              </a:rPr>
              <a:t>How do you manage your staff?</a:t>
            </a:r>
          </a:p>
          <a:p>
            <a:pPr marL="228600" lvl="0" indent="-228600" algn="l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  <a:cs typeface="+mn-cs"/>
              </a:rPr>
              <a:t>What does support look like?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878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prstClr val="black"/>
                </a:solidFill>
                <a:latin typeface="Calibri Light" panose="020F0302020204030204"/>
              </a:rPr>
              <a:t>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  <a:cs typeface="+mn-cs"/>
              </a:rPr>
              <a:t>“Unprecedented” 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  <a:cs typeface="+mn-cs"/>
              </a:rPr>
              <a:t>Longevity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  <a:cs typeface="+mn-cs"/>
              </a:rPr>
              <a:t>Sustainability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  <a:cs typeface="+mn-cs"/>
              </a:rPr>
              <a:t>Changing platforms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  <a:cs typeface="+mn-cs"/>
              </a:rPr>
              <a:t>Uncertainty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  <a:cs typeface="+mn-cs"/>
              </a:rPr>
              <a:t>Personal cost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  <a:cs typeface="+mn-cs"/>
              </a:rPr>
              <a:t>Grief</a:t>
            </a:r>
          </a:p>
          <a:p>
            <a:endParaRPr lang="en-GB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6096000" y="1493116"/>
            <a:ext cx="5181600" cy="5123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What was it like before 2020?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What were your challenges and your successes?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How did you know how good your ward was?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Governance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People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Relationship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Visibility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000" dirty="0" smtClean="0">
                <a:solidFill>
                  <a:sysClr val="windowText" lastClr="000000"/>
                </a:solidFill>
                <a:latin typeface="Calibri" panose="020F0502020204030204"/>
              </a:rPr>
              <a:t>What did the pandemic show us that we should have already been doing? 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953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 smtClean="0">
                <a:solidFill>
                  <a:prstClr val="black"/>
                </a:solidFill>
                <a:latin typeface="Calibri Light" panose="020F0302020204030204"/>
              </a:rPr>
              <a:t/>
            </a:r>
            <a:br>
              <a:rPr lang="en-GB" sz="4000" dirty="0" smtClean="0">
                <a:solidFill>
                  <a:prstClr val="black"/>
                </a:solidFill>
                <a:latin typeface="Calibri Light" panose="020F0302020204030204"/>
              </a:rPr>
            </a:br>
            <a:r>
              <a:rPr lang="en-GB" sz="4000" dirty="0" smtClean="0">
                <a:solidFill>
                  <a:prstClr val="black"/>
                </a:solidFill>
                <a:latin typeface="Calibri Light" panose="020F0302020204030204"/>
              </a:rPr>
              <a:t>How </a:t>
            </a:r>
            <a:r>
              <a:rPr lang="en-GB" sz="4000" dirty="0">
                <a:solidFill>
                  <a:prstClr val="black"/>
                </a:solidFill>
                <a:latin typeface="Calibri Light" panose="020F0302020204030204"/>
              </a:rPr>
              <a:t>do you show accountability for your service?</a:t>
            </a:r>
            <a:br>
              <a:rPr lang="en-GB" sz="4000" dirty="0">
                <a:solidFill>
                  <a:prstClr val="black"/>
                </a:solidFill>
                <a:latin typeface="Calibri Light" panose="020F0302020204030204"/>
              </a:rPr>
            </a:br>
            <a:endParaRPr lang="en-GB" sz="4000" b="1" dirty="0"/>
          </a:p>
        </p:txBody>
      </p:sp>
      <p:pic>
        <p:nvPicPr>
          <p:cNvPr id="10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36" y="1417638"/>
            <a:ext cx="4632960" cy="220533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" y="3981140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“If you don’t know your numbers, you don’t know your business”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Marcus </a:t>
            </a:r>
            <a:r>
              <a:rPr kumimoji="0" lang="en-GB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Lemonis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6578600" y="1805471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do need to do it?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is it for?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we know what ‘good’ looks like?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did the pandemic change it?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you know what is expected of you?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is it that you’re accountable to?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2089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609600" y="302348"/>
            <a:ext cx="10972800" cy="114300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prstClr val="black"/>
                </a:solidFill>
                <a:latin typeface="Calibri Light" panose="020F0302020204030204"/>
              </a:rPr>
              <a:t>How do you manage your staff?</a:t>
            </a:r>
            <a:endParaRPr lang="en-GB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4369735"/>
            <a:ext cx="46155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“Fight for the things you care about, but do it in a way that will lead others to join you”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Ruth Bader Ginsburg</a:t>
            </a:r>
          </a:p>
        </p:txBody>
      </p:sp>
      <p:pic>
        <p:nvPicPr>
          <p:cNvPr id="12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42562"/>
            <a:ext cx="4331758" cy="2827173"/>
          </a:xfrm>
          <a:prstGeom prst="rect">
            <a:avLst/>
          </a:prstGeom>
        </p:spPr>
      </p:pic>
      <p:sp>
        <p:nvSpPr>
          <p:cNvPr id="13" name="Content Placeholder 3"/>
          <p:cNvSpPr txBox="1">
            <a:spLocks/>
          </p:cNvSpPr>
          <p:nvPr/>
        </p:nvSpPr>
        <p:spPr>
          <a:xfrm>
            <a:off x="6172200" y="1651000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Conviction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Compassion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Tolerance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Values &amp; behaviours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Best/worst of times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 &amp; congratulate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Kindness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7305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prstClr val="black"/>
                </a:solidFill>
                <a:latin typeface="Calibri Light" panose="020F0302020204030204"/>
              </a:rPr>
              <a:t>What does support look like?</a:t>
            </a:r>
            <a:endParaRPr lang="en-GB" sz="5500" b="1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31" y="1336097"/>
            <a:ext cx="4153989" cy="24067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4165336"/>
            <a:ext cx="47439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“If something is wrong, fix it now. But train yourself not to worry, worry fixes nothing”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Earnest Hemingway</a:t>
            </a:r>
          </a:p>
        </p:txBody>
      </p:sp>
      <p:pic>
        <p:nvPicPr>
          <p:cNvPr id="7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727" y="1336097"/>
            <a:ext cx="4484914" cy="442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46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0410" y="338025"/>
            <a:ext cx="41871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Ask yourself……….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40410" y="15208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what you’re doing feel right?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it’s not right – can it be changed or made better?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can help you influence it?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 you spoken out or accepted it?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35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Don’t beat yourselves up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 aren’t normal times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can’t do everything – nobody is a superhero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too shall pass.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8773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28045" y="418130"/>
            <a:ext cx="388369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Thank you!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26836" y="2385638"/>
            <a:ext cx="100584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Please ask me a question – it’ll make me feel liked </a:t>
            </a:r>
            <a:r>
              <a:rPr kumimoji="0" lang="en-GB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Wingdings" panose="05000000000000000000" pitchFamily="2" charset="2"/>
              </a:rPr>
              <a:t> </a:t>
            </a:r>
            <a:endParaRPr kumimoji="0" lang="en-GB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506587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333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1_Office Theme</vt:lpstr>
      <vt:lpstr>PowerPoint Presentation</vt:lpstr>
      <vt:lpstr>It’s all about the virus isn’t it?</vt:lpstr>
      <vt:lpstr>Context</vt:lpstr>
      <vt:lpstr> How do you show accountability for your service? </vt:lpstr>
      <vt:lpstr>How do you manage your staff?</vt:lpstr>
      <vt:lpstr>What does support look like?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and Governance of the Nursing Associate Role</dc:title>
  <dc:creator>Melia David</dc:creator>
  <cp:lastModifiedBy>Melia David</cp:lastModifiedBy>
  <cp:revision>15</cp:revision>
  <dcterms:created xsi:type="dcterms:W3CDTF">2020-09-29T09:50:19Z</dcterms:created>
  <dcterms:modified xsi:type="dcterms:W3CDTF">2021-04-26T16:54:28Z</dcterms:modified>
</cp:coreProperties>
</file>