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5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5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DA89-041E-4649-AC26-D9BE3A149144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A193-5677-4162-91A2-393639546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97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ADA89-041E-4649-AC26-D9BE3A149144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3A193-5677-4162-91A2-393639546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09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>General Medical Council’s  ‘Guidance on Decision making and Consent’ – What has changed?  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The Guidance  stated aim is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5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/>
            </a:r>
            <a:br>
              <a:rPr lang="en-GB" b="1" smtClean="0"/>
            </a:br>
            <a:r>
              <a:rPr lang="en-GB" b="1" smtClean="0"/>
              <a:t/>
            </a:r>
            <a:br>
              <a:rPr lang="en-GB" b="1" smtClean="0"/>
            </a:br>
            <a:r>
              <a:rPr lang="en-GB" b="1" smtClean="0"/>
              <a:t/>
            </a:r>
            <a:br>
              <a:rPr lang="en-GB" b="1" smtClean="0"/>
            </a:br>
            <a:r>
              <a:rPr lang="en-GB" b="1" smtClean="0"/>
              <a:t/>
            </a:r>
            <a:br>
              <a:rPr lang="en-GB" b="1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b="1" smtClean="0"/>
              <a:t>What’s new?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GMC set out 7 principles of decision making and consent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2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b="1" smtClean="0"/>
              <a:t>Do we now have a process of “</a:t>
            </a:r>
            <a:r>
              <a:rPr lang="en-GB" b="1" i="1" smtClean="0"/>
              <a:t>meaningful dialogue</a:t>
            </a:r>
            <a:r>
              <a:rPr lang="en-GB" b="1" smtClean="0"/>
              <a:t>”?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01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Discussing benefits and harms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2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Recording of discussions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4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Time and Resource Constraints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4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final thoughts…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66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   General Medical Council’s  ‘Guidance on Decision making and Consent’ – What has changed?  </vt:lpstr>
      <vt:lpstr>The Guidance  stated aim is</vt:lpstr>
      <vt:lpstr>     What’s new?</vt:lpstr>
      <vt:lpstr>The GMC set out 7 principles of decision making and consent</vt:lpstr>
      <vt:lpstr> Do we now have a process of “meaningful dialogue”?</vt:lpstr>
      <vt:lpstr>Discussing benefits and harms</vt:lpstr>
      <vt:lpstr>Recording of discussions</vt:lpstr>
      <vt:lpstr>Time and Resource Constraints</vt:lpstr>
      <vt:lpstr>Some final thoughts…</vt:lpstr>
    </vt:vector>
  </TitlesOfParts>
  <Company>Glasgow Caledonian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General Medical Council’s  ‘Guidance on Decision making and Consent’ – What has changed?  </dc:title>
  <dc:creator>Alison Britton</dc:creator>
  <cp:lastModifiedBy>Alison Britton</cp:lastModifiedBy>
  <cp:revision>1</cp:revision>
  <dcterms:created xsi:type="dcterms:W3CDTF">2021-01-28T15:14:03Z</dcterms:created>
  <dcterms:modified xsi:type="dcterms:W3CDTF">2021-05-17T15:33:07Z</dcterms:modified>
</cp:coreProperties>
</file>