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421" r:id="rId5"/>
    <p:sldId id="447" r:id="rId6"/>
    <p:sldId id="453" r:id="rId7"/>
    <p:sldId id="452" r:id="rId8"/>
    <p:sldId id="448" r:id="rId9"/>
    <p:sldId id="449" r:id="rId10"/>
    <p:sldId id="450" r:id="rId11"/>
    <p:sldId id="451" r:id="rId12"/>
    <p:sldId id="445" r:id="rId13"/>
    <p:sldId id="444" r:id="rId14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0B53"/>
    <a:srgbClr val="412D6A"/>
    <a:srgbClr val="C2AB95"/>
    <a:srgbClr val="004AAD"/>
    <a:srgbClr val="5C4A99"/>
    <a:srgbClr val="D9D9D9"/>
    <a:srgbClr val="D5D5D5"/>
    <a:srgbClr val="98C8D4"/>
    <a:srgbClr val="0045A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EE27B-225C-48D4-B445-A586489B13B6}" v="6" dt="2021-05-05T12:57:20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72620" autoAdjust="0"/>
  </p:normalViewPr>
  <p:slideViewPr>
    <p:cSldViewPr snapToGrid="0">
      <p:cViewPr varScale="1">
        <p:scale>
          <a:sx n="84" d="100"/>
          <a:sy n="84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illiams" userId="7b68a14a253e08ec" providerId="LiveId" clId="{C4A24BDD-0B86-4285-BAE0-8636E04FABA5}"/>
    <pc:docChg chg="undo custSel mod addSld delSld modSld">
      <pc:chgData name="Mark Williams" userId="7b68a14a253e08ec" providerId="LiveId" clId="{C4A24BDD-0B86-4285-BAE0-8636E04FABA5}" dt="2021-03-09T19:14:31.466" v="190" actId="47"/>
      <pc:docMkLst>
        <pc:docMk/>
      </pc:docMkLst>
      <pc:sldChg chg="del">
        <pc:chgData name="Mark Williams" userId="7b68a14a253e08ec" providerId="LiveId" clId="{C4A24BDD-0B86-4285-BAE0-8636E04FABA5}" dt="2021-01-27T10:30:47.673" v="0" actId="47"/>
        <pc:sldMkLst>
          <pc:docMk/>
          <pc:sldMk cId="1077015714" sldId="257"/>
        </pc:sldMkLst>
      </pc:sldChg>
      <pc:sldChg chg="del">
        <pc:chgData name="Mark Williams" userId="7b68a14a253e08ec" providerId="LiveId" clId="{C4A24BDD-0B86-4285-BAE0-8636E04FABA5}" dt="2021-01-27T10:30:50.400" v="2" actId="47"/>
        <pc:sldMkLst>
          <pc:docMk/>
          <pc:sldMk cId="1265569977" sldId="259"/>
        </pc:sldMkLst>
      </pc:sldChg>
      <pc:sldChg chg="del">
        <pc:chgData name="Mark Williams" userId="7b68a14a253e08ec" providerId="LiveId" clId="{C4A24BDD-0B86-4285-BAE0-8636E04FABA5}" dt="2021-01-27T10:30:49.299" v="1" actId="47"/>
        <pc:sldMkLst>
          <pc:docMk/>
          <pc:sldMk cId="4216969270" sldId="261"/>
        </pc:sldMkLst>
      </pc:sldChg>
      <pc:sldChg chg="addSp modSp mod setBg setClrOvrMap">
        <pc:chgData name="Mark Williams" userId="7b68a14a253e08ec" providerId="LiveId" clId="{C4A24BDD-0B86-4285-BAE0-8636E04FABA5}" dt="2021-01-27T10:33:45.460" v="14" actId="26606"/>
        <pc:sldMkLst>
          <pc:docMk/>
          <pc:sldMk cId="2622628720" sldId="444"/>
        </pc:sldMkLst>
        <pc:spChg chg="mod">
          <ac:chgData name="Mark Williams" userId="7b68a14a253e08ec" providerId="LiveId" clId="{C4A24BDD-0B86-4285-BAE0-8636E04FABA5}" dt="2021-01-27T10:33:45.460" v="14" actId="26606"/>
          <ac:spMkLst>
            <pc:docMk/>
            <pc:sldMk cId="2622628720" sldId="444"/>
            <ac:spMk id="20" creationId="{61469DC2-E717-4E8D-8DC9-1D747DB0B02B}"/>
          </ac:spMkLst>
        </pc:spChg>
        <pc:spChg chg="add">
          <ac:chgData name="Mark Williams" userId="7b68a14a253e08ec" providerId="LiveId" clId="{C4A24BDD-0B86-4285-BAE0-8636E04FABA5}" dt="2021-01-27T10:33:45.460" v="14" actId="26606"/>
          <ac:spMkLst>
            <pc:docMk/>
            <pc:sldMk cId="2622628720" sldId="444"/>
            <ac:spMk id="71" creationId="{BCC55ACC-A2F6-403C-A3A4-D59B3734D45F}"/>
          </ac:spMkLst>
        </pc:spChg>
        <pc:picChg chg="mod">
          <ac:chgData name="Mark Williams" userId="7b68a14a253e08ec" providerId="LiveId" clId="{C4A24BDD-0B86-4285-BAE0-8636E04FABA5}" dt="2021-01-27T10:33:45.460" v="14" actId="26606"/>
          <ac:picMkLst>
            <pc:docMk/>
            <pc:sldMk cId="2622628720" sldId="444"/>
            <ac:picMk id="13314" creationId="{DD249640-0001-4E06-B2F1-F8E3A9F1AEC2}"/>
          </ac:picMkLst>
        </pc:picChg>
      </pc:sldChg>
      <pc:sldChg chg="addSp delSp modSp new mod setBg setClrOvrMap">
        <pc:chgData name="Mark Williams" userId="7b68a14a253e08ec" providerId="LiveId" clId="{C4A24BDD-0B86-4285-BAE0-8636E04FABA5}" dt="2021-01-27T10:33:25.191" v="13" actId="26606"/>
        <pc:sldMkLst>
          <pc:docMk/>
          <pc:sldMk cId="3476444814" sldId="445"/>
        </pc:sldMkLst>
        <pc:spChg chg="mod ord">
          <ac:chgData name="Mark Williams" userId="7b68a14a253e08ec" providerId="LiveId" clId="{C4A24BDD-0B86-4285-BAE0-8636E04FABA5}" dt="2021-01-27T10:33:25.191" v="13" actId="26606"/>
          <ac:spMkLst>
            <pc:docMk/>
            <pc:sldMk cId="3476444814" sldId="445"/>
            <ac:spMk id="2" creationId="{C5C59E45-ABA4-4E4F-87C1-535351EC1669}"/>
          </ac:spMkLst>
        </pc:spChg>
        <pc:spChg chg="add del">
          <ac:chgData name="Mark Williams" userId="7b68a14a253e08ec" providerId="LiveId" clId="{C4A24BDD-0B86-4285-BAE0-8636E04FABA5}" dt="2021-01-27T10:33:25.191" v="13" actId="26606"/>
          <ac:spMkLst>
            <pc:docMk/>
            <pc:sldMk cId="3476444814" sldId="445"/>
            <ac:spMk id="9" creationId="{E49CC64F-7275-4E33-961B-0C5CDC439875}"/>
          </ac:spMkLst>
        </pc:spChg>
        <pc:spChg chg="add">
          <ac:chgData name="Mark Williams" userId="7b68a14a253e08ec" providerId="LiveId" clId="{C4A24BDD-0B86-4285-BAE0-8636E04FABA5}" dt="2021-01-27T10:33:25.191" v="13" actId="26606"/>
          <ac:spMkLst>
            <pc:docMk/>
            <pc:sldMk cId="3476444814" sldId="445"/>
            <ac:spMk id="14" creationId="{A8CCCB6D-5162-4AAE-A5E3-3AC55410DBCE}"/>
          </ac:spMkLst>
        </pc:spChg>
        <pc:spChg chg="add">
          <ac:chgData name="Mark Williams" userId="7b68a14a253e08ec" providerId="LiveId" clId="{C4A24BDD-0B86-4285-BAE0-8636E04FABA5}" dt="2021-01-27T10:33:25.191" v="13" actId="26606"/>
          <ac:spMkLst>
            <pc:docMk/>
            <pc:sldMk cId="3476444814" sldId="445"/>
            <ac:spMk id="16" creationId="{0BCD8C04-CC7B-40EF-82EB-E9821F79BB86}"/>
          </ac:spMkLst>
        </pc:spChg>
        <pc:picChg chg="add mod">
          <ac:chgData name="Mark Williams" userId="7b68a14a253e08ec" providerId="LiveId" clId="{C4A24BDD-0B86-4285-BAE0-8636E04FABA5}" dt="2021-01-27T10:33:25.191" v="13" actId="26606"/>
          <ac:picMkLst>
            <pc:docMk/>
            <pc:sldMk cId="3476444814" sldId="445"/>
            <ac:picMk id="4" creationId="{D6967761-B588-48CB-AB65-977B64CADDC9}"/>
          </ac:picMkLst>
        </pc:picChg>
        <pc:picChg chg="add mod">
          <ac:chgData name="Mark Williams" userId="7b68a14a253e08ec" providerId="LiveId" clId="{C4A24BDD-0B86-4285-BAE0-8636E04FABA5}" dt="2021-01-27T10:33:25.191" v="13" actId="26606"/>
          <ac:picMkLst>
            <pc:docMk/>
            <pc:sldMk cId="3476444814" sldId="445"/>
            <ac:picMk id="6" creationId="{D5370858-9851-416A-BC7B-CE15DFF0D643}"/>
          </ac:picMkLst>
        </pc:picChg>
      </pc:sldChg>
      <pc:sldChg chg="addSp delSp modSp new del mod setBg setClrOvrMap">
        <pc:chgData name="Mark Williams" userId="7b68a14a253e08ec" providerId="LiveId" clId="{C4A24BDD-0B86-4285-BAE0-8636E04FABA5}" dt="2021-02-22T12:53:41.309" v="89" actId="47"/>
        <pc:sldMkLst>
          <pc:docMk/>
          <pc:sldMk cId="1715995899" sldId="446"/>
        </pc:sldMkLst>
        <pc:spChg chg="del mod ord">
          <ac:chgData name="Mark Williams" userId="7b68a14a253e08ec" providerId="LiveId" clId="{C4A24BDD-0B86-4285-BAE0-8636E04FABA5}" dt="2021-01-27T10:35:57.167" v="32" actId="478"/>
          <ac:spMkLst>
            <pc:docMk/>
            <pc:sldMk cId="1715995899" sldId="446"/>
            <ac:spMk id="2" creationId="{BBFA5248-DAC5-4AE7-99A7-C83CB0F88294}"/>
          </ac:spMkLst>
        </pc:spChg>
        <pc:spChg chg="add del">
          <ac:chgData name="Mark Williams" userId="7b68a14a253e08ec" providerId="LiveId" clId="{C4A24BDD-0B86-4285-BAE0-8636E04FABA5}" dt="2021-01-27T10:35:43.616" v="26" actId="26606"/>
          <ac:spMkLst>
            <pc:docMk/>
            <pc:sldMk cId="1715995899" sldId="446"/>
            <ac:spMk id="6" creationId="{87CC2527-562A-4F69-B487-4371E5B243E7}"/>
          </ac:spMkLst>
        </pc:spChg>
        <pc:spChg chg="add">
          <ac:chgData name="Mark Williams" userId="7b68a14a253e08ec" providerId="LiveId" clId="{C4A24BDD-0B86-4285-BAE0-8636E04FABA5}" dt="2021-01-27T10:36:09.583" v="35" actId="26606"/>
          <ac:spMkLst>
            <pc:docMk/>
            <pc:sldMk cId="1715995899" sldId="446"/>
            <ac:spMk id="8" creationId="{42A4FC2C-047E-45A5-965D-8E1E3BF09BC6}"/>
          </ac:spMkLst>
        </pc:spChg>
        <pc:spChg chg="add del">
          <ac:chgData name="Mark Williams" userId="7b68a14a253e08ec" providerId="LiveId" clId="{C4A24BDD-0B86-4285-BAE0-8636E04FABA5}" dt="2021-01-27T10:35:08.976" v="20" actId="26606"/>
          <ac:spMkLst>
            <pc:docMk/>
            <pc:sldMk cId="1715995899" sldId="446"/>
            <ac:spMk id="9" creationId="{87CC2527-562A-4F69-B487-4371E5B243E7}"/>
          </ac:spMkLst>
        </pc:spChg>
        <pc:spChg chg="add del">
          <ac:chgData name="Mark Williams" userId="7b68a14a253e08ec" providerId="LiveId" clId="{C4A24BDD-0B86-4285-BAE0-8636E04FABA5}" dt="2021-01-27T10:35:46.581" v="28" actId="26606"/>
          <ac:spMkLst>
            <pc:docMk/>
            <pc:sldMk cId="1715995899" sldId="446"/>
            <ac:spMk id="10" creationId="{BCC55ACC-A2F6-403C-A3A4-D59B3734D45F}"/>
          </ac:spMkLst>
        </pc:spChg>
        <pc:spChg chg="add del">
          <ac:chgData name="Mark Williams" userId="7b68a14a253e08ec" providerId="LiveId" clId="{C4A24BDD-0B86-4285-BAE0-8636E04FABA5}" dt="2021-01-27T10:35:13.695" v="22" actId="26606"/>
          <ac:spMkLst>
            <pc:docMk/>
            <pc:sldMk cId="1715995899" sldId="446"/>
            <ac:spMk id="13" creationId="{D4771268-CB57-404A-9271-370EB28F6090}"/>
          </ac:spMkLst>
        </pc:spChg>
        <pc:picChg chg="add mod">
          <ac:chgData name="Mark Williams" userId="7b68a14a253e08ec" providerId="LiveId" clId="{C4A24BDD-0B86-4285-BAE0-8636E04FABA5}" dt="2021-01-27T10:36:09.583" v="35" actId="26606"/>
          <ac:picMkLst>
            <pc:docMk/>
            <pc:sldMk cId="1715995899" sldId="446"/>
            <ac:picMk id="4" creationId="{4FDDA39D-773D-475D-AB92-524FF9AAAB53}"/>
          </ac:picMkLst>
        </pc:picChg>
        <pc:cxnChg chg="add del">
          <ac:chgData name="Mark Williams" userId="7b68a14a253e08ec" providerId="LiveId" clId="{C4A24BDD-0B86-4285-BAE0-8636E04FABA5}" dt="2021-01-27T10:35:43.616" v="26" actId="26606"/>
          <ac:cxnSpMkLst>
            <pc:docMk/>
            <pc:sldMk cId="1715995899" sldId="446"/>
            <ac:cxnSpMk id="7" creationId="{BCDAEC91-5BCE-4B55-9CC0-43EF94CB734B}"/>
          </ac:cxnSpMkLst>
        </pc:cxnChg>
        <pc:cxnChg chg="add del">
          <ac:chgData name="Mark Williams" userId="7b68a14a253e08ec" providerId="LiveId" clId="{C4A24BDD-0B86-4285-BAE0-8636E04FABA5}" dt="2021-01-27T10:35:08.976" v="20" actId="26606"/>
          <ac:cxnSpMkLst>
            <pc:docMk/>
            <pc:sldMk cId="1715995899" sldId="446"/>
            <ac:cxnSpMk id="11" creationId="{BCDAEC91-5BCE-4B55-9CC0-43EF94CB734B}"/>
          </ac:cxnSpMkLst>
        </pc:cxnChg>
      </pc:sldChg>
      <pc:sldChg chg="addSp delSp modSp new mod setBg setClrOvrMap">
        <pc:chgData name="Mark Williams" userId="7b68a14a253e08ec" providerId="LiveId" clId="{C4A24BDD-0B86-4285-BAE0-8636E04FABA5}" dt="2021-01-27T10:38:08.503" v="88" actId="20577"/>
        <pc:sldMkLst>
          <pc:docMk/>
          <pc:sldMk cId="821739084" sldId="447"/>
        </pc:sldMkLst>
        <pc:spChg chg="mod">
          <ac:chgData name="Mark Williams" userId="7b68a14a253e08ec" providerId="LiveId" clId="{C4A24BDD-0B86-4285-BAE0-8636E04FABA5}" dt="2021-01-27T10:38:08.503" v="88" actId="20577"/>
          <ac:spMkLst>
            <pc:docMk/>
            <pc:sldMk cId="821739084" sldId="447"/>
            <ac:spMk id="2" creationId="{4FF06996-609A-4F11-9245-72BDD533F34F}"/>
          </ac:spMkLst>
        </pc:spChg>
        <pc:spChg chg="add del">
          <ac:chgData name="Mark Williams" userId="7b68a14a253e08ec" providerId="LiveId" clId="{C4A24BDD-0B86-4285-BAE0-8636E04FABA5}" dt="2021-01-27T10:37:41.923" v="47" actId="26606"/>
          <ac:spMkLst>
            <pc:docMk/>
            <pc:sldMk cId="821739084" sldId="447"/>
            <ac:spMk id="9" creationId="{E49CC64F-7275-4E33-961B-0C5CDC439875}"/>
          </ac:spMkLst>
        </pc:spChg>
        <pc:spChg chg="add">
          <ac:chgData name="Mark Williams" userId="7b68a14a253e08ec" providerId="LiveId" clId="{C4A24BDD-0B86-4285-BAE0-8636E04FABA5}" dt="2021-01-27T10:37:41.923" v="47" actId="26606"/>
          <ac:spMkLst>
            <pc:docMk/>
            <pc:sldMk cId="821739084" sldId="447"/>
            <ac:spMk id="14" creationId="{0C45045A-6083-4B3E-956A-67582337527D}"/>
          </ac:spMkLst>
        </pc:spChg>
        <pc:spChg chg="add">
          <ac:chgData name="Mark Williams" userId="7b68a14a253e08ec" providerId="LiveId" clId="{C4A24BDD-0B86-4285-BAE0-8636E04FABA5}" dt="2021-01-27T10:37:41.923" v="47" actId="26606"/>
          <ac:spMkLst>
            <pc:docMk/>
            <pc:sldMk cId="821739084" sldId="447"/>
            <ac:spMk id="16" creationId="{42875DDC-0225-45F8-B745-78688F2D1ADC}"/>
          </ac:spMkLst>
        </pc:spChg>
        <pc:spChg chg="add">
          <ac:chgData name="Mark Williams" userId="7b68a14a253e08ec" providerId="LiveId" clId="{C4A24BDD-0B86-4285-BAE0-8636E04FABA5}" dt="2021-01-27T10:37:41.923" v="47" actId="26606"/>
          <ac:spMkLst>
            <pc:docMk/>
            <pc:sldMk cId="821739084" sldId="447"/>
            <ac:spMk id="18" creationId="{12617755-D451-4BAF-9B55-518297BFF42D}"/>
          </ac:spMkLst>
        </pc:spChg>
        <pc:picChg chg="add mod">
          <ac:chgData name="Mark Williams" userId="7b68a14a253e08ec" providerId="LiveId" clId="{C4A24BDD-0B86-4285-BAE0-8636E04FABA5}" dt="2021-01-27T10:37:41.923" v="47" actId="26606"/>
          <ac:picMkLst>
            <pc:docMk/>
            <pc:sldMk cId="821739084" sldId="447"/>
            <ac:picMk id="4" creationId="{A25E43D6-CFB9-4D12-B6E3-16BCA35FCA62}"/>
          </ac:picMkLst>
        </pc:picChg>
        <pc:picChg chg="add mod">
          <ac:chgData name="Mark Williams" userId="7b68a14a253e08ec" providerId="LiveId" clId="{C4A24BDD-0B86-4285-BAE0-8636E04FABA5}" dt="2021-01-27T10:37:41.923" v="47" actId="26606"/>
          <ac:picMkLst>
            <pc:docMk/>
            <pc:sldMk cId="821739084" sldId="447"/>
            <ac:picMk id="6" creationId="{4FCC06F4-6E95-4F5B-B2C0-D0D315C3BF68}"/>
          </ac:picMkLst>
        </pc:picChg>
        <pc:picChg chg="add mod">
          <ac:chgData name="Mark Williams" userId="7b68a14a253e08ec" providerId="LiveId" clId="{C4A24BDD-0B86-4285-BAE0-8636E04FABA5}" dt="2021-01-27T10:37:41.923" v="47" actId="26606"/>
          <ac:picMkLst>
            <pc:docMk/>
            <pc:sldMk cId="821739084" sldId="447"/>
            <ac:picMk id="8" creationId="{D868FA59-9842-47BA-BE5E-781608FDF48F}"/>
          </ac:picMkLst>
        </pc:picChg>
      </pc:sldChg>
      <pc:sldChg chg="addSp delSp modSp new del mod setBg setClrOvrMap">
        <pc:chgData name="Mark Williams" userId="7b68a14a253e08ec" providerId="LiveId" clId="{C4A24BDD-0B86-4285-BAE0-8636E04FABA5}" dt="2021-03-09T19:14:29.923" v="188" actId="47"/>
        <pc:sldMkLst>
          <pc:docMk/>
          <pc:sldMk cId="3653436221" sldId="448"/>
        </pc:sldMkLst>
        <pc:spChg chg="mod">
          <ac:chgData name="Mark Williams" userId="7b68a14a253e08ec" providerId="LiveId" clId="{C4A24BDD-0B86-4285-BAE0-8636E04FABA5}" dt="2021-02-22T12:55:36.549" v="125" actId="26606"/>
          <ac:spMkLst>
            <pc:docMk/>
            <pc:sldMk cId="3653436221" sldId="448"/>
            <ac:spMk id="2" creationId="{AA191140-DDBF-477C-88C5-AB6267540662}"/>
          </ac:spMkLst>
        </pc:spChg>
        <pc:spChg chg="add del">
          <ac:chgData name="Mark Williams" userId="7b68a14a253e08ec" providerId="LiveId" clId="{C4A24BDD-0B86-4285-BAE0-8636E04FABA5}" dt="2021-02-22T12:55:36.549" v="125" actId="26606"/>
          <ac:spMkLst>
            <pc:docMk/>
            <pc:sldMk cId="3653436221" sldId="448"/>
            <ac:spMk id="7" creationId="{23962611-DFD5-4092-AAFD-559E3DFCE2C9}"/>
          </ac:spMkLst>
        </pc:spChg>
        <pc:spChg chg="add">
          <ac:chgData name="Mark Williams" userId="7b68a14a253e08ec" providerId="LiveId" clId="{C4A24BDD-0B86-4285-BAE0-8636E04FABA5}" dt="2021-02-22T12:55:36.549" v="125" actId="26606"/>
          <ac:spMkLst>
            <pc:docMk/>
            <pc:sldMk cId="3653436221" sldId="448"/>
            <ac:spMk id="14" creationId="{66B332A4-D438-4773-A77F-5ED49A448D9D}"/>
          </ac:spMkLst>
        </pc:spChg>
        <pc:spChg chg="add">
          <ac:chgData name="Mark Williams" userId="7b68a14a253e08ec" providerId="LiveId" clId="{C4A24BDD-0B86-4285-BAE0-8636E04FABA5}" dt="2021-02-22T12:55:36.549" v="125" actId="26606"/>
          <ac:spMkLst>
            <pc:docMk/>
            <pc:sldMk cId="3653436221" sldId="448"/>
            <ac:spMk id="16" creationId="{DF9AD32D-FF05-44F4-BD4D-9CEE89B71EB9}"/>
          </ac:spMkLst>
        </pc:spChg>
        <pc:picChg chg="add del">
          <ac:chgData name="Mark Williams" userId="7b68a14a253e08ec" providerId="LiveId" clId="{C4A24BDD-0B86-4285-BAE0-8636E04FABA5}" dt="2021-02-22T12:55:36.549" v="125" actId="26606"/>
          <ac:picMkLst>
            <pc:docMk/>
            <pc:sldMk cId="3653436221" sldId="448"/>
            <ac:picMk id="9" creationId="{2270F1FA-0425-408F-9861-80BF5AFB276D}"/>
          </ac:picMkLst>
        </pc:picChg>
      </pc:sldChg>
      <pc:sldChg chg="addSp modSp new del mod setBg setClrOvrMap">
        <pc:chgData name="Mark Williams" userId="7b68a14a253e08ec" providerId="LiveId" clId="{C4A24BDD-0B86-4285-BAE0-8636E04FABA5}" dt="2021-03-09T19:14:30.647" v="189" actId="47"/>
        <pc:sldMkLst>
          <pc:docMk/>
          <pc:sldMk cId="1572938824" sldId="449"/>
        </pc:sldMkLst>
        <pc:spChg chg="mod">
          <ac:chgData name="Mark Williams" userId="7b68a14a253e08ec" providerId="LiveId" clId="{C4A24BDD-0B86-4285-BAE0-8636E04FABA5}" dt="2021-02-22T12:56:31.759" v="166" actId="26606"/>
          <ac:spMkLst>
            <pc:docMk/>
            <pc:sldMk cId="1572938824" sldId="449"/>
            <ac:spMk id="2" creationId="{EB0CFAF7-4794-4842-873C-1C277E894297}"/>
          </ac:spMkLst>
        </pc:spChg>
        <pc:spChg chg="add">
          <ac:chgData name="Mark Williams" userId="7b68a14a253e08ec" providerId="LiveId" clId="{C4A24BDD-0B86-4285-BAE0-8636E04FABA5}" dt="2021-02-22T12:56:31.759" v="166" actId="26606"/>
          <ac:spMkLst>
            <pc:docMk/>
            <pc:sldMk cId="1572938824" sldId="449"/>
            <ac:spMk id="7" creationId="{66B332A4-D438-4773-A77F-5ED49A448D9D}"/>
          </ac:spMkLst>
        </pc:spChg>
        <pc:spChg chg="add">
          <ac:chgData name="Mark Williams" userId="7b68a14a253e08ec" providerId="LiveId" clId="{C4A24BDD-0B86-4285-BAE0-8636E04FABA5}" dt="2021-02-22T12:56:31.759" v="166" actId="26606"/>
          <ac:spMkLst>
            <pc:docMk/>
            <pc:sldMk cId="1572938824" sldId="449"/>
            <ac:spMk id="9" creationId="{DF9AD32D-FF05-44F4-BD4D-9CEE89B71EB9}"/>
          </ac:spMkLst>
        </pc:spChg>
      </pc:sldChg>
      <pc:sldChg chg="addSp modSp new del mod setBg setClrOvrMap">
        <pc:chgData name="Mark Williams" userId="7b68a14a253e08ec" providerId="LiveId" clId="{C4A24BDD-0B86-4285-BAE0-8636E04FABA5}" dt="2021-03-09T19:14:31.466" v="190" actId="47"/>
        <pc:sldMkLst>
          <pc:docMk/>
          <pc:sldMk cId="4043462034" sldId="450"/>
        </pc:sldMkLst>
        <pc:spChg chg="mod">
          <ac:chgData name="Mark Williams" userId="7b68a14a253e08ec" providerId="LiveId" clId="{C4A24BDD-0B86-4285-BAE0-8636E04FABA5}" dt="2021-02-22T12:57:11.923" v="187" actId="26606"/>
          <ac:spMkLst>
            <pc:docMk/>
            <pc:sldMk cId="4043462034" sldId="450"/>
            <ac:spMk id="2" creationId="{75BD8BC0-0791-44B7-980C-E1778181E0E8}"/>
          </ac:spMkLst>
        </pc:spChg>
        <pc:spChg chg="add">
          <ac:chgData name="Mark Williams" userId="7b68a14a253e08ec" providerId="LiveId" clId="{C4A24BDD-0B86-4285-BAE0-8636E04FABA5}" dt="2021-02-22T12:57:11.923" v="187" actId="26606"/>
          <ac:spMkLst>
            <pc:docMk/>
            <pc:sldMk cId="4043462034" sldId="450"/>
            <ac:spMk id="7" creationId="{66B332A4-D438-4773-A77F-5ED49A448D9D}"/>
          </ac:spMkLst>
        </pc:spChg>
        <pc:spChg chg="add">
          <ac:chgData name="Mark Williams" userId="7b68a14a253e08ec" providerId="LiveId" clId="{C4A24BDD-0B86-4285-BAE0-8636E04FABA5}" dt="2021-02-22T12:57:11.923" v="187" actId="26606"/>
          <ac:spMkLst>
            <pc:docMk/>
            <pc:sldMk cId="4043462034" sldId="450"/>
            <ac:spMk id="9" creationId="{DF9AD32D-FF05-44F4-BD4D-9CEE89B71EB9}"/>
          </ac:spMkLst>
        </pc:spChg>
      </pc:sldChg>
    </pc:docChg>
  </pc:docChgLst>
  <pc:docChgLst>
    <pc:chgData name="Mark Williams" userId="7b68a14a253e08ec" providerId="LiveId" clId="{029EE27B-225C-48D4-B445-A586489B13B6}"/>
    <pc:docChg chg="undo custSel addSld delSld modSld sldOrd">
      <pc:chgData name="Mark Williams" userId="7b68a14a253e08ec" providerId="LiveId" clId="{029EE27B-225C-48D4-B445-A586489B13B6}" dt="2021-05-05T13:34:48.732" v="75" actId="47"/>
      <pc:docMkLst>
        <pc:docMk/>
      </pc:docMkLst>
      <pc:sldChg chg="addSp modSp new mod ord setBg">
        <pc:chgData name="Mark Williams" userId="7b68a14a253e08ec" providerId="LiveId" clId="{029EE27B-225C-48D4-B445-A586489B13B6}" dt="2021-05-05T12:52:35.439" v="32" actId="14100"/>
        <pc:sldMkLst>
          <pc:docMk/>
          <pc:sldMk cId="2703953961" sldId="448"/>
        </pc:sldMkLst>
        <pc:spChg chg="mod">
          <ac:chgData name="Mark Williams" userId="7b68a14a253e08ec" providerId="LiveId" clId="{029EE27B-225C-48D4-B445-A586489B13B6}" dt="2021-05-05T12:49:35.076" v="7" actId="26606"/>
          <ac:spMkLst>
            <pc:docMk/>
            <pc:sldMk cId="2703953961" sldId="448"/>
            <ac:spMk id="2" creationId="{8E309F44-872C-4745-8DD1-66E13597ECFA}"/>
          </ac:spMkLst>
        </pc:spChg>
        <pc:spChg chg="add">
          <ac:chgData name="Mark Williams" userId="7b68a14a253e08ec" providerId="LiveId" clId="{029EE27B-225C-48D4-B445-A586489B13B6}" dt="2021-05-05T12:49:35.076" v="7" actId="26606"/>
          <ac:spMkLst>
            <pc:docMk/>
            <pc:sldMk cId="2703953961" sldId="448"/>
            <ac:spMk id="9" creationId="{1825AC39-5F85-4CAA-8A81-A1287086B2B6}"/>
          </ac:spMkLst>
        </pc:spChg>
        <pc:spChg chg="add">
          <ac:chgData name="Mark Williams" userId="7b68a14a253e08ec" providerId="LiveId" clId="{029EE27B-225C-48D4-B445-A586489B13B6}" dt="2021-05-05T12:49:35.076" v="7" actId="26606"/>
          <ac:spMkLst>
            <pc:docMk/>
            <pc:sldMk cId="2703953961" sldId="448"/>
            <ac:spMk id="11" creationId="{95DA4D23-37FC-4B90-8188-F0377C5FF44B}"/>
          </ac:spMkLst>
        </pc:spChg>
        <pc:spChg chg="add">
          <ac:chgData name="Mark Williams" userId="7b68a14a253e08ec" providerId="LiveId" clId="{029EE27B-225C-48D4-B445-A586489B13B6}" dt="2021-05-05T12:49:35.076" v="7" actId="26606"/>
          <ac:spMkLst>
            <pc:docMk/>
            <pc:sldMk cId="2703953961" sldId="448"/>
            <ac:spMk id="13" creationId="{A7A4B465-FBCC-4CD4-89A1-82992A7B47FF}"/>
          </ac:spMkLst>
        </pc:spChg>
        <pc:spChg chg="add">
          <ac:chgData name="Mark Williams" userId="7b68a14a253e08ec" providerId="LiveId" clId="{029EE27B-225C-48D4-B445-A586489B13B6}" dt="2021-05-05T12:49:35.076" v="7" actId="26606"/>
          <ac:spMkLst>
            <pc:docMk/>
            <pc:sldMk cId="2703953961" sldId="448"/>
            <ac:spMk id="15" creationId="{909E572F-9CDC-4214-9D42-FF0017649590}"/>
          </ac:spMkLst>
        </pc:spChg>
        <pc:picChg chg="add mod">
          <ac:chgData name="Mark Williams" userId="7b68a14a253e08ec" providerId="LiveId" clId="{029EE27B-225C-48D4-B445-A586489B13B6}" dt="2021-05-05T12:52:35.439" v="32" actId="14100"/>
          <ac:picMkLst>
            <pc:docMk/>
            <pc:sldMk cId="2703953961" sldId="448"/>
            <ac:picMk id="4" creationId="{C9E4897B-29D2-4CB3-8086-3B7C93E29C03}"/>
          </ac:picMkLst>
        </pc:picChg>
      </pc:sldChg>
      <pc:sldChg chg="addSp modSp new mod">
        <pc:chgData name="Mark Williams" userId="7b68a14a253e08ec" providerId="LiveId" clId="{029EE27B-225C-48D4-B445-A586489B13B6}" dt="2021-05-05T12:50:10.273" v="10" actId="962"/>
        <pc:sldMkLst>
          <pc:docMk/>
          <pc:sldMk cId="3277303112" sldId="449"/>
        </pc:sldMkLst>
        <pc:picChg chg="add mod">
          <ac:chgData name="Mark Williams" userId="7b68a14a253e08ec" providerId="LiveId" clId="{029EE27B-225C-48D4-B445-A586489B13B6}" dt="2021-05-05T12:50:10.273" v="10" actId="962"/>
          <ac:picMkLst>
            <pc:docMk/>
            <pc:sldMk cId="3277303112" sldId="449"/>
            <ac:picMk id="4" creationId="{CF122703-6EFB-4601-B795-5A1F6562C29D}"/>
          </ac:picMkLst>
        </pc:picChg>
      </pc:sldChg>
      <pc:sldChg chg="addSp modSp new mod">
        <pc:chgData name="Mark Williams" userId="7b68a14a253e08ec" providerId="LiveId" clId="{029EE27B-225C-48D4-B445-A586489B13B6}" dt="2021-05-05T12:52:22.389" v="29" actId="14100"/>
        <pc:sldMkLst>
          <pc:docMk/>
          <pc:sldMk cId="3212176570" sldId="450"/>
        </pc:sldMkLst>
        <pc:picChg chg="add mod">
          <ac:chgData name="Mark Williams" userId="7b68a14a253e08ec" providerId="LiveId" clId="{029EE27B-225C-48D4-B445-A586489B13B6}" dt="2021-05-05T12:52:22.389" v="29" actId="14100"/>
          <ac:picMkLst>
            <pc:docMk/>
            <pc:sldMk cId="3212176570" sldId="450"/>
            <ac:picMk id="4" creationId="{3C3243E6-004E-4DB2-95D3-75854D2DD96E}"/>
          </ac:picMkLst>
        </pc:picChg>
      </pc:sldChg>
      <pc:sldChg chg="addSp delSp modSp new mod setBg">
        <pc:chgData name="Mark Williams" userId="7b68a14a253e08ec" providerId="LiveId" clId="{029EE27B-225C-48D4-B445-A586489B13B6}" dt="2021-05-05T12:53:00.366" v="35" actId="14100"/>
        <pc:sldMkLst>
          <pc:docMk/>
          <pc:sldMk cId="3297249474" sldId="451"/>
        </pc:sldMkLst>
        <pc:spChg chg="mod ord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2" creationId="{717E35E9-037A-41F1-9453-6CFA73ECD17D}"/>
          </ac:spMkLst>
        </pc:spChg>
        <pc:spChg chg="add del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9" creationId="{1825AC39-5F85-4CAA-8A81-A1287086B2B6}"/>
          </ac:spMkLst>
        </pc:spChg>
        <pc:spChg chg="add del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11" creationId="{95DA4D23-37FC-4B90-8188-F0377C5FF44B}"/>
          </ac:spMkLst>
        </pc:spChg>
        <pc:spChg chg="add del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13" creationId="{A7A4B465-FBCC-4CD4-89A1-82992A7B47FF}"/>
          </ac:spMkLst>
        </pc:spChg>
        <pc:spChg chg="add del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15" creationId="{909E572F-9CDC-4214-9D42-FF0017649590}"/>
          </ac:spMkLst>
        </pc:spChg>
        <pc:spChg chg="add del">
          <ac:chgData name="Mark Williams" userId="7b68a14a253e08ec" providerId="LiveId" clId="{029EE27B-225C-48D4-B445-A586489B13B6}" dt="2021-05-05T12:51:55.435" v="22" actId="26606"/>
          <ac:spMkLst>
            <pc:docMk/>
            <pc:sldMk cId="3297249474" sldId="451"/>
            <ac:spMk id="20" creationId="{D55CD764-972B-4CA5-A885-53E55C63E174}"/>
          </ac:spMkLst>
        </pc:spChg>
        <pc:spChg chg="add del">
          <ac:chgData name="Mark Williams" userId="7b68a14a253e08ec" providerId="LiveId" clId="{029EE27B-225C-48D4-B445-A586489B13B6}" dt="2021-05-05T12:51:55.435" v="22" actId="26606"/>
          <ac:spMkLst>
            <pc:docMk/>
            <pc:sldMk cId="3297249474" sldId="451"/>
            <ac:spMk id="44" creationId="{34165AB3-7006-4430-BCE3-25476BE13322}"/>
          </ac:spMkLst>
        </pc:spChg>
        <pc:spChg chg="add del">
          <ac:chgData name="Mark Williams" userId="7b68a14a253e08ec" providerId="LiveId" clId="{029EE27B-225C-48D4-B445-A586489B13B6}" dt="2021-05-05T12:51:55.435" v="22" actId="26606"/>
          <ac:spMkLst>
            <pc:docMk/>
            <pc:sldMk cId="3297249474" sldId="451"/>
            <ac:spMk id="46" creationId="{E3E51905-F374-4E1A-97CF-B741584B74D5}"/>
          </ac:spMkLst>
        </pc:spChg>
        <pc:spChg chg="add del">
          <ac:chgData name="Mark Williams" userId="7b68a14a253e08ec" providerId="LiveId" clId="{029EE27B-225C-48D4-B445-A586489B13B6}" dt="2021-05-05T12:51:56.679" v="24" actId="26606"/>
          <ac:spMkLst>
            <pc:docMk/>
            <pc:sldMk cId="3297249474" sldId="451"/>
            <ac:spMk id="48" creationId="{6BF89811-EF86-4F24-8973-3749C8FBCF2C}"/>
          </ac:spMkLst>
        </pc:spChg>
        <pc:spChg chg="add del">
          <ac:chgData name="Mark Williams" userId="7b68a14a253e08ec" providerId="LiveId" clId="{029EE27B-225C-48D4-B445-A586489B13B6}" dt="2021-05-05T12:51:56.679" v="24" actId="26606"/>
          <ac:spMkLst>
            <pc:docMk/>
            <pc:sldMk cId="3297249474" sldId="451"/>
            <ac:spMk id="52" creationId="{19419667-6EB3-488D-8BD4-9D972AC1100D}"/>
          </ac:spMkLst>
        </pc:spChg>
        <pc:spChg chg="add del">
          <ac:chgData name="Mark Williams" userId="7b68a14a253e08ec" providerId="LiveId" clId="{029EE27B-225C-48D4-B445-A586489B13B6}" dt="2021-05-05T12:51:58.313" v="26" actId="26606"/>
          <ac:spMkLst>
            <pc:docMk/>
            <pc:sldMk cId="3297249474" sldId="451"/>
            <ac:spMk id="54" creationId="{1825AC39-5F85-4CAA-8A81-A1287086B2B6}"/>
          </ac:spMkLst>
        </pc:spChg>
        <pc:spChg chg="add del">
          <ac:chgData name="Mark Williams" userId="7b68a14a253e08ec" providerId="LiveId" clId="{029EE27B-225C-48D4-B445-A586489B13B6}" dt="2021-05-05T12:51:58.313" v="26" actId="26606"/>
          <ac:spMkLst>
            <pc:docMk/>
            <pc:sldMk cId="3297249474" sldId="451"/>
            <ac:spMk id="55" creationId="{465EB4C2-5647-453F-B661-B28146057616}"/>
          </ac:spMkLst>
        </pc:spChg>
        <pc:spChg chg="add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57" creationId="{1825AC39-5F85-4CAA-8A81-A1287086B2B6}"/>
          </ac:spMkLst>
        </pc:spChg>
        <pc:spChg chg="add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58" creationId="{95DA4D23-37FC-4B90-8188-F0377C5FF44B}"/>
          </ac:spMkLst>
        </pc:spChg>
        <pc:spChg chg="add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59" creationId="{A7A4B465-FBCC-4CD4-89A1-82992A7B47FF}"/>
          </ac:spMkLst>
        </pc:spChg>
        <pc:spChg chg="add">
          <ac:chgData name="Mark Williams" userId="7b68a14a253e08ec" providerId="LiveId" clId="{029EE27B-225C-48D4-B445-A586489B13B6}" dt="2021-05-05T12:51:58.329" v="27" actId="26606"/>
          <ac:spMkLst>
            <pc:docMk/>
            <pc:sldMk cId="3297249474" sldId="451"/>
            <ac:spMk id="60" creationId="{909E572F-9CDC-4214-9D42-FF0017649590}"/>
          </ac:spMkLst>
        </pc:spChg>
        <pc:grpChg chg="add del">
          <ac:chgData name="Mark Williams" userId="7b68a14a253e08ec" providerId="LiveId" clId="{029EE27B-225C-48D4-B445-A586489B13B6}" dt="2021-05-05T12:51:55.435" v="22" actId="26606"/>
          <ac:grpSpMkLst>
            <pc:docMk/>
            <pc:sldMk cId="3297249474" sldId="451"/>
            <ac:grpSpMk id="22" creationId="{BEB2E44E-30A6-416E-A45D-B1E328629559}"/>
          </ac:grpSpMkLst>
        </pc:grpChg>
        <pc:grpChg chg="add del">
          <ac:chgData name="Mark Williams" userId="7b68a14a253e08ec" providerId="LiveId" clId="{029EE27B-225C-48D4-B445-A586489B13B6}" dt="2021-05-05T12:51:58.313" v="26" actId="26606"/>
          <ac:grpSpMkLst>
            <pc:docMk/>
            <pc:sldMk cId="3297249474" sldId="451"/>
            <ac:grpSpMk id="24" creationId="{1D015EAF-FDA0-4A49-B71D-F0521EA990C1}"/>
          </ac:grpSpMkLst>
        </pc:grpChg>
        <pc:grpChg chg="add del">
          <ac:chgData name="Mark Williams" userId="7b68a14a253e08ec" providerId="LiveId" clId="{029EE27B-225C-48D4-B445-A586489B13B6}" dt="2021-05-05T12:51:56.679" v="24" actId="26606"/>
          <ac:grpSpMkLst>
            <pc:docMk/>
            <pc:sldMk cId="3297249474" sldId="451"/>
            <ac:grpSpMk id="49" creationId="{C77639EA-C9D1-44CA-BBC0-30625E7CDBB0}"/>
          </ac:grpSpMkLst>
        </pc:grpChg>
        <pc:picChg chg="add mod">
          <ac:chgData name="Mark Williams" userId="7b68a14a253e08ec" providerId="LiveId" clId="{029EE27B-225C-48D4-B445-A586489B13B6}" dt="2021-05-05T12:53:00.366" v="35" actId="14100"/>
          <ac:picMkLst>
            <pc:docMk/>
            <pc:sldMk cId="3297249474" sldId="451"/>
            <ac:picMk id="4" creationId="{BB56F083-9423-4812-80DA-47B984CE87DC}"/>
          </ac:picMkLst>
        </pc:picChg>
      </pc:sldChg>
      <pc:sldChg chg="addSp delSp modSp new mod setBg">
        <pc:chgData name="Mark Williams" userId="7b68a14a253e08ec" providerId="LiveId" clId="{029EE27B-225C-48D4-B445-A586489B13B6}" dt="2021-05-05T12:56:36.548" v="64" actId="20577"/>
        <pc:sldMkLst>
          <pc:docMk/>
          <pc:sldMk cId="2870412416" sldId="452"/>
        </pc:sldMkLst>
        <pc:spChg chg="mod ord">
          <ac:chgData name="Mark Williams" userId="7b68a14a253e08ec" providerId="LiveId" clId="{029EE27B-225C-48D4-B445-A586489B13B6}" dt="2021-05-05T12:56:36.548" v="64" actId="20577"/>
          <ac:spMkLst>
            <pc:docMk/>
            <pc:sldMk cId="2870412416" sldId="452"/>
            <ac:spMk id="2" creationId="{D3D77585-7679-491D-A4FA-8E540CE42CDC}"/>
          </ac:spMkLst>
        </pc:spChg>
        <pc:spChg chg="add del">
          <ac:chgData name="Mark Williams" userId="7b68a14a253e08ec" providerId="LiveId" clId="{029EE27B-225C-48D4-B445-A586489B13B6}" dt="2021-05-05T12:56:06.999" v="47" actId="26606"/>
          <ac:spMkLst>
            <pc:docMk/>
            <pc:sldMk cId="2870412416" sldId="452"/>
            <ac:spMk id="9" creationId="{1825AC39-5F85-4CAA-8A81-A1287086B2B6}"/>
          </ac:spMkLst>
        </pc:spChg>
        <pc:spChg chg="add del">
          <ac:chgData name="Mark Williams" userId="7b68a14a253e08ec" providerId="LiveId" clId="{029EE27B-225C-48D4-B445-A586489B13B6}" dt="2021-05-05T12:56:06.999" v="47" actId="26606"/>
          <ac:spMkLst>
            <pc:docMk/>
            <pc:sldMk cId="2870412416" sldId="452"/>
            <ac:spMk id="11" creationId="{95DA4D23-37FC-4B90-8188-F0377C5FF44B}"/>
          </ac:spMkLst>
        </pc:spChg>
        <pc:spChg chg="add del">
          <ac:chgData name="Mark Williams" userId="7b68a14a253e08ec" providerId="LiveId" clId="{029EE27B-225C-48D4-B445-A586489B13B6}" dt="2021-05-05T12:56:06.999" v="47" actId="26606"/>
          <ac:spMkLst>
            <pc:docMk/>
            <pc:sldMk cId="2870412416" sldId="452"/>
            <ac:spMk id="13" creationId="{A7A4B465-FBCC-4CD4-89A1-82992A7B47FF}"/>
          </ac:spMkLst>
        </pc:spChg>
        <pc:spChg chg="add del">
          <ac:chgData name="Mark Williams" userId="7b68a14a253e08ec" providerId="LiveId" clId="{029EE27B-225C-48D4-B445-A586489B13B6}" dt="2021-05-05T12:56:06.999" v="47" actId="26606"/>
          <ac:spMkLst>
            <pc:docMk/>
            <pc:sldMk cId="2870412416" sldId="452"/>
            <ac:spMk id="15" creationId="{909E572F-9CDC-4214-9D42-FF0017649590}"/>
          </ac:spMkLst>
        </pc:spChg>
        <pc:spChg chg="add del">
          <ac:chgData name="Mark Williams" userId="7b68a14a253e08ec" providerId="LiveId" clId="{029EE27B-225C-48D4-B445-A586489B13B6}" dt="2021-05-05T12:56:22.809" v="51" actId="26606"/>
          <ac:spMkLst>
            <pc:docMk/>
            <pc:sldMk cId="2870412416" sldId="452"/>
            <ac:spMk id="20" creationId="{1825AC39-5F85-4CAA-8A81-A1287086B2B6}"/>
          </ac:spMkLst>
        </pc:spChg>
        <pc:spChg chg="add del">
          <ac:chgData name="Mark Williams" userId="7b68a14a253e08ec" providerId="LiveId" clId="{029EE27B-225C-48D4-B445-A586489B13B6}" dt="2021-05-05T12:56:22.809" v="51" actId="26606"/>
          <ac:spMkLst>
            <pc:docMk/>
            <pc:sldMk cId="2870412416" sldId="452"/>
            <ac:spMk id="22" creationId="{465EB4C2-5647-453F-B661-B28146057616}"/>
          </ac:spMkLst>
        </pc:spChg>
        <pc:spChg chg="add del">
          <ac:chgData name="Mark Williams" userId="7b68a14a253e08ec" providerId="LiveId" clId="{029EE27B-225C-48D4-B445-A586489B13B6}" dt="2021-05-05T12:56:22.794" v="50" actId="26606"/>
          <ac:spMkLst>
            <pc:docMk/>
            <pc:sldMk cId="2870412416" sldId="452"/>
            <ac:spMk id="31" creationId="{1825AC39-5F85-4CAA-8A81-A1287086B2B6}"/>
          </ac:spMkLst>
        </pc:spChg>
        <pc:spChg chg="add del">
          <ac:chgData name="Mark Williams" userId="7b68a14a253e08ec" providerId="LiveId" clId="{029EE27B-225C-48D4-B445-A586489B13B6}" dt="2021-05-05T12:56:22.794" v="50" actId="26606"/>
          <ac:spMkLst>
            <pc:docMk/>
            <pc:sldMk cId="2870412416" sldId="452"/>
            <ac:spMk id="33" creationId="{95DA4D23-37FC-4B90-8188-F0377C5FF44B}"/>
          </ac:spMkLst>
        </pc:spChg>
        <pc:spChg chg="add del">
          <ac:chgData name="Mark Williams" userId="7b68a14a253e08ec" providerId="LiveId" clId="{029EE27B-225C-48D4-B445-A586489B13B6}" dt="2021-05-05T12:56:22.794" v="50" actId="26606"/>
          <ac:spMkLst>
            <pc:docMk/>
            <pc:sldMk cId="2870412416" sldId="452"/>
            <ac:spMk id="35" creationId="{A7A4B465-FBCC-4CD4-89A1-82992A7B47FF}"/>
          </ac:spMkLst>
        </pc:spChg>
        <pc:spChg chg="add del">
          <ac:chgData name="Mark Williams" userId="7b68a14a253e08ec" providerId="LiveId" clId="{029EE27B-225C-48D4-B445-A586489B13B6}" dt="2021-05-05T12:56:22.794" v="50" actId="26606"/>
          <ac:spMkLst>
            <pc:docMk/>
            <pc:sldMk cId="2870412416" sldId="452"/>
            <ac:spMk id="37" creationId="{909E572F-9CDC-4214-9D42-FF0017649590}"/>
          </ac:spMkLst>
        </pc:spChg>
        <pc:spChg chg="add">
          <ac:chgData name="Mark Williams" userId="7b68a14a253e08ec" providerId="LiveId" clId="{029EE27B-225C-48D4-B445-A586489B13B6}" dt="2021-05-05T12:56:22.809" v="51" actId="26606"/>
          <ac:spMkLst>
            <pc:docMk/>
            <pc:sldMk cId="2870412416" sldId="452"/>
            <ac:spMk id="39" creationId="{1825AC39-5F85-4CAA-8A81-A1287086B2B6}"/>
          </ac:spMkLst>
        </pc:spChg>
        <pc:spChg chg="add">
          <ac:chgData name="Mark Williams" userId="7b68a14a253e08ec" providerId="LiveId" clId="{029EE27B-225C-48D4-B445-A586489B13B6}" dt="2021-05-05T12:56:22.809" v="51" actId="26606"/>
          <ac:spMkLst>
            <pc:docMk/>
            <pc:sldMk cId="2870412416" sldId="452"/>
            <ac:spMk id="40" creationId="{465EB4C2-5647-453F-B661-B28146057616}"/>
          </ac:spMkLst>
        </pc:spChg>
        <pc:grpChg chg="add del">
          <ac:chgData name="Mark Williams" userId="7b68a14a253e08ec" providerId="LiveId" clId="{029EE27B-225C-48D4-B445-A586489B13B6}" dt="2021-05-05T12:56:22.809" v="51" actId="26606"/>
          <ac:grpSpMkLst>
            <pc:docMk/>
            <pc:sldMk cId="2870412416" sldId="452"/>
            <ac:grpSpMk id="24" creationId="{1D015EAF-FDA0-4A49-B71D-F0521EA990C1}"/>
          </ac:grpSpMkLst>
        </pc:grpChg>
        <pc:grpChg chg="add">
          <ac:chgData name="Mark Williams" userId="7b68a14a253e08ec" providerId="LiveId" clId="{029EE27B-225C-48D4-B445-A586489B13B6}" dt="2021-05-05T12:56:22.809" v="51" actId="26606"/>
          <ac:grpSpMkLst>
            <pc:docMk/>
            <pc:sldMk cId="2870412416" sldId="452"/>
            <ac:grpSpMk id="41" creationId="{1D015EAF-FDA0-4A49-B71D-F0521EA990C1}"/>
          </ac:grpSpMkLst>
        </pc:grpChg>
        <pc:picChg chg="add mod ord">
          <ac:chgData name="Mark Williams" userId="7b68a14a253e08ec" providerId="LiveId" clId="{029EE27B-225C-48D4-B445-A586489B13B6}" dt="2021-05-05T12:56:28.466" v="52" actId="1076"/>
          <ac:picMkLst>
            <pc:docMk/>
            <pc:sldMk cId="2870412416" sldId="452"/>
            <ac:picMk id="4" creationId="{AF2123FD-2DF9-4276-85B5-4C41E82CD373}"/>
          </ac:picMkLst>
        </pc:picChg>
      </pc:sldChg>
      <pc:sldChg chg="addSp modSp new mod">
        <pc:chgData name="Mark Williams" userId="7b68a14a253e08ec" providerId="LiveId" clId="{029EE27B-225C-48D4-B445-A586489B13B6}" dt="2021-05-05T12:57:34.572" v="70" actId="14100"/>
        <pc:sldMkLst>
          <pc:docMk/>
          <pc:sldMk cId="2840228622" sldId="453"/>
        </pc:sldMkLst>
        <pc:picChg chg="add mod">
          <ac:chgData name="Mark Williams" userId="7b68a14a253e08ec" providerId="LiveId" clId="{029EE27B-225C-48D4-B445-A586489B13B6}" dt="2021-05-05T12:57:34.572" v="70" actId="14100"/>
          <ac:picMkLst>
            <pc:docMk/>
            <pc:sldMk cId="2840228622" sldId="453"/>
            <ac:picMk id="4" creationId="{D4995857-66FB-4CD3-A962-7043E540F9A2}"/>
          </ac:picMkLst>
        </pc:picChg>
      </pc:sldChg>
      <pc:sldChg chg="addSp delSp modSp new del mod setBg">
        <pc:chgData name="Mark Williams" userId="7b68a14a253e08ec" providerId="LiveId" clId="{029EE27B-225C-48D4-B445-A586489B13B6}" dt="2021-05-05T13:34:48.732" v="75" actId="47"/>
        <pc:sldMkLst>
          <pc:docMk/>
          <pc:sldMk cId="3313074118" sldId="454"/>
        </pc:sldMkLst>
        <pc:spChg chg="mod">
          <ac:chgData name="Mark Williams" userId="7b68a14a253e08ec" providerId="LiveId" clId="{029EE27B-225C-48D4-B445-A586489B13B6}" dt="2021-05-05T13:34:40.270" v="74" actId="26606"/>
          <ac:spMkLst>
            <pc:docMk/>
            <pc:sldMk cId="3313074118" sldId="454"/>
            <ac:spMk id="2" creationId="{F20BDACB-8D62-4B60-A5B9-B74EECD2CF2A}"/>
          </ac:spMkLst>
        </pc:spChg>
        <pc:spChg chg="add del">
          <ac:chgData name="Mark Williams" userId="7b68a14a253e08ec" providerId="LiveId" clId="{029EE27B-225C-48D4-B445-A586489B13B6}" dt="2021-05-05T13:34:40.254" v="73" actId="26606"/>
          <ac:spMkLst>
            <pc:docMk/>
            <pc:sldMk cId="3313074118" sldId="454"/>
            <ac:spMk id="7" creationId="{23962611-DFD5-4092-AAFD-559E3DFCE2C9}"/>
          </ac:spMkLst>
        </pc:spChg>
        <pc:spChg chg="add">
          <ac:chgData name="Mark Williams" userId="7b68a14a253e08ec" providerId="LiveId" clId="{029EE27B-225C-48D4-B445-A586489B13B6}" dt="2021-05-05T13:34:40.270" v="74" actId="26606"/>
          <ac:spMkLst>
            <pc:docMk/>
            <pc:sldMk cId="3313074118" sldId="454"/>
            <ac:spMk id="12" creationId="{5FB946D7-1CA4-446E-8795-007CACFDEB88}"/>
          </ac:spMkLst>
        </pc:spChg>
        <pc:spChg chg="add">
          <ac:chgData name="Mark Williams" userId="7b68a14a253e08ec" providerId="LiveId" clId="{029EE27B-225C-48D4-B445-A586489B13B6}" dt="2021-05-05T13:34:40.270" v="74" actId="26606"/>
          <ac:spMkLst>
            <pc:docMk/>
            <pc:sldMk cId="3313074118" sldId="454"/>
            <ac:spMk id="13" creationId="{192416F2-BC84-4D7C-80C6-6296C10C3819}"/>
          </ac:spMkLst>
        </pc:spChg>
        <pc:picChg chg="add del">
          <ac:chgData name="Mark Williams" userId="7b68a14a253e08ec" providerId="LiveId" clId="{029EE27B-225C-48D4-B445-A586489B13B6}" dt="2021-05-05T13:34:40.254" v="73" actId="26606"/>
          <ac:picMkLst>
            <pc:docMk/>
            <pc:sldMk cId="3313074118" sldId="454"/>
            <ac:picMk id="9" creationId="{2270F1FA-0425-408F-9861-80BF5AFB276D}"/>
          </ac:picMkLst>
        </pc:picChg>
        <pc:cxnChg chg="add">
          <ac:chgData name="Mark Williams" userId="7b68a14a253e08ec" providerId="LiveId" clId="{029EE27B-225C-48D4-B445-A586489B13B6}" dt="2021-05-05T13:34:40.270" v="74" actId="26606"/>
          <ac:cxnSpMkLst>
            <pc:docMk/>
            <pc:sldMk cId="3313074118" sldId="454"/>
            <ac:cxnSpMk id="11" creationId="{2330623A-AB89-4E04-AC9A-2BAFBF85AE3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4A8BD92-116C-47EC-AC71-C1BC2555427F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8270D1D-6F40-4048-9417-F8B4A2E4D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  <a:latin typeface="Street Corner" panose="02000400000000000000" pitchFamily="2" charset="0"/>
              </a:rPr>
              <a:t>A well known UK advocate for supporting fathers in their Perinatal Mental Health. He has been active in support work and media awareness, helping his wife through her postnatal recovery after a trauma birth and getting through his own journey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70D1D-6F40-4048-9417-F8B4A2E4D7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1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70D1D-6F40-4048-9417-F8B4A2E4D7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9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70D1D-6F40-4048-9417-F8B4A2E4D7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2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how we do feel?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70D1D-6F40-4048-9417-F8B4A2E4D7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7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D67A-F9C2-4C1E-87F4-6411D417C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5E7C5-4CDF-4B18-AE7E-083D16C99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512E-50FD-44C3-A696-2F06C071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8A9C-95C9-44B8-8764-03DABF45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D31E-7936-4A1B-A0D7-C12D611C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8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3059-E8B6-48A2-A08A-F5722E3E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D9FD7-A763-42F5-8EF7-6F132AFCF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7D10-D60C-4C31-AAE1-2190C30C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C678E-0062-44E5-B5AD-95611250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44F1-C38F-42B4-B70D-30A43DBE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00B9A-EC02-48BF-BF24-B103E39E6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CE0DC-F911-4346-8790-D8275D874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DE7A6-F168-4645-BCB5-07AB53B9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314A-0EB5-4E9B-85C9-8E07EBB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50C7-770D-456E-9AFC-2A822E38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4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2B99-0C62-4FEC-B73D-36F03D0D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1E778-3660-4CDE-91FC-FB06E9C5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3EA5-3F71-4EE7-8B86-887FE465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71DA-3473-440C-82B9-DC8C0572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9222-A863-4432-B526-ACDBD16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3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D6F8-2D11-4DB4-970F-B5743F04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7265-B9CA-4B2F-A271-84A900AB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AC55-82A2-4081-8438-33BAE734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521-EECD-4A72-880F-E72F843C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699D-5502-4D27-A8EC-6214338A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2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7CA0-8342-42C1-B3D5-E2D809AA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5B81-0872-47ED-B089-3E7BF6E86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74356-7178-4496-BFF9-D6E96BABF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B08BD-DE7B-49AD-8A71-278F5E6B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9BC4-73E7-4AB7-B296-895C190F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3353C-5CF3-43BC-A9B3-7B1A1757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4EA-C804-4041-921E-3F32AFAC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49EEB-DEE0-4C61-9E5D-463B5DF7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F3AB6-969E-4AAE-8D41-41F3EFC4C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FEC87-DCD1-4737-9BD7-34D90739C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CB6CF-F40E-445E-8A1C-51FAD41D5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FF162-980E-45A2-BDCA-FCA11132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7A8C-FD8E-4043-AEB7-CCE0F68D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E9B25-A913-448B-A9D6-0A296D8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322C-7864-4F7B-8EF6-6286D45E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CBA5-5041-4DF8-BF29-A1031BA7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D00D7-34E5-4190-B17E-2C7DAE22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D0AB6-ADA6-4667-8F4E-E665A5C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9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106-B29C-48D6-8FFC-CFC94B58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4D696-CAB8-43D1-9BB5-DA6A70F0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90643-DBE8-4530-812B-FF9B5202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9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9610-2BCE-4445-9143-BA0D5A11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07A3B-E5DE-40A4-A362-72619F00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86D2C-D4AE-414D-BD6B-C47B5C35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A11A4-A230-4AD7-A27C-94781D92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C364C-648A-44DA-B144-639B4A07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5100D-F25D-4A7E-BAB6-7830C82F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3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85CD-FF28-4C93-9DB5-C6EEABE0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AAF-912A-49D5-8F0E-961673C70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9A201-628E-4371-BF43-226E308B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E87B1-D8B1-4E69-8B6D-9F18BF06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D633E-594D-4015-8051-66ECEFFC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8F137-FF17-4F86-9322-CE1A5179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9D5C4-DD2F-45EA-A9B5-A8FD9812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332A7-359E-497D-B274-59A7A754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9384-D70B-4804-BAF2-32699F5FF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D39F-7643-42F3-8190-8440517340C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67E3D-693A-415C-83FB-5D68EDA9D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DE19-A4C7-4735-8374-548F7D770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7835-C2FB-48F8-A657-309DB0355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0B88F4D-8C93-4409-BA62-52BE9C68BA74}"/>
              </a:ext>
            </a:extLst>
          </p:cNvPr>
          <p:cNvSpPr txBox="1"/>
          <p:nvPr/>
        </p:nvSpPr>
        <p:spPr>
          <a:xfrm>
            <a:off x="3003024" y="950266"/>
            <a:ext cx="7476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490B53"/>
                </a:solidFill>
                <a:latin typeface="Street Corner" panose="02000400000000000000" pitchFamily="2" charset="0"/>
              </a:rPr>
              <a:t>Mark Williams </a:t>
            </a:r>
          </a:p>
        </p:txBody>
      </p:sp>
      <p:pic>
        <p:nvPicPr>
          <p:cNvPr id="1026" name="Picture 2" descr="5live-mark">
            <a:extLst>
              <a:ext uri="{FF2B5EF4-FFF2-40B4-BE49-F238E27FC236}">
                <a16:creationId xmlns:a16="http://schemas.microsoft.com/office/drawing/2014/main" id="{93D9DA99-5E2A-4F54-A308-31A18B0F2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t="7038" r="15497"/>
          <a:stretch/>
        </p:blipFill>
        <p:spPr bwMode="auto">
          <a:xfrm>
            <a:off x="436732" y="1334987"/>
            <a:ext cx="3982421" cy="3877401"/>
          </a:xfrm>
          <a:prstGeom prst="flowChartConnector">
            <a:avLst/>
          </a:prstGeom>
          <a:noFill/>
          <a:ln w="76200">
            <a:solidFill>
              <a:srgbClr val="490B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9059ED-DA6F-4A22-9C76-01E47A405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28" y="4535047"/>
            <a:ext cx="1417647" cy="204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DFE07-7A9C-49E6-BBFE-D8ADA31B0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62" y="4535047"/>
            <a:ext cx="1277977" cy="2046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CF980-57AE-4909-983D-FEAA18EC0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26" y="4535047"/>
            <a:ext cx="1354795" cy="204616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5AF827E5-4704-4599-B80D-F78E22698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071" y="4535047"/>
            <a:ext cx="2148200" cy="2046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1424F6-2EC6-43B0-A980-61A7EB6A244D}"/>
              </a:ext>
            </a:extLst>
          </p:cNvPr>
          <p:cNvSpPr/>
          <p:nvPr/>
        </p:nvSpPr>
        <p:spPr>
          <a:xfrm>
            <a:off x="4949070" y="1885447"/>
            <a:ext cx="7079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Street Corner" panose="02000400000000000000" pitchFamily="2" charset="0"/>
              </a:rPr>
              <a:t>Founder of International Fathers Mental Health Day </a:t>
            </a:r>
          </a:p>
          <a:p>
            <a:pPr algn="just" fontAlgn="base"/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Street Corner" panose="02000400000000000000" pitchFamily="2" charset="0"/>
              </a:rPr>
              <a:t>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Street Corner" panose="02000400000000000000" pitchFamily="2" charset="0"/>
              </a:rPr>
              <a:t>A father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Street Corner" panose="02000400000000000000" pitchFamily="2" charset="0"/>
              </a:rPr>
              <a:t>Author &amp; campaigner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Street Corner" panose="02000400000000000000" pitchFamily="2" charset="0"/>
              </a:rPr>
              <a:t>Public speaker</a:t>
            </a:r>
          </a:p>
        </p:txBody>
      </p:sp>
    </p:spTree>
    <p:extLst>
      <p:ext uri="{BB962C8B-B14F-4D97-AF65-F5344CB8AC3E}">
        <p14:creationId xmlns:p14="http://schemas.microsoft.com/office/powerpoint/2010/main" val="46242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1469DC2-E717-4E8D-8DC9-1D747DB0B02B}"/>
              </a:ext>
            </a:extLst>
          </p:cNvPr>
          <p:cNvSpPr/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Questions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&amp;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Answers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man carrying baby boy and kissing on cheek">
            <a:extLst>
              <a:ext uri="{FF2B5EF4-FFF2-40B4-BE49-F238E27FC236}">
                <a16:creationId xmlns:a16="http://schemas.microsoft.com/office/drawing/2014/main" id="{DD249640-0001-4E06-B2F1-F8E3A9F1A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7" b="-2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2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6996-609A-4F11-9245-72BDD533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Awareness and Education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talking&#10;&#10;Description automatically generated with low confidence">
            <a:extLst>
              <a:ext uri="{FF2B5EF4-FFF2-40B4-BE49-F238E27FC236}">
                <a16:creationId xmlns:a16="http://schemas.microsoft.com/office/drawing/2014/main" id="{A25E43D6-CFB9-4D12-B6E3-16BCA35F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442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FCC06F4-6E95-4F5B-B2C0-D0D315C3BF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6" b="6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in a white shirt&#10;&#10;Description automatically generated">
            <a:extLst>
              <a:ext uri="{FF2B5EF4-FFF2-40B4-BE49-F238E27FC236}">
                <a16:creationId xmlns:a16="http://schemas.microsoft.com/office/drawing/2014/main" id="{D868FA59-9842-47BA-BE5E-781608FD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r="31997" b="1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1739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C788-7A0B-4323-BC0B-8D44CBA9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995857-66FB-4CD3-A962-7043E540F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" y="0"/>
            <a:ext cx="10898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AF2123FD-2DF9-4276-85B5-4C41E82CD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/>
          <a:stretch/>
        </p:blipFill>
        <p:spPr>
          <a:xfrm>
            <a:off x="4003589" y="0"/>
            <a:ext cx="8188411" cy="6857989"/>
          </a:xfrm>
          <a:prstGeom prst="rect">
            <a:avLst/>
          </a:prstGeom>
        </p:spPr>
      </p:pic>
      <p:sp>
        <p:nvSpPr>
          <p:cNvPr id="40" name="Freeform: Shape 32">
            <a:extLst>
              <a:ext uri="{FF2B5EF4-FFF2-40B4-BE49-F238E27FC236}">
                <a16:creationId xmlns:a16="http://schemas.microsoft.com/office/drawing/2014/main" id="{465EB4C2-5647-453F-B661-B28146057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1D015EAF-FDA0-4A49-B71D-F0521EA99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272784" cy="6858000"/>
            <a:chOff x="0" y="2006221"/>
            <a:chExt cx="4272784" cy="6858000"/>
          </a:xfrm>
        </p:grpSpPr>
        <p:sp useBgFill="1">
          <p:nvSpPr>
            <p:cNvPr id="36" name="Freeform: Shape 35">
              <a:extLst>
                <a:ext uri="{FF2B5EF4-FFF2-40B4-BE49-F238E27FC236}">
                  <a16:creationId xmlns:a16="http://schemas.microsoft.com/office/drawing/2014/main" id="{0047FB3A-C0F9-4DD9-A4E0-B203F96AA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6C42C509-4662-4775-BF18-33FB465BCD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D77585-7679-491D-A4FA-8E540CE4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dirty="0"/>
              <a:t>June 21</a:t>
            </a:r>
            <a:r>
              <a:rPr lang="en-US" sz="6400" baseline="30000" dirty="0"/>
              <a:t>st</a:t>
            </a:r>
            <a:r>
              <a:rPr lang="en-US" sz="6400" dirty="0"/>
              <a:t> </a:t>
            </a:r>
            <a:br>
              <a:rPr lang="en-US" sz="6400" dirty="0"/>
            </a:b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7041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09F44-872C-4745-8DD1-66E13597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C9E4897B-29D2-4CB3-8086-3B7C93E29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568411"/>
            <a:ext cx="10696176" cy="5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5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B8CB-028A-480C-9B71-899B6407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CF122703-6EFB-4601-B795-5A1F6562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5" y="0"/>
            <a:ext cx="102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51FC-C0BC-4195-AD81-8026516C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C3243E6-004E-4DB2-95D3-75854D2DD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1051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59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E35E9-037A-41F1-9453-6CFA73EC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B56F083-9423-4812-80DA-47B984CE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43696"/>
            <a:ext cx="11090391" cy="54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holding certificates&#10;&#10;Description automatically generated with medium confidence">
            <a:extLst>
              <a:ext uri="{FF2B5EF4-FFF2-40B4-BE49-F238E27FC236}">
                <a16:creationId xmlns:a16="http://schemas.microsoft.com/office/drawing/2014/main" id="{D6967761-B588-48CB-AB65-977B64CAD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59E45-ABA4-4E4F-87C1-535351EC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370858-9851-416A-BC7B-CE15DFF0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8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644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26695E7302548892EB8D69CBF6642" ma:contentTypeVersion="13" ma:contentTypeDescription="Create a new document." ma:contentTypeScope="" ma:versionID="0df9f7aa7cf399cd8ce973ffa4750c9f">
  <xsd:schema xmlns:xsd="http://www.w3.org/2001/XMLSchema" xmlns:xs="http://www.w3.org/2001/XMLSchema" xmlns:p="http://schemas.microsoft.com/office/2006/metadata/properties" xmlns:ns3="3c0b3148-4ba8-462b-b77f-9f4ab5f3e4b1" xmlns:ns4="7395e572-2f34-44bd-95c9-576d3f97c87f" targetNamespace="http://schemas.microsoft.com/office/2006/metadata/properties" ma:root="true" ma:fieldsID="43d30616e83343422326aa97678a5458" ns3:_="" ns4:_="">
    <xsd:import namespace="3c0b3148-4ba8-462b-b77f-9f4ab5f3e4b1"/>
    <xsd:import namespace="7395e572-2f34-44bd-95c9-576d3f97c8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b3148-4ba8-462b-b77f-9f4ab5f3e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5e572-2f34-44bd-95c9-576d3f97c8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A77E9F-2FB0-4C16-AE90-C149137156CD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395e572-2f34-44bd-95c9-576d3f97c87f"/>
    <ds:schemaRef ds:uri="3c0b3148-4ba8-462b-b77f-9f4ab5f3e4b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B6252A-B054-41B8-8142-F0F1028F4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4860D-2549-45DF-A0B0-2FB742542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0b3148-4ba8-462b-b77f-9f4ab5f3e4b1"/>
    <ds:schemaRef ds:uri="7395e572-2f34-44bd-95c9-576d3f97c8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78</Words>
  <Application>Microsoft Office PowerPoint</Application>
  <PresentationFormat>Widescreen</PresentationFormat>
  <Paragraphs>17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Street Corner</vt:lpstr>
      <vt:lpstr>Office Theme</vt:lpstr>
      <vt:lpstr>PowerPoint Presentation</vt:lpstr>
      <vt:lpstr>Awareness and Education</vt:lpstr>
      <vt:lpstr>PowerPoint Presentation</vt:lpstr>
      <vt:lpstr>June 21st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Williams</dc:creator>
  <cp:lastModifiedBy>Hannah Dodds</cp:lastModifiedBy>
  <cp:revision>1</cp:revision>
  <dcterms:created xsi:type="dcterms:W3CDTF">2021-01-27T10:36:45Z</dcterms:created>
  <dcterms:modified xsi:type="dcterms:W3CDTF">2021-05-05T14:18:42Z</dcterms:modified>
</cp:coreProperties>
</file>