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Lst>
  <p:notesMasterIdLst>
    <p:notesMasterId r:id="rId25"/>
  </p:notesMasterIdLst>
  <p:handoutMasterIdLst>
    <p:handoutMasterId r:id="rId26"/>
  </p:handoutMasterIdLst>
  <p:sldIdLst>
    <p:sldId id="378" r:id="rId5"/>
    <p:sldId id="384" r:id="rId6"/>
    <p:sldId id="383" r:id="rId7"/>
    <p:sldId id="381" r:id="rId8"/>
    <p:sldId id="386" r:id="rId9"/>
    <p:sldId id="387" r:id="rId10"/>
    <p:sldId id="388" r:id="rId11"/>
    <p:sldId id="390" r:id="rId12"/>
    <p:sldId id="391" r:id="rId13"/>
    <p:sldId id="393" r:id="rId14"/>
    <p:sldId id="389" r:id="rId15"/>
    <p:sldId id="394" r:id="rId16"/>
    <p:sldId id="396" r:id="rId17"/>
    <p:sldId id="397" r:id="rId18"/>
    <p:sldId id="398" r:id="rId19"/>
    <p:sldId id="399" r:id="rId20"/>
    <p:sldId id="400" r:id="rId21"/>
    <p:sldId id="401" r:id="rId22"/>
    <p:sldId id="402" r:id="rId23"/>
    <p:sldId id="385" r:id="rId24"/>
  </p:sldIdLst>
  <p:sldSz cx="12192000" cy="6858000"/>
  <p:notesSz cx="7045325" cy="9345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4C9CB7-8348-4F4F-9476-61348EE4B1C8}">
          <p14:sldIdLst>
            <p14:sldId id="378"/>
            <p14:sldId id="384"/>
            <p14:sldId id="383"/>
            <p14:sldId id="381"/>
            <p14:sldId id="386"/>
            <p14:sldId id="387"/>
            <p14:sldId id="388"/>
            <p14:sldId id="390"/>
            <p14:sldId id="391"/>
            <p14:sldId id="393"/>
            <p14:sldId id="389"/>
            <p14:sldId id="394"/>
            <p14:sldId id="396"/>
            <p14:sldId id="397"/>
            <p14:sldId id="398"/>
            <p14:sldId id="399"/>
            <p14:sldId id="400"/>
            <p14:sldId id="401"/>
            <p14:sldId id="402"/>
            <p14:sldId id="3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ggan, Emma" initials="DE" lastIdx="1" clrIdx="0">
    <p:extLst>
      <p:ext uri="{19B8F6BF-5375-455C-9EA6-DF929625EA0E}">
        <p15:presenceInfo xmlns:p15="http://schemas.microsoft.com/office/powerpoint/2012/main" userId="S-1-5-21-966241399-2743715619-2947159045-242758" providerId="AD"/>
      </p:ext>
    </p:extLst>
  </p:cmAuthor>
  <p:cmAuthor id="2" name="Duggan, Emma" initials="DE [2]" lastIdx="2" clrIdx="1">
    <p:extLst>
      <p:ext uri="{19B8F6BF-5375-455C-9EA6-DF929625EA0E}">
        <p15:presenceInfo xmlns:p15="http://schemas.microsoft.com/office/powerpoint/2012/main" userId="S::Emma.Duggan@Teleflex.com::12f34a7b-8a88-46c4-a15e-e532159fa89c" providerId="AD"/>
      </p:ext>
    </p:extLst>
  </p:cmAuthor>
  <p:cmAuthor id="3" name="Najafi, Allison" initials="NA" lastIdx="4" clrIdx="2">
    <p:extLst>
      <p:ext uri="{19B8F6BF-5375-455C-9EA6-DF929625EA0E}">
        <p15:presenceInfo xmlns:p15="http://schemas.microsoft.com/office/powerpoint/2012/main" userId="S::allison.najafi@teleflex.com::0304a55d-1748-4b32-895c-375cbdec2d3f" providerId="AD"/>
      </p:ext>
    </p:extLst>
  </p:cmAuthor>
  <p:cmAuthor id="4" name="Singh, Karen" initials="SK" lastIdx="3" clrIdx="3">
    <p:extLst>
      <p:ext uri="{19B8F6BF-5375-455C-9EA6-DF929625EA0E}">
        <p15:presenceInfo xmlns:p15="http://schemas.microsoft.com/office/powerpoint/2012/main" userId="S::karen.singh@teleflex.com::4caa2615-62e8-4430-82e4-50b9d1c09b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6B"/>
    <a:srgbClr val="E47C23"/>
    <a:srgbClr val="7489B6"/>
    <a:srgbClr val="FFC000"/>
    <a:srgbClr val="123E81"/>
    <a:srgbClr val="006AB7"/>
    <a:srgbClr val="4C68B6"/>
    <a:srgbClr val="5F61A3"/>
    <a:srgbClr val="C09D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7" autoAdjust="0"/>
    <p:restoredTop sz="93064" autoAdjust="0"/>
  </p:normalViewPr>
  <p:slideViewPr>
    <p:cSldViewPr snapToGrid="0" snapToObjects="1">
      <p:cViewPr varScale="1">
        <p:scale>
          <a:sx n="76" d="100"/>
          <a:sy n="76" d="100"/>
        </p:scale>
        <p:origin x="883" y="67"/>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Kirkpatrick" userId="2f510b187dbc2487" providerId="LiveId" clId="{EFB137EA-34D2-4443-A20C-199801959DFD}"/>
    <pc:docChg chg="undo redo custSel modSld">
      <pc:chgData name="Lucy Kirkpatrick" userId="2f510b187dbc2487" providerId="LiveId" clId="{EFB137EA-34D2-4443-A20C-199801959DFD}" dt="2021-07-05T12:27:31.463" v="308" actId="1036"/>
      <pc:docMkLst>
        <pc:docMk/>
      </pc:docMkLst>
      <pc:sldChg chg="modSp mod">
        <pc:chgData name="Lucy Kirkpatrick" userId="2f510b187dbc2487" providerId="LiveId" clId="{EFB137EA-34D2-4443-A20C-199801959DFD}" dt="2021-07-05T12:22:59.161" v="255" actId="1035"/>
        <pc:sldMkLst>
          <pc:docMk/>
          <pc:sldMk cId="1921651645" sldId="378"/>
        </pc:sldMkLst>
        <pc:spChg chg="mod">
          <ac:chgData name="Lucy Kirkpatrick" userId="2f510b187dbc2487" providerId="LiveId" clId="{EFB137EA-34D2-4443-A20C-199801959DFD}" dt="2021-07-05T12:22:49.090" v="250" actId="1038"/>
          <ac:spMkLst>
            <pc:docMk/>
            <pc:sldMk cId="1921651645" sldId="378"/>
            <ac:spMk id="2" creationId="{6AF38BB7-4999-46EB-AEFB-FFA120A57DD2}"/>
          </ac:spMkLst>
        </pc:spChg>
        <pc:spChg chg="mod">
          <ac:chgData name="Lucy Kirkpatrick" userId="2f510b187dbc2487" providerId="LiveId" clId="{EFB137EA-34D2-4443-A20C-199801959DFD}" dt="2021-07-05T12:22:59.161" v="255" actId="1035"/>
          <ac:spMkLst>
            <pc:docMk/>
            <pc:sldMk cId="1921651645" sldId="378"/>
            <ac:spMk id="5" creationId="{F4ABF390-A3CA-4724-AE7D-B6960EC68249}"/>
          </ac:spMkLst>
        </pc:spChg>
      </pc:sldChg>
      <pc:sldChg chg="modSp mod delCm">
        <pc:chgData name="Lucy Kirkpatrick" userId="2f510b187dbc2487" providerId="LiveId" clId="{EFB137EA-34D2-4443-A20C-199801959DFD}" dt="2021-07-05T11:34:12.641" v="106" actId="1592"/>
        <pc:sldMkLst>
          <pc:docMk/>
          <pc:sldMk cId="2917484221" sldId="381"/>
        </pc:sldMkLst>
        <pc:spChg chg="mod">
          <ac:chgData name="Lucy Kirkpatrick" userId="2f510b187dbc2487" providerId="LiveId" clId="{EFB137EA-34D2-4443-A20C-199801959DFD}" dt="2021-07-05T11:34:05.593" v="105" actId="20577"/>
          <ac:spMkLst>
            <pc:docMk/>
            <pc:sldMk cId="2917484221" sldId="381"/>
            <ac:spMk id="12" creationId="{7EF63276-A190-45DF-9D0A-579E25D2A607}"/>
          </ac:spMkLst>
        </pc:spChg>
      </pc:sldChg>
      <pc:sldChg chg="modSp mod addCm delCm">
        <pc:chgData name="Lucy Kirkpatrick" userId="2f510b187dbc2487" providerId="LiveId" clId="{EFB137EA-34D2-4443-A20C-199801959DFD}" dt="2021-07-05T11:53:52.692" v="146" actId="207"/>
        <pc:sldMkLst>
          <pc:docMk/>
          <pc:sldMk cId="1391960868" sldId="383"/>
        </pc:sldMkLst>
        <pc:spChg chg="mod">
          <ac:chgData name="Lucy Kirkpatrick" userId="2f510b187dbc2487" providerId="LiveId" clId="{EFB137EA-34D2-4443-A20C-199801959DFD}" dt="2021-07-05T11:26:18.683" v="36" actId="1035"/>
          <ac:spMkLst>
            <pc:docMk/>
            <pc:sldMk cId="1391960868" sldId="383"/>
            <ac:spMk id="5" creationId="{08CD1114-8FBE-47E3-B249-2032615720A3}"/>
          </ac:spMkLst>
        </pc:spChg>
        <pc:spChg chg="mod">
          <ac:chgData name="Lucy Kirkpatrick" userId="2f510b187dbc2487" providerId="LiveId" clId="{EFB137EA-34D2-4443-A20C-199801959DFD}" dt="2021-07-05T11:26:18.683" v="36" actId="1035"/>
          <ac:spMkLst>
            <pc:docMk/>
            <pc:sldMk cId="1391960868" sldId="383"/>
            <ac:spMk id="7" creationId="{360FD9A3-BC1C-4A46-A0F2-9BC0FCBB696A}"/>
          </ac:spMkLst>
        </pc:spChg>
        <pc:spChg chg="mod">
          <ac:chgData name="Lucy Kirkpatrick" userId="2f510b187dbc2487" providerId="LiveId" clId="{EFB137EA-34D2-4443-A20C-199801959DFD}" dt="2021-07-05T11:28:41.697" v="79" actId="20577"/>
          <ac:spMkLst>
            <pc:docMk/>
            <pc:sldMk cId="1391960868" sldId="383"/>
            <ac:spMk id="9" creationId="{7B22B164-99B3-4B27-BC4A-D3C010033B3D}"/>
          </ac:spMkLst>
        </pc:spChg>
        <pc:spChg chg="mod">
          <ac:chgData name="Lucy Kirkpatrick" userId="2f510b187dbc2487" providerId="LiveId" clId="{EFB137EA-34D2-4443-A20C-199801959DFD}" dt="2021-07-05T11:53:52.692" v="146" actId="207"/>
          <ac:spMkLst>
            <pc:docMk/>
            <pc:sldMk cId="1391960868" sldId="383"/>
            <ac:spMk id="10" creationId="{5B7699FE-C9B4-4147-92F0-72728AE32BAE}"/>
          </ac:spMkLst>
        </pc:spChg>
      </pc:sldChg>
      <pc:sldChg chg="modSp mod">
        <pc:chgData name="Lucy Kirkpatrick" userId="2f510b187dbc2487" providerId="LiveId" clId="{EFB137EA-34D2-4443-A20C-199801959DFD}" dt="2021-07-05T12:27:31.463" v="308" actId="1036"/>
        <pc:sldMkLst>
          <pc:docMk/>
          <pc:sldMk cId="958906624" sldId="386"/>
        </pc:sldMkLst>
        <pc:spChg chg="mod">
          <ac:chgData name="Lucy Kirkpatrick" userId="2f510b187dbc2487" providerId="LiveId" clId="{EFB137EA-34D2-4443-A20C-199801959DFD}" dt="2021-07-05T12:27:06.214" v="287" actId="20577"/>
          <ac:spMkLst>
            <pc:docMk/>
            <pc:sldMk cId="958906624" sldId="386"/>
            <ac:spMk id="3" creationId="{4A589A63-600B-4127-893F-2B9F5D553ED2}"/>
          </ac:spMkLst>
        </pc:spChg>
        <pc:spChg chg="mod">
          <ac:chgData name="Lucy Kirkpatrick" userId="2f510b187dbc2487" providerId="LiveId" clId="{EFB137EA-34D2-4443-A20C-199801959DFD}" dt="2021-07-05T12:27:31.463" v="308" actId="1036"/>
          <ac:spMkLst>
            <pc:docMk/>
            <pc:sldMk cId="958906624" sldId="386"/>
            <ac:spMk id="4" creationId="{87FA890B-C847-4F4E-8A31-9C9030D53CA8}"/>
          </ac:spMkLst>
        </pc:spChg>
        <pc:spChg chg="mod">
          <ac:chgData name="Lucy Kirkpatrick" userId="2f510b187dbc2487" providerId="LiveId" clId="{EFB137EA-34D2-4443-A20C-199801959DFD}" dt="2021-07-05T11:41:43.615" v="145" actId="1076"/>
          <ac:spMkLst>
            <pc:docMk/>
            <pc:sldMk cId="958906624" sldId="386"/>
            <ac:spMk id="6" creationId="{DEF4DA44-B417-4EBB-904D-CF327EFE8EB0}"/>
          </ac:spMkLst>
        </pc:spChg>
      </pc:sldChg>
      <pc:sldChg chg="modSp mod">
        <pc:chgData name="Lucy Kirkpatrick" userId="2f510b187dbc2487" providerId="LiveId" clId="{EFB137EA-34D2-4443-A20C-199801959DFD}" dt="2021-07-05T11:55:18.480" v="147" actId="1076"/>
        <pc:sldMkLst>
          <pc:docMk/>
          <pc:sldMk cId="1373784002" sldId="389"/>
        </pc:sldMkLst>
        <pc:spChg chg="mod">
          <ac:chgData name="Lucy Kirkpatrick" userId="2f510b187dbc2487" providerId="LiveId" clId="{EFB137EA-34D2-4443-A20C-199801959DFD}" dt="2021-07-05T11:55:18.480" v="147" actId="1076"/>
          <ac:spMkLst>
            <pc:docMk/>
            <pc:sldMk cId="1373784002" sldId="389"/>
            <ac:spMk id="6" creationId="{BB7508AB-C7A5-49D1-9423-ADB3A1F2389B}"/>
          </ac:spMkLst>
        </pc:spChg>
      </pc:sldChg>
      <pc:sldChg chg="addSp modSp mod">
        <pc:chgData name="Lucy Kirkpatrick" userId="2f510b187dbc2487" providerId="LiveId" clId="{EFB137EA-34D2-4443-A20C-199801959DFD}" dt="2021-07-05T12:24:35.933" v="280" actId="1076"/>
        <pc:sldMkLst>
          <pc:docMk/>
          <pc:sldMk cId="1395801670" sldId="390"/>
        </pc:sldMkLst>
        <pc:spChg chg="add mod">
          <ac:chgData name="Lucy Kirkpatrick" userId="2f510b187dbc2487" providerId="LiveId" clId="{EFB137EA-34D2-4443-A20C-199801959DFD}" dt="2021-07-05T12:24:35.933" v="280" actId="1076"/>
          <ac:spMkLst>
            <pc:docMk/>
            <pc:sldMk cId="1395801670" sldId="390"/>
            <ac:spMk id="8" creationId="{BC68837E-0AC7-4534-A99B-70D124806DF3}"/>
          </ac:spMkLst>
        </pc:spChg>
      </pc:sldChg>
      <pc:sldChg chg="modSp mod">
        <pc:chgData name="Lucy Kirkpatrick" userId="2f510b187dbc2487" providerId="LiveId" clId="{EFB137EA-34D2-4443-A20C-199801959DFD}" dt="2021-07-05T11:58:17.701" v="170" actId="948"/>
        <pc:sldMkLst>
          <pc:docMk/>
          <pc:sldMk cId="3751182121" sldId="402"/>
        </pc:sldMkLst>
        <pc:spChg chg="mod">
          <ac:chgData name="Lucy Kirkpatrick" userId="2f510b187dbc2487" providerId="LiveId" clId="{EFB137EA-34D2-4443-A20C-199801959DFD}" dt="2021-07-05T11:58:17.701" v="170" actId="948"/>
          <ac:spMkLst>
            <pc:docMk/>
            <pc:sldMk cId="3751182121" sldId="402"/>
            <ac:spMk id="3" creationId="{93FA1814-C122-4619-A468-B86F4819CE4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C68E89-5926-4DB5-984D-6CB3715C089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2E101FDF-8CDE-4080-8206-026686E82C8A}">
      <dgm:prSet phldrT="[Text]"/>
      <dgm:spPr/>
      <dgm:t>
        <a:bodyPr/>
        <a:lstStyle/>
        <a:p>
          <a:r>
            <a:rPr lang="en-GB" dirty="0"/>
            <a:t>Clinical assessment</a:t>
          </a:r>
        </a:p>
      </dgm:t>
    </dgm:pt>
    <dgm:pt modelId="{6552009A-66D0-4C52-90FA-1277E0C10875}" type="parTrans" cxnId="{676DF84D-15B8-4D34-A77E-732D41590EB7}">
      <dgm:prSet/>
      <dgm:spPr/>
      <dgm:t>
        <a:bodyPr/>
        <a:lstStyle/>
        <a:p>
          <a:endParaRPr lang="en-GB"/>
        </a:p>
      </dgm:t>
    </dgm:pt>
    <dgm:pt modelId="{6DDE4D57-D29C-4501-8371-0C67E085A128}" type="sibTrans" cxnId="{676DF84D-15B8-4D34-A77E-732D41590EB7}">
      <dgm:prSet/>
      <dgm:spPr/>
      <dgm:t>
        <a:bodyPr/>
        <a:lstStyle/>
        <a:p>
          <a:endParaRPr lang="en-GB"/>
        </a:p>
      </dgm:t>
    </dgm:pt>
    <dgm:pt modelId="{B31A7B7A-69BD-4392-A1A1-6597E18FECC4}">
      <dgm:prSet phldrT="[Text]"/>
      <dgm:spPr/>
      <dgm:t>
        <a:bodyPr/>
        <a:lstStyle/>
        <a:p>
          <a:r>
            <a:rPr lang="en-GB" dirty="0"/>
            <a:t>TRUS/MRI prostate volume</a:t>
          </a:r>
        </a:p>
      </dgm:t>
    </dgm:pt>
    <dgm:pt modelId="{28EE540A-8976-47C1-AE93-3EF1D782651E}" type="parTrans" cxnId="{398FD73C-5508-49A6-8B72-D437A2A12ECB}">
      <dgm:prSet/>
      <dgm:spPr/>
      <dgm:t>
        <a:bodyPr/>
        <a:lstStyle/>
        <a:p>
          <a:endParaRPr lang="en-GB"/>
        </a:p>
      </dgm:t>
    </dgm:pt>
    <dgm:pt modelId="{F12CA4A3-C49A-4927-B234-060899E06F5B}" type="sibTrans" cxnId="{398FD73C-5508-49A6-8B72-D437A2A12ECB}">
      <dgm:prSet/>
      <dgm:spPr/>
      <dgm:t>
        <a:bodyPr/>
        <a:lstStyle/>
        <a:p>
          <a:endParaRPr lang="en-GB"/>
        </a:p>
      </dgm:t>
    </dgm:pt>
    <dgm:pt modelId="{C61BB43E-32AA-4AA9-A612-EE877CA8DA16}">
      <dgm:prSet phldrT="[Text]"/>
      <dgm:spPr/>
      <dgm:t>
        <a:bodyPr/>
        <a:lstStyle/>
        <a:p>
          <a:r>
            <a:rPr lang="en-GB" dirty="0"/>
            <a:t>Flexible </a:t>
          </a:r>
          <a:r>
            <a:rPr lang="en-GB" dirty="0" err="1"/>
            <a:t>cystocopy</a:t>
          </a:r>
          <a:endParaRPr lang="en-GB" dirty="0"/>
        </a:p>
      </dgm:t>
    </dgm:pt>
    <dgm:pt modelId="{C1298476-9B1A-443F-A64F-0CE3734A2E2A}" type="parTrans" cxnId="{EFFF7C77-9C52-4003-8CE1-6C6F058E2634}">
      <dgm:prSet/>
      <dgm:spPr/>
      <dgm:t>
        <a:bodyPr/>
        <a:lstStyle/>
        <a:p>
          <a:endParaRPr lang="en-GB"/>
        </a:p>
      </dgm:t>
    </dgm:pt>
    <dgm:pt modelId="{E95FD192-D5BA-4658-A2B5-FF661AC88631}" type="sibTrans" cxnId="{EFFF7C77-9C52-4003-8CE1-6C6F058E2634}">
      <dgm:prSet/>
      <dgm:spPr/>
      <dgm:t>
        <a:bodyPr/>
        <a:lstStyle/>
        <a:p>
          <a:endParaRPr lang="en-GB"/>
        </a:p>
      </dgm:t>
    </dgm:pt>
    <dgm:pt modelId="{9179997B-A13E-4952-9EC7-4C5D489C0E83}">
      <dgm:prSet phldrT="[Text]"/>
      <dgm:spPr/>
      <dgm:t>
        <a:bodyPr/>
        <a:lstStyle/>
        <a:p>
          <a:r>
            <a:rPr lang="en-GB" dirty="0"/>
            <a:t>Flow rate and bladder scan</a:t>
          </a:r>
        </a:p>
      </dgm:t>
    </dgm:pt>
    <dgm:pt modelId="{299A0AFA-FEAC-4CF3-806D-2A8717F21E44}" type="parTrans" cxnId="{D582B034-8B02-40BF-884B-CAF5097F140F}">
      <dgm:prSet/>
      <dgm:spPr/>
      <dgm:t>
        <a:bodyPr/>
        <a:lstStyle/>
        <a:p>
          <a:endParaRPr lang="en-GB"/>
        </a:p>
      </dgm:t>
    </dgm:pt>
    <dgm:pt modelId="{0619A56C-B6F3-4648-8AB0-257A08DF861C}" type="sibTrans" cxnId="{D582B034-8B02-40BF-884B-CAF5097F140F}">
      <dgm:prSet/>
      <dgm:spPr/>
      <dgm:t>
        <a:bodyPr/>
        <a:lstStyle/>
        <a:p>
          <a:endParaRPr lang="en-GB"/>
        </a:p>
      </dgm:t>
    </dgm:pt>
    <dgm:pt modelId="{8FD7ABC4-B474-48BB-A711-69B12A328F76}">
      <dgm:prSet phldrT="[Text]"/>
      <dgm:spPr/>
      <dgm:t>
        <a:bodyPr/>
        <a:lstStyle/>
        <a:p>
          <a:r>
            <a:rPr lang="en-GB" dirty="0"/>
            <a:t>Pre-op clinic</a:t>
          </a:r>
        </a:p>
      </dgm:t>
    </dgm:pt>
    <dgm:pt modelId="{9876E3AB-D0D3-4E14-BBD9-AEFA56257A8D}" type="parTrans" cxnId="{699EBFE1-1C34-4863-A8A0-F73703900473}">
      <dgm:prSet/>
      <dgm:spPr/>
      <dgm:t>
        <a:bodyPr/>
        <a:lstStyle/>
        <a:p>
          <a:endParaRPr lang="en-GB"/>
        </a:p>
      </dgm:t>
    </dgm:pt>
    <dgm:pt modelId="{7E5E81DF-0802-4E7A-B7D5-6DC9838C28FF}" type="sibTrans" cxnId="{699EBFE1-1C34-4863-A8A0-F73703900473}">
      <dgm:prSet/>
      <dgm:spPr/>
      <dgm:t>
        <a:bodyPr/>
        <a:lstStyle/>
        <a:p>
          <a:endParaRPr lang="en-GB"/>
        </a:p>
      </dgm:t>
    </dgm:pt>
    <dgm:pt modelId="{BAC25714-1D15-497B-997C-0AC5780299BD}">
      <dgm:prSet phldrT="[Text]"/>
      <dgm:spPr/>
      <dgm:t>
        <a:bodyPr/>
        <a:lstStyle/>
        <a:p>
          <a:r>
            <a:rPr lang="en-GB" dirty="0"/>
            <a:t>Anaesthetic assessment if needed</a:t>
          </a:r>
        </a:p>
      </dgm:t>
    </dgm:pt>
    <dgm:pt modelId="{B16A58E9-FED5-4D17-88F5-9FD1CCA2E29C}" type="parTrans" cxnId="{924850EA-C370-4C4D-875E-C79EDC1A6BBF}">
      <dgm:prSet/>
      <dgm:spPr/>
      <dgm:t>
        <a:bodyPr/>
        <a:lstStyle/>
        <a:p>
          <a:endParaRPr lang="en-GB"/>
        </a:p>
      </dgm:t>
    </dgm:pt>
    <dgm:pt modelId="{EAA47F4A-1792-4C4D-AB79-C4227B59EFF5}" type="sibTrans" cxnId="{924850EA-C370-4C4D-875E-C79EDC1A6BBF}">
      <dgm:prSet/>
      <dgm:spPr/>
      <dgm:t>
        <a:bodyPr/>
        <a:lstStyle/>
        <a:p>
          <a:endParaRPr lang="en-GB"/>
        </a:p>
      </dgm:t>
    </dgm:pt>
    <dgm:pt modelId="{A6E6175D-D288-4444-8763-D78BB762C304}">
      <dgm:prSet phldrT="[Text]" custT="1"/>
      <dgm:spPr/>
      <dgm:t>
        <a:bodyPr/>
        <a:lstStyle/>
        <a:p>
          <a:r>
            <a:rPr lang="en-GB" sz="1500" dirty="0" err="1"/>
            <a:t>UroLift</a:t>
          </a:r>
          <a:r>
            <a:rPr lang="en-GB" sz="1500" dirty="0"/>
            <a:t>    </a:t>
          </a:r>
          <a:r>
            <a:rPr lang="en-GB" sz="1200" dirty="0"/>
            <a:t>performed under LA* and, rarely, </a:t>
          </a:r>
          <a:r>
            <a:rPr lang="en-GB" sz="1200" dirty="0" err="1"/>
            <a:t>IVSed</a:t>
          </a:r>
          <a:r>
            <a:rPr lang="en-GB" sz="1200" dirty="0"/>
            <a:t>** or LMA/GA***</a:t>
          </a:r>
          <a:endParaRPr lang="en-GB" sz="1500" dirty="0"/>
        </a:p>
      </dgm:t>
    </dgm:pt>
    <dgm:pt modelId="{F919419B-F6BD-4CB7-8C85-D167BEA3B8D4}" type="parTrans" cxnId="{5ECC8D8F-A404-438C-B1CB-D63B88B586DF}">
      <dgm:prSet/>
      <dgm:spPr/>
      <dgm:t>
        <a:bodyPr/>
        <a:lstStyle/>
        <a:p>
          <a:endParaRPr lang="en-GB"/>
        </a:p>
      </dgm:t>
    </dgm:pt>
    <dgm:pt modelId="{9C18564C-9C10-4316-A494-C2EA0566C412}" type="sibTrans" cxnId="{5ECC8D8F-A404-438C-B1CB-D63B88B586DF}">
      <dgm:prSet/>
      <dgm:spPr/>
      <dgm:t>
        <a:bodyPr/>
        <a:lstStyle/>
        <a:p>
          <a:endParaRPr lang="en-GB"/>
        </a:p>
      </dgm:t>
    </dgm:pt>
    <dgm:pt modelId="{E11C1FFD-8E50-44A0-BFEF-A1BC1955C8CE}">
      <dgm:prSet phldrT="[Text]"/>
      <dgm:spPr/>
      <dgm:t>
        <a:bodyPr/>
        <a:lstStyle/>
        <a:p>
          <a:r>
            <a:rPr lang="en-GB" dirty="0"/>
            <a:t>Outpatient follow-up</a:t>
          </a:r>
        </a:p>
      </dgm:t>
    </dgm:pt>
    <dgm:pt modelId="{1F4733CA-3024-499F-8E58-0AF4D8BAEE14}" type="parTrans" cxnId="{972847E7-60CA-458D-9BA3-E942C9681750}">
      <dgm:prSet/>
      <dgm:spPr/>
      <dgm:t>
        <a:bodyPr/>
        <a:lstStyle/>
        <a:p>
          <a:endParaRPr lang="en-GB"/>
        </a:p>
      </dgm:t>
    </dgm:pt>
    <dgm:pt modelId="{81F76463-6C2E-4CFF-A2E6-5F32D87398E8}" type="sibTrans" cxnId="{972847E7-60CA-458D-9BA3-E942C9681750}">
      <dgm:prSet/>
      <dgm:spPr/>
      <dgm:t>
        <a:bodyPr/>
        <a:lstStyle/>
        <a:p>
          <a:endParaRPr lang="en-GB"/>
        </a:p>
      </dgm:t>
    </dgm:pt>
    <dgm:pt modelId="{6DF75CEC-74D4-4BDD-ADC9-5B85F1BDCD80}" type="pres">
      <dgm:prSet presAssocID="{12C68E89-5926-4DB5-984D-6CB3715C089D}" presName="diagram" presStyleCnt="0">
        <dgm:presLayoutVars>
          <dgm:dir/>
          <dgm:resizeHandles val="exact"/>
        </dgm:presLayoutVars>
      </dgm:prSet>
      <dgm:spPr/>
    </dgm:pt>
    <dgm:pt modelId="{4A6242DA-79C4-4DF3-AFEB-DE3ECAFC1604}" type="pres">
      <dgm:prSet presAssocID="{2E101FDF-8CDE-4080-8206-026686E82C8A}" presName="node" presStyleLbl="node1" presStyleIdx="0" presStyleCnt="8">
        <dgm:presLayoutVars>
          <dgm:bulletEnabled val="1"/>
        </dgm:presLayoutVars>
      </dgm:prSet>
      <dgm:spPr/>
    </dgm:pt>
    <dgm:pt modelId="{BE40A802-13F4-4C18-B2E3-1AAA212AD8C1}" type="pres">
      <dgm:prSet presAssocID="{6DDE4D57-D29C-4501-8371-0C67E085A128}" presName="sibTrans" presStyleLbl="sibTrans2D1" presStyleIdx="0" presStyleCnt="7"/>
      <dgm:spPr/>
    </dgm:pt>
    <dgm:pt modelId="{05BC8D8F-8535-483E-93CD-AC87E5B9065E}" type="pres">
      <dgm:prSet presAssocID="{6DDE4D57-D29C-4501-8371-0C67E085A128}" presName="connectorText" presStyleLbl="sibTrans2D1" presStyleIdx="0" presStyleCnt="7"/>
      <dgm:spPr/>
    </dgm:pt>
    <dgm:pt modelId="{07233BEF-71BA-4C79-AC9E-74DD7FCDB44B}" type="pres">
      <dgm:prSet presAssocID="{B31A7B7A-69BD-4392-A1A1-6597E18FECC4}" presName="node" presStyleLbl="node1" presStyleIdx="1" presStyleCnt="8">
        <dgm:presLayoutVars>
          <dgm:bulletEnabled val="1"/>
        </dgm:presLayoutVars>
      </dgm:prSet>
      <dgm:spPr/>
    </dgm:pt>
    <dgm:pt modelId="{F3F33881-9176-43D7-9917-07EE4709F9CA}" type="pres">
      <dgm:prSet presAssocID="{F12CA4A3-C49A-4927-B234-060899E06F5B}" presName="sibTrans" presStyleLbl="sibTrans2D1" presStyleIdx="1" presStyleCnt="7"/>
      <dgm:spPr/>
    </dgm:pt>
    <dgm:pt modelId="{0CB71272-A288-492F-8BC1-85D096800E66}" type="pres">
      <dgm:prSet presAssocID="{F12CA4A3-C49A-4927-B234-060899E06F5B}" presName="connectorText" presStyleLbl="sibTrans2D1" presStyleIdx="1" presStyleCnt="7"/>
      <dgm:spPr/>
    </dgm:pt>
    <dgm:pt modelId="{8026531C-AF70-4BEE-BBB0-B53FE196FE6E}" type="pres">
      <dgm:prSet presAssocID="{C61BB43E-32AA-4AA9-A612-EE877CA8DA16}" presName="node" presStyleLbl="node1" presStyleIdx="2" presStyleCnt="8">
        <dgm:presLayoutVars>
          <dgm:bulletEnabled val="1"/>
        </dgm:presLayoutVars>
      </dgm:prSet>
      <dgm:spPr/>
    </dgm:pt>
    <dgm:pt modelId="{D4F6F1AC-A5A8-40F3-AAFA-BC77AC5B253D}" type="pres">
      <dgm:prSet presAssocID="{E95FD192-D5BA-4658-A2B5-FF661AC88631}" presName="sibTrans" presStyleLbl="sibTrans2D1" presStyleIdx="2" presStyleCnt="7"/>
      <dgm:spPr/>
    </dgm:pt>
    <dgm:pt modelId="{C191BBBB-4B99-494E-A948-F9A67F31BC78}" type="pres">
      <dgm:prSet presAssocID="{E95FD192-D5BA-4658-A2B5-FF661AC88631}" presName="connectorText" presStyleLbl="sibTrans2D1" presStyleIdx="2" presStyleCnt="7"/>
      <dgm:spPr/>
    </dgm:pt>
    <dgm:pt modelId="{DDD0A6FB-1353-4584-97FA-4DFE1E37E3C7}" type="pres">
      <dgm:prSet presAssocID="{9179997B-A13E-4952-9EC7-4C5D489C0E83}" presName="node" presStyleLbl="node1" presStyleIdx="3" presStyleCnt="8">
        <dgm:presLayoutVars>
          <dgm:bulletEnabled val="1"/>
        </dgm:presLayoutVars>
      </dgm:prSet>
      <dgm:spPr/>
    </dgm:pt>
    <dgm:pt modelId="{2BCCE6B9-D94B-49C9-9DB9-2690624B0B41}" type="pres">
      <dgm:prSet presAssocID="{0619A56C-B6F3-4648-8AB0-257A08DF861C}" presName="sibTrans" presStyleLbl="sibTrans2D1" presStyleIdx="3" presStyleCnt="7"/>
      <dgm:spPr/>
    </dgm:pt>
    <dgm:pt modelId="{F949A70B-AA56-46AC-96EB-1A390421C476}" type="pres">
      <dgm:prSet presAssocID="{0619A56C-B6F3-4648-8AB0-257A08DF861C}" presName="connectorText" presStyleLbl="sibTrans2D1" presStyleIdx="3" presStyleCnt="7"/>
      <dgm:spPr/>
    </dgm:pt>
    <dgm:pt modelId="{8EAA3FB8-FAC5-4D18-BA93-940CE987B522}" type="pres">
      <dgm:prSet presAssocID="{8FD7ABC4-B474-48BB-A711-69B12A328F76}" presName="node" presStyleLbl="node1" presStyleIdx="4" presStyleCnt="8">
        <dgm:presLayoutVars>
          <dgm:bulletEnabled val="1"/>
        </dgm:presLayoutVars>
      </dgm:prSet>
      <dgm:spPr/>
    </dgm:pt>
    <dgm:pt modelId="{10DDDC8C-83BD-4B25-8983-25840B41BE3F}" type="pres">
      <dgm:prSet presAssocID="{7E5E81DF-0802-4E7A-B7D5-6DC9838C28FF}" presName="sibTrans" presStyleLbl="sibTrans2D1" presStyleIdx="4" presStyleCnt="7"/>
      <dgm:spPr/>
    </dgm:pt>
    <dgm:pt modelId="{20C080C6-7191-494B-89D8-AD946C2B245D}" type="pres">
      <dgm:prSet presAssocID="{7E5E81DF-0802-4E7A-B7D5-6DC9838C28FF}" presName="connectorText" presStyleLbl="sibTrans2D1" presStyleIdx="4" presStyleCnt="7"/>
      <dgm:spPr/>
    </dgm:pt>
    <dgm:pt modelId="{6C077054-FABD-4B63-A97A-E06CBBD8A106}" type="pres">
      <dgm:prSet presAssocID="{BAC25714-1D15-497B-997C-0AC5780299BD}" presName="node" presStyleLbl="node1" presStyleIdx="5" presStyleCnt="8">
        <dgm:presLayoutVars>
          <dgm:bulletEnabled val="1"/>
        </dgm:presLayoutVars>
      </dgm:prSet>
      <dgm:spPr/>
    </dgm:pt>
    <dgm:pt modelId="{CC5EA647-818F-4055-8C0B-B2453438E7DF}" type="pres">
      <dgm:prSet presAssocID="{EAA47F4A-1792-4C4D-AB79-C4227B59EFF5}" presName="sibTrans" presStyleLbl="sibTrans2D1" presStyleIdx="5" presStyleCnt="7"/>
      <dgm:spPr/>
    </dgm:pt>
    <dgm:pt modelId="{FD1FF0AE-B631-4667-BDC9-5648A2C78351}" type="pres">
      <dgm:prSet presAssocID="{EAA47F4A-1792-4C4D-AB79-C4227B59EFF5}" presName="connectorText" presStyleLbl="sibTrans2D1" presStyleIdx="5" presStyleCnt="7"/>
      <dgm:spPr/>
    </dgm:pt>
    <dgm:pt modelId="{090EDC7C-6325-48DA-94DC-ECD1DADFA560}" type="pres">
      <dgm:prSet presAssocID="{A6E6175D-D288-4444-8763-D78BB762C304}" presName="node" presStyleLbl="node1" presStyleIdx="6" presStyleCnt="8">
        <dgm:presLayoutVars>
          <dgm:bulletEnabled val="1"/>
        </dgm:presLayoutVars>
      </dgm:prSet>
      <dgm:spPr/>
    </dgm:pt>
    <dgm:pt modelId="{84C69AB4-1887-4D15-9D84-5542496ADC64}" type="pres">
      <dgm:prSet presAssocID="{9C18564C-9C10-4316-A494-C2EA0566C412}" presName="sibTrans" presStyleLbl="sibTrans2D1" presStyleIdx="6" presStyleCnt="7"/>
      <dgm:spPr/>
    </dgm:pt>
    <dgm:pt modelId="{19A93FF3-4024-47AF-B1FB-F69CB4FC4724}" type="pres">
      <dgm:prSet presAssocID="{9C18564C-9C10-4316-A494-C2EA0566C412}" presName="connectorText" presStyleLbl="sibTrans2D1" presStyleIdx="6" presStyleCnt="7"/>
      <dgm:spPr/>
    </dgm:pt>
    <dgm:pt modelId="{3B318DEB-DB01-4C6A-BECC-DC792BA6C7D1}" type="pres">
      <dgm:prSet presAssocID="{E11C1FFD-8E50-44A0-BFEF-A1BC1955C8CE}" presName="node" presStyleLbl="node1" presStyleIdx="7" presStyleCnt="8">
        <dgm:presLayoutVars>
          <dgm:bulletEnabled val="1"/>
        </dgm:presLayoutVars>
      </dgm:prSet>
      <dgm:spPr/>
    </dgm:pt>
  </dgm:ptLst>
  <dgm:cxnLst>
    <dgm:cxn modelId="{3EE91D0C-40C1-4DAD-B0EF-B6FB3D3F93CA}" type="presOf" srcId="{9C18564C-9C10-4316-A494-C2EA0566C412}" destId="{19A93FF3-4024-47AF-B1FB-F69CB4FC4724}" srcOrd="1" destOrd="0" presId="urn:microsoft.com/office/officeart/2005/8/layout/process5"/>
    <dgm:cxn modelId="{DFCC1D0D-0546-477A-9948-8ECFD0621E42}" type="presOf" srcId="{9C18564C-9C10-4316-A494-C2EA0566C412}" destId="{84C69AB4-1887-4D15-9D84-5542496ADC64}" srcOrd="0" destOrd="0" presId="urn:microsoft.com/office/officeart/2005/8/layout/process5"/>
    <dgm:cxn modelId="{E7E75819-3FD6-422B-A1F8-96AD4AEAABA3}" type="presOf" srcId="{E95FD192-D5BA-4658-A2B5-FF661AC88631}" destId="{D4F6F1AC-A5A8-40F3-AAFA-BC77AC5B253D}" srcOrd="0" destOrd="0" presId="urn:microsoft.com/office/officeart/2005/8/layout/process5"/>
    <dgm:cxn modelId="{EEE0371B-42CA-4652-917F-75AE9ACE8A42}" type="presOf" srcId="{E95FD192-D5BA-4658-A2B5-FF661AC88631}" destId="{C191BBBB-4B99-494E-A948-F9A67F31BC78}" srcOrd="1" destOrd="0" presId="urn:microsoft.com/office/officeart/2005/8/layout/process5"/>
    <dgm:cxn modelId="{C5C0CC26-23BD-4A96-B3ED-601CB6D64EC1}" type="presOf" srcId="{12C68E89-5926-4DB5-984D-6CB3715C089D}" destId="{6DF75CEC-74D4-4BDD-ADC9-5B85F1BDCD80}" srcOrd="0" destOrd="0" presId="urn:microsoft.com/office/officeart/2005/8/layout/process5"/>
    <dgm:cxn modelId="{37F5C627-FDC5-4731-A1CB-8639581AB5F4}" type="presOf" srcId="{7E5E81DF-0802-4E7A-B7D5-6DC9838C28FF}" destId="{10DDDC8C-83BD-4B25-8983-25840B41BE3F}" srcOrd="0" destOrd="0" presId="urn:microsoft.com/office/officeart/2005/8/layout/process5"/>
    <dgm:cxn modelId="{31B16C2F-6580-42BC-8564-8CF40E2FD110}" type="presOf" srcId="{EAA47F4A-1792-4C4D-AB79-C4227B59EFF5}" destId="{FD1FF0AE-B631-4667-BDC9-5648A2C78351}" srcOrd="1" destOrd="0" presId="urn:microsoft.com/office/officeart/2005/8/layout/process5"/>
    <dgm:cxn modelId="{6B6E4134-B284-4BA7-BF28-5CC514396964}" type="presOf" srcId="{7E5E81DF-0802-4E7A-B7D5-6DC9838C28FF}" destId="{20C080C6-7191-494B-89D8-AD946C2B245D}" srcOrd="1" destOrd="0" presId="urn:microsoft.com/office/officeart/2005/8/layout/process5"/>
    <dgm:cxn modelId="{D582B034-8B02-40BF-884B-CAF5097F140F}" srcId="{12C68E89-5926-4DB5-984D-6CB3715C089D}" destId="{9179997B-A13E-4952-9EC7-4C5D489C0E83}" srcOrd="3" destOrd="0" parTransId="{299A0AFA-FEAC-4CF3-806D-2A8717F21E44}" sibTransId="{0619A56C-B6F3-4648-8AB0-257A08DF861C}"/>
    <dgm:cxn modelId="{6E386538-96CE-42BD-BA50-E0F5F3AC2249}" type="presOf" srcId="{B31A7B7A-69BD-4392-A1A1-6597E18FECC4}" destId="{07233BEF-71BA-4C79-AC9E-74DD7FCDB44B}" srcOrd="0" destOrd="0" presId="urn:microsoft.com/office/officeart/2005/8/layout/process5"/>
    <dgm:cxn modelId="{25AD9338-857F-4AD1-8AAB-1C31E941C311}" type="presOf" srcId="{F12CA4A3-C49A-4927-B234-060899E06F5B}" destId="{F3F33881-9176-43D7-9917-07EE4709F9CA}" srcOrd="0" destOrd="0" presId="urn:microsoft.com/office/officeart/2005/8/layout/process5"/>
    <dgm:cxn modelId="{10A4CC3B-237D-43D4-BBD1-EA99C76FD9FD}" type="presOf" srcId="{8FD7ABC4-B474-48BB-A711-69B12A328F76}" destId="{8EAA3FB8-FAC5-4D18-BA93-940CE987B522}" srcOrd="0" destOrd="0" presId="urn:microsoft.com/office/officeart/2005/8/layout/process5"/>
    <dgm:cxn modelId="{398FD73C-5508-49A6-8B72-D437A2A12ECB}" srcId="{12C68E89-5926-4DB5-984D-6CB3715C089D}" destId="{B31A7B7A-69BD-4392-A1A1-6597E18FECC4}" srcOrd="1" destOrd="0" parTransId="{28EE540A-8976-47C1-AE93-3EF1D782651E}" sibTransId="{F12CA4A3-C49A-4927-B234-060899E06F5B}"/>
    <dgm:cxn modelId="{37FF644A-7DFE-48EB-B71B-B8CECA82A7FA}" type="presOf" srcId="{EAA47F4A-1792-4C4D-AB79-C4227B59EFF5}" destId="{CC5EA647-818F-4055-8C0B-B2453438E7DF}" srcOrd="0" destOrd="0" presId="urn:microsoft.com/office/officeart/2005/8/layout/process5"/>
    <dgm:cxn modelId="{676DF84D-15B8-4D34-A77E-732D41590EB7}" srcId="{12C68E89-5926-4DB5-984D-6CB3715C089D}" destId="{2E101FDF-8CDE-4080-8206-026686E82C8A}" srcOrd="0" destOrd="0" parTransId="{6552009A-66D0-4C52-90FA-1277E0C10875}" sibTransId="{6DDE4D57-D29C-4501-8371-0C67E085A128}"/>
    <dgm:cxn modelId="{47C63F4F-92EF-4D81-BD95-BC9C1FFC4A61}" type="presOf" srcId="{BAC25714-1D15-497B-997C-0AC5780299BD}" destId="{6C077054-FABD-4B63-A97A-E06CBBD8A106}" srcOrd="0" destOrd="0" presId="urn:microsoft.com/office/officeart/2005/8/layout/process5"/>
    <dgm:cxn modelId="{ED6A4F6F-121B-4A71-BA60-D62ED8EC65CB}" type="presOf" srcId="{F12CA4A3-C49A-4927-B234-060899E06F5B}" destId="{0CB71272-A288-492F-8BC1-85D096800E66}" srcOrd="1" destOrd="0" presId="urn:microsoft.com/office/officeart/2005/8/layout/process5"/>
    <dgm:cxn modelId="{E2C89074-C11B-4AFE-8E12-8192FABD7F0E}" type="presOf" srcId="{6DDE4D57-D29C-4501-8371-0C67E085A128}" destId="{BE40A802-13F4-4C18-B2E3-1AAA212AD8C1}" srcOrd="0" destOrd="0" presId="urn:microsoft.com/office/officeart/2005/8/layout/process5"/>
    <dgm:cxn modelId="{EFFF7C77-9C52-4003-8CE1-6C6F058E2634}" srcId="{12C68E89-5926-4DB5-984D-6CB3715C089D}" destId="{C61BB43E-32AA-4AA9-A612-EE877CA8DA16}" srcOrd="2" destOrd="0" parTransId="{C1298476-9B1A-443F-A64F-0CE3734A2E2A}" sibTransId="{E95FD192-D5BA-4658-A2B5-FF661AC88631}"/>
    <dgm:cxn modelId="{13F6EE78-E706-49F2-9136-4C3E008B9D91}" type="presOf" srcId="{0619A56C-B6F3-4648-8AB0-257A08DF861C}" destId="{F949A70B-AA56-46AC-96EB-1A390421C476}" srcOrd="1" destOrd="0" presId="urn:microsoft.com/office/officeart/2005/8/layout/process5"/>
    <dgm:cxn modelId="{06DD2080-0EFE-4B6F-8817-4504407C8B33}" type="presOf" srcId="{E11C1FFD-8E50-44A0-BFEF-A1BC1955C8CE}" destId="{3B318DEB-DB01-4C6A-BECC-DC792BA6C7D1}" srcOrd="0" destOrd="0" presId="urn:microsoft.com/office/officeart/2005/8/layout/process5"/>
    <dgm:cxn modelId="{FF807486-73B9-4D14-8ABD-8DE047B51DBB}" type="presOf" srcId="{A6E6175D-D288-4444-8763-D78BB762C304}" destId="{090EDC7C-6325-48DA-94DC-ECD1DADFA560}" srcOrd="0" destOrd="0" presId="urn:microsoft.com/office/officeart/2005/8/layout/process5"/>
    <dgm:cxn modelId="{5ECC8D8F-A404-438C-B1CB-D63B88B586DF}" srcId="{12C68E89-5926-4DB5-984D-6CB3715C089D}" destId="{A6E6175D-D288-4444-8763-D78BB762C304}" srcOrd="6" destOrd="0" parTransId="{F919419B-F6BD-4CB7-8C85-D167BEA3B8D4}" sibTransId="{9C18564C-9C10-4316-A494-C2EA0566C412}"/>
    <dgm:cxn modelId="{7DC489AF-905C-4EB0-9A47-CB034B7AB349}" type="presOf" srcId="{0619A56C-B6F3-4648-8AB0-257A08DF861C}" destId="{2BCCE6B9-D94B-49C9-9DB9-2690624B0B41}" srcOrd="0" destOrd="0" presId="urn:microsoft.com/office/officeart/2005/8/layout/process5"/>
    <dgm:cxn modelId="{669083D6-C122-4E5C-BCAA-CD797737184C}" type="presOf" srcId="{9179997B-A13E-4952-9EC7-4C5D489C0E83}" destId="{DDD0A6FB-1353-4584-97FA-4DFE1E37E3C7}" srcOrd="0" destOrd="0" presId="urn:microsoft.com/office/officeart/2005/8/layout/process5"/>
    <dgm:cxn modelId="{9B99D4DB-793B-458F-AF84-73735C195FD8}" type="presOf" srcId="{2E101FDF-8CDE-4080-8206-026686E82C8A}" destId="{4A6242DA-79C4-4DF3-AFEB-DE3ECAFC1604}" srcOrd="0" destOrd="0" presId="urn:microsoft.com/office/officeart/2005/8/layout/process5"/>
    <dgm:cxn modelId="{699EBFE1-1C34-4863-A8A0-F73703900473}" srcId="{12C68E89-5926-4DB5-984D-6CB3715C089D}" destId="{8FD7ABC4-B474-48BB-A711-69B12A328F76}" srcOrd="4" destOrd="0" parTransId="{9876E3AB-D0D3-4E14-BBD9-AEFA56257A8D}" sibTransId="{7E5E81DF-0802-4E7A-B7D5-6DC9838C28FF}"/>
    <dgm:cxn modelId="{3D4807E5-037C-415A-87E0-97A44849859C}" type="presOf" srcId="{6DDE4D57-D29C-4501-8371-0C67E085A128}" destId="{05BC8D8F-8535-483E-93CD-AC87E5B9065E}" srcOrd="1" destOrd="0" presId="urn:microsoft.com/office/officeart/2005/8/layout/process5"/>
    <dgm:cxn modelId="{972847E7-60CA-458D-9BA3-E942C9681750}" srcId="{12C68E89-5926-4DB5-984D-6CB3715C089D}" destId="{E11C1FFD-8E50-44A0-BFEF-A1BC1955C8CE}" srcOrd="7" destOrd="0" parTransId="{1F4733CA-3024-499F-8E58-0AF4D8BAEE14}" sibTransId="{81F76463-6C2E-4CFF-A2E6-5F32D87398E8}"/>
    <dgm:cxn modelId="{924850EA-C370-4C4D-875E-C79EDC1A6BBF}" srcId="{12C68E89-5926-4DB5-984D-6CB3715C089D}" destId="{BAC25714-1D15-497B-997C-0AC5780299BD}" srcOrd="5" destOrd="0" parTransId="{B16A58E9-FED5-4D17-88F5-9FD1CCA2E29C}" sibTransId="{EAA47F4A-1792-4C4D-AB79-C4227B59EFF5}"/>
    <dgm:cxn modelId="{2BCC57EC-3FF4-4845-B00E-DDCA75E8250E}" type="presOf" srcId="{C61BB43E-32AA-4AA9-A612-EE877CA8DA16}" destId="{8026531C-AF70-4BEE-BBB0-B53FE196FE6E}" srcOrd="0" destOrd="0" presId="urn:microsoft.com/office/officeart/2005/8/layout/process5"/>
    <dgm:cxn modelId="{D2F7D5C4-F125-405F-B345-7D0639D39975}" type="presParOf" srcId="{6DF75CEC-74D4-4BDD-ADC9-5B85F1BDCD80}" destId="{4A6242DA-79C4-4DF3-AFEB-DE3ECAFC1604}" srcOrd="0" destOrd="0" presId="urn:microsoft.com/office/officeart/2005/8/layout/process5"/>
    <dgm:cxn modelId="{2A04DD69-554D-44D3-A3B6-A469FBBDFE9A}" type="presParOf" srcId="{6DF75CEC-74D4-4BDD-ADC9-5B85F1BDCD80}" destId="{BE40A802-13F4-4C18-B2E3-1AAA212AD8C1}" srcOrd="1" destOrd="0" presId="urn:microsoft.com/office/officeart/2005/8/layout/process5"/>
    <dgm:cxn modelId="{5A9036BE-8742-44C3-A67B-3BA5C8792FA7}" type="presParOf" srcId="{BE40A802-13F4-4C18-B2E3-1AAA212AD8C1}" destId="{05BC8D8F-8535-483E-93CD-AC87E5B9065E}" srcOrd="0" destOrd="0" presId="urn:microsoft.com/office/officeart/2005/8/layout/process5"/>
    <dgm:cxn modelId="{00825A6F-DF37-4625-8BEC-0BBC87D9D7A7}" type="presParOf" srcId="{6DF75CEC-74D4-4BDD-ADC9-5B85F1BDCD80}" destId="{07233BEF-71BA-4C79-AC9E-74DD7FCDB44B}" srcOrd="2" destOrd="0" presId="urn:microsoft.com/office/officeart/2005/8/layout/process5"/>
    <dgm:cxn modelId="{EA42F82E-0253-4DAC-908B-CBF8AC123CED}" type="presParOf" srcId="{6DF75CEC-74D4-4BDD-ADC9-5B85F1BDCD80}" destId="{F3F33881-9176-43D7-9917-07EE4709F9CA}" srcOrd="3" destOrd="0" presId="urn:microsoft.com/office/officeart/2005/8/layout/process5"/>
    <dgm:cxn modelId="{8D9A5F03-8F43-4BD4-8760-CFDB2B545240}" type="presParOf" srcId="{F3F33881-9176-43D7-9917-07EE4709F9CA}" destId="{0CB71272-A288-492F-8BC1-85D096800E66}" srcOrd="0" destOrd="0" presId="urn:microsoft.com/office/officeart/2005/8/layout/process5"/>
    <dgm:cxn modelId="{467862A6-13D5-4569-AD98-7DC71ECCF3D1}" type="presParOf" srcId="{6DF75CEC-74D4-4BDD-ADC9-5B85F1BDCD80}" destId="{8026531C-AF70-4BEE-BBB0-B53FE196FE6E}" srcOrd="4" destOrd="0" presId="urn:microsoft.com/office/officeart/2005/8/layout/process5"/>
    <dgm:cxn modelId="{22DDCBEE-D504-4456-97A5-4F5FF3CABD7F}" type="presParOf" srcId="{6DF75CEC-74D4-4BDD-ADC9-5B85F1BDCD80}" destId="{D4F6F1AC-A5A8-40F3-AAFA-BC77AC5B253D}" srcOrd="5" destOrd="0" presId="urn:microsoft.com/office/officeart/2005/8/layout/process5"/>
    <dgm:cxn modelId="{7B5408AA-5E96-47C1-A3A7-D295E3CB2760}" type="presParOf" srcId="{D4F6F1AC-A5A8-40F3-AAFA-BC77AC5B253D}" destId="{C191BBBB-4B99-494E-A948-F9A67F31BC78}" srcOrd="0" destOrd="0" presId="urn:microsoft.com/office/officeart/2005/8/layout/process5"/>
    <dgm:cxn modelId="{21E2C0F2-8109-4F7E-B91A-F8CF4D10E664}" type="presParOf" srcId="{6DF75CEC-74D4-4BDD-ADC9-5B85F1BDCD80}" destId="{DDD0A6FB-1353-4584-97FA-4DFE1E37E3C7}" srcOrd="6" destOrd="0" presId="urn:microsoft.com/office/officeart/2005/8/layout/process5"/>
    <dgm:cxn modelId="{1DEC5924-93D7-41F8-9932-60E40D7C4EFE}" type="presParOf" srcId="{6DF75CEC-74D4-4BDD-ADC9-5B85F1BDCD80}" destId="{2BCCE6B9-D94B-49C9-9DB9-2690624B0B41}" srcOrd="7" destOrd="0" presId="urn:microsoft.com/office/officeart/2005/8/layout/process5"/>
    <dgm:cxn modelId="{9EF9B3D8-7F83-46A9-8C96-001F6E7B6DB5}" type="presParOf" srcId="{2BCCE6B9-D94B-49C9-9DB9-2690624B0B41}" destId="{F949A70B-AA56-46AC-96EB-1A390421C476}" srcOrd="0" destOrd="0" presId="urn:microsoft.com/office/officeart/2005/8/layout/process5"/>
    <dgm:cxn modelId="{E74F0909-7EA7-4095-9D33-A22B326EA3EF}" type="presParOf" srcId="{6DF75CEC-74D4-4BDD-ADC9-5B85F1BDCD80}" destId="{8EAA3FB8-FAC5-4D18-BA93-940CE987B522}" srcOrd="8" destOrd="0" presId="urn:microsoft.com/office/officeart/2005/8/layout/process5"/>
    <dgm:cxn modelId="{496C4E38-31B6-4CDB-855F-0B304089870B}" type="presParOf" srcId="{6DF75CEC-74D4-4BDD-ADC9-5B85F1BDCD80}" destId="{10DDDC8C-83BD-4B25-8983-25840B41BE3F}" srcOrd="9" destOrd="0" presId="urn:microsoft.com/office/officeart/2005/8/layout/process5"/>
    <dgm:cxn modelId="{A3D71181-130B-4D21-815D-73230DC47001}" type="presParOf" srcId="{10DDDC8C-83BD-4B25-8983-25840B41BE3F}" destId="{20C080C6-7191-494B-89D8-AD946C2B245D}" srcOrd="0" destOrd="0" presId="urn:microsoft.com/office/officeart/2005/8/layout/process5"/>
    <dgm:cxn modelId="{4F93E3D8-89F9-43D1-8AB0-E44524F4280F}" type="presParOf" srcId="{6DF75CEC-74D4-4BDD-ADC9-5B85F1BDCD80}" destId="{6C077054-FABD-4B63-A97A-E06CBBD8A106}" srcOrd="10" destOrd="0" presId="urn:microsoft.com/office/officeart/2005/8/layout/process5"/>
    <dgm:cxn modelId="{DD774482-FE78-4FC4-B26C-2EB419BE6680}" type="presParOf" srcId="{6DF75CEC-74D4-4BDD-ADC9-5B85F1BDCD80}" destId="{CC5EA647-818F-4055-8C0B-B2453438E7DF}" srcOrd="11" destOrd="0" presId="urn:microsoft.com/office/officeart/2005/8/layout/process5"/>
    <dgm:cxn modelId="{9A6CDFB1-E6BF-497B-B3A6-A67BB2753360}" type="presParOf" srcId="{CC5EA647-818F-4055-8C0B-B2453438E7DF}" destId="{FD1FF0AE-B631-4667-BDC9-5648A2C78351}" srcOrd="0" destOrd="0" presId="urn:microsoft.com/office/officeart/2005/8/layout/process5"/>
    <dgm:cxn modelId="{E86D1E62-F31F-4E4A-9D6D-658CB96E49EB}" type="presParOf" srcId="{6DF75CEC-74D4-4BDD-ADC9-5B85F1BDCD80}" destId="{090EDC7C-6325-48DA-94DC-ECD1DADFA560}" srcOrd="12" destOrd="0" presId="urn:microsoft.com/office/officeart/2005/8/layout/process5"/>
    <dgm:cxn modelId="{CBD2DC95-10EF-4C60-96AA-8EADEEAAFC15}" type="presParOf" srcId="{6DF75CEC-74D4-4BDD-ADC9-5B85F1BDCD80}" destId="{84C69AB4-1887-4D15-9D84-5542496ADC64}" srcOrd="13" destOrd="0" presId="urn:microsoft.com/office/officeart/2005/8/layout/process5"/>
    <dgm:cxn modelId="{0B1F1305-2362-4978-BABC-03CEAB65E7DB}" type="presParOf" srcId="{84C69AB4-1887-4D15-9D84-5542496ADC64}" destId="{19A93FF3-4024-47AF-B1FB-F69CB4FC4724}" srcOrd="0" destOrd="0" presId="urn:microsoft.com/office/officeart/2005/8/layout/process5"/>
    <dgm:cxn modelId="{223B0502-7664-4C3B-9A10-8A7DC57BBBAB}" type="presParOf" srcId="{6DF75CEC-74D4-4BDD-ADC9-5B85F1BDCD80}" destId="{3B318DEB-DB01-4C6A-BECC-DC792BA6C7D1}"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9F23B3-9D91-40DF-8E60-31EE6662EDA2}" type="doc">
      <dgm:prSet loTypeId="urn:microsoft.com/office/officeart/2005/8/layout/radial6" loCatId="relationship" qsTypeId="urn:microsoft.com/office/officeart/2005/8/quickstyle/simple1" qsCatId="simple" csTypeId="urn:microsoft.com/office/officeart/2005/8/colors/accent2_2" csCatId="accent2" phldr="1"/>
      <dgm:spPr/>
      <dgm:t>
        <a:bodyPr/>
        <a:lstStyle/>
        <a:p>
          <a:endParaRPr lang="en-GB"/>
        </a:p>
      </dgm:t>
    </dgm:pt>
    <dgm:pt modelId="{DAF430EF-C90C-4265-B15F-36576ABBDBD6}">
      <dgm:prSet phldrT="[Text]" custT="1"/>
      <dgm:spPr>
        <a:solidFill>
          <a:srgbClr val="E47C23"/>
        </a:solidFill>
        <a:ln>
          <a:noFill/>
        </a:ln>
      </dgm:spPr>
      <dgm:t>
        <a:bodyPr/>
        <a:lstStyle/>
        <a:p>
          <a:r>
            <a:rPr lang="en-GB" sz="1800" dirty="0">
              <a:solidFill>
                <a:schemeClr val="bg1"/>
              </a:solidFill>
            </a:rPr>
            <a:t>One-Stop LUTS Clinic</a:t>
          </a:r>
        </a:p>
      </dgm:t>
    </dgm:pt>
    <dgm:pt modelId="{552BC793-8565-45F0-96AB-D9A7535927C9}" type="parTrans" cxnId="{5DEA56E4-870C-48B9-BAE1-25458ABE5DE6}">
      <dgm:prSet/>
      <dgm:spPr/>
      <dgm:t>
        <a:bodyPr/>
        <a:lstStyle/>
        <a:p>
          <a:endParaRPr lang="en-GB" sz="1800">
            <a:solidFill>
              <a:schemeClr val="bg1"/>
            </a:solidFill>
          </a:endParaRPr>
        </a:p>
      </dgm:t>
    </dgm:pt>
    <dgm:pt modelId="{4FEEAB5A-84AD-47D0-A45B-8B49F8F585F7}" type="sibTrans" cxnId="{5DEA56E4-870C-48B9-BAE1-25458ABE5DE6}">
      <dgm:prSet/>
      <dgm:spPr/>
      <dgm:t>
        <a:bodyPr/>
        <a:lstStyle/>
        <a:p>
          <a:endParaRPr lang="en-GB" sz="1800">
            <a:solidFill>
              <a:schemeClr val="bg1"/>
            </a:solidFill>
          </a:endParaRPr>
        </a:p>
      </dgm:t>
    </dgm:pt>
    <dgm:pt modelId="{3CDC89FD-AD4F-4398-9C90-1FB972FB4F75}">
      <dgm:prSet phldrT="[Text]" custT="1"/>
      <dgm:spPr>
        <a:solidFill>
          <a:srgbClr val="00205B"/>
        </a:solidFill>
        <a:ln>
          <a:noFill/>
        </a:ln>
      </dgm:spPr>
      <dgm:t>
        <a:bodyPr/>
        <a:lstStyle/>
        <a:p>
          <a:r>
            <a:rPr lang="en-GB" sz="1200" b="1">
              <a:solidFill>
                <a:schemeClr val="bg1"/>
              </a:solidFill>
            </a:rPr>
            <a:t>IPSS</a:t>
          </a:r>
        </a:p>
      </dgm:t>
    </dgm:pt>
    <dgm:pt modelId="{9AEFE740-4277-4F17-B9E0-DF1CC31E65D4}" type="parTrans" cxnId="{EF4DDA92-29D7-4CD1-8C8E-5950CD1FC5AA}">
      <dgm:prSet/>
      <dgm:spPr/>
      <dgm:t>
        <a:bodyPr/>
        <a:lstStyle/>
        <a:p>
          <a:endParaRPr lang="en-GB" sz="1800">
            <a:solidFill>
              <a:schemeClr val="bg1"/>
            </a:solidFill>
          </a:endParaRPr>
        </a:p>
      </dgm:t>
    </dgm:pt>
    <dgm:pt modelId="{63D8CDDC-F670-47B4-B842-E3CED42965C6}" type="sibTrans" cxnId="{EF4DDA92-29D7-4CD1-8C8E-5950CD1FC5AA}">
      <dgm:prSet/>
      <dgm:spPr>
        <a:solidFill>
          <a:srgbClr val="00205B"/>
        </a:solidFill>
        <a:ln>
          <a:noFill/>
        </a:ln>
      </dgm:spPr>
      <dgm:t>
        <a:bodyPr/>
        <a:lstStyle/>
        <a:p>
          <a:endParaRPr lang="en-GB" sz="1800">
            <a:solidFill>
              <a:schemeClr val="bg1"/>
            </a:solidFill>
          </a:endParaRPr>
        </a:p>
      </dgm:t>
    </dgm:pt>
    <dgm:pt modelId="{0DDC0FC5-E281-4104-967B-EFB794B435EA}">
      <dgm:prSet phldrT="[Text]" custT="1"/>
      <dgm:spPr>
        <a:solidFill>
          <a:srgbClr val="00205B"/>
        </a:solidFill>
        <a:ln>
          <a:noFill/>
        </a:ln>
      </dgm:spPr>
      <dgm:t>
        <a:bodyPr/>
        <a:lstStyle/>
        <a:p>
          <a:r>
            <a:rPr lang="en-GB" sz="1200" b="1">
              <a:solidFill>
                <a:schemeClr val="bg1"/>
              </a:solidFill>
            </a:rPr>
            <a:t>Flow rate</a:t>
          </a:r>
        </a:p>
      </dgm:t>
    </dgm:pt>
    <dgm:pt modelId="{BAD872E8-3A17-4CB1-9067-29422B1FA010}" type="parTrans" cxnId="{FEA5E5B8-DBA1-45C0-AB62-DCCC85B5C99E}">
      <dgm:prSet/>
      <dgm:spPr/>
      <dgm:t>
        <a:bodyPr/>
        <a:lstStyle/>
        <a:p>
          <a:endParaRPr lang="en-GB" sz="1800">
            <a:solidFill>
              <a:schemeClr val="bg1"/>
            </a:solidFill>
          </a:endParaRPr>
        </a:p>
      </dgm:t>
    </dgm:pt>
    <dgm:pt modelId="{FCA429DF-4C61-4F26-9BD8-6E595920F240}" type="sibTrans" cxnId="{FEA5E5B8-DBA1-45C0-AB62-DCCC85B5C99E}">
      <dgm:prSet/>
      <dgm:spPr>
        <a:solidFill>
          <a:srgbClr val="00205B"/>
        </a:solidFill>
      </dgm:spPr>
      <dgm:t>
        <a:bodyPr/>
        <a:lstStyle/>
        <a:p>
          <a:endParaRPr lang="en-GB" sz="1800">
            <a:solidFill>
              <a:schemeClr val="bg1"/>
            </a:solidFill>
          </a:endParaRPr>
        </a:p>
      </dgm:t>
    </dgm:pt>
    <dgm:pt modelId="{10B9C047-B5DD-4193-B3C0-9C2BAC905CC8}">
      <dgm:prSet phldrT="[Text]" custT="1"/>
      <dgm:spPr>
        <a:solidFill>
          <a:srgbClr val="00205B"/>
        </a:solidFill>
        <a:ln>
          <a:noFill/>
        </a:ln>
      </dgm:spPr>
      <dgm:t>
        <a:bodyPr/>
        <a:lstStyle/>
        <a:p>
          <a:r>
            <a:rPr lang="en-GB" sz="1200" b="1">
              <a:solidFill>
                <a:schemeClr val="bg1"/>
              </a:solidFill>
            </a:rPr>
            <a:t>Bladder scan</a:t>
          </a:r>
        </a:p>
      </dgm:t>
    </dgm:pt>
    <dgm:pt modelId="{A7280CA8-DDF8-41C2-9E12-E5DBD23A0262}" type="parTrans" cxnId="{C661A0CD-A030-48D3-AFA4-2C15623C4A3C}">
      <dgm:prSet/>
      <dgm:spPr/>
      <dgm:t>
        <a:bodyPr/>
        <a:lstStyle/>
        <a:p>
          <a:endParaRPr lang="en-GB" sz="1800">
            <a:solidFill>
              <a:schemeClr val="bg1"/>
            </a:solidFill>
          </a:endParaRPr>
        </a:p>
      </dgm:t>
    </dgm:pt>
    <dgm:pt modelId="{391781B0-154F-49BD-9B8E-12F36C961624}" type="sibTrans" cxnId="{C661A0CD-A030-48D3-AFA4-2C15623C4A3C}">
      <dgm:prSet/>
      <dgm:spPr>
        <a:solidFill>
          <a:srgbClr val="00205B"/>
        </a:solidFill>
      </dgm:spPr>
      <dgm:t>
        <a:bodyPr/>
        <a:lstStyle/>
        <a:p>
          <a:endParaRPr lang="en-GB" sz="1800">
            <a:solidFill>
              <a:schemeClr val="bg1"/>
            </a:solidFill>
          </a:endParaRPr>
        </a:p>
      </dgm:t>
    </dgm:pt>
    <dgm:pt modelId="{B824AF45-A76B-46A4-BFF6-DC69BD8A8CF0}">
      <dgm:prSet phldrT="[Text]" custT="1"/>
      <dgm:spPr>
        <a:solidFill>
          <a:srgbClr val="00205B"/>
        </a:solidFill>
        <a:ln>
          <a:noFill/>
        </a:ln>
      </dgm:spPr>
      <dgm:t>
        <a:bodyPr/>
        <a:lstStyle/>
        <a:p>
          <a:r>
            <a:rPr lang="en-GB" sz="1200" b="1">
              <a:solidFill>
                <a:schemeClr val="bg1"/>
              </a:solidFill>
            </a:rPr>
            <a:t>Flexible cystocopy (if needed)</a:t>
          </a:r>
        </a:p>
      </dgm:t>
    </dgm:pt>
    <dgm:pt modelId="{800D62D3-F79F-465E-B2BB-4CBCE824499D}" type="parTrans" cxnId="{14F6C49B-CF7C-4560-95E1-AAA445B5EE67}">
      <dgm:prSet/>
      <dgm:spPr/>
      <dgm:t>
        <a:bodyPr/>
        <a:lstStyle/>
        <a:p>
          <a:endParaRPr lang="en-GB" sz="1800">
            <a:solidFill>
              <a:schemeClr val="bg1"/>
            </a:solidFill>
          </a:endParaRPr>
        </a:p>
      </dgm:t>
    </dgm:pt>
    <dgm:pt modelId="{EDFF7570-9EA1-419A-A9CC-8797DB5854EC}" type="sibTrans" cxnId="{14F6C49B-CF7C-4560-95E1-AAA445B5EE67}">
      <dgm:prSet/>
      <dgm:spPr>
        <a:solidFill>
          <a:srgbClr val="00205B"/>
        </a:solidFill>
      </dgm:spPr>
      <dgm:t>
        <a:bodyPr/>
        <a:lstStyle/>
        <a:p>
          <a:endParaRPr lang="en-GB" sz="1800">
            <a:solidFill>
              <a:schemeClr val="bg1"/>
            </a:solidFill>
          </a:endParaRPr>
        </a:p>
      </dgm:t>
    </dgm:pt>
    <dgm:pt modelId="{5A26B882-BB23-425B-A171-B111D4A09B6D}">
      <dgm:prSet phldrT="[Text]" custT="1"/>
      <dgm:spPr>
        <a:solidFill>
          <a:srgbClr val="00205B"/>
        </a:solidFill>
        <a:ln>
          <a:noFill/>
        </a:ln>
      </dgm:spPr>
      <dgm:t>
        <a:bodyPr/>
        <a:lstStyle/>
        <a:p>
          <a:r>
            <a:rPr lang="en-GB" sz="1200" b="1" dirty="0">
              <a:solidFill>
                <a:schemeClr val="bg1"/>
              </a:solidFill>
            </a:rPr>
            <a:t>Patient counselling about treatment options</a:t>
          </a:r>
        </a:p>
      </dgm:t>
    </dgm:pt>
    <dgm:pt modelId="{4AAB5BC2-D5F9-4D6B-A7B8-CFF40D91ACC9}" type="parTrans" cxnId="{69F33875-A986-40D1-A1A0-2ED78CF35501}">
      <dgm:prSet/>
      <dgm:spPr/>
      <dgm:t>
        <a:bodyPr/>
        <a:lstStyle/>
        <a:p>
          <a:endParaRPr lang="en-GB" sz="1800">
            <a:solidFill>
              <a:schemeClr val="bg1"/>
            </a:solidFill>
          </a:endParaRPr>
        </a:p>
      </dgm:t>
    </dgm:pt>
    <dgm:pt modelId="{DDF1D8A6-EF8C-44F6-95B5-1BF18D98A4E9}" type="sibTrans" cxnId="{69F33875-A986-40D1-A1A0-2ED78CF35501}">
      <dgm:prSet/>
      <dgm:spPr>
        <a:solidFill>
          <a:srgbClr val="00205B"/>
        </a:solidFill>
      </dgm:spPr>
      <dgm:t>
        <a:bodyPr/>
        <a:lstStyle/>
        <a:p>
          <a:endParaRPr lang="en-GB" sz="1800">
            <a:solidFill>
              <a:schemeClr val="bg1"/>
            </a:solidFill>
          </a:endParaRPr>
        </a:p>
      </dgm:t>
    </dgm:pt>
    <dgm:pt modelId="{F7EF25B3-1594-4D69-90F0-25B5DF6F9A98}" type="pres">
      <dgm:prSet presAssocID="{8B9F23B3-9D91-40DF-8E60-31EE6662EDA2}" presName="Name0" presStyleCnt="0">
        <dgm:presLayoutVars>
          <dgm:chMax val="1"/>
          <dgm:dir/>
          <dgm:animLvl val="ctr"/>
          <dgm:resizeHandles val="exact"/>
        </dgm:presLayoutVars>
      </dgm:prSet>
      <dgm:spPr/>
    </dgm:pt>
    <dgm:pt modelId="{56CAB075-9302-4A12-94E4-B59FCA33CFD7}" type="pres">
      <dgm:prSet presAssocID="{DAF430EF-C90C-4265-B15F-36576ABBDBD6}" presName="centerShape" presStyleLbl="node0" presStyleIdx="0" presStyleCnt="1"/>
      <dgm:spPr/>
    </dgm:pt>
    <dgm:pt modelId="{220C49C2-7AB3-4D83-855B-86C7B3C884E6}" type="pres">
      <dgm:prSet presAssocID="{3CDC89FD-AD4F-4398-9C90-1FB972FB4F75}" presName="node" presStyleLbl="node1" presStyleIdx="0" presStyleCnt="5">
        <dgm:presLayoutVars>
          <dgm:bulletEnabled val="1"/>
        </dgm:presLayoutVars>
      </dgm:prSet>
      <dgm:spPr/>
    </dgm:pt>
    <dgm:pt modelId="{ED5823DB-3F29-4C99-9218-5EBA0CED7367}" type="pres">
      <dgm:prSet presAssocID="{3CDC89FD-AD4F-4398-9C90-1FB972FB4F75}" presName="dummy" presStyleCnt="0"/>
      <dgm:spPr/>
    </dgm:pt>
    <dgm:pt modelId="{EF31CE33-9D17-4A9B-B095-E9AAFF4F73EB}" type="pres">
      <dgm:prSet presAssocID="{63D8CDDC-F670-47B4-B842-E3CED42965C6}" presName="sibTrans" presStyleLbl="sibTrans2D1" presStyleIdx="0" presStyleCnt="5"/>
      <dgm:spPr/>
    </dgm:pt>
    <dgm:pt modelId="{902B2DE2-5B6F-4E0C-8CC7-C0AB04A41246}" type="pres">
      <dgm:prSet presAssocID="{0DDC0FC5-E281-4104-967B-EFB794B435EA}" presName="node" presStyleLbl="node1" presStyleIdx="1" presStyleCnt="5">
        <dgm:presLayoutVars>
          <dgm:bulletEnabled val="1"/>
        </dgm:presLayoutVars>
      </dgm:prSet>
      <dgm:spPr/>
    </dgm:pt>
    <dgm:pt modelId="{C4E63AAE-DBA2-4BE0-B800-0B67C3AC03F6}" type="pres">
      <dgm:prSet presAssocID="{0DDC0FC5-E281-4104-967B-EFB794B435EA}" presName="dummy" presStyleCnt="0"/>
      <dgm:spPr/>
    </dgm:pt>
    <dgm:pt modelId="{08DEE413-4203-4E7E-9B54-04C538AE99DA}" type="pres">
      <dgm:prSet presAssocID="{FCA429DF-4C61-4F26-9BD8-6E595920F240}" presName="sibTrans" presStyleLbl="sibTrans2D1" presStyleIdx="1" presStyleCnt="5"/>
      <dgm:spPr/>
    </dgm:pt>
    <dgm:pt modelId="{1B13B8B7-FE9F-44AD-B16A-0743A5216E27}" type="pres">
      <dgm:prSet presAssocID="{10B9C047-B5DD-4193-B3C0-9C2BAC905CC8}" presName="node" presStyleLbl="node1" presStyleIdx="2" presStyleCnt="5">
        <dgm:presLayoutVars>
          <dgm:bulletEnabled val="1"/>
        </dgm:presLayoutVars>
      </dgm:prSet>
      <dgm:spPr/>
    </dgm:pt>
    <dgm:pt modelId="{CED54177-B7F9-4862-A59B-629A578A4496}" type="pres">
      <dgm:prSet presAssocID="{10B9C047-B5DD-4193-B3C0-9C2BAC905CC8}" presName="dummy" presStyleCnt="0"/>
      <dgm:spPr/>
    </dgm:pt>
    <dgm:pt modelId="{819D9F63-BABB-4E12-B407-8EC02F79B999}" type="pres">
      <dgm:prSet presAssocID="{391781B0-154F-49BD-9B8E-12F36C961624}" presName="sibTrans" presStyleLbl="sibTrans2D1" presStyleIdx="2" presStyleCnt="5"/>
      <dgm:spPr/>
    </dgm:pt>
    <dgm:pt modelId="{EA200E69-7C41-4662-97A6-D01610ADA7DF}" type="pres">
      <dgm:prSet presAssocID="{B824AF45-A76B-46A4-BFF6-DC69BD8A8CF0}" presName="node" presStyleLbl="node1" presStyleIdx="3" presStyleCnt="5">
        <dgm:presLayoutVars>
          <dgm:bulletEnabled val="1"/>
        </dgm:presLayoutVars>
      </dgm:prSet>
      <dgm:spPr/>
    </dgm:pt>
    <dgm:pt modelId="{D15DACA8-9CD5-4314-8D43-7B845BECDD0D}" type="pres">
      <dgm:prSet presAssocID="{B824AF45-A76B-46A4-BFF6-DC69BD8A8CF0}" presName="dummy" presStyleCnt="0"/>
      <dgm:spPr/>
    </dgm:pt>
    <dgm:pt modelId="{56AE487D-A109-47DE-883C-BFB8C4DF5DE3}" type="pres">
      <dgm:prSet presAssocID="{EDFF7570-9EA1-419A-A9CC-8797DB5854EC}" presName="sibTrans" presStyleLbl="sibTrans2D1" presStyleIdx="3" presStyleCnt="5"/>
      <dgm:spPr/>
    </dgm:pt>
    <dgm:pt modelId="{1C8F2DDC-1723-451A-9A82-69CD7C15297A}" type="pres">
      <dgm:prSet presAssocID="{5A26B882-BB23-425B-A171-B111D4A09B6D}" presName="node" presStyleLbl="node1" presStyleIdx="4" presStyleCnt="5">
        <dgm:presLayoutVars>
          <dgm:bulletEnabled val="1"/>
        </dgm:presLayoutVars>
      </dgm:prSet>
      <dgm:spPr/>
    </dgm:pt>
    <dgm:pt modelId="{A728AF52-2F42-4269-8F16-C55300DD4AF7}" type="pres">
      <dgm:prSet presAssocID="{5A26B882-BB23-425B-A171-B111D4A09B6D}" presName="dummy" presStyleCnt="0"/>
      <dgm:spPr/>
    </dgm:pt>
    <dgm:pt modelId="{3084D8B6-5CA9-4FB1-AF19-8414C78EF358}" type="pres">
      <dgm:prSet presAssocID="{DDF1D8A6-EF8C-44F6-95B5-1BF18D98A4E9}" presName="sibTrans" presStyleLbl="sibTrans2D1" presStyleIdx="4" presStyleCnt="5"/>
      <dgm:spPr/>
    </dgm:pt>
  </dgm:ptLst>
  <dgm:cxnLst>
    <dgm:cxn modelId="{ADB21B05-5414-4BE7-9EAA-FCE44D70BB7C}" type="presOf" srcId="{3CDC89FD-AD4F-4398-9C90-1FB972FB4F75}" destId="{220C49C2-7AB3-4D83-855B-86C7B3C884E6}" srcOrd="0" destOrd="0" presId="urn:microsoft.com/office/officeart/2005/8/layout/radial6"/>
    <dgm:cxn modelId="{D2BDDE5E-B2A6-4250-B949-B2E622B221F3}" type="presOf" srcId="{DDF1D8A6-EF8C-44F6-95B5-1BF18D98A4E9}" destId="{3084D8B6-5CA9-4FB1-AF19-8414C78EF358}" srcOrd="0" destOrd="0" presId="urn:microsoft.com/office/officeart/2005/8/layout/radial6"/>
    <dgm:cxn modelId="{C4309162-623F-4C7E-8F65-CFF3D09AC59A}" type="presOf" srcId="{DAF430EF-C90C-4265-B15F-36576ABBDBD6}" destId="{56CAB075-9302-4A12-94E4-B59FCA33CFD7}" srcOrd="0" destOrd="0" presId="urn:microsoft.com/office/officeart/2005/8/layout/radial6"/>
    <dgm:cxn modelId="{600A3E4D-5A12-4069-B34D-0CBE6C476CAB}" type="presOf" srcId="{8B9F23B3-9D91-40DF-8E60-31EE6662EDA2}" destId="{F7EF25B3-1594-4D69-90F0-25B5DF6F9A98}" srcOrd="0" destOrd="0" presId="urn:microsoft.com/office/officeart/2005/8/layout/radial6"/>
    <dgm:cxn modelId="{1E750A70-044E-4608-813D-0EB62D111EF4}" type="presOf" srcId="{0DDC0FC5-E281-4104-967B-EFB794B435EA}" destId="{902B2DE2-5B6F-4E0C-8CC7-C0AB04A41246}" srcOrd="0" destOrd="0" presId="urn:microsoft.com/office/officeart/2005/8/layout/radial6"/>
    <dgm:cxn modelId="{1E141C70-6C0E-467D-8569-E815649D43E1}" type="presOf" srcId="{FCA429DF-4C61-4F26-9BD8-6E595920F240}" destId="{08DEE413-4203-4E7E-9B54-04C538AE99DA}" srcOrd="0" destOrd="0" presId="urn:microsoft.com/office/officeart/2005/8/layout/radial6"/>
    <dgm:cxn modelId="{69F33875-A986-40D1-A1A0-2ED78CF35501}" srcId="{DAF430EF-C90C-4265-B15F-36576ABBDBD6}" destId="{5A26B882-BB23-425B-A171-B111D4A09B6D}" srcOrd="4" destOrd="0" parTransId="{4AAB5BC2-D5F9-4D6B-A7B8-CFF40D91ACC9}" sibTransId="{DDF1D8A6-EF8C-44F6-95B5-1BF18D98A4E9}"/>
    <dgm:cxn modelId="{EF4DDA92-29D7-4CD1-8C8E-5950CD1FC5AA}" srcId="{DAF430EF-C90C-4265-B15F-36576ABBDBD6}" destId="{3CDC89FD-AD4F-4398-9C90-1FB972FB4F75}" srcOrd="0" destOrd="0" parTransId="{9AEFE740-4277-4F17-B9E0-DF1CC31E65D4}" sibTransId="{63D8CDDC-F670-47B4-B842-E3CED42965C6}"/>
    <dgm:cxn modelId="{3D111693-DD60-404A-84E6-D0B64A442D37}" type="presOf" srcId="{EDFF7570-9EA1-419A-A9CC-8797DB5854EC}" destId="{56AE487D-A109-47DE-883C-BFB8C4DF5DE3}" srcOrd="0" destOrd="0" presId="urn:microsoft.com/office/officeart/2005/8/layout/radial6"/>
    <dgm:cxn modelId="{14F6C49B-CF7C-4560-95E1-AAA445B5EE67}" srcId="{DAF430EF-C90C-4265-B15F-36576ABBDBD6}" destId="{B824AF45-A76B-46A4-BFF6-DC69BD8A8CF0}" srcOrd="3" destOrd="0" parTransId="{800D62D3-F79F-465E-B2BB-4CBCE824499D}" sibTransId="{EDFF7570-9EA1-419A-A9CC-8797DB5854EC}"/>
    <dgm:cxn modelId="{143E939E-ECBD-487E-9077-474E2E9BAB3A}" type="presOf" srcId="{10B9C047-B5DD-4193-B3C0-9C2BAC905CC8}" destId="{1B13B8B7-FE9F-44AD-B16A-0743A5216E27}" srcOrd="0" destOrd="0" presId="urn:microsoft.com/office/officeart/2005/8/layout/radial6"/>
    <dgm:cxn modelId="{72D744A1-445B-4B8F-BAEE-78AD8EAD7AE7}" type="presOf" srcId="{63D8CDDC-F670-47B4-B842-E3CED42965C6}" destId="{EF31CE33-9D17-4A9B-B095-E9AAFF4F73EB}" srcOrd="0" destOrd="0" presId="urn:microsoft.com/office/officeart/2005/8/layout/radial6"/>
    <dgm:cxn modelId="{FEA5E5B8-DBA1-45C0-AB62-DCCC85B5C99E}" srcId="{DAF430EF-C90C-4265-B15F-36576ABBDBD6}" destId="{0DDC0FC5-E281-4104-967B-EFB794B435EA}" srcOrd="1" destOrd="0" parTransId="{BAD872E8-3A17-4CB1-9067-29422B1FA010}" sibTransId="{FCA429DF-4C61-4F26-9BD8-6E595920F240}"/>
    <dgm:cxn modelId="{3003F0BE-1733-4DB1-9FB4-BC28D8DD0D35}" type="presOf" srcId="{B824AF45-A76B-46A4-BFF6-DC69BD8A8CF0}" destId="{EA200E69-7C41-4662-97A6-D01610ADA7DF}" srcOrd="0" destOrd="0" presId="urn:microsoft.com/office/officeart/2005/8/layout/radial6"/>
    <dgm:cxn modelId="{2BE29FC9-17BA-45A1-AA95-82D0B5521142}" type="presOf" srcId="{5A26B882-BB23-425B-A171-B111D4A09B6D}" destId="{1C8F2DDC-1723-451A-9A82-69CD7C15297A}" srcOrd="0" destOrd="0" presId="urn:microsoft.com/office/officeart/2005/8/layout/radial6"/>
    <dgm:cxn modelId="{C661A0CD-A030-48D3-AFA4-2C15623C4A3C}" srcId="{DAF430EF-C90C-4265-B15F-36576ABBDBD6}" destId="{10B9C047-B5DD-4193-B3C0-9C2BAC905CC8}" srcOrd="2" destOrd="0" parTransId="{A7280CA8-DDF8-41C2-9E12-E5DBD23A0262}" sibTransId="{391781B0-154F-49BD-9B8E-12F36C961624}"/>
    <dgm:cxn modelId="{B81B2CE4-945E-46BE-AC69-D8E8C018EB03}" type="presOf" srcId="{391781B0-154F-49BD-9B8E-12F36C961624}" destId="{819D9F63-BABB-4E12-B407-8EC02F79B999}" srcOrd="0" destOrd="0" presId="urn:microsoft.com/office/officeart/2005/8/layout/radial6"/>
    <dgm:cxn modelId="{5DEA56E4-870C-48B9-BAE1-25458ABE5DE6}" srcId="{8B9F23B3-9D91-40DF-8E60-31EE6662EDA2}" destId="{DAF430EF-C90C-4265-B15F-36576ABBDBD6}" srcOrd="0" destOrd="0" parTransId="{552BC793-8565-45F0-96AB-D9A7535927C9}" sibTransId="{4FEEAB5A-84AD-47D0-A45B-8B49F8F585F7}"/>
    <dgm:cxn modelId="{70CD1607-9DFF-42D8-8901-61F6243D1AA6}" type="presParOf" srcId="{F7EF25B3-1594-4D69-90F0-25B5DF6F9A98}" destId="{56CAB075-9302-4A12-94E4-B59FCA33CFD7}" srcOrd="0" destOrd="0" presId="urn:microsoft.com/office/officeart/2005/8/layout/radial6"/>
    <dgm:cxn modelId="{E2399415-5E24-4190-8DE0-130775036D5C}" type="presParOf" srcId="{F7EF25B3-1594-4D69-90F0-25B5DF6F9A98}" destId="{220C49C2-7AB3-4D83-855B-86C7B3C884E6}" srcOrd="1" destOrd="0" presId="urn:microsoft.com/office/officeart/2005/8/layout/radial6"/>
    <dgm:cxn modelId="{7B29C444-7993-4CD7-BFE0-9302A0F1CD4F}" type="presParOf" srcId="{F7EF25B3-1594-4D69-90F0-25B5DF6F9A98}" destId="{ED5823DB-3F29-4C99-9218-5EBA0CED7367}" srcOrd="2" destOrd="0" presId="urn:microsoft.com/office/officeart/2005/8/layout/radial6"/>
    <dgm:cxn modelId="{FDC04C05-949A-4BF4-9BEE-4968B6D4B776}" type="presParOf" srcId="{F7EF25B3-1594-4D69-90F0-25B5DF6F9A98}" destId="{EF31CE33-9D17-4A9B-B095-E9AAFF4F73EB}" srcOrd="3" destOrd="0" presId="urn:microsoft.com/office/officeart/2005/8/layout/radial6"/>
    <dgm:cxn modelId="{8FFA2C5D-9200-4792-BF9E-8083D87ED4E1}" type="presParOf" srcId="{F7EF25B3-1594-4D69-90F0-25B5DF6F9A98}" destId="{902B2DE2-5B6F-4E0C-8CC7-C0AB04A41246}" srcOrd="4" destOrd="0" presId="urn:microsoft.com/office/officeart/2005/8/layout/radial6"/>
    <dgm:cxn modelId="{57C2AB46-475D-403C-BD3F-DD0750EDCCFB}" type="presParOf" srcId="{F7EF25B3-1594-4D69-90F0-25B5DF6F9A98}" destId="{C4E63AAE-DBA2-4BE0-B800-0B67C3AC03F6}" srcOrd="5" destOrd="0" presId="urn:microsoft.com/office/officeart/2005/8/layout/radial6"/>
    <dgm:cxn modelId="{02E27654-4327-4DAA-B5FD-2A519A802621}" type="presParOf" srcId="{F7EF25B3-1594-4D69-90F0-25B5DF6F9A98}" destId="{08DEE413-4203-4E7E-9B54-04C538AE99DA}" srcOrd="6" destOrd="0" presId="urn:microsoft.com/office/officeart/2005/8/layout/radial6"/>
    <dgm:cxn modelId="{CFAA4276-0673-4FBD-A804-F6632AE25A50}" type="presParOf" srcId="{F7EF25B3-1594-4D69-90F0-25B5DF6F9A98}" destId="{1B13B8B7-FE9F-44AD-B16A-0743A5216E27}" srcOrd="7" destOrd="0" presId="urn:microsoft.com/office/officeart/2005/8/layout/radial6"/>
    <dgm:cxn modelId="{43161885-4C22-4DAB-BC74-80F7E47DAC04}" type="presParOf" srcId="{F7EF25B3-1594-4D69-90F0-25B5DF6F9A98}" destId="{CED54177-B7F9-4862-A59B-629A578A4496}" srcOrd="8" destOrd="0" presId="urn:microsoft.com/office/officeart/2005/8/layout/radial6"/>
    <dgm:cxn modelId="{80BC5AAB-300B-481D-8596-0226B9090D1E}" type="presParOf" srcId="{F7EF25B3-1594-4D69-90F0-25B5DF6F9A98}" destId="{819D9F63-BABB-4E12-B407-8EC02F79B999}" srcOrd="9" destOrd="0" presId="urn:microsoft.com/office/officeart/2005/8/layout/radial6"/>
    <dgm:cxn modelId="{FC2CC47A-42EB-4120-9658-68829E8A3642}" type="presParOf" srcId="{F7EF25B3-1594-4D69-90F0-25B5DF6F9A98}" destId="{EA200E69-7C41-4662-97A6-D01610ADA7DF}" srcOrd="10" destOrd="0" presId="urn:microsoft.com/office/officeart/2005/8/layout/radial6"/>
    <dgm:cxn modelId="{4B8C172F-9857-4225-9CC9-CDE495470EF8}" type="presParOf" srcId="{F7EF25B3-1594-4D69-90F0-25B5DF6F9A98}" destId="{D15DACA8-9CD5-4314-8D43-7B845BECDD0D}" srcOrd="11" destOrd="0" presId="urn:microsoft.com/office/officeart/2005/8/layout/radial6"/>
    <dgm:cxn modelId="{F9BB0C9D-D8A5-4E89-8BE2-DC96645D4B77}" type="presParOf" srcId="{F7EF25B3-1594-4D69-90F0-25B5DF6F9A98}" destId="{56AE487D-A109-47DE-883C-BFB8C4DF5DE3}" srcOrd="12" destOrd="0" presId="urn:microsoft.com/office/officeart/2005/8/layout/radial6"/>
    <dgm:cxn modelId="{06358B07-50D8-4F5C-B1AE-210D43E0A964}" type="presParOf" srcId="{F7EF25B3-1594-4D69-90F0-25B5DF6F9A98}" destId="{1C8F2DDC-1723-451A-9A82-69CD7C15297A}" srcOrd="13" destOrd="0" presId="urn:microsoft.com/office/officeart/2005/8/layout/radial6"/>
    <dgm:cxn modelId="{D4CB8283-A86F-42FF-976B-7C3535EAC6F4}" type="presParOf" srcId="{F7EF25B3-1594-4D69-90F0-25B5DF6F9A98}" destId="{A728AF52-2F42-4269-8F16-C55300DD4AF7}" srcOrd="14" destOrd="0" presId="urn:microsoft.com/office/officeart/2005/8/layout/radial6"/>
    <dgm:cxn modelId="{E71E69D6-C284-472E-BE6B-835CB285C95B}" type="presParOf" srcId="{F7EF25B3-1594-4D69-90F0-25B5DF6F9A98}" destId="{3084D8B6-5CA9-4FB1-AF19-8414C78EF358}" srcOrd="15"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242DA-79C4-4DF3-AFEB-DE3ECAFC1604}">
      <dsp:nvSpPr>
        <dsp:cNvPr id="0" name=""/>
        <dsp:cNvSpPr/>
      </dsp:nvSpPr>
      <dsp:spPr>
        <a:xfrm>
          <a:off x="1038456" y="1703"/>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Clinical assessment</a:t>
          </a:r>
        </a:p>
      </dsp:txBody>
      <dsp:txXfrm>
        <a:off x="1067211" y="30458"/>
        <a:ext cx="1578746" cy="924244"/>
      </dsp:txXfrm>
    </dsp:sp>
    <dsp:sp modelId="{BE40A802-13F4-4C18-B2E3-1AAA212AD8C1}">
      <dsp:nvSpPr>
        <dsp:cNvPr id="0" name=""/>
        <dsp:cNvSpPr/>
      </dsp:nvSpPr>
      <dsp:spPr>
        <a:xfrm>
          <a:off x="2818703" y="289684"/>
          <a:ext cx="346886" cy="405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818703" y="370842"/>
        <a:ext cx="242820" cy="243475"/>
      </dsp:txXfrm>
    </dsp:sp>
    <dsp:sp modelId="{07233BEF-71BA-4C79-AC9E-74DD7FCDB44B}">
      <dsp:nvSpPr>
        <dsp:cNvPr id="0" name=""/>
        <dsp:cNvSpPr/>
      </dsp:nvSpPr>
      <dsp:spPr>
        <a:xfrm>
          <a:off x="3329215" y="1703"/>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TRUS/MRI prostate volume</a:t>
          </a:r>
        </a:p>
      </dsp:txBody>
      <dsp:txXfrm>
        <a:off x="3357970" y="30458"/>
        <a:ext cx="1578746" cy="924244"/>
      </dsp:txXfrm>
    </dsp:sp>
    <dsp:sp modelId="{F3F33881-9176-43D7-9917-07EE4709F9CA}">
      <dsp:nvSpPr>
        <dsp:cNvPr id="0" name=""/>
        <dsp:cNvSpPr/>
      </dsp:nvSpPr>
      <dsp:spPr>
        <a:xfrm>
          <a:off x="5109463" y="289684"/>
          <a:ext cx="346886" cy="405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109463" y="370842"/>
        <a:ext cx="242820" cy="243475"/>
      </dsp:txXfrm>
    </dsp:sp>
    <dsp:sp modelId="{8026531C-AF70-4BEE-BBB0-B53FE196FE6E}">
      <dsp:nvSpPr>
        <dsp:cNvPr id="0" name=""/>
        <dsp:cNvSpPr/>
      </dsp:nvSpPr>
      <dsp:spPr>
        <a:xfrm>
          <a:off x="5619975" y="1703"/>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Flexible </a:t>
          </a:r>
          <a:r>
            <a:rPr lang="en-GB" sz="1900" kern="1200" dirty="0" err="1"/>
            <a:t>cystocopy</a:t>
          </a:r>
          <a:endParaRPr lang="en-GB" sz="1900" kern="1200" dirty="0"/>
        </a:p>
      </dsp:txBody>
      <dsp:txXfrm>
        <a:off x="5648730" y="30458"/>
        <a:ext cx="1578746" cy="924244"/>
      </dsp:txXfrm>
    </dsp:sp>
    <dsp:sp modelId="{D4F6F1AC-A5A8-40F3-AAFA-BC77AC5B253D}">
      <dsp:nvSpPr>
        <dsp:cNvPr id="0" name=""/>
        <dsp:cNvSpPr/>
      </dsp:nvSpPr>
      <dsp:spPr>
        <a:xfrm rot="5400000">
          <a:off x="6264660" y="1097995"/>
          <a:ext cx="346886" cy="405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6316366" y="1127447"/>
        <a:ext cx="243475" cy="242820"/>
      </dsp:txXfrm>
    </dsp:sp>
    <dsp:sp modelId="{DDD0A6FB-1353-4584-97FA-4DFE1E37E3C7}">
      <dsp:nvSpPr>
        <dsp:cNvPr id="0" name=""/>
        <dsp:cNvSpPr/>
      </dsp:nvSpPr>
      <dsp:spPr>
        <a:xfrm>
          <a:off x="5619975" y="1637960"/>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Flow rate and bladder scan</a:t>
          </a:r>
        </a:p>
      </dsp:txBody>
      <dsp:txXfrm>
        <a:off x="5648730" y="1666715"/>
        <a:ext cx="1578746" cy="924244"/>
      </dsp:txXfrm>
    </dsp:sp>
    <dsp:sp modelId="{2BCCE6B9-D94B-49C9-9DB9-2690624B0B41}">
      <dsp:nvSpPr>
        <dsp:cNvPr id="0" name=""/>
        <dsp:cNvSpPr/>
      </dsp:nvSpPr>
      <dsp:spPr>
        <a:xfrm rot="10800000">
          <a:off x="5129098" y="1925941"/>
          <a:ext cx="346886" cy="405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5233164" y="2007099"/>
        <a:ext cx="242820" cy="243475"/>
      </dsp:txXfrm>
    </dsp:sp>
    <dsp:sp modelId="{8EAA3FB8-FAC5-4D18-BA93-940CE987B522}">
      <dsp:nvSpPr>
        <dsp:cNvPr id="0" name=""/>
        <dsp:cNvSpPr/>
      </dsp:nvSpPr>
      <dsp:spPr>
        <a:xfrm>
          <a:off x="3329215" y="1637960"/>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Pre-op clinic</a:t>
          </a:r>
        </a:p>
      </dsp:txBody>
      <dsp:txXfrm>
        <a:off x="3357970" y="1666715"/>
        <a:ext cx="1578746" cy="924244"/>
      </dsp:txXfrm>
    </dsp:sp>
    <dsp:sp modelId="{10DDDC8C-83BD-4B25-8983-25840B41BE3F}">
      <dsp:nvSpPr>
        <dsp:cNvPr id="0" name=""/>
        <dsp:cNvSpPr/>
      </dsp:nvSpPr>
      <dsp:spPr>
        <a:xfrm rot="10800000">
          <a:off x="2838338" y="1925941"/>
          <a:ext cx="346886" cy="405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2942404" y="2007099"/>
        <a:ext cx="242820" cy="243475"/>
      </dsp:txXfrm>
    </dsp:sp>
    <dsp:sp modelId="{6C077054-FABD-4B63-A97A-E06CBBD8A106}">
      <dsp:nvSpPr>
        <dsp:cNvPr id="0" name=""/>
        <dsp:cNvSpPr/>
      </dsp:nvSpPr>
      <dsp:spPr>
        <a:xfrm>
          <a:off x="1038456" y="1637960"/>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Anaesthetic assessment if needed</a:t>
          </a:r>
        </a:p>
      </dsp:txBody>
      <dsp:txXfrm>
        <a:off x="1067211" y="1666715"/>
        <a:ext cx="1578746" cy="924244"/>
      </dsp:txXfrm>
    </dsp:sp>
    <dsp:sp modelId="{CC5EA647-818F-4055-8C0B-B2453438E7DF}">
      <dsp:nvSpPr>
        <dsp:cNvPr id="0" name=""/>
        <dsp:cNvSpPr/>
      </dsp:nvSpPr>
      <dsp:spPr>
        <a:xfrm rot="5400000">
          <a:off x="1683141" y="2734252"/>
          <a:ext cx="346886" cy="405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734847" y="2763704"/>
        <a:ext cx="243475" cy="242820"/>
      </dsp:txXfrm>
    </dsp:sp>
    <dsp:sp modelId="{090EDC7C-6325-48DA-94DC-ECD1DADFA560}">
      <dsp:nvSpPr>
        <dsp:cNvPr id="0" name=""/>
        <dsp:cNvSpPr/>
      </dsp:nvSpPr>
      <dsp:spPr>
        <a:xfrm>
          <a:off x="1038456" y="3274217"/>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err="1"/>
            <a:t>UroLift</a:t>
          </a:r>
          <a:r>
            <a:rPr lang="en-GB" sz="1500" kern="1200" dirty="0"/>
            <a:t>    </a:t>
          </a:r>
          <a:r>
            <a:rPr lang="en-GB" sz="1200" kern="1200" dirty="0"/>
            <a:t>performed under LA* and, rarely, </a:t>
          </a:r>
          <a:r>
            <a:rPr lang="en-GB" sz="1200" kern="1200" dirty="0" err="1"/>
            <a:t>IVSed</a:t>
          </a:r>
          <a:r>
            <a:rPr lang="en-GB" sz="1200" kern="1200" dirty="0"/>
            <a:t>** or LMA/GA***</a:t>
          </a:r>
          <a:endParaRPr lang="en-GB" sz="1500" kern="1200" dirty="0"/>
        </a:p>
      </dsp:txBody>
      <dsp:txXfrm>
        <a:off x="1067211" y="3302972"/>
        <a:ext cx="1578746" cy="924244"/>
      </dsp:txXfrm>
    </dsp:sp>
    <dsp:sp modelId="{84C69AB4-1887-4D15-9D84-5542496ADC64}">
      <dsp:nvSpPr>
        <dsp:cNvPr id="0" name=""/>
        <dsp:cNvSpPr/>
      </dsp:nvSpPr>
      <dsp:spPr>
        <a:xfrm>
          <a:off x="2818703" y="3562198"/>
          <a:ext cx="346886" cy="405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818703" y="3643356"/>
        <a:ext cx="242820" cy="243475"/>
      </dsp:txXfrm>
    </dsp:sp>
    <dsp:sp modelId="{3B318DEB-DB01-4C6A-BECC-DC792BA6C7D1}">
      <dsp:nvSpPr>
        <dsp:cNvPr id="0" name=""/>
        <dsp:cNvSpPr/>
      </dsp:nvSpPr>
      <dsp:spPr>
        <a:xfrm>
          <a:off x="3329215" y="3274217"/>
          <a:ext cx="1636256" cy="981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Outpatient follow-up</a:t>
          </a:r>
        </a:p>
      </dsp:txBody>
      <dsp:txXfrm>
        <a:off x="3357970" y="3302972"/>
        <a:ext cx="1578746" cy="924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4D8B6-5CA9-4FB1-AF19-8414C78EF358}">
      <dsp:nvSpPr>
        <dsp:cNvPr id="0" name=""/>
        <dsp:cNvSpPr/>
      </dsp:nvSpPr>
      <dsp:spPr>
        <a:xfrm>
          <a:off x="1638745" y="621343"/>
          <a:ext cx="4146567" cy="4146567"/>
        </a:xfrm>
        <a:prstGeom prst="blockArc">
          <a:avLst>
            <a:gd name="adj1" fmla="val 11880000"/>
            <a:gd name="adj2" fmla="val 16200000"/>
            <a:gd name="adj3" fmla="val 4635"/>
          </a:avLst>
        </a:prstGeom>
        <a:solidFill>
          <a:srgbClr val="00205B"/>
        </a:solidFill>
        <a:ln>
          <a:noFill/>
        </a:ln>
        <a:effectLst/>
      </dsp:spPr>
      <dsp:style>
        <a:lnRef idx="0">
          <a:scrgbClr r="0" g="0" b="0"/>
        </a:lnRef>
        <a:fillRef idx="1">
          <a:scrgbClr r="0" g="0" b="0"/>
        </a:fillRef>
        <a:effectRef idx="0">
          <a:scrgbClr r="0" g="0" b="0"/>
        </a:effectRef>
        <a:fontRef idx="minor">
          <a:schemeClr val="lt1"/>
        </a:fontRef>
      </dsp:style>
    </dsp:sp>
    <dsp:sp modelId="{56AE487D-A109-47DE-883C-BFB8C4DF5DE3}">
      <dsp:nvSpPr>
        <dsp:cNvPr id="0" name=""/>
        <dsp:cNvSpPr/>
      </dsp:nvSpPr>
      <dsp:spPr>
        <a:xfrm>
          <a:off x="1638745" y="621343"/>
          <a:ext cx="4146567" cy="4146567"/>
        </a:xfrm>
        <a:prstGeom prst="blockArc">
          <a:avLst>
            <a:gd name="adj1" fmla="val 7560000"/>
            <a:gd name="adj2" fmla="val 11880000"/>
            <a:gd name="adj3" fmla="val 4635"/>
          </a:avLst>
        </a:prstGeom>
        <a:solidFill>
          <a:srgbClr val="00205B"/>
        </a:solidFill>
        <a:ln>
          <a:noFill/>
        </a:ln>
        <a:effectLst/>
      </dsp:spPr>
      <dsp:style>
        <a:lnRef idx="0">
          <a:scrgbClr r="0" g="0" b="0"/>
        </a:lnRef>
        <a:fillRef idx="1">
          <a:scrgbClr r="0" g="0" b="0"/>
        </a:fillRef>
        <a:effectRef idx="0">
          <a:scrgbClr r="0" g="0" b="0"/>
        </a:effectRef>
        <a:fontRef idx="minor">
          <a:schemeClr val="lt1"/>
        </a:fontRef>
      </dsp:style>
    </dsp:sp>
    <dsp:sp modelId="{819D9F63-BABB-4E12-B407-8EC02F79B999}">
      <dsp:nvSpPr>
        <dsp:cNvPr id="0" name=""/>
        <dsp:cNvSpPr/>
      </dsp:nvSpPr>
      <dsp:spPr>
        <a:xfrm>
          <a:off x="1638745" y="621343"/>
          <a:ext cx="4146567" cy="4146567"/>
        </a:xfrm>
        <a:prstGeom prst="blockArc">
          <a:avLst>
            <a:gd name="adj1" fmla="val 3240000"/>
            <a:gd name="adj2" fmla="val 7560000"/>
            <a:gd name="adj3" fmla="val 4635"/>
          </a:avLst>
        </a:prstGeom>
        <a:solidFill>
          <a:srgbClr val="00205B"/>
        </a:solidFill>
        <a:ln>
          <a:noFill/>
        </a:ln>
        <a:effectLst/>
      </dsp:spPr>
      <dsp:style>
        <a:lnRef idx="0">
          <a:scrgbClr r="0" g="0" b="0"/>
        </a:lnRef>
        <a:fillRef idx="1">
          <a:scrgbClr r="0" g="0" b="0"/>
        </a:fillRef>
        <a:effectRef idx="0">
          <a:scrgbClr r="0" g="0" b="0"/>
        </a:effectRef>
        <a:fontRef idx="minor">
          <a:schemeClr val="lt1"/>
        </a:fontRef>
      </dsp:style>
    </dsp:sp>
    <dsp:sp modelId="{08DEE413-4203-4E7E-9B54-04C538AE99DA}">
      <dsp:nvSpPr>
        <dsp:cNvPr id="0" name=""/>
        <dsp:cNvSpPr/>
      </dsp:nvSpPr>
      <dsp:spPr>
        <a:xfrm>
          <a:off x="1638745" y="621343"/>
          <a:ext cx="4146567" cy="4146567"/>
        </a:xfrm>
        <a:prstGeom prst="blockArc">
          <a:avLst>
            <a:gd name="adj1" fmla="val 20520000"/>
            <a:gd name="adj2" fmla="val 3240000"/>
            <a:gd name="adj3" fmla="val 4635"/>
          </a:avLst>
        </a:prstGeom>
        <a:solidFill>
          <a:srgbClr val="00205B"/>
        </a:solidFill>
        <a:ln>
          <a:noFill/>
        </a:ln>
        <a:effectLst/>
      </dsp:spPr>
      <dsp:style>
        <a:lnRef idx="0">
          <a:scrgbClr r="0" g="0" b="0"/>
        </a:lnRef>
        <a:fillRef idx="1">
          <a:scrgbClr r="0" g="0" b="0"/>
        </a:fillRef>
        <a:effectRef idx="0">
          <a:scrgbClr r="0" g="0" b="0"/>
        </a:effectRef>
        <a:fontRef idx="minor">
          <a:schemeClr val="lt1"/>
        </a:fontRef>
      </dsp:style>
    </dsp:sp>
    <dsp:sp modelId="{EF31CE33-9D17-4A9B-B095-E9AAFF4F73EB}">
      <dsp:nvSpPr>
        <dsp:cNvPr id="0" name=""/>
        <dsp:cNvSpPr/>
      </dsp:nvSpPr>
      <dsp:spPr>
        <a:xfrm>
          <a:off x="1638745" y="621343"/>
          <a:ext cx="4146567" cy="4146567"/>
        </a:xfrm>
        <a:prstGeom prst="blockArc">
          <a:avLst>
            <a:gd name="adj1" fmla="val 16200000"/>
            <a:gd name="adj2" fmla="val 20520000"/>
            <a:gd name="adj3" fmla="val 4635"/>
          </a:avLst>
        </a:prstGeom>
        <a:solidFill>
          <a:srgbClr val="00205B"/>
        </a:solidFill>
        <a:ln>
          <a:noFill/>
        </a:ln>
        <a:effectLst/>
      </dsp:spPr>
      <dsp:style>
        <a:lnRef idx="0">
          <a:scrgbClr r="0" g="0" b="0"/>
        </a:lnRef>
        <a:fillRef idx="1">
          <a:scrgbClr r="0" g="0" b="0"/>
        </a:fillRef>
        <a:effectRef idx="0">
          <a:scrgbClr r="0" g="0" b="0"/>
        </a:effectRef>
        <a:fontRef idx="minor">
          <a:schemeClr val="lt1"/>
        </a:fontRef>
      </dsp:style>
    </dsp:sp>
    <dsp:sp modelId="{56CAB075-9302-4A12-94E4-B59FCA33CFD7}">
      <dsp:nvSpPr>
        <dsp:cNvPr id="0" name=""/>
        <dsp:cNvSpPr/>
      </dsp:nvSpPr>
      <dsp:spPr>
        <a:xfrm>
          <a:off x="2758646" y="1741244"/>
          <a:ext cx="1906764" cy="1906764"/>
        </a:xfrm>
        <a:prstGeom prst="ellipse">
          <a:avLst/>
        </a:prstGeom>
        <a:solidFill>
          <a:srgbClr val="E47C2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One-Stop LUTS Clinic</a:t>
          </a:r>
        </a:p>
      </dsp:txBody>
      <dsp:txXfrm>
        <a:off x="3037885" y="2020483"/>
        <a:ext cx="1348286" cy="1348286"/>
      </dsp:txXfrm>
    </dsp:sp>
    <dsp:sp modelId="{220C49C2-7AB3-4D83-855B-86C7B3C884E6}">
      <dsp:nvSpPr>
        <dsp:cNvPr id="0" name=""/>
        <dsp:cNvSpPr/>
      </dsp:nvSpPr>
      <dsp:spPr>
        <a:xfrm>
          <a:off x="3044661" y="2025"/>
          <a:ext cx="1334735" cy="1334735"/>
        </a:xfrm>
        <a:prstGeom prst="ellipse">
          <a:avLst/>
        </a:prstGeom>
        <a:solidFill>
          <a:srgbClr val="00205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solidFill>
                <a:schemeClr val="bg1"/>
              </a:solidFill>
            </a:rPr>
            <a:t>IPSS</a:t>
          </a:r>
        </a:p>
      </dsp:txBody>
      <dsp:txXfrm>
        <a:off x="3240128" y="197492"/>
        <a:ext cx="943801" cy="943801"/>
      </dsp:txXfrm>
    </dsp:sp>
    <dsp:sp modelId="{902B2DE2-5B6F-4E0C-8CC7-C0AB04A41246}">
      <dsp:nvSpPr>
        <dsp:cNvPr id="0" name=""/>
        <dsp:cNvSpPr/>
      </dsp:nvSpPr>
      <dsp:spPr>
        <a:xfrm>
          <a:off x="4970772" y="1401427"/>
          <a:ext cx="1334735" cy="1334735"/>
        </a:xfrm>
        <a:prstGeom prst="ellipse">
          <a:avLst/>
        </a:prstGeom>
        <a:solidFill>
          <a:srgbClr val="00205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solidFill>
                <a:schemeClr val="bg1"/>
              </a:solidFill>
            </a:rPr>
            <a:t>Flow rate</a:t>
          </a:r>
        </a:p>
      </dsp:txBody>
      <dsp:txXfrm>
        <a:off x="5166239" y="1596894"/>
        <a:ext cx="943801" cy="943801"/>
      </dsp:txXfrm>
    </dsp:sp>
    <dsp:sp modelId="{1B13B8B7-FE9F-44AD-B16A-0743A5216E27}">
      <dsp:nvSpPr>
        <dsp:cNvPr id="0" name=""/>
        <dsp:cNvSpPr/>
      </dsp:nvSpPr>
      <dsp:spPr>
        <a:xfrm>
          <a:off x="4235063" y="3665706"/>
          <a:ext cx="1334735" cy="1334735"/>
        </a:xfrm>
        <a:prstGeom prst="ellipse">
          <a:avLst/>
        </a:prstGeom>
        <a:solidFill>
          <a:srgbClr val="00205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solidFill>
                <a:schemeClr val="bg1"/>
              </a:solidFill>
            </a:rPr>
            <a:t>Bladder scan</a:t>
          </a:r>
        </a:p>
      </dsp:txBody>
      <dsp:txXfrm>
        <a:off x="4430530" y="3861173"/>
        <a:ext cx="943801" cy="943801"/>
      </dsp:txXfrm>
    </dsp:sp>
    <dsp:sp modelId="{EA200E69-7C41-4662-97A6-D01610ADA7DF}">
      <dsp:nvSpPr>
        <dsp:cNvPr id="0" name=""/>
        <dsp:cNvSpPr/>
      </dsp:nvSpPr>
      <dsp:spPr>
        <a:xfrm>
          <a:off x="1854259" y="3665706"/>
          <a:ext cx="1334735" cy="1334735"/>
        </a:xfrm>
        <a:prstGeom prst="ellipse">
          <a:avLst/>
        </a:prstGeom>
        <a:solidFill>
          <a:srgbClr val="00205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solidFill>
                <a:schemeClr val="bg1"/>
              </a:solidFill>
            </a:rPr>
            <a:t>Flexible cystocopy (if needed)</a:t>
          </a:r>
        </a:p>
      </dsp:txBody>
      <dsp:txXfrm>
        <a:off x="2049726" y="3861173"/>
        <a:ext cx="943801" cy="943801"/>
      </dsp:txXfrm>
    </dsp:sp>
    <dsp:sp modelId="{1C8F2DDC-1723-451A-9A82-69CD7C15297A}">
      <dsp:nvSpPr>
        <dsp:cNvPr id="0" name=""/>
        <dsp:cNvSpPr/>
      </dsp:nvSpPr>
      <dsp:spPr>
        <a:xfrm>
          <a:off x="1118550" y="1401427"/>
          <a:ext cx="1334735" cy="1334735"/>
        </a:xfrm>
        <a:prstGeom prst="ellipse">
          <a:avLst/>
        </a:prstGeom>
        <a:solidFill>
          <a:srgbClr val="00205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bg1"/>
              </a:solidFill>
            </a:rPr>
            <a:t>Patient counselling about treatment options</a:t>
          </a:r>
        </a:p>
      </dsp:txBody>
      <dsp:txXfrm>
        <a:off x="1314017" y="1596894"/>
        <a:ext cx="943801" cy="9438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F5D7C1-0346-4125-B3F2-6FA197017842}"/>
              </a:ext>
            </a:extLst>
          </p:cNvPr>
          <p:cNvSpPr>
            <a:spLocks noGrp="1"/>
          </p:cNvSpPr>
          <p:nvPr>
            <p:ph type="hdr" sz="quarter"/>
          </p:nvPr>
        </p:nvSpPr>
        <p:spPr>
          <a:xfrm>
            <a:off x="0" y="0"/>
            <a:ext cx="3052763" cy="46831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D433C67-E96C-4611-A8FA-B9ADE26339EA}"/>
              </a:ext>
            </a:extLst>
          </p:cNvPr>
          <p:cNvSpPr>
            <a:spLocks noGrp="1"/>
          </p:cNvSpPr>
          <p:nvPr>
            <p:ph type="dt" sz="quarter" idx="1"/>
          </p:nvPr>
        </p:nvSpPr>
        <p:spPr>
          <a:xfrm>
            <a:off x="3990975" y="0"/>
            <a:ext cx="3052763" cy="468313"/>
          </a:xfrm>
          <a:prstGeom prst="rect">
            <a:avLst/>
          </a:prstGeom>
        </p:spPr>
        <p:txBody>
          <a:bodyPr vert="horz" lIns="91440" tIns="45720" rIns="91440" bIns="45720" rtlCol="0"/>
          <a:lstStyle>
            <a:lvl1pPr algn="r">
              <a:defRPr sz="1200"/>
            </a:lvl1pPr>
          </a:lstStyle>
          <a:p>
            <a:fld id="{874FB0FB-C178-4269-B18F-DBDAC857FDF8}" type="datetimeFigureOut">
              <a:rPr lang="en-GB" smtClean="0"/>
              <a:t>05/07/2021</a:t>
            </a:fld>
            <a:endParaRPr lang="en-GB"/>
          </a:p>
        </p:txBody>
      </p:sp>
      <p:sp>
        <p:nvSpPr>
          <p:cNvPr id="4" name="Footer Placeholder 3">
            <a:extLst>
              <a:ext uri="{FF2B5EF4-FFF2-40B4-BE49-F238E27FC236}">
                <a16:creationId xmlns:a16="http://schemas.microsoft.com/office/drawing/2014/main" id="{31877B49-929B-4721-9BD3-0498A7D48926}"/>
              </a:ext>
            </a:extLst>
          </p:cNvPr>
          <p:cNvSpPr>
            <a:spLocks noGrp="1"/>
          </p:cNvSpPr>
          <p:nvPr>
            <p:ph type="ftr" sz="quarter" idx="2"/>
          </p:nvPr>
        </p:nvSpPr>
        <p:spPr>
          <a:xfrm>
            <a:off x="0" y="8877300"/>
            <a:ext cx="3052763" cy="4683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4C9A99B-DE6E-40C6-867D-C20FD38D8A22}"/>
              </a:ext>
            </a:extLst>
          </p:cNvPr>
          <p:cNvSpPr>
            <a:spLocks noGrp="1"/>
          </p:cNvSpPr>
          <p:nvPr>
            <p:ph type="sldNum" sz="quarter" idx="3"/>
          </p:nvPr>
        </p:nvSpPr>
        <p:spPr>
          <a:xfrm>
            <a:off x="3990975" y="8877300"/>
            <a:ext cx="3052763" cy="468313"/>
          </a:xfrm>
          <a:prstGeom prst="rect">
            <a:avLst/>
          </a:prstGeom>
        </p:spPr>
        <p:txBody>
          <a:bodyPr vert="horz" lIns="91440" tIns="45720" rIns="91440" bIns="45720" rtlCol="0" anchor="b"/>
          <a:lstStyle>
            <a:lvl1pPr algn="r">
              <a:defRPr sz="1200"/>
            </a:lvl1pPr>
          </a:lstStyle>
          <a:p>
            <a:fld id="{41BB24F3-A2CC-454B-9AF5-CFF5B64ECE18}" type="slidenum">
              <a:rPr lang="en-GB" smtClean="0"/>
              <a:t>‹#›</a:t>
            </a:fld>
            <a:endParaRPr lang="en-GB"/>
          </a:p>
        </p:txBody>
      </p:sp>
    </p:spTree>
    <p:extLst>
      <p:ext uri="{BB962C8B-B14F-4D97-AF65-F5344CB8AC3E}">
        <p14:creationId xmlns:p14="http://schemas.microsoft.com/office/powerpoint/2010/main" val="42107254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974" cy="467281"/>
          </a:xfrm>
          <a:prstGeom prst="rect">
            <a:avLst/>
          </a:prstGeom>
        </p:spPr>
        <p:txBody>
          <a:bodyPr vert="horz" lIns="93662" tIns="46831" rIns="93662" bIns="46831" rtlCol="0"/>
          <a:lstStyle>
            <a:lvl1pPr algn="l">
              <a:defRPr sz="1200"/>
            </a:lvl1pPr>
          </a:lstStyle>
          <a:p>
            <a:endParaRPr lang="en-US"/>
          </a:p>
        </p:txBody>
      </p:sp>
      <p:sp>
        <p:nvSpPr>
          <p:cNvPr id="3" name="Date Placeholder 2"/>
          <p:cNvSpPr>
            <a:spLocks noGrp="1"/>
          </p:cNvSpPr>
          <p:nvPr>
            <p:ph type="dt" idx="1"/>
          </p:nvPr>
        </p:nvSpPr>
        <p:spPr>
          <a:xfrm>
            <a:off x="3990721" y="0"/>
            <a:ext cx="3052974" cy="467281"/>
          </a:xfrm>
          <a:prstGeom prst="rect">
            <a:avLst/>
          </a:prstGeom>
        </p:spPr>
        <p:txBody>
          <a:bodyPr vert="horz" lIns="93662" tIns="46831" rIns="93662" bIns="46831" rtlCol="0"/>
          <a:lstStyle>
            <a:lvl1pPr algn="r">
              <a:defRPr sz="1200"/>
            </a:lvl1pPr>
          </a:lstStyle>
          <a:p>
            <a:fld id="{F92B2CDD-93EF-DF4A-B178-F84F4D801F9F}" type="datetimeFigureOut">
              <a:rPr lang="en-US" smtClean="0"/>
              <a:pPr/>
              <a:t>7/5/2021</a:t>
            </a:fld>
            <a:endParaRPr lang="en-US"/>
          </a:p>
        </p:txBody>
      </p:sp>
      <p:sp>
        <p:nvSpPr>
          <p:cNvPr id="4" name="Slide Image Placeholder 3"/>
          <p:cNvSpPr>
            <a:spLocks noGrp="1" noRot="1" noChangeAspect="1"/>
          </p:cNvSpPr>
          <p:nvPr>
            <p:ph type="sldImg" idx="2"/>
          </p:nvPr>
        </p:nvSpPr>
        <p:spPr>
          <a:xfrm>
            <a:off x="409575" y="701675"/>
            <a:ext cx="6226175" cy="3503613"/>
          </a:xfrm>
          <a:prstGeom prst="rect">
            <a:avLst/>
          </a:prstGeom>
          <a:noFill/>
          <a:ln w="12700">
            <a:solidFill>
              <a:prstClr val="black"/>
            </a:solidFill>
          </a:ln>
        </p:spPr>
        <p:txBody>
          <a:bodyPr vert="horz" lIns="93662" tIns="46831" rIns="93662" bIns="46831" rtlCol="0" anchor="ctr"/>
          <a:lstStyle/>
          <a:p>
            <a:endParaRPr lang="en-US"/>
          </a:p>
        </p:txBody>
      </p:sp>
      <p:sp>
        <p:nvSpPr>
          <p:cNvPr id="5" name="Notes Placeholder 4"/>
          <p:cNvSpPr>
            <a:spLocks noGrp="1"/>
          </p:cNvSpPr>
          <p:nvPr>
            <p:ph type="body" sz="quarter" idx="3"/>
          </p:nvPr>
        </p:nvSpPr>
        <p:spPr>
          <a:xfrm>
            <a:off x="704533" y="4439166"/>
            <a:ext cx="5636260" cy="4205526"/>
          </a:xfrm>
          <a:prstGeom prst="rect">
            <a:avLst/>
          </a:prstGeom>
        </p:spPr>
        <p:txBody>
          <a:bodyPr vert="horz" lIns="93662" tIns="46831" rIns="93662" bIns="46831"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8876710"/>
            <a:ext cx="3052974" cy="467281"/>
          </a:xfrm>
          <a:prstGeom prst="rect">
            <a:avLst/>
          </a:prstGeom>
        </p:spPr>
        <p:txBody>
          <a:bodyPr vert="horz" lIns="93662" tIns="46831" rIns="93662" bIns="46831" rtlCol="0" anchor="b"/>
          <a:lstStyle>
            <a:lvl1pPr algn="l">
              <a:defRPr sz="1200"/>
            </a:lvl1pPr>
          </a:lstStyle>
          <a:p>
            <a:endParaRPr lang="en-US"/>
          </a:p>
        </p:txBody>
      </p:sp>
      <p:sp>
        <p:nvSpPr>
          <p:cNvPr id="7" name="Slide Number Placeholder 6"/>
          <p:cNvSpPr>
            <a:spLocks noGrp="1"/>
          </p:cNvSpPr>
          <p:nvPr>
            <p:ph type="sldNum" sz="quarter" idx="5"/>
          </p:nvPr>
        </p:nvSpPr>
        <p:spPr>
          <a:xfrm>
            <a:off x="3990721" y="8876710"/>
            <a:ext cx="3052974" cy="467281"/>
          </a:xfrm>
          <a:prstGeom prst="rect">
            <a:avLst/>
          </a:prstGeom>
        </p:spPr>
        <p:txBody>
          <a:bodyPr vert="horz" lIns="93662" tIns="46831" rIns="93662" bIns="46831" rtlCol="0" anchor="b"/>
          <a:lstStyle>
            <a:lvl1pPr algn="r">
              <a:defRPr sz="1200"/>
            </a:lvl1pPr>
          </a:lstStyle>
          <a:p>
            <a:fld id="{F313CDEF-A0F9-9A4E-8BF3-BF5EF8728767}" type="slidenum">
              <a:rPr lang="en-US" smtClean="0"/>
              <a:pPr/>
              <a:t>‹#›</a:t>
            </a:fld>
            <a:endParaRPr lang="en-US"/>
          </a:p>
        </p:txBody>
      </p:sp>
    </p:spTree>
    <p:extLst>
      <p:ext uri="{BB962C8B-B14F-4D97-AF65-F5344CB8AC3E}">
        <p14:creationId xmlns:p14="http://schemas.microsoft.com/office/powerpoint/2010/main" val="2590512607"/>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range - PMS 13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57900"/>
          </a:xfrm>
          <a:prstGeom prst="rect">
            <a:avLst/>
          </a:prstGeom>
        </p:spPr>
      </p:pic>
      <p:sp>
        <p:nvSpPr>
          <p:cNvPr id="17" name="Text Placeholder 9"/>
          <p:cNvSpPr>
            <a:spLocks noGrp="1"/>
          </p:cNvSpPr>
          <p:nvPr>
            <p:ph type="body" sz="quarter" idx="13" hasCustomPrompt="1"/>
          </p:nvPr>
        </p:nvSpPr>
        <p:spPr>
          <a:xfrm>
            <a:off x="653501" y="3817628"/>
            <a:ext cx="6861569" cy="826757"/>
          </a:xfrm>
          <a:prstGeom prst="rect">
            <a:avLst/>
          </a:prstGeom>
        </p:spPr>
        <p:txBody>
          <a:bodyPr wrap="square" anchor="b" anchorCtr="0">
            <a:noAutofit/>
          </a:bodyPr>
          <a:lstStyle>
            <a:lvl1pPr>
              <a:lnSpc>
                <a:spcPts val="3400"/>
              </a:lnSpc>
              <a:defRPr sz="2800" b="1" i="1" spc="0" baseline="0">
                <a:solidFill>
                  <a:srgbClr val="000000"/>
                </a:solidFill>
                <a:effectLst/>
                <a:latin typeface="+mj-lt"/>
                <a:cs typeface="Arial" pitchFamily="34" charset="0"/>
              </a:defRPr>
            </a:lvl1pPr>
          </a:lstStyle>
          <a:p>
            <a:pPr lvl="0"/>
            <a:r>
              <a:rPr lang="en-US" dirty="0"/>
              <a:t>Project Name</a:t>
            </a:r>
          </a:p>
        </p:txBody>
      </p:sp>
      <p:sp>
        <p:nvSpPr>
          <p:cNvPr id="8" name="Freihandform 5"/>
          <p:cNvSpPr/>
          <p:nvPr userDrawn="1"/>
        </p:nvSpPr>
        <p:spPr>
          <a:xfrm>
            <a:off x="-30567" y="5066745"/>
            <a:ext cx="12259849" cy="1821864"/>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181254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1812547 h 2036079"/>
              <a:gd name="connsiteX0" fmla="*/ 0 w 9169454"/>
              <a:gd name="connsiteY0" fmla="*/ 1812547 h 1813829"/>
              <a:gd name="connsiteX1" fmla="*/ 9169381 w 9169454"/>
              <a:gd name="connsiteY1" fmla="*/ 1813829 h 1813829"/>
              <a:gd name="connsiteX2" fmla="*/ 9144765 w 9169454"/>
              <a:gd name="connsiteY2" fmla="*/ 64560 h 1813829"/>
              <a:gd name="connsiteX3" fmla="*/ 1047662 w 9169454"/>
              <a:gd name="connsiteY3" fmla="*/ 602625 h 1813829"/>
              <a:gd name="connsiteX4" fmla="*/ 4637 w 9169454"/>
              <a:gd name="connsiteY4" fmla="*/ 0 h 1813829"/>
              <a:gd name="connsiteX5" fmla="*/ 0 w 9169454"/>
              <a:gd name="connsiteY5" fmla="*/ 1812547 h 1813829"/>
              <a:gd name="connsiteX0" fmla="*/ 0 w 9144765"/>
              <a:gd name="connsiteY0" fmla="*/ 1812547 h 1812547"/>
              <a:gd name="connsiteX1" fmla="*/ 9143981 w 9144765"/>
              <a:gd name="connsiteY1" fmla="*/ 1729163 h 1812547"/>
              <a:gd name="connsiteX2" fmla="*/ 9144765 w 9144765"/>
              <a:gd name="connsiteY2" fmla="*/ 64560 h 1812547"/>
              <a:gd name="connsiteX3" fmla="*/ 1047662 w 9144765"/>
              <a:gd name="connsiteY3" fmla="*/ 602625 h 1812547"/>
              <a:gd name="connsiteX4" fmla="*/ 4637 w 9144765"/>
              <a:gd name="connsiteY4" fmla="*/ 0 h 1812547"/>
              <a:gd name="connsiteX5" fmla="*/ 0 w 9144765"/>
              <a:gd name="connsiteY5" fmla="*/ 1812547 h 1812547"/>
              <a:gd name="connsiteX0" fmla="*/ 0 w 9144765"/>
              <a:gd name="connsiteY0" fmla="*/ 1812547 h 1812547"/>
              <a:gd name="connsiteX1" fmla="*/ 9135515 w 9144765"/>
              <a:gd name="connsiteY1" fmla="*/ 1805363 h 1812547"/>
              <a:gd name="connsiteX2" fmla="*/ 9144765 w 9144765"/>
              <a:gd name="connsiteY2" fmla="*/ 64560 h 1812547"/>
              <a:gd name="connsiteX3" fmla="*/ 1047662 w 9144765"/>
              <a:gd name="connsiteY3" fmla="*/ 602625 h 1812547"/>
              <a:gd name="connsiteX4" fmla="*/ 4637 w 9144765"/>
              <a:gd name="connsiteY4" fmla="*/ 0 h 1812547"/>
              <a:gd name="connsiteX5" fmla="*/ 0 w 9144765"/>
              <a:gd name="connsiteY5" fmla="*/ 1812547 h 1812547"/>
              <a:gd name="connsiteX0" fmla="*/ 0 w 9171979"/>
              <a:gd name="connsiteY0" fmla="*/ 1812547 h 1812547"/>
              <a:gd name="connsiteX1" fmla="*/ 9135515 w 9171979"/>
              <a:gd name="connsiteY1" fmla="*/ 1805363 h 1812547"/>
              <a:gd name="connsiteX2" fmla="*/ 9171979 w 9171979"/>
              <a:gd name="connsiteY2" fmla="*/ 64560 h 1812547"/>
              <a:gd name="connsiteX3" fmla="*/ 1047662 w 9171979"/>
              <a:gd name="connsiteY3" fmla="*/ 602625 h 1812547"/>
              <a:gd name="connsiteX4" fmla="*/ 4637 w 9171979"/>
              <a:gd name="connsiteY4" fmla="*/ 0 h 1812547"/>
              <a:gd name="connsiteX5" fmla="*/ 0 w 9171979"/>
              <a:gd name="connsiteY5" fmla="*/ 1812547 h 1812547"/>
              <a:gd name="connsiteX0" fmla="*/ 0 w 9171979"/>
              <a:gd name="connsiteY0" fmla="*/ 1812547 h 1812547"/>
              <a:gd name="connsiteX1" fmla="*/ 9153658 w 9171979"/>
              <a:gd name="connsiteY1" fmla="*/ 1796292 h 1812547"/>
              <a:gd name="connsiteX2" fmla="*/ 9171979 w 9171979"/>
              <a:gd name="connsiteY2" fmla="*/ 64560 h 1812547"/>
              <a:gd name="connsiteX3" fmla="*/ 1047662 w 9171979"/>
              <a:gd name="connsiteY3" fmla="*/ 602625 h 1812547"/>
              <a:gd name="connsiteX4" fmla="*/ 4637 w 9171979"/>
              <a:gd name="connsiteY4" fmla="*/ 0 h 1812547"/>
              <a:gd name="connsiteX5" fmla="*/ 0 w 9171979"/>
              <a:gd name="connsiteY5" fmla="*/ 1812547 h 1812547"/>
              <a:gd name="connsiteX0" fmla="*/ 0 w 9171979"/>
              <a:gd name="connsiteY0" fmla="*/ 1812547 h 1812547"/>
              <a:gd name="connsiteX1" fmla="*/ 9153658 w 9171979"/>
              <a:gd name="connsiteY1" fmla="*/ 1805363 h 1812547"/>
              <a:gd name="connsiteX2" fmla="*/ 9171979 w 9171979"/>
              <a:gd name="connsiteY2" fmla="*/ 64560 h 1812547"/>
              <a:gd name="connsiteX3" fmla="*/ 1047662 w 9171979"/>
              <a:gd name="connsiteY3" fmla="*/ 602625 h 1812547"/>
              <a:gd name="connsiteX4" fmla="*/ 4637 w 9171979"/>
              <a:gd name="connsiteY4" fmla="*/ 0 h 1812547"/>
              <a:gd name="connsiteX5" fmla="*/ 0 w 9171979"/>
              <a:gd name="connsiteY5" fmla="*/ 1812547 h 1812547"/>
              <a:gd name="connsiteX0" fmla="*/ 0 w 9172310"/>
              <a:gd name="connsiteY0" fmla="*/ 1812547 h 1812547"/>
              <a:gd name="connsiteX1" fmla="*/ 9171800 w 9172310"/>
              <a:gd name="connsiteY1" fmla="*/ 1805363 h 1812547"/>
              <a:gd name="connsiteX2" fmla="*/ 9171979 w 9172310"/>
              <a:gd name="connsiteY2" fmla="*/ 64560 h 1812547"/>
              <a:gd name="connsiteX3" fmla="*/ 1047662 w 9172310"/>
              <a:gd name="connsiteY3" fmla="*/ 602625 h 1812547"/>
              <a:gd name="connsiteX4" fmla="*/ 4637 w 9172310"/>
              <a:gd name="connsiteY4" fmla="*/ 0 h 1812547"/>
              <a:gd name="connsiteX5" fmla="*/ 0 w 9172310"/>
              <a:gd name="connsiteY5" fmla="*/ 1812547 h 1812547"/>
              <a:gd name="connsiteX0" fmla="*/ 0 w 9172310"/>
              <a:gd name="connsiteY0" fmla="*/ 1812547 h 1812547"/>
              <a:gd name="connsiteX1" fmla="*/ 9171800 w 9172310"/>
              <a:gd name="connsiteY1" fmla="*/ 1805363 h 1812547"/>
              <a:gd name="connsiteX2" fmla="*/ 9171979 w 9172310"/>
              <a:gd name="connsiteY2" fmla="*/ 64560 h 1812547"/>
              <a:gd name="connsiteX3" fmla="*/ 1047662 w 9172310"/>
              <a:gd name="connsiteY3" fmla="*/ 602625 h 1812547"/>
              <a:gd name="connsiteX4" fmla="*/ 4637 w 9172310"/>
              <a:gd name="connsiteY4" fmla="*/ 0 h 1812547"/>
              <a:gd name="connsiteX5" fmla="*/ 0 w 9172310"/>
              <a:gd name="connsiteY5" fmla="*/ 1812547 h 1812547"/>
              <a:gd name="connsiteX0" fmla="*/ 0 w 9172310"/>
              <a:gd name="connsiteY0" fmla="*/ 1839761 h 1839761"/>
              <a:gd name="connsiteX1" fmla="*/ 9171800 w 9172310"/>
              <a:gd name="connsiteY1" fmla="*/ 1805363 h 1839761"/>
              <a:gd name="connsiteX2" fmla="*/ 9171979 w 9172310"/>
              <a:gd name="connsiteY2" fmla="*/ 64560 h 1839761"/>
              <a:gd name="connsiteX3" fmla="*/ 1047662 w 9172310"/>
              <a:gd name="connsiteY3" fmla="*/ 602625 h 1839761"/>
              <a:gd name="connsiteX4" fmla="*/ 4637 w 9172310"/>
              <a:gd name="connsiteY4" fmla="*/ 0 h 1839761"/>
              <a:gd name="connsiteX5" fmla="*/ 0 w 9172310"/>
              <a:gd name="connsiteY5" fmla="*/ 1839761 h 1839761"/>
              <a:gd name="connsiteX0" fmla="*/ 0 w 9171979"/>
              <a:gd name="connsiteY0" fmla="*/ 1839761 h 1839761"/>
              <a:gd name="connsiteX1" fmla="*/ 9153657 w 9171979"/>
              <a:gd name="connsiteY1" fmla="*/ 1814434 h 1839761"/>
              <a:gd name="connsiteX2" fmla="*/ 9171979 w 9171979"/>
              <a:gd name="connsiteY2" fmla="*/ 64560 h 1839761"/>
              <a:gd name="connsiteX3" fmla="*/ 1047662 w 9171979"/>
              <a:gd name="connsiteY3" fmla="*/ 602625 h 1839761"/>
              <a:gd name="connsiteX4" fmla="*/ 4637 w 9171979"/>
              <a:gd name="connsiteY4" fmla="*/ 0 h 1839761"/>
              <a:gd name="connsiteX5" fmla="*/ 0 w 9171979"/>
              <a:gd name="connsiteY5" fmla="*/ 1839761 h 1839761"/>
              <a:gd name="connsiteX0" fmla="*/ 0 w 9181032"/>
              <a:gd name="connsiteY0" fmla="*/ 1839761 h 1839761"/>
              <a:gd name="connsiteX1" fmla="*/ 9180872 w 9181032"/>
              <a:gd name="connsiteY1" fmla="*/ 1814434 h 1839761"/>
              <a:gd name="connsiteX2" fmla="*/ 9171979 w 9181032"/>
              <a:gd name="connsiteY2" fmla="*/ 64560 h 1839761"/>
              <a:gd name="connsiteX3" fmla="*/ 1047662 w 9181032"/>
              <a:gd name="connsiteY3" fmla="*/ 602625 h 1839761"/>
              <a:gd name="connsiteX4" fmla="*/ 4637 w 9181032"/>
              <a:gd name="connsiteY4" fmla="*/ 0 h 1839761"/>
              <a:gd name="connsiteX5" fmla="*/ 0 w 9181032"/>
              <a:gd name="connsiteY5" fmla="*/ 1839761 h 1839761"/>
              <a:gd name="connsiteX0" fmla="*/ 7418 w 9176905"/>
              <a:gd name="connsiteY0" fmla="*/ 1458761 h 1814575"/>
              <a:gd name="connsiteX1" fmla="*/ 9176745 w 9176905"/>
              <a:gd name="connsiteY1" fmla="*/ 1814434 h 1814575"/>
              <a:gd name="connsiteX2" fmla="*/ 9167852 w 9176905"/>
              <a:gd name="connsiteY2" fmla="*/ 64560 h 1814575"/>
              <a:gd name="connsiteX3" fmla="*/ 1043535 w 9176905"/>
              <a:gd name="connsiteY3" fmla="*/ 602625 h 1814575"/>
              <a:gd name="connsiteX4" fmla="*/ 510 w 9176905"/>
              <a:gd name="connsiteY4" fmla="*/ 0 h 1814575"/>
              <a:gd name="connsiteX5" fmla="*/ 7418 w 9176905"/>
              <a:gd name="connsiteY5" fmla="*/ 1458761 h 1814575"/>
              <a:gd name="connsiteX0" fmla="*/ 7418 w 9176905"/>
              <a:gd name="connsiteY0" fmla="*/ 1574216 h 1814637"/>
              <a:gd name="connsiteX1" fmla="*/ 9176745 w 9176905"/>
              <a:gd name="connsiteY1" fmla="*/ 1814434 h 1814637"/>
              <a:gd name="connsiteX2" fmla="*/ 9167852 w 9176905"/>
              <a:gd name="connsiteY2" fmla="*/ 64560 h 1814637"/>
              <a:gd name="connsiteX3" fmla="*/ 1043535 w 9176905"/>
              <a:gd name="connsiteY3" fmla="*/ 602625 h 1814637"/>
              <a:gd name="connsiteX4" fmla="*/ 510 w 9176905"/>
              <a:gd name="connsiteY4" fmla="*/ 0 h 1814637"/>
              <a:gd name="connsiteX5" fmla="*/ 7418 w 9176905"/>
              <a:gd name="connsiteY5" fmla="*/ 1574216 h 1814637"/>
              <a:gd name="connsiteX0" fmla="*/ 7418 w 9167852"/>
              <a:gd name="connsiteY0" fmla="*/ 1574216 h 1629707"/>
              <a:gd name="connsiteX1" fmla="*/ 9165200 w 9167852"/>
              <a:gd name="connsiteY1" fmla="*/ 1629707 h 1629707"/>
              <a:gd name="connsiteX2" fmla="*/ 9167852 w 9167852"/>
              <a:gd name="connsiteY2" fmla="*/ 64560 h 1629707"/>
              <a:gd name="connsiteX3" fmla="*/ 1043535 w 9167852"/>
              <a:gd name="connsiteY3" fmla="*/ 602625 h 1629707"/>
              <a:gd name="connsiteX4" fmla="*/ 510 w 9167852"/>
              <a:gd name="connsiteY4" fmla="*/ 0 h 1629707"/>
              <a:gd name="connsiteX5" fmla="*/ 7418 w 9167852"/>
              <a:gd name="connsiteY5" fmla="*/ 1574216 h 1629707"/>
              <a:gd name="connsiteX0" fmla="*/ 7418 w 9167852"/>
              <a:gd name="connsiteY0" fmla="*/ 1574216 h 1574216"/>
              <a:gd name="connsiteX1" fmla="*/ 9153654 w 9167852"/>
              <a:gd name="connsiteY1" fmla="*/ 1502707 h 1574216"/>
              <a:gd name="connsiteX2" fmla="*/ 9167852 w 9167852"/>
              <a:gd name="connsiteY2" fmla="*/ 64560 h 1574216"/>
              <a:gd name="connsiteX3" fmla="*/ 1043535 w 9167852"/>
              <a:gd name="connsiteY3" fmla="*/ 602625 h 1574216"/>
              <a:gd name="connsiteX4" fmla="*/ 510 w 9167852"/>
              <a:gd name="connsiteY4" fmla="*/ 0 h 1574216"/>
              <a:gd name="connsiteX5" fmla="*/ 7418 w 9167852"/>
              <a:gd name="connsiteY5" fmla="*/ 1574216 h 1574216"/>
              <a:gd name="connsiteX0" fmla="*/ 7418 w 9167852"/>
              <a:gd name="connsiteY0" fmla="*/ 1574216 h 1574216"/>
              <a:gd name="connsiteX1" fmla="*/ 9165200 w 9167852"/>
              <a:gd name="connsiteY1" fmla="*/ 1560434 h 1574216"/>
              <a:gd name="connsiteX2" fmla="*/ 9167852 w 9167852"/>
              <a:gd name="connsiteY2" fmla="*/ 64560 h 1574216"/>
              <a:gd name="connsiteX3" fmla="*/ 1043535 w 9167852"/>
              <a:gd name="connsiteY3" fmla="*/ 602625 h 1574216"/>
              <a:gd name="connsiteX4" fmla="*/ 510 w 9167852"/>
              <a:gd name="connsiteY4" fmla="*/ 0 h 1574216"/>
              <a:gd name="connsiteX5" fmla="*/ 7418 w 9167852"/>
              <a:gd name="connsiteY5" fmla="*/ 1574216 h 1574216"/>
              <a:gd name="connsiteX0" fmla="*/ 7418 w 9167852"/>
              <a:gd name="connsiteY0" fmla="*/ 1366398 h 1560434"/>
              <a:gd name="connsiteX1" fmla="*/ 9165200 w 9167852"/>
              <a:gd name="connsiteY1" fmla="*/ 1560434 h 1560434"/>
              <a:gd name="connsiteX2" fmla="*/ 9167852 w 9167852"/>
              <a:gd name="connsiteY2" fmla="*/ 64560 h 1560434"/>
              <a:gd name="connsiteX3" fmla="*/ 1043535 w 9167852"/>
              <a:gd name="connsiteY3" fmla="*/ 602625 h 1560434"/>
              <a:gd name="connsiteX4" fmla="*/ 510 w 9167852"/>
              <a:gd name="connsiteY4" fmla="*/ 0 h 1560434"/>
              <a:gd name="connsiteX5" fmla="*/ 7418 w 9167852"/>
              <a:gd name="connsiteY5" fmla="*/ 1366398 h 1560434"/>
              <a:gd name="connsiteX0" fmla="*/ 7418 w 9176905"/>
              <a:gd name="connsiteY0" fmla="*/ 1366398 h 1366398"/>
              <a:gd name="connsiteX1" fmla="*/ 9176745 w 9176905"/>
              <a:gd name="connsiteY1" fmla="*/ 1317979 h 1366398"/>
              <a:gd name="connsiteX2" fmla="*/ 9167852 w 9176905"/>
              <a:gd name="connsiteY2" fmla="*/ 64560 h 1366398"/>
              <a:gd name="connsiteX3" fmla="*/ 1043535 w 9176905"/>
              <a:gd name="connsiteY3" fmla="*/ 602625 h 1366398"/>
              <a:gd name="connsiteX4" fmla="*/ 510 w 9176905"/>
              <a:gd name="connsiteY4" fmla="*/ 0 h 1366398"/>
              <a:gd name="connsiteX5" fmla="*/ 7418 w 9176905"/>
              <a:gd name="connsiteY5" fmla="*/ 1366398 h 1366398"/>
              <a:gd name="connsiteX0" fmla="*/ 7418 w 9176905"/>
              <a:gd name="connsiteY0" fmla="*/ 1366398 h 1366398"/>
              <a:gd name="connsiteX1" fmla="*/ 9176745 w 9176905"/>
              <a:gd name="connsiteY1" fmla="*/ 1364161 h 1366398"/>
              <a:gd name="connsiteX2" fmla="*/ 9167852 w 9176905"/>
              <a:gd name="connsiteY2" fmla="*/ 64560 h 1366398"/>
              <a:gd name="connsiteX3" fmla="*/ 1043535 w 9176905"/>
              <a:gd name="connsiteY3" fmla="*/ 602625 h 1366398"/>
              <a:gd name="connsiteX4" fmla="*/ 510 w 9176905"/>
              <a:gd name="connsiteY4" fmla="*/ 0 h 1366398"/>
              <a:gd name="connsiteX5" fmla="*/ 7418 w 9176905"/>
              <a:gd name="connsiteY5" fmla="*/ 1366398 h 1366398"/>
              <a:gd name="connsiteX0" fmla="*/ 7418 w 9176905"/>
              <a:gd name="connsiteY0" fmla="*/ 1366398 h 1366398"/>
              <a:gd name="connsiteX1" fmla="*/ 9176745 w 9176905"/>
              <a:gd name="connsiteY1" fmla="*/ 1364161 h 1366398"/>
              <a:gd name="connsiteX2" fmla="*/ 9167852 w 9176905"/>
              <a:gd name="connsiteY2" fmla="*/ 64560 h 1366398"/>
              <a:gd name="connsiteX3" fmla="*/ 1043535 w 9176905"/>
              <a:gd name="connsiteY3" fmla="*/ 602625 h 1366398"/>
              <a:gd name="connsiteX4" fmla="*/ 510 w 9176905"/>
              <a:gd name="connsiteY4" fmla="*/ 0 h 1366398"/>
              <a:gd name="connsiteX5" fmla="*/ 7418 w 9176905"/>
              <a:gd name="connsiteY5" fmla="*/ 1366398 h 1366398"/>
              <a:gd name="connsiteX0" fmla="*/ 0 w 9194887"/>
              <a:gd name="connsiteY0" fmla="*/ 1366398 h 1366398"/>
              <a:gd name="connsiteX1" fmla="*/ 9194727 w 9194887"/>
              <a:gd name="connsiteY1" fmla="*/ 1364161 h 1366398"/>
              <a:gd name="connsiteX2" fmla="*/ 9185834 w 9194887"/>
              <a:gd name="connsiteY2" fmla="*/ 64560 h 1366398"/>
              <a:gd name="connsiteX3" fmla="*/ 1061517 w 9194887"/>
              <a:gd name="connsiteY3" fmla="*/ 602625 h 1366398"/>
              <a:gd name="connsiteX4" fmla="*/ 18492 w 9194887"/>
              <a:gd name="connsiteY4" fmla="*/ 0 h 1366398"/>
              <a:gd name="connsiteX5" fmla="*/ 0 w 9194887"/>
              <a:gd name="connsiteY5" fmla="*/ 1366398 h 136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4887" h="1366398">
                <a:moveTo>
                  <a:pt x="0" y="1366398"/>
                </a:moveTo>
                <a:lnTo>
                  <a:pt x="9194727" y="1364161"/>
                </a:lnTo>
                <a:cubicBezTo>
                  <a:pt x="9196420" y="698018"/>
                  <a:pt x="9184141" y="730703"/>
                  <a:pt x="9185834" y="64560"/>
                </a:cubicBezTo>
                <a:lnTo>
                  <a:pt x="1061517" y="602625"/>
                </a:lnTo>
                <a:cubicBezTo>
                  <a:pt x="687016" y="624165"/>
                  <a:pt x="318026" y="476348"/>
                  <a:pt x="18492" y="0"/>
                </a:cubicBezTo>
                <a:cubicBezTo>
                  <a:pt x="15253" y="696214"/>
                  <a:pt x="3239" y="670184"/>
                  <a:pt x="0" y="1366398"/>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00205B"/>
              </a:solidFill>
            </a:endParaRPr>
          </a:p>
        </p:txBody>
      </p:sp>
      <p:sp>
        <p:nvSpPr>
          <p:cNvPr id="9" name="Text Placeholder 9"/>
          <p:cNvSpPr>
            <a:spLocks noGrp="1"/>
          </p:cNvSpPr>
          <p:nvPr>
            <p:ph type="body" sz="quarter" idx="14" hasCustomPrompt="1"/>
          </p:nvPr>
        </p:nvSpPr>
        <p:spPr>
          <a:xfrm>
            <a:off x="653501" y="4738762"/>
            <a:ext cx="6861569" cy="826757"/>
          </a:xfrm>
          <a:prstGeom prst="rect">
            <a:avLst/>
          </a:prstGeom>
        </p:spPr>
        <p:txBody>
          <a:bodyPr wrap="square" anchor="t" anchorCtr="0">
            <a:noAutofit/>
          </a:bodyPr>
          <a:lstStyle>
            <a:lvl1pPr>
              <a:lnSpc>
                <a:spcPct val="100000"/>
              </a:lnSpc>
              <a:defRPr sz="1400" b="0" i="0" spc="0" baseline="0">
                <a:solidFill>
                  <a:srgbClr val="000000"/>
                </a:solidFill>
                <a:effectLst/>
                <a:latin typeface="Arial" charset="0"/>
                <a:ea typeface="Arial" charset="0"/>
                <a:cs typeface="Arial" charset="0"/>
              </a:defRPr>
            </a:lvl1pPr>
          </a:lstStyle>
          <a:p>
            <a:pPr lvl="0"/>
            <a:r>
              <a:rPr lang="en-US" dirty="0"/>
              <a:t>Subtitle Text | Presenter Name </a:t>
            </a:r>
            <a:br>
              <a:rPr lang="en-US" dirty="0"/>
            </a:br>
            <a:r>
              <a:rPr lang="en-US" dirty="0"/>
              <a:t>DD-MM-20-YY</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2" name="Picture 1">
            <a:extLst>
              <a:ext uri="{FF2B5EF4-FFF2-40B4-BE49-F238E27FC236}">
                <a16:creationId xmlns:a16="http://schemas.microsoft.com/office/drawing/2014/main" id="{7301430E-FA2F-4F43-8483-AFDD80F5797F}"/>
              </a:ext>
            </a:extLst>
          </p:cNvPr>
          <p:cNvPicPr>
            <a:picLocks noChangeAspect="1"/>
          </p:cNvPicPr>
          <p:nvPr userDrawn="1"/>
        </p:nvPicPr>
        <p:blipFill>
          <a:blip r:embed="rId4"/>
          <a:stretch>
            <a:fillRect/>
          </a:stretch>
        </p:blipFill>
        <p:spPr>
          <a:xfrm rot="18215546">
            <a:off x="11825204" y="6385496"/>
            <a:ext cx="133753" cy="96856"/>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1788" userDrawn="1">
          <p15:clr>
            <a:srgbClr val="FBAE40"/>
          </p15:clr>
        </p15:guide>
        <p15:guide id="3" pos="5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Green - PMS 368">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2" name="Text Placeholder 9"/>
          <p:cNvSpPr>
            <a:spLocks noGrp="1"/>
          </p:cNvSpPr>
          <p:nvPr>
            <p:ph type="body" sz="quarter" idx="13" hasCustomPrompt="1"/>
          </p:nvPr>
        </p:nvSpPr>
        <p:spPr>
          <a:xfrm>
            <a:off x="747186" y="863016"/>
            <a:ext cx="11061700"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1" y="1888383"/>
            <a:ext cx="11060055"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pic>
        <p:nvPicPr>
          <p:cNvPr id="6" name="Picture 5">
            <a:extLst>
              <a:ext uri="{FF2B5EF4-FFF2-40B4-BE49-F238E27FC236}">
                <a16:creationId xmlns:a16="http://schemas.microsoft.com/office/drawing/2014/main" id="{8B911AF6-E1DA-47FB-871C-210544C01F3F}"/>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743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lue - PMS 312">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2" name="Text Placeholder 9"/>
          <p:cNvSpPr>
            <a:spLocks noGrp="1"/>
          </p:cNvSpPr>
          <p:nvPr>
            <p:ph type="body" sz="quarter" idx="13" hasCustomPrompt="1"/>
          </p:nvPr>
        </p:nvSpPr>
        <p:spPr>
          <a:xfrm>
            <a:off x="747186" y="863016"/>
            <a:ext cx="11061700"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1" y="1888383"/>
            <a:ext cx="11060055"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pic>
        <p:nvPicPr>
          <p:cNvPr id="6" name="Picture 5">
            <a:extLst>
              <a:ext uri="{FF2B5EF4-FFF2-40B4-BE49-F238E27FC236}">
                <a16:creationId xmlns:a16="http://schemas.microsoft.com/office/drawing/2014/main" id="{0EEFA7D6-7D53-4A98-880F-F7628EFE5C18}"/>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74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leflex - PMS 281">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2" name="Text Placeholder 9"/>
          <p:cNvSpPr>
            <a:spLocks noGrp="1"/>
          </p:cNvSpPr>
          <p:nvPr>
            <p:ph type="body" sz="quarter" idx="13" hasCustomPrompt="1"/>
          </p:nvPr>
        </p:nvSpPr>
        <p:spPr>
          <a:xfrm>
            <a:off x="747186" y="863016"/>
            <a:ext cx="11061700"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1" y="1888383"/>
            <a:ext cx="11060055"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pic>
        <p:nvPicPr>
          <p:cNvPr id="6" name="Picture 5">
            <a:extLst>
              <a:ext uri="{FF2B5EF4-FFF2-40B4-BE49-F238E27FC236}">
                <a16:creationId xmlns:a16="http://schemas.microsoft.com/office/drawing/2014/main" id="{E07C8131-5109-4E3E-A6FF-EA6066C07C6F}"/>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743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large image">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747186" y="863016"/>
            <a:ext cx="6214297"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1" y="1888383"/>
            <a:ext cx="6212652"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6" name="Picture Placeholder 3"/>
          <p:cNvSpPr>
            <a:spLocks noGrp="1"/>
          </p:cNvSpPr>
          <p:nvPr>
            <p:ph type="pic" sz="quarter" idx="14" hasCustomPrompt="1"/>
          </p:nvPr>
        </p:nvSpPr>
        <p:spPr>
          <a:xfrm>
            <a:off x="7387952" y="0"/>
            <a:ext cx="4804049" cy="6858000"/>
          </a:xfrm>
          <a:prstGeom prst="rect">
            <a:avLst/>
          </a:prstGeom>
          <a:solidFill>
            <a:schemeClr val="bg1">
              <a:lumMod val="85000"/>
            </a:schemeClr>
          </a:solidFill>
        </p:spPr>
        <p:txBody>
          <a:bodyPr vert="horz"/>
          <a:lstStyle>
            <a:lvl1pPr algn="ctr">
              <a:defRPr/>
            </a:lvl1p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Place image here</a:t>
            </a:r>
          </a:p>
        </p:txBody>
      </p:sp>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mage Orange - PMS 137">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5">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2" name="Text Placeholder 9"/>
          <p:cNvSpPr>
            <a:spLocks noGrp="1"/>
          </p:cNvSpPr>
          <p:nvPr>
            <p:ph type="body" sz="quarter" idx="13" hasCustomPrompt="1"/>
          </p:nvPr>
        </p:nvSpPr>
        <p:spPr>
          <a:xfrm>
            <a:off x="747186" y="863016"/>
            <a:ext cx="6263215"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0" y="1888383"/>
            <a:ext cx="6261569"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8" name="Picture Placeholder 3"/>
          <p:cNvSpPr>
            <a:spLocks noGrp="1"/>
          </p:cNvSpPr>
          <p:nvPr>
            <p:ph type="pic" sz="quarter" idx="14" hasCustomPrompt="1"/>
          </p:nvPr>
        </p:nvSpPr>
        <p:spPr>
          <a:xfrm>
            <a:off x="7766543" y="1196439"/>
            <a:ext cx="4021667" cy="4949737"/>
          </a:xfrm>
          <a:prstGeom prst="rect">
            <a:avLst/>
          </a:prstGeom>
          <a:solidFill>
            <a:schemeClr val="bg1">
              <a:lumMod val="85000"/>
            </a:schemeClr>
          </a:solidFill>
        </p:spPr>
        <p:txBody>
          <a:bodyPr vert="horz"/>
          <a:lstStyle>
            <a:lvl1pPr algn="ctr">
              <a:defRPr/>
            </a:lvl1pPr>
          </a:lstStyle>
          <a:p>
            <a:br>
              <a:rPr lang="en-US" dirty="0"/>
            </a:br>
            <a:br>
              <a:rPr lang="en-US" dirty="0"/>
            </a:br>
            <a:br>
              <a:rPr lang="en-US" dirty="0"/>
            </a:br>
            <a:br>
              <a:rPr lang="en-US" dirty="0"/>
            </a:br>
            <a:br>
              <a:rPr lang="en-US" dirty="0"/>
            </a:br>
            <a:br>
              <a:rPr lang="en-US" dirty="0"/>
            </a:br>
            <a:r>
              <a:rPr lang="en-US" dirty="0"/>
              <a:t>Place image here</a:t>
            </a:r>
          </a:p>
        </p:txBody>
      </p:sp>
      <p:pic>
        <p:nvPicPr>
          <p:cNvPr id="7" name="Picture 6">
            <a:extLst>
              <a:ext uri="{FF2B5EF4-FFF2-40B4-BE49-F238E27FC236}">
                <a16:creationId xmlns:a16="http://schemas.microsoft.com/office/drawing/2014/main" id="{72A67536-B236-4292-8A0E-06734C726DE6}"/>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743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Image Blue - PMS 312">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2" name="Text Placeholder 9"/>
          <p:cNvSpPr>
            <a:spLocks noGrp="1"/>
          </p:cNvSpPr>
          <p:nvPr>
            <p:ph type="body" sz="quarter" idx="13" hasCustomPrompt="1"/>
          </p:nvPr>
        </p:nvSpPr>
        <p:spPr>
          <a:xfrm>
            <a:off x="747186" y="863016"/>
            <a:ext cx="6263215"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0" y="1888383"/>
            <a:ext cx="6261569"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8" name="Picture Placeholder 3"/>
          <p:cNvSpPr>
            <a:spLocks noGrp="1"/>
          </p:cNvSpPr>
          <p:nvPr>
            <p:ph type="pic" sz="quarter" idx="14" hasCustomPrompt="1"/>
          </p:nvPr>
        </p:nvSpPr>
        <p:spPr>
          <a:xfrm>
            <a:off x="7766543" y="1196439"/>
            <a:ext cx="4021667" cy="4949737"/>
          </a:xfrm>
          <a:prstGeom prst="rect">
            <a:avLst/>
          </a:prstGeom>
          <a:solidFill>
            <a:schemeClr val="bg1">
              <a:lumMod val="85000"/>
            </a:schemeClr>
          </a:solidFill>
        </p:spPr>
        <p:txBody>
          <a:bodyPr vert="horz"/>
          <a:lstStyle>
            <a:lvl1pPr algn="ctr">
              <a:defRPr/>
            </a:lvl1pPr>
          </a:lstStyle>
          <a:p>
            <a:br>
              <a:rPr lang="en-US" dirty="0"/>
            </a:br>
            <a:br>
              <a:rPr lang="en-US" dirty="0"/>
            </a:br>
            <a:br>
              <a:rPr lang="en-US" dirty="0"/>
            </a:br>
            <a:br>
              <a:rPr lang="en-US" dirty="0"/>
            </a:br>
            <a:br>
              <a:rPr lang="en-US" dirty="0"/>
            </a:br>
            <a:br>
              <a:rPr lang="en-US" dirty="0"/>
            </a:br>
            <a:r>
              <a:rPr lang="en-US" dirty="0"/>
              <a:t>Place image here</a:t>
            </a:r>
          </a:p>
        </p:txBody>
      </p:sp>
      <p:pic>
        <p:nvPicPr>
          <p:cNvPr id="7" name="Picture 6">
            <a:extLst>
              <a:ext uri="{FF2B5EF4-FFF2-40B4-BE49-F238E27FC236}">
                <a16:creationId xmlns:a16="http://schemas.microsoft.com/office/drawing/2014/main" id="{76699C0E-6669-44A6-AD86-59EDE9BA83C0}"/>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743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Image Green - PMS 368">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2" name="Text Placeholder 9"/>
          <p:cNvSpPr>
            <a:spLocks noGrp="1"/>
          </p:cNvSpPr>
          <p:nvPr>
            <p:ph type="body" sz="quarter" idx="13" hasCustomPrompt="1"/>
          </p:nvPr>
        </p:nvSpPr>
        <p:spPr>
          <a:xfrm>
            <a:off x="747186" y="863016"/>
            <a:ext cx="6263215"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0" y="1888383"/>
            <a:ext cx="6261569"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8" name="Picture Placeholder 3"/>
          <p:cNvSpPr>
            <a:spLocks noGrp="1"/>
          </p:cNvSpPr>
          <p:nvPr>
            <p:ph type="pic" sz="quarter" idx="14" hasCustomPrompt="1"/>
          </p:nvPr>
        </p:nvSpPr>
        <p:spPr>
          <a:xfrm>
            <a:off x="7766543" y="1196439"/>
            <a:ext cx="4021667" cy="4949737"/>
          </a:xfrm>
          <a:prstGeom prst="rect">
            <a:avLst/>
          </a:prstGeom>
          <a:solidFill>
            <a:schemeClr val="bg1">
              <a:lumMod val="85000"/>
            </a:schemeClr>
          </a:solidFill>
        </p:spPr>
        <p:txBody>
          <a:bodyPr vert="horz"/>
          <a:lstStyle>
            <a:lvl1pPr algn="ctr">
              <a:defRPr/>
            </a:lvl1pPr>
          </a:lstStyle>
          <a:p>
            <a:br>
              <a:rPr lang="en-US" dirty="0"/>
            </a:br>
            <a:br>
              <a:rPr lang="en-US" dirty="0"/>
            </a:br>
            <a:br>
              <a:rPr lang="en-US" dirty="0"/>
            </a:br>
            <a:br>
              <a:rPr lang="en-US" dirty="0"/>
            </a:br>
            <a:br>
              <a:rPr lang="en-US" dirty="0"/>
            </a:br>
            <a:br>
              <a:rPr lang="en-US" dirty="0"/>
            </a:br>
            <a:r>
              <a:rPr lang="en-US" dirty="0"/>
              <a:t>Place image here</a:t>
            </a:r>
          </a:p>
        </p:txBody>
      </p:sp>
      <p:pic>
        <p:nvPicPr>
          <p:cNvPr id="7" name="Picture 6">
            <a:extLst>
              <a:ext uri="{FF2B5EF4-FFF2-40B4-BE49-F238E27FC236}">
                <a16:creationId xmlns:a16="http://schemas.microsoft.com/office/drawing/2014/main" id="{13FCAF33-EB8A-4FAA-ABAD-A1706166354E}"/>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743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curved image lef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5363634" y="863016"/>
            <a:ext cx="6445252"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5362223" y="1888383"/>
            <a:ext cx="6446661"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5" name="Bildplatzhalter 2"/>
          <p:cNvSpPr>
            <a:spLocks noGrp="1"/>
          </p:cNvSpPr>
          <p:nvPr>
            <p:ph type="pic" sz="quarter" idx="17" hasCustomPrompt="1"/>
          </p:nvPr>
        </p:nvSpPr>
        <p:spPr>
          <a:xfrm>
            <a:off x="1" y="2"/>
            <a:ext cx="4786408" cy="6276441"/>
          </a:xfrm>
          <a:custGeom>
            <a:avLst/>
            <a:gdLst>
              <a:gd name="connsiteX0" fmla="*/ 0 w 4156912"/>
              <a:gd name="connsiteY0" fmla="*/ 0 h 5453138"/>
              <a:gd name="connsiteX1" fmla="*/ 4156912 w 4156912"/>
              <a:gd name="connsiteY1" fmla="*/ 0 h 5453138"/>
              <a:gd name="connsiteX2" fmla="*/ 4156912 w 4156912"/>
              <a:gd name="connsiteY2" fmla="*/ 5453138 h 5453138"/>
              <a:gd name="connsiteX3" fmla="*/ 0 w 4156912"/>
              <a:gd name="connsiteY3" fmla="*/ 5453138 h 5453138"/>
              <a:gd name="connsiteX4" fmla="*/ 0 w 4156912"/>
              <a:gd name="connsiteY4" fmla="*/ 0 h 5453138"/>
              <a:gd name="connsiteX0" fmla="*/ 0 w 4156912"/>
              <a:gd name="connsiteY0" fmla="*/ 0 h 5453138"/>
              <a:gd name="connsiteX1" fmla="*/ 4156912 w 4156912"/>
              <a:gd name="connsiteY1" fmla="*/ 0 h 5453138"/>
              <a:gd name="connsiteX2" fmla="*/ 4156912 w 4156912"/>
              <a:gd name="connsiteY2" fmla="*/ 5453138 h 5453138"/>
              <a:gd name="connsiteX3" fmla="*/ 0 w 4156912"/>
              <a:gd name="connsiteY3" fmla="*/ 4953605 h 5453138"/>
              <a:gd name="connsiteX4" fmla="*/ 0 w 4156912"/>
              <a:gd name="connsiteY4" fmla="*/ 0 h 5453138"/>
              <a:gd name="connsiteX0" fmla="*/ 0 w 4156912"/>
              <a:gd name="connsiteY0" fmla="*/ 0 h 5453138"/>
              <a:gd name="connsiteX1" fmla="*/ 4156912 w 4156912"/>
              <a:gd name="connsiteY1" fmla="*/ 0 h 5453138"/>
              <a:gd name="connsiteX2" fmla="*/ 4156912 w 4156912"/>
              <a:gd name="connsiteY2" fmla="*/ 5453138 h 5453138"/>
              <a:gd name="connsiteX3" fmla="*/ 0 w 4156912"/>
              <a:gd name="connsiteY3" fmla="*/ 5258405 h 5453138"/>
              <a:gd name="connsiteX4" fmla="*/ 0 w 4156912"/>
              <a:gd name="connsiteY4" fmla="*/ 0 h 5453138"/>
              <a:gd name="connsiteX0" fmla="*/ 0 w 4157133"/>
              <a:gd name="connsiteY0" fmla="*/ 0 h 5453138"/>
              <a:gd name="connsiteX1" fmla="*/ 4156912 w 4157133"/>
              <a:gd name="connsiteY1" fmla="*/ 0 h 5453138"/>
              <a:gd name="connsiteX2" fmla="*/ 4157133 w 4157133"/>
              <a:gd name="connsiteY2" fmla="*/ 3564467 h 5453138"/>
              <a:gd name="connsiteX3" fmla="*/ 4156912 w 4157133"/>
              <a:gd name="connsiteY3" fmla="*/ 5453138 h 5453138"/>
              <a:gd name="connsiteX4" fmla="*/ 0 w 4157133"/>
              <a:gd name="connsiteY4" fmla="*/ 5258405 h 5453138"/>
              <a:gd name="connsiteX5" fmla="*/ 0 w 4157133"/>
              <a:gd name="connsiteY5" fmla="*/ 0 h 5453138"/>
              <a:gd name="connsiteX0" fmla="*/ 0 w 4157133"/>
              <a:gd name="connsiteY0" fmla="*/ 0 h 5461604"/>
              <a:gd name="connsiteX1" fmla="*/ 4156912 w 4157133"/>
              <a:gd name="connsiteY1" fmla="*/ 0 h 5461604"/>
              <a:gd name="connsiteX2" fmla="*/ 4157133 w 4157133"/>
              <a:gd name="connsiteY2" fmla="*/ 3564467 h 5461604"/>
              <a:gd name="connsiteX3" fmla="*/ 2937712 w 4157133"/>
              <a:gd name="connsiteY3" fmla="*/ 5461604 h 5461604"/>
              <a:gd name="connsiteX4" fmla="*/ 0 w 4157133"/>
              <a:gd name="connsiteY4" fmla="*/ 5258405 h 5461604"/>
              <a:gd name="connsiteX5" fmla="*/ 0 w 4157133"/>
              <a:gd name="connsiteY5" fmla="*/ 0 h 5461604"/>
              <a:gd name="connsiteX0" fmla="*/ 0 w 4165599"/>
              <a:gd name="connsiteY0" fmla="*/ 0 h 5461604"/>
              <a:gd name="connsiteX1" fmla="*/ 4156912 w 4165599"/>
              <a:gd name="connsiteY1" fmla="*/ 0 h 5461604"/>
              <a:gd name="connsiteX2" fmla="*/ 4165599 w 4165599"/>
              <a:gd name="connsiteY2" fmla="*/ 4385733 h 5461604"/>
              <a:gd name="connsiteX3" fmla="*/ 2937712 w 4165599"/>
              <a:gd name="connsiteY3" fmla="*/ 5461604 h 5461604"/>
              <a:gd name="connsiteX4" fmla="*/ 0 w 4165599"/>
              <a:gd name="connsiteY4" fmla="*/ 5258405 h 5461604"/>
              <a:gd name="connsiteX5" fmla="*/ 0 w 4165599"/>
              <a:gd name="connsiteY5" fmla="*/ 0 h 5461604"/>
              <a:gd name="connsiteX0" fmla="*/ 0 w 4165599"/>
              <a:gd name="connsiteY0" fmla="*/ 0 h 5461911"/>
              <a:gd name="connsiteX1" fmla="*/ 4156912 w 4165599"/>
              <a:gd name="connsiteY1" fmla="*/ 0 h 5461911"/>
              <a:gd name="connsiteX2" fmla="*/ 4165599 w 4165599"/>
              <a:gd name="connsiteY2" fmla="*/ 4385733 h 5461911"/>
              <a:gd name="connsiteX3" fmla="*/ 2937712 w 4165599"/>
              <a:gd name="connsiteY3" fmla="*/ 5461604 h 5461911"/>
              <a:gd name="connsiteX4" fmla="*/ 0 w 4165599"/>
              <a:gd name="connsiteY4" fmla="*/ 5258405 h 5461911"/>
              <a:gd name="connsiteX5" fmla="*/ 0 w 4165599"/>
              <a:gd name="connsiteY5" fmla="*/ 0 h 5461911"/>
              <a:gd name="connsiteX0" fmla="*/ 0 w 4165599"/>
              <a:gd name="connsiteY0" fmla="*/ 0 h 5462372"/>
              <a:gd name="connsiteX1" fmla="*/ 4156912 w 4165599"/>
              <a:gd name="connsiteY1" fmla="*/ 0 h 5462372"/>
              <a:gd name="connsiteX2" fmla="*/ 4165599 w 4165599"/>
              <a:gd name="connsiteY2" fmla="*/ 4385733 h 5462372"/>
              <a:gd name="connsiteX3" fmla="*/ 2937712 w 4165599"/>
              <a:gd name="connsiteY3" fmla="*/ 5461604 h 5462372"/>
              <a:gd name="connsiteX4" fmla="*/ 0 w 4165599"/>
              <a:gd name="connsiteY4" fmla="*/ 5258405 h 5462372"/>
              <a:gd name="connsiteX5" fmla="*/ 0 w 4165599"/>
              <a:gd name="connsiteY5" fmla="*/ 0 h 54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599" h="5462372">
                <a:moveTo>
                  <a:pt x="0" y="0"/>
                </a:moveTo>
                <a:lnTo>
                  <a:pt x="4156912" y="0"/>
                </a:lnTo>
                <a:cubicBezTo>
                  <a:pt x="4156986" y="1188156"/>
                  <a:pt x="4165525" y="3197577"/>
                  <a:pt x="4165599" y="4385733"/>
                </a:cubicBezTo>
                <a:cubicBezTo>
                  <a:pt x="4165525" y="5015290"/>
                  <a:pt x="3665919" y="5483981"/>
                  <a:pt x="2937712" y="5461604"/>
                </a:cubicBezTo>
                <a:lnTo>
                  <a:pt x="0" y="5258405"/>
                </a:lnTo>
                <a:lnTo>
                  <a:pt x="0" y="0"/>
                </a:lnTo>
                <a:close/>
              </a:path>
            </a:pathLst>
          </a:custGeom>
          <a:solidFill>
            <a:schemeClr val="bg1">
              <a:lumMod val="85000"/>
            </a:schemeClr>
          </a:solidFill>
        </p:spPr>
        <p:txBody>
          <a:bodyPr anchor="t" anchorCtr="0"/>
          <a:lstStyle>
            <a:lvl1pPr algn="ctr">
              <a:defRPr baseline="0"/>
            </a:lvl1pPr>
          </a:lstStyle>
          <a:p>
            <a:br>
              <a:rPr lang="en-US" noProof="0" dirty="0"/>
            </a:br>
            <a:br>
              <a:rPr lang="en-US" noProof="0" dirty="0"/>
            </a:br>
            <a:br>
              <a:rPr lang="en-US" noProof="0" dirty="0"/>
            </a:br>
            <a:br>
              <a:rPr lang="en-US" noProof="0" dirty="0"/>
            </a:br>
            <a:br>
              <a:rPr lang="en-US" noProof="0" dirty="0"/>
            </a:br>
            <a:br>
              <a:rPr lang="en-US" noProof="0" dirty="0"/>
            </a:br>
            <a:br>
              <a:rPr lang="en-US" noProof="0" dirty="0"/>
            </a:br>
            <a:br>
              <a:rPr lang="en-US" noProof="0" dirty="0"/>
            </a:br>
            <a:br>
              <a:rPr lang="en-US" noProof="0" dirty="0"/>
            </a:br>
            <a:r>
              <a:rPr lang="de-DE" dirty="0"/>
              <a:t>Place </a:t>
            </a:r>
            <a:r>
              <a:rPr lang="de-DE" dirty="0" err="1"/>
              <a:t>image</a:t>
            </a:r>
            <a:r>
              <a:rPr lang="de-DE" dirty="0"/>
              <a:t> </a:t>
            </a:r>
            <a:r>
              <a:rPr lang="de-DE" dirty="0" err="1"/>
              <a:t>here</a:t>
            </a:r>
            <a:endParaRPr lang="de-DE" dirty="0"/>
          </a:p>
        </p:txBody>
      </p:sp>
      <p:pic>
        <p:nvPicPr>
          <p:cNvPr id="6" name="Picture 5">
            <a:extLst>
              <a:ext uri="{FF2B5EF4-FFF2-40B4-BE49-F238E27FC236}">
                <a16:creationId xmlns:a16="http://schemas.microsoft.com/office/drawing/2014/main" id="{46C20CDB-1316-4861-9A5D-D4205B098CAA}"/>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3379" userDrawn="1">
          <p15:clr>
            <a:srgbClr val="FBAE40"/>
          </p15:clr>
        </p15:guide>
        <p15:guide id="2" pos="743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curved image righ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747184" y="863016"/>
            <a:ext cx="6201755"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0" y="1888383"/>
            <a:ext cx="6200109" cy="4257792"/>
          </a:xfrm>
          <a:prstGeom prst="rect">
            <a:avLst/>
          </a:prstGeom>
        </p:spPr>
        <p:txBody>
          <a:bodyPr lIns="0" tIns="0" rIns="0"/>
          <a:lstStyle>
            <a:lvl1pPr marL="285750" indent="-285750">
              <a:spcAft>
                <a:spcPts val="600"/>
              </a:spcAft>
              <a:buClr>
                <a:schemeClr val="tx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7" name="Bildplatzhalter 2"/>
          <p:cNvSpPr>
            <a:spLocks noGrp="1"/>
          </p:cNvSpPr>
          <p:nvPr>
            <p:ph type="pic" sz="quarter" idx="16" hasCustomPrompt="1"/>
          </p:nvPr>
        </p:nvSpPr>
        <p:spPr>
          <a:xfrm>
            <a:off x="7371259" y="-23580"/>
            <a:ext cx="4820743" cy="6300021"/>
          </a:xfrm>
          <a:custGeom>
            <a:avLst/>
            <a:gdLst>
              <a:gd name="connsiteX0" fmla="*/ 0 w 3906838"/>
              <a:gd name="connsiteY0" fmla="*/ 0 h 6215063"/>
              <a:gd name="connsiteX1" fmla="*/ 3906838 w 3906838"/>
              <a:gd name="connsiteY1" fmla="*/ 0 h 6215063"/>
              <a:gd name="connsiteX2" fmla="*/ 3906838 w 3906838"/>
              <a:gd name="connsiteY2" fmla="*/ 6215063 h 6215063"/>
              <a:gd name="connsiteX3" fmla="*/ 0 w 3906838"/>
              <a:gd name="connsiteY3" fmla="*/ 6215063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686717"/>
              <a:gd name="connsiteX1" fmla="*/ 3906838 w 3906838"/>
              <a:gd name="connsiteY1" fmla="*/ 0 h 6686717"/>
              <a:gd name="connsiteX2" fmla="*/ 3906838 w 3906838"/>
              <a:gd name="connsiteY2" fmla="*/ 6215063 h 6686717"/>
              <a:gd name="connsiteX3" fmla="*/ 1470212 w 3906838"/>
              <a:gd name="connsiteY3" fmla="*/ 6217024 h 6686717"/>
              <a:gd name="connsiteX4" fmla="*/ 8965 w 3906838"/>
              <a:gd name="connsiteY4" fmla="*/ 5578569 h 6686717"/>
              <a:gd name="connsiteX5" fmla="*/ 0 w 3906838"/>
              <a:gd name="connsiteY5" fmla="*/ 0 h 6686717"/>
              <a:gd name="connsiteX0" fmla="*/ 0 w 3906838"/>
              <a:gd name="connsiteY0" fmla="*/ 0 h 6570016"/>
              <a:gd name="connsiteX1" fmla="*/ 3906838 w 3906838"/>
              <a:gd name="connsiteY1" fmla="*/ 0 h 6570016"/>
              <a:gd name="connsiteX2" fmla="*/ 3906838 w 3906838"/>
              <a:gd name="connsiteY2" fmla="*/ 6044733 h 6570016"/>
              <a:gd name="connsiteX3" fmla="*/ 1470212 w 3906838"/>
              <a:gd name="connsiteY3" fmla="*/ 6217024 h 6570016"/>
              <a:gd name="connsiteX4" fmla="*/ 8965 w 3906838"/>
              <a:gd name="connsiteY4" fmla="*/ 5578569 h 6570016"/>
              <a:gd name="connsiteX5" fmla="*/ 0 w 3906838"/>
              <a:gd name="connsiteY5" fmla="*/ 0 h 6570016"/>
              <a:gd name="connsiteX0" fmla="*/ 0 w 3906838"/>
              <a:gd name="connsiteY0" fmla="*/ 0 h 6247228"/>
              <a:gd name="connsiteX1" fmla="*/ 3906838 w 3906838"/>
              <a:gd name="connsiteY1" fmla="*/ 0 h 6247228"/>
              <a:gd name="connsiteX2" fmla="*/ 3906838 w 3906838"/>
              <a:gd name="connsiteY2" fmla="*/ 6044733 h 6247228"/>
              <a:gd name="connsiteX3" fmla="*/ 1470212 w 3906838"/>
              <a:gd name="connsiteY3" fmla="*/ 6217024 h 6247228"/>
              <a:gd name="connsiteX4" fmla="*/ 8965 w 3906838"/>
              <a:gd name="connsiteY4" fmla="*/ 5578569 h 6247228"/>
              <a:gd name="connsiteX5" fmla="*/ 0 w 3906838"/>
              <a:gd name="connsiteY5" fmla="*/ 0 h 6247228"/>
              <a:gd name="connsiteX0" fmla="*/ 0 w 3906838"/>
              <a:gd name="connsiteY0" fmla="*/ 0 h 6237932"/>
              <a:gd name="connsiteX1" fmla="*/ 3906838 w 3906838"/>
              <a:gd name="connsiteY1" fmla="*/ 0 h 6237932"/>
              <a:gd name="connsiteX2" fmla="*/ 3906838 w 3906838"/>
              <a:gd name="connsiteY2" fmla="*/ 6044733 h 6237932"/>
              <a:gd name="connsiteX3" fmla="*/ 1470212 w 3906838"/>
              <a:gd name="connsiteY3" fmla="*/ 6217024 h 6237932"/>
              <a:gd name="connsiteX4" fmla="*/ 8965 w 3906838"/>
              <a:gd name="connsiteY4" fmla="*/ 5578569 h 6237932"/>
              <a:gd name="connsiteX5" fmla="*/ 0 w 3906838"/>
              <a:gd name="connsiteY5" fmla="*/ 0 h 6237932"/>
              <a:gd name="connsiteX0" fmla="*/ 0 w 3906838"/>
              <a:gd name="connsiteY0" fmla="*/ 0 h 6288499"/>
              <a:gd name="connsiteX1" fmla="*/ 3906838 w 3906838"/>
              <a:gd name="connsiteY1" fmla="*/ 0 h 6288499"/>
              <a:gd name="connsiteX2" fmla="*/ 3906838 w 3906838"/>
              <a:gd name="connsiteY2" fmla="*/ 6044733 h 6288499"/>
              <a:gd name="connsiteX3" fmla="*/ 1470212 w 3906838"/>
              <a:gd name="connsiteY3" fmla="*/ 6217024 h 6288499"/>
              <a:gd name="connsiteX4" fmla="*/ 8965 w 3906838"/>
              <a:gd name="connsiteY4" fmla="*/ 5578569 h 6288499"/>
              <a:gd name="connsiteX5" fmla="*/ 0 w 3906838"/>
              <a:gd name="connsiteY5" fmla="*/ 0 h 6288499"/>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16969"/>
              <a:gd name="connsiteX1" fmla="*/ 3906838 w 3906838"/>
              <a:gd name="connsiteY1" fmla="*/ 0 h 6216969"/>
              <a:gd name="connsiteX2" fmla="*/ 3906838 w 3906838"/>
              <a:gd name="connsiteY2" fmla="*/ 6044733 h 6216969"/>
              <a:gd name="connsiteX3" fmla="*/ 1470212 w 3906838"/>
              <a:gd name="connsiteY3" fmla="*/ 6203577 h 6216969"/>
              <a:gd name="connsiteX4" fmla="*/ 8965 w 3906838"/>
              <a:gd name="connsiteY4" fmla="*/ 5578569 h 6216969"/>
              <a:gd name="connsiteX5" fmla="*/ 0 w 3906838"/>
              <a:gd name="connsiteY5" fmla="*/ 0 h 6216969"/>
              <a:gd name="connsiteX0" fmla="*/ 0 w 3906838"/>
              <a:gd name="connsiteY0" fmla="*/ 0 h 6220783"/>
              <a:gd name="connsiteX1" fmla="*/ 3906838 w 3906838"/>
              <a:gd name="connsiteY1" fmla="*/ 0 h 6220783"/>
              <a:gd name="connsiteX2" fmla="*/ 3906838 w 3906838"/>
              <a:gd name="connsiteY2" fmla="*/ 6044733 h 6220783"/>
              <a:gd name="connsiteX3" fmla="*/ 1470212 w 3906838"/>
              <a:gd name="connsiteY3" fmla="*/ 6203577 h 6220783"/>
              <a:gd name="connsiteX4" fmla="*/ 8965 w 3906838"/>
              <a:gd name="connsiteY4" fmla="*/ 5578569 h 6220783"/>
              <a:gd name="connsiteX5" fmla="*/ 0 w 3906838"/>
              <a:gd name="connsiteY5" fmla="*/ 0 h 6220783"/>
              <a:gd name="connsiteX0" fmla="*/ 0 w 3906838"/>
              <a:gd name="connsiteY0" fmla="*/ 0 h 6203774"/>
              <a:gd name="connsiteX1" fmla="*/ 3906838 w 3906838"/>
              <a:gd name="connsiteY1" fmla="*/ 0 h 6203774"/>
              <a:gd name="connsiteX2" fmla="*/ 3906838 w 3906838"/>
              <a:gd name="connsiteY2" fmla="*/ 6044733 h 6203774"/>
              <a:gd name="connsiteX3" fmla="*/ 1470212 w 3906838"/>
              <a:gd name="connsiteY3" fmla="*/ 6203577 h 6203774"/>
              <a:gd name="connsiteX4" fmla="*/ 8965 w 3906838"/>
              <a:gd name="connsiteY4" fmla="*/ 3333207 h 6203774"/>
              <a:gd name="connsiteX5" fmla="*/ 0 w 3906838"/>
              <a:gd name="connsiteY5" fmla="*/ 0 h 6203774"/>
              <a:gd name="connsiteX0" fmla="*/ 5585 w 3912423"/>
              <a:gd name="connsiteY0" fmla="*/ 0 h 6203774"/>
              <a:gd name="connsiteX1" fmla="*/ 3912423 w 3912423"/>
              <a:gd name="connsiteY1" fmla="*/ 0 h 6203774"/>
              <a:gd name="connsiteX2" fmla="*/ 3912423 w 3912423"/>
              <a:gd name="connsiteY2" fmla="*/ 6044733 h 6203774"/>
              <a:gd name="connsiteX3" fmla="*/ 1475797 w 3912423"/>
              <a:gd name="connsiteY3" fmla="*/ 6203577 h 6203774"/>
              <a:gd name="connsiteX4" fmla="*/ 518 w 3912423"/>
              <a:gd name="connsiteY4" fmla="*/ 3333207 h 6203774"/>
              <a:gd name="connsiteX5" fmla="*/ 5585 w 3912423"/>
              <a:gd name="connsiteY5" fmla="*/ 0 h 6203774"/>
              <a:gd name="connsiteX0" fmla="*/ 5585 w 3912423"/>
              <a:gd name="connsiteY0" fmla="*/ 0 h 6044733"/>
              <a:gd name="connsiteX1" fmla="*/ 3912423 w 3912423"/>
              <a:gd name="connsiteY1" fmla="*/ 0 h 6044733"/>
              <a:gd name="connsiteX2" fmla="*/ 3912423 w 3912423"/>
              <a:gd name="connsiteY2" fmla="*/ 6044733 h 6044733"/>
              <a:gd name="connsiteX3" fmla="*/ 1363536 w 3912423"/>
              <a:gd name="connsiteY3" fmla="*/ 4351154 h 6044733"/>
              <a:gd name="connsiteX4" fmla="*/ 518 w 3912423"/>
              <a:gd name="connsiteY4" fmla="*/ 3333207 h 6044733"/>
              <a:gd name="connsiteX5" fmla="*/ 5585 w 3912423"/>
              <a:gd name="connsiteY5" fmla="*/ 0 h 6044733"/>
              <a:gd name="connsiteX0" fmla="*/ 5585 w 3912423"/>
              <a:gd name="connsiteY0" fmla="*/ 0 h 4352483"/>
              <a:gd name="connsiteX1" fmla="*/ 3912423 w 3912423"/>
              <a:gd name="connsiteY1" fmla="*/ 0 h 4352483"/>
              <a:gd name="connsiteX2" fmla="*/ 3912423 w 3912423"/>
              <a:gd name="connsiteY2" fmla="*/ 4206344 h 4352483"/>
              <a:gd name="connsiteX3" fmla="*/ 1363536 w 3912423"/>
              <a:gd name="connsiteY3" fmla="*/ 4351154 h 4352483"/>
              <a:gd name="connsiteX4" fmla="*/ 518 w 3912423"/>
              <a:gd name="connsiteY4" fmla="*/ 3333207 h 4352483"/>
              <a:gd name="connsiteX5" fmla="*/ 5585 w 3912423"/>
              <a:gd name="connsiteY5" fmla="*/ 0 h 4352483"/>
              <a:gd name="connsiteX0" fmla="*/ 5585 w 3912423"/>
              <a:gd name="connsiteY0" fmla="*/ 0 h 4353284"/>
              <a:gd name="connsiteX1" fmla="*/ 3912423 w 3912423"/>
              <a:gd name="connsiteY1" fmla="*/ 0 h 4353284"/>
              <a:gd name="connsiteX2" fmla="*/ 3912423 w 3912423"/>
              <a:gd name="connsiteY2" fmla="*/ 4206344 h 4353284"/>
              <a:gd name="connsiteX3" fmla="*/ 1363536 w 3912423"/>
              <a:gd name="connsiteY3" fmla="*/ 4351154 h 4353284"/>
              <a:gd name="connsiteX4" fmla="*/ 518 w 3912423"/>
              <a:gd name="connsiteY4" fmla="*/ 3333207 h 4353284"/>
              <a:gd name="connsiteX5" fmla="*/ 5585 w 3912423"/>
              <a:gd name="connsiteY5" fmla="*/ 0 h 4353284"/>
              <a:gd name="connsiteX0" fmla="*/ 5585 w 3912423"/>
              <a:gd name="connsiteY0" fmla="*/ 0 h 4352742"/>
              <a:gd name="connsiteX1" fmla="*/ 3912423 w 3912423"/>
              <a:gd name="connsiteY1" fmla="*/ 0 h 4352742"/>
              <a:gd name="connsiteX2" fmla="*/ 3912423 w 3912423"/>
              <a:gd name="connsiteY2" fmla="*/ 4206344 h 4352742"/>
              <a:gd name="connsiteX3" fmla="*/ 1363536 w 3912423"/>
              <a:gd name="connsiteY3" fmla="*/ 4351154 h 4352742"/>
              <a:gd name="connsiteX4" fmla="*/ 518 w 3912423"/>
              <a:gd name="connsiteY4" fmla="*/ 3333207 h 4352742"/>
              <a:gd name="connsiteX5" fmla="*/ 5585 w 3912423"/>
              <a:gd name="connsiteY5" fmla="*/ 0 h 4352742"/>
              <a:gd name="connsiteX0" fmla="*/ 5585 w 3912423"/>
              <a:gd name="connsiteY0" fmla="*/ 0 h 4354327"/>
              <a:gd name="connsiteX1" fmla="*/ 3912423 w 3912423"/>
              <a:gd name="connsiteY1" fmla="*/ 0 h 4354327"/>
              <a:gd name="connsiteX2" fmla="*/ 3912423 w 3912423"/>
              <a:gd name="connsiteY2" fmla="*/ 4206344 h 4354327"/>
              <a:gd name="connsiteX3" fmla="*/ 1363536 w 3912423"/>
              <a:gd name="connsiteY3" fmla="*/ 4351154 h 4354327"/>
              <a:gd name="connsiteX4" fmla="*/ 518 w 3912423"/>
              <a:gd name="connsiteY4" fmla="*/ 3333207 h 4354327"/>
              <a:gd name="connsiteX5" fmla="*/ 5585 w 3912423"/>
              <a:gd name="connsiteY5" fmla="*/ 0 h 4354327"/>
              <a:gd name="connsiteX0" fmla="*/ 5585 w 3912423"/>
              <a:gd name="connsiteY0" fmla="*/ 0 h 4353517"/>
              <a:gd name="connsiteX1" fmla="*/ 3912423 w 3912423"/>
              <a:gd name="connsiteY1" fmla="*/ 0 h 4353517"/>
              <a:gd name="connsiteX2" fmla="*/ 3912423 w 3912423"/>
              <a:gd name="connsiteY2" fmla="*/ 4206344 h 4353517"/>
              <a:gd name="connsiteX3" fmla="*/ 1363536 w 3912423"/>
              <a:gd name="connsiteY3" fmla="*/ 4351154 h 4353517"/>
              <a:gd name="connsiteX4" fmla="*/ 518 w 3912423"/>
              <a:gd name="connsiteY4" fmla="*/ 3333207 h 4353517"/>
              <a:gd name="connsiteX5" fmla="*/ 5585 w 3912423"/>
              <a:gd name="connsiteY5" fmla="*/ 0 h 4353517"/>
              <a:gd name="connsiteX0" fmla="*/ 5585 w 3912423"/>
              <a:gd name="connsiteY0" fmla="*/ 0 h 4351280"/>
              <a:gd name="connsiteX1" fmla="*/ 3912423 w 3912423"/>
              <a:gd name="connsiteY1" fmla="*/ 0 h 4351280"/>
              <a:gd name="connsiteX2" fmla="*/ 3912423 w 3912423"/>
              <a:gd name="connsiteY2" fmla="*/ 4206344 h 4351280"/>
              <a:gd name="connsiteX3" fmla="*/ 1363536 w 3912423"/>
              <a:gd name="connsiteY3" fmla="*/ 4351154 h 4351280"/>
              <a:gd name="connsiteX4" fmla="*/ 518 w 3912423"/>
              <a:gd name="connsiteY4" fmla="*/ 3333207 h 4351280"/>
              <a:gd name="connsiteX5" fmla="*/ 5585 w 3912423"/>
              <a:gd name="connsiteY5" fmla="*/ 0 h 4351280"/>
              <a:gd name="connsiteX0" fmla="*/ 12307 w 3912242"/>
              <a:gd name="connsiteY0" fmla="*/ 0 h 5448698"/>
              <a:gd name="connsiteX1" fmla="*/ 3912242 w 3912242"/>
              <a:gd name="connsiteY1" fmla="*/ 1097418 h 5448698"/>
              <a:gd name="connsiteX2" fmla="*/ 3912242 w 3912242"/>
              <a:gd name="connsiteY2" fmla="*/ 5303762 h 5448698"/>
              <a:gd name="connsiteX3" fmla="*/ 1363355 w 3912242"/>
              <a:gd name="connsiteY3" fmla="*/ 5448572 h 5448698"/>
              <a:gd name="connsiteX4" fmla="*/ 337 w 3912242"/>
              <a:gd name="connsiteY4" fmla="*/ 4430625 h 5448698"/>
              <a:gd name="connsiteX5" fmla="*/ 12307 w 3912242"/>
              <a:gd name="connsiteY5" fmla="*/ 0 h 5448698"/>
              <a:gd name="connsiteX0" fmla="*/ 12307 w 3919144"/>
              <a:gd name="connsiteY0" fmla="*/ 0 h 5448698"/>
              <a:gd name="connsiteX1" fmla="*/ 3919144 w 3919144"/>
              <a:gd name="connsiteY1" fmla="*/ 0 h 5448698"/>
              <a:gd name="connsiteX2" fmla="*/ 3912242 w 3919144"/>
              <a:gd name="connsiteY2" fmla="*/ 5303762 h 5448698"/>
              <a:gd name="connsiteX3" fmla="*/ 1363355 w 3919144"/>
              <a:gd name="connsiteY3" fmla="*/ 5448572 h 5448698"/>
              <a:gd name="connsiteX4" fmla="*/ 337 w 3919144"/>
              <a:gd name="connsiteY4" fmla="*/ 4430625 h 5448698"/>
              <a:gd name="connsiteX5" fmla="*/ 12307 w 3919144"/>
              <a:gd name="connsiteY5" fmla="*/ 0 h 5448698"/>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64404"/>
              <a:gd name="connsiteX1" fmla="*/ 3919144 w 3919144"/>
              <a:gd name="connsiteY1" fmla="*/ 0 h 5464404"/>
              <a:gd name="connsiteX2" fmla="*/ 3912242 w 3919144"/>
              <a:gd name="connsiteY2" fmla="*/ 5303762 h 5464404"/>
              <a:gd name="connsiteX3" fmla="*/ 1363355 w 3919144"/>
              <a:gd name="connsiteY3" fmla="*/ 5448572 h 5464404"/>
              <a:gd name="connsiteX4" fmla="*/ 337 w 3919144"/>
              <a:gd name="connsiteY4" fmla="*/ 4430625 h 5464404"/>
              <a:gd name="connsiteX5" fmla="*/ 12307 w 3919144"/>
              <a:gd name="connsiteY5" fmla="*/ 0 h 5464404"/>
              <a:gd name="connsiteX0" fmla="*/ 12307 w 3919144"/>
              <a:gd name="connsiteY0" fmla="*/ 0 h 5454357"/>
              <a:gd name="connsiteX1" fmla="*/ 3919144 w 3919144"/>
              <a:gd name="connsiteY1" fmla="*/ 0 h 5454357"/>
              <a:gd name="connsiteX2" fmla="*/ 3912242 w 3919144"/>
              <a:gd name="connsiteY2" fmla="*/ 5303762 h 5454357"/>
              <a:gd name="connsiteX3" fmla="*/ 1363355 w 3919144"/>
              <a:gd name="connsiteY3" fmla="*/ 5448572 h 5454357"/>
              <a:gd name="connsiteX4" fmla="*/ 337 w 3919144"/>
              <a:gd name="connsiteY4" fmla="*/ 4430625 h 5454357"/>
              <a:gd name="connsiteX5" fmla="*/ 12307 w 3919144"/>
              <a:gd name="connsiteY5" fmla="*/ 0 h 5454357"/>
              <a:gd name="connsiteX0" fmla="*/ 12307 w 3919144"/>
              <a:gd name="connsiteY0" fmla="*/ 0 h 5489165"/>
              <a:gd name="connsiteX1" fmla="*/ 3919144 w 3919144"/>
              <a:gd name="connsiteY1" fmla="*/ 0 h 5489165"/>
              <a:gd name="connsiteX2" fmla="*/ 3912242 w 3919144"/>
              <a:gd name="connsiteY2" fmla="*/ 5303762 h 5489165"/>
              <a:gd name="connsiteX3" fmla="*/ 1356338 w 3919144"/>
              <a:gd name="connsiteY3" fmla="*/ 5483656 h 5489165"/>
              <a:gd name="connsiteX4" fmla="*/ 337 w 3919144"/>
              <a:gd name="connsiteY4" fmla="*/ 4430625 h 5489165"/>
              <a:gd name="connsiteX5" fmla="*/ 12307 w 3919144"/>
              <a:gd name="connsiteY5" fmla="*/ 0 h 5489165"/>
              <a:gd name="connsiteX0" fmla="*/ 5477 w 3912314"/>
              <a:gd name="connsiteY0" fmla="*/ 0 h 5488356"/>
              <a:gd name="connsiteX1" fmla="*/ 3912314 w 3912314"/>
              <a:gd name="connsiteY1" fmla="*/ 0 h 5488356"/>
              <a:gd name="connsiteX2" fmla="*/ 3905412 w 3912314"/>
              <a:gd name="connsiteY2" fmla="*/ 5303762 h 5488356"/>
              <a:gd name="connsiteX3" fmla="*/ 1349508 w 3912314"/>
              <a:gd name="connsiteY3" fmla="*/ 5483656 h 5488356"/>
              <a:gd name="connsiteX4" fmla="*/ 523 w 3912314"/>
              <a:gd name="connsiteY4" fmla="*/ 4304323 h 5488356"/>
              <a:gd name="connsiteX5" fmla="*/ 5477 w 3912314"/>
              <a:gd name="connsiteY5" fmla="*/ 0 h 5488356"/>
              <a:gd name="connsiteX0" fmla="*/ 5477 w 3912314"/>
              <a:gd name="connsiteY0" fmla="*/ 0 h 5488356"/>
              <a:gd name="connsiteX1" fmla="*/ 3912314 w 3912314"/>
              <a:gd name="connsiteY1" fmla="*/ 0 h 5488356"/>
              <a:gd name="connsiteX2" fmla="*/ 3905412 w 3912314"/>
              <a:gd name="connsiteY2" fmla="*/ 5303762 h 5488356"/>
              <a:gd name="connsiteX3" fmla="*/ 1181117 w 3912314"/>
              <a:gd name="connsiteY3" fmla="*/ 5483656 h 5488356"/>
              <a:gd name="connsiteX4" fmla="*/ 523 w 3912314"/>
              <a:gd name="connsiteY4" fmla="*/ 4304323 h 5488356"/>
              <a:gd name="connsiteX5" fmla="*/ 5477 w 3912314"/>
              <a:gd name="connsiteY5" fmla="*/ 0 h 5488356"/>
              <a:gd name="connsiteX0" fmla="*/ 5477 w 3912314"/>
              <a:gd name="connsiteY0" fmla="*/ 0 h 5488594"/>
              <a:gd name="connsiteX1" fmla="*/ 3912314 w 3912314"/>
              <a:gd name="connsiteY1" fmla="*/ 0 h 5488594"/>
              <a:gd name="connsiteX2" fmla="*/ 3905412 w 3912314"/>
              <a:gd name="connsiteY2" fmla="*/ 5303762 h 5488594"/>
              <a:gd name="connsiteX3" fmla="*/ 1181117 w 3912314"/>
              <a:gd name="connsiteY3" fmla="*/ 5483656 h 5488594"/>
              <a:gd name="connsiteX4" fmla="*/ 523 w 3912314"/>
              <a:gd name="connsiteY4" fmla="*/ 4304323 h 5488594"/>
              <a:gd name="connsiteX5" fmla="*/ 5477 w 3912314"/>
              <a:gd name="connsiteY5" fmla="*/ 0 h 5488594"/>
              <a:gd name="connsiteX0" fmla="*/ 5477 w 3912314"/>
              <a:gd name="connsiteY0" fmla="*/ 0 h 5489007"/>
              <a:gd name="connsiteX1" fmla="*/ 3912314 w 3912314"/>
              <a:gd name="connsiteY1" fmla="*/ 0 h 5489007"/>
              <a:gd name="connsiteX2" fmla="*/ 3905412 w 3912314"/>
              <a:gd name="connsiteY2" fmla="*/ 5303762 h 5489007"/>
              <a:gd name="connsiteX3" fmla="*/ 1181117 w 3912314"/>
              <a:gd name="connsiteY3" fmla="*/ 5483656 h 5489007"/>
              <a:gd name="connsiteX4" fmla="*/ 523 w 3912314"/>
              <a:gd name="connsiteY4" fmla="*/ 4367474 h 5489007"/>
              <a:gd name="connsiteX5" fmla="*/ 5477 w 3912314"/>
              <a:gd name="connsiteY5" fmla="*/ 0 h 5489007"/>
              <a:gd name="connsiteX0" fmla="*/ 5477 w 3912314"/>
              <a:gd name="connsiteY0" fmla="*/ 0 h 5488518"/>
              <a:gd name="connsiteX1" fmla="*/ 3912314 w 3912314"/>
              <a:gd name="connsiteY1" fmla="*/ 0 h 5488518"/>
              <a:gd name="connsiteX2" fmla="*/ 3905412 w 3912314"/>
              <a:gd name="connsiteY2" fmla="*/ 5303762 h 5488518"/>
              <a:gd name="connsiteX3" fmla="*/ 1181117 w 3912314"/>
              <a:gd name="connsiteY3" fmla="*/ 5483656 h 5488518"/>
              <a:gd name="connsiteX4" fmla="*/ 523 w 3912314"/>
              <a:gd name="connsiteY4" fmla="*/ 4367474 h 5488518"/>
              <a:gd name="connsiteX5" fmla="*/ 5477 w 3912314"/>
              <a:gd name="connsiteY5" fmla="*/ 0 h 5488518"/>
              <a:gd name="connsiteX0" fmla="*/ 63735 w 3911885"/>
              <a:gd name="connsiteY0" fmla="*/ 0 h 5496984"/>
              <a:gd name="connsiteX1" fmla="*/ 3911885 w 3911885"/>
              <a:gd name="connsiteY1" fmla="*/ 8466 h 5496984"/>
              <a:gd name="connsiteX2" fmla="*/ 3904983 w 3911885"/>
              <a:gd name="connsiteY2" fmla="*/ 5312228 h 5496984"/>
              <a:gd name="connsiteX3" fmla="*/ 1180688 w 3911885"/>
              <a:gd name="connsiteY3" fmla="*/ 5492122 h 5496984"/>
              <a:gd name="connsiteX4" fmla="*/ 94 w 3911885"/>
              <a:gd name="connsiteY4" fmla="*/ 4375940 h 5496984"/>
              <a:gd name="connsiteX5" fmla="*/ 63735 w 3911885"/>
              <a:gd name="connsiteY5" fmla="*/ 0 h 5496984"/>
              <a:gd name="connsiteX0" fmla="*/ 12623 w 3860773"/>
              <a:gd name="connsiteY0" fmla="*/ 0 h 5496934"/>
              <a:gd name="connsiteX1" fmla="*/ 3860773 w 3860773"/>
              <a:gd name="connsiteY1" fmla="*/ 8466 h 5496934"/>
              <a:gd name="connsiteX2" fmla="*/ 3853871 w 3860773"/>
              <a:gd name="connsiteY2" fmla="*/ 5312228 h 5496934"/>
              <a:gd name="connsiteX3" fmla="*/ 1129576 w 3860773"/>
              <a:gd name="connsiteY3" fmla="*/ 5492122 h 5496934"/>
              <a:gd name="connsiteX4" fmla="*/ 332 w 3860773"/>
              <a:gd name="connsiteY4" fmla="*/ 4367473 h 5496934"/>
              <a:gd name="connsiteX5" fmla="*/ 12623 w 3860773"/>
              <a:gd name="connsiteY5" fmla="*/ 0 h 5496934"/>
              <a:gd name="connsiteX0" fmla="*/ 12623 w 3860773"/>
              <a:gd name="connsiteY0" fmla="*/ 0 h 5496934"/>
              <a:gd name="connsiteX1" fmla="*/ 3860773 w 3860773"/>
              <a:gd name="connsiteY1" fmla="*/ 8466 h 5496934"/>
              <a:gd name="connsiteX2" fmla="*/ 3853871 w 3860773"/>
              <a:gd name="connsiteY2" fmla="*/ 5312228 h 5496934"/>
              <a:gd name="connsiteX3" fmla="*/ 1129576 w 3860773"/>
              <a:gd name="connsiteY3" fmla="*/ 5492122 h 5496934"/>
              <a:gd name="connsiteX4" fmla="*/ 332 w 3860773"/>
              <a:gd name="connsiteY4" fmla="*/ 4367473 h 5496934"/>
              <a:gd name="connsiteX5" fmla="*/ 12623 w 3860773"/>
              <a:gd name="connsiteY5" fmla="*/ 0 h 5496934"/>
              <a:gd name="connsiteX0" fmla="*/ 12623 w 3860773"/>
              <a:gd name="connsiteY0" fmla="*/ 0 h 5496934"/>
              <a:gd name="connsiteX1" fmla="*/ 3860773 w 3860773"/>
              <a:gd name="connsiteY1" fmla="*/ 8466 h 5496934"/>
              <a:gd name="connsiteX2" fmla="*/ 3853871 w 3860773"/>
              <a:gd name="connsiteY2" fmla="*/ 5312228 h 5496934"/>
              <a:gd name="connsiteX3" fmla="*/ 1129576 w 3860773"/>
              <a:gd name="connsiteY3" fmla="*/ 5492122 h 5496934"/>
              <a:gd name="connsiteX4" fmla="*/ 332 w 3860773"/>
              <a:gd name="connsiteY4" fmla="*/ 4367473 h 5496934"/>
              <a:gd name="connsiteX5" fmla="*/ 12623 w 3860773"/>
              <a:gd name="connsiteY5" fmla="*/ 0 h 5496934"/>
              <a:gd name="connsiteX0" fmla="*/ 12623 w 3861825"/>
              <a:gd name="connsiteY0" fmla="*/ 0 h 5496934"/>
              <a:gd name="connsiteX1" fmla="*/ 3860773 w 3861825"/>
              <a:gd name="connsiteY1" fmla="*/ 8466 h 5496934"/>
              <a:gd name="connsiteX2" fmla="*/ 3861208 w 3861825"/>
              <a:gd name="connsiteY2" fmla="*/ 5278361 h 5496934"/>
              <a:gd name="connsiteX3" fmla="*/ 1129576 w 3861825"/>
              <a:gd name="connsiteY3" fmla="*/ 5492122 h 5496934"/>
              <a:gd name="connsiteX4" fmla="*/ 332 w 3861825"/>
              <a:gd name="connsiteY4" fmla="*/ 4367473 h 5496934"/>
              <a:gd name="connsiteX5" fmla="*/ 12623 w 3861825"/>
              <a:gd name="connsiteY5" fmla="*/ 0 h 5496934"/>
              <a:gd name="connsiteX0" fmla="*/ 12623 w 3861220"/>
              <a:gd name="connsiteY0" fmla="*/ 0 h 5496934"/>
              <a:gd name="connsiteX1" fmla="*/ 3552666 w 3861220"/>
              <a:gd name="connsiteY1" fmla="*/ 8466 h 5496934"/>
              <a:gd name="connsiteX2" fmla="*/ 3861208 w 3861220"/>
              <a:gd name="connsiteY2" fmla="*/ 5278361 h 5496934"/>
              <a:gd name="connsiteX3" fmla="*/ 1129576 w 3861220"/>
              <a:gd name="connsiteY3" fmla="*/ 5492122 h 5496934"/>
              <a:gd name="connsiteX4" fmla="*/ 332 w 3861220"/>
              <a:gd name="connsiteY4" fmla="*/ 4367473 h 5496934"/>
              <a:gd name="connsiteX5" fmla="*/ 12623 w 3861220"/>
              <a:gd name="connsiteY5" fmla="*/ 0 h 5496934"/>
              <a:gd name="connsiteX0" fmla="*/ 12623 w 3641173"/>
              <a:gd name="connsiteY0" fmla="*/ 0 h 5496934"/>
              <a:gd name="connsiteX1" fmla="*/ 3552666 w 3641173"/>
              <a:gd name="connsiteY1" fmla="*/ 8466 h 5496934"/>
              <a:gd name="connsiteX2" fmla="*/ 3641132 w 3641173"/>
              <a:gd name="connsiteY2" fmla="*/ 5291061 h 5496934"/>
              <a:gd name="connsiteX3" fmla="*/ 1129576 w 3641173"/>
              <a:gd name="connsiteY3" fmla="*/ 5492122 h 5496934"/>
              <a:gd name="connsiteX4" fmla="*/ 332 w 3641173"/>
              <a:gd name="connsiteY4" fmla="*/ 4367473 h 5496934"/>
              <a:gd name="connsiteX5" fmla="*/ 12623 w 3641173"/>
              <a:gd name="connsiteY5" fmla="*/ 0 h 5496934"/>
              <a:gd name="connsiteX0" fmla="*/ 12623 w 3619179"/>
              <a:gd name="connsiteY0" fmla="*/ 0 h 5496934"/>
              <a:gd name="connsiteX1" fmla="*/ 3552666 w 3619179"/>
              <a:gd name="connsiteY1" fmla="*/ 8466 h 5496934"/>
              <a:gd name="connsiteX2" fmla="*/ 3619125 w 3619179"/>
              <a:gd name="connsiteY2" fmla="*/ 5278361 h 5496934"/>
              <a:gd name="connsiteX3" fmla="*/ 1129576 w 3619179"/>
              <a:gd name="connsiteY3" fmla="*/ 5492122 h 5496934"/>
              <a:gd name="connsiteX4" fmla="*/ 332 w 3619179"/>
              <a:gd name="connsiteY4" fmla="*/ 4367473 h 5496934"/>
              <a:gd name="connsiteX5" fmla="*/ 12623 w 3619179"/>
              <a:gd name="connsiteY5" fmla="*/ 0 h 5496934"/>
              <a:gd name="connsiteX0" fmla="*/ 12623 w 3619179"/>
              <a:gd name="connsiteY0" fmla="*/ 0 h 5496934"/>
              <a:gd name="connsiteX1" fmla="*/ 3552666 w 3619179"/>
              <a:gd name="connsiteY1" fmla="*/ 8466 h 5496934"/>
              <a:gd name="connsiteX2" fmla="*/ 3619125 w 3619179"/>
              <a:gd name="connsiteY2" fmla="*/ 5278361 h 5496934"/>
              <a:gd name="connsiteX3" fmla="*/ 1129576 w 3619179"/>
              <a:gd name="connsiteY3" fmla="*/ 5492122 h 5496934"/>
              <a:gd name="connsiteX4" fmla="*/ 332 w 3619179"/>
              <a:gd name="connsiteY4" fmla="*/ 4367473 h 5496934"/>
              <a:gd name="connsiteX5" fmla="*/ 12623 w 3619179"/>
              <a:gd name="connsiteY5" fmla="*/ 0 h 5496934"/>
              <a:gd name="connsiteX0" fmla="*/ 12623 w 3619351"/>
              <a:gd name="connsiteY0" fmla="*/ 0 h 5496934"/>
              <a:gd name="connsiteX1" fmla="*/ 3607686 w 3619351"/>
              <a:gd name="connsiteY1" fmla="*/ 8466 h 5496934"/>
              <a:gd name="connsiteX2" fmla="*/ 3619125 w 3619351"/>
              <a:gd name="connsiteY2" fmla="*/ 5278361 h 5496934"/>
              <a:gd name="connsiteX3" fmla="*/ 1129576 w 3619351"/>
              <a:gd name="connsiteY3" fmla="*/ 5492122 h 5496934"/>
              <a:gd name="connsiteX4" fmla="*/ 332 w 3619351"/>
              <a:gd name="connsiteY4" fmla="*/ 4367473 h 5496934"/>
              <a:gd name="connsiteX5" fmla="*/ 12623 w 3619351"/>
              <a:gd name="connsiteY5" fmla="*/ 0 h 5496934"/>
              <a:gd name="connsiteX0" fmla="*/ 12623 w 3619351"/>
              <a:gd name="connsiteY0" fmla="*/ 0 h 5496934"/>
              <a:gd name="connsiteX1" fmla="*/ 3607686 w 3619351"/>
              <a:gd name="connsiteY1" fmla="*/ 8466 h 5496934"/>
              <a:gd name="connsiteX2" fmla="*/ 3619125 w 3619351"/>
              <a:gd name="connsiteY2" fmla="*/ 5278361 h 5496934"/>
              <a:gd name="connsiteX3" fmla="*/ 1129576 w 3619351"/>
              <a:gd name="connsiteY3" fmla="*/ 5492122 h 5496934"/>
              <a:gd name="connsiteX4" fmla="*/ 332 w 3619351"/>
              <a:gd name="connsiteY4" fmla="*/ 4367473 h 5496934"/>
              <a:gd name="connsiteX5" fmla="*/ 12623 w 3619351"/>
              <a:gd name="connsiteY5" fmla="*/ 0 h 5496934"/>
              <a:gd name="connsiteX0" fmla="*/ 12623 w 3619351"/>
              <a:gd name="connsiteY0" fmla="*/ 0 h 5496934"/>
              <a:gd name="connsiteX1" fmla="*/ 3607686 w 3619351"/>
              <a:gd name="connsiteY1" fmla="*/ 8466 h 5496934"/>
              <a:gd name="connsiteX2" fmla="*/ 3619125 w 3619351"/>
              <a:gd name="connsiteY2" fmla="*/ 5278361 h 5496934"/>
              <a:gd name="connsiteX3" fmla="*/ 1129576 w 3619351"/>
              <a:gd name="connsiteY3" fmla="*/ 5492122 h 5496934"/>
              <a:gd name="connsiteX4" fmla="*/ 332 w 3619351"/>
              <a:gd name="connsiteY4" fmla="*/ 4367473 h 5496934"/>
              <a:gd name="connsiteX5" fmla="*/ 12623 w 3619351"/>
              <a:gd name="connsiteY5" fmla="*/ 0 h 5496934"/>
              <a:gd name="connsiteX0" fmla="*/ 12623 w 3619351"/>
              <a:gd name="connsiteY0" fmla="*/ 0 h 5484308"/>
              <a:gd name="connsiteX1" fmla="*/ 3607686 w 3619351"/>
              <a:gd name="connsiteY1" fmla="*/ 8466 h 5484308"/>
              <a:gd name="connsiteX2" fmla="*/ 3619125 w 3619351"/>
              <a:gd name="connsiteY2" fmla="*/ 5278361 h 5484308"/>
              <a:gd name="connsiteX3" fmla="*/ 1173592 w 3619351"/>
              <a:gd name="connsiteY3" fmla="*/ 5479422 h 5484308"/>
              <a:gd name="connsiteX4" fmla="*/ 332 w 3619351"/>
              <a:gd name="connsiteY4" fmla="*/ 4367473 h 5484308"/>
              <a:gd name="connsiteX5" fmla="*/ 12623 w 3619351"/>
              <a:gd name="connsiteY5" fmla="*/ 0 h 5484308"/>
              <a:gd name="connsiteX0" fmla="*/ 12623 w 3619351"/>
              <a:gd name="connsiteY0" fmla="*/ 0 h 5459064"/>
              <a:gd name="connsiteX1" fmla="*/ 3607686 w 3619351"/>
              <a:gd name="connsiteY1" fmla="*/ 8466 h 5459064"/>
              <a:gd name="connsiteX2" fmla="*/ 3619125 w 3619351"/>
              <a:gd name="connsiteY2" fmla="*/ 5278361 h 5459064"/>
              <a:gd name="connsiteX3" fmla="*/ 1096565 w 3619351"/>
              <a:gd name="connsiteY3" fmla="*/ 5454022 h 5459064"/>
              <a:gd name="connsiteX4" fmla="*/ 332 w 3619351"/>
              <a:gd name="connsiteY4" fmla="*/ 4367473 h 5459064"/>
              <a:gd name="connsiteX5" fmla="*/ 12623 w 3619351"/>
              <a:gd name="connsiteY5" fmla="*/ 0 h 5459064"/>
              <a:gd name="connsiteX0" fmla="*/ 12623 w 3619351"/>
              <a:gd name="connsiteY0" fmla="*/ 0 h 5459064"/>
              <a:gd name="connsiteX1" fmla="*/ 3607686 w 3619351"/>
              <a:gd name="connsiteY1" fmla="*/ 8466 h 5459064"/>
              <a:gd name="connsiteX2" fmla="*/ 3619125 w 3619351"/>
              <a:gd name="connsiteY2" fmla="*/ 5278361 h 5459064"/>
              <a:gd name="connsiteX3" fmla="*/ 1140580 w 3619351"/>
              <a:gd name="connsiteY3" fmla="*/ 5454022 h 5459064"/>
              <a:gd name="connsiteX4" fmla="*/ 332 w 3619351"/>
              <a:gd name="connsiteY4" fmla="*/ 4367473 h 5459064"/>
              <a:gd name="connsiteX5" fmla="*/ 12623 w 3619351"/>
              <a:gd name="connsiteY5" fmla="*/ 0 h 5459064"/>
              <a:gd name="connsiteX0" fmla="*/ 12623 w 3619351"/>
              <a:gd name="connsiteY0" fmla="*/ 0 h 5459064"/>
              <a:gd name="connsiteX1" fmla="*/ 3607686 w 3619351"/>
              <a:gd name="connsiteY1" fmla="*/ 8466 h 5459064"/>
              <a:gd name="connsiteX2" fmla="*/ 3619125 w 3619351"/>
              <a:gd name="connsiteY2" fmla="*/ 5259311 h 5459064"/>
              <a:gd name="connsiteX3" fmla="*/ 1140580 w 3619351"/>
              <a:gd name="connsiteY3" fmla="*/ 5454022 h 5459064"/>
              <a:gd name="connsiteX4" fmla="*/ 332 w 3619351"/>
              <a:gd name="connsiteY4" fmla="*/ 4367473 h 5459064"/>
              <a:gd name="connsiteX5" fmla="*/ 12623 w 3619351"/>
              <a:gd name="connsiteY5" fmla="*/ 0 h 54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351" h="5459064">
                <a:moveTo>
                  <a:pt x="12623" y="0"/>
                </a:moveTo>
                <a:lnTo>
                  <a:pt x="3607686" y="8466"/>
                </a:lnTo>
                <a:cubicBezTo>
                  <a:pt x="3605385" y="1776387"/>
                  <a:pt x="3621426" y="3491390"/>
                  <a:pt x="3619125" y="5259311"/>
                </a:cubicBezTo>
                <a:lnTo>
                  <a:pt x="1140580" y="5454022"/>
                </a:lnTo>
                <a:cubicBezTo>
                  <a:pt x="233260" y="5527045"/>
                  <a:pt x="1814" y="4789520"/>
                  <a:pt x="332" y="4367473"/>
                </a:cubicBezTo>
                <a:cubicBezTo>
                  <a:pt x="-2656" y="2491017"/>
                  <a:pt x="15611" y="1859523"/>
                  <a:pt x="12623" y="0"/>
                </a:cubicBezTo>
                <a:close/>
              </a:path>
            </a:pathLst>
          </a:custGeom>
          <a:solidFill>
            <a:schemeClr val="bg1">
              <a:lumMod val="85000"/>
            </a:schemeClr>
          </a:solidFill>
          <a:effectLst/>
        </p:spPr>
        <p:txBody>
          <a:bodyPr/>
          <a:lstStyle>
            <a:lvl1pPr algn="ctr">
              <a:defRPr/>
            </a:lvl1pPr>
          </a:lstStyle>
          <a:p>
            <a:br>
              <a:rPr lang="en-US" noProof="0"/>
            </a:br>
            <a:br>
              <a:rPr lang="en-US" noProof="0"/>
            </a:br>
            <a:br>
              <a:rPr lang="en-US" noProof="0"/>
            </a:br>
            <a:br>
              <a:rPr lang="en-US" noProof="0"/>
            </a:br>
            <a:br>
              <a:rPr lang="en-US" noProof="0"/>
            </a:br>
            <a:br>
              <a:rPr lang="en-US" noProof="0"/>
            </a:br>
            <a:br>
              <a:rPr lang="en-US" noProof="0"/>
            </a:br>
            <a:br>
              <a:rPr lang="en-US" noProof="0"/>
            </a:br>
            <a:r>
              <a:rPr lang="en-US" noProof="0"/>
              <a:t>Place image here</a:t>
            </a:r>
          </a:p>
        </p:txBody>
      </p:sp>
      <p:pic>
        <p:nvPicPr>
          <p:cNvPr id="5" name="Picture 4">
            <a:extLst>
              <a:ext uri="{FF2B5EF4-FFF2-40B4-BE49-F238E27FC236}">
                <a16:creationId xmlns:a16="http://schemas.microsoft.com/office/drawing/2014/main" id="{B3A34FA9-941A-42DF-81F7-2BDC12DF7400}"/>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437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7" name="Text Placeholder 9"/>
          <p:cNvSpPr>
            <a:spLocks noGrp="1"/>
          </p:cNvSpPr>
          <p:nvPr>
            <p:ph type="body" sz="quarter" idx="13" hasCustomPrompt="1"/>
          </p:nvPr>
        </p:nvSpPr>
        <p:spPr>
          <a:xfrm>
            <a:off x="745067" y="863016"/>
            <a:ext cx="6203872"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References</a:t>
            </a:r>
          </a:p>
        </p:txBody>
      </p:sp>
      <p:sp>
        <p:nvSpPr>
          <p:cNvPr id="8" name="Content Placeholder 2"/>
          <p:cNvSpPr>
            <a:spLocks noGrp="1"/>
          </p:cNvSpPr>
          <p:nvPr>
            <p:ph idx="1" hasCustomPrompt="1"/>
          </p:nvPr>
        </p:nvSpPr>
        <p:spPr>
          <a:xfrm>
            <a:off x="745069" y="1845740"/>
            <a:ext cx="11063817" cy="4024485"/>
          </a:xfrm>
          <a:prstGeom prst="rect">
            <a:avLst/>
          </a:prstGeom>
        </p:spPr>
        <p:txBody>
          <a:bodyPr/>
          <a:lstStyle>
            <a:lvl1pPr marL="0" marR="0" indent="0" algn="l" defTabSz="914400" rtl="0" eaLnBrk="0" fontAlgn="base" latinLnBrk="0" hangingPunct="0">
              <a:lnSpc>
                <a:spcPct val="100000"/>
              </a:lnSpc>
              <a:spcBef>
                <a:spcPts val="0"/>
              </a:spcBef>
              <a:spcAft>
                <a:spcPts val="500"/>
              </a:spcAft>
              <a:buClr>
                <a:schemeClr val="tx1"/>
              </a:buClr>
              <a:buSzTx/>
              <a:buFont typeface="+mj-lt"/>
              <a:buNone/>
              <a:tabLst/>
              <a:defRPr sz="1000" b="0" baseline="0">
                <a:solidFill>
                  <a:schemeClr val="tx1"/>
                </a:solidFill>
              </a:defRPr>
            </a:lvl1pPr>
            <a:lvl2pPr marL="461963" indent="-230188">
              <a:defRPr sz="2000"/>
            </a:lvl2pPr>
            <a:lvl3pPr marL="804863" indent="-231775">
              <a:defRPr sz="2000"/>
            </a:lvl3pPr>
            <a:lvl4pPr marL="1147763" indent="-233363">
              <a:buFont typeface="Arial" pitchFamily="34" charset="0"/>
              <a:buChar char="•"/>
              <a:defRPr/>
            </a:lvl4pPr>
            <a:lvl5pPr marL="1489075" indent="-233363">
              <a:defRPr/>
            </a:lvl5pPr>
          </a:lstStyle>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r>
              <a:rPr kumimoji="0" lang="en-US" sz="1000" b="0" i="0" u="none" strike="noStrike" kern="0" cap="none" spc="0" normalizeH="0" baseline="0" noProof="0" dirty="0">
                <a:ln>
                  <a:noFill/>
                </a:ln>
                <a:solidFill>
                  <a:srgbClr val="374673"/>
                </a:solidFill>
                <a:effectLst/>
                <a:uLnTx/>
                <a:uFillTx/>
                <a:latin typeface="+mn-lt"/>
                <a:ea typeface="ＭＳ Ｐゴシック"/>
              </a:rPr>
              <a:t>Click to add references. Use reference page when the number of on-slide references exceeds two OR when the presentation content will only be used in a “locked” format, e.g. PDF or digital loop.</a:t>
            </a: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r>
              <a:rPr kumimoji="0" lang="en-US" sz="1000" b="0" i="0" u="none" strike="noStrike" kern="0" cap="none" spc="0" normalizeH="0" baseline="0" noProof="0" dirty="0">
                <a:ln>
                  <a:noFill/>
                </a:ln>
                <a:solidFill>
                  <a:srgbClr val="374673"/>
                </a:solidFill>
                <a:effectLst/>
                <a:uLnTx/>
                <a:uFillTx/>
                <a:latin typeface="+mn-lt"/>
                <a:ea typeface="ＭＳ Ｐゴシック"/>
              </a:rPr>
              <a:t>Click to add references. Use reference page when the number of on-slide references exceeds two OR when the presentation content will only be used in a “locked” format, e.g. PDF or digital loop.</a:t>
            </a: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r>
              <a:rPr kumimoji="0" lang="en-US" sz="1000" b="0" i="0" u="none" strike="noStrike" kern="0" cap="none" spc="0" normalizeH="0" baseline="0" noProof="0" dirty="0">
                <a:ln>
                  <a:noFill/>
                </a:ln>
                <a:solidFill>
                  <a:srgbClr val="374673"/>
                </a:solidFill>
                <a:effectLst/>
                <a:uLnTx/>
                <a:uFillTx/>
                <a:latin typeface="+mn-lt"/>
                <a:ea typeface="ＭＳ Ｐゴシック"/>
              </a:rPr>
              <a:t>Click to add references. Use reference page when the number of on-slide references exceeds two OR when the presentation content will only be used in a “locked” format, e.g. PDF or digital loop.</a:t>
            </a: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r>
              <a:rPr kumimoji="0" lang="en-US" sz="1000" b="0" i="0" u="none" strike="noStrike" kern="0" cap="none" spc="0" normalizeH="0" baseline="0" noProof="0" dirty="0">
                <a:ln>
                  <a:noFill/>
                </a:ln>
                <a:solidFill>
                  <a:srgbClr val="374673"/>
                </a:solidFill>
                <a:effectLst/>
                <a:uLnTx/>
                <a:uFillTx/>
                <a:latin typeface="+mn-lt"/>
                <a:ea typeface="ＭＳ Ｐゴシック"/>
              </a:rPr>
              <a:t>Click to add references. Use reference page when the number of on-slide references exceeds two OR when the presentation content will only be used in a “locked” format, e.g. PDF or digital loop.</a:t>
            </a: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r>
              <a:rPr kumimoji="0" lang="en-US" sz="1000" b="0" i="0" u="none" strike="noStrike" kern="0" cap="none" spc="0" normalizeH="0" baseline="0" noProof="0" dirty="0">
                <a:ln>
                  <a:noFill/>
                </a:ln>
                <a:solidFill>
                  <a:srgbClr val="374673"/>
                </a:solidFill>
                <a:effectLst/>
                <a:uLnTx/>
                <a:uFillTx/>
                <a:latin typeface="+mn-lt"/>
                <a:ea typeface="ＭＳ Ｐゴシック"/>
              </a:rPr>
              <a:t>Click to add references. Use reference page when the number of on-slide references exceeds two OR when the presentation content will only be used in a “locked” format, e.g. PDF or digital loop.</a:t>
            </a: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r>
              <a:rPr kumimoji="0" lang="en-US" sz="1000" b="0" i="0" u="none" strike="noStrike" kern="0" cap="none" spc="0" normalizeH="0" baseline="0" noProof="0" dirty="0">
                <a:ln>
                  <a:noFill/>
                </a:ln>
                <a:solidFill>
                  <a:srgbClr val="374673"/>
                </a:solidFill>
                <a:effectLst/>
                <a:uLnTx/>
                <a:uFillTx/>
                <a:latin typeface="+mn-lt"/>
                <a:ea typeface="ＭＳ Ｐゴシック"/>
              </a:rPr>
              <a:t>Click to add references. Use reference page when the number of on-slide references exceeds two OR when the presentation content will only be used in a “locked” format, e.g. PDF or digital loop.</a:t>
            </a: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r>
              <a:rPr kumimoji="0" lang="en-US" sz="1000" b="0" i="0" u="none" strike="noStrike" kern="0" cap="none" spc="0" normalizeH="0" baseline="0" noProof="0" dirty="0">
                <a:ln>
                  <a:noFill/>
                </a:ln>
                <a:solidFill>
                  <a:srgbClr val="374673"/>
                </a:solidFill>
                <a:effectLst/>
                <a:uLnTx/>
                <a:uFillTx/>
                <a:latin typeface="+mn-lt"/>
                <a:ea typeface="ＭＳ Ｐゴシック"/>
              </a:rPr>
              <a:t>Click to add references. Use reference page when the number of on-slide references exceeds two OR when the presentation content will only be used in a “locked” format, e.g. PDF or digital loop.</a:t>
            </a: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endParaRPr kumimoji="0" lang="en-US" sz="1000" b="0" i="0" u="none" strike="noStrike" kern="0" cap="none" spc="0" normalizeH="0" baseline="0" noProof="0" dirty="0">
              <a:ln>
                <a:noFill/>
              </a:ln>
              <a:solidFill>
                <a:srgbClr val="374673"/>
              </a:solidFill>
              <a:effectLst/>
              <a:uLnTx/>
              <a:uFillTx/>
              <a:latin typeface="+mn-lt"/>
              <a:ea typeface="ＭＳ Ｐゴシック"/>
            </a:endParaRPr>
          </a:p>
          <a:p>
            <a:pPr marL="228600" marR="0" lvl="0" indent="-228600" algn="l" defTabSz="914400" rtl="0" eaLnBrk="0" fontAlgn="base" latinLnBrk="0" hangingPunct="0">
              <a:lnSpc>
                <a:spcPct val="100000"/>
              </a:lnSpc>
              <a:spcBef>
                <a:spcPts val="0"/>
              </a:spcBef>
              <a:spcAft>
                <a:spcPts val="500"/>
              </a:spcAft>
              <a:buClr>
                <a:srgbClr val="374673"/>
              </a:buClr>
              <a:buSzTx/>
              <a:buFont typeface="+mj-lt"/>
              <a:buAutoNum type="arabicPeriod"/>
              <a:tabLst/>
              <a:defRPr/>
            </a:pPr>
            <a:endParaRPr kumimoji="0" lang="en-US" sz="1000" b="0" i="0" u="none" strike="noStrike" kern="0" cap="none" spc="0" normalizeH="0" baseline="0" noProof="0" dirty="0">
              <a:ln>
                <a:noFill/>
              </a:ln>
              <a:solidFill>
                <a:srgbClr val="374673"/>
              </a:solidFill>
              <a:effectLst/>
              <a:uLnTx/>
              <a:uFillTx/>
              <a:latin typeface="+mn-lt"/>
              <a:ea typeface="ＭＳ Ｐゴシック"/>
            </a:endParaRPr>
          </a:p>
        </p:txBody>
      </p:sp>
      <p:sp>
        <p:nvSpPr>
          <p:cNvPr id="9" name="Rectangle 8"/>
          <p:cNvSpPr/>
          <p:nvPr userDrawn="1"/>
        </p:nvSpPr>
        <p:spPr>
          <a:xfrm>
            <a:off x="0" y="6175888"/>
            <a:ext cx="12192005" cy="703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205B"/>
              </a:solidFill>
            </a:endParaRPr>
          </a:p>
        </p:txBody>
      </p:sp>
      <p:sp>
        <p:nvSpPr>
          <p:cNvPr id="11"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a:solidFill>
                <a:srgbClr val="FFFFFF">
                  <a:alpha val="40000"/>
                </a:srgbClr>
              </a:solidFill>
              <a:latin typeface="Aria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12" name="Picture 11">
            <a:extLst>
              <a:ext uri="{FF2B5EF4-FFF2-40B4-BE49-F238E27FC236}">
                <a16:creationId xmlns:a16="http://schemas.microsoft.com/office/drawing/2014/main" id="{2F525128-5155-4F60-B4EC-E314C649CC70}"/>
              </a:ext>
            </a:extLst>
          </p:cNvPr>
          <p:cNvPicPr>
            <a:picLocks noChangeAspect="1"/>
          </p:cNvPicPr>
          <p:nvPr userDrawn="1"/>
        </p:nvPicPr>
        <p:blipFill>
          <a:blip r:embed="rId3"/>
          <a:stretch>
            <a:fillRect/>
          </a:stretch>
        </p:blipFill>
        <p:spPr>
          <a:xfrm rot="18215546">
            <a:off x="11825204" y="6385496"/>
            <a:ext cx="133753" cy="96856"/>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69" userDrawn="1">
          <p15:clr>
            <a:srgbClr val="FBAE40"/>
          </p15:clr>
        </p15:guide>
        <p15:guide id="2" pos="743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Divider Page Orange - PMS 137">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61087"/>
            <a:ext cx="12192000" cy="4114800"/>
          </a:xfrm>
          <a:prstGeom prst="rect">
            <a:avLst/>
          </a:prstGeom>
        </p:spPr>
      </p:pic>
      <p:sp>
        <p:nvSpPr>
          <p:cNvPr id="15" name="Freihandform 5"/>
          <p:cNvSpPr/>
          <p:nvPr userDrawn="1"/>
        </p:nvSpPr>
        <p:spPr>
          <a:xfrm>
            <a:off x="-4111" y="-10195"/>
            <a:ext cx="12198579" cy="3031909"/>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8537 w 9154751"/>
              <a:gd name="connsiteY0" fmla="*/ 4625597 h 4625597"/>
              <a:gd name="connsiteX1" fmla="*/ 9154635 w 9154751"/>
              <a:gd name="connsiteY1" fmla="*/ 2036079 h 4625597"/>
              <a:gd name="connsiteX2" fmla="*/ 9140602 w 9154751"/>
              <a:gd name="connsiteY2" fmla="*/ 64560 h 4625597"/>
              <a:gd name="connsiteX3" fmla="*/ 1043499 w 9154751"/>
              <a:gd name="connsiteY3" fmla="*/ 602625 h 4625597"/>
              <a:gd name="connsiteX4" fmla="*/ 474 w 9154751"/>
              <a:gd name="connsiteY4" fmla="*/ 0 h 4625597"/>
              <a:gd name="connsiteX5" fmla="*/ 8537 w 9154751"/>
              <a:gd name="connsiteY5" fmla="*/ 4625597 h 4625597"/>
              <a:gd name="connsiteX0" fmla="*/ 8537 w 9142307"/>
              <a:gd name="connsiteY0" fmla="*/ 4625597 h 4625597"/>
              <a:gd name="connsiteX1" fmla="*/ 9141935 w 9142307"/>
              <a:gd name="connsiteY1" fmla="*/ 4588779 h 4625597"/>
              <a:gd name="connsiteX2" fmla="*/ 9140602 w 9142307"/>
              <a:gd name="connsiteY2" fmla="*/ 64560 h 4625597"/>
              <a:gd name="connsiteX3" fmla="*/ 1043499 w 9142307"/>
              <a:gd name="connsiteY3" fmla="*/ 602625 h 4625597"/>
              <a:gd name="connsiteX4" fmla="*/ 474 w 9142307"/>
              <a:gd name="connsiteY4" fmla="*/ 0 h 4625597"/>
              <a:gd name="connsiteX5" fmla="*/ 8537 w 9142307"/>
              <a:gd name="connsiteY5" fmla="*/ 4625597 h 4625597"/>
              <a:gd name="connsiteX0" fmla="*/ 0 w 9156072"/>
              <a:gd name="connsiteY0" fmla="*/ 98533 h 6540590"/>
              <a:gd name="connsiteX1" fmla="*/ 9155700 w 9156072"/>
              <a:gd name="connsiteY1" fmla="*/ 6540573 h 6540590"/>
              <a:gd name="connsiteX2" fmla="*/ 9154367 w 9156072"/>
              <a:gd name="connsiteY2" fmla="*/ 2016354 h 6540590"/>
              <a:gd name="connsiteX3" fmla="*/ 1057264 w 9156072"/>
              <a:gd name="connsiteY3" fmla="*/ 2554419 h 6540590"/>
              <a:gd name="connsiteX4" fmla="*/ 14239 w 9156072"/>
              <a:gd name="connsiteY4" fmla="*/ 1951794 h 6540590"/>
              <a:gd name="connsiteX5" fmla="*/ 0 w 9156072"/>
              <a:gd name="connsiteY5" fmla="*/ 98533 h 6540590"/>
              <a:gd name="connsiteX0" fmla="*/ 0 w 9154367"/>
              <a:gd name="connsiteY0" fmla="*/ 104703 h 2562604"/>
              <a:gd name="connsiteX1" fmla="*/ 9144549 w 9154367"/>
              <a:gd name="connsiteY1" fmla="*/ 90187 h 2562604"/>
              <a:gd name="connsiteX2" fmla="*/ 9154367 w 9154367"/>
              <a:gd name="connsiteY2" fmla="*/ 2022524 h 2562604"/>
              <a:gd name="connsiteX3" fmla="*/ 1057264 w 9154367"/>
              <a:gd name="connsiteY3" fmla="*/ 2560589 h 2562604"/>
              <a:gd name="connsiteX4" fmla="*/ 14239 w 9154367"/>
              <a:gd name="connsiteY4" fmla="*/ 1957964 h 2562604"/>
              <a:gd name="connsiteX5" fmla="*/ 0 w 9154367"/>
              <a:gd name="connsiteY5" fmla="*/ 104703 h 2562604"/>
              <a:gd name="connsiteX0" fmla="*/ 0 w 9189003"/>
              <a:gd name="connsiteY0" fmla="*/ 83109 h 3222192"/>
              <a:gd name="connsiteX1" fmla="*/ 9179185 w 9189003"/>
              <a:gd name="connsiteY1" fmla="*/ 749775 h 3222192"/>
              <a:gd name="connsiteX2" fmla="*/ 9189003 w 9189003"/>
              <a:gd name="connsiteY2" fmla="*/ 2682112 h 3222192"/>
              <a:gd name="connsiteX3" fmla="*/ 1091900 w 9189003"/>
              <a:gd name="connsiteY3" fmla="*/ 3220177 h 3222192"/>
              <a:gd name="connsiteX4" fmla="*/ 48875 w 9189003"/>
              <a:gd name="connsiteY4" fmla="*/ 2617552 h 3222192"/>
              <a:gd name="connsiteX5" fmla="*/ 0 w 9189003"/>
              <a:gd name="connsiteY5" fmla="*/ 83109 h 3222192"/>
              <a:gd name="connsiteX0" fmla="*/ 0 w 9191079"/>
              <a:gd name="connsiteY0" fmla="*/ 83109 h 3222192"/>
              <a:gd name="connsiteX1" fmla="*/ 9190731 w 9191079"/>
              <a:gd name="connsiteY1" fmla="*/ 80138 h 3222192"/>
              <a:gd name="connsiteX2" fmla="*/ 9189003 w 9191079"/>
              <a:gd name="connsiteY2" fmla="*/ 2682112 h 3222192"/>
              <a:gd name="connsiteX3" fmla="*/ 1091900 w 9191079"/>
              <a:gd name="connsiteY3" fmla="*/ 3220177 h 3222192"/>
              <a:gd name="connsiteX4" fmla="*/ 48875 w 9191079"/>
              <a:gd name="connsiteY4" fmla="*/ 2617552 h 3222192"/>
              <a:gd name="connsiteX5" fmla="*/ 0 w 9191079"/>
              <a:gd name="connsiteY5" fmla="*/ 83109 h 3222192"/>
              <a:gd name="connsiteX0" fmla="*/ 0 w 9179533"/>
              <a:gd name="connsiteY0" fmla="*/ 679616 h 3218336"/>
              <a:gd name="connsiteX1" fmla="*/ 9179185 w 9179533"/>
              <a:gd name="connsiteY1" fmla="*/ 76282 h 3218336"/>
              <a:gd name="connsiteX2" fmla="*/ 9177457 w 9179533"/>
              <a:gd name="connsiteY2" fmla="*/ 2678256 h 3218336"/>
              <a:gd name="connsiteX3" fmla="*/ 1080354 w 9179533"/>
              <a:gd name="connsiteY3" fmla="*/ 3216321 h 3218336"/>
              <a:gd name="connsiteX4" fmla="*/ 37329 w 9179533"/>
              <a:gd name="connsiteY4" fmla="*/ 2613696 h 3218336"/>
              <a:gd name="connsiteX5" fmla="*/ 0 w 9179533"/>
              <a:gd name="connsiteY5" fmla="*/ 679616 h 3218336"/>
              <a:gd name="connsiteX0" fmla="*/ 0 w 9156442"/>
              <a:gd name="connsiteY0" fmla="*/ 333252 h 3218336"/>
              <a:gd name="connsiteX1" fmla="*/ 9156094 w 9156442"/>
              <a:gd name="connsiteY1" fmla="*/ 76282 h 3218336"/>
              <a:gd name="connsiteX2" fmla="*/ 9154366 w 9156442"/>
              <a:gd name="connsiteY2" fmla="*/ 2678256 h 3218336"/>
              <a:gd name="connsiteX3" fmla="*/ 1057263 w 9156442"/>
              <a:gd name="connsiteY3" fmla="*/ 3216321 h 3218336"/>
              <a:gd name="connsiteX4" fmla="*/ 14238 w 9156442"/>
              <a:gd name="connsiteY4" fmla="*/ 2613696 h 3218336"/>
              <a:gd name="connsiteX5" fmla="*/ 0 w 9156442"/>
              <a:gd name="connsiteY5" fmla="*/ 333252 h 3218336"/>
              <a:gd name="connsiteX0" fmla="*/ 0 w 9156442"/>
              <a:gd name="connsiteY0" fmla="*/ 88259 h 2973343"/>
              <a:gd name="connsiteX1" fmla="*/ 9156094 w 9156442"/>
              <a:gd name="connsiteY1" fmla="*/ 258471 h 2973343"/>
              <a:gd name="connsiteX2" fmla="*/ 9154366 w 9156442"/>
              <a:gd name="connsiteY2" fmla="*/ 2433263 h 2973343"/>
              <a:gd name="connsiteX3" fmla="*/ 1057263 w 9156442"/>
              <a:gd name="connsiteY3" fmla="*/ 2971328 h 2973343"/>
              <a:gd name="connsiteX4" fmla="*/ 14238 w 9156442"/>
              <a:gd name="connsiteY4" fmla="*/ 2368703 h 2973343"/>
              <a:gd name="connsiteX5" fmla="*/ 0 w 9156442"/>
              <a:gd name="connsiteY5" fmla="*/ 88259 h 2973343"/>
              <a:gd name="connsiteX0" fmla="*/ 0 w 9156442"/>
              <a:gd name="connsiteY0" fmla="*/ 88259 h 2973343"/>
              <a:gd name="connsiteX1" fmla="*/ 9156094 w 9156442"/>
              <a:gd name="connsiteY1" fmla="*/ 96835 h 2973343"/>
              <a:gd name="connsiteX2" fmla="*/ 9154366 w 9156442"/>
              <a:gd name="connsiteY2" fmla="*/ 2433263 h 2973343"/>
              <a:gd name="connsiteX3" fmla="*/ 1057263 w 9156442"/>
              <a:gd name="connsiteY3" fmla="*/ 2971328 h 2973343"/>
              <a:gd name="connsiteX4" fmla="*/ 14238 w 9156442"/>
              <a:gd name="connsiteY4" fmla="*/ 2368703 h 2973343"/>
              <a:gd name="connsiteX5" fmla="*/ 0 w 9156442"/>
              <a:gd name="connsiteY5" fmla="*/ 88259 h 2973343"/>
              <a:gd name="connsiteX0" fmla="*/ 0 w 9167987"/>
              <a:gd name="connsiteY0" fmla="*/ 615307 h 2957755"/>
              <a:gd name="connsiteX1" fmla="*/ 9167639 w 9167987"/>
              <a:gd name="connsiteY1" fmla="*/ 81247 h 2957755"/>
              <a:gd name="connsiteX2" fmla="*/ 9165911 w 9167987"/>
              <a:gd name="connsiteY2" fmla="*/ 2417675 h 2957755"/>
              <a:gd name="connsiteX3" fmla="*/ 1068808 w 9167987"/>
              <a:gd name="connsiteY3" fmla="*/ 2955740 h 2957755"/>
              <a:gd name="connsiteX4" fmla="*/ 25783 w 9167987"/>
              <a:gd name="connsiteY4" fmla="*/ 2353115 h 2957755"/>
              <a:gd name="connsiteX5" fmla="*/ 0 w 9167987"/>
              <a:gd name="connsiteY5" fmla="*/ 615307 h 2957755"/>
              <a:gd name="connsiteX0" fmla="*/ 0 w 9167987"/>
              <a:gd name="connsiteY0" fmla="*/ 522944 h 2957755"/>
              <a:gd name="connsiteX1" fmla="*/ 9167639 w 9167987"/>
              <a:gd name="connsiteY1" fmla="*/ 81247 h 2957755"/>
              <a:gd name="connsiteX2" fmla="*/ 9165911 w 9167987"/>
              <a:gd name="connsiteY2" fmla="*/ 2417675 h 2957755"/>
              <a:gd name="connsiteX3" fmla="*/ 1068808 w 9167987"/>
              <a:gd name="connsiteY3" fmla="*/ 2955740 h 2957755"/>
              <a:gd name="connsiteX4" fmla="*/ 25783 w 9167987"/>
              <a:gd name="connsiteY4" fmla="*/ 2353115 h 2957755"/>
              <a:gd name="connsiteX5" fmla="*/ 0 w 9167987"/>
              <a:gd name="connsiteY5" fmla="*/ 522944 h 2957755"/>
              <a:gd name="connsiteX0" fmla="*/ 0 w 9167987"/>
              <a:gd name="connsiteY0" fmla="*/ 99158 h 2533969"/>
              <a:gd name="connsiteX1" fmla="*/ 9167639 w 9167987"/>
              <a:gd name="connsiteY1" fmla="*/ 338643 h 2533969"/>
              <a:gd name="connsiteX2" fmla="*/ 9165911 w 9167987"/>
              <a:gd name="connsiteY2" fmla="*/ 1993889 h 2533969"/>
              <a:gd name="connsiteX3" fmla="*/ 1068808 w 9167987"/>
              <a:gd name="connsiteY3" fmla="*/ 2531954 h 2533969"/>
              <a:gd name="connsiteX4" fmla="*/ 25783 w 9167987"/>
              <a:gd name="connsiteY4" fmla="*/ 1929329 h 2533969"/>
              <a:gd name="connsiteX5" fmla="*/ 0 w 9167987"/>
              <a:gd name="connsiteY5" fmla="*/ 99158 h 2533969"/>
              <a:gd name="connsiteX0" fmla="*/ 0 w 9167987"/>
              <a:gd name="connsiteY0" fmla="*/ 99158 h 2533969"/>
              <a:gd name="connsiteX1" fmla="*/ 9167639 w 9167987"/>
              <a:gd name="connsiteY1" fmla="*/ 107734 h 2533969"/>
              <a:gd name="connsiteX2" fmla="*/ 9165911 w 9167987"/>
              <a:gd name="connsiteY2" fmla="*/ 1993889 h 2533969"/>
              <a:gd name="connsiteX3" fmla="*/ 1068808 w 9167987"/>
              <a:gd name="connsiteY3" fmla="*/ 2531954 h 2533969"/>
              <a:gd name="connsiteX4" fmla="*/ 25783 w 9167987"/>
              <a:gd name="connsiteY4" fmla="*/ 1929329 h 2533969"/>
              <a:gd name="connsiteX5" fmla="*/ 0 w 9167987"/>
              <a:gd name="connsiteY5" fmla="*/ 99158 h 2533969"/>
              <a:gd name="connsiteX0" fmla="*/ 0 w 9167987"/>
              <a:gd name="connsiteY0" fmla="*/ 116532 h 2551343"/>
              <a:gd name="connsiteX1" fmla="*/ 9167639 w 9167987"/>
              <a:gd name="connsiteY1" fmla="*/ 90472 h 2551343"/>
              <a:gd name="connsiteX2" fmla="*/ 9165911 w 9167987"/>
              <a:gd name="connsiteY2" fmla="*/ 2011263 h 2551343"/>
              <a:gd name="connsiteX3" fmla="*/ 1068808 w 9167987"/>
              <a:gd name="connsiteY3" fmla="*/ 2549328 h 2551343"/>
              <a:gd name="connsiteX4" fmla="*/ 25783 w 9167987"/>
              <a:gd name="connsiteY4" fmla="*/ 1946703 h 2551343"/>
              <a:gd name="connsiteX5" fmla="*/ 0 w 9167987"/>
              <a:gd name="connsiteY5" fmla="*/ 116532 h 2551343"/>
              <a:gd name="connsiteX0" fmla="*/ 0 w 9167987"/>
              <a:gd name="connsiteY0" fmla="*/ 116532 h 2551343"/>
              <a:gd name="connsiteX1" fmla="*/ 9167639 w 9167987"/>
              <a:gd name="connsiteY1" fmla="*/ 90472 h 2551343"/>
              <a:gd name="connsiteX2" fmla="*/ 9165911 w 9167987"/>
              <a:gd name="connsiteY2" fmla="*/ 2011263 h 2551343"/>
              <a:gd name="connsiteX3" fmla="*/ 1068808 w 9167987"/>
              <a:gd name="connsiteY3" fmla="*/ 2549328 h 2551343"/>
              <a:gd name="connsiteX4" fmla="*/ 25783 w 9167987"/>
              <a:gd name="connsiteY4" fmla="*/ 1946703 h 2551343"/>
              <a:gd name="connsiteX5" fmla="*/ 0 w 9167987"/>
              <a:gd name="connsiteY5" fmla="*/ 116532 h 2551343"/>
              <a:gd name="connsiteX0" fmla="*/ 0 w 9167987"/>
              <a:gd name="connsiteY0" fmla="*/ 116532 h 2551343"/>
              <a:gd name="connsiteX1" fmla="*/ 9167639 w 9167987"/>
              <a:gd name="connsiteY1" fmla="*/ 90472 h 2551343"/>
              <a:gd name="connsiteX2" fmla="*/ 9165911 w 9167987"/>
              <a:gd name="connsiteY2" fmla="*/ 2011263 h 2551343"/>
              <a:gd name="connsiteX3" fmla="*/ 1068808 w 9167987"/>
              <a:gd name="connsiteY3" fmla="*/ 2549328 h 2551343"/>
              <a:gd name="connsiteX4" fmla="*/ 25783 w 9167987"/>
              <a:gd name="connsiteY4" fmla="*/ 1946703 h 2551343"/>
              <a:gd name="connsiteX5" fmla="*/ 0 w 9167987"/>
              <a:gd name="connsiteY5" fmla="*/ 116532 h 2551343"/>
              <a:gd name="connsiteX0" fmla="*/ 0 w 9167987"/>
              <a:gd name="connsiteY0" fmla="*/ 26060 h 2460871"/>
              <a:gd name="connsiteX1" fmla="*/ 9167639 w 9167987"/>
              <a:gd name="connsiteY1" fmla="*/ 0 h 2460871"/>
              <a:gd name="connsiteX2" fmla="*/ 9165911 w 9167987"/>
              <a:gd name="connsiteY2" fmla="*/ 1920791 h 2460871"/>
              <a:gd name="connsiteX3" fmla="*/ 1068808 w 9167987"/>
              <a:gd name="connsiteY3" fmla="*/ 2458856 h 2460871"/>
              <a:gd name="connsiteX4" fmla="*/ 25783 w 9167987"/>
              <a:gd name="connsiteY4" fmla="*/ 1856231 h 2460871"/>
              <a:gd name="connsiteX5" fmla="*/ 0 w 9167987"/>
              <a:gd name="connsiteY5" fmla="*/ 26060 h 2460871"/>
              <a:gd name="connsiteX0" fmla="*/ 0 w 9168318"/>
              <a:gd name="connsiteY0" fmla="*/ 26060 h 2460871"/>
              <a:gd name="connsiteX1" fmla="*/ 9167639 w 9168318"/>
              <a:gd name="connsiteY1" fmla="*/ 0 h 2460871"/>
              <a:gd name="connsiteX2" fmla="*/ 9165911 w 9168318"/>
              <a:gd name="connsiteY2" fmla="*/ 1920791 h 2460871"/>
              <a:gd name="connsiteX3" fmla="*/ 1068808 w 9168318"/>
              <a:gd name="connsiteY3" fmla="*/ 2458856 h 2460871"/>
              <a:gd name="connsiteX4" fmla="*/ 25783 w 9168318"/>
              <a:gd name="connsiteY4" fmla="*/ 1856231 h 2460871"/>
              <a:gd name="connsiteX5" fmla="*/ 0 w 9168318"/>
              <a:gd name="connsiteY5" fmla="*/ 26060 h 2460871"/>
              <a:gd name="connsiteX0" fmla="*/ 12003 w 9148571"/>
              <a:gd name="connsiteY0" fmla="*/ 200685 h 2460871"/>
              <a:gd name="connsiteX1" fmla="*/ 9147892 w 9148571"/>
              <a:gd name="connsiteY1" fmla="*/ 0 h 2460871"/>
              <a:gd name="connsiteX2" fmla="*/ 9146164 w 9148571"/>
              <a:gd name="connsiteY2" fmla="*/ 1920791 h 2460871"/>
              <a:gd name="connsiteX3" fmla="*/ 1049061 w 9148571"/>
              <a:gd name="connsiteY3" fmla="*/ 2458856 h 2460871"/>
              <a:gd name="connsiteX4" fmla="*/ 6036 w 9148571"/>
              <a:gd name="connsiteY4" fmla="*/ 1856231 h 2460871"/>
              <a:gd name="connsiteX5" fmla="*/ 12003 w 9148571"/>
              <a:gd name="connsiteY5" fmla="*/ 200685 h 2460871"/>
              <a:gd name="connsiteX0" fmla="*/ 3924 w 9150017"/>
              <a:gd name="connsiteY0" fmla="*/ 197510 h 2460871"/>
              <a:gd name="connsiteX1" fmla="*/ 9149338 w 9150017"/>
              <a:gd name="connsiteY1" fmla="*/ 0 h 2460871"/>
              <a:gd name="connsiteX2" fmla="*/ 9147610 w 9150017"/>
              <a:gd name="connsiteY2" fmla="*/ 1920791 h 2460871"/>
              <a:gd name="connsiteX3" fmla="*/ 1050507 w 9150017"/>
              <a:gd name="connsiteY3" fmla="*/ 2458856 h 2460871"/>
              <a:gd name="connsiteX4" fmla="*/ 7482 w 9150017"/>
              <a:gd name="connsiteY4" fmla="*/ 1856231 h 2460871"/>
              <a:gd name="connsiteX5" fmla="*/ 3924 w 9150017"/>
              <a:gd name="connsiteY5" fmla="*/ 197510 h 2460871"/>
              <a:gd name="connsiteX0" fmla="*/ 4494 w 9150587"/>
              <a:gd name="connsiteY0" fmla="*/ 197510 h 2460871"/>
              <a:gd name="connsiteX1" fmla="*/ 9149908 w 9150587"/>
              <a:gd name="connsiteY1" fmla="*/ 0 h 2460871"/>
              <a:gd name="connsiteX2" fmla="*/ 9148180 w 9150587"/>
              <a:gd name="connsiteY2" fmla="*/ 1920791 h 2460871"/>
              <a:gd name="connsiteX3" fmla="*/ 1051077 w 9150587"/>
              <a:gd name="connsiteY3" fmla="*/ 2458856 h 2460871"/>
              <a:gd name="connsiteX4" fmla="*/ 8052 w 9150587"/>
              <a:gd name="connsiteY4" fmla="*/ 1856231 h 2460871"/>
              <a:gd name="connsiteX5" fmla="*/ 4494 w 9150587"/>
              <a:gd name="connsiteY5" fmla="*/ 197510 h 2460871"/>
              <a:gd name="connsiteX0" fmla="*/ 0 w 9146093"/>
              <a:gd name="connsiteY0" fmla="*/ 197510 h 2460871"/>
              <a:gd name="connsiteX1" fmla="*/ 9145414 w 9146093"/>
              <a:gd name="connsiteY1" fmla="*/ 0 h 2460871"/>
              <a:gd name="connsiteX2" fmla="*/ 9143686 w 9146093"/>
              <a:gd name="connsiteY2" fmla="*/ 1920791 h 2460871"/>
              <a:gd name="connsiteX3" fmla="*/ 1046583 w 9146093"/>
              <a:gd name="connsiteY3" fmla="*/ 2458856 h 2460871"/>
              <a:gd name="connsiteX4" fmla="*/ 3558 w 9146093"/>
              <a:gd name="connsiteY4" fmla="*/ 1856231 h 2460871"/>
              <a:gd name="connsiteX5" fmla="*/ 0 w 9146093"/>
              <a:gd name="connsiteY5" fmla="*/ 197510 h 2460871"/>
              <a:gd name="connsiteX0" fmla="*/ 0 w 9146093"/>
              <a:gd name="connsiteY0" fmla="*/ 197510 h 2460871"/>
              <a:gd name="connsiteX1" fmla="*/ 9145414 w 9146093"/>
              <a:gd name="connsiteY1" fmla="*/ 0 h 2460871"/>
              <a:gd name="connsiteX2" fmla="*/ 9143686 w 9146093"/>
              <a:gd name="connsiteY2" fmla="*/ 1920791 h 2460871"/>
              <a:gd name="connsiteX3" fmla="*/ 1046583 w 9146093"/>
              <a:gd name="connsiteY3" fmla="*/ 2458856 h 2460871"/>
              <a:gd name="connsiteX4" fmla="*/ 3558 w 9146093"/>
              <a:gd name="connsiteY4" fmla="*/ 1856231 h 2460871"/>
              <a:gd name="connsiteX5" fmla="*/ 0 w 9146093"/>
              <a:gd name="connsiteY5" fmla="*/ 197510 h 2460871"/>
              <a:gd name="connsiteX0" fmla="*/ 0 w 9148934"/>
              <a:gd name="connsiteY0" fmla="*/ 3835 h 2267196"/>
              <a:gd name="connsiteX1" fmla="*/ 9148589 w 9148934"/>
              <a:gd name="connsiteY1" fmla="*/ 0 h 2267196"/>
              <a:gd name="connsiteX2" fmla="*/ 9143686 w 9148934"/>
              <a:gd name="connsiteY2" fmla="*/ 1727116 h 2267196"/>
              <a:gd name="connsiteX3" fmla="*/ 1046583 w 9148934"/>
              <a:gd name="connsiteY3" fmla="*/ 2265181 h 2267196"/>
              <a:gd name="connsiteX4" fmla="*/ 3558 w 9148934"/>
              <a:gd name="connsiteY4" fmla="*/ 1662556 h 2267196"/>
              <a:gd name="connsiteX5" fmla="*/ 0 w 9148934"/>
              <a:gd name="connsiteY5" fmla="*/ 3835 h 2267196"/>
              <a:gd name="connsiteX0" fmla="*/ 0 w 9148934"/>
              <a:gd name="connsiteY0" fmla="*/ 0 h 2273932"/>
              <a:gd name="connsiteX1" fmla="*/ 9148589 w 9148934"/>
              <a:gd name="connsiteY1" fmla="*/ 6736 h 2273932"/>
              <a:gd name="connsiteX2" fmla="*/ 9143686 w 9148934"/>
              <a:gd name="connsiteY2" fmla="*/ 1733852 h 2273932"/>
              <a:gd name="connsiteX3" fmla="*/ 1046583 w 9148934"/>
              <a:gd name="connsiteY3" fmla="*/ 2271917 h 2273932"/>
              <a:gd name="connsiteX4" fmla="*/ 3558 w 9148934"/>
              <a:gd name="connsiteY4" fmla="*/ 1669292 h 2273932"/>
              <a:gd name="connsiteX5" fmla="*/ 0 w 9148934"/>
              <a:gd name="connsiteY5" fmla="*/ 0 h 227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8934" h="2273932">
                <a:moveTo>
                  <a:pt x="0" y="0"/>
                </a:moveTo>
                <a:lnTo>
                  <a:pt x="9148589" y="6736"/>
                </a:lnTo>
                <a:cubicBezTo>
                  <a:pt x="9150282" y="548790"/>
                  <a:pt x="9145294" y="782464"/>
                  <a:pt x="9143686" y="1733852"/>
                </a:cubicBezTo>
                <a:lnTo>
                  <a:pt x="1046583" y="2271917"/>
                </a:lnTo>
                <a:cubicBezTo>
                  <a:pt x="672082" y="2293457"/>
                  <a:pt x="303092" y="2145640"/>
                  <a:pt x="3558" y="1669292"/>
                </a:cubicBezTo>
                <a:cubicBezTo>
                  <a:pt x="2436" y="558931"/>
                  <a:pt x="8531" y="1251119"/>
                  <a:pt x="0" y="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8" name="Rectangle 17"/>
          <p:cNvSpPr/>
          <p:nvPr userDrawn="1"/>
        </p:nvSpPr>
        <p:spPr>
          <a:xfrm>
            <a:off x="0" y="6175888"/>
            <a:ext cx="12192005" cy="703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205B"/>
              </a:solidFill>
            </a:endParaRPr>
          </a:p>
        </p:txBody>
      </p:sp>
      <p:sp>
        <p:nvSpPr>
          <p:cNvPr id="20"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dirty="0">
              <a:solidFill>
                <a:srgbClr val="FFFFFF">
                  <a:alpha val="40000"/>
                </a:srgbClr>
              </a:solidFill>
              <a:latin typeface="Arial"/>
            </a:endParaRPr>
          </a:p>
        </p:txBody>
      </p:sp>
      <p:pic>
        <p:nvPicPr>
          <p:cNvPr id="24" name="Picture 23"/>
          <p:cNvPicPr>
            <a:picLocks noChangeAspect="1"/>
          </p:cNvPicPr>
          <p:nvPr userDrawn="1"/>
        </p:nvPicPr>
        <p:blipFill>
          <a:blip r:embed="rId3" cstate="email">
            <a:alphaModFix amt="10000"/>
            <a:extLst>
              <a:ext uri="{28A0092B-C50C-407E-A947-70E740481C1C}">
                <a14:useLocalDpi xmlns:a14="http://schemas.microsoft.com/office/drawing/2010/main"/>
              </a:ext>
            </a:extLst>
          </a:blip>
          <a:stretch>
            <a:fillRect/>
          </a:stretch>
        </p:blipFill>
        <p:spPr>
          <a:xfrm>
            <a:off x="613600" y="375031"/>
            <a:ext cx="4206240" cy="2838297"/>
          </a:xfrm>
          <a:prstGeom prst="rect">
            <a:avLst/>
          </a:prstGeom>
        </p:spPr>
      </p:pic>
      <p:sp>
        <p:nvSpPr>
          <p:cNvPr id="16" name="Text Placeholder 37"/>
          <p:cNvSpPr>
            <a:spLocks noGrp="1"/>
          </p:cNvSpPr>
          <p:nvPr>
            <p:ph type="body" sz="quarter" idx="11" hasCustomPrompt="1"/>
          </p:nvPr>
        </p:nvSpPr>
        <p:spPr>
          <a:xfrm>
            <a:off x="808720" y="1668736"/>
            <a:ext cx="10950299" cy="1249063"/>
          </a:xfrm>
          <a:prstGeom prst="rect">
            <a:avLst/>
          </a:prstGeom>
        </p:spPr>
        <p:txBody>
          <a:bodyPr/>
          <a:lstStyle>
            <a:lvl1pPr>
              <a:defRPr sz="2000" i="1" baseline="0">
                <a:solidFill>
                  <a:srgbClr val="FFFFFF"/>
                </a:solidFill>
                <a:effectLst>
                  <a:outerShdw blurRad="50800" dist="38100" dir="2700000" algn="tl" rotWithShape="0">
                    <a:srgbClr val="000000">
                      <a:alpha val="20000"/>
                    </a:srgbClr>
                  </a:outerShdw>
                </a:effectLst>
                <a:latin typeface="+mn-lt"/>
                <a:cs typeface="Arial" pitchFamily="34" charset="0"/>
              </a:defRPr>
            </a:lvl1pPr>
          </a:lstStyle>
          <a:p>
            <a:pPr lvl="0"/>
            <a:r>
              <a:rPr lang="en-US" dirty="0"/>
              <a:t>Second Line</a:t>
            </a:r>
          </a:p>
        </p:txBody>
      </p:sp>
      <p:sp>
        <p:nvSpPr>
          <p:cNvPr id="17" name="Text Placeholder 9"/>
          <p:cNvSpPr>
            <a:spLocks noGrp="1"/>
          </p:cNvSpPr>
          <p:nvPr>
            <p:ph type="body" sz="quarter" idx="13" hasCustomPrompt="1"/>
          </p:nvPr>
        </p:nvSpPr>
        <p:spPr>
          <a:xfrm>
            <a:off x="808724" y="482744"/>
            <a:ext cx="10950297" cy="1262435"/>
          </a:xfrm>
          <a:prstGeom prst="rect">
            <a:avLst/>
          </a:prstGeom>
        </p:spPr>
        <p:txBody>
          <a:bodyPr wrap="square" anchor="b" anchorCtr="0">
            <a:noAutofit/>
          </a:bodyPr>
          <a:lstStyle>
            <a:lvl1pPr>
              <a:lnSpc>
                <a:spcPts val="3400"/>
              </a:lnSpc>
              <a:defRPr sz="2800" b="1" i="1" spc="0" baseline="0">
                <a:solidFill>
                  <a:schemeClr val="bg1"/>
                </a:solidFill>
                <a:effectLst>
                  <a:outerShdw blurRad="50800" dist="38100" dir="2700000" algn="tl" rotWithShape="0">
                    <a:srgbClr val="000000">
                      <a:alpha val="20000"/>
                    </a:srgbClr>
                  </a:outerShdw>
                </a:effectLst>
                <a:latin typeface="+mj-lt"/>
                <a:cs typeface="Arial" pitchFamily="34" charset="0"/>
              </a:defRPr>
            </a:lvl1pPr>
          </a:lstStyle>
          <a:p>
            <a:r>
              <a:rPr lang="en-US" dirty="0"/>
              <a:t>Main Section Divider Page: Title Line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12" name="Picture 11">
            <a:extLst>
              <a:ext uri="{FF2B5EF4-FFF2-40B4-BE49-F238E27FC236}">
                <a16:creationId xmlns:a16="http://schemas.microsoft.com/office/drawing/2014/main" id="{5ACFFC4E-7642-4453-83EB-432848131378}"/>
              </a:ext>
            </a:extLst>
          </p:cNvPr>
          <p:cNvPicPr>
            <a:picLocks noChangeAspect="1"/>
          </p:cNvPicPr>
          <p:nvPr userDrawn="1"/>
        </p:nvPicPr>
        <p:blipFill>
          <a:blip r:embed="rId5"/>
          <a:stretch>
            <a:fillRect/>
          </a:stretch>
        </p:blipFill>
        <p:spPr>
          <a:xfrm rot="18215546">
            <a:off x="11825204" y="6385496"/>
            <a:ext cx="133753" cy="96856"/>
          </a:xfrm>
          <a:prstGeom prst="rect">
            <a:avLst/>
          </a:prstGeom>
        </p:spPr>
      </p:pic>
    </p:spTree>
  </p:cSld>
  <p:clrMapOvr>
    <a:masterClrMapping/>
  </p:clrMapOvr>
  <p:transition spd="slow">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leflex - PPT Guidelines">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rgbClr val="FFFFFF"/>
              </a:solidFill>
            </a:endParaRPr>
          </a:p>
        </p:txBody>
      </p:sp>
      <p:sp>
        <p:nvSpPr>
          <p:cNvPr id="12" name="Text Placeholder 9"/>
          <p:cNvSpPr>
            <a:spLocks noGrp="1"/>
          </p:cNvSpPr>
          <p:nvPr>
            <p:ph type="body" sz="quarter" idx="13" hasCustomPrompt="1"/>
          </p:nvPr>
        </p:nvSpPr>
        <p:spPr>
          <a:xfrm>
            <a:off x="745069" y="863016"/>
            <a:ext cx="11059007"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Guidelines</a:t>
            </a:r>
          </a:p>
        </p:txBody>
      </p:sp>
      <p:pic>
        <p:nvPicPr>
          <p:cNvPr id="2" name="Picture 1">
            <a:extLst>
              <a:ext uri="{FF2B5EF4-FFF2-40B4-BE49-F238E27FC236}">
                <a16:creationId xmlns:a16="http://schemas.microsoft.com/office/drawing/2014/main" id="{E38F850A-0580-4F2F-BFD5-024C6E5BC31B}"/>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6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Divider Page Blue - PMS 31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83127"/>
            <a:ext cx="12192000" cy="4114800"/>
          </a:xfrm>
          <a:prstGeom prst="rect">
            <a:avLst/>
          </a:prstGeom>
        </p:spPr>
      </p:pic>
      <p:sp>
        <p:nvSpPr>
          <p:cNvPr id="9" name="Freihandform 5"/>
          <p:cNvSpPr/>
          <p:nvPr userDrawn="1"/>
        </p:nvSpPr>
        <p:spPr>
          <a:xfrm rot="10800000">
            <a:off x="-2943" y="-16838"/>
            <a:ext cx="12201893" cy="2975441"/>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523759"/>
              <a:gd name="connsiteX1" fmla="*/ 9158798 w 9158914"/>
              <a:gd name="connsiteY1" fmla="*/ 2523759 h 2523759"/>
              <a:gd name="connsiteX2" fmla="*/ 9144765 w 9158914"/>
              <a:gd name="connsiteY2" fmla="*/ 64560 h 2523759"/>
              <a:gd name="connsiteX3" fmla="*/ 1047662 w 9158914"/>
              <a:gd name="connsiteY3" fmla="*/ 602625 h 2523759"/>
              <a:gd name="connsiteX4" fmla="*/ 4637 w 9158914"/>
              <a:gd name="connsiteY4" fmla="*/ 0 h 2523759"/>
              <a:gd name="connsiteX5" fmla="*/ 0 w 9158914"/>
              <a:gd name="connsiteY5" fmla="*/ 2034797 h 2523759"/>
              <a:gd name="connsiteX0" fmla="*/ 0 w 9158914"/>
              <a:gd name="connsiteY0" fmla="*/ 2512317 h 2523759"/>
              <a:gd name="connsiteX1" fmla="*/ 9158798 w 9158914"/>
              <a:gd name="connsiteY1" fmla="*/ 2523759 h 2523759"/>
              <a:gd name="connsiteX2" fmla="*/ 9144765 w 9158914"/>
              <a:gd name="connsiteY2" fmla="*/ 64560 h 2523759"/>
              <a:gd name="connsiteX3" fmla="*/ 1047662 w 9158914"/>
              <a:gd name="connsiteY3" fmla="*/ 602625 h 2523759"/>
              <a:gd name="connsiteX4" fmla="*/ 4637 w 9158914"/>
              <a:gd name="connsiteY4" fmla="*/ 0 h 2523759"/>
              <a:gd name="connsiteX5" fmla="*/ 0 w 9158914"/>
              <a:gd name="connsiteY5" fmla="*/ 2512317 h 2523759"/>
              <a:gd name="connsiteX0" fmla="*/ 0 w 9170206"/>
              <a:gd name="connsiteY0" fmla="*/ 2512317 h 2523759"/>
              <a:gd name="connsiteX1" fmla="*/ 9158798 w 9170206"/>
              <a:gd name="connsiteY1" fmla="*/ 2523759 h 2523759"/>
              <a:gd name="connsiteX2" fmla="*/ 9170206 w 9170206"/>
              <a:gd name="connsiteY2" fmla="*/ 64560 h 2523759"/>
              <a:gd name="connsiteX3" fmla="*/ 1047662 w 9170206"/>
              <a:gd name="connsiteY3" fmla="*/ 602625 h 2523759"/>
              <a:gd name="connsiteX4" fmla="*/ 4637 w 9170206"/>
              <a:gd name="connsiteY4" fmla="*/ 0 h 2523759"/>
              <a:gd name="connsiteX5" fmla="*/ 0 w 9170206"/>
              <a:gd name="connsiteY5" fmla="*/ 2512317 h 2523759"/>
              <a:gd name="connsiteX0" fmla="*/ 0 w 9186162"/>
              <a:gd name="connsiteY0" fmla="*/ 2512317 h 2523759"/>
              <a:gd name="connsiteX1" fmla="*/ 9186057 w 9186162"/>
              <a:gd name="connsiteY1" fmla="*/ 2523759 h 2523759"/>
              <a:gd name="connsiteX2" fmla="*/ 9170206 w 9186162"/>
              <a:gd name="connsiteY2" fmla="*/ 64560 h 2523759"/>
              <a:gd name="connsiteX3" fmla="*/ 1047662 w 9186162"/>
              <a:gd name="connsiteY3" fmla="*/ 602625 h 2523759"/>
              <a:gd name="connsiteX4" fmla="*/ 4637 w 9186162"/>
              <a:gd name="connsiteY4" fmla="*/ 0 h 2523759"/>
              <a:gd name="connsiteX5" fmla="*/ 0 w 9186162"/>
              <a:gd name="connsiteY5" fmla="*/ 2512317 h 2523759"/>
              <a:gd name="connsiteX0" fmla="*/ 0 w 9186162"/>
              <a:gd name="connsiteY0" fmla="*/ 2521389 h 2523759"/>
              <a:gd name="connsiteX1" fmla="*/ 9186057 w 9186162"/>
              <a:gd name="connsiteY1" fmla="*/ 2523759 h 2523759"/>
              <a:gd name="connsiteX2" fmla="*/ 9170206 w 9186162"/>
              <a:gd name="connsiteY2" fmla="*/ 64560 h 2523759"/>
              <a:gd name="connsiteX3" fmla="*/ 1047662 w 9186162"/>
              <a:gd name="connsiteY3" fmla="*/ 602625 h 2523759"/>
              <a:gd name="connsiteX4" fmla="*/ 4637 w 9186162"/>
              <a:gd name="connsiteY4" fmla="*/ 0 h 2523759"/>
              <a:gd name="connsiteX5" fmla="*/ 0 w 9186162"/>
              <a:gd name="connsiteY5" fmla="*/ 2521389 h 2523759"/>
              <a:gd name="connsiteX0" fmla="*/ 0 w 9197688"/>
              <a:gd name="connsiteY0" fmla="*/ 2521389 h 2521390"/>
              <a:gd name="connsiteX1" fmla="*/ 9197621 w 9197688"/>
              <a:gd name="connsiteY1" fmla="*/ 2073486 h 2521390"/>
              <a:gd name="connsiteX2" fmla="*/ 9170206 w 9197688"/>
              <a:gd name="connsiteY2" fmla="*/ 64560 h 2521390"/>
              <a:gd name="connsiteX3" fmla="*/ 1047662 w 9197688"/>
              <a:gd name="connsiteY3" fmla="*/ 602625 h 2521390"/>
              <a:gd name="connsiteX4" fmla="*/ 4637 w 9197688"/>
              <a:gd name="connsiteY4" fmla="*/ 0 h 2521390"/>
              <a:gd name="connsiteX5" fmla="*/ 0 w 9197688"/>
              <a:gd name="connsiteY5" fmla="*/ 2521389 h 2521390"/>
              <a:gd name="connsiteX0" fmla="*/ 0 w 9170206"/>
              <a:gd name="connsiteY0" fmla="*/ 2521389 h 2521392"/>
              <a:gd name="connsiteX1" fmla="*/ 9162928 w 9170206"/>
              <a:gd name="connsiteY1" fmla="*/ 2385213 h 2521392"/>
              <a:gd name="connsiteX2" fmla="*/ 9170206 w 9170206"/>
              <a:gd name="connsiteY2" fmla="*/ 64560 h 2521392"/>
              <a:gd name="connsiteX3" fmla="*/ 1047662 w 9170206"/>
              <a:gd name="connsiteY3" fmla="*/ 602625 h 2521392"/>
              <a:gd name="connsiteX4" fmla="*/ 4637 w 9170206"/>
              <a:gd name="connsiteY4" fmla="*/ 0 h 2521392"/>
              <a:gd name="connsiteX5" fmla="*/ 0 w 9170206"/>
              <a:gd name="connsiteY5" fmla="*/ 2521389 h 2521392"/>
              <a:gd name="connsiteX0" fmla="*/ 0 w 9193335"/>
              <a:gd name="connsiteY0" fmla="*/ 2175025 h 2385213"/>
              <a:gd name="connsiteX1" fmla="*/ 9186057 w 9193335"/>
              <a:gd name="connsiteY1" fmla="*/ 2385213 h 2385213"/>
              <a:gd name="connsiteX2" fmla="*/ 9193335 w 9193335"/>
              <a:gd name="connsiteY2" fmla="*/ 64560 h 2385213"/>
              <a:gd name="connsiteX3" fmla="*/ 1070791 w 9193335"/>
              <a:gd name="connsiteY3" fmla="*/ 602625 h 2385213"/>
              <a:gd name="connsiteX4" fmla="*/ 27766 w 9193335"/>
              <a:gd name="connsiteY4" fmla="*/ 0 h 2385213"/>
              <a:gd name="connsiteX5" fmla="*/ 0 w 9193335"/>
              <a:gd name="connsiteY5" fmla="*/ 2175025 h 2385213"/>
              <a:gd name="connsiteX0" fmla="*/ 0 w 9170206"/>
              <a:gd name="connsiteY0" fmla="*/ 2371298 h 2385213"/>
              <a:gd name="connsiteX1" fmla="*/ 9162928 w 9170206"/>
              <a:gd name="connsiteY1" fmla="*/ 2385213 h 2385213"/>
              <a:gd name="connsiteX2" fmla="*/ 9170206 w 9170206"/>
              <a:gd name="connsiteY2" fmla="*/ 64560 h 2385213"/>
              <a:gd name="connsiteX3" fmla="*/ 1047662 w 9170206"/>
              <a:gd name="connsiteY3" fmla="*/ 602625 h 2385213"/>
              <a:gd name="connsiteX4" fmla="*/ 4637 w 9170206"/>
              <a:gd name="connsiteY4" fmla="*/ 0 h 2385213"/>
              <a:gd name="connsiteX5" fmla="*/ 0 w 9170206"/>
              <a:gd name="connsiteY5" fmla="*/ 2371298 h 2385213"/>
              <a:gd name="connsiteX0" fmla="*/ 0 w 9170206"/>
              <a:gd name="connsiteY0" fmla="*/ 2371298 h 2371396"/>
              <a:gd name="connsiteX1" fmla="*/ 9162928 w 9170206"/>
              <a:gd name="connsiteY1" fmla="*/ 2220113 h 2371396"/>
              <a:gd name="connsiteX2" fmla="*/ 9170206 w 9170206"/>
              <a:gd name="connsiteY2" fmla="*/ 64560 h 2371396"/>
              <a:gd name="connsiteX3" fmla="*/ 1047662 w 9170206"/>
              <a:gd name="connsiteY3" fmla="*/ 602625 h 2371396"/>
              <a:gd name="connsiteX4" fmla="*/ 4637 w 9170206"/>
              <a:gd name="connsiteY4" fmla="*/ 0 h 2371396"/>
              <a:gd name="connsiteX5" fmla="*/ 0 w 9170206"/>
              <a:gd name="connsiteY5" fmla="*/ 2371298 h 2371396"/>
              <a:gd name="connsiteX0" fmla="*/ 2496 w 9166342"/>
              <a:gd name="connsiteY0" fmla="*/ 2215723 h 2220113"/>
              <a:gd name="connsiteX1" fmla="*/ 9159064 w 9166342"/>
              <a:gd name="connsiteY1" fmla="*/ 2220113 h 2220113"/>
              <a:gd name="connsiteX2" fmla="*/ 9166342 w 9166342"/>
              <a:gd name="connsiteY2" fmla="*/ 64560 h 2220113"/>
              <a:gd name="connsiteX3" fmla="*/ 1043798 w 9166342"/>
              <a:gd name="connsiteY3" fmla="*/ 602625 h 2220113"/>
              <a:gd name="connsiteX4" fmla="*/ 773 w 9166342"/>
              <a:gd name="connsiteY4" fmla="*/ 0 h 2220113"/>
              <a:gd name="connsiteX5" fmla="*/ 2496 w 9166342"/>
              <a:gd name="connsiteY5" fmla="*/ 2215723 h 2220113"/>
              <a:gd name="connsiteX0" fmla="*/ 2496 w 9166342"/>
              <a:gd name="connsiteY0" fmla="*/ 2215723 h 2220113"/>
              <a:gd name="connsiteX1" fmla="*/ 9164359 w 9166342"/>
              <a:gd name="connsiteY1" fmla="*/ 2220113 h 2220113"/>
              <a:gd name="connsiteX2" fmla="*/ 9166342 w 9166342"/>
              <a:gd name="connsiteY2" fmla="*/ 64560 h 2220113"/>
              <a:gd name="connsiteX3" fmla="*/ 1043798 w 9166342"/>
              <a:gd name="connsiteY3" fmla="*/ 602625 h 2220113"/>
              <a:gd name="connsiteX4" fmla="*/ 773 w 9166342"/>
              <a:gd name="connsiteY4" fmla="*/ 0 h 2220113"/>
              <a:gd name="connsiteX5" fmla="*/ 2496 w 9166342"/>
              <a:gd name="connsiteY5" fmla="*/ 2215723 h 2220113"/>
              <a:gd name="connsiteX0" fmla="*/ 2496 w 9166342"/>
              <a:gd name="connsiteY0" fmla="*/ 2231580 h 2231580"/>
              <a:gd name="connsiteX1" fmla="*/ 9164359 w 9166342"/>
              <a:gd name="connsiteY1" fmla="*/ 2220113 h 2231580"/>
              <a:gd name="connsiteX2" fmla="*/ 9166342 w 9166342"/>
              <a:gd name="connsiteY2" fmla="*/ 64560 h 2231580"/>
              <a:gd name="connsiteX3" fmla="*/ 1043798 w 9166342"/>
              <a:gd name="connsiteY3" fmla="*/ 602625 h 2231580"/>
              <a:gd name="connsiteX4" fmla="*/ 773 w 9166342"/>
              <a:gd name="connsiteY4" fmla="*/ 0 h 2231580"/>
              <a:gd name="connsiteX5" fmla="*/ 2496 w 9166342"/>
              <a:gd name="connsiteY5" fmla="*/ 2231580 h 223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342" h="2231580">
                <a:moveTo>
                  <a:pt x="2496" y="2231580"/>
                </a:moveTo>
                <a:lnTo>
                  <a:pt x="9164359" y="2220113"/>
                </a:lnTo>
                <a:cubicBezTo>
                  <a:pt x="9166052" y="1553970"/>
                  <a:pt x="9164649" y="730703"/>
                  <a:pt x="9166342" y="64560"/>
                </a:cubicBezTo>
                <a:lnTo>
                  <a:pt x="1043798" y="602625"/>
                </a:lnTo>
                <a:cubicBezTo>
                  <a:pt x="669297" y="624165"/>
                  <a:pt x="300307" y="476348"/>
                  <a:pt x="773" y="0"/>
                </a:cubicBezTo>
                <a:cubicBezTo>
                  <a:pt x="-2466" y="696214"/>
                  <a:pt x="5735" y="1535366"/>
                  <a:pt x="2496" y="223158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pic>
        <p:nvPicPr>
          <p:cNvPr id="10" name="Picture 9"/>
          <p:cNvPicPr>
            <a:picLocks noChangeAspect="1"/>
          </p:cNvPicPr>
          <p:nvPr userDrawn="1"/>
        </p:nvPicPr>
        <p:blipFill>
          <a:blip r:embed="rId3" cstate="email">
            <a:alphaModFix amt="10000"/>
            <a:extLst>
              <a:ext uri="{28A0092B-C50C-407E-A947-70E740481C1C}">
                <a14:useLocalDpi xmlns:a14="http://schemas.microsoft.com/office/drawing/2010/main"/>
              </a:ext>
            </a:extLst>
          </a:blip>
          <a:stretch>
            <a:fillRect/>
          </a:stretch>
        </p:blipFill>
        <p:spPr>
          <a:xfrm>
            <a:off x="588515" y="116239"/>
            <a:ext cx="4206240" cy="2838297"/>
          </a:xfrm>
          <a:prstGeom prst="rect">
            <a:avLst/>
          </a:prstGeom>
        </p:spPr>
      </p:pic>
      <p:sp>
        <p:nvSpPr>
          <p:cNvPr id="11" name="Text Placeholder 37"/>
          <p:cNvSpPr>
            <a:spLocks noGrp="1"/>
          </p:cNvSpPr>
          <p:nvPr>
            <p:ph type="body" sz="quarter" idx="11" hasCustomPrompt="1"/>
          </p:nvPr>
        </p:nvSpPr>
        <p:spPr>
          <a:xfrm>
            <a:off x="808720" y="1668736"/>
            <a:ext cx="10950299" cy="1249063"/>
          </a:xfrm>
          <a:prstGeom prst="rect">
            <a:avLst/>
          </a:prstGeom>
        </p:spPr>
        <p:txBody>
          <a:bodyPr/>
          <a:lstStyle>
            <a:lvl1pPr>
              <a:defRPr sz="2000" i="1" baseline="0">
                <a:solidFill>
                  <a:srgbClr val="FFFFFF"/>
                </a:solidFill>
                <a:effectLst>
                  <a:outerShdw blurRad="50800" dist="38100" dir="2700000" algn="tl" rotWithShape="0">
                    <a:srgbClr val="000000">
                      <a:alpha val="20000"/>
                    </a:srgbClr>
                  </a:outerShdw>
                </a:effectLst>
                <a:latin typeface="+mn-lt"/>
                <a:cs typeface="Arial" pitchFamily="34" charset="0"/>
              </a:defRPr>
            </a:lvl1pPr>
          </a:lstStyle>
          <a:p>
            <a:pPr lvl="0"/>
            <a:r>
              <a:rPr lang="en-US" dirty="0"/>
              <a:t>Second Line</a:t>
            </a:r>
          </a:p>
        </p:txBody>
      </p:sp>
      <p:sp>
        <p:nvSpPr>
          <p:cNvPr id="12" name="Text Placeholder 9"/>
          <p:cNvSpPr>
            <a:spLocks noGrp="1"/>
          </p:cNvSpPr>
          <p:nvPr>
            <p:ph type="body" sz="quarter" idx="13" hasCustomPrompt="1"/>
          </p:nvPr>
        </p:nvSpPr>
        <p:spPr>
          <a:xfrm>
            <a:off x="808724" y="482744"/>
            <a:ext cx="10950297" cy="1262435"/>
          </a:xfrm>
          <a:prstGeom prst="rect">
            <a:avLst/>
          </a:prstGeom>
        </p:spPr>
        <p:txBody>
          <a:bodyPr wrap="square" anchor="b" anchorCtr="0">
            <a:noAutofit/>
          </a:bodyPr>
          <a:lstStyle>
            <a:lvl1pPr>
              <a:lnSpc>
                <a:spcPts val="3400"/>
              </a:lnSpc>
              <a:defRPr sz="2800" b="1" i="1" spc="0" baseline="0">
                <a:solidFill>
                  <a:schemeClr val="bg1"/>
                </a:solidFill>
                <a:effectLst>
                  <a:outerShdw blurRad="50800" dist="38100" dir="2700000" algn="tl" rotWithShape="0">
                    <a:srgbClr val="000000">
                      <a:alpha val="20000"/>
                    </a:srgbClr>
                  </a:outerShdw>
                </a:effectLst>
                <a:latin typeface="+mj-lt"/>
                <a:cs typeface="Arial" pitchFamily="34" charset="0"/>
              </a:defRPr>
            </a:lvl1pPr>
          </a:lstStyle>
          <a:p>
            <a:r>
              <a:rPr lang="en-US" dirty="0"/>
              <a:t>Main Section Divider Page: Title Line</a:t>
            </a:r>
          </a:p>
        </p:txBody>
      </p:sp>
      <p:sp>
        <p:nvSpPr>
          <p:cNvPr id="8" name="TextBox 7"/>
          <p:cNvSpPr txBox="1"/>
          <p:nvPr userDrawn="1"/>
        </p:nvSpPr>
        <p:spPr>
          <a:xfrm>
            <a:off x="13600141" y="8947929"/>
            <a:ext cx="184731" cy="369332"/>
          </a:xfrm>
          <a:prstGeom prst="rect">
            <a:avLst/>
          </a:prstGeom>
          <a:solidFill>
            <a:schemeClr val="accent6">
              <a:lumMod val="40000"/>
              <a:lumOff val="60000"/>
              <a:alpha val="24000"/>
            </a:schemeClr>
          </a:solidFill>
          <a:effectLst/>
        </p:spPr>
        <p:txBody>
          <a:bodyPr wrap="none" rtlCol="0">
            <a:spAutoFit/>
          </a:bodyPr>
          <a:lstStyle/>
          <a:p>
            <a:endParaRPr lang="en-US" sz="1800" dirty="0">
              <a:solidFill>
                <a:srgbClr val="00205B"/>
              </a:solidFill>
            </a:endParaRPr>
          </a:p>
        </p:txBody>
      </p:sp>
      <p:sp>
        <p:nvSpPr>
          <p:cNvPr id="13" name="Rectangle 12"/>
          <p:cNvSpPr/>
          <p:nvPr userDrawn="1"/>
        </p:nvSpPr>
        <p:spPr>
          <a:xfrm>
            <a:off x="0" y="6175888"/>
            <a:ext cx="12192005" cy="703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205B"/>
              </a:solidFill>
            </a:endParaRPr>
          </a:p>
        </p:txBody>
      </p:sp>
      <p:sp>
        <p:nvSpPr>
          <p:cNvPr id="15"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dirty="0">
              <a:solidFill>
                <a:srgbClr val="FFFFFF">
                  <a:alpha val="40000"/>
                </a:srgbClr>
              </a:solidFill>
              <a:latin typeface="Arial"/>
            </a:endParaRP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16" name="Picture 15">
            <a:extLst>
              <a:ext uri="{FF2B5EF4-FFF2-40B4-BE49-F238E27FC236}">
                <a16:creationId xmlns:a16="http://schemas.microsoft.com/office/drawing/2014/main" id="{14638360-6FFC-4498-8213-0B7D68E412C8}"/>
              </a:ext>
            </a:extLst>
          </p:cNvPr>
          <p:cNvPicPr>
            <a:picLocks noChangeAspect="1"/>
          </p:cNvPicPr>
          <p:nvPr userDrawn="1"/>
        </p:nvPicPr>
        <p:blipFill>
          <a:blip r:embed="rId5"/>
          <a:stretch>
            <a:fillRect/>
          </a:stretch>
        </p:blipFill>
        <p:spPr>
          <a:xfrm rot="18215546">
            <a:off x="11825204" y="6385496"/>
            <a:ext cx="133753" cy="96856"/>
          </a:xfrm>
          <a:prstGeom prst="rect">
            <a:avLst/>
          </a:prstGeom>
        </p:spPr>
      </p:pic>
    </p:spTree>
  </p:cSld>
  <p:clrMapOvr>
    <a:masterClrMapping/>
  </p:clrMapOvr>
  <p:transition spd="slow">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Divider Page Green - PMS 36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3234"/>
            <a:ext cx="12192000" cy="4114800"/>
          </a:xfrm>
          <a:prstGeom prst="rect">
            <a:avLst/>
          </a:prstGeom>
        </p:spPr>
      </p:pic>
      <p:sp>
        <p:nvSpPr>
          <p:cNvPr id="11" name="Freihandform 5"/>
          <p:cNvSpPr/>
          <p:nvPr userDrawn="1"/>
        </p:nvSpPr>
        <p:spPr>
          <a:xfrm>
            <a:off x="-4112" y="-3147"/>
            <a:ext cx="12195912" cy="3024861"/>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8537 w 9154751"/>
              <a:gd name="connsiteY0" fmla="*/ 4625597 h 4625597"/>
              <a:gd name="connsiteX1" fmla="*/ 9154635 w 9154751"/>
              <a:gd name="connsiteY1" fmla="*/ 2036079 h 4625597"/>
              <a:gd name="connsiteX2" fmla="*/ 9140602 w 9154751"/>
              <a:gd name="connsiteY2" fmla="*/ 64560 h 4625597"/>
              <a:gd name="connsiteX3" fmla="*/ 1043499 w 9154751"/>
              <a:gd name="connsiteY3" fmla="*/ 602625 h 4625597"/>
              <a:gd name="connsiteX4" fmla="*/ 474 w 9154751"/>
              <a:gd name="connsiteY4" fmla="*/ 0 h 4625597"/>
              <a:gd name="connsiteX5" fmla="*/ 8537 w 9154751"/>
              <a:gd name="connsiteY5" fmla="*/ 4625597 h 4625597"/>
              <a:gd name="connsiteX0" fmla="*/ 8537 w 9142307"/>
              <a:gd name="connsiteY0" fmla="*/ 4625597 h 4625597"/>
              <a:gd name="connsiteX1" fmla="*/ 9141935 w 9142307"/>
              <a:gd name="connsiteY1" fmla="*/ 4588779 h 4625597"/>
              <a:gd name="connsiteX2" fmla="*/ 9140602 w 9142307"/>
              <a:gd name="connsiteY2" fmla="*/ 64560 h 4625597"/>
              <a:gd name="connsiteX3" fmla="*/ 1043499 w 9142307"/>
              <a:gd name="connsiteY3" fmla="*/ 602625 h 4625597"/>
              <a:gd name="connsiteX4" fmla="*/ 474 w 9142307"/>
              <a:gd name="connsiteY4" fmla="*/ 0 h 4625597"/>
              <a:gd name="connsiteX5" fmla="*/ 8537 w 9142307"/>
              <a:gd name="connsiteY5" fmla="*/ 4625597 h 4625597"/>
              <a:gd name="connsiteX0" fmla="*/ 0 w 9156072"/>
              <a:gd name="connsiteY0" fmla="*/ 98533 h 6540590"/>
              <a:gd name="connsiteX1" fmla="*/ 9155700 w 9156072"/>
              <a:gd name="connsiteY1" fmla="*/ 6540573 h 6540590"/>
              <a:gd name="connsiteX2" fmla="*/ 9154367 w 9156072"/>
              <a:gd name="connsiteY2" fmla="*/ 2016354 h 6540590"/>
              <a:gd name="connsiteX3" fmla="*/ 1057264 w 9156072"/>
              <a:gd name="connsiteY3" fmla="*/ 2554419 h 6540590"/>
              <a:gd name="connsiteX4" fmla="*/ 14239 w 9156072"/>
              <a:gd name="connsiteY4" fmla="*/ 1951794 h 6540590"/>
              <a:gd name="connsiteX5" fmla="*/ 0 w 9156072"/>
              <a:gd name="connsiteY5" fmla="*/ 98533 h 6540590"/>
              <a:gd name="connsiteX0" fmla="*/ 0 w 9154367"/>
              <a:gd name="connsiteY0" fmla="*/ 104703 h 2562604"/>
              <a:gd name="connsiteX1" fmla="*/ 9144549 w 9154367"/>
              <a:gd name="connsiteY1" fmla="*/ 90187 h 2562604"/>
              <a:gd name="connsiteX2" fmla="*/ 9154367 w 9154367"/>
              <a:gd name="connsiteY2" fmla="*/ 2022524 h 2562604"/>
              <a:gd name="connsiteX3" fmla="*/ 1057264 w 9154367"/>
              <a:gd name="connsiteY3" fmla="*/ 2560589 h 2562604"/>
              <a:gd name="connsiteX4" fmla="*/ 14239 w 9154367"/>
              <a:gd name="connsiteY4" fmla="*/ 1957964 h 2562604"/>
              <a:gd name="connsiteX5" fmla="*/ 0 w 9154367"/>
              <a:gd name="connsiteY5" fmla="*/ 104703 h 2562604"/>
              <a:gd name="connsiteX0" fmla="*/ 0 w 9189003"/>
              <a:gd name="connsiteY0" fmla="*/ 83109 h 3222192"/>
              <a:gd name="connsiteX1" fmla="*/ 9179185 w 9189003"/>
              <a:gd name="connsiteY1" fmla="*/ 749775 h 3222192"/>
              <a:gd name="connsiteX2" fmla="*/ 9189003 w 9189003"/>
              <a:gd name="connsiteY2" fmla="*/ 2682112 h 3222192"/>
              <a:gd name="connsiteX3" fmla="*/ 1091900 w 9189003"/>
              <a:gd name="connsiteY3" fmla="*/ 3220177 h 3222192"/>
              <a:gd name="connsiteX4" fmla="*/ 48875 w 9189003"/>
              <a:gd name="connsiteY4" fmla="*/ 2617552 h 3222192"/>
              <a:gd name="connsiteX5" fmla="*/ 0 w 9189003"/>
              <a:gd name="connsiteY5" fmla="*/ 83109 h 3222192"/>
              <a:gd name="connsiteX0" fmla="*/ 0 w 9191079"/>
              <a:gd name="connsiteY0" fmla="*/ 83109 h 3222192"/>
              <a:gd name="connsiteX1" fmla="*/ 9190731 w 9191079"/>
              <a:gd name="connsiteY1" fmla="*/ 80138 h 3222192"/>
              <a:gd name="connsiteX2" fmla="*/ 9189003 w 9191079"/>
              <a:gd name="connsiteY2" fmla="*/ 2682112 h 3222192"/>
              <a:gd name="connsiteX3" fmla="*/ 1091900 w 9191079"/>
              <a:gd name="connsiteY3" fmla="*/ 3220177 h 3222192"/>
              <a:gd name="connsiteX4" fmla="*/ 48875 w 9191079"/>
              <a:gd name="connsiteY4" fmla="*/ 2617552 h 3222192"/>
              <a:gd name="connsiteX5" fmla="*/ 0 w 9191079"/>
              <a:gd name="connsiteY5" fmla="*/ 83109 h 3222192"/>
              <a:gd name="connsiteX0" fmla="*/ 0 w 9179533"/>
              <a:gd name="connsiteY0" fmla="*/ 679616 h 3218336"/>
              <a:gd name="connsiteX1" fmla="*/ 9179185 w 9179533"/>
              <a:gd name="connsiteY1" fmla="*/ 76282 h 3218336"/>
              <a:gd name="connsiteX2" fmla="*/ 9177457 w 9179533"/>
              <a:gd name="connsiteY2" fmla="*/ 2678256 h 3218336"/>
              <a:gd name="connsiteX3" fmla="*/ 1080354 w 9179533"/>
              <a:gd name="connsiteY3" fmla="*/ 3216321 h 3218336"/>
              <a:gd name="connsiteX4" fmla="*/ 37329 w 9179533"/>
              <a:gd name="connsiteY4" fmla="*/ 2613696 h 3218336"/>
              <a:gd name="connsiteX5" fmla="*/ 0 w 9179533"/>
              <a:gd name="connsiteY5" fmla="*/ 679616 h 3218336"/>
              <a:gd name="connsiteX0" fmla="*/ 0 w 9156442"/>
              <a:gd name="connsiteY0" fmla="*/ 333252 h 3218336"/>
              <a:gd name="connsiteX1" fmla="*/ 9156094 w 9156442"/>
              <a:gd name="connsiteY1" fmla="*/ 76282 h 3218336"/>
              <a:gd name="connsiteX2" fmla="*/ 9154366 w 9156442"/>
              <a:gd name="connsiteY2" fmla="*/ 2678256 h 3218336"/>
              <a:gd name="connsiteX3" fmla="*/ 1057263 w 9156442"/>
              <a:gd name="connsiteY3" fmla="*/ 3216321 h 3218336"/>
              <a:gd name="connsiteX4" fmla="*/ 14238 w 9156442"/>
              <a:gd name="connsiteY4" fmla="*/ 2613696 h 3218336"/>
              <a:gd name="connsiteX5" fmla="*/ 0 w 9156442"/>
              <a:gd name="connsiteY5" fmla="*/ 333252 h 3218336"/>
              <a:gd name="connsiteX0" fmla="*/ 0 w 9156442"/>
              <a:gd name="connsiteY0" fmla="*/ 88259 h 2973343"/>
              <a:gd name="connsiteX1" fmla="*/ 9156094 w 9156442"/>
              <a:gd name="connsiteY1" fmla="*/ 258471 h 2973343"/>
              <a:gd name="connsiteX2" fmla="*/ 9154366 w 9156442"/>
              <a:gd name="connsiteY2" fmla="*/ 2433263 h 2973343"/>
              <a:gd name="connsiteX3" fmla="*/ 1057263 w 9156442"/>
              <a:gd name="connsiteY3" fmla="*/ 2971328 h 2973343"/>
              <a:gd name="connsiteX4" fmla="*/ 14238 w 9156442"/>
              <a:gd name="connsiteY4" fmla="*/ 2368703 h 2973343"/>
              <a:gd name="connsiteX5" fmla="*/ 0 w 9156442"/>
              <a:gd name="connsiteY5" fmla="*/ 88259 h 2973343"/>
              <a:gd name="connsiteX0" fmla="*/ 0 w 9156442"/>
              <a:gd name="connsiteY0" fmla="*/ 88259 h 2973343"/>
              <a:gd name="connsiteX1" fmla="*/ 9156094 w 9156442"/>
              <a:gd name="connsiteY1" fmla="*/ 96835 h 2973343"/>
              <a:gd name="connsiteX2" fmla="*/ 9154366 w 9156442"/>
              <a:gd name="connsiteY2" fmla="*/ 2433263 h 2973343"/>
              <a:gd name="connsiteX3" fmla="*/ 1057263 w 9156442"/>
              <a:gd name="connsiteY3" fmla="*/ 2971328 h 2973343"/>
              <a:gd name="connsiteX4" fmla="*/ 14238 w 9156442"/>
              <a:gd name="connsiteY4" fmla="*/ 2368703 h 2973343"/>
              <a:gd name="connsiteX5" fmla="*/ 0 w 9156442"/>
              <a:gd name="connsiteY5" fmla="*/ 88259 h 2973343"/>
              <a:gd name="connsiteX0" fmla="*/ 0 w 9167987"/>
              <a:gd name="connsiteY0" fmla="*/ 615307 h 2957755"/>
              <a:gd name="connsiteX1" fmla="*/ 9167639 w 9167987"/>
              <a:gd name="connsiteY1" fmla="*/ 81247 h 2957755"/>
              <a:gd name="connsiteX2" fmla="*/ 9165911 w 9167987"/>
              <a:gd name="connsiteY2" fmla="*/ 2417675 h 2957755"/>
              <a:gd name="connsiteX3" fmla="*/ 1068808 w 9167987"/>
              <a:gd name="connsiteY3" fmla="*/ 2955740 h 2957755"/>
              <a:gd name="connsiteX4" fmla="*/ 25783 w 9167987"/>
              <a:gd name="connsiteY4" fmla="*/ 2353115 h 2957755"/>
              <a:gd name="connsiteX5" fmla="*/ 0 w 9167987"/>
              <a:gd name="connsiteY5" fmla="*/ 615307 h 2957755"/>
              <a:gd name="connsiteX0" fmla="*/ 0 w 9167987"/>
              <a:gd name="connsiteY0" fmla="*/ 522944 h 2957755"/>
              <a:gd name="connsiteX1" fmla="*/ 9167639 w 9167987"/>
              <a:gd name="connsiteY1" fmla="*/ 81247 h 2957755"/>
              <a:gd name="connsiteX2" fmla="*/ 9165911 w 9167987"/>
              <a:gd name="connsiteY2" fmla="*/ 2417675 h 2957755"/>
              <a:gd name="connsiteX3" fmla="*/ 1068808 w 9167987"/>
              <a:gd name="connsiteY3" fmla="*/ 2955740 h 2957755"/>
              <a:gd name="connsiteX4" fmla="*/ 25783 w 9167987"/>
              <a:gd name="connsiteY4" fmla="*/ 2353115 h 2957755"/>
              <a:gd name="connsiteX5" fmla="*/ 0 w 9167987"/>
              <a:gd name="connsiteY5" fmla="*/ 522944 h 2957755"/>
              <a:gd name="connsiteX0" fmla="*/ 0 w 9167987"/>
              <a:gd name="connsiteY0" fmla="*/ 99158 h 2533969"/>
              <a:gd name="connsiteX1" fmla="*/ 9167639 w 9167987"/>
              <a:gd name="connsiteY1" fmla="*/ 338643 h 2533969"/>
              <a:gd name="connsiteX2" fmla="*/ 9165911 w 9167987"/>
              <a:gd name="connsiteY2" fmla="*/ 1993889 h 2533969"/>
              <a:gd name="connsiteX3" fmla="*/ 1068808 w 9167987"/>
              <a:gd name="connsiteY3" fmla="*/ 2531954 h 2533969"/>
              <a:gd name="connsiteX4" fmla="*/ 25783 w 9167987"/>
              <a:gd name="connsiteY4" fmla="*/ 1929329 h 2533969"/>
              <a:gd name="connsiteX5" fmla="*/ 0 w 9167987"/>
              <a:gd name="connsiteY5" fmla="*/ 99158 h 2533969"/>
              <a:gd name="connsiteX0" fmla="*/ 0 w 9167987"/>
              <a:gd name="connsiteY0" fmla="*/ 99158 h 2533969"/>
              <a:gd name="connsiteX1" fmla="*/ 9167639 w 9167987"/>
              <a:gd name="connsiteY1" fmla="*/ 107734 h 2533969"/>
              <a:gd name="connsiteX2" fmla="*/ 9165911 w 9167987"/>
              <a:gd name="connsiteY2" fmla="*/ 1993889 h 2533969"/>
              <a:gd name="connsiteX3" fmla="*/ 1068808 w 9167987"/>
              <a:gd name="connsiteY3" fmla="*/ 2531954 h 2533969"/>
              <a:gd name="connsiteX4" fmla="*/ 25783 w 9167987"/>
              <a:gd name="connsiteY4" fmla="*/ 1929329 h 2533969"/>
              <a:gd name="connsiteX5" fmla="*/ 0 w 9167987"/>
              <a:gd name="connsiteY5" fmla="*/ 99158 h 2533969"/>
              <a:gd name="connsiteX0" fmla="*/ 0 w 9167987"/>
              <a:gd name="connsiteY0" fmla="*/ 116532 h 2551343"/>
              <a:gd name="connsiteX1" fmla="*/ 9167639 w 9167987"/>
              <a:gd name="connsiteY1" fmla="*/ 90472 h 2551343"/>
              <a:gd name="connsiteX2" fmla="*/ 9165911 w 9167987"/>
              <a:gd name="connsiteY2" fmla="*/ 2011263 h 2551343"/>
              <a:gd name="connsiteX3" fmla="*/ 1068808 w 9167987"/>
              <a:gd name="connsiteY3" fmla="*/ 2549328 h 2551343"/>
              <a:gd name="connsiteX4" fmla="*/ 25783 w 9167987"/>
              <a:gd name="connsiteY4" fmla="*/ 1946703 h 2551343"/>
              <a:gd name="connsiteX5" fmla="*/ 0 w 9167987"/>
              <a:gd name="connsiteY5" fmla="*/ 116532 h 2551343"/>
              <a:gd name="connsiteX0" fmla="*/ 0 w 9145762"/>
              <a:gd name="connsiteY0" fmla="*/ 287982 h 2551343"/>
              <a:gd name="connsiteX1" fmla="*/ 9145414 w 9145762"/>
              <a:gd name="connsiteY1" fmla="*/ 90472 h 2551343"/>
              <a:gd name="connsiteX2" fmla="*/ 9143686 w 9145762"/>
              <a:gd name="connsiteY2" fmla="*/ 2011263 h 2551343"/>
              <a:gd name="connsiteX3" fmla="*/ 1046583 w 9145762"/>
              <a:gd name="connsiteY3" fmla="*/ 2549328 h 2551343"/>
              <a:gd name="connsiteX4" fmla="*/ 3558 w 9145762"/>
              <a:gd name="connsiteY4" fmla="*/ 1946703 h 2551343"/>
              <a:gd name="connsiteX5" fmla="*/ 0 w 9145762"/>
              <a:gd name="connsiteY5" fmla="*/ 287982 h 2551343"/>
              <a:gd name="connsiteX0" fmla="*/ 0 w 9145762"/>
              <a:gd name="connsiteY0" fmla="*/ 287982 h 2551343"/>
              <a:gd name="connsiteX1" fmla="*/ 9145414 w 9145762"/>
              <a:gd name="connsiteY1" fmla="*/ 90472 h 2551343"/>
              <a:gd name="connsiteX2" fmla="*/ 9143686 w 9145762"/>
              <a:gd name="connsiteY2" fmla="*/ 2011263 h 2551343"/>
              <a:gd name="connsiteX3" fmla="*/ 1046583 w 9145762"/>
              <a:gd name="connsiteY3" fmla="*/ 2549328 h 2551343"/>
              <a:gd name="connsiteX4" fmla="*/ 3558 w 9145762"/>
              <a:gd name="connsiteY4" fmla="*/ 1946703 h 2551343"/>
              <a:gd name="connsiteX5" fmla="*/ 0 w 9145762"/>
              <a:gd name="connsiteY5" fmla="*/ 287982 h 2551343"/>
              <a:gd name="connsiteX0" fmla="*/ 0 w 9145762"/>
              <a:gd name="connsiteY0" fmla="*/ 287982 h 2551343"/>
              <a:gd name="connsiteX1" fmla="*/ 9145414 w 9145762"/>
              <a:gd name="connsiteY1" fmla="*/ 90472 h 2551343"/>
              <a:gd name="connsiteX2" fmla="*/ 9143686 w 9145762"/>
              <a:gd name="connsiteY2" fmla="*/ 2011263 h 2551343"/>
              <a:gd name="connsiteX3" fmla="*/ 1046583 w 9145762"/>
              <a:gd name="connsiteY3" fmla="*/ 2549328 h 2551343"/>
              <a:gd name="connsiteX4" fmla="*/ 3558 w 9145762"/>
              <a:gd name="connsiteY4" fmla="*/ 1946703 h 2551343"/>
              <a:gd name="connsiteX5" fmla="*/ 0 w 9145762"/>
              <a:gd name="connsiteY5" fmla="*/ 287982 h 2551343"/>
              <a:gd name="connsiteX0" fmla="*/ 0 w 9145762"/>
              <a:gd name="connsiteY0" fmla="*/ 99368 h 2362729"/>
              <a:gd name="connsiteX1" fmla="*/ 9145414 w 9145762"/>
              <a:gd name="connsiteY1" fmla="*/ 95533 h 2362729"/>
              <a:gd name="connsiteX2" fmla="*/ 9143686 w 9145762"/>
              <a:gd name="connsiteY2" fmla="*/ 1822649 h 2362729"/>
              <a:gd name="connsiteX3" fmla="*/ 1046583 w 9145762"/>
              <a:gd name="connsiteY3" fmla="*/ 2360714 h 2362729"/>
              <a:gd name="connsiteX4" fmla="*/ 3558 w 9145762"/>
              <a:gd name="connsiteY4" fmla="*/ 1758089 h 2362729"/>
              <a:gd name="connsiteX5" fmla="*/ 0 w 9145762"/>
              <a:gd name="connsiteY5" fmla="*/ 99368 h 2362729"/>
              <a:gd name="connsiteX0" fmla="*/ 0 w 9145762"/>
              <a:gd name="connsiteY0" fmla="*/ 3835 h 2267196"/>
              <a:gd name="connsiteX1" fmla="*/ 9145414 w 9145762"/>
              <a:gd name="connsiteY1" fmla="*/ 0 h 2267196"/>
              <a:gd name="connsiteX2" fmla="*/ 9143686 w 9145762"/>
              <a:gd name="connsiteY2" fmla="*/ 1727116 h 2267196"/>
              <a:gd name="connsiteX3" fmla="*/ 1046583 w 9145762"/>
              <a:gd name="connsiteY3" fmla="*/ 2265181 h 2267196"/>
              <a:gd name="connsiteX4" fmla="*/ 3558 w 9145762"/>
              <a:gd name="connsiteY4" fmla="*/ 1662556 h 2267196"/>
              <a:gd name="connsiteX5" fmla="*/ 0 w 9145762"/>
              <a:gd name="connsiteY5" fmla="*/ 3835 h 2267196"/>
              <a:gd name="connsiteX0" fmla="*/ 0 w 9146934"/>
              <a:gd name="connsiteY0" fmla="*/ 3835 h 2267196"/>
              <a:gd name="connsiteX1" fmla="*/ 9145414 w 9146934"/>
              <a:gd name="connsiteY1" fmla="*/ 0 h 2267196"/>
              <a:gd name="connsiteX2" fmla="*/ 9143686 w 9146934"/>
              <a:gd name="connsiteY2" fmla="*/ 1727116 h 2267196"/>
              <a:gd name="connsiteX3" fmla="*/ 1046583 w 9146934"/>
              <a:gd name="connsiteY3" fmla="*/ 2265181 h 2267196"/>
              <a:gd name="connsiteX4" fmla="*/ 3558 w 9146934"/>
              <a:gd name="connsiteY4" fmla="*/ 1662556 h 2267196"/>
              <a:gd name="connsiteX5" fmla="*/ 0 w 9146934"/>
              <a:gd name="connsiteY5" fmla="*/ 3835 h 2267196"/>
              <a:gd name="connsiteX0" fmla="*/ 0 w 9146934"/>
              <a:gd name="connsiteY0" fmla="*/ 0 h 2268646"/>
              <a:gd name="connsiteX1" fmla="*/ 9145414 w 9146934"/>
              <a:gd name="connsiteY1" fmla="*/ 1450 h 2268646"/>
              <a:gd name="connsiteX2" fmla="*/ 9143686 w 9146934"/>
              <a:gd name="connsiteY2" fmla="*/ 1728566 h 2268646"/>
              <a:gd name="connsiteX3" fmla="*/ 1046583 w 9146934"/>
              <a:gd name="connsiteY3" fmla="*/ 2266631 h 2268646"/>
              <a:gd name="connsiteX4" fmla="*/ 3558 w 9146934"/>
              <a:gd name="connsiteY4" fmla="*/ 1664006 h 2268646"/>
              <a:gd name="connsiteX5" fmla="*/ 0 w 9146934"/>
              <a:gd name="connsiteY5" fmla="*/ 0 h 22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6934" h="2268646">
                <a:moveTo>
                  <a:pt x="0" y="0"/>
                </a:moveTo>
                <a:lnTo>
                  <a:pt x="9145414" y="1450"/>
                </a:lnTo>
                <a:cubicBezTo>
                  <a:pt x="9147107" y="243357"/>
                  <a:pt x="9148343" y="1216784"/>
                  <a:pt x="9143686" y="1728566"/>
                </a:cubicBezTo>
                <a:lnTo>
                  <a:pt x="1046583" y="2266631"/>
                </a:lnTo>
                <a:cubicBezTo>
                  <a:pt x="672082" y="2288171"/>
                  <a:pt x="303092" y="2140354"/>
                  <a:pt x="3558" y="1664006"/>
                </a:cubicBezTo>
                <a:cubicBezTo>
                  <a:pt x="3494" y="864795"/>
                  <a:pt x="3239" y="662686"/>
                  <a:pt x="0"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pic>
        <p:nvPicPr>
          <p:cNvPr id="13" name="Picture 12"/>
          <p:cNvPicPr>
            <a:picLocks noChangeAspect="1"/>
          </p:cNvPicPr>
          <p:nvPr userDrawn="1"/>
        </p:nvPicPr>
        <p:blipFill>
          <a:blip r:embed="rId3" cstate="email">
            <a:alphaModFix amt="10000"/>
            <a:extLst>
              <a:ext uri="{28A0092B-C50C-407E-A947-70E740481C1C}">
                <a14:useLocalDpi xmlns:a14="http://schemas.microsoft.com/office/drawing/2010/main"/>
              </a:ext>
            </a:extLst>
          </a:blip>
          <a:stretch>
            <a:fillRect/>
          </a:stretch>
        </p:blipFill>
        <p:spPr>
          <a:xfrm>
            <a:off x="613600" y="374402"/>
            <a:ext cx="4206240" cy="2838297"/>
          </a:xfrm>
          <a:prstGeom prst="rect">
            <a:avLst/>
          </a:prstGeom>
        </p:spPr>
      </p:pic>
      <p:sp>
        <p:nvSpPr>
          <p:cNvPr id="16" name="Text Placeholder 37"/>
          <p:cNvSpPr>
            <a:spLocks noGrp="1"/>
          </p:cNvSpPr>
          <p:nvPr>
            <p:ph type="body" sz="quarter" idx="11" hasCustomPrompt="1"/>
          </p:nvPr>
        </p:nvSpPr>
        <p:spPr>
          <a:xfrm>
            <a:off x="808721" y="1668736"/>
            <a:ext cx="10863991" cy="1249063"/>
          </a:xfrm>
          <a:prstGeom prst="rect">
            <a:avLst/>
          </a:prstGeom>
        </p:spPr>
        <p:txBody>
          <a:bodyPr/>
          <a:lstStyle>
            <a:lvl1pPr>
              <a:defRPr sz="2000" i="1" baseline="0">
                <a:solidFill>
                  <a:srgbClr val="FFFFFF"/>
                </a:solidFill>
                <a:effectLst>
                  <a:outerShdw blurRad="50800" dist="38100" dir="2700000" algn="tl" rotWithShape="0">
                    <a:srgbClr val="000000">
                      <a:alpha val="20000"/>
                    </a:srgbClr>
                  </a:outerShdw>
                </a:effectLst>
                <a:latin typeface="+mn-lt"/>
                <a:cs typeface="Arial" pitchFamily="34" charset="0"/>
              </a:defRPr>
            </a:lvl1pPr>
          </a:lstStyle>
          <a:p>
            <a:pPr lvl="0"/>
            <a:r>
              <a:rPr lang="en-US" dirty="0"/>
              <a:t>Second Line</a:t>
            </a:r>
          </a:p>
        </p:txBody>
      </p:sp>
      <p:sp>
        <p:nvSpPr>
          <p:cNvPr id="17" name="Text Placeholder 9"/>
          <p:cNvSpPr>
            <a:spLocks noGrp="1"/>
          </p:cNvSpPr>
          <p:nvPr>
            <p:ph type="body" sz="quarter" idx="13" hasCustomPrompt="1"/>
          </p:nvPr>
        </p:nvSpPr>
        <p:spPr>
          <a:xfrm>
            <a:off x="808724" y="482744"/>
            <a:ext cx="10950297" cy="1262435"/>
          </a:xfrm>
          <a:prstGeom prst="rect">
            <a:avLst/>
          </a:prstGeom>
        </p:spPr>
        <p:txBody>
          <a:bodyPr wrap="square" anchor="b" anchorCtr="0">
            <a:noAutofit/>
          </a:bodyPr>
          <a:lstStyle>
            <a:lvl1pPr>
              <a:lnSpc>
                <a:spcPts val="3400"/>
              </a:lnSpc>
              <a:defRPr sz="2800" b="1" i="1" spc="0" baseline="0">
                <a:solidFill>
                  <a:schemeClr val="bg1"/>
                </a:solidFill>
                <a:effectLst>
                  <a:outerShdw blurRad="50800" dist="38100" dir="2700000" algn="tl" rotWithShape="0">
                    <a:srgbClr val="000000">
                      <a:alpha val="20000"/>
                    </a:srgbClr>
                  </a:outerShdw>
                </a:effectLst>
                <a:latin typeface="+mj-lt"/>
                <a:cs typeface="Arial" pitchFamily="34" charset="0"/>
              </a:defRPr>
            </a:lvl1pPr>
          </a:lstStyle>
          <a:p>
            <a:r>
              <a:rPr lang="en-US" dirty="0"/>
              <a:t>Main Section Divider Page: Title Line</a:t>
            </a:r>
          </a:p>
        </p:txBody>
      </p:sp>
      <p:sp>
        <p:nvSpPr>
          <p:cNvPr id="14" name="Rectangle 13"/>
          <p:cNvSpPr/>
          <p:nvPr userDrawn="1"/>
        </p:nvSpPr>
        <p:spPr>
          <a:xfrm>
            <a:off x="0" y="6175888"/>
            <a:ext cx="12192005" cy="703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205B"/>
              </a:solidFill>
            </a:endParaRPr>
          </a:p>
        </p:txBody>
      </p:sp>
      <p:sp>
        <p:nvSpPr>
          <p:cNvPr id="22"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dirty="0">
              <a:solidFill>
                <a:srgbClr val="FFFFFF">
                  <a:alpha val="40000"/>
                </a:srgbClr>
              </a:solidFill>
              <a:latin typeface="Arial"/>
            </a:endParaRP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10" name="Picture 9">
            <a:extLst>
              <a:ext uri="{FF2B5EF4-FFF2-40B4-BE49-F238E27FC236}">
                <a16:creationId xmlns:a16="http://schemas.microsoft.com/office/drawing/2014/main" id="{3A305D87-A06B-45F6-B6BA-2ECE4A1A33A3}"/>
              </a:ext>
            </a:extLst>
          </p:cNvPr>
          <p:cNvPicPr>
            <a:picLocks noChangeAspect="1"/>
          </p:cNvPicPr>
          <p:nvPr userDrawn="1"/>
        </p:nvPicPr>
        <p:blipFill>
          <a:blip r:embed="rId5"/>
          <a:stretch>
            <a:fillRect/>
          </a:stretch>
        </p:blipFill>
        <p:spPr>
          <a:xfrm rot="18215546">
            <a:off x="11825204" y="6385496"/>
            <a:ext cx="133753" cy="96856"/>
          </a:xfrm>
          <a:prstGeom prst="rect">
            <a:avLst/>
          </a:prstGeom>
        </p:spPr>
      </p:pic>
    </p:spTree>
  </p:cSld>
  <p:clrMapOvr>
    <a:masterClrMapping/>
  </p:clrMapOvr>
  <p:transition spd="slow">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Divider Page Green - PMS 368">
    <p:spTree>
      <p:nvGrpSpPr>
        <p:cNvPr id="1" name=""/>
        <p:cNvGrpSpPr/>
        <p:nvPr/>
      </p:nvGrpSpPr>
      <p:grpSpPr>
        <a:xfrm>
          <a:off x="0" y="0"/>
          <a:ext cx="0" cy="0"/>
          <a:chOff x="0" y="0"/>
          <a:chExt cx="0" cy="0"/>
        </a:xfrm>
      </p:grpSpPr>
      <p:sp>
        <p:nvSpPr>
          <p:cNvPr id="11" name="Bildplatzhalter 2"/>
          <p:cNvSpPr txBox="1">
            <a:spLocks/>
          </p:cNvSpPr>
          <p:nvPr userDrawn="1"/>
        </p:nvSpPr>
        <p:spPr>
          <a:xfrm rot="10800000" flipH="1">
            <a:off x="3800126" y="2454137"/>
            <a:ext cx="8414453" cy="4347476"/>
          </a:xfrm>
          <a:custGeom>
            <a:avLst/>
            <a:gdLst>
              <a:gd name="connsiteX0" fmla="*/ 0 w 3906838"/>
              <a:gd name="connsiteY0" fmla="*/ 0 h 6215063"/>
              <a:gd name="connsiteX1" fmla="*/ 3906838 w 3906838"/>
              <a:gd name="connsiteY1" fmla="*/ 0 h 6215063"/>
              <a:gd name="connsiteX2" fmla="*/ 3906838 w 3906838"/>
              <a:gd name="connsiteY2" fmla="*/ 6215063 h 6215063"/>
              <a:gd name="connsiteX3" fmla="*/ 0 w 3906838"/>
              <a:gd name="connsiteY3" fmla="*/ 6215063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686717"/>
              <a:gd name="connsiteX1" fmla="*/ 3906838 w 3906838"/>
              <a:gd name="connsiteY1" fmla="*/ 0 h 6686717"/>
              <a:gd name="connsiteX2" fmla="*/ 3906838 w 3906838"/>
              <a:gd name="connsiteY2" fmla="*/ 6215063 h 6686717"/>
              <a:gd name="connsiteX3" fmla="*/ 1470212 w 3906838"/>
              <a:gd name="connsiteY3" fmla="*/ 6217024 h 6686717"/>
              <a:gd name="connsiteX4" fmla="*/ 8965 w 3906838"/>
              <a:gd name="connsiteY4" fmla="*/ 5578569 h 6686717"/>
              <a:gd name="connsiteX5" fmla="*/ 0 w 3906838"/>
              <a:gd name="connsiteY5" fmla="*/ 0 h 6686717"/>
              <a:gd name="connsiteX0" fmla="*/ 0 w 3906838"/>
              <a:gd name="connsiteY0" fmla="*/ 0 h 6570016"/>
              <a:gd name="connsiteX1" fmla="*/ 3906838 w 3906838"/>
              <a:gd name="connsiteY1" fmla="*/ 0 h 6570016"/>
              <a:gd name="connsiteX2" fmla="*/ 3906838 w 3906838"/>
              <a:gd name="connsiteY2" fmla="*/ 6044733 h 6570016"/>
              <a:gd name="connsiteX3" fmla="*/ 1470212 w 3906838"/>
              <a:gd name="connsiteY3" fmla="*/ 6217024 h 6570016"/>
              <a:gd name="connsiteX4" fmla="*/ 8965 w 3906838"/>
              <a:gd name="connsiteY4" fmla="*/ 5578569 h 6570016"/>
              <a:gd name="connsiteX5" fmla="*/ 0 w 3906838"/>
              <a:gd name="connsiteY5" fmla="*/ 0 h 6570016"/>
              <a:gd name="connsiteX0" fmla="*/ 0 w 3906838"/>
              <a:gd name="connsiteY0" fmla="*/ 0 h 6247228"/>
              <a:gd name="connsiteX1" fmla="*/ 3906838 w 3906838"/>
              <a:gd name="connsiteY1" fmla="*/ 0 h 6247228"/>
              <a:gd name="connsiteX2" fmla="*/ 3906838 w 3906838"/>
              <a:gd name="connsiteY2" fmla="*/ 6044733 h 6247228"/>
              <a:gd name="connsiteX3" fmla="*/ 1470212 w 3906838"/>
              <a:gd name="connsiteY3" fmla="*/ 6217024 h 6247228"/>
              <a:gd name="connsiteX4" fmla="*/ 8965 w 3906838"/>
              <a:gd name="connsiteY4" fmla="*/ 5578569 h 6247228"/>
              <a:gd name="connsiteX5" fmla="*/ 0 w 3906838"/>
              <a:gd name="connsiteY5" fmla="*/ 0 h 6247228"/>
              <a:gd name="connsiteX0" fmla="*/ 0 w 3906838"/>
              <a:gd name="connsiteY0" fmla="*/ 0 h 6237932"/>
              <a:gd name="connsiteX1" fmla="*/ 3906838 w 3906838"/>
              <a:gd name="connsiteY1" fmla="*/ 0 h 6237932"/>
              <a:gd name="connsiteX2" fmla="*/ 3906838 w 3906838"/>
              <a:gd name="connsiteY2" fmla="*/ 6044733 h 6237932"/>
              <a:gd name="connsiteX3" fmla="*/ 1470212 w 3906838"/>
              <a:gd name="connsiteY3" fmla="*/ 6217024 h 6237932"/>
              <a:gd name="connsiteX4" fmla="*/ 8965 w 3906838"/>
              <a:gd name="connsiteY4" fmla="*/ 5578569 h 6237932"/>
              <a:gd name="connsiteX5" fmla="*/ 0 w 3906838"/>
              <a:gd name="connsiteY5" fmla="*/ 0 h 6237932"/>
              <a:gd name="connsiteX0" fmla="*/ 0 w 3906838"/>
              <a:gd name="connsiteY0" fmla="*/ 0 h 6288499"/>
              <a:gd name="connsiteX1" fmla="*/ 3906838 w 3906838"/>
              <a:gd name="connsiteY1" fmla="*/ 0 h 6288499"/>
              <a:gd name="connsiteX2" fmla="*/ 3906838 w 3906838"/>
              <a:gd name="connsiteY2" fmla="*/ 6044733 h 6288499"/>
              <a:gd name="connsiteX3" fmla="*/ 1470212 w 3906838"/>
              <a:gd name="connsiteY3" fmla="*/ 6217024 h 6288499"/>
              <a:gd name="connsiteX4" fmla="*/ 8965 w 3906838"/>
              <a:gd name="connsiteY4" fmla="*/ 5578569 h 6288499"/>
              <a:gd name="connsiteX5" fmla="*/ 0 w 3906838"/>
              <a:gd name="connsiteY5" fmla="*/ 0 h 6288499"/>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16969"/>
              <a:gd name="connsiteX1" fmla="*/ 3906838 w 3906838"/>
              <a:gd name="connsiteY1" fmla="*/ 0 h 6216969"/>
              <a:gd name="connsiteX2" fmla="*/ 3906838 w 3906838"/>
              <a:gd name="connsiteY2" fmla="*/ 6044733 h 6216969"/>
              <a:gd name="connsiteX3" fmla="*/ 1470212 w 3906838"/>
              <a:gd name="connsiteY3" fmla="*/ 6203577 h 6216969"/>
              <a:gd name="connsiteX4" fmla="*/ 8965 w 3906838"/>
              <a:gd name="connsiteY4" fmla="*/ 5578569 h 6216969"/>
              <a:gd name="connsiteX5" fmla="*/ 0 w 3906838"/>
              <a:gd name="connsiteY5" fmla="*/ 0 h 6216969"/>
              <a:gd name="connsiteX0" fmla="*/ 0 w 3906838"/>
              <a:gd name="connsiteY0" fmla="*/ 0 h 6220783"/>
              <a:gd name="connsiteX1" fmla="*/ 3906838 w 3906838"/>
              <a:gd name="connsiteY1" fmla="*/ 0 h 6220783"/>
              <a:gd name="connsiteX2" fmla="*/ 3906838 w 3906838"/>
              <a:gd name="connsiteY2" fmla="*/ 6044733 h 6220783"/>
              <a:gd name="connsiteX3" fmla="*/ 1470212 w 3906838"/>
              <a:gd name="connsiteY3" fmla="*/ 6203577 h 6220783"/>
              <a:gd name="connsiteX4" fmla="*/ 8965 w 3906838"/>
              <a:gd name="connsiteY4" fmla="*/ 5578569 h 6220783"/>
              <a:gd name="connsiteX5" fmla="*/ 0 w 3906838"/>
              <a:gd name="connsiteY5" fmla="*/ 0 h 6220783"/>
              <a:gd name="connsiteX0" fmla="*/ 0 w 3906838"/>
              <a:gd name="connsiteY0" fmla="*/ 0 h 6203774"/>
              <a:gd name="connsiteX1" fmla="*/ 3906838 w 3906838"/>
              <a:gd name="connsiteY1" fmla="*/ 0 h 6203774"/>
              <a:gd name="connsiteX2" fmla="*/ 3906838 w 3906838"/>
              <a:gd name="connsiteY2" fmla="*/ 6044733 h 6203774"/>
              <a:gd name="connsiteX3" fmla="*/ 1470212 w 3906838"/>
              <a:gd name="connsiteY3" fmla="*/ 6203577 h 6203774"/>
              <a:gd name="connsiteX4" fmla="*/ 8965 w 3906838"/>
              <a:gd name="connsiteY4" fmla="*/ 3333207 h 6203774"/>
              <a:gd name="connsiteX5" fmla="*/ 0 w 3906838"/>
              <a:gd name="connsiteY5" fmla="*/ 0 h 6203774"/>
              <a:gd name="connsiteX0" fmla="*/ 5585 w 3912423"/>
              <a:gd name="connsiteY0" fmla="*/ 0 h 6203774"/>
              <a:gd name="connsiteX1" fmla="*/ 3912423 w 3912423"/>
              <a:gd name="connsiteY1" fmla="*/ 0 h 6203774"/>
              <a:gd name="connsiteX2" fmla="*/ 3912423 w 3912423"/>
              <a:gd name="connsiteY2" fmla="*/ 6044733 h 6203774"/>
              <a:gd name="connsiteX3" fmla="*/ 1475797 w 3912423"/>
              <a:gd name="connsiteY3" fmla="*/ 6203577 h 6203774"/>
              <a:gd name="connsiteX4" fmla="*/ 518 w 3912423"/>
              <a:gd name="connsiteY4" fmla="*/ 3333207 h 6203774"/>
              <a:gd name="connsiteX5" fmla="*/ 5585 w 3912423"/>
              <a:gd name="connsiteY5" fmla="*/ 0 h 6203774"/>
              <a:gd name="connsiteX0" fmla="*/ 5585 w 3912423"/>
              <a:gd name="connsiteY0" fmla="*/ 0 h 6044733"/>
              <a:gd name="connsiteX1" fmla="*/ 3912423 w 3912423"/>
              <a:gd name="connsiteY1" fmla="*/ 0 h 6044733"/>
              <a:gd name="connsiteX2" fmla="*/ 3912423 w 3912423"/>
              <a:gd name="connsiteY2" fmla="*/ 6044733 h 6044733"/>
              <a:gd name="connsiteX3" fmla="*/ 1363536 w 3912423"/>
              <a:gd name="connsiteY3" fmla="*/ 4351154 h 6044733"/>
              <a:gd name="connsiteX4" fmla="*/ 518 w 3912423"/>
              <a:gd name="connsiteY4" fmla="*/ 3333207 h 6044733"/>
              <a:gd name="connsiteX5" fmla="*/ 5585 w 3912423"/>
              <a:gd name="connsiteY5" fmla="*/ 0 h 6044733"/>
              <a:gd name="connsiteX0" fmla="*/ 5585 w 3912423"/>
              <a:gd name="connsiteY0" fmla="*/ 0 h 4352483"/>
              <a:gd name="connsiteX1" fmla="*/ 3912423 w 3912423"/>
              <a:gd name="connsiteY1" fmla="*/ 0 h 4352483"/>
              <a:gd name="connsiteX2" fmla="*/ 3912423 w 3912423"/>
              <a:gd name="connsiteY2" fmla="*/ 4206344 h 4352483"/>
              <a:gd name="connsiteX3" fmla="*/ 1363536 w 3912423"/>
              <a:gd name="connsiteY3" fmla="*/ 4351154 h 4352483"/>
              <a:gd name="connsiteX4" fmla="*/ 518 w 3912423"/>
              <a:gd name="connsiteY4" fmla="*/ 3333207 h 4352483"/>
              <a:gd name="connsiteX5" fmla="*/ 5585 w 3912423"/>
              <a:gd name="connsiteY5" fmla="*/ 0 h 4352483"/>
              <a:gd name="connsiteX0" fmla="*/ 5585 w 3912423"/>
              <a:gd name="connsiteY0" fmla="*/ 0 h 4353284"/>
              <a:gd name="connsiteX1" fmla="*/ 3912423 w 3912423"/>
              <a:gd name="connsiteY1" fmla="*/ 0 h 4353284"/>
              <a:gd name="connsiteX2" fmla="*/ 3912423 w 3912423"/>
              <a:gd name="connsiteY2" fmla="*/ 4206344 h 4353284"/>
              <a:gd name="connsiteX3" fmla="*/ 1363536 w 3912423"/>
              <a:gd name="connsiteY3" fmla="*/ 4351154 h 4353284"/>
              <a:gd name="connsiteX4" fmla="*/ 518 w 3912423"/>
              <a:gd name="connsiteY4" fmla="*/ 3333207 h 4353284"/>
              <a:gd name="connsiteX5" fmla="*/ 5585 w 3912423"/>
              <a:gd name="connsiteY5" fmla="*/ 0 h 4353284"/>
              <a:gd name="connsiteX0" fmla="*/ 5585 w 3912423"/>
              <a:gd name="connsiteY0" fmla="*/ 0 h 4352742"/>
              <a:gd name="connsiteX1" fmla="*/ 3912423 w 3912423"/>
              <a:gd name="connsiteY1" fmla="*/ 0 h 4352742"/>
              <a:gd name="connsiteX2" fmla="*/ 3912423 w 3912423"/>
              <a:gd name="connsiteY2" fmla="*/ 4206344 h 4352742"/>
              <a:gd name="connsiteX3" fmla="*/ 1363536 w 3912423"/>
              <a:gd name="connsiteY3" fmla="*/ 4351154 h 4352742"/>
              <a:gd name="connsiteX4" fmla="*/ 518 w 3912423"/>
              <a:gd name="connsiteY4" fmla="*/ 3333207 h 4352742"/>
              <a:gd name="connsiteX5" fmla="*/ 5585 w 3912423"/>
              <a:gd name="connsiteY5" fmla="*/ 0 h 4352742"/>
              <a:gd name="connsiteX0" fmla="*/ 5585 w 3912423"/>
              <a:gd name="connsiteY0" fmla="*/ 0 h 4354327"/>
              <a:gd name="connsiteX1" fmla="*/ 3912423 w 3912423"/>
              <a:gd name="connsiteY1" fmla="*/ 0 h 4354327"/>
              <a:gd name="connsiteX2" fmla="*/ 3912423 w 3912423"/>
              <a:gd name="connsiteY2" fmla="*/ 4206344 h 4354327"/>
              <a:gd name="connsiteX3" fmla="*/ 1363536 w 3912423"/>
              <a:gd name="connsiteY3" fmla="*/ 4351154 h 4354327"/>
              <a:gd name="connsiteX4" fmla="*/ 518 w 3912423"/>
              <a:gd name="connsiteY4" fmla="*/ 3333207 h 4354327"/>
              <a:gd name="connsiteX5" fmla="*/ 5585 w 3912423"/>
              <a:gd name="connsiteY5" fmla="*/ 0 h 4354327"/>
              <a:gd name="connsiteX0" fmla="*/ 5585 w 3912423"/>
              <a:gd name="connsiteY0" fmla="*/ 0 h 4353517"/>
              <a:gd name="connsiteX1" fmla="*/ 3912423 w 3912423"/>
              <a:gd name="connsiteY1" fmla="*/ 0 h 4353517"/>
              <a:gd name="connsiteX2" fmla="*/ 3912423 w 3912423"/>
              <a:gd name="connsiteY2" fmla="*/ 4206344 h 4353517"/>
              <a:gd name="connsiteX3" fmla="*/ 1363536 w 3912423"/>
              <a:gd name="connsiteY3" fmla="*/ 4351154 h 4353517"/>
              <a:gd name="connsiteX4" fmla="*/ 518 w 3912423"/>
              <a:gd name="connsiteY4" fmla="*/ 3333207 h 4353517"/>
              <a:gd name="connsiteX5" fmla="*/ 5585 w 3912423"/>
              <a:gd name="connsiteY5" fmla="*/ 0 h 4353517"/>
              <a:gd name="connsiteX0" fmla="*/ 5585 w 3912423"/>
              <a:gd name="connsiteY0" fmla="*/ 0 h 4351280"/>
              <a:gd name="connsiteX1" fmla="*/ 3912423 w 3912423"/>
              <a:gd name="connsiteY1" fmla="*/ 0 h 4351280"/>
              <a:gd name="connsiteX2" fmla="*/ 3912423 w 3912423"/>
              <a:gd name="connsiteY2" fmla="*/ 4206344 h 4351280"/>
              <a:gd name="connsiteX3" fmla="*/ 1363536 w 3912423"/>
              <a:gd name="connsiteY3" fmla="*/ 4351154 h 4351280"/>
              <a:gd name="connsiteX4" fmla="*/ 518 w 3912423"/>
              <a:gd name="connsiteY4" fmla="*/ 3333207 h 4351280"/>
              <a:gd name="connsiteX5" fmla="*/ 5585 w 3912423"/>
              <a:gd name="connsiteY5" fmla="*/ 0 h 4351280"/>
              <a:gd name="connsiteX0" fmla="*/ 12307 w 3912242"/>
              <a:gd name="connsiteY0" fmla="*/ 0 h 5448698"/>
              <a:gd name="connsiteX1" fmla="*/ 3912242 w 3912242"/>
              <a:gd name="connsiteY1" fmla="*/ 1097418 h 5448698"/>
              <a:gd name="connsiteX2" fmla="*/ 3912242 w 3912242"/>
              <a:gd name="connsiteY2" fmla="*/ 5303762 h 5448698"/>
              <a:gd name="connsiteX3" fmla="*/ 1363355 w 3912242"/>
              <a:gd name="connsiteY3" fmla="*/ 5448572 h 5448698"/>
              <a:gd name="connsiteX4" fmla="*/ 337 w 3912242"/>
              <a:gd name="connsiteY4" fmla="*/ 4430625 h 5448698"/>
              <a:gd name="connsiteX5" fmla="*/ 12307 w 3912242"/>
              <a:gd name="connsiteY5" fmla="*/ 0 h 5448698"/>
              <a:gd name="connsiteX0" fmla="*/ 12307 w 3919144"/>
              <a:gd name="connsiteY0" fmla="*/ 0 h 5448698"/>
              <a:gd name="connsiteX1" fmla="*/ 3919144 w 3919144"/>
              <a:gd name="connsiteY1" fmla="*/ 0 h 5448698"/>
              <a:gd name="connsiteX2" fmla="*/ 3912242 w 3919144"/>
              <a:gd name="connsiteY2" fmla="*/ 5303762 h 5448698"/>
              <a:gd name="connsiteX3" fmla="*/ 1363355 w 3919144"/>
              <a:gd name="connsiteY3" fmla="*/ 5448572 h 5448698"/>
              <a:gd name="connsiteX4" fmla="*/ 337 w 3919144"/>
              <a:gd name="connsiteY4" fmla="*/ 4430625 h 5448698"/>
              <a:gd name="connsiteX5" fmla="*/ 12307 w 3919144"/>
              <a:gd name="connsiteY5" fmla="*/ 0 h 5448698"/>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64404"/>
              <a:gd name="connsiteX1" fmla="*/ 3919144 w 3919144"/>
              <a:gd name="connsiteY1" fmla="*/ 0 h 5464404"/>
              <a:gd name="connsiteX2" fmla="*/ 3912242 w 3919144"/>
              <a:gd name="connsiteY2" fmla="*/ 5303762 h 5464404"/>
              <a:gd name="connsiteX3" fmla="*/ 1363355 w 3919144"/>
              <a:gd name="connsiteY3" fmla="*/ 5448572 h 5464404"/>
              <a:gd name="connsiteX4" fmla="*/ 337 w 3919144"/>
              <a:gd name="connsiteY4" fmla="*/ 4430625 h 5464404"/>
              <a:gd name="connsiteX5" fmla="*/ 12307 w 3919144"/>
              <a:gd name="connsiteY5" fmla="*/ 0 h 5464404"/>
              <a:gd name="connsiteX0" fmla="*/ 12307 w 3919144"/>
              <a:gd name="connsiteY0" fmla="*/ 0 h 5454357"/>
              <a:gd name="connsiteX1" fmla="*/ 3919144 w 3919144"/>
              <a:gd name="connsiteY1" fmla="*/ 0 h 5454357"/>
              <a:gd name="connsiteX2" fmla="*/ 3912242 w 3919144"/>
              <a:gd name="connsiteY2" fmla="*/ 5303762 h 5454357"/>
              <a:gd name="connsiteX3" fmla="*/ 1363355 w 3919144"/>
              <a:gd name="connsiteY3" fmla="*/ 5448572 h 5454357"/>
              <a:gd name="connsiteX4" fmla="*/ 337 w 3919144"/>
              <a:gd name="connsiteY4" fmla="*/ 4430625 h 5454357"/>
              <a:gd name="connsiteX5" fmla="*/ 12307 w 3919144"/>
              <a:gd name="connsiteY5" fmla="*/ 0 h 5454357"/>
              <a:gd name="connsiteX0" fmla="*/ 12307 w 3919144"/>
              <a:gd name="connsiteY0" fmla="*/ 0 h 5489165"/>
              <a:gd name="connsiteX1" fmla="*/ 3919144 w 3919144"/>
              <a:gd name="connsiteY1" fmla="*/ 0 h 5489165"/>
              <a:gd name="connsiteX2" fmla="*/ 3912242 w 3919144"/>
              <a:gd name="connsiteY2" fmla="*/ 5303762 h 5489165"/>
              <a:gd name="connsiteX3" fmla="*/ 1356338 w 3919144"/>
              <a:gd name="connsiteY3" fmla="*/ 5483656 h 5489165"/>
              <a:gd name="connsiteX4" fmla="*/ 337 w 3919144"/>
              <a:gd name="connsiteY4" fmla="*/ 4430625 h 5489165"/>
              <a:gd name="connsiteX5" fmla="*/ 12307 w 3919144"/>
              <a:gd name="connsiteY5" fmla="*/ 0 h 5489165"/>
              <a:gd name="connsiteX0" fmla="*/ 5477 w 3912314"/>
              <a:gd name="connsiteY0" fmla="*/ 0 h 5488356"/>
              <a:gd name="connsiteX1" fmla="*/ 3912314 w 3912314"/>
              <a:gd name="connsiteY1" fmla="*/ 0 h 5488356"/>
              <a:gd name="connsiteX2" fmla="*/ 3905412 w 3912314"/>
              <a:gd name="connsiteY2" fmla="*/ 5303762 h 5488356"/>
              <a:gd name="connsiteX3" fmla="*/ 1349508 w 3912314"/>
              <a:gd name="connsiteY3" fmla="*/ 5483656 h 5488356"/>
              <a:gd name="connsiteX4" fmla="*/ 523 w 3912314"/>
              <a:gd name="connsiteY4" fmla="*/ 4304323 h 5488356"/>
              <a:gd name="connsiteX5" fmla="*/ 5477 w 3912314"/>
              <a:gd name="connsiteY5" fmla="*/ 0 h 5488356"/>
              <a:gd name="connsiteX0" fmla="*/ 5477 w 3912314"/>
              <a:gd name="connsiteY0" fmla="*/ 0 h 5488356"/>
              <a:gd name="connsiteX1" fmla="*/ 3912314 w 3912314"/>
              <a:gd name="connsiteY1" fmla="*/ 0 h 5488356"/>
              <a:gd name="connsiteX2" fmla="*/ 3905412 w 3912314"/>
              <a:gd name="connsiteY2" fmla="*/ 5303762 h 5488356"/>
              <a:gd name="connsiteX3" fmla="*/ 1181117 w 3912314"/>
              <a:gd name="connsiteY3" fmla="*/ 5483656 h 5488356"/>
              <a:gd name="connsiteX4" fmla="*/ 523 w 3912314"/>
              <a:gd name="connsiteY4" fmla="*/ 4304323 h 5488356"/>
              <a:gd name="connsiteX5" fmla="*/ 5477 w 3912314"/>
              <a:gd name="connsiteY5" fmla="*/ 0 h 5488356"/>
              <a:gd name="connsiteX0" fmla="*/ 5477 w 3912314"/>
              <a:gd name="connsiteY0" fmla="*/ 0 h 5488594"/>
              <a:gd name="connsiteX1" fmla="*/ 3912314 w 3912314"/>
              <a:gd name="connsiteY1" fmla="*/ 0 h 5488594"/>
              <a:gd name="connsiteX2" fmla="*/ 3905412 w 3912314"/>
              <a:gd name="connsiteY2" fmla="*/ 5303762 h 5488594"/>
              <a:gd name="connsiteX3" fmla="*/ 1181117 w 3912314"/>
              <a:gd name="connsiteY3" fmla="*/ 5483656 h 5488594"/>
              <a:gd name="connsiteX4" fmla="*/ 523 w 3912314"/>
              <a:gd name="connsiteY4" fmla="*/ 4304323 h 5488594"/>
              <a:gd name="connsiteX5" fmla="*/ 5477 w 3912314"/>
              <a:gd name="connsiteY5" fmla="*/ 0 h 5488594"/>
              <a:gd name="connsiteX0" fmla="*/ 5477 w 3912314"/>
              <a:gd name="connsiteY0" fmla="*/ 0 h 5489007"/>
              <a:gd name="connsiteX1" fmla="*/ 3912314 w 3912314"/>
              <a:gd name="connsiteY1" fmla="*/ 0 h 5489007"/>
              <a:gd name="connsiteX2" fmla="*/ 3905412 w 3912314"/>
              <a:gd name="connsiteY2" fmla="*/ 5303762 h 5489007"/>
              <a:gd name="connsiteX3" fmla="*/ 1181117 w 3912314"/>
              <a:gd name="connsiteY3" fmla="*/ 5483656 h 5489007"/>
              <a:gd name="connsiteX4" fmla="*/ 523 w 3912314"/>
              <a:gd name="connsiteY4" fmla="*/ 4367474 h 5489007"/>
              <a:gd name="connsiteX5" fmla="*/ 5477 w 3912314"/>
              <a:gd name="connsiteY5" fmla="*/ 0 h 5489007"/>
              <a:gd name="connsiteX0" fmla="*/ 5477 w 3912314"/>
              <a:gd name="connsiteY0" fmla="*/ 0 h 5488518"/>
              <a:gd name="connsiteX1" fmla="*/ 3912314 w 3912314"/>
              <a:gd name="connsiteY1" fmla="*/ 0 h 5488518"/>
              <a:gd name="connsiteX2" fmla="*/ 3905412 w 3912314"/>
              <a:gd name="connsiteY2" fmla="*/ 5303762 h 5488518"/>
              <a:gd name="connsiteX3" fmla="*/ 1181117 w 3912314"/>
              <a:gd name="connsiteY3" fmla="*/ 5483656 h 5488518"/>
              <a:gd name="connsiteX4" fmla="*/ 523 w 3912314"/>
              <a:gd name="connsiteY4" fmla="*/ 4367474 h 5488518"/>
              <a:gd name="connsiteX5" fmla="*/ 5477 w 3912314"/>
              <a:gd name="connsiteY5" fmla="*/ 0 h 5488518"/>
              <a:gd name="connsiteX0" fmla="*/ 5477 w 6293013"/>
              <a:gd name="connsiteY0" fmla="*/ 0 h 5488518"/>
              <a:gd name="connsiteX1" fmla="*/ 3912314 w 6293013"/>
              <a:gd name="connsiteY1" fmla="*/ 0 h 5488518"/>
              <a:gd name="connsiteX2" fmla="*/ 6293012 w 6293013"/>
              <a:gd name="connsiteY2" fmla="*/ 5131042 h 5488518"/>
              <a:gd name="connsiteX3" fmla="*/ 1181117 w 6293013"/>
              <a:gd name="connsiteY3" fmla="*/ 5483656 h 5488518"/>
              <a:gd name="connsiteX4" fmla="*/ 523 w 6293013"/>
              <a:gd name="connsiteY4" fmla="*/ 4367474 h 5488518"/>
              <a:gd name="connsiteX5" fmla="*/ 5477 w 6293013"/>
              <a:gd name="connsiteY5" fmla="*/ 0 h 5488518"/>
              <a:gd name="connsiteX0" fmla="*/ 5477 w 6296699"/>
              <a:gd name="connsiteY0" fmla="*/ 0 h 5488518"/>
              <a:gd name="connsiteX1" fmla="*/ 6296699 w 6296699"/>
              <a:gd name="connsiteY1" fmla="*/ 0 h 5488518"/>
              <a:gd name="connsiteX2" fmla="*/ 6293012 w 6296699"/>
              <a:gd name="connsiteY2" fmla="*/ 5131042 h 5488518"/>
              <a:gd name="connsiteX3" fmla="*/ 1181117 w 6296699"/>
              <a:gd name="connsiteY3" fmla="*/ 5483656 h 5488518"/>
              <a:gd name="connsiteX4" fmla="*/ 523 w 6296699"/>
              <a:gd name="connsiteY4" fmla="*/ 4367474 h 5488518"/>
              <a:gd name="connsiteX5" fmla="*/ 5477 w 6296699"/>
              <a:gd name="connsiteY5" fmla="*/ 0 h 5488518"/>
              <a:gd name="connsiteX0" fmla="*/ 5477 w 6293167"/>
              <a:gd name="connsiteY0" fmla="*/ 0 h 5488518"/>
              <a:gd name="connsiteX1" fmla="*/ 6273550 w 6293167"/>
              <a:gd name="connsiteY1" fmla="*/ 1076445 h 5488518"/>
              <a:gd name="connsiteX2" fmla="*/ 6293012 w 6293167"/>
              <a:gd name="connsiteY2" fmla="*/ 5131042 h 5488518"/>
              <a:gd name="connsiteX3" fmla="*/ 1181117 w 6293167"/>
              <a:gd name="connsiteY3" fmla="*/ 5483656 h 5488518"/>
              <a:gd name="connsiteX4" fmla="*/ 523 w 6293167"/>
              <a:gd name="connsiteY4" fmla="*/ 4367474 h 5488518"/>
              <a:gd name="connsiteX5" fmla="*/ 5477 w 6293167"/>
              <a:gd name="connsiteY5" fmla="*/ 0 h 5488518"/>
              <a:gd name="connsiteX0" fmla="*/ 0 w 6310840"/>
              <a:gd name="connsiteY0" fmla="*/ 347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34724 h 4412073"/>
              <a:gd name="connsiteX0" fmla="*/ 0 w 6310840"/>
              <a:gd name="connsiteY0" fmla="*/ 11523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1152324 h 4412073"/>
              <a:gd name="connsiteX0" fmla="*/ 0 w 6310840"/>
              <a:gd name="connsiteY0" fmla="*/ 857 h 3260606"/>
              <a:gd name="connsiteX1" fmla="*/ 6291223 w 6310840"/>
              <a:gd name="connsiteY1" fmla="*/ 0 h 3260606"/>
              <a:gd name="connsiteX2" fmla="*/ 6310685 w 6310840"/>
              <a:gd name="connsiteY2" fmla="*/ 2903130 h 3260606"/>
              <a:gd name="connsiteX3" fmla="*/ 1198790 w 6310840"/>
              <a:gd name="connsiteY3" fmla="*/ 3255744 h 3260606"/>
              <a:gd name="connsiteX4" fmla="*/ 18196 w 6310840"/>
              <a:gd name="connsiteY4" fmla="*/ 2139562 h 3260606"/>
              <a:gd name="connsiteX5" fmla="*/ 0 w 6310840"/>
              <a:gd name="connsiteY5" fmla="*/ 857 h 326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0840" h="3260606">
                <a:moveTo>
                  <a:pt x="0" y="857"/>
                </a:moveTo>
                <a:lnTo>
                  <a:pt x="6291223" y="0"/>
                </a:lnTo>
                <a:cubicBezTo>
                  <a:pt x="6288922" y="1767921"/>
                  <a:pt x="6312986" y="1135209"/>
                  <a:pt x="6310685" y="2903130"/>
                </a:cubicBezTo>
                <a:cubicBezTo>
                  <a:pt x="5461056" y="2951400"/>
                  <a:pt x="2209794" y="3221507"/>
                  <a:pt x="1198790" y="3255744"/>
                </a:cubicBezTo>
                <a:cubicBezTo>
                  <a:pt x="291470" y="3328767"/>
                  <a:pt x="19678" y="2561609"/>
                  <a:pt x="18196" y="2139562"/>
                </a:cubicBezTo>
                <a:cubicBezTo>
                  <a:pt x="15208" y="280039"/>
                  <a:pt x="2988" y="1860380"/>
                  <a:pt x="0" y="857"/>
                </a:cubicBezTo>
                <a:close/>
              </a:path>
            </a:pathLst>
          </a:custGeom>
          <a:solidFill>
            <a:schemeClr val="accent4"/>
          </a:solidFill>
          <a:effectLst/>
        </p:spPr>
        <p:txBody>
          <a:bodyPr/>
          <a:lstStyle>
            <a:lvl1pPr marL="0" indent="-342900" algn="ctr" defTabSz="457200" rtl="0" eaLnBrk="1" latinLnBrk="0" hangingPunct="1">
              <a:spcBef>
                <a:spcPts val="0"/>
              </a:spcBef>
              <a:buFont typeface="Arial"/>
              <a:buNone/>
              <a:defRPr sz="1400" kern="1200">
                <a:solidFill>
                  <a:schemeClr val="bg2"/>
                </a:solidFill>
                <a:latin typeface="Avant Garde" pitchFamily="34" charset="0"/>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888888"/>
              </a:solidFill>
            </a:endParaRPr>
          </a:p>
        </p:txBody>
      </p:sp>
      <p:pic>
        <p:nvPicPr>
          <p:cNvPr id="12" name="Picture 11"/>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6847516" y="3434033"/>
            <a:ext cx="4439920" cy="2995981"/>
          </a:xfrm>
          <a:prstGeom prst="rect">
            <a:avLst/>
          </a:prstGeom>
          <a:effectLst>
            <a:reflection stA="45000" endPos="0" dist="50800" dir="5400000" sy="-100000" algn="bl" rotWithShape="0"/>
          </a:effectLst>
        </p:spPr>
      </p:pic>
      <p:sp>
        <p:nvSpPr>
          <p:cNvPr id="22" name="Text Placeholder 9"/>
          <p:cNvSpPr>
            <a:spLocks noGrp="1"/>
          </p:cNvSpPr>
          <p:nvPr>
            <p:ph type="body" sz="quarter" idx="13" hasCustomPrompt="1"/>
          </p:nvPr>
        </p:nvSpPr>
        <p:spPr>
          <a:xfrm>
            <a:off x="808724" y="237057"/>
            <a:ext cx="10950297" cy="1292576"/>
          </a:xfrm>
          <a:prstGeom prst="rect">
            <a:avLst/>
          </a:prstGeom>
        </p:spPr>
        <p:txBody>
          <a:bodyPr wrap="square" anchor="b" anchorCtr="0">
            <a:noAutofit/>
          </a:bodyPr>
          <a:lstStyle>
            <a:lvl1pPr>
              <a:lnSpc>
                <a:spcPts val="3400"/>
              </a:lnSpc>
              <a:defRPr sz="2800" b="1" i="1" spc="0" baseline="0">
                <a:solidFill>
                  <a:schemeClr val="tx1"/>
                </a:solidFill>
                <a:effectLst/>
                <a:latin typeface="+mj-lt"/>
                <a:cs typeface="Arial" pitchFamily="34" charset="0"/>
              </a:defRPr>
            </a:lvl1pPr>
          </a:lstStyle>
          <a:p>
            <a:pPr lvl="0"/>
            <a:r>
              <a:rPr lang="en-US" dirty="0"/>
              <a:t>Content Divider Page: Title</a:t>
            </a:r>
          </a:p>
        </p:txBody>
      </p:sp>
      <p:sp>
        <p:nvSpPr>
          <p:cNvPr id="23" name="Text Placeholder 37"/>
          <p:cNvSpPr>
            <a:spLocks noGrp="1"/>
          </p:cNvSpPr>
          <p:nvPr>
            <p:ph type="body" sz="quarter" idx="11" hasCustomPrompt="1"/>
          </p:nvPr>
        </p:nvSpPr>
        <p:spPr>
          <a:xfrm>
            <a:off x="808720" y="1487058"/>
            <a:ext cx="9477680" cy="967079"/>
          </a:xfrm>
          <a:prstGeom prst="rect">
            <a:avLst/>
          </a:prstGeom>
        </p:spPr>
        <p:txBody>
          <a:bodyPr/>
          <a:lstStyle>
            <a:lvl1pPr>
              <a:defRPr sz="2000" i="1" baseline="0">
                <a:solidFill>
                  <a:schemeClr val="tx1"/>
                </a:solidFill>
                <a:effectLst/>
                <a:latin typeface="+mn-lt"/>
                <a:cs typeface="Arial" pitchFamily="34" charset="0"/>
              </a:defRPr>
            </a:lvl1pPr>
          </a:lstStyle>
          <a:p>
            <a:pPr lvl="0"/>
            <a:r>
              <a:rPr lang="en-US" dirty="0"/>
              <a:t>Second Line</a:t>
            </a:r>
          </a:p>
        </p:txBody>
      </p:sp>
      <p:sp>
        <p:nvSpPr>
          <p:cNvPr id="9" name="Rectangle 8"/>
          <p:cNvSpPr/>
          <p:nvPr userDrawn="1"/>
        </p:nvSpPr>
        <p:spPr>
          <a:xfrm>
            <a:off x="0" y="6175888"/>
            <a:ext cx="12192005" cy="703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205B"/>
              </a:solidFill>
            </a:endParaRPr>
          </a:p>
        </p:txBody>
      </p:sp>
      <p:sp>
        <p:nvSpPr>
          <p:cNvPr id="15"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dirty="0">
              <a:solidFill>
                <a:srgbClr val="FFFFFF">
                  <a:alpha val="40000"/>
                </a:srgbClr>
              </a:solidFill>
              <a:latin typeface="Aria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13" name="Picture 12">
            <a:extLst>
              <a:ext uri="{FF2B5EF4-FFF2-40B4-BE49-F238E27FC236}">
                <a16:creationId xmlns:a16="http://schemas.microsoft.com/office/drawing/2014/main" id="{6E96F9F2-6B14-42E9-A05E-455124DBF732}"/>
              </a:ext>
            </a:extLst>
          </p:cNvPr>
          <p:cNvPicPr>
            <a:picLocks noChangeAspect="1"/>
          </p:cNvPicPr>
          <p:nvPr userDrawn="1"/>
        </p:nvPicPr>
        <p:blipFill>
          <a:blip r:embed="rId4"/>
          <a:stretch>
            <a:fillRect/>
          </a:stretch>
        </p:blipFill>
        <p:spPr>
          <a:xfrm rot="18215546">
            <a:off x="11825204" y="6385496"/>
            <a:ext cx="133753" cy="96856"/>
          </a:xfrm>
          <a:prstGeom prst="rect">
            <a:avLst/>
          </a:prstGeom>
        </p:spPr>
      </p:pic>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Divider Page Blue - PMS 312">
    <p:spTree>
      <p:nvGrpSpPr>
        <p:cNvPr id="1" name=""/>
        <p:cNvGrpSpPr/>
        <p:nvPr/>
      </p:nvGrpSpPr>
      <p:grpSpPr>
        <a:xfrm>
          <a:off x="0" y="0"/>
          <a:ext cx="0" cy="0"/>
          <a:chOff x="0" y="0"/>
          <a:chExt cx="0" cy="0"/>
        </a:xfrm>
      </p:grpSpPr>
      <p:sp>
        <p:nvSpPr>
          <p:cNvPr id="11" name="Bildplatzhalter 2"/>
          <p:cNvSpPr txBox="1">
            <a:spLocks/>
          </p:cNvSpPr>
          <p:nvPr userDrawn="1"/>
        </p:nvSpPr>
        <p:spPr>
          <a:xfrm rot="10800000" flipH="1">
            <a:off x="3800126" y="2454137"/>
            <a:ext cx="8414453" cy="4347476"/>
          </a:xfrm>
          <a:custGeom>
            <a:avLst/>
            <a:gdLst>
              <a:gd name="connsiteX0" fmla="*/ 0 w 3906838"/>
              <a:gd name="connsiteY0" fmla="*/ 0 h 6215063"/>
              <a:gd name="connsiteX1" fmla="*/ 3906838 w 3906838"/>
              <a:gd name="connsiteY1" fmla="*/ 0 h 6215063"/>
              <a:gd name="connsiteX2" fmla="*/ 3906838 w 3906838"/>
              <a:gd name="connsiteY2" fmla="*/ 6215063 h 6215063"/>
              <a:gd name="connsiteX3" fmla="*/ 0 w 3906838"/>
              <a:gd name="connsiteY3" fmla="*/ 6215063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686717"/>
              <a:gd name="connsiteX1" fmla="*/ 3906838 w 3906838"/>
              <a:gd name="connsiteY1" fmla="*/ 0 h 6686717"/>
              <a:gd name="connsiteX2" fmla="*/ 3906838 w 3906838"/>
              <a:gd name="connsiteY2" fmla="*/ 6215063 h 6686717"/>
              <a:gd name="connsiteX3" fmla="*/ 1470212 w 3906838"/>
              <a:gd name="connsiteY3" fmla="*/ 6217024 h 6686717"/>
              <a:gd name="connsiteX4" fmla="*/ 8965 w 3906838"/>
              <a:gd name="connsiteY4" fmla="*/ 5578569 h 6686717"/>
              <a:gd name="connsiteX5" fmla="*/ 0 w 3906838"/>
              <a:gd name="connsiteY5" fmla="*/ 0 h 6686717"/>
              <a:gd name="connsiteX0" fmla="*/ 0 w 3906838"/>
              <a:gd name="connsiteY0" fmla="*/ 0 h 6570016"/>
              <a:gd name="connsiteX1" fmla="*/ 3906838 w 3906838"/>
              <a:gd name="connsiteY1" fmla="*/ 0 h 6570016"/>
              <a:gd name="connsiteX2" fmla="*/ 3906838 w 3906838"/>
              <a:gd name="connsiteY2" fmla="*/ 6044733 h 6570016"/>
              <a:gd name="connsiteX3" fmla="*/ 1470212 w 3906838"/>
              <a:gd name="connsiteY3" fmla="*/ 6217024 h 6570016"/>
              <a:gd name="connsiteX4" fmla="*/ 8965 w 3906838"/>
              <a:gd name="connsiteY4" fmla="*/ 5578569 h 6570016"/>
              <a:gd name="connsiteX5" fmla="*/ 0 w 3906838"/>
              <a:gd name="connsiteY5" fmla="*/ 0 h 6570016"/>
              <a:gd name="connsiteX0" fmla="*/ 0 w 3906838"/>
              <a:gd name="connsiteY0" fmla="*/ 0 h 6247228"/>
              <a:gd name="connsiteX1" fmla="*/ 3906838 w 3906838"/>
              <a:gd name="connsiteY1" fmla="*/ 0 h 6247228"/>
              <a:gd name="connsiteX2" fmla="*/ 3906838 w 3906838"/>
              <a:gd name="connsiteY2" fmla="*/ 6044733 h 6247228"/>
              <a:gd name="connsiteX3" fmla="*/ 1470212 w 3906838"/>
              <a:gd name="connsiteY3" fmla="*/ 6217024 h 6247228"/>
              <a:gd name="connsiteX4" fmla="*/ 8965 w 3906838"/>
              <a:gd name="connsiteY4" fmla="*/ 5578569 h 6247228"/>
              <a:gd name="connsiteX5" fmla="*/ 0 w 3906838"/>
              <a:gd name="connsiteY5" fmla="*/ 0 h 6247228"/>
              <a:gd name="connsiteX0" fmla="*/ 0 w 3906838"/>
              <a:gd name="connsiteY0" fmla="*/ 0 h 6237932"/>
              <a:gd name="connsiteX1" fmla="*/ 3906838 w 3906838"/>
              <a:gd name="connsiteY1" fmla="*/ 0 h 6237932"/>
              <a:gd name="connsiteX2" fmla="*/ 3906838 w 3906838"/>
              <a:gd name="connsiteY2" fmla="*/ 6044733 h 6237932"/>
              <a:gd name="connsiteX3" fmla="*/ 1470212 w 3906838"/>
              <a:gd name="connsiteY3" fmla="*/ 6217024 h 6237932"/>
              <a:gd name="connsiteX4" fmla="*/ 8965 w 3906838"/>
              <a:gd name="connsiteY4" fmla="*/ 5578569 h 6237932"/>
              <a:gd name="connsiteX5" fmla="*/ 0 w 3906838"/>
              <a:gd name="connsiteY5" fmla="*/ 0 h 6237932"/>
              <a:gd name="connsiteX0" fmla="*/ 0 w 3906838"/>
              <a:gd name="connsiteY0" fmla="*/ 0 h 6288499"/>
              <a:gd name="connsiteX1" fmla="*/ 3906838 w 3906838"/>
              <a:gd name="connsiteY1" fmla="*/ 0 h 6288499"/>
              <a:gd name="connsiteX2" fmla="*/ 3906838 w 3906838"/>
              <a:gd name="connsiteY2" fmla="*/ 6044733 h 6288499"/>
              <a:gd name="connsiteX3" fmla="*/ 1470212 w 3906838"/>
              <a:gd name="connsiteY3" fmla="*/ 6217024 h 6288499"/>
              <a:gd name="connsiteX4" fmla="*/ 8965 w 3906838"/>
              <a:gd name="connsiteY4" fmla="*/ 5578569 h 6288499"/>
              <a:gd name="connsiteX5" fmla="*/ 0 w 3906838"/>
              <a:gd name="connsiteY5" fmla="*/ 0 h 6288499"/>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16969"/>
              <a:gd name="connsiteX1" fmla="*/ 3906838 w 3906838"/>
              <a:gd name="connsiteY1" fmla="*/ 0 h 6216969"/>
              <a:gd name="connsiteX2" fmla="*/ 3906838 w 3906838"/>
              <a:gd name="connsiteY2" fmla="*/ 6044733 h 6216969"/>
              <a:gd name="connsiteX3" fmla="*/ 1470212 w 3906838"/>
              <a:gd name="connsiteY3" fmla="*/ 6203577 h 6216969"/>
              <a:gd name="connsiteX4" fmla="*/ 8965 w 3906838"/>
              <a:gd name="connsiteY4" fmla="*/ 5578569 h 6216969"/>
              <a:gd name="connsiteX5" fmla="*/ 0 w 3906838"/>
              <a:gd name="connsiteY5" fmla="*/ 0 h 6216969"/>
              <a:gd name="connsiteX0" fmla="*/ 0 w 3906838"/>
              <a:gd name="connsiteY0" fmla="*/ 0 h 6220783"/>
              <a:gd name="connsiteX1" fmla="*/ 3906838 w 3906838"/>
              <a:gd name="connsiteY1" fmla="*/ 0 h 6220783"/>
              <a:gd name="connsiteX2" fmla="*/ 3906838 w 3906838"/>
              <a:gd name="connsiteY2" fmla="*/ 6044733 h 6220783"/>
              <a:gd name="connsiteX3" fmla="*/ 1470212 w 3906838"/>
              <a:gd name="connsiteY3" fmla="*/ 6203577 h 6220783"/>
              <a:gd name="connsiteX4" fmla="*/ 8965 w 3906838"/>
              <a:gd name="connsiteY4" fmla="*/ 5578569 h 6220783"/>
              <a:gd name="connsiteX5" fmla="*/ 0 w 3906838"/>
              <a:gd name="connsiteY5" fmla="*/ 0 h 6220783"/>
              <a:gd name="connsiteX0" fmla="*/ 0 w 3906838"/>
              <a:gd name="connsiteY0" fmla="*/ 0 h 6203774"/>
              <a:gd name="connsiteX1" fmla="*/ 3906838 w 3906838"/>
              <a:gd name="connsiteY1" fmla="*/ 0 h 6203774"/>
              <a:gd name="connsiteX2" fmla="*/ 3906838 w 3906838"/>
              <a:gd name="connsiteY2" fmla="*/ 6044733 h 6203774"/>
              <a:gd name="connsiteX3" fmla="*/ 1470212 w 3906838"/>
              <a:gd name="connsiteY3" fmla="*/ 6203577 h 6203774"/>
              <a:gd name="connsiteX4" fmla="*/ 8965 w 3906838"/>
              <a:gd name="connsiteY4" fmla="*/ 3333207 h 6203774"/>
              <a:gd name="connsiteX5" fmla="*/ 0 w 3906838"/>
              <a:gd name="connsiteY5" fmla="*/ 0 h 6203774"/>
              <a:gd name="connsiteX0" fmla="*/ 5585 w 3912423"/>
              <a:gd name="connsiteY0" fmla="*/ 0 h 6203774"/>
              <a:gd name="connsiteX1" fmla="*/ 3912423 w 3912423"/>
              <a:gd name="connsiteY1" fmla="*/ 0 h 6203774"/>
              <a:gd name="connsiteX2" fmla="*/ 3912423 w 3912423"/>
              <a:gd name="connsiteY2" fmla="*/ 6044733 h 6203774"/>
              <a:gd name="connsiteX3" fmla="*/ 1475797 w 3912423"/>
              <a:gd name="connsiteY3" fmla="*/ 6203577 h 6203774"/>
              <a:gd name="connsiteX4" fmla="*/ 518 w 3912423"/>
              <a:gd name="connsiteY4" fmla="*/ 3333207 h 6203774"/>
              <a:gd name="connsiteX5" fmla="*/ 5585 w 3912423"/>
              <a:gd name="connsiteY5" fmla="*/ 0 h 6203774"/>
              <a:gd name="connsiteX0" fmla="*/ 5585 w 3912423"/>
              <a:gd name="connsiteY0" fmla="*/ 0 h 6044733"/>
              <a:gd name="connsiteX1" fmla="*/ 3912423 w 3912423"/>
              <a:gd name="connsiteY1" fmla="*/ 0 h 6044733"/>
              <a:gd name="connsiteX2" fmla="*/ 3912423 w 3912423"/>
              <a:gd name="connsiteY2" fmla="*/ 6044733 h 6044733"/>
              <a:gd name="connsiteX3" fmla="*/ 1363536 w 3912423"/>
              <a:gd name="connsiteY3" fmla="*/ 4351154 h 6044733"/>
              <a:gd name="connsiteX4" fmla="*/ 518 w 3912423"/>
              <a:gd name="connsiteY4" fmla="*/ 3333207 h 6044733"/>
              <a:gd name="connsiteX5" fmla="*/ 5585 w 3912423"/>
              <a:gd name="connsiteY5" fmla="*/ 0 h 6044733"/>
              <a:gd name="connsiteX0" fmla="*/ 5585 w 3912423"/>
              <a:gd name="connsiteY0" fmla="*/ 0 h 4352483"/>
              <a:gd name="connsiteX1" fmla="*/ 3912423 w 3912423"/>
              <a:gd name="connsiteY1" fmla="*/ 0 h 4352483"/>
              <a:gd name="connsiteX2" fmla="*/ 3912423 w 3912423"/>
              <a:gd name="connsiteY2" fmla="*/ 4206344 h 4352483"/>
              <a:gd name="connsiteX3" fmla="*/ 1363536 w 3912423"/>
              <a:gd name="connsiteY3" fmla="*/ 4351154 h 4352483"/>
              <a:gd name="connsiteX4" fmla="*/ 518 w 3912423"/>
              <a:gd name="connsiteY4" fmla="*/ 3333207 h 4352483"/>
              <a:gd name="connsiteX5" fmla="*/ 5585 w 3912423"/>
              <a:gd name="connsiteY5" fmla="*/ 0 h 4352483"/>
              <a:gd name="connsiteX0" fmla="*/ 5585 w 3912423"/>
              <a:gd name="connsiteY0" fmla="*/ 0 h 4353284"/>
              <a:gd name="connsiteX1" fmla="*/ 3912423 w 3912423"/>
              <a:gd name="connsiteY1" fmla="*/ 0 h 4353284"/>
              <a:gd name="connsiteX2" fmla="*/ 3912423 w 3912423"/>
              <a:gd name="connsiteY2" fmla="*/ 4206344 h 4353284"/>
              <a:gd name="connsiteX3" fmla="*/ 1363536 w 3912423"/>
              <a:gd name="connsiteY3" fmla="*/ 4351154 h 4353284"/>
              <a:gd name="connsiteX4" fmla="*/ 518 w 3912423"/>
              <a:gd name="connsiteY4" fmla="*/ 3333207 h 4353284"/>
              <a:gd name="connsiteX5" fmla="*/ 5585 w 3912423"/>
              <a:gd name="connsiteY5" fmla="*/ 0 h 4353284"/>
              <a:gd name="connsiteX0" fmla="*/ 5585 w 3912423"/>
              <a:gd name="connsiteY0" fmla="*/ 0 h 4352742"/>
              <a:gd name="connsiteX1" fmla="*/ 3912423 w 3912423"/>
              <a:gd name="connsiteY1" fmla="*/ 0 h 4352742"/>
              <a:gd name="connsiteX2" fmla="*/ 3912423 w 3912423"/>
              <a:gd name="connsiteY2" fmla="*/ 4206344 h 4352742"/>
              <a:gd name="connsiteX3" fmla="*/ 1363536 w 3912423"/>
              <a:gd name="connsiteY3" fmla="*/ 4351154 h 4352742"/>
              <a:gd name="connsiteX4" fmla="*/ 518 w 3912423"/>
              <a:gd name="connsiteY4" fmla="*/ 3333207 h 4352742"/>
              <a:gd name="connsiteX5" fmla="*/ 5585 w 3912423"/>
              <a:gd name="connsiteY5" fmla="*/ 0 h 4352742"/>
              <a:gd name="connsiteX0" fmla="*/ 5585 w 3912423"/>
              <a:gd name="connsiteY0" fmla="*/ 0 h 4354327"/>
              <a:gd name="connsiteX1" fmla="*/ 3912423 w 3912423"/>
              <a:gd name="connsiteY1" fmla="*/ 0 h 4354327"/>
              <a:gd name="connsiteX2" fmla="*/ 3912423 w 3912423"/>
              <a:gd name="connsiteY2" fmla="*/ 4206344 h 4354327"/>
              <a:gd name="connsiteX3" fmla="*/ 1363536 w 3912423"/>
              <a:gd name="connsiteY3" fmla="*/ 4351154 h 4354327"/>
              <a:gd name="connsiteX4" fmla="*/ 518 w 3912423"/>
              <a:gd name="connsiteY4" fmla="*/ 3333207 h 4354327"/>
              <a:gd name="connsiteX5" fmla="*/ 5585 w 3912423"/>
              <a:gd name="connsiteY5" fmla="*/ 0 h 4354327"/>
              <a:gd name="connsiteX0" fmla="*/ 5585 w 3912423"/>
              <a:gd name="connsiteY0" fmla="*/ 0 h 4353517"/>
              <a:gd name="connsiteX1" fmla="*/ 3912423 w 3912423"/>
              <a:gd name="connsiteY1" fmla="*/ 0 h 4353517"/>
              <a:gd name="connsiteX2" fmla="*/ 3912423 w 3912423"/>
              <a:gd name="connsiteY2" fmla="*/ 4206344 h 4353517"/>
              <a:gd name="connsiteX3" fmla="*/ 1363536 w 3912423"/>
              <a:gd name="connsiteY3" fmla="*/ 4351154 h 4353517"/>
              <a:gd name="connsiteX4" fmla="*/ 518 w 3912423"/>
              <a:gd name="connsiteY4" fmla="*/ 3333207 h 4353517"/>
              <a:gd name="connsiteX5" fmla="*/ 5585 w 3912423"/>
              <a:gd name="connsiteY5" fmla="*/ 0 h 4353517"/>
              <a:gd name="connsiteX0" fmla="*/ 5585 w 3912423"/>
              <a:gd name="connsiteY0" fmla="*/ 0 h 4351280"/>
              <a:gd name="connsiteX1" fmla="*/ 3912423 w 3912423"/>
              <a:gd name="connsiteY1" fmla="*/ 0 h 4351280"/>
              <a:gd name="connsiteX2" fmla="*/ 3912423 w 3912423"/>
              <a:gd name="connsiteY2" fmla="*/ 4206344 h 4351280"/>
              <a:gd name="connsiteX3" fmla="*/ 1363536 w 3912423"/>
              <a:gd name="connsiteY3" fmla="*/ 4351154 h 4351280"/>
              <a:gd name="connsiteX4" fmla="*/ 518 w 3912423"/>
              <a:gd name="connsiteY4" fmla="*/ 3333207 h 4351280"/>
              <a:gd name="connsiteX5" fmla="*/ 5585 w 3912423"/>
              <a:gd name="connsiteY5" fmla="*/ 0 h 4351280"/>
              <a:gd name="connsiteX0" fmla="*/ 12307 w 3912242"/>
              <a:gd name="connsiteY0" fmla="*/ 0 h 5448698"/>
              <a:gd name="connsiteX1" fmla="*/ 3912242 w 3912242"/>
              <a:gd name="connsiteY1" fmla="*/ 1097418 h 5448698"/>
              <a:gd name="connsiteX2" fmla="*/ 3912242 w 3912242"/>
              <a:gd name="connsiteY2" fmla="*/ 5303762 h 5448698"/>
              <a:gd name="connsiteX3" fmla="*/ 1363355 w 3912242"/>
              <a:gd name="connsiteY3" fmla="*/ 5448572 h 5448698"/>
              <a:gd name="connsiteX4" fmla="*/ 337 w 3912242"/>
              <a:gd name="connsiteY4" fmla="*/ 4430625 h 5448698"/>
              <a:gd name="connsiteX5" fmla="*/ 12307 w 3912242"/>
              <a:gd name="connsiteY5" fmla="*/ 0 h 5448698"/>
              <a:gd name="connsiteX0" fmla="*/ 12307 w 3919144"/>
              <a:gd name="connsiteY0" fmla="*/ 0 h 5448698"/>
              <a:gd name="connsiteX1" fmla="*/ 3919144 w 3919144"/>
              <a:gd name="connsiteY1" fmla="*/ 0 h 5448698"/>
              <a:gd name="connsiteX2" fmla="*/ 3912242 w 3919144"/>
              <a:gd name="connsiteY2" fmla="*/ 5303762 h 5448698"/>
              <a:gd name="connsiteX3" fmla="*/ 1363355 w 3919144"/>
              <a:gd name="connsiteY3" fmla="*/ 5448572 h 5448698"/>
              <a:gd name="connsiteX4" fmla="*/ 337 w 3919144"/>
              <a:gd name="connsiteY4" fmla="*/ 4430625 h 5448698"/>
              <a:gd name="connsiteX5" fmla="*/ 12307 w 3919144"/>
              <a:gd name="connsiteY5" fmla="*/ 0 h 5448698"/>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64404"/>
              <a:gd name="connsiteX1" fmla="*/ 3919144 w 3919144"/>
              <a:gd name="connsiteY1" fmla="*/ 0 h 5464404"/>
              <a:gd name="connsiteX2" fmla="*/ 3912242 w 3919144"/>
              <a:gd name="connsiteY2" fmla="*/ 5303762 h 5464404"/>
              <a:gd name="connsiteX3" fmla="*/ 1363355 w 3919144"/>
              <a:gd name="connsiteY3" fmla="*/ 5448572 h 5464404"/>
              <a:gd name="connsiteX4" fmla="*/ 337 w 3919144"/>
              <a:gd name="connsiteY4" fmla="*/ 4430625 h 5464404"/>
              <a:gd name="connsiteX5" fmla="*/ 12307 w 3919144"/>
              <a:gd name="connsiteY5" fmla="*/ 0 h 5464404"/>
              <a:gd name="connsiteX0" fmla="*/ 12307 w 3919144"/>
              <a:gd name="connsiteY0" fmla="*/ 0 h 5454357"/>
              <a:gd name="connsiteX1" fmla="*/ 3919144 w 3919144"/>
              <a:gd name="connsiteY1" fmla="*/ 0 h 5454357"/>
              <a:gd name="connsiteX2" fmla="*/ 3912242 w 3919144"/>
              <a:gd name="connsiteY2" fmla="*/ 5303762 h 5454357"/>
              <a:gd name="connsiteX3" fmla="*/ 1363355 w 3919144"/>
              <a:gd name="connsiteY3" fmla="*/ 5448572 h 5454357"/>
              <a:gd name="connsiteX4" fmla="*/ 337 w 3919144"/>
              <a:gd name="connsiteY4" fmla="*/ 4430625 h 5454357"/>
              <a:gd name="connsiteX5" fmla="*/ 12307 w 3919144"/>
              <a:gd name="connsiteY5" fmla="*/ 0 h 5454357"/>
              <a:gd name="connsiteX0" fmla="*/ 12307 w 3919144"/>
              <a:gd name="connsiteY0" fmla="*/ 0 h 5489165"/>
              <a:gd name="connsiteX1" fmla="*/ 3919144 w 3919144"/>
              <a:gd name="connsiteY1" fmla="*/ 0 h 5489165"/>
              <a:gd name="connsiteX2" fmla="*/ 3912242 w 3919144"/>
              <a:gd name="connsiteY2" fmla="*/ 5303762 h 5489165"/>
              <a:gd name="connsiteX3" fmla="*/ 1356338 w 3919144"/>
              <a:gd name="connsiteY3" fmla="*/ 5483656 h 5489165"/>
              <a:gd name="connsiteX4" fmla="*/ 337 w 3919144"/>
              <a:gd name="connsiteY4" fmla="*/ 4430625 h 5489165"/>
              <a:gd name="connsiteX5" fmla="*/ 12307 w 3919144"/>
              <a:gd name="connsiteY5" fmla="*/ 0 h 5489165"/>
              <a:gd name="connsiteX0" fmla="*/ 5477 w 3912314"/>
              <a:gd name="connsiteY0" fmla="*/ 0 h 5488356"/>
              <a:gd name="connsiteX1" fmla="*/ 3912314 w 3912314"/>
              <a:gd name="connsiteY1" fmla="*/ 0 h 5488356"/>
              <a:gd name="connsiteX2" fmla="*/ 3905412 w 3912314"/>
              <a:gd name="connsiteY2" fmla="*/ 5303762 h 5488356"/>
              <a:gd name="connsiteX3" fmla="*/ 1349508 w 3912314"/>
              <a:gd name="connsiteY3" fmla="*/ 5483656 h 5488356"/>
              <a:gd name="connsiteX4" fmla="*/ 523 w 3912314"/>
              <a:gd name="connsiteY4" fmla="*/ 4304323 h 5488356"/>
              <a:gd name="connsiteX5" fmla="*/ 5477 w 3912314"/>
              <a:gd name="connsiteY5" fmla="*/ 0 h 5488356"/>
              <a:gd name="connsiteX0" fmla="*/ 5477 w 3912314"/>
              <a:gd name="connsiteY0" fmla="*/ 0 h 5488356"/>
              <a:gd name="connsiteX1" fmla="*/ 3912314 w 3912314"/>
              <a:gd name="connsiteY1" fmla="*/ 0 h 5488356"/>
              <a:gd name="connsiteX2" fmla="*/ 3905412 w 3912314"/>
              <a:gd name="connsiteY2" fmla="*/ 5303762 h 5488356"/>
              <a:gd name="connsiteX3" fmla="*/ 1181117 w 3912314"/>
              <a:gd name="connsiteY3" fmla="*/ 5483656 h 5488356"/>
              <a:gd name="connsiteX4" fmla="*/ 523 w 3912314"/>
              <a:gd name="connsiteY4" fmla="*/ 4304323 h 5488356"/>
              <a:gd name="connsiteX5" fmla="*/ 5477 w 3912314"/>
              <a:gd name="connsiteY5" fmla="*/ 0 h 5488356"/>
              <a:gd name="connsiteX0" fmla="*/ 5477 w 3912314"/>
              <a:gd name="connsiteY0" fmla="*/ 0 h 5488594"/>
              <a:gd name="connsiteX1" fmla="*/ 3912314 w 3912314"/>
              <a:gd name="connsiteY1" fmla="*/ 0 h 5488594"/>
              <a:gd name="connsiteX2" fmla="*/ 3905412 w 3912314"/>
              <a:gd name="connsiteY2" fmla="*/ 5303762 h 5488594"/>
              <a:gd name="connsiteX3" fmla="*/ 1181117 w 3912314"/>
              <a:gd name="connsiteY3" fmla="*/ 5483656 h 5488594"/>
              <a:gd name="connsiteX4" fmla="*/ 523 w 3912314"/>
              <a:gd name="connsiteY4" fmla="*/ 4304323 h 5488594"/>
              <a:gd name="connsiteX5" fmla="*/ 5477 w 3912314"/>
              <a:gd name="connsiteY5" fmla="*/ 0 h 5488594"/>
              <a:gd name="connsiteX0" fmla="*/ 5477 w 3912314"/>
              <a:gd name="connsiteY0" fmla="*/ 0 h 5489007"/>
              <a:gd name="connsiteX1" fmla="*/ 3912314 w 3912314"/>
              <a:gd name="connsiteY1" fmla="*/ 0 h 5489007"/>
              <a:gd name="connsiteX2" fmla="*/ 3905412 w 3912314"/>
              <a:gd name="connsiteY2" fmla="*/ 5303762 h 5489007"/>
              <a:gd name="connsiteX3" fmla="*/ 1181117 w 3912314"/>
              <a:gd name="connsiteY3" fmla="*/ 5483656 h 5489007"/>
              <a:gd name="connsiteX4" fmla="*/ 523 w 3912314"/>
              <a:gd name="connsiteY4" fmla="*/ 4367474 h 5489007"/>
              <a:gd name="connsiteX5" fmla="*/ 5477 w 3912314"/>
              <a:gd name="connsiteY5" fmla="*/ 0 h 5489007"/>
              <a:gd name="connsiteX0" fmla="*/ 5477 w 3912314"/>
              <a:gd name="connsiteY0" fmla="*/ 0 h 5488518"/>
              <a:gd name="connsiteX1" fmla="*/ 3912314 w 3912314"/>
              <a:gd name="connsiteY1" fmla="*/ 0 h 5488518"/>
              <a:gd name="connsiteX2" fmla="*/ 3905412 w 3912314"/>
              <a:gd name="connsiteY2" fmla="*/ 5303762 h 5488518"/>
              <a:gd name="connsiteX3" fmla="*/ 1181117 w 3912314"/>
              <a:gd name="connsiteY3" fmla="*/ 5483656 h 5488518"/>
              <a:gd name="connsiteX4" fmla="*/ 523 w 3912314"/>
              <a:gd name="connsiteY4" fmla="*/ 4367474 h 5488518"/>
              <a:gd name="connsiteX5" fmla="*/ 5477 w 3912314"/>
              <a:gd name="connsiteY5" fmla="*/ 0 h 5488518"/>
              <a:gd name="connsiteX0" fmla="*/ 5477 w 6293013"/>
              <a:gd name="connsiteY0" fmla="*/ 0 h 5488518"/>
              <a:gd name="connsiteX1" fmla="*/ 3912314 w 6293013"/>
              <a:gd name="connsiteY1" fmla="*/ 0 h 5488518"/>
              <a:gd name="connsiteX2" fmla="*/ 6293012 w 6293013"/>
              <a:gd name="connsiteY2" fmla="*/ 5131042 h 5488518"/>
              <a:gd name="connsiteX3" fmla="*/ 1181117 w 6293013"/>
              <a:gd name="connsiteY3" fmla="*/ 5483656 h 5488518"/>
              <a:gd name="connsiteX4" fmla="*/ 523 w 6293013"/>
              <a:gd name="connsiteY4" fmla="*/ 4367474 h 5488518"/>
              <a:gd name="connsiteX5" fmla="*/ 5477 w 6293013"/>
              <a:gd name="connsiteY5" fmla="*/ 0 h 5488518"/>
              <a:gd name="connsiteX0" fmla="*/ 5477 w 6296699"/>
              <a:gd name="connsiteY0" fmla="*/ 0 h 5488518"/>
              <a:gd name="connsiteX1" fmla="*/ 6296699 w 6296699"/>
              <a:gd name="connsiteY1" fmla="*/ 0 h 5488518"/>
              <a:gd name="connsiteX2" fmla="*/ 6293012 w 6296699"/>
              <a:gd name="connsiteY2" fmla="*/ 5131042 h 5488518"/>
              <a:gd name="connsiteX3" fmla="*/ 1181117 w 6296699"/>
              <a:gd name="connsiteY3" fmla="*/ 5483656 h 5488518"/>
              <a:gd name="connsiteX4" fmla="*/ 523 w 6296699"/>
              <a:gd name="connsiteY4" fmla="*/ 4367474 h 5488518"/>
              <a:gd name="connsiteX5" fmla="*/ 5477 w 6296699"/>
              <a:gd name="connsiteY5" fmla="*/ 0 h 5488518"/>
              <a:gd name="connsiteX0" fmla="*/ 5477 w 6293167"/>
              <a:gd name="connsiteY0" fmla="*/ 0 h 5488518"/>
              <a:gd name="connsiteX1" fmla="*/ 6273550 w 6293167"/>
              <a:gd name="connsiteY1" fmla="*/ 1076445 h 5488518"/>
              <a:gd name="connsiteX2" fmla="*/ 6293012 w 6293167"/>
              <a:gd name="connsiteY2" fmla="*/ 5131042 h 5488518"/>
              <a:gd name="connsiteX3" fmla="*/ 1181117 w 6293167"/>
              <a:gd name="connsiteY3" fmla="*/ 5483656 h 5488518"/>
              <a:gd name="connsiteX4" fmla="*/ 523 w 6293167"/>
              <a:gd name="connsiteY4" fmla="*/ 4367474 h 5488518"/>
              <a:gd name="connsiteX5" fmla="*/ 5477 w 6293167"/>
              <a:gd name="connsiteY5" fmla="*/ 0 h 5488518"/>
              <a:gd name="connsiteX0" fmla="*/ 0 w 6310840"/>
              <a:gd name="connsiteY0" fmla="*/ 347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34724 h 4412073"/>
              <a:gd name="connsiteX0" fmla="*/ 0 w 6310840"/>
              <a:gd name="connsiteY0" fmla="*/ 11523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1152324 h 4412073"/>
              <a:gd name="connsiteX0" fmla="*/ 0 w 6310840"/>
              <a:gd name="connsiteY0" fmla="*/ 857 h 3260606"/>
              <a:gd name="connsiteX1" fmla="*/ 6291223 w 6310840"/>
              <a:gd name="connsiteY1" fmla="*/ 0 h 3260606"/>
              <a:gd name="connsiteX2" fmla="*/ 6310685 w 6310840"/>
              <a:gd name="connsiteY2" fmla="*/ 2903130 h 3260606"/>
              <a:gd name="connsiteX3" fmla="*/ 1198790 w 6310840"/>
              <a:gd name="connsiteY3" fmla="*/ 3255744 h 3260606"/>
              <a:gd name="connsiteX4" fmla="*/ 18196 w 6310840"/>
              <a:gd name="connsiteY4" fmla="*/ 2139562 h 3260606"/>
              <a:gd name="connsiteX5" fmla="*/ 0 w 6310840"/>
              <a:gd name="connsiteY5" fmla="*/ 857 h 326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0840" h="3260606">
                <a:moveTo>
                  <a:pt x="0" y="857"/>
                </a:moveTo>
                <a:lnTo>
                  <a:pt x="6291223" y="0"/>
                </a:lnTo>
                <a:cubicBezTo>
                  <a:pt x="6288922" y="1767921"/>
                  <a:pt x="6312986" y="1135209"/>
                  <a:pt x="6310685" y="2903130"/>
                </a:cubicBezTo>
                <a:cubicBezTo>
                  <a:pt x="5461056" y="2951400"/>
                  <a:pt x="2209794" y="3221507"/>
                  <a:pt x="1198790" y="3255744"/>
                </a:cubicBezTo>
                <a:cubicBezTo>
                  <a:pt x="291470" y="3328767"/>
                  <a:pt x="19678" y="2561609"/>
                  <a:pt x="18196" y="2139562"/>
                </a:cubicBezTo>
                <a:cubicBezTo>
                  <a:pt x="15208" y="280039"/>
                  <a:pt x="2988" y="1860380"/>
                  <a:pt x="0" y="857"/>
                </a:cubicBezTo>
                <a:close/>
              </a:path>
            </a:pathLst>
          </a:custGeom>
          <a:solidFill>
            <a:schemeClr val="accent3"/>
          </a:solidFill>
          <a:effectLst/>
        </p:spPr>
        <p:txBody>
          <a:bodyPr/>
          <a:lstStyle>
            <a:lvl1pPr marL="0" indent="-342900" algn="ctr" defTabSz="457200" rtl="0" eaLnBrk="1" latinLnBrk="0" hangingPunct="1">
              <a:spcBef>
                <a:spcPts val="0"/>
              </a:spcBef>
              <a:buFont typeface="Arial"/>
              <a:buNone/>
              <a:defRPr sz="1400" kern="1200">
                <a:solidFill>
                  <a:schemeClr val="bg2"/>
                </a:solidFill>
                <a:latin typeface="Avant Garde" pitchFamily="34" charset="0"/>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888888"/>
              </a:solidFill>
            </a:endParaRPr>
          </a:p>
        </p:txBody>
      </p:sp>
      <p:pic>
        <p:nvPicPr>
          <p:cNvPr id="12" name="Picture 11"/>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6847516" y="3434033"/>
            <a:ext cx="4439920" cy="2995981"/>
          </a:xfrm>
          <a:prstGeom prst="rect">
            <a:avLst/>
          </a:prstGeom>
          <a:effectLst>
            <a:reflection stA="45000" endPos="0" dist="50800" dir="5400000" sy="-100000" algn="bl" rotWithShape="0"/>
          </a:effectLst>
        </p:spPr>
      </p:pic>
      <p:sp>
        <p:nvSpPr>
          <p:cNvPr id="22" name="Text Placeholder 9"/>
          <p:cNvSpPr>
            <a:spLocks noGrp="1"/>
          </p:cNvSpPr>
          <p:nvPr>
            <p:ph type="body" sz="quarter" idx="13" hasCustomPrompt="1"/>
          </p:nvPr>
        </p:nvSpPr>
        <p:spPr>
          <a:xfrm>
            <a:off x="808724" y="237057"/>
            <a:ext cx="10950297" cy="1292576"/>
          </a:xfrm>
          <a:prstGeom prst="rect">
            <a:avLst/>
          </a:prstGeom>
        </p:spPr>
        <p:txBody>
          <a:bodyPr wrap="square" anchor="b" anchorCtr="0">
            <a:noAutofit/>
          </a:bodyPr>
          <a:lstStyle>
            <a:lvl1pPr>
              <a:lnSpc>
                <a:spcPts val="3400"/>
              </a:lnSpc>
              <a:defRPr sz="2800" b="1" i="1" spc="0" baseline="0">
                <a:solidFill>
                  <a:schemeClr val="tx1"/>
                </a:solidFill>
                <a:effectLst/>
                <a:latin typeface="+mj-lt"/>
                <a:cs typeface="Arial" pitchFamily="34" charset="0"/>
              </a:defRPr>
            </a:lvl1pPr>
          </a:lstStyle>
          <a:p>
            <a:pPr lvl="0"/>
            <a:r>
              <a:rPr lang="en-US" dirty="0"/>
              <a:t>Content Divider Page: Title</a:t>
            </a:r>
          </a:p>
        </p:txBody>
      </p:sp>
      <p:sp>
        <p:nvSpPr>
          <p:cNvPr id="23" name="Text Placeholder 37"/>
          <p:cNvSpPr>
            <a:spLocks noGrp="1"/>
          </p:cNvSpPr>
          <p:nvPr>
            <p:ph type="body" sz="quarter" idx="11" hasCustomPrompt="1"/>
          </p:nvPr>
        </p:nvSpPr>
        <p:spPr>
          <a:xfrm>
            <a:off x="808720" y="1487058"/>
            <a:ext cx="9477680" cy="967079"/>
          </a:xfrm>
          <a:prstGeom prst="rect">
            <a:avLst/>
          </a:prstGeom>
        </p:spPr>
        <p:txBody>
          <a:bodyPr/>
          <a:lstStyle>
            <a:lvl1pPr>
              <a:defRPr sz="2000" i="1" baseline="0">
                <a:solidFill>
                  <a:schemeClr val="tx1"/>
                </a:solidFill>
                <a:effectLst/>
                <a:latin typeface="+mn-lt"/>
                <a:cs typeface="Arial" pitchFamily="34" charset="0"/>
              </a:defRPr>
            </a:lvl1pPr>
          </a:lstStyle>
          <a:p>
            <a:pPr lvl="0"/>
            <a:r>
              <a:rPr lang="en-US" dirty="0"/>
              <a:t>Second Line</a:t>
            </a:r>
          </a:p>
        </p:txBody>
      </p:sp>
      <p:sp>
        <p:nvSpPr>
          <p:cNvPr id="9" name="Rectangle 8"/>
          <p:cNvSpPr/>
          <p:nvPr userDrawn="1"/>
        </p:nvSpPr>
        <p:spPr>
          <a:xfrm>
            <a:off x="0" y="6175888"/>
            <a:ext cx="12192005" cy="703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205B"/>
              </a:solidFill>
            </a:endParaRPr>
          </a:p>
        </p:txBody>
      </p:sp>
      <p:sp>
        <p:nvSpPr>
          <p:cNvPr id="15"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dirty="0">
              <a:solidFill>
                <a:srgbClr val="FFFFFF">
                  <a:alpha val="40000"/>
                </a:srgbClr>
              </a:solidFill>
              <a:latin typeface="Arial"/>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10" name="Picture 9">
            <a:extLst>
              <a:ext uri="{FF2B5EF4-FFF2-40B4-BE49-F238E27FC236}">
                <a16:creationId xmlns:a16="http://schemas.microsoft.com/office/drawing/2014/main" id="{E4A01F62-6306-4CB6-9FCA-F274A6279BA7}"/>
              </a:ext>
            </a:extLst>
          </p:cNvPr>
          <p:cNvPicPr>
            <a:picLocks noChangeAspect="1"/>
          </p:cNvPicPr>
          <p:nvPr userDrawn="1"/>
        </p:nvPicPr>
        <p:blipFill>
          <a:blip r:embed="rId4"/>
          <a:stretch>
            <a:fillRect/>
          </a:stretch>
        </p:blipFill>
        <p:spPr>
          <a:xfrm rot="18215546">
            <a:off x="11825204" y="6385496"/>
            <a:ext cx="133753" cy="96856"/>
          </a:xfrm>
          <a:prstGeom prst="rect">
            <a:avLst/>
          </a:prstGeom>
        </p:spPr>
      </p:pic>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Divider Page Orange - PMS 137">
    <p:spTree>
      <p:nvGrpSpPr>
        <p:cNvPr id="1" name=""/>
        <p:cNvGrpSpPr/>
        <p:nvPr/>
      </p:nvGrpSpPr>
      <p:grpSpPr>
        <a:xfrm>
          <a:off x="0" y="0"/>
          <a:ext cx="0" cy="0"/>
          <a:chOff x="0" y="0"/>
          <a:chExt cx="0" cy="0"/>
        </a:xfrm>
      </p:grpSpPr>
      <p:sp>
        <p:nvSpPr>
          <p:cNvPr id="11" name="Bildplatzhalter 2"/>
          <p:cNvSpPr txBox="1">
            <a:spLocks/>
          </p:cNvSpPr>
          <p:nvPr userDrawn="1"/>
        </p:nvSpPr>
        <p:spPr>
          <a:xfrm rot="10800000" flipH="1">
            <a:off x="3800126" y="2454137"/>
            <a:ext cx="8414453" cy="4347476"/>
          </a:xfrm>
          <a:custGeom>
            <a:avLst/>
            <a:gdLst>
              <a:gd name="connsiteX0" fmla="*/ 0 w 3906838"/>
              <a:gd name="connsiteY0" fmla="*/ 0 h 6215063"/>
              <a:gd name="connsiteX1" fmla="*/ 3906838 w 3906838"/>
              <a:gd name="connsiteY1" fmla="*/ 0 h 6215063"/>
              <a:gd name="connsiteX2" fmla="*/ 3906838 w 3906838"/>
              <a:gd name="connsiteY2" fmla="*/ 6215063 h 6215063"/>
              <a:gd name="connsiteX3" fmla="*/ 0 w 3906838"/>
              <a:gd name="connsiteY3" fmla="*/ 6215063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686717"/>
              <a:gd name="connsiteX1" fmla="*/ 3906838 w 3906838"/>
              <a:gd name="connsiteY1" fmla="*/ 0 h 6686717"/>
              <a:gd name="connsiteX2" fmla="*/ 3906838 w 3906838"/>
              <a:gd name="connsiteY2" fmla="*/ 6215063 h 6686717"/>
              <a:gd name="connsiteX3" fmla="*/ 1470212 w 3906838"/>
              <a:gd name="connsiteY3" fmla="*/ 6217024 h 6686717"/>
              <a:gd name="connsiteX4" fmla="*/ 8965 w 3906838"/>
              <a:gd name="connsiteY4" fmla="*/ 5578569 h 6686717"/>
              <a:gd name="connsiteX5" fmla="*/ 0 w 3906838"/>
              <a:gd name="connsiteY5" fmla="*/ 0 h 6686717"/>
              <a:gd name="connsiteX0" fmla="*/ 0 w 3906838"/>
              <a:gd name="connsiteY0" fmla="*/ 0 h 6570016"/>
              <a:gd name="connsiteX1" fmla="*/ 3906838 w 3906838"/>
              <a:gd name="connsiteY1" fmla="*/ 0 h 6570016"/>
              <a:gd name="connsiteX2" fmla="*/ 3906838 w 3906838"/>
              <a:gd name="connsiteY2" fmla="*/ 6044733 h 6570016"/>
              <a:gd name="connsiteX3" fmla="*/ 1470212 w 3906838"/>
              <a:gd name="connsiteY3" fmla="*/ 6217024 h 6570016"/>
              <a:gd name="connsiteX4" fmla="*/ 8965 w 3906838"/>
              <a:gd name="connsiteY4" fmla="*/ 5578569 h 6570016"/>
              <a:gd name="connsiteX5" fmla="*/ 0 w 3906838"/>
              <a:gd name="connsiteY5" fmla="*/ 0 h 6570016"/>
              <a:gd name="connsiteX0" fmla="*/ 0 w 3906838"/>
              <a:gd name="connsiteY0" fmla="*/ 0 h 6247228"/>
              <a:gd name="connsiteX1" fmla="*/ 3906838 w 3906838"/>
              <a:gd name="connsiteY1" fmla="*/ 0 h 6247228"/>
              <a:gd name="connsiteX2" fmla="*/ 3906838 w 3906838"/>
              <a:gd name="connsiteY2" fmla="*/ 6044733 h 6247228"/>
              <a:gd name="connsiteX3" fmla="*/ 1470212 w 3906838"/>
              <a:gd name="connsiteY3" fmla="*/ 6217024 h 6247228"/>
              <a:gd name="connsiteX4" fmla="*/ 8965 w 3906838"/>
              <a:gd name="connsiteY4" fmla="*/ 5578569 h 6247228"/>
              <a:gd name="connsiteX5" fmla="*/ 0 w 3906838"/>
              <a:gd name="connsiteY5" fmla="*/ 0 h 6247228"/>
              <a:gd name="connsiteX0" fmla="*/ 0 w 3906838"/>
              <a:gd name="connsiteY0" fmla="*/ 0 h 6237932"/>
              <a:gd name="connsiteX1" fmla="*/ 3906838 w 3906838"/>
              <a:gd name="connsiteY1" fmla="*/ 0 h 6237932"/>
              <a:gd name="connsiteX2" fmla="*/ 3906838 w 3906838"/>
              <a:gd name="connsiteY2" fmla="*/ 6044733 h 6237932"/>
              <a:gd name="connsiteX3" fmla="*/ 1470212 w 3906838"/>
              <a:gd name="connsiteY3" fmla="*/ 6217024 h 6237932"/>
              <a:gd name="connsiteX4" fmla="*/ 8965 w 3906838"/>
              <a:gd name="connsiteY4" fmla="*/ 5578569 h 6237932"/>
              <a:gd name="connsiteX5" fmla="*/ 0 w 3906838"/>
              <a:gd name="connsiteY5" fmla="*/ 0 h 6237932"/>
              <a:gd name="connsiteX0" fmla="*/ 0 w 3906838"/>
              <a:gd name="connsiteY0" fmla="*/ 0 h 6288499"/>
              <a:gd name="connsiteX1" fmla="*/ 3906838 w 3906838"/>
              <a:gd name="connsiteY1" fmla="*/ 0 h 6288499"/>
              <a:gd name="connsiteX2" fmla="*/ 3906838 w 3906838"/>
              <a:gd name="connsiteY2" fmla="*/ 6044733 h 6288499"/>
              <a:gd name="connsiteX3" fmla="*/ 1470212 w 3906838"/>
              <a:gd name="connsiteY3" fmla="*/ 6217024 h 6288499"/>
              <a:gd name="connsiteX4" fmla="*/ 8965 w 3906838"/>
              <a:gd name="connsiteY4" fmla="*/ 5578569 h 6288499"/>
              <a:gd name="connsiteX5" fmla="*/ 0 w 3906838"/>
              <a:gd name="connsiteY5" fmla="*/ 0 h 6288499"/>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16969"/>
              <a:gd name="connsiteX1" fmla="*/ 3906838 w 3906838"/>
              <a:gd name="connsiteY1" fmla="*/ 0 h 6216969"/>
              <a:gd name="connsiteX2" fmla="*/ 3906838 w 3906838"/>
              <a:gd name="connsiteY2" fmla="*/ 6044733 h 6216969"/>
              <a:gd name="connsiteX3" fmla="*/ 1470212 w 3906838"/>
              <a:gd name="connsiteY3" fmla="*/ 6203577 h 6216969"/>
              <a:gd name="connsiteX4" fmla="*/ 8965 w 3906838"/>
              <a:gd name="connsiteY4" fmla="*/ 5578569 h 6216969"/>
              <a:gd name="connsiteX5" fmla="*/ 0 w 3906838"/>
              <a:gd name="connsiteY5" fmla="*/ 0 h 6216969"/>
              <a:gd name="connsiteX0" fmla="*/ 0 w 3906838"/>
              <a:gd name="connsiteY0" fmla="*/ 0 h 6220783"/>
              <a:gd name="connsiteX1" fmla="*/ 3906838 w 3906838"/>
              <a:gd name="connsiteY1" fmla="*/ 0 h 6220783"/>
              <a:gd name="connsiteX2" fmla="*/ 3906838 w 3906838"/>
              <a:gd name="connsiteY2" fmla="*/ 6044733 h 6220783"/>
              <a:gd name="connsiteX3" fmla="*/ 1470212 w 3906838"/>
              <a:gd name="connsiteY3" fmla="*/ 6203577 h 6220783"/>
              <a:gd name="connsiteX4" fmla="*/ 8965 w 3906838"/>
              <a:gd name="connsiteY4" fmla="*/ 5578569 h 6220783"/>
              <a:gd name="connsiteX5" fmla="*/ 0 w 3906838"/>
              <a:gd name="connsiteY5" fmla="*/ 0 h 6220783"/>
              <a:gd name="connsiteX0" fmla="*/ 0 w 3906838"/>
              <a:gd name="connsiteY0" fmla="*/ 0 h 6203774"/>
              <a:gd name="connsiteX1" fmla="*/ 3906838 w 3906838"/>
              <a:gd name="connsiteY1" fmla="*/ 0 h 6203774"/>
              <a:gd name="connsiteX2" fmla="*/ 3906838 w 3906838"/>
              <a:gd name="connsiteY2" fmla="*/ 6044733 h 6203774"/>
              <a:gd name="connsiteX3" fmla="*/ 1470212 w 3906838"/>
              <a:gd name="connsiteY3" fmla="*/ 6203577 h 6203774"/>
              <a:gd name="connsiteX4" fmla="*/ 8965 w 3906838"/>
              <a:gd name="connsiteY4" fmla="*/ 3333207 h 6203774"/>
              <a:gd name="connsiteX5" fmla="*/ 0 w 3906838"/>
              <a:gd name="connsiteY5" fmla="*/ 0 h 6203774"/>
              <a:gd name="connsiteX0" fmla="*/ 5585 w 3912423"/>
              <a:gd name="connsiteY0" fmla="*/ 0 h 6203774"/>
              <a:gd name="connsiteX1" fmla="*/ 3912423 w 3912423"/>
              <a:gd name="connsiteY1" fmla="*/ 0 h 6203774"/>
              <a:gd name="connsiteX2" fmla="*/ 3912423 w 3912423"/>
              <a:gd name="connsiteY2" fmla="*/ 6044733 h 6203774"/>
              <a:gd name="connsiteX3" fmla="*/ 1475797 w 3912423"/>
              <a:gd name="connsiteY3" fmla="*/ 6203577 h 6203774"/>
              <a:gd name="connsiteX4" fmla="*/ 518 w 3912423"/>
              <a:gd name="connsiteY4" fmla="*/ 3333207 h 6203774"/>
              <a:gd name="connsiteX5" fmla="*/ 5585 w 3912423"/>
              <a:gd name="connsiteY5" fmla="*/ 0 h 6203774"/>
              <a:gd name="connsiteX0" fmla="*/ 5585 w 3912423"/>
              <a:gd name="connsiteY0" fmla="*/ 0 h 6044733"/>
              <a:gd name="connsiteX1" fmla="*/ 3912423 w 3912423"/>
              <a:gd name="connsiteY1" fmla="*/ 0 h 6044733"/>
              <a:gd name="connsiteX2" fmla="*/ 3912423 w 3912423"/>
              <a:gd name="connsiteY2" fmla="*/ 6044733 h 6044733"/>
              <a:gd name="connsiteX3" fmla="*/ 1363536 w 3912423"/>
              <a:gd name="connsiteY3" fmla="*/ 4351154 h 6044733"/>
              <a:gd name="connsiteX4" fmla="*/ 518 w 3912423"/>
              <a:gd name="connsiteY4" fmla="*/ 3333207 h 6044733"/>
              <a:gd name="connsiteX5" fmla="*/ 5585 w 3912423"/>
              <a:gd name="connsiteY5" fmla="*/ 0 h 6044733"/>
              <a:gd name="connsiteX0" fmla="*/ 5585 w 3912423"/>
              <a:gd name="connsiteY0" fmla="*/ 0 h 4352483"/>
              <a:gd name="connsiteX1" fmla="*/ 3912423 w 3912423"/>
              <a:gd name="connsiteY1" fmla="*/ 0 h 4352483"/>
              <a:gd name="connsiteX2" fmla="*/ 3912423 w 3912423"/>
              <a:gd name="connsiteY2" fmla="*/ 4206344 h 4352483"/>
              <a:gd name="connsiteX3" fmla="*/ 1363536 w 3912423"/>
              <a:gd name="connsiteY3" fmla="*/ 4351154 h 4352483"/>
              <a:gd name="connsiteX4" fmla="*/ 518 w 3912423"/>
              <a:gd name="connsiteY4" fmla="*/ 3333207 h 4352483"/>
              <a:gd name="connsiteX5" fmla="*/ 5585 w 3912423"/>
              <a:gd name="connsiteY5" fmla="*/ 0 h 4352483"/>
              <a:gd name="connsiteX0" fmla="*/ 5585 w 3912423"/>
              <a:gd name="connsiteY0" fmla="*/ 0 h 4353284"/>
              <a:gd name="connsiteX1" fmla="*/ 3912423 w 3912423"/>
              <a:gd name="connsiteY1" fmla="*/ 0 h 4353284"/>
              <a:gd name="connsiteX2" fmla="*/ 3912423 w 3912423"/>
              <a:gd name="connsiteY2" fmla="*/ 4206344 h 4353284"/>
              <a:gd name="connsiteX3" fmla="*/ 1363536 w 3912423"/>
              <a:gd name="connsiteY3" fmla="*/ 4351154 h 4353284"/>
              <a:gd name="connsiteX4" fmla="*/ 518 w 3912423"/>
              <a:gd name="connsiteY4" fmla="*/ 3333207 h 4353284"/>
              <a:gd name="connsiteX5" fmla="*/ 5585 w 3912423"/>
              <a:gd name="connsiteY5" fmla="*/ 0 h 4353284"/>
              <a:gd name="connsiteX0" fmla="*/ 5585 w 3912423"/>
              <a:gd name="connsiteY0" fmla="*/ 0 h 4352742"/>
              <a:gd name="connsiteX1" fmla="*/ 3912423 w 3912423"/>
              <a:gd name="connsiteY1" fmla="*/ 0 h 4352742"/>
              <a:gd name="connsiteX2" fmla="*/ 3912423 w 3912423"/>
              <a:gd name="connsiteY2" fmla="*/ 4206344 h 4352742"/>
              <a:gd name="connsiteX3" fmla="*/ 1363536 w 3912423"/>
              <a:gd name="connsiteY3" fmla="*/ 4351154 h 4352742"/>
              <a:gd name="connsiteX4" fmla="*/ 518 w 3912423"/>
              <a:gd name="connsiteY4" fmla="*/ 3333207 h 4352742"/>
              <a:gd name="connsiteX5" fmla="*/ 5585 w 3912423"/>
              <a:gd name="connsiteY5" fmla="*/ 0 h 4352742"/>
              <a:gd name="connsiteX0" fmla="*/ 5585 w 3912423"/>
              <a:gd name="connsiteY0" fmla="*/ 0 h 4354327"/>
              <a:gd name="connsiteX1" fmla="*/ 3912423 w 3912423"/>
              <a:gd name="connsiteY1" fmla="*/ 0 h 4354327"/>
              <a:gd name="connsiteX2" fmla="*/ 3912423 w 3912423"/>
              <a:gd name="connsiteY2" fmla="*/ 4206344 h 4354327"/>
              <a:gd name="connsiteX3" fmla="*/ 1363536 w 3912423"/>
              <a:gd name="connsiteY3" fmla="*/ 4351154 h 4354327"/>
              <a:gd name="connsiteX4" fmla="*/ 518 w 3912423"/>
              <a:gd name="connsiteY4" fmla="*/ 3333207 h 4354327"/>
              <a:gd name="connsiteX5" fmla="*/ 5585 w 3912423"/>
              <a:gd name="connsiteY5" fmla="*/ 0 h 4354327"/>
              <a:gd name="connsiteX0" fmla="*/ 5585 w 3912423"/>
              <a:gd name="connsiteY0" fmla="*/ 0 h 4353517"/>
              <a:gd name="connsiteX1" fmla="*/ 3912423 w 3912423"/>
              <a:gd name="connsiteY1" fmla="*/ 0 h 4353517"/>
              <a:gd name="connsiteX2" fmla="*/ 3912423 w 3912423"/>
              <a:gd name="connsiteY2" fmla="*/ 4206344 h 4353517"/>
              <a:gd name="connsiteX3" fmla="*/ 1363536 w 3912423"/>
              <a:gd name="connsiteY3" fmla="*/ 4351154 h 4353517"/>
              <a:gd name="connsiteX4" fmla="*/ 518 w 3912423"/>
              <a:gd name="connsiteY4" fmla="*/ 3333207 h 4353517"/>
              <a:gd name="connsiteX5" fmla="*/ 5585 w 3912423"/>
              <a:gd name="connsiteY5" fmla="*/ 0 h 4353517"/>
              <a:gd name="connsiteX0" fmla="*/ 5585 w 3912423"/>
              <a:gd name="connsiteY0" fmla="*/ 0 h 4351280"/>
              <a:gd name="connsiteX1" fmla="*/ 3912423 w 3912423"/>
              <a:gd name="connsiteY1" fmla="*/ 0 h 4351280"/>
              <a:gd name="connsiteX2" fmla="*/ 3912423 w 3912423"/>
              <a:gd name="connsiteY2" fmla="*/ 4206344 h 4351280"/>
              <a:gd name="connsiteX3" fmla="*/ 1363536 w 3912423"/>
              <a:gd name="connsiteY3" fmla="*/ 4351154 h 4351280"/>
              <a:gd name="connsiteX4" fmla="*/ 518 w 3912423"/>
              <a:gd name="connsiteY4" fmla="*/ 3333207 h 4351280"/>
              <a:gd name="connsiteX5" fmla="*/ 5585 w 3912423"/>
              <a:gd name="connsiteY5" fmla="*/ 0 h 4351280"/>
              <a:gd name="connsiteX0" fmla="*/ 12307 w 3912242"/>
              <a:gd name="connsiteY0" fmla="*/ 0 h 5448698"/>
              <a:gd name="connsiteX1" fmla="*/ 3912242 w 3912242"/>
              <a:gd name="connsiteY1" fmla="*/ 1097418 h 5448698"/>
              <a:gd name="connsiteX2" fmla="*/ 3912242 w 3912242"/>
              <a:gd name="connsiteY2" fmla="*/ 5303762 h 5448698"/>
              <a:gd name="connsiteX3" fmla="*/ 1363355 w 3912242"/>
              <a:gd name="connsiteY3" fmla="*/ 5448572 h 5448698"/>
              <a:gd name="connsiteX4" fmla="*/ 337 w 3912242"/>
              <a:gd name="connsiteY4" fmla="*/ 4430625 h 5448698"/>
              <a:gd name="connsiteX5" fmla="*/ 12307 w 3912242"/>
              <a:gd name="connsiteY5" fmla="*/ 0 h 5448698"/>
              <a:gd name="connsiteX0" fmla="*/ 12307 w 3919144"/>
              <a:gd name="connsiteY0" fmla="*/ 0 h 5448698"/>
              <a:gd name="connsiteX1" fmla="*/ 3919144 w 3919144"/>
              <a:gd name="connsiteY1" fmla="*/ 0 h 5448698"/>
              <a:gd name="connsiteX2" fmla="*/ 3912242 w 3919144"/>
              <a:gd name="connsiteY2" fmla="*/ 5303762 h 5448698"/>
              <a:gd name="connsiteX3" fmla="*/ 1363355 w 3919144"/>
              <a:gd name="connsiteY3" fmla="*/ 5448572 h 5448698"/>
              <a:gd name="connsiteX4" fmla="*/ 337 w 3919144"/>
              <a:gd name="connsiteY4" fmla="*/ 4430625 h 5448698"/>
              <a:gd name="connsiteX5" fmla="*/ 12307 w 3919144"/>
              <a:gd name="connsiteY5" fmla="*/ 0 h 5448698"/>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64404"/>
              <a:gd name="connsiteX1" fmla="*/ 3919144 w 3919144"/>
              <a:gd name="connsiteY1" fmla="*/ 0 h 5464404"/>
              <a:gd name="connsiteX2" fmla="*/ 3912242 w 3919144"/>
              <a:gd name="connsiteY2" fmla="*/ 5303762 h 5464404"/>
              <a:gd name="connsiteX3" fmla="*/ 1363355 w 3919144"/>
              <a:gd name="connsiteY3" fmla="*/ 5448572 h 5464404"/>
              <a:gd name="connsiteX4" fmla="*/ 337 w 3919144"/>
              <a:gd name="connsiteY4" fmla="*/ 4430625 h 5464404"/>
              <a:gd name="connsiteX5" fmla="*/ 12307 w 3919144"/>
              <a:gd name="connsiteY5" fmla="*/ 0 h 5464404"/>
              <a:gd name="connsiteX0" fmla="*/ 12307 w 3919144"/>
              <a:gd name="connsiteY0" fmla="*/ 0 h 5454357"/>
              <a:gd name="connsiteX1" fmla="*/ 3919144 w 3919144"/>
              <a:gd name="connsiteY1" fmla="*/ 0 h 5454357"/>
              <a:gd name="connsiteX2" fmla="*/ 3912242 w 3919144"/>
              <a:gd name="connsiteY2" fmla="*/ 5303762 h 5454357"/>
              <a:gd name="connsiteX3" fmla="*/ 1363355 w 3919144"/>
              <a:gd name="connsiteY3" fmla="*/ 5448572 h 5454357"/>
              <a:gd name="connsiteX4" fmla="*/ 337 w 3919144"/>
              <a:gd name="connsiteY4" fmla="*/ 4430625 h 5454357"/>
              <a:gd name="connsiteX5" fmla="*/ 12307 w 3919144"/>
              <a:gd name="connsiteY5" fmla="*/ 0 h 5454357"/>
              <a:gd name="connsiteX0" fmla="*/ 12307 w 3919144"/>
              <a:gd name="connsiteY0" fmla="*/ 0 h 5489165"/>
              <a:gd name="connsiteX1" fmla="*/ 3919144 w 3919144"/>
              <a:gd name="connsiteY1" fmla="*/ 0 h 5489165"/>
              <a:gd name="connsiteX2" fmla="*/ 3912242 w 3919144"/>
              <a:gd name="connsiteY2" fmla="*/ 5303762 h 5489165"/>
              <a:gd name="connsiteX3" fmla="*/ 1356338 w 3919144"/>
              <a:gd name="connsiteY3" fmla="*/ 5483656 h 5489165"/>
              <a:gd name="connsiteX4" fmla="*/ 337 w 3919144"/>
              <a:gd name="connsiteY4" fmla="*/ 4430625 h 5489165"/>
              <a:gd name="connsiteX5" fmla="*/ 12307 w 3919144"/>
              <a:gd name="connsiteY5" fmla="*/ 0 h 5489165"/>
              <a:gd name="connsiteX0" fmla="*/ 5477 w 3912314"/>
              <a:gd name="connsiteY0" fmla="*/ 0 h 5488356"/>
              <a:gd name="connsiteX1" fmla="*/ 3912314 w 3912314"/>
              <a:gd name="connsiteY1" fmla="*/ 0 h 5488356"/>
              <a:gd name="connsiteX2" fmla="*/ 3905412 w 3912314"/>
              <a:gd name="connsiteY2" fmla="*/ 5303762 h 5488356"/>
              <a:gd name="connsiteX3" fmla="*/ 1349508 w 3912314"/>
              <a:gd name="connsiteY3" fmla="*/ 5483656 h 5488356"/>
              <a:gd name="connsiteX4" fmla="*/ 523 w 3912314"/>
              <a:gd name="connsiteY4" fmla="*/ 4304323 h 5488356"/>
              <a:gd name="connsiteX5" fmla="*/ 5477 w 3912314"/>
              <a:gd name="connsiteY5" fmla="*/ 0 h 5488356"/>
              <a:gd name="connsiteX0" fmla="*/ 5477 w 3912314"/>
              <a:gd name="connsiteY0" fmla="*/ 0 h 5488356"/>
              <a:gd name="connsiteX1" fmla="*/ 3912314 w 3912314"/>
              <a:gd name="connsiteY1" fmla="*/ 0 h 5488356"/>
              <a:gd name="connsiteX2" fmla="*/ 3905412 w 3912314"/>
              <a:gd name="connsiteY2" fmla="*/ 5303762 h 5488356"/>
              <a:gd name="connsiteX3" fmla="*/ 1181117 w 3912314"/>
              <a:gd name="connsiteY3" fmla="*/ 5483656 h 5488356"/>
              <a:gd name="connsiteX4" fmla="*/ 523 w 3912314"/>
              <a:gd name="connsiteY4" fmla="*/ 4304323 h 5488356"/>
              <a:gd name="connsiteX5" fmla="*/ 5477 w 3912314"/>
              <a:gd name="connsiteY5" fmla="*/ 0 h 5488356"/>
              <a:gd name="connsiteX0" fmla="*/ 5477 w 3912314"/>
              <a:gd name="connsiteY0" fmla="*/ 0 h 5488594"/>
              <a:gd name="connsiteX1" fmla="*/ 3912314 w 3912314"/>
              <a:gd name="connsiteY1" fmla="*/ 0 h 5488594"/>
              <a:gd name="connsiteX2" fmla="*/ 3905412 w 3912314"/>
              <a:gd name="connsiteY2" fmla="*/ 5303762 h 5488594"/>
              <a:gd name="connsiteX3" fmla="*/ 1181117 w 3912314"/>
              <a:gd name="connsiteY3" fmla="*/ 5483656 h 5488594"/>
              <a:gd name="connsiteX4" fmla="*/ 523 w 3912314"/>
              <a:gd name="connsiteY4" fmla="*/ 4304323 h 5488594"/>
              <a:gd name="connsiteX5" fmla="*/ 5477 w 3912314"/>
              <a:gd name="connsiteY5" fmla="*/ 0 h 5488594"/>
              <a:gd name="connsiteX0" fmla="*/ 5477 w 3912314"/>
              <a:gd name="connsiteY0" fmla="*/ 0 h 5489007"/>
              <a:gd name="connsiteX1" fmla="*/ 3912314 w 3912314"/>
              <a:gd name="connsiteY1" fmla="*/ 0 h 5489007"/>
              <a:gd name="connsiteX2" fmla="*/ 3905412 w 3912314"/>
              <a:gd name="connsiteY2" fmla="*/ 5303762 h 5489007"/>
              <a:gd name="connsiteX3" fmla="*/ 1181117 w 3912314"/>
              <a:gd name="connsiteY3" fmla="*/ 5483656 h 5489007"/>
              <a:gd name="connsiteX4" fmla="*/ 523 w 3912314"/>
              <a:gd name="connsiteY4" fmla="*/ 4367474 h 5489007"/>
              <a:gd name="connsiteX5" fmla="*/ 5477 w 3912314"/>
              <a:gd name="connsiteY5" fmla="*/ 0 h 5489007"/>
              <a:gd name="connsiteX0" fmla="*/ 5477 w 3912314"/>
              <a:gd name="connsiteY0" fmla="*/ 0 h 5488518"/>
              <a:gd name="connsiteX1" fmla="*/ 3912314 w 3912314"/>
              <a:gd name="connsiteY1" fmla="*/ 0 h 5488518"/>
              <a:gd name="connsiteX2" fmla="*/ 3905412 w 3912314"/>
              <a:gd name="connsiteY2" fmla="*/ 5303762 h 5488518"/>
              <a:gd name="connsiteX3" fmla="*/ 1181117 w 3912314"/>
              <a:gd name="connsiteY3" fmla="*/ 5483656 h 5488518"/>
              <a:gd name="connsiteX4" fmla="*/ 523 w 3912314"/>
              <a:gd name="connsiteY4" fmla="*/ 4367474 h 5488518"/>
              <a:gd name="connsiteX5" fmla="*/ 5477 w 3912314"/>
              <a:gd name="connsiteY5" fmla="*/ 0 h 5488518"/>
              <a:gd name="connsiteX0" fmla="*/ 5477 w 6293013"/>
              <a:gd name="connsiteY0" fmla="*/ 0 h 5488518"/>
              <a:gd name="connsiteX1" fmla="*/ 3912314 w 6293013"/>
              <a:gd name="connsiteY1" fmla="*/ 0 h 5488518"/>
              <a:gd name="connsiteX2" fmla="*/ 6293012 w 6293013"/>
              <a:gd name="connsiteY2" fmla="*/ 5131042 h 5488518"/>
              <a:gd name="connsiteX3" fmla="*/ 1181117 w 6293013"/>
              <a:gd name="connsiteY3" fmla="*/ 5483656 h 5488518"/>
              <a:gd name="connsiteX4" fmla="*/ 523 w 6293013"/>
              <a:gd name="connsiteY4" fmla="*/ 4367474 h 5488518"/>
              <a:gd name="connsiteX5" fmla="*/ 5477 w 6293013"/>
              <a:gd name="connsiteY5" fmla="*/ 0 h 5488518"/>
              <a:gd name="connsiteX0" fmla="*/ 5477 w 6296699"/>
              <a:gd name="connsiteY0" fmla="*/ 0 h 5488518"/>
              <a:gd name="connsiteX1" fmla="*/ 6296699 w 6296699"/>
              <a:gd name="connsiteY1" fmla="*/ 0 h 5488518"/>
              <a:gd name="connsiteX2" fmla="*/ 6293012 w 6296699"/>
              <a:gd name="connsiteY2" fmla="*/ 5131042 h 5488518"/>
              <a:gd name="connsiteX3" fmla="*/ 1181117 w 6296699"/>
              <a:gd name="connsiteY3" fmla="*/ 5483656 h 5488518"/>
              <a:gd name="connsiteX4" fmla="*/ 523 w 6296699"/>
              <a:gd name="connsiteY4" fmla="*/ 4367474 h 5488518"/>
              <a:gd name="connsiteX5" fmla="*/ 5477 w 6296699"/>
              <a:gd name="connsiteY5" fmla="*/ 0 h 5488518"/>
              <a:gd name="connsiteX0" fmla="*/ 5477 w 6293167"/>
              <a:gd name="connsiteY0" fmla="*/ 0 h 5488518"/>
              <a:gd name="connsiteX1" fmla="*/ 6273550 w 6293167"/>
              <a:gd name="connsiteY1" fmla="*/ 1076445 h 5488518"/>
              <a:gd name="connsiteX2" fmla="*/ 6293012 w 6293167"/>
              <a:gd name="connsiteY2" fmla="*/ 5131042 h 5488518"/>
              <a:gd name="connsiteX3" fmla="*/ 1181117 w 6293167"/>
              <a:gd name="connsiteY3" fmla="*/ 5483656 h 5488518"/>
              <a:gd name="connsiteX4" fmla="*/ 523 w 6293167"/>
              <a:gd name="connsiteY4" fmla="*/ 4367474 h 5488518"/>
              <a:gd name="connsiteX5" fmla="*/ 5477 w 6293167"/>
              <a:gd name="connsiteY5" fmla="*/ 0 h 5488518"/>
              <a:gd name="connsiteX0" fmla="*/ 0 w 6310840"/>
              <a:gd name="connsiteY0" fmla="*/ 347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34724 h 4412073"/>
              <a:gd name="connsiteX0" fmla="*/ 0 w 6310840"/>
              <a:gd name="connsiteY0" fmla="*/ 11523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1152324 h 4412073"/>
              <a:gd name="connsiteX0" fmla="*/ 0 w 6310840"/>
              <a:gd name="connsiteY0" fmla="*/ 857 h 3260606"/>
              <a:gd name="connsiteX1" fmla="*/ 6291223 w 6310840"/>
              <a:gd name="connsiteY1" fmla="*/ 0 h 3260606"/>
              <a:gd name="connsiteX2" fmla="*/ 6310685 w 6310840"/>
              <a:gd name="connsiteY2" fmla="*/ 2903130 h 3260606"/>
              <a:gd name="connsiteX3" fmla="*/ 1198790 w 6310840"/>
              <a:gd name="connsiteY3" fmla="*/ 3255744 h 3260606"/>
              <a:gd name="connsiteX4" fmla="*/ 18196 w 6310840"/>
              <a:gd name="connsiteY4" fmla="*/ 2139562 h 3260606"/>
              <a:gd name="connsiteX5" fmla="*/ 0 w 6310840"/>
              <a:gd name="connsiteY5" fmla="*/ 857 h 326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0840" h="3260606">
                <a:moveTo>
                  <a:pt x="0" y="857"/>
                </a:moveTo>
                <a:lnTo>
                  <a:pt x="6291223" y="0"/>
                </a:lnTo>
                <a:cubicBezTo>
                  <a:pt x="6288922" y="1767921"/>
                  <a:pt x="6312986" y="1135209"/>
                  <a:pt x="6310685" y="2903130"/>
                </a:cubicBezTo>
                <a:cubicBezTo>
                  <a:pt x="5461056" y="2951400"/>
                  <a:pt x="2209794" y="3221507"/>
                  <a:pt x="1198790" y="3255744"/>
                </a:cubicBezTo>
                <a:cubicBezTo>
                  <a:pt x="291470" y="3328767"/>
                  <a:pt x="19678" y="2561609"/>
                  <a:pt x="18196" y="2139562"/>
                </a:cubicBezTo>
                <a:cubicBezTo>
                  <a:pt x="15208" y="280039"/>
                  <a:pt x="2988" y="1860380"/>
                  <a:pt x="0" y="857"/>
                </a:cubicBezTo>
                <a:close/>
              </a:path>
            </a:pathLst>
          </a:custGeom>
          <a:solidFill>
            <a:schemeClr val="accent5"/>
          </a:solidFill>
          <a:effectLst/>
        </p:spPr>
        <p:txBody>
          <a:bodyPr/>
          <a:lstStyle>
            <a:lvl1pPr marL="0" indent="-342900" algn="ctr" defTabSz="457200" rtl="0" eaLnBrk="1" latinLnBrk="0" hangingPunct="1">
              <a:spcBef>
                <a:spcPts val="0"/>
              </a:spcBef>
              <a:buFont typeface="Arial"/>
              <a:buNone/>
              <a:defRPr sz="1400" kern="1200">
                <a:solidFill>
                  <a:schemeClr val="bg2"/>
                </a:solidFill>
                <a:latin typeface="Avant Garde" pitchFamily="34" charset="0"/>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888888"/>
              </a:solidFill>
            </a:endParaRPr>
          </a:p>
        </p:txBody>
      </p:sp>
      <p:pic>
        <p:nvPicPr>
          <p:cNvPr id="12" name="Picture 11"/>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6847516" y="3434033"/>
            <a:ext cx="4439920" cy="2995981"/>
          </a:xfrm>
          <a:prstGeom prst="rect">
            <a:avLst/>
          </a:prstGeom>
          <a:effectLst>
            <a:reflection stA="45000" endPos="0" dist="50800" dir="5400000" sy="-100000" algn="bl" rotWithShape="0"/>
          </a:effectLst>
        </p:spPr>
      </p:pic>
      <p:sp>
        <p:nvSpPr>
          <p:cNvPr id="22" name="Text Placeholder 9"/>
          <p:cNvSpPr>
            <a:spLocks noGrp="1"/>
          </p:cNvSpPr>
          <p:nvPr>
            <p:ph type="body" sz="quarter" idx="13" hasCustomPrompt="1"/>
          </p:nvPr>
        </p:nvSpPr>
        <p:spPr>
          <a:xfrm>
            <a:off x="808724" y="237057"/>
            <a:ext cx="10950297" cy="1292576"/>
          </a:xfrm>
          <a:prstGeom prst="rect">
            <a:avLst/>
          </a:prstGeom>
        </p:spPr>
        <p:txBody>
          <a:bodyPr wrap="square" anchor="b" anchorCtr="0">
            <a:noAutofit/>
          </a:bodyPr>
          <a:lstStyle>
            <a:lvl1pPr>
              <a:lnSpc>
                <a:spcPts val="3400"/>
              </a:lnSpc>
              <a:defRPr sz="2800" b="1" i="1" spc="0" baseline="0">
                <a:solidFill>
                  <a:schemeClr val="tx1"/>
                </a:solidFill>
                <a:effectLst/>
                <a:latin typeface="+mj-lt"/>
                <a:cs typeface="Arial" pitchFamily="34" charset="0"/>
              </a:defRPr>
            </a:lvl1pPr>
          </a:lstStyle>
          <a:p>
            <a:pPr lvl="0"/>
            <a:r>
              <a:rPr lang="en-US" dirty="0"/>
              <a:t>Content Divider Page: Title</a:t>
            </a:r>
          </a:p>
        </p:txBody>
      </p:sp>
      <p:sp>
        <p:nvSpPr>
          <p:cNvPr id="23" name="Text Placeholder 37"/>
          <p:cNvSpPr>
            <a:spLocks noGrp="1"/>
          </p:cNvSpPr>
          <p:nvPr>
            <p:ph type="body" sz="quarter" idx="11" hasCustomPrompt="1"/>
          </p:nvPr>
        </p:nvSpPr>
        <p:spPr>
          <a:xfrm>
            <a:off x="808720" y="1487058"/>
            <a:ext cx="9477680" cy="967079"/>
          </a:xfrm>
          <a:prstGeom prst="rect">
            <a:avLst/>
          </a:prstGeom>
        </p:spPr>
        <p:txBody>
          <a:bodyPr/>
          <a:lstStyle>
            <a:lvl1pPr>
              <a:defRPr sz="2000" i="1" baseline="0">
                <a:solidFill>
                  <a:schemeClr val="tx1"/>
                </a:solidFill>
                <a:effectLst/>
                <a:latin typeface="+mn-lt"/>
                <a:cs typeface="Arial" pitchFamily="34" charset="0"/>
              </a:defRPr>
            </a:lvl1pPr>
          </a:lstStyle>
          <a:p>
            <a:pPr lvl="0"/>
            <a:r>
              <a:rPr lang="en-US" dirty="0"/>
              <a:t>Second Line</a:t>
            </a:r>
          </a:p>
        </p:txBody>
      </p:sp>
      <p:sp>
        <p:nvSpPr>
          <p:cNvPr id="9" name="Rectangle 8"/>
          <p:cNvSpPr/>
          <p:nvPr userDrawn="1"/>
        </p:nvSpPr>
        <p:spPr>
          <a:xfrm>
            <a:off x="0" y="6175888"/>
            <a:ext cx="12192005" cy="703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205B"/>
              </a:solidFill>
            </a:endParaRPr>
          </a:p>
        </p:txBody>
      </p:sp>
      <p:sp>
        <p:nvSpPr>
          <p:cNvPr id="15"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dirty="0">
              <a:solidFill>
                <a:srgbClr val="FFFFFF">
                  <a:alpha val="40000"/>
                </a:srgbClr>
              </a:solidFill>
              <a:latin typeface="Aria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3073" y="6280181"/>
            <a:ext cx="3126377" cy="586196"/>
          </a:xfrm>
          <a:prstGeom prst="rect">
            <a:avLst/>
          </a:prstGeom>
        </p:spPr>
      </p:pic>
      <p:pic>
        <p:nvPicPr>
          <p:cNvPr id="13" name="Picture 12">
            <a:extLst>
              <a:ext uri="{FF2B5EF4-FFF2-40B4-BE49-F238E27FC236}">
                <a16:creationId xmlns:a16="http://schemas.microsoft.com/office/drawing/2014/main" id="{C1FC8F02-1F69-4F09-9F41-64D1E95CBDA0}"/>
              </a:ext>
            </a:extLst>
          </p:cNvPr>
          <p:cNvPicPr>
            <a:picLocks noChangeAspect="1"/>
          </p:cNvPicPr>
          <p:nvPr userDrawn="1"/>
        </p:nvPicPr>
        <p:blipFill>
          <a:blip r:embed="rId4"/>
          <a:stretch>
            <a:fillRect/>
          </a:stretch>
        </p:blipFill>
        <p:spPr>
          <a:xfrm rot="18215546">
            <a:off x="11825204" y="6385496"/>
            <a:ext cx="133753" cy="96856"/>
          </a:xfrm>
          <a:prstGeom prst="rect">
            <a:avLst/>
          </a:prstGeom>
        </p:spPr>
      </p:pic>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age">
    <p:spTree>
      <p:nvGrpSpPr>
        <p:cNvPr id="1" name=""/>
        <p:cNvGrpSpPr/>
        <p:nvPr/>
      </p:nvGrpSpPr>
      <p:grpSpPr>
        <a:xfrm>
          <a:off x="0" y="0"/>
          <a:ext cx="0" cy="0"/>
          <a:chOff x="0" y="0"/>
          <a:chExt cx="0" cy="0"/>
        </a:xfrm>
      </p:grpSpPr>
      <p:sp>
        <p:nvSpPr>
          <p:cNvPr id="9" name="Bildplatzhalter 2"/>
          <p:cNvSpPr txBox="1">
            <a:spLocks/>
          </p:cNvSpPr>
          <p:nvPr userDrawn="1"/>
        </p:nvSpPr>
        <p:spPr>
          <a:xfrm rot="10800000">
            <a:off x="-10827" y="1013171"/>
            <a:ext cx="9772893" cy="5345296"/>
          </a:xfrm>
          <a:custGeom>
            <a:avLst/>
            <a:gdLst>
              <a:gd name="connsiteX0" fmla="*/ 0 w 3906838"/>
              <a:gd name="connsiteY0" fmla="*/ 0 h 6215063"/>
              <a:gd name="connsiteX1" fmla="*/ 3906838 w 3906838"/>
              <a:gd name="connsiteY1" fmla="*/ 0 h 6215063"/>
              <a:gd name="connsiteX2" fmla="*/ 3906838 w 3906838"/>
              <a:gd name="connsiteY2" fmla="*/ 6215063 h 6215063"/>
              <a:gd name="connsiteX3" fmla="*/ 0 w 3906838"/>
              <a:gd name="connsiteY3" fmla="*/ 6215063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686717"/>
              <a:gd name="connsiteX1" fmla="*/ 3906838 w 3906838"/>
              <a:gd name="connsiteY1" fmla="*/ 0 h 6686717"/>
              <a:gd name="connsiteX2" fmla="*/ 3906838 w 3906838"/>
              <a:gd name="connsiteY2" fmla="*/ 6215063 h 6686717"/>
              <a:gd name="connsiteX3" fmla="*/ 1470212 w 3906838"/>
              <a:gd name="connsiteY3" fmla="*/ 6217024 h 6686717"/>
              <a:gd name="connsiteX4" fmla="*/ 8965 w 3906838"/>
              <a:gd name="connsiteY4" fmla="*/ 5578569 h 6686717"/>
              <a:gd name="connsiteX5" fmla="*/ 0 w 3906838"/>
              <a:gd name="connsiteY5" fmla="*/ 0 h 6686717"/>
              <a:gd name="connsiteX0" fmla="*/ 0 w 3906838"/>
              <a:gd name="connsiteY0" fmla="*/ 0 h 6570016"/>
              <a:gd name="connsiteX1" fmla="*/ 3906838 w 3906838"/>
              <a:gd name="connsiteY1" fmla="*/ 0 h 6570016"/>
              <a:gd name="connsiteX2" fmla="*/ 3906838 w 3906838"/>
              <a:gd name="connsiteY2" fmla="*/ 6044733 h 6570016"/>
              <a:gd name="connsiteX3" fmla="*/ 1470212 w 3906838"/>
              <a:gd name="connsiteY3" fmla="*/ 6217024 h 6570016"/>
              <a:gd name="connsiteX4" fmla="*/ 8965 w 3906838"/>
              <a:gd name="connsiteY4" fmla="*/ 5578569 h 6570016"/>
              <a:gd name="connsiteX5" fmla="*/ 0 w 3906838"/>
              <a:gd name="connsiteY5" fmla="*/ 0 h 6570016"/>
              <a:gd name="connsiteX0" fmla="*/ 0 w 3906838"/>
              <a:gd name="connsiteY0" fmla="*/ 0 h 6247228"/>
              <a:gd name="connsiteX1" fmla="*/ 3906838 w 3906838"/>
              <a:gd name="connsiteY1" fmla="*/ 0 h 6247228"/>
              <a:gd name="connsiteX2" fmla="*/ 3906838 w 3906838"/>
              <a:gd name="connsiteY2" fmla="*/ 6044733 h 6247228"/>
              <a:gd name="connsiteX3" fmla="*/ 1470212 w 3906838"/>
              <a:gd name="connsiteY3" fmla="*/ 6217024 h 6247228"/>
              <a:gd name="connsiteX4" fmla="*/ 8965 w 3906838"/>
              <a:gd name="connsiteY4" fmla="*/ 5578569 h 6247228"/>
              <a:gd name="connsiteX5" fmla="*/ 0 w 3906838"/>
              <a:gd name="connsiteY5" fmla="*/ 0 h 6247228"/>
              <a:gd name="connsiteX0" fmla="*/ 0 w 3906838"/>
              <a:gd name="connsiteY0" fmla="*/ 0 h 6237932"/>
              <a:gd name="connsiteX1" fmla="*/ 3906838 w 3906838"/>
              <a:gd name="connsiteY1" fmla="*/ 0 h 6237932"/>
              <a:gd name="connsiteX2" fmla="*/ 3906838 w 3906838"/>
              <a:gd name="connsiteY2" fmla="*/ 6044733 h 6237932"/>
              <a:gd name="connsiteX3" fmla="*/ 1470212 w 3906838"/>
              <a:gd name="connsiteY3" fmla="*/ 6217024 h 6237932"/>
              <a:gd name="connsiteX4" fmla="*/ 8965 w 3906838"/>
              <a:gd name="connsiteY4" fmla="*/ 5578569 h 6237932"/>
              <a:gd name="connsiteX5" fmla="*/ 0 w 3906838"/>
              <a:gd name="connsiteY5" fmla="*/ 0 h 6237932"/>
              <a:gd name="connsiteX0" fmla="*/ 0 w 3906838"/>
              <a:gd name="connsiteY0" fmla="*/ 0 h 6288499"/>
              <a:gd name="connsiteX1" fmla="*/ 3906838 w 3906838"/>
              <a:gd name="connsiteY1" fmla="*/ 0 h 6288499"/>
              <a:gd name="connsiteX2" fmla="*/ 3906838 w 3906838"/>
              <a:gd name="connsiteY2" fmla="*/ 6044733 h 6288499"/>
              <a:gd name="connsiteX3" fmla="*/ 1470212 w 3906838"/>
              <a:gd name="connsiteY3" fmla="*/ 6217024 h 6288499"/>
              <a:gd name="connsiteX4" fmla="*/ 8965 w 3906838"/>
              <a:gd name="connsiteY4" fmla="*/ 5578569 h 6288499"/>
              <a:gd name="connsiteX5" fmla="*/ 0 w 3906838"/>
              <a:gd name="connsiteY5" fmla="*/ 0 h 6288499"/>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16969"/>
              <a:gd name="connsiteX1" fmla="*/ 3906838 w 3906838"/>
              <a:gd name="connsiteY1" fmla="*/ 0 h 6216969"/>
              <a:gd name="connsiteX2" fmla="*/ 3906838 w 3906838"/>
              <a:gd name="connsiteY2" fmla="*/ 6044733 h 6216969"/>
              <a:gd name="connsiteX3" fmla="*/ 1470212 w 3906838"/>
              <a:gd name="connsiteY3" fmla="*/ 6203577 h 6216969"/>
              <a:gd name="connsiteX4" fmla="*/ 8965 w 3906838"/>
              <a:gd name="connsiteY4" fmla="*/ 5578569 h 6216969"/>
              <a:gd name="connsiteX5" fmla="*/ 0 w 3906838"/>
              <a:gd name="connsiteY5" fmla="*/ 0 h 6216969"/>
              <a:gd name="connsiteX0" fmla="*/ 0 w 3906838"/>
              <a:gd name="connsiteY0" fmla="*/ 0 h 6220783"/>
              <a:gd name="connsiteX1" fmla="*/ 3906838 w 3906838"/>
              <a:gd name="connsiteY1" fmla="*/ 0 h 6220783"/>
              <a:gd name="connsiteX2" fmla="*/ 3906838 w 3906838"/>
              <a:gd name="connsiteY2" fmla="*/ 6044733 h 6220783"/>
              <a:gd name="connsiteX3" fmla="*/ 1470212 w 3906838"/>
              <a:gd name="connsiteY3" fmla="*/ 6203577 h 6220783"/>
              <a:gd name="connsiteX4" fmla="*/ 8965 w 3906838"/>
              <a:gd name="connsiteY4" fmla="*/ 5578569 h 6220783"/>
              <a:gd name="connsiteX5" fmla="*/ 0 w 3906838"/>
              <a:gd name="connsiteY5" fmla="*/ 0 h 6220783"/>
              <a:gd name="connsiteX0" fmla="*/ 0 w 3906838"/>
              <a:gd name="connsiteY0" fmla="*/ 0 h 6203774"/>
              <a:gd name="connsiteX1" fmla="*/ 3906838 w 3906838"/>
              <a:gd name="connsiteY1" fmla="*/ 0 h 6203774"/>
              <a:gd name="connsiteX2" fmla="*/ 3906838 w 3906838"/>
              <a:gd name="connsiteY2" fmla="*/ 6044733 h 6203774"/>
              <a:gd name="connsiteX3" fmla="*/ 1470212 w 3906838"/>
              <a:gd name="connsiteY3" fmla="*/ 6203577 h 6203774"/>
              <a:gd name="connsiteX4" fmla="*/ 8965 w 3906838"/>
              <a:gd name="connsiteY4" fmla="*/ 3333207 h 6203774"/>
              <a:gd name="connsiteX5" fmla="*/ 0 w 3906838"/>
              <a:gd name="connsiteY5" fmla="*/ 0 h 6203774"/>
              <a:gd name="connsiteX0" fmla="*/ 5585 w 3912423"/>
              <a:gd name="connsiteY0" fmla="*/ 0 h 6203774"/>
              <a:gd name="connsiteX1" fmla="*/ 3912423 w 3912423"/>
              <a:gd name="connsiteY1" fmla="*/ 0 h 6203774"/>
              <a:gd name="connsiteX2" fmla="*/ 3912423 w 3912423"/>
              <a:gd name="connsiteY2" fmla="*/ 6044733 h 6203774"/>
              <a:gd name="connsiteX3" fmla="*/ 1475797 w 3912423"/>
              <a:gd name="connsiteY3" fmla="*/ 6203577 h 6203774"/>
              <a:gd name="connsiteX4" fmla="*/ 518 w 3912423"/>
              <a:gd name="connsiteY4" fmla="*/ 3333207 h 6203774"/>
              <a:gd name="connsiteX5" fmla="*/ 5585 w 3912423"/>
              <a:gd name="connsiteY5" fmla="*/ 0 h 6203774"/>
              <a:gd name="connsiteX0" fmla="*/ 5585 w 3912423"/>
              <a:gd name="connsiteY0" fmla="*/ 0 h 6044733"/>
              <a:gd name="connsiteX1" fmla="*/ 3912423 w 3912423"/>
              <a:gd name="connsiteY1" fmla="*/ 0 h 6044733"/>
              <a:gd name="connsiteX2" fmla="*/ 3912423 w 3912423"/>
              <a:gd name="connsiteY2" fmla="*/ 6044733 h 6044733"/>
              <a:gd name="connsiteX3" fmla="*/ 1363536 w 3912423"/>
              <a:gd name="connsiteY3" fmla="*/ 4351154 h 6044733"/>
              <a:gd name="connsiteX4" fmla="*/ 518 w 3912423"/>
              <a:gd name="connsiteY4" fmla="*/ 3333207 h 6044733"/>
              <a:gd name="connsiteX5" fmla="*/ 5585 w 3912423"/>
              <a:gd name="connsiteY5" fmla="*/ 0 h 6044733"/>
              <a:gd name="connsiteX0" fmla="*/ 5585 w 3912423"/>
              <a:gd name="connsiteY0" fmla="*/ 0 h 4352483"/>
              <a:gd name="connsiteX1" fmla="*/ 3912423 w 3912423"/>
              <a:gd name="connsiteY1" fmla="*/ 0 h 4352483"/>
              <a:gd name="connsiteX2" fmla="*/ 3912423 w 3912423"/>
              <a:gd name="connsiteY2" fmla="*/ 4206344 h 4352483"/>
              <a:gd name="connsiteX3" fmla="*/ 1363536 w 3912423"/>
              <a:gd name="connsiteY3" fmla="*/ 4351154 h 4352483"/>
              <a:gd name="connsiteX4" fmla="*/ 518 w 3912423"/>
              <a:gd name="connsiteY4" fmla="*/ 3333207 h 4352483"/>
              <a:gd name="connsiteX5" fmla="*/ 5585 w 3912423"/>
              <a:gd name="connsiteY5" fmla="*/ 0 h 4352483"/>
              <a:gd name="connsiteX0" fmla="*/ 5585 w 3912423"/>
              <a:gd name="connsiteY0" fmla="*/ 0 h 4353284"/>
              <a:gd name="connsiteX1" fmla="*/ 3912423 w 3912423"/>
              <a:gd name="connsiteY1" fmla="*/ 0 h 4353284"/>
              <a:gd name="connsiteX2" fmla="*/ 3912423 w 3912423"/>
              <a:gd name="connsiteY2" fmla="*/ 4206344 h 4353284"/>
              <a:gd name="connsiteX3" fmla="*/ 1363536 w 3912423"/>
              <a:gd name="connsiteY3" fmla="*/ 4351154 h 4353284"/>
              <a:gd name="connsiteX4" fmla="*/ 518 w 3912423"/>
              <a:gd name="connsiteY4" fmla="*/ 3333207 h 4353284"/>
              <a:gd name="connsiteX5" fmla="*/ 5585 w 3912423"/>
              <a:gd name="connsiteY5" fmla="*/ 0 h 4353284"/>
              <a:gd name="connsiteX0" fmla="*/ 5585 w 3912423"/>
              <a:gd name="connsiteY0" fmla="*/ 0 h 4352742"/>
              <a:gd name="connsiteX1" fmla="*/ 3912423 w 3912423"/>
              <a:gd name="connsiteY1" fmla="*/ 0 h 4352742"/>
              <a:gd name="connsiteX2" fmla="*/ 3912423 w 3912423"/>
              <a:gd name="connsiteY2" fmla="*/ 4206344 h 4352742"/>
              <a:gd name="connsiteX3" fmla="*/ 1363536 w 3912423"/>
              <a:gd name="connsiteY3" fmla="*/ 4351154 h 4352742"/>
              <a:gd name="connsiteX4" fmla="*/ 518 w 3912423"/>
              <a:gd name="connsiteY4" fmla="*/ 3333207 h 4352742"/>
              <a:gd name="connsiteX5" fmla="*/ 5585 w 3912423"/>
              <a:gd name="connsiteY5" fmla="*/ 0 h 4352742"/>
              <a:gd name="connsiteX0" fmla="*/ 5585 w 3912423"/>
              <a:gd name="connsiteY0" fmla="*/ 0 h 4354327"/>
              <a:gd name="connsiteX1" fmla="*/ 3912423 w 3912423"/>
              <a:gd name="connsiteY1" fmla="*/ 0 h 4354327"/>
              <a:gd name="connsiteX2" fmla="*/ 3912423 w 3912423"/>
              <a:gd name="connsiteY2" fmla="*/ 4206344 h 4354327"/>
              <a:gd name="connsiteX3" fmla="*/ 1363536 w 3912423"/>
              <a:gd name="connsiteY3" fmla="*/ 4351154 h 4354327"/>
              <a:gd name="connsiteX4" fmla="*/ 518 w 3912423"/>
              <a:gd name="connsiteY4" fmla="*/ 3333207 h 4354327"/>
              <a:gd name="connsiteX5" fmla="*/ 5585 w 3912423"/>
              <a:gd name="connsiteY5" fmla="*/ 0 h 4354327"/>
              <a:gd name="connsiteX0" fmla="*/ 5585 w 3912423"/>
              <a:gd name="connsiteY0" fmla="*/ 0 h 4353517"/>
              <a:gd name="connsiteX1" fmla="*/ 3912423 w 3912423"/>
              <a:gd name="connsiteY1" fmla="*/ 0 h 4353517"/>
              <a:gd name="connsiteX2" fmla="*/ 3912423 w 3912423"/>
              <a:gd name="connsiteY2" fmla="*/ 4206344 h 4353517"/>
              <a:gd name="connsiteX3" fmla="*/ 1363536 w 3912423"/>
              <a:gd name="connsiteY3" fmla="*/ 4351154 h 4353517"/>
              <a:gd name="connsiteX4" fmla="*/ 518 w 3912423"/>
              <a:gd name="connsiteY4" fmla="*/ 3333207 h 4353517"/>
              <a:gd name="connsiteX5" fmla="*/ 5585 w 3912423"/>
              <a:gd name="connsiteY5" fmla="*/ 0 h 4353517"/>
              <a:gd name="connsiteX0" fmla="*/ 5585 w 3912423"/>
              <a:gd name="connsiteY0" fmla="*/ 0 h 4351280"/>
              <a:gd name="connsiteX1" fmla="*/ 3912423 w 3912423"/>
              <a:gd name="connsiteY1" fmla="*/ 0 h 4351280"/>
              <a:gd name="connsiteX2" fmla="*/ 3912423 w 3912423"/>
              <a:gd name="connsiteY2" fmla="*/ 4206344 h 4351280"/>
              <a:gd name="connsiteX3" fmla="*/ 1363536 w 3912423"/>
              <a:gd name="connsiteY3" fmla="*/ 4351154 h 4351280"/>
              <a:gd name="connsiteX4" fmla="*/ 518 w 3912423"/>
              <a:gd name="connsiteY4" fmla="*/ 3333207 h 4351280"/>
              <a:gd name="connsiteX5" fmla="*/ 5585 w 3912423"/>
              <a:gd name="connsiteY5" fmla="*/ 0 h 4351280"/>
              <a:gd name="connsiteX0" fmla="*/ 12307 w 3912242"/>
              <a:gd name="connsiteY0" fmla="*/ 0 h 5448698"/>
              <a:gd name="connsiteX1" fmla="*/ 3912242 w 3912242"/>
              <a:gd name="connsiteY1" fmla="*/ 1097418 h 5448698"/>
              <a:gd name="connsiteX2" fmla="*/ 3912242 w 3912242"/>
              <a:gd name="connsiteY2" fmla="*/ 5303762 h 5448698"/>
              <a:gd name="connsiteX3" fmla="*/ 1363355 w 3912242"/>
              <a:gd name="connsiteY3" fmla="*/ 5448572 h 5448698"/>
              <a:gd name="connsiteX4" fmla="*/ 337 w 3912242"/>
              <a:gd name="connsiteY4" fmla="*/ 4430625 h 5448698"/>
              <a:gd name="connsiteX5" fmla="*/ 12307 w 3912242"/>
              <a:gd name="connsiteY5" fmla="*/ 0 h 5448698"/>
              <a:gd name="connsiteX0" fmla="*/ 12307 w 3919144"/>
              <a:gd name="connsiteY0" fmla="*/ 0 h 5448698"/>
              <a:gd name="connsiteX1" fmla="*/ 3919144 w 3919144"/>
              <a:gd name="connsiteY1" fmla="*/ 0 h 5448698"/>
              <a:gd name="connsiteX2" fmla="*/ 3912242 w 3919144"/>
              <a:gd name="connsiteY2" fmla="*/ 5303762 h 5448698"/>
              <a:gd name="connsiteX3" fmla="*/ 1363355 w 3919144"/>
              <a:gd name="connsiteY3" fmla="*/ 5448572 h 5448698"/>
              <a:gd name="connsiteX4" fmla="*/ 337 w 3919144"/>
              <a:gd name="connsiteY4" fmla="*/ 4430625 h 5448698"/>
              <a:gd name="connsiteX5" fmla="*/ 12307 w 3919144"/>
              <a:gd name="connsiteY5" fmla="*/ 0 h 5448698"/>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64404"/>
              <a:gd name="connsiteX1" fmla="*/ 3919144 w 3919144"/>
              <a:gd name="connsiteY1" fmla="*/ 0 h 5464404"/>
              <a:gd name="connsiteX2" fmla="*/ 3912242 w 3919144"/>
              <a:gd name="connsiteY2" fmla="*/ 5303762 h 5464404"/>
              <a:gd name="connsiteX3" fmla="*/ 1363355 w 3919144"/>
              <a:gd name="connsiteY3" fmla="*/ 5448572 h 5464404"/>
              <a:gd name="connsiteX4" fmla="*/ 337 w 3919144"/>
              <a:gd name="connsiteY4" fmla="*/ 4430625 h 5464404"/>
              <a:gd name="connsiteX5" fmla="*/ 12307 w 3919144"/>
              <a:gd name="connsiteY5" fmla="*/ 0 h 5464404"/>
              <a:gd name="connsiteX0" fmla="*/ 12307 w 3919144"/>
              <a:gd name="connsiteY0" fmla="*/ 0 h 5454357"/>
              <a:gd name="connsiteX1" fmla="*/ 3919144 w 3919144"/>
              <a:gd name="connsiteY1" fmla="*/ 0 h 5454357"/>
              <a:gd name="connsiteX2" fmla="*/ 3912242 w 3919144"/>
              <a:gd name="connsiteY2" fmla="*/ 5303762 h 5454357"/>
              <a:gd name="connsiteX3" fmla="*/ 1363355 w 3919144"/>
              <a:gd name="connsiteY3" fmla="*/ 5448572 h 5454357"/>
              <a:gd name="connsiteX4" fmla="*/ 337 w 3919144"/>
              <a:gd name="connsiteY4" fmla="*/ 4430625 h 5454357"/>
              <a:gd name="connsiteX5" fmla="*/ 12307 w 3919144"/>
              <a:gd name="connsiteY5" fmla="*/ 0 h 5454357"/>
              <a:gd name="connsiteX0" fmla="*/ 12307 w 3919144"/>
              <a:gd name="connsiteY0" fmla="*/ 0 h 5489165"/>
              <a:gd name="connsiteX1" fmla="*/ 3919144 w 3919144"/>
              <a:gd name="connsiteY1" fmla="*/ 0 h 5489165"/>
              <a:gd name="connsiteX2" fmla="*/ 3912242 w 3919144"/>
              <a:gd name="connsiteY2" fmla="*/ 5303762 h 5489165"/>
              <a:gd name="connsiteX3" fmla="*/ 1356338 w 3919144"/>
              <a:gd name="connsiteY3" fmla="*/ 5483656 h 5489165"/>
              <a:gd name="connsiteX4" fmla="*/ 337 w 3919144"/>
              <a:gd name="connsiteY4" fmla="*/ 4430625 h 5489165"/>
              <a:gd name="connsiteX5" fmla="*/ 12307 w 3919144"/>
              <a:gd name="connsiteY5" fmla="*/ 0 h 5489165"/>
              <a:gd name="connsiteX0" fmla="*/ 5477 w 3912314"/>
              <a:gd name="connsiteY0" fmla="*/ 0 h 5488356"/>
              <a:gd name="connsiteX1" fmla="*/ 3912314 w 3912314"/>
              <a:gd name="connsiteY1" fmla="*/ 0 h 5488356"/>
              <a:gd name="connsiteX2" fmla="*/ 3905412 w 3912314"/>
              <a:gd name="connsiteY2" fmla="*/ 5303762 h 5488356"/>
              <a:gd name="connsiteX3" fmla="*/ 1349508 w 3912314"/>
              <a:gd name="connsiteY3" fmla="*/ 5483656 h 5488356"/>
              <a:gd name="connsiteX4" fmla="*/ 523 w 3912314"/>
              <a:gd name="connsiteY4" fmla="*/ 4304323 h 5488356"/>
              <a:gd name="connsiteX5" fmla="*/ 5477 w 3912314"/>
              <a:gd name="connsiteY5" fmla="*/ 0 h 5488356"/>
              <a:gd name="connsiteX0" fmla="*/ 5477 w 3912314"/>
              <a:gd name="connsiteY0" fmla="*/ 0 h 5488356"/>
              <a:gd name="connsiteX1" fmla="*/ 3912314 w 3912314"/>
              <a:gd name="connsiteY1" fmla="*/ 0 h 5488356"/>
              <a:gd name="connsiteX2" fmla="*/ 3905412 w 3912314"/>
              <a:gd name="connsiteY2" fmla="*/ 5303762 h 5488356"/>
              <a:gd name="connsiteX3" fmla="*/ 1181117 w 3912314"/>
              <a:gd name="connsiteY3" fmla="*/ 5483656 h 5488356"/>
              <a:gd name="connsiteX4" fmla="*/ 523 w 3912314"/>
              <a:gd name="connsiteY4" fmla="*/ 4304323 h 5488356"/>
              <a:gd name="connsiteX5" fmla="*/ 5477 w 3912314"/>
              <a:gd name="connsiteY5" fmla="*/ 0 h 5488356"/>
              <a:gd name="connsiteX0" fmla="*/ 5477 w 3912314"/>
              <a:gd name="connsiteY0" fmla="*/ 0 h 5488594"/>
              <a:gd name="connsiteX1" fmla="*/ 3912314 w 3912314"/>
              <a:gd name="connsiteY1" fmla="*/ 0 h 5488594"/>
              <a:gd name="connsiteX2" fmla="*/ 3905412 w 3912314"/>
              <a:gd name="connsiteY2" fmla="*/ 5303762 h 5488594"/>
              <a:gd name="connsiteX3" fmla="*/ 1181117 w 3912314"/>
              <a:gd name="connsiteY3" fmla="*/ 5483656 h 5488594"/>
              <a:gd name="connsiteX4" fmla="*/ 523 w 3912314"/>
              <a:gd name="connsiteY4" fmla="*/ 4304323 h 5488594"/>
              <a:gd name="connsiteX5" fmla="*/ 5477 w 3912314"/>
              <a:gd name="connsiteY5" fmla="*/ 0 h 5488594"/>
              <a:gd name="connsiteX0" fmla="*/ 5477 w 3912314"/>
              <a:gd name="connsiteY0" fmla="*/ 0 h 5489007"/>
              <a:gd name="connsiteX1" fmla="*/ 3912314 w 3912314"/>
              <a:gd name="connsiteY1" fmla="*/ 0 h 5489007"/>
              <a:gd name="connsiteX2" fmla="*/ 3905412 w 3912314"/>
              <a:gd name="connsiteY2" fmla="*/ 5303762 h 5489007"/>
              <a:gd name="connsiteX3" fmla="*/ 1181117 w 3912314"/>
              <a:gd name="connsiteY3" fmla="*/ 5483656 h 5489007"/>
              <a:gd name="connsiteX4" fmla="*/ 523 w 3912314"/>
              <a:gd name="connsiteY4" fmla="*/ 4367474 h 5489007"/>
              <a:gd name="connsiteX5" fmla="*/ 5477 w 3912314"/>
              <a:gd name="connsiteY5" fmla="*/ 0 h 5489007"/>
              <a:gd name="connsiteX0" fmla="*/ 5477 w 3912314"/>
              <a:gd name="connsiteY0" fmla="*/ 0 h 5488518"/>
              <a:gd name="connsiteX1" fmla="*/ 3912314 w 3912314"/>
              <a:gd name="connsiteY1" fmla="*/ 0 h 5488518"/>
              <a:gd name="connsiteX2" fmla="*/ 3905412 w 3912314"/>
              <a:gd name="connsiteY2" fmla="*/ 5303762 h 5488518"/>
              <a:gd name="connsiteX3" fmla="*/ 1181117 w 3912314"/>
              <a:gd name="connsiteY3" fmla="*/ 5483656 h 5488518"/>
              <a:gd name="connsiteX4" fmla="*/ 523 w 3912314"/>
              <a:gd name="connsiteY4" fmla="*/ 4367474 h 5488518"/>
              <a:gd name="connsiteX5" fmla="*/ 5477 w 3912314"/>
              <a:gd name="connsiteY5" fmla="*/ 0 h 5488518"/>
              <a:gd name="connsiteX0" fmla="*/ 5477 w 6293013"/>
              <a:gd name="connsiteY0" fmla="*/ 0 h 5488518"/>
              <a:gd name="connsiteX1" fmla="*/ 3912314 w 6293013"/>
              <a:gd name="connsiteY1" fmla="*/ 0 h 5488518"/>
              <a:gd name="connsiteX2" fmla="*/ 6293012 w 6293013"/>
              <a:gd name="connsiteY2" fmla="*/ 5131042 h 5488518"/>
              <a:gd name="connsiteX3" fmla="*/ 1181117 w 6293013"/>
              <a:gd name="connsiteY3" fmla="*/ 5483656 h 5488518"/>
              <a:gd name="connsiteX4" fmla="*/ 523 w 6293013"/>
              <a:gd name="connsiteY4" fmla="*/ 4367474 h 5488518"/>
              <a:gd name="connsiteX5" fmla="*/ 5477 w 6293013"/>
              <a:gd name="connsiteY5" fmla="*/ 0 h 5488518"/>
              <a:gd name="connsiteX0" fmla="*/ 5477 w 6296699"/>
              <a:gd name="connsiteY0" fmla="*/ 0 h 5488518"/>
              <a:gd name="connsiteX1" fmla="*/ 6296699 w 6296699"/>
              <a:gd name="connsiteY1" fmla="*/ 0 h 5488518"/>
              <a:gd name="connsiteX2" fmla="*/ 6293012 w 6296699"/>
              <a:gd name="connsiteY2" fmla="*/ 5131042 h 5488518"/>
              <a:gd name="connsiteX3" fmla="*/ 1181117 w 6296699"/>
              <a:gd name="connsiteY3" fmla="*/ 5483656 h 5488518"/>
              <a:gd name="connsiteX4" fmla="*/ 523 w 6296699"/>
              <a:gd name="connsiteY4" fmla="*/ 4367474 h 5488518"/>
              <a:gd name="connsiteX5" fmla="*/ 5477 w 6296699"/>
              <a:gd name="connsiteY5" fmla="*/ 0 h 5488518"/>
              <a:gd name="connsiteX0" fmla="*/ 5477 w 6293167"/>
              <a:gd name="connsiteY0" fmla="*/ 0 h 5488518"/>
              <a:gd name="connsiteX1" fmla="*/ 6273550 w 6293167"/>
              <a:gd name="connsiteY1" fmla="*/ 1076445 h 5488518"/>
              <a:gd name="connsiteX2" fmla="*/ 6293012 w 6293167"/>
              <a:gd name="connsiteY2" fmla="*/ 5131042 h 5488518"/>
              <a:gd name="connsiteX3" fmla="*/ 1181117 w 6293167"/>
              <a:gd name="connsiteY3" fmla="*/ 5483656 h 5488518"/>
              <a:gd name="connsiteX4" fmla="*/ 523 w 6293167"/>
              <a:gd name="connsiteY4" fmla="*/ 4367474 h 5488518"/>
              <a:gd name="connsiteX5" fmla="*/ 5477 w 6293167"/>
              <a:gd name="connsiteY5" fmla="*/ 0 h 5488518"/>
              <a:gd name="connsiteX0" fmla="*/ 0 w 6310840"/>
              <a:gd name="connsiteY0" fmla="*/ 347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34724 h 4412073"/>
              <a:gd name="connsiteX0" fmla="*/ 0 w 6299265"/>
              <a:gd name="connsiteY0" fmla="*/ 0 h 4944509"/>
              <a:gd name="connsiteX1" fmla="*/ 6279648 w 6299265"/>
              <a:gd name="connsiteY1" fmla="*/ 532436 h 4944509"/>
              <a:gd name="connsiteX2" fmla="*/ 6299110 w 6299265"/>
              <a:gd name="connsiteY2" fmla="*/ 4587033 h 4944509"/>
              <a:gd name="connsiteX3" fmla="*/ 1187215 w 6299265"/>
              <a:gd name="connsiteY3" fmla="*/ 4939647 h 4944509"/>
              <a:gd name="connsiteX4" fmla="*/ 6621 w 6299265"/>
              <a:gd name="connsiteY4" fmla="*/ 3823465 h 4944509"/>
              <a:gd name="connsiteX5" fmla="*/ 0 w 6299265"/>
              <a:gd name="connsiteY5" fmla="*/ 0 h 4944509"/>
              <a:gd name="connsiteX0" fmla="*/ 0 w 6314372"/>
              <a:gd name="connsiteY0" fmla="*/ 46299 h 4990808"/>
              <a:gd name="connsiteX1" fmla="*/ 6314372 w 6314372"/>
              <a:gd name="connsiteY1" fmla="*/ 0 h 4990808"/>
              <a:gd name="connsiteX2" fmla="*/ 6299110 w 6314372"/>
              <a:gd name="connsiteY2" fmla="*/ 4633332 h 4990808"/>
              <a:gd name="connsiteX3" fmla="*/ 1187215 w 6314372"/>
              <a:gd name="connsiteY3" fmla="*/ 4985946 h 4990808"/>
              <a:gd name="connsiteX4" fmla="*/ 6621 w 6314372"/>
              <a:gd name="connsiteY4" fmla="*/ 3869764 h 4990808"/>
              <a:gd name="connsiteX5" fmla="*/ 0 w 6314372"/>
              <a:gd name="connsiteY5" fmla="*/ 46299 h 4990808"/>
              <a:gd name="connsiteX0" fmla="*/ 0 w 8151062"/>
              <a:gd name="connsiteY0" fmla="*/ 46299 h 4990808"/>
              <a:gd name="connsiteX1" fmla="*/ 6314372 w 8151062"/>
              <a:gd name="connsiteY1" fmla="*/ 0 h 4990808"/>
              <a:gd name="connsiteX2" fmla="*/ 8151060 w 8151062"/>
              <a:gd name="connsiteY2" fmla="*/ 4494436 h 4990808"/>
              <a:gd name="connsiteX3" fmla="*/ 1187215 w 8151062"/>
              <a:gd name="connsiteY3" fmla="*/ 4985946 h 4990808"/>
              <a:gd name="connsiteX4" fmla="*/ 6621 w 8151062"/>
              <a:gd name="connsiteY4" fmla="*/ 3869764 h 4990808"/>
              <a:gd name="connsiteX5" fmla="*/ 0 w 8151062"/>
              <a:gd name="connsiteY5" fmla="*/ 46299 h 4990808"/>
              <a:gd name="connsiteX0" fmla="*/ 0 w 8151344"/>
              <a:gd name="connsiteY0" fmla="*/ 34725 h 4979234"/>
              <a:gd name="connsiteX1" fmla="*/ 8143172 w 8151344"/>
              <a:gd name="connsiteY1" fmla="*/ 0 h 4979234"/>
              <a:gd name="connsiteX2" fmla="*/ 8151060 w 8151344"/>
              <a:gd name="connsiteY2" fmla="*/ 4482862 h 4979234"/>
              <a:gd name="connsiteX3" fmla="*/ 1187215 w 8151344"/>
              <a:gd name="connsiteY3" fmla="*/ 4974372 h 4979234"/>
              <a:gd name="connsiteX4" fmla="*/ 6621 w 8151344"/>
              <a:gd name="connsiteY4" fmla="*/ 3858190 h 4979234"/>
              <a:gd name="connsiteX5" fmla="*/ 0 w 8151344"/>
              <a:gd name="connsiteY5" fmla="*/ 34725 h 4979234"/>
              <a:gd name="connsiteX0" fmla="*/ 0 w 8151344"/>
              <a:gd name="connsiteY0" fmla="*/ 177 h 4944686"/>
              <a:gd name="connsiteX1" fmla="*/ 8143172 w 8151344"/>
              <a:gd name="connsiteY1" fmla="*/ 539304 h 4944686"/>
              <a:gd name="connsiteX2" fmla="*/ 8151060 w 8151344"/>
              <a:gd name="connsiteY2" fmla="*/ 4448314 h 4944686"/>
              <a:gd name="connsiteX3" fmla="*/ 1187215 w 8151344"/>
              <a:gd name="connsiteY3" fmla="*/ 4939824 h 4944686"/>
              <a:gd name="connsiteX4" fmla="*/ 6621 w 8151344"/>
              <a:gd name="connsiteY4" fmla="*/ 3823642 h 4944686"/>
              <a:gd name="connsiteX5" fmla="*/ 0 w 8151344"/>
              <a:gd name="connsiteY5" fmla="*/ 177 h 4944686"/>
              <a:gd name="connsiteX0" fmla="*/ 21828 w 8144950"/>
              <a:gd name="connsiteY0" fmla="*/ 72355 h 4405382"/>
              <a:gd name="connsiteX1" fmla="*/ 8136778 w 8144950"/>
              <a:gd name="connsiteY1" fmla="*/ 0 h 4405382"/>
              <a:gd name="connsiteX2" fmla="*/ 8144666 w 8144950"/>
              <a:gd name="connsiteY2" fmla="*/ 3909010 h 4405382"/>
              <a:gd name="connsiteX3" fmla="*/ 1180821 w 8144950"/>
              <a:gd name="connsiteY3" fmla="*/ 4400520 h 4405382"/>
              <a:gd name="connsiteX4" fmla="*/ 227 w 8144950"/>
              <a:gd name="connsiteY4" fmla="*/ 3284338 h 4405382"/>
              <a:gd name="connsiteX5" fmla="*/ 21828 w 8144950"/>
              <a:gd name="connsiteY5" fmla="*/ 72355 h 4405382"/>
              <a:gd name="connsiteX0" fmla="*/ 21828 w 8144950"/>
              <a:gd name="connsiteY0" fmla="*/ 72355 h 4405382"/>
              <a:gd name="connsiteX1" fmla="*/ 8136778 w 8144950"/>
              <a:gd name="connsiteY1" fmla="*/ 0 h 4405382"/>
              <a:gd name="connsiteX2" fmla="*/ 8144666 w 8144950"/>
              <a:gd name="connsiteY2" fmla="*/ 3909010 h 4405382"/>
              <a:gd name="connsiteX3" fmla="*/ 1180821 w 8144950"/>
              <a:gd name="connsiteY3" fmla="*/ 4400520 h 4405382"/>
              <a:gd name="connsiteX4" fmla="*/ 227 w 8144950"/>
              <a:gd name="connsiteY4" fmla="*/ 3284338 h 4405382"/>
              <a:gd name="connsiteX5" fmla="*/ 21828 w 8144950"/>
              <a:gd name="connsiteY5" fmla="*/ 72355 h 4405382"/>
              <a:gd name="connsiteX0" fmla="*/ 0 w 8151344"/>
              <a:gd name="connsiteY0" fmla="*/ 72355 h 4405382"/>
              <a:gd name="connsiteX1" fmla="*/ 8143172 w 8151344"/>
              <a:gd name="connsiteY1" fmla="*/ 0 h 4405382"/>
              <a:gd name="connsiteX2" fmla="*/ 8151060 w 8151344"/>
              <a:gd name="connsiteY2" fmla="*/ 3909010 h 4405382"/>
              <a:gd name="connsiteX3" fmla="*/ 1187215 w 8151344"/>
              <a:gd name="connsiteY3" fmla="*/ 4400520 h 4405382"/>
              <a:gd name="connsiteX4" fmla="*/ 6621 w 8151344"/>
              <a:gd name="connsiteY4" fmla="*/ 3284338 h 4405382"/>
              <a:gd name="connsiteX5" fmla="*/ 0 w 8151344"/>
              <a:gd name="connsiteY5" fmla="*/ 72355 h 4405382"/>
              <a:gd name="connsiteX0" fmla="*/ 21828 w 8144950"/>
              <a:gd name="connsiteY0" fmla="*/ 72355 h 4405382"/>
              <a:gd name="connsiteX1" fmla="*/ 8136778 w 8144950"/>
              <a:gd name="connsiteY1" fmla="*/ 0 h 4405382"/>
              <a:gd name="connsiteX2" fmla="*/ 8144666 w 8144950"/>
              <a:gd name="connsiteY2" fmla="*/ 3909010 h 4405382"/>
              <a:gd name="connsiteX3" fmla="*/ 1180821 w 8144950"/>
              <a:gd name="connsiteY3" fmla="*/ 4400520 h 4405382"/>
              <a:gd name="connsiteX4" fmla="*/ 227 w 8144950"/>
              <a:gd name="connsiteY4" fmla="*/ 3284338 h 4405382"/>
              <a:gd name="connsiteX5" fmla="*/ 21828 w 8144950"/>
              <a:gd name="connsiteY5" fmla="*/ 72355 h 440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4950" h="4405382">
                <a:moveTo>
                  <a:pt x="21828" y="72355"/>
                </a:moveTo>
                <a:lnTo>
                  <a:pt x="8136778" y="0"/>
                </a:lnTo>
                <a:cubicBezTo>
                  <a:pt x="8134477" y="1767921"/>
                  <a:pt x="8146967" y="2141089"/>
                  <a:pt x="8144666" y="3909010"/>
                </a:cubicBezTo>
                <a:cubicBezTo>
                  <a:pt x="7295037" y="3957280"/>
                  <a:pt x="2191825" y="4366283"/>
                  <a:pt x="1180821" y="4400520"/>
                </a:cubicBezTo>
                <a:cubicBezTo>
                  <a:pt x="273501" y="4473543"/>
                  <a:pt x="1709" y="3706385"/>
                  <a:pt x="227" y="3284338"/>
                </a:cubicBezTo>
                <a:cubicBezTo>
                  <a:pt x="-2761" y="1424815"/>
                  <a:pt x="24816" y="1931878"/>
                  <a:pt x="21828" y="72355"/>
                </a:cubicBezTo>
                <a:close/>
              </a:path>
            </a:pathLst>
          </a:custGeom>
          <a:solidFill>
            <a:schemeClr val="accent1"/>
          </a:solidFill>
          <a:ln>
            <a:noFill/>
          </a:ln>
          <a:effectLst/>
        </p:spPr>
        <p:txBody>
          <a:bodyPr/>
          <a:lstStyle>
            <a:lvl1pPr marL="0" indent="-342900" algn="ctr" defTabSz="457200" rtl="0" eaLnBrk="1" latinLnBrk="0" hangingPunct="1">
              <a:spcBef>
                <a:spcPts val="0"/>
              </a:spcBef>
              <a:buFont typeface="Arial"/>
              <a:buNone/>
              <a:defRPr sz="1400" kern="1200">
                <a:solidFill>
                  <a:schemeClr val="bg2"/>
                </a:solidFill>
                <a:latin typeface="Avant Garde" pitchFamily="34" charset="0"/>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888888"/>
              </a:solidFill>
            </a:endParaRPr>
          </a:p>
        </p:txBody>
      </p:sp>
      <p:sp>
        <p:nvSpPr>
          <p:cNvPr id="8" name="Slide Number Placeholder 3"/>
          <p:cNvSpPr txBox="1">
            <a:spLocks/>
          </p:cNvSpPr>
          <p:nvPr userDrawn="1"/>
        </p:nvSpPr>
        <p:spPr>
          <a:xfrm>
            <a:off x="-5" y="6175887"/>
            <a:ext cx="488672" cy="737792"/>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FFFFFF">
                    <a:alpha val="40000"/>
                  </a:srgbClr>
                </a:solidFill>
                <a:latin typeface="Arial"/>
              </a:rPr>
              <a:pPr/>
              <a:t>‹#›</a:t>
            </a:fld>
            <a:endParaRPr lang="en-US" sz="900" dirty="0">
              <a:solidFill>
                <a:srgbClr val="FFFFFF">
                  <a:alpha val="40000"/>
                </a:srgbClr>
              </a:solidFill>
              <a:latin typeface="Arial"/>
            </a:endParaRPr>
          </a:p>
        </p:txBody>
      </p:sp>
      <p:sp>
        <p:nvSpPr>
          <p:cNvPr id="11" name="Slide Number Placeholder 3"/>
          <p:cNvSpPr txBox="1">
            <a:spLocks/>
          </p:cNvSpPr>
          <p:nvPr userDrawn="1"/>
        </p:nvSpPr>
        <p:spPr>
          <a:xfrm>
            <a:off x="-5" y="6304656"/>
            <a:ext cx="488672" cy="553344"/>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00205B"/>
                </a:solidFill>
                <a:latin typeface="Arial"/>
              </a:rPr>
              <a:pPr/>
              <a:t>‹#›</a:t>
            </a:fld>
            <a:endParaRPr lang="en-US" sz="900" dirty="0">
              <a:solidFill>
                <a:srgbClr val="00205B"/>
              </a:solidFill>
              <a:latin typeface="Arial"/>
            </a:endParaRPr>
          </a:p>
        </p:txBody>
      </p:sp>
      <p:pic>
        <p:nvPicPr>
          <p:cNvPr id="5" name="Picture 4">
            <a:extLst>
              <a:ext uri="{FF2B5EF4-FFF2-40B4-BE49-F238E27FC236}">
                <a16:creationId xmlns:a16="http://schemas.microsoft.com/office/drawing/2014/main" id="{A097D296-7616-49D1-A898-3BCDDE2BB217}"/>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range - PMS 137">
    <p:spTree>
      <p:nvGrpSpPr>
        <p:cNvPr id="1" name=""/>
        <p:cNvGrpSpPr/>
        <p:nvPr/>
      </p:nvGrpSpPr>
      <p:grpSpPr>
        <a:xfrm>
          <a:off x="0" y="0"/>
          <a:ext cx="0" cy="0"/>
          <a:chOff x="0" y="0"/>
          <a:chExt cx="0" cy="0"/>
        </a:xfrm>
      </p:grpSpPr>
      <p:sp>
        <p:nvSpPr>
          <p:cNvPr id="10" name="Rectangle 9"/>
          <p:cNvSpPr/>
          <p:nvPr userDrawn="1"/>
        </p:nvSpPr>
        <p:spPr>
          <a:xfrm>
            <a:off x="0" y="-25085"/>
            <a:ext cx="12203267" cy="1134533"/>
          </a:xfrm>
          <a:prstGeom prst="rect">
            <a:avLst/>
          </a:prstGeom>
          <a:solidFill>
            <a:schemeClr val="accent5">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A300"/>
              </a:solidFill>
            </a:endParaRPr>
          </a:p>
        </p:txBody>
      </p:sp>
      <p:sp>
        <p:nvSpPr>
          <p:cNvPr id="11" name="Freihandform 35"/>
          <p:cNvSpPr/>
          <p:nvPr userDrawn="1"/>
        </p:nvSpPr>
        <p:spPr>
          <a:xfrm>
            <a:off x="-8960" y="61905"/>
            <a:ext cx="12212227" cy="2714773"/>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solidFill>
                <a:srgbClr val="FFFFFF"/>
              </a:solidFill>
            </a:endParaRPr>
          </a:p>
        </p:txBody>
      </p:sp>
      <p:sp>
        <p:nvSpPr>
          <p:cNvPr id="12" name="Text Placeholder 9"/>
          <p:cNvSpPr>
            <a:spLocks noGrp="1"/>
          </p:cNvSpPr>
          <p:nvPr>
            <p:ph type="body" sz="quarter" idx="13" hasCustomPrompt="1"/>
          </p:nvPr>
        </p:nvSpPr>
        <p:spPr>
          <a:xfrm>
            <a:off x="747186" y="863016"/>
            <a:ext cx="11061700" cy="826757"/>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748831" y="1888383"/>
            <a:ext cx="11060055" cy="4257792"/>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pic>
        <p:nvPicPr>
          <p:cNvPr id="6" name="Picture 5">
            <a:extLst>
              <a:ext uri="{FF2B5EF4-FFF2-40B4-BE49-F238E27FC236}">
                <a16:creationId xmlns:a16="http://schemas.microsoft.com/office/drawing/2014/main" id="{BB60B7EB-8E4B-40EE-BBCA-A00C9CF45D09}"/>
              </a:ext>
            </a:extLst>
          </p:cNvPr>
          <p:cNvPicPr>
            <a:picLocks noChangeAspect="1"/>
          </p:cNvPicPr>
          <p:nvPr userDrawn="1"/>
        </p:nvPicPr>
        <p:blipFill>
          <a:blip r:embed="rId2"/>
          <a:stretch>
            <a:fillRect/>
          </a:stretch>
        </p:blipFill>
        <p:spPr>
          <a:xfrm rot="18556032">
            <a:off x="11877152" y="6291264"/>
            <a:ext cx="237497" cy="175748"/>
          </a:xfrm>
          <a:prstGeom prst="rect">
            <a:avLst/>
          </a:prstGeom>
        </p:spPr>
      </p:pic>
    </p:spTree>
  </p:cSld>
  <p:clrMapOvr>
    <a:masterClrMapping/>
  </p:clrMapOvr>
  <p:transition spd="slow">
    <p:fade/>
  </p:transition>
  <p:extLst>
    <p:ext uri="{DCECCB84-F9BA-43D5-87BE-67443E8EF086}">
      <p15:sldGuideLst xmlns:p15="http://schemas.microsoft.com/office/powerpoint/2012/main">
        <p15:guide id="1" pos="471" userDrawn="1">
          <p15:clr>
            <a:srgbClr val="FBAE40"/>
          </p15:clr>
        </p15:guide>
        <p15:guide id="2" pos="743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3"/>
          <p:cNvSpPr txBox="1">
            <a:spLocks/>
          </p:cNvSpPr>
          <p:nvPr userDrawn="1"/>
        </p:nvSpPr>
        <p:spPr>
          <a:xfrm>
            <a:off x="-5" y="6304656"/>
            <a:ext cx="488672" cy="553344"/>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D47ED-652C-8448-8F53-BBD5B8B34F6B}" type="slidenum">
              <a:rPr lang="en-US" sz="900" smtClean="0">
                <a:solidFill>
                  <a:srgbClr val="00205B"/>
                </a:solidFill>
                <a:latin typeface="Arial"/>
              </a:rPr>
              <a:pPr/>
              <a:t>‹#›</a:t>
            </a:fld>
            <a:endParaRPr lang="en-US" sz="900" dirty="0">
              <a:solidFill>
                <a:srgbClr val="00205B"/>
              </a:solidFill>
              <a:latin typeface="Arial"/>
            </a:endParaRPr>
          </a:p>
        </p:txBody>
      </p:sp>
      <p:pic>
        <p:nvPicPr>
          <p:cNvPr id="5" name="Picture 4"/>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650516" y="6295948"/>
            <a:ext cx="3362193" cy="458295"/>
          </a:xfrm>
          <a:prstGeom prst="rect">
            <a:avLst/>
          </a:prstGeom>
        </p:spPr>
      </p:pic>
      <p:pic>
        <p:nvPicPr>
          <p:cNvPr id="4" name="Picture 3">
            <a:extLst>
              <a:ext uri="{FF2B5EF4-FFF2-40B4-BE49-F238E27FC236}">
                <a16:creationId xmlns:a16="http://schemas.microsoft.com/office/drawing/2014/main" id="{4E3797CA-0871-42BC-868D-52973634FB2B}"/>
              </a:ext>
            </a:extLst>
          </p:cNvPr>
          <p:cNvPicPr>
            <a:picLocks noChangeAspect="1"/>
          </p:cNvPicPr>
          <p:nvPr userDrawn="1"/>
        </p:nvPicPr>
        <p:blipFill>
          <a:blip r:embed="rId23"/>
          <a:stretch>
            <a:fillRect/>
          </a:stretch>
        </p:blipFill>
        <p:spPr>
          <a:xfrm rot="18556032">
            <a:off x="11877152" y="6291264"/>
            <a:ext cx="237497" cy="175748"/>
          </a:xfrm>
          <a:prstGeom prst="rect">
            <a:avLst/>
          </a:prstGeom>
        </p:spPr>
      </p:pic>
    </p:spTree>
    <p:extLst>
      <p:ext uri="{BB962C8B-B14F-4D97-AF65-F5344CB8AC3E}">
        <p14:creationId xmlns:p14="http://schemas.microsoft.com/office/powerpoint/2010/main" val="706314035"/>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23" r:id="rId19"/>
    <p:sldLayoutId id="2147483724" r:id="rId20"/>
  </p:sldLayoutIdLst>
  <p:transition spd="slow">
    <p:fade/>
  </p:transition>
  <p:hf sldNum="0" hdr="0" ftr="0" dt="0"/>
  <p:txStyles>
    <p:titleStyle>
      <a:lvl1pPr algn="l" defTabSz="457200" rtl="0" eaLnBrk="1" latinLnBrk="0" hangingPunct="1">
        <a:spcBef>
          <a:spcPct val="0"/>
        </a:spcBef>
        <a:buNone/>
        <a:defRPr sz="2200" kern="1200" cap="all" baseline="0">
          <a:solidFill>
            <a:schemeClr val="bg2"/>
          </a:solidFill>
          <a:latin typeface="EgyptienneDBolExt" pitchFamily="2" charset="0"/>
          <a:ea typeface="+mj-ea"/>
          <a:cs typeface="+mj-cs"/>
        </a:defRPr>
      </a:lvl1pPr>
    </p:titleStyle>
    <p:bodyStyle>
      <a:lvl1pPr marL="0" indent="-342900" algn="l" defTabSz="457200" rtl="0" eaLnBrk="1" latinLnBrk="0" hangingPunct="1">
        <a:spcBef>
          <a:spcPts val="0"/>
        </a:spcBef>
        <a:buFont typeface="Arial"/>
        <a:buNone/>
        <a:defRPr sz="1400" kern="1200">
          <a:solidFill>
            <a:schemeClr val="bg2"/>
          </a:solidFill>
          <a:latin typeface="Avant Garde" pitchFamily="34" charset="0"/>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11668" y="3429000"/>
            <a:ext cx="8368664" cy="1838122"/>
          </a:xfrm>
        </p:spPr>
        <p:txBody>
          <a:bodyPr/>
          <a:lstStyle/>
          <a:p>
            <a:pPr algn="ctr"/>
            <a:r>
              <a:rPr lang="en-IE" sz="2400" i="0" dirty="0">
                <a:effectLst/>
                <a:ea typeface="Calibri" panose="020F0502020204030204" pitchFamily="34" charset="0"/>
              </a:rPr>
              <a:t>How the </a:t>
            </a:r>
            <a:r>
              <a:rPr lang="en-IE" sz="2400" i="0" dirty="0" err="1">
                <a:effectLst/>
                <a:ea typeface="Calibri" panose="020F0502020204030204" pitchFamily="34" charset="0"/>
              </a:rPr>
              <a:t>UroLift</a:t>
            </a:r>
            <a:r>
              <a:rPr lang="en-IE" sz="2400" i="0" dirty="0">
                <a:effectLst/>
                <a:ea typeface="Calibri" panose="020F0502020204030204" pitchFamily="34" charset="0"/>
              </a:rPr>
              <a:t> System can play a critical role in treating patients with BPH </a:t>
            </a:r>
            <a:r>
              <a:rPr lang="en-IE" sz="2400" i="0" dirty="0">
                <a:ea typeface="Calibri" panose="020F0502020204030204" pitchFamily="34" charset="0"/>
              </a:rPr>
              <a:t>in ambulatory settings</a:t>
            </a:r>
            <a:endParaRPr lang="en-GB" sz="2400" i="0" dirty="0">
              <a:effectLst/>
              <a:ea typeface="Calibri" panose="020F0502020204030204" pitchFamily="34" charset="0"/>
            </a:endParaRPr>
          </a:p>
        </p:txBody>
      </p:sp>
      <p:sp>
        <p:nvSpPr>
          <p:cNvPr id="5" name="TextBox 4">
            <a:extLst>
              <a:ext uri="{FF2B5EF4-FFF2-40B4-BE49-F238E27FC236}">
                <a16:creationId xmlns:a16="http://schemas.microsoft.com/office/drawing/2014/main" id="{F4ABF390-A3CA-4724-AE7D-B6960EC68249}"/>
              </a:ext>
            </a:extLst>
          </p:cNvPr>
          <p:cNvSpPr txBox="1"/>
          <p:nvPr/>
        </p:nvSpPr>
        <p:spPr>
          <a:xfrm>
            <a:off x="204395" y="5873891"/>
            <a:ext cx="9638650" cy="769441"/>
          </a:xfrm>
          <a:prstGeom prst="rect">
            <a:avLst/>
          </a:prstGeom>
          <a:noFill/>
          <a:effectLst/>
        </p:spPr>
        <p:txBody>
          <a:bodyPr wrap="square" rtlCol="0">
            <a:spAutoFit/>
          </a:bodyPr>
          <a:lstStyle/>
          <a:p>
            <a:r>
              <a:rPr lang="en-GB" sz="2200" b="0" i="0" u="none" strike="noStrike" baseline="0" dirty="0">
                <a:solidFill>
                  <a:schemeClr val="bg1"/>
                </a:solidFill>
                <a:latin typeface="+mj-lt"/>
              </a:rPr>
              <a:t>Ananda Kumar </a:t>
            </a:r>
            <a:r>
              <a:rPr lang="en-GB" sz="2200" b="0" i="0" u="none" strike="noStrike" baseline="0" dirty="0" err="1">
                <a:solidFill>
                  <a:schemeClr val="bg1"/>
                </a:solidFill>
                <a:latin typeface="+mj-lt"/>
              </a:rPr>
              <a:t>Dhanasekaran</a:t>
            </a:r>
            <a:endParaRPr lang="en-GB" sz="2200" dirty="0">
              <a:solidFill>
                <a:schemeClr val="bg1"/>
              </a:solidFill>
              <a:latin typeface="+mj-lt"/>
            </a:endParaRPr>
          </a:p>
          <a:p>
            <a:r>
              <a:rPr lang="en-GB" sz="2200" b="0" i="0" u="none" strike="noStrike" baseline="0" dirty="0">
                <a:solidFill>
                  <a:schemeClr val="bg1"/>
                </a:solidFill>
                <a:latin typeface="+mj-lt"/>
              </a:rPr>
              <a:t>Consultant Urologist, Sandwell &amp; West Birmingham NHS Trust</a:t>
            </a:r>
            <a:endParaRPr lang="en-GB" sz="2200" dirty="0">
              <a:solidFill>
                <a:schemeClr val="bg1"/>
              </a:solidFill>
              <a:latin typeface="+mj-lt"/>
            </a:endParaRPr>
          </a:p>
        </p:txBody>
      </p:sp>
      <p:sp>
        <p:nvSpPr>
          <p:cNvPr id="2" name="TextBox 1">
            <a:extLst>
              <a:ext uri="{FF2B5EF4-FFF2-40B4-BE49-F238E27FC236}">
                <a16:creationId xmlns:a16="http://schemas.microsoft.com/office/drawing/2014/main" id="{6AF38BB7-4999-46EB-AEFB-FFA120A57DD2}"/>
              </a:ext>
            </a:extLst>
          </p:cNvPr>
          <p:cNvSpPr txBox="1"/>
          <p:nvPr/>
        </p:nvSpPr>
        <p:spPr>
          <a:xfrm>
            <a:off x="1631831" y="6633713"/>
            <a:ext cx="8252399" cy="215444"/>
          </a:xfrm>
          <a:prstGeom prst="rect">
            <a:avLst/>
          </a:prstGeom>
          <a:solidFill>
            <a:srgbClr val="00206B">
              <a:alpha val="24000"/>
            </a:srgbClr>
          </a:solidFill>
          <a:effectLst/>
        </p:spPr>
        <p:txBody>
          <a:bodyPr wrap="square" rtlCol="0">
            <a:spAutoFit/>
          </a:bodyPr>
          <a:lstStyle/>
          <a:p>
            <a:r>
              <a:rPr lang="en-US" sz="800" dirty="0">
                <a:solidFill>
                  <a:schemeClr val="bg1"/>
                </a:solidFill>
                <a:effectLst/>
                <a:latin typeface="+mj-lt"/>
                <a:ea typeface="Times New Roman" panose="02020603050405020304" pitchFamily="18" charset="0"/>
              </a:rPr>
              <a:t>Mr. Ananda </a:t>
            </a:r>
            <a:r>
              <a:rPr lang="en-US" sz="800" dirty="0" err="1">
                <a:solidFill>
                  <a:schemeClr val="bg1"/>
                </a:solidFill>
                <a:effectLst/>
                <a:latin typeface="+mj-lt"/>
                <a:ea typeface="Times New Roman" panose="02020603050405020304" pitchFamily="18" charset="0"/>
              </a:rPr>
              <a:t>Dhanasekaran</a:t>
            </a:r>
            <a:r>
              <a:rPr lang="en-US" sz="800" dirty="0">
                <a:solidFill>
                  <a:schemeClr val="bg1"/>
                </a:solidFill>
                <a:effectLst/>
                <a:latin typeface="+mj-lt"/>
                <a:ea typeface="Times New Roman" panose="02020603050405020304" pitchFamily="18" charset="0"/>
              </a:rPr>
              <a:t> is a paid consultant of </a:t>
            </a:r>
            <a:r>
              <a:rPr lang="en-US" sz="800" dirty="0" err="1">
                <a:solidFill>
                  <a:schemeClr val="bg1"/>
                </a:solidFill>
                <a:effectLst/>
                <a:latin typeface="+mj-lt"/>
                <a:ea typeface="Times New Roman" panose="02020603050405020304" pitchFamily="18" charset="0"/>
              </a:rPr>
              <a:t>NeoTract</a:t>
            </a:r>
            <a:r>
              <a:rPr lang="en-US" sz="800" dirty="0">
                <a:solidFill>
                  <a:schemeClr val="bg1"/>
                </a:solidFill>
                <a:effectLst/>
                <a:latin typeface="+mj-lt"/>
                <a:ea typeface="Times New Roman" panose="02020603050405020304" pitchFamily="18" charset="0"/>
              </a:rPr>
              <a:t> | Teleflex Interventional Urology                                   </a:t>
            </a:r>
            <a:r>
              <a:rPr lang="en-US" sz="800" dirty="0">
                <a:solidFill>
                  <a:schemeClr val="bg1"/>
                </a:solidFill>
                <a:latin typeface="+mj-lt"/>
              </a:rPr>
              <a:t>MAC01988-01 Rev A : A </a:t>
            </a:r>
            <a:r>
              <a:rPr lang="en-US" sz="800" dirty="0" err="1">
                <a:solidFill>
                  <a:schemeClr val="bg1"/>
                </a:solidFill>
                <a:latin typeface="+mj-lt"/>
              </a:rPr>
              <a:t>Dhanasekaran</a:t>
            </a:r>
            <a:r>
              <a:rPr lang="en-US" sz="800" dirty="0">
                <a:solidFill>
                  <a:schemeClr val="bg1"/>
                </a:solidFill>
                <a:latin typeface="+mj-lt"/>
              </a:rPr>
              <a:t> BADS meeting</a:t>
            </a:r>
            <a:endParaRPr lang="en-IE" sz="800" dirty="0">
              <a:solidFill>
                <a:schemeClr val="bg1"/>
              </a:solidFill>
              <a:latin typeface="+mj-lt"/>
            </a:endParaRPr>
          </a:p>
        </p:txBody>
      </p:sp>
      <p:sp>
        <p:nvSpPr>
          <p:cNvPr id="3" name="TextBox 2">
            <a:extLst>
              <a:ext uri="{FF2B5EF4-FFF2-40B4-BE49-F238E27FC236}">
                <a16:creationId xmlns:a16="http://schemas.microsoft.com/office/drawing/2014/main" id="{7EB88BA8-6BA3-4D7A-B067-110145A60579}"/>
              </a:ext>
            </a:extLst>
          </p:cNvPr>
          <p:cNvSpPr txBox="1"/>
          <p:nvPr/>
        </p:nvSpPr>
        <p:spPr>
          <a:xfrm>
            <a:off x="9759636" y="5386812"/>
            <a:ext cx="2432364" cy="246221"/>
          </a:xfrm>
          <a:prstGeom prst="rect">
            <a:avLst/>
          </a:prstGeom>
          <a:solidFill>
            <a:srgbClr val="00206B">
              <a:alpha val="23922"/>
            </a:srgbClr>
          </a:solidFill>
          <a:effectLst/>
        </p:spPr>
        <p:txBody>
          <a:bodyPr wrap="square" rtlCol="0">
            <a:spAutoFit/>
          </a:bodyPr>
          <a:lstStyle/>
          <a:p>
            <a:r>
              <a:rPr lang="en-IE" sz="1000" dirty="0">
                <a:solidFill>
                  <a:schemeClr val="bg1"/>
                </a:solidFill>
              </a:rPr>
              <a:t>MCI-2021-0361 (</a:t>
            </a:r>
            <a:r>
              <a:rPr lang="en-US" sz="1000" dirty="0">
                <a:solidFill>
                  <a:schemeClr val="bg1"/>
                </a:solidFill>
              </a:rPr>
              <a:t>MAC01988-01 Rev A</a:t>
            </a:r>
            <a:r>
              <a:rPr lang="en-IE" sz="1000" dirty="0">
                <a:solidFill>
                  <a:schemeClr val="bg1"/>
                </a:solidFill>
              </a:rPr>
              <a:t>)</a:t>
            </a:r>
          </a:p>
        </p:txBody>
      </p:sp>
    </p:spTree>
    <p:extLst>
      <p:ext uri="{BB962C8B-B14F-4D97-AF65-F5344CB8AC3E}">
        <p14:creationId xmlns:p14="http://schemas.microsoft.com/office/powerpoint/2010/main" val="192165164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0DC54F-D3B6-482C-8D04-865B06D051C7}"/>
              </a:ext>
            </a:extLst>
          </p:cNvPr>
          <p:cNvSpPr>
            <a:spLocks noGrp="1"/>
          </p:cNvSpPr>
          <p:nvPr>
            <p:ph type="body" sz="quarter" idx="13"/>
          </p:nvPr>
        </p:nvSpPr>
        <p:spPr>
          <a:xfrm>
            <a:off x="747186" y="926814"/>
            <a:ext cx="11061700" cy="826757"/>
          </a:xfrm>
        </p:spPr>
        <p:txBody>
          <a:bodyPr/>
          <a:lstStyle/>
          <a:p>
            <a:r>
              <a:rPr lang="en-GB" dirty="0"/>
              <a:t>Protocol for </a:t>
            </a:r>
            <a:r>
              <a:rPr lang="en-GB" dirty="0" err="1"/>
              <a:t>UroLift</a:t>
            </a:r>
            <a:r>
              <a:rPr lang="en-US" baseline="30000" dirty="0">
                <a:latin typeface="+mj-lt"/>
              </a:rPr>
              <a:t> ®</a:t>
            </a:r>
            <a:r>
              <a:rPr lang="en-GB" dirty="0"/>
              <a:t> System procedure completely under Local Anaesthesia at Birmingham City Hospital</a:t>
            </a:r>
          </a:p>
        </p:txBody>
      </p:sp>
      <p:grpSp>
        <p:nvGrpSpPr>
          <p:cNvPr id="27" name="Group 26">
            <a:extLst>
              <a:ext uri="{FF2B5EF4-FFF2-40B4-BE49-F238E27FC236}">
                <a16:creationId xmlns:a16="http://schemas.microsoft.com/office/drawing/2014/main" id="{3DBE04A0-B48E-4B2A-A8AE-52540CFC3FBC}"/>
              </a:ext>
            </a:extLst>
          </p:cNvPr>
          <p:cNvGrpSpPr/>
          <p:nvPr/>
        </p:nvGrpSpPr>
        <p:grpSpPr>
          <a:xfrm>
            <a:off x="1915886" y="1924493"/>
            <a:ext cx="8322135" cy="4324373"/>
            <a:chOff x="218169" y="1889126"/>
            <a:chExt cx="9091419" cy="4919699"/>
          </a:xfrm>
        </p:grpSpPr>
        <p:grpSp>
          <p:nvGrpSpPr>
            <p:cNvPr id="15" name="Group 14">
              <a:extLst>
                <a:ext uri="{FF2B5EF4-FFF2-40B4-BE49-F238E27FC236}">
                  <a16:creationId xmlns:a16="http://schemas.microsoft.com/office/drawing/2014/main" id="{8DF44F87-FD2B-4B75-89D9-7398271BDC4C}"/>
                </a:ext>
              </a:extLst>
            </p:cNvPr>
            <p:cNvGrpSpPr/>
            <p:nvPr/>
          </p:nvGrpSpPr>
          <p:grpSpPr>
            <a:xfrm>
              <a:off x="218169" y="1889126"/>
              <a:ext cx="9091419" cy="4115698"/>
              <a:chOff x="219755" y="1889126"/>
              <a:chExt cx="9091419" cy="4115698"/>
            </a:xfrm>
          </p:grpSpPr>
          <p:sp>
            <p:nvSpPr>
              <p:cNvPr id="16" name="Rectangle: Rounded Corners 15">
                <a:extLst>
                  <a:ext uri="{FF2B5EF4-FFF2-40B4-BE49-F238E27FC236}">
                    <a16:creationId xmlns:a16="http://schemas.microsoft.com/office/drawing/2014/main" id="{8EEC6250-1F1F-42BB-B525-E8E5F286B2E6}"/>
                  </a:ext>
                </a:extLst>
              </p:cNvPr>
              <p:cNvSpPr/>
              <p:nvPr/>
            </p:nvSpPr>
            <p:spPr>
              <a:xfrm>
                <a:off x="219755" y="1889126"/>
                <a:ext cx="9091419" cy="1592405"/>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ctangle: Rounded Corners 16">
                <a:extLst>
                  <a:ext uri="{FF2B5EF4-FFF2-40B4-BE49-F238E27FC236}">
                    <a16:creationId xmlns:a16="http://schemas.microsoft.com/office/drawing/2014/main" id="{544A2F4D-FFD7-4E19-BA35-3668F0621C81}"/>
                  </a:ext>
                </a:extLst>
              </p:cNvPr>
              <p:cNvSpPr/>
              <p:nvPr/>
            </p:nvSpPr>
            <p:spPr>
              <a:xfrm>
                <a:off x="348362" y="2144586"/>
                <a:ext cx="2113249" cy="1115083"/>
              </a:xfrm>
              <a:prstGeom prst="roundRect">
                <a:avLst>
                  <a:gd name="adj" fmla="val 10000"/>
                </a:avLst>
              </a:prstGeom>
              <a:solidFill>
                <a:srgbClr val="E47C23"/>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GB" dirty="0"/>
                  <a:t>Local anaesthesia achieved</a:t>
                </a:r>
              </a:p>
            </p:txBody>
          </p:sp>
          <p:sp>
            <p:nvSpPr>
              <p:cNvPr id="18" name="Freeform: Shape 17">
                <a:extLst>
                  <a:ext uri="{FF2B5EF4-FFF2-40B4-BE49-F238E27FC236}">
                    <a16:creationId xmlns:a16="http://schemas.microsoft.com/office/drawing/2014/main" id="{DA5F46AA-1283-4BD5-A903-A6656B34897C}"/>
                  </a:ext>
                </a:extLst>
              </p:cNvPr>
              <p:cNvSpPr/>
              <p:nvPr/>
            </p:nvSpPr>
            <p:spPr>
              <a:xfrm>
                <a:off x="400731" y="3568893"/>
                <a:ext cx="2046267" cy="2435931"/>
              </a:xfrm>
              <a:custGeom>
                <a:avLst/>
                <a:gdLst>
                  <a:gd name="connsiteX0" fmla="*/ 190280 w 1812194"/>
                  <a:gd name="connsiteY0" fmla="*/ 0 h 2341721"/>
                  <a:gd name="connsiteX1" fmla="*/ 1621914 w 1812194"/>
                  <a:gd name="connsiteY1" fmla="*/ 0 h 2341721"/>
                  <a:gd name="connsiteX2" fmla="*/ 1812194 w 1812194"/>
                  <a:gd name="connsiteY2" fmla="*/ 190280 h 2341721"/>
                  <a:gd name="connsiteX3" fmla="*/ 1812194 w 1812194"/>
                  <a:gd name="connsiteY3" fmla="*/ 2341721 h 2341721"/>
                  <a:gd name="connsiteX4" fmla="*/ 1812194 w 1812194"/>
                  <a:gd name="connsiteY4" fmla="*/ 2341721 h 2341721"/>
                  <a:gd name="connsiteX5" fmla="*/ 0 w 1812194"/>
                  <a:gd name="connsiteY5" fmla="*/ 2341721 h 2341721"/>
                  <a:gd name="connsiteX6" fmla="*/ 0 w 1812194"/>
                  <a:gd name="connsiteY6" fmla="*/ 2341721 h 2341721"/>
                  <a:gd name="connsiteX7" fmla="*/ 0 w 1812194"/>
                  <a:gd name="connsiteY7" fmla="*/ 190280 h 2341721"/>
                  <a:gd name="connsiteX8" fmla="*/ 190280 w 1812194"/>
                  <a:gd name="connsiteY8" fmla="*/ 0 h 23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194" h="2341721">
                    <a:moveTo>
                      <a:pt x="1621914" y="2341721"/>
                    </a:moveTo>
                    <a:lnTo>
                      <a:pt x="190280" y="2341721"/>
                    </a:lnTo>
                    <a:cubicBezTo>
                      <a:pt x="85191" y="2341721"/>
                      <a:pt x="0" y="2256530"/>
                      <a:pt x="0" y="2151441"/>
                    </a:cubicBezTo>
                    <a:lnTo>
                      <a:pt x="0" y="0"/>
                    </a:lnTo>
                    <a:lnTo>
                      <a:pt x="0" y="0"/>
                    </a:lnTo>
                    <a:lnTo>
                      <a:pt x="1812194" y="0"/>
                    </a:lnTo>
                    <a:lnTo>
                      <a:pt x="1812194" y="0"/>
                    </a:lnTo>
                    <a:lnTo>
                      <a:pt x="1812194" y="2151441"/>
                    </a:lnTo>
                    <a:cubicBezTo>
                      <a:pt x="1812194" y="2256530"/>
                      <a:pt x="1727003" y="2341721"/>
                      <a:pt x="1621914" y="2341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308" tIns="163576" rIns="219307" bIns="219307" numCol="1" spcCol="1270" anchor="t" anchorCtr="0">
                <a:noAutofit/>
              </a:bodyPr>
              <a:lstStyle/>
              <a:p>
                <a:pPr algn="ctr"/>
                <a:r>
                  <a:rPr lang="en-GB" sz="1400" dirty="0">
                    <a:latin typeface="+mj-lt"/>
                  </a:rPr>
                  <a:t>20 mins </a:t>
                </a:r>
                <a:r>
                  <a:rPr lang="en-US" sz="1400" dirty="0">
                    <a:latin typeface="+mj-lt"/>
                  </a:rPr>
                  <a:t>before the start of the procedure</a:t>
                </a:r>
              </a:p>
              <a:p>
                <a:pPr algn="ctr"/>
                <a:r>
                  <a:rPr lang="en-US" sz="1400" dirty="0">
                    <a:latin typeface="+mj-lt"/>
                  </a:rPr>
                  <a:t>local </a:t>
                </a:r>
                <a:r>
                  <a:rPr lang="en-US" sz="1400" dirty="0" err="1">
                    <a:latin typeface="+mj-lt"/>
                  </a:rPr>
                  <a:t>anaesthesia</a:t>
                </a:r>
                <a:r>
                  <a:rPr lang="en-US" sz="1400" dirty="0">
                    <a:latin typeface="+mj-lt"/>
                  </a:rPr>
                  <a:t> is achieved with 20 ml </a:t>
                </a:r>
                <a:r>
                  <a:rPr lang="en-US" sz="1400" u="sng" dirty="0">
                    <a:latin typeface="+mj-lt"/>
                  </a:rPr>
                  <a:t>cold</a:t>
                </a:r>
                <a:r>
                  <a:rPr lang="en-US" sz="1400" dirty="0">
                    <a:latin typeface="+mj-lt"/>
                  </a:rPr>
                  <a:t> lignocaine (kept in the fridge</a:t>
                </a:r>
              </a:p>
              <a:p>
                <a:pPr algn="ctr"/>
                <a:r>
                  <a:rPr lang="en-US" sz="1400" dirty="0">
                    <a:latin typeface="+mj-lt"/>
                  </a:rPr>
                  <a:t>overnight at 4</a:t>
                </a:r>
                <a:r>
                  <a:rPr lang="en-US" sz="1400" baseline="30000" dirty="0">
                    <a:latin typeface="+mj-lt"/>
                  </a:rPr>
                  <a:t>o</a:t>
                </a:r>
                <a:r>
                  <a:rPr lang="en-US" sz="1400" dirty="0">
                    <a:latin typeface="+mj-lt"/>
                  </a:rPr>
                  <a:t>C) </a:t>
                </a:r>
                <a:endParaRPr lang="en-GB" sz="1400" dirty="0">
                  <a:latin typeface="+mj-lt"/>
                </a:endParaRPr>
              </a:p>
            </p:txBody>
          </p:sp>
          <p:sp>
            <p:nvSpPr>
              <p:cNvPr id="19" name="Rectangle: Rounded Corners 18">
                <a:extLst>
                  <a:ext uri="{FF2B5EF4-FFF2-40B4-BE49-F238E27FC236}">
                    <a16:creationId xmlns:a16="http://schemas.microsoft.com/office/drawing/2014/main" id="{C24414CD-751D-4EC9-A552-2E322234EAF4}"/>
                  </a:ext>
                </a:extLst>
              </p:cNvPr>
              <p:cNvSpPr/>
              <p:nvPr/>
            </p:nvSpPr>
            <p:spPr>
              <a:xfrm>
                <a:off x="2575610" y="2144586"/>
                <a:ext cx="2113249" cy="1115083"/>
              </a:xfrm>
              <a:prstGeom prst="roundRect">
                <a:avLst>
                  <a:gd name="adj" fmla="val 10000"/>
                </a:avLst>
              </a:prstGeom>
              <a:solidFill>
                <a:srgbClr val="E47C23"/>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endParaRPr lang="en-GB" sz="1050" dirty="0"/>
              </a:p>
              <a:p>
                <a:pPr algn="ctr"/>
                <a:r>
                  <a:rPr lang="en-GB" dirty="0"/>
                  <a:t>Patient positioning</a:t>
                </a:r>
              </a:p>
            </p:txBody>
          </p:sp>
          <p:sp>
            <p:nvSpPr>
              <p:cNvPr id="20" name="Freeform: Shape 19">
                <a:extLst>
                  <a:ext uri="{FF2B5EF4-FFF2-40B4-BE49-F238E27FC236}">
                    <a16:creationId xmlns:a16="http://schemas.microsoft.com/office/drawing/2014/main" id="{6FF656B3-2CA9-47AE-98A0-9B2415AAD891}"/>
                  </a:ext>
                </a:extLst>
              </p:cNvPr>
              <p:cNvSpPr/>
              <p:nvPr/>
            </p:nvSpPr>
            <p:spPr>
              <a:xfrm>
                <a:off x="2575610" y="3568883"/>
                <a:ext cx="2133709" cy="2435931"/>
              </a:xfrm>
              <a:custGeom>
                <a:avLst/>
                <a:gdLst>
                  <a:gd name="connsiteX0" fmla="*/ 190280 w 1812194"/>
                  <a:gd name="connsiteY0" fmla="*/ 0 h 2341721"/>
                  <a:gd name="connsiteX1" fmla="*/ 1621914 w 1812194"/>
                  <a:gd name="connsiteY1" fmla="*/ 0 h 2341721"/>
                  <a:gd name="connsiteX2" fmla="*/ 1812194 w 1812194"/>
                  <a:gd name="connsiteY2" fmla="*/ 190280 h 2341721"/>
                  <a:gd name="connsiteX3" fmla="*/ 1812194 w 1812194"/>
                  <a:gd name="connsiteY3" fmla="*/ 2341721 h 2341721"/>
                  <a:gd name="connsiteX4" fmla="*/ 1812194 w 1812194"/>
                  <a:gd name="connsiteY4" fmla="*/ 2341721 h 2341721"/>
                  <a:gd name="connsiteX5" fmla="*/ 0 w 1812194"/>
                  <a:gd name="connsiteY5" fmla="*/ 2341721 h 2341721"/>
                  <a:gd name="connsiteX6" fmla="*/ 0 w 1812194"/>
                  <a:gd name="connsiteY6" fmla="*/ 2341721 h 2341721"/>
                  <a:gd name="connsiteX7" fmla="*/ 0 w 1812194"/>
                  <a:gd name="connsiteY7" fmla="*/ 190280 h 2341721"/>
                  <a:gd name="connsiteX8" fmla="*/ 190280 w 1812194"/>
                  <a:gd name="connsiteY8" fmla="*/ 0 h 23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194" h="2341721">
                    <a:moveTo>
                      <a:pt x="1621914" y="2341721"/>
                    </a:moveTo>
                    <a:lnTo>
                      <a:pt x="190280" y="2341721"/>
                    </a:lnTo>
                    <a:cubicBezTo>
                      <a:pt x="85191" y="2341721"/>
                      <a:pt x="0" y="2256530"/>
                      <a:pt x="0" y="2151441"/>
                    </a:cubicBezTo>
                    <a:lnTo>
                      <a:pt x="0" y="0"/>
                    </a:lnTo>
                    <a:lnTo>
                      <a:pt x="0" y="0"/>
                    </a:lnTo>
                    <a:lnTo>
                      <a:pt x="1812194" y="0"/>
                    </a:lnTo>
                    <a:lnTo>
                      <a:pt x="1812194" y="0"/>
                    </a:lnTo>
                    <a:lnTo>
                      <a:pt x="1812194" y="2151441"/>
                    </a:lnTo>
                    <a:cubicBezTo>
                      <a:pt x="1812194" y="2256530"/>
                      <a:pt x="1727003" y="2341721"/>
                      <a:pt x="1621914" y="2341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307" tIns="163577" rIns="219308" bIns="219307" numCol="1" spcCol="1270" anchor="t" anchorCtr="0">
                <a:noAutofit/>
              </a:bodyPr>
              <a:lstStyle/>
              <a:p>
                <a:pPr algn="ctr"/>
                <a:r>
                  <a:rPr lang="en-US" sz="1400" dirty="0">
                    <a:latin typeface="+mj-lt"/>
                  </a:rPr>
                  <a:t>Patients are positioned</a:t>
                </a:r>
              </a:p>
              <a:p>
                <a:pPr algn="ctr"/>
                <a:r>
                  <a:rPr lang="en-US" sz="1400" dirty="0">
                    <a:latin typeface="+mj-lt"/>
                  </a:rPr>
                  <a:t>with the gluteus at the edge of the operating table</a:t>
                </a:r>
                <a:endParaRPr lang="en-GB" sz="1400" dirty="0">
                  <a:latin typeface="+mj-lt"/>
                </a:endParaRPr>
              </a:p>
            </p:txBody>
          </p:sp>
          <p:sp>
            <p:nvSpPr>
              <p:cNvPr id="21" name="Rectangle: Rounded Corners 20">
                <a:extLst>
                  <a:ext uri="{FF2B5EF4-FFF2-40B4-BE49-F238E27FC236}">
                    <a16:creationId xmlns:a16="http://schemas.microsoft.com/office/drawing/2014/main" id="{38EFE49A-74EF-4B4B-8C7F-DDF8C2810877}"/>
                  </a:ext>
                </a:extLst>
              </p:cNvPr>
              <p:cNvSpPr/>
              <p:nvPr/>
            </p:nvSpPr>
            <p:spPr>
              <a:xfrm>
                <a:off x="4802862" y="2144586"/>
                <a:ext cx="2113249" cy="1115083"/>
              </a:xfrm>
              <a:prstGeom prst="roundRect">
                <a:avLst>
                  <a:gd name="adj" fmla="val 10000"/>
                </a:avLst>
              </a:prstGeom>
              <a:solidFill>
                <a:srgbClr val="E47C23"/>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endParaRPr lang="en-GB" sz="1000" dirty="0"/>
              </a:p>
              <a:p>
                <a:pPr algn="ctr"/>
                <a:r>
                  <a:rPr lang="en-GB" dirty="0"/>
                  <a:t>Bladder irrigation</a:t>
                </a:r>
              </a:p>
            </p:txBody>
          </p:sp>
          <p:sp>
            <p:nvSpPr>
              <p:cNvPr id="22" name="Freeform: Shape 21">
                <a:extLst>
                  <a:ext uri="{FF2B5EF4-FFF2-40B4-BE49-F238E27FC236}">
                    <a16:creationId xmlns:a16="http://schemas.microsoft.com/office/drawing/2014/main" id="{9FCE4941-46DF-4579-B45E-BB3D1D50A3BB}"/>
                  </a:ext>
                </a:extLst>
              </p:cNvPr>
              <p:cNvSpPr/>
              <p:nvPr/>
            </p:nvSpPr>
            <p:spPr>
              <a:xfrm>
                <a:off x="4802862" y="3568893"/>
                <a:ext cx="2113249" cy="2435931"/>
              </a:xfrm>
              <a:custGeom>
                <a:avLst/>
                <a:gdLst>
                  <a:gd name="connsiteX0" fmla="*/ 190280 w 1812194"/>
                  <a:gd name="connsiteY0" fmla="*/ 0 h 2341721"/>
                  <a:gd name="connsiteX1" fmla="*/ 1621914 w 1812194"/>
                  <a:gd name="connsiteY1" fmla="*/ 0 h 2341721"/>
                  <a:gd name="connsiteX2" fmla="*/ 1812194 w 1812194"/>
                  <a:gd name="connsiteY2" fmla="*/ 190280 h 2341721"/>
                  <a:gd name="connsiteX3" fmla="*/ 1812194 w 1812194"/>
                  <a:gd name="connsiteY3" fmla="*/ 2341721 h 2341721"/>
                  <a:gd name="connsiteX4" fmla="*/ 1812194 w 1812194"/>
                  <a:gd name="connsiteY4" fmla="*/ 2341721 h 2341721"/>
                  <a:gd name="connsiteX5" fmla="*/ 0 w 1812194"/>
                  <a:gd name="connsiteY5" fmla="*/ 2341721 h 2341721"/>
                  <a:gd name="connsiteX6" fmla="*/ 0 w 1812194"/>
                  <a:gd name="connsiteY6" fmla="*/ 2341721 h 2341721"/>
                  <a:gd name="connsiteX7" fmla="*/ 0 w 1812194"/>
                  <a:gd name="connsiteY7" fmla="*/ 190280 h 2341721"/>
                  <a:gd name="connsiteX8" fmla="*/ 190280 w 1812194"/>
                  <a:gd name="connsiteY8" fmla="*/ 0 h 23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194" h="2341721">
                    <a:moveTo>
                      <a:pt x="1621914" y="2341721"/>
                    </a:moveTo>
                    <a:lnTo>
                      <a:pt x="190280" y="2341721"/>
                    </a:lnTo>
                    <a:cubicBezTo>
                      <a:pt x="85191" y="2341721"/>
                      <a:pt x="0" y="2256530"/>
                      <a:pt x="0" y="2151441"/>
                    </a:cubicBezTo>
                    <a:lnTo>
                      <a:pt x="0" y="0"/>
                    </a:lnTo>
                    <a:lnTo>
                      <a:pt x="0" y="0"/>
                    </a:lnTo>
                    <a:lnTo>
                      <a:pt x="1812194" y="0"/>
                    </a:lnTo>
                    <a:lnTo>
                      <a:pt x="1812194" y="0"/>
                    </a:lnTo>
                    <a:lnTo>
                      <a:pt x="1812194" y="2151441"/>
                    </a:lnTo>
                    <a:cubicBezTo>
                      <a:pt x="1812194" y="2256530"/>
                      <a:pt x="1727003" y="2341721"/>
                      <a:pt x="1621914" y="2341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307" tIns="163577" rIns="219308" bIns="219307" numCol="1" spcCol="1270" anchor="t" anchorCtr="0">
                <a:noAutofit/>
              </a:bodyPr>
              <a:lstStyle/>
              <a:p>
                <a:pPr algn="ctr"/>
                <a:r>
                  <a:rPr lang="en-US" sz="1400" dirty="0">
                    <a:latin typeface="+mj-lt"/>
                  </a:rPr>
                  <a:t>Warm normal saline used for irrigation to </a:t>
                </a:r>
                <a:r>
                  <a:rPr lang="en-US" sz="1400" dirty="0" err="1">
                    <a:latin typeface="+mj-lt"/>
                  </a:rPr>
                  <a:t>maximise</a:t>
                </a:r>
                <a:endParaRPr lang="en-US" sz="1400" dirty="0">
                  <a:latin typeface="+mj-lt"/>
                </a:endParaRPr>
              </a:p>
              <a:p>
                <a:pPr algn="ctr"/>
                <a:r>
                  <a:rPr lang="en-GB" sz="1400" dirty="0">
                    <a:latin typeface="+mj-lt"/>
                  </a:rPr>
                  <a:t>visualisation without bladder</a:t>
                </a:r>
              </a:p>
              <a:p>
                <a:pPr algn="ctr"/>
                <a:r>
                  <a:rPr lang="en-GB" sz="1400" dirty="0">
                    <a:latin typeface="+mj-lt"/>
                  </a:rPr>
                  <a:t>overdistension</a:t>
                </a:r>
              </a:p>
            </p:txBody>
          </p:sp>
          <p:sp>
            <p:nvSpPr>
              <p:cNvPr id="23" name="Rectangle: Rounded Corners 22">
                <a:extLst>
                  <a:ext uri="{FF2B5EF4-FFF2-40B4-BE49-F238E27FC236}">
                    <a16:creationId xmlns:a16="http://schemas.microsoft.com/office/drawing/2014/main" id="{32D95926-0A47-4FBD-884E-22D4B7A3E720}"/>
                  </a:ext>
                </a:extLst>
              </p:cNvPr>
              <p:cNvSpPr/>
              <p:nvPr/>
            </p:nvSpPr>
            <p:spPr>
              <a:xfrm>
                <a:off x="7044722" y="2144586"/>
                <a:ext cx="2113249" cy="1115083"/>
              </a:xfrm>
              <a:prstGeom prst="roundRect">
                <a:avLst>
                  <a:gd name="adj" fmla="val 10000"/>
                </a:avLst>
              </a:prstGeom>
              <a:solidFill>
                <a:srgbClr val="E47C23"/>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GB" dirty="0"/>
                  <a:t>Bladder emptied between implants</a:t>
                </a:r>
              </a:p>
            </p:txBody>
          </p:sp>
          <p:sp>
            <p:nvSpPr>
              <p:cNvPr id="24" name="Freeform: Shape 23">
                <a:extLst>
                  <a:ext uri="{FF2B5EF4-FFF2-40B4-BE49-F238E27FC236}">
                    <a16:creationId xmlns:a16="http://schemas.microsoft.com/office/drawing/2014/main" id="{06DE9E6A-1435-41BE-8B33-90EC071D1F16}"/>
                  </a:ext>
                </a:extLst>
              </p:cNvPr>
              <p:cNvSpPr/>
              <p:nvPr/>
            </p:nvSpPr>
            <p:spPr>
              <a:xfrm>
                <a:off x="7044722" y="3568893"/>
                <a:ext cx="2113249" cy="2435931"/>
              </a:xfrm>
              <a:custGeom>
                <a:avLst/>
                <a:gdLst>
                  <a:gd name="connsiteX0" fmla="*/ 190280 w 1812194"/>
                  <a:gd name="connsiteY0" fmla="*/ 0 h 2341721"/>
                  <a:gd name="connsiteX1" fmla="*/ 1621914 w 1812194"/>
                  <a:gd name="connsiteY1" fmla="*/ 0 h 2341721"/>
                  <a:gd name="connsiteX2" fmla="*/ 1812194 w 1812194"/>
                  <a:gd name="connsiteY2" fmla="*/ 190280 h 2341721"/>
                  <a:gd name="connsiteX3" fmla="*/ 1812194 w 1812194"/>
                  <a:gd name="connsiteY3" fmla="*/ 2341721 h 2341721"/>
                  <a:gd name="connsiteX4" fmla="*/ 1812194 w 1812194"/>
                  <a:gd name="connsiteY4" fmla="*/ 2341721 h 2341721"/>
                  <a:gd name="connsiteX5" fmla="*/ 0 w 1812194"/>
                  <a:gd name="connsiteY5" fmla="*/ 2341721 h 2341721"/>
                  <a:gd name="connsiteX6" fmla="*/ 0 w 1812194"/>
                  <a:gd name="connsiteY6" fmla="*/ 2341721 h 2341721"/>
                  <a:gd name="connsiteX7" fmla="*/ 0 w 1812194"/>
                  <a:gd name="connsiteY7" fmla="*/ 190280 h 2341721"/>
                  <a:gd name="connsiteX8" fmla="*/ 190280 w 1812194"/>
                  <a:gd name="connsiteY8" fmla="*/ 0 h 23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194" h="2341721">
                    <a:moveTo>
                      <a:pt x="1621914" y="2341721"/>
                    </a:moveTo>
                    <a:lnTo>
                      <a:pt x="190280" y="2341721"/>
                    </a:lnTo>
                    <a:cubicBezTo>
                      <a:pt x="85191" y="2341721"/>
                      <a:pt x="0" y="2256530"/>
                      <a:pt x="0" y="2151441"/>
                    </a:cubicBezTo>
                    <a:lnTo>
                      <a:pt x="0" y="0"/>
                    </a:lnTo>
                    <a:lnTo>
                      <a:pt x="0" y="0"/>
                    </a:lnTo>
                    <a:lnTo>
                      <a:pt x="1812194" y="0"/>
                    </a:lnTo>
                    <a:lnTo>
                      <a:pt x="1812194" y="0"/>
                    </a:lnTo>
                    <a:lnTo>
                      <a:pt x="1812194" y="2151441"/>
                    </a:lnTo>
                    <a:cubicBezTo>
                      <a:pt x="1812194" y="2256530"/>
                      <a:pt x="1727003" y="2341721"/>
                      <a:pt x="1621914" y="2341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307" tIns="163576" rIns="219308" bIns="219307" numCol="1" spcCol="1270" anchor="t" anchorCtr="0">
                <a:noAutofit/>
              </a:bodyPr>
              <a:lstStyle/>
              <a:p>
                <a:pPr algn="ctr"/>
                <a:r>
                  <a:rPr lang="en-GB" sz="1400" dirty="0">
                    <a:latin typeface="+mj-lt"/>
                  </a:rPr>
                  <a:t>Between placement</a:t>
                </a:r>
              </a:p>
              <a:p>
                <a:pPr algn="ctr"/>
                <a:r>
                  <a:rPr lang="en-US" sz="1400" dirty="0">
                    <a:latin typeface="+mj-lt"/>
                  </a:rPr>
                  <a:t>of each </a:t>
                </a:r>
                <a:r>
                  <a:rPr lang="en-US" sz="1400" dirty="0" err="1">
                    <a:latin typeface="+mj-lt"/>
                  </a:rPr>
                  <a:t>UroLift</a:t>
                </a:r>
                <a:r>
                  <a:rPr lang="en-US" sz="1400" dirty="0">
                    <a:latin typeface="+mj-lt"/>
                  </a:rPr>
                  <a:t> implant, the bladder is emptied as we change the implant </a:t>
                </a:r>
                <a:r>
                  <a:rPr lang="en-GB" sz="1400" dirty="0">
                    <a:latin typeface="+mj-lt"/>
                  </a:rPr>
                  <a:t>equipment</a:t>
                </a:r>
              </a:p>
            </p:txBody>
          </p:sp>
        </p:grpSp>
        <p:sp>
          <p:nvSpPr>
            <p:cNvPr id="26" name="TextBox 25">
              <a:extLst>
                <a:ext uri="{FF2B5EF4-FFF2-40B4-BE49-F238E27FC236}">
                  <a16:creationId xmlns:a16="http://schemas.microsoft.com/office/drawing/2014/main" id="{C23C8266-5776-4B8F-9C12-7A3B92E0C361}"/>
                </a:ext>
              </a:extLst>
            </p:cNvPr>
            <p:cNvSpPr txBox="1"/>
            <p:nvPr/>
          </p:nvSpPr>
          <p:spPr>
            <a:xfrm>
              <a:off x="1594731" y="6092166"/>
              <a:ext cx="6226005" cy="716659"/>
            </a:xfrm>
            <a:prstGeom prst="rect">
              <a:avLst/>
            </a:prstGeom>
            <a:solidFill>
              <a:srgbClr val="E47C23"/>
            </a:solidFill>
            <a:effectLst/>
          </p:spPr>
          <p:txBody>
            <a:bodyPr wrap="square">
              <a:spAutoFit/>
            </a:bodyPr>
            <a:lstStyle/>
            <a:p>
              <a:pPr algn="ctr"/>
              <a:r>
                <a:rPr lang="en-US" dirty="0">
                  <a:solidFill>
                    <a:schemeClr val="bg1"/>
                  </a:solidFill>
                  <a:latin typeface="+mj-lt"/>
                </a:rPr>
                <a:t>Dedicated theatre staff engage with the patient throughout the procedure to ensure his comfort.</a:t>
              </a:r>
              <a:endParaRPr lang="en-GB" dirty="0">
                <a:solidFill>
                  <a:schemeClr val="bg1"/>
                </a:solidFill>
                <a:latin typeface="+mj-lt"/>
              </a:endParaRPr>
            </a:p>
          </p:txBody>
        </p:sp>
      </p:grpSp>
    </p:spTree>
    <p:extLst>
      <p:ext uri="{BB962C8B-B14F-4D97-AF65-F5344CB8AC3E}">
        <p14:creationId xmlns:p14="http://schemas.microsoft.com/office/powerpoint/2010/main" val="50650448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9BBE7F-DE3D-4358-8BEA-EDA119C22880}"/>
              </a:ext>
            </a:extLst>
          </p:cNvPr>
          <p:cNvSpPr>
            <a:spLocks noGrp="1"/>
          </p:cNvSpPr>
          <p:nvPr>
            <p:ph type="body" sz="quarter" idx="13"/>
          </p:nvPr>
        </p:nvSpPr>
        <p:spPr>
          <a:xfrm>
            <a:off x="693739" y="580646"/>
            <a:ext cx="10130205" cy="981883"/>
          </a:xfrm>
        </p:spPr>
        <p:txBody>
          <a:bodyPr/>
          <a:lstStyle/>
          <a:p>
            <a:r>
              <a:rPr lang="en-GB" u="sng" dirty="0"/>
              <a:t>Initial</a:t>
            </a:r>
            <a:r>
              <a:rPr lang="en-GB" dirty="0"/>
              <a:t> pathway for the </a:t>
            </a:r>
            <a:r>
              <a:rPr lang="en-GB" dirty="0" err="1"/>
              <a:t>UroLift</a:t>
            </a:r>
            <a:r>
              <a:rPr lang="en-GB" dirty="0"/>
              <a:t> System at Birmingham City Hospital</a:t>
            </a:r>
          </a:p>
        </p:txBody>
      </p:sp>
      <p:graphicFrame>
        <p:nvGraphicFramePr>
          <p:cNvPr id="5" name="Content Placeholder 4">
            <a:extLst>
              <a:ext uri="{FF2B5EF4-FFF2-40B4-BE49-F238E27FC236}">
                <a16:creationId xmlns:a16="http://schemas.microsoft.com/office/drawing/2014/main" id="{4957FF7D-AB69-443E-A3A3-D327347BAE4F}"/>
              </a:ext>
            </a:extLst>
          </p:cNvPr>
          <p:cNvGraphicFramePr>
            <a:graphicFrameLocks noGrp="1"/>
          </p:cNvGraphicFramePr>
          <p:nvPr>
            <p:ph idx="1"/>
            <p:extLst>
              <p:ext uri="{D42A27DB-BD31-4B8C-83A1-F6EECF244321}">
                <p14:modId xmlns:p14="http://schemas.microsoft.com/office/powerpoint/2010/main" val="655316619"/>
              </p:ext>
            </p:extLst>
          </p:nvPr>
        </p:nvGraphicFramePr>
        <p:xfrm>
          <a:off x="2085975" y="1910897"/>
          <a:ext cx="8294688" cy="4257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B7508AB-C7A5-49D1-9423-ADB3A1F2389B}"/>
              </a:ext>
            </a:extLst>
          </p:cNvPr>
          <p:cNvSpPr txBox="1"/>
          <p:nvPr/>
        </p:nvSpPr>
        <p:spPr>
          <a:xfrm>
            <a:off x="331708" y="6389344"/>
            <a:ext cx="8089784" cy="307777"/>
          </a:xfrm>
          <a:prstGeom prst="rect">
            <a:avLst/>
          </a:prstGeom>
          <a:solidFill>
            <a:schemeClr val="bg1"/>
          </a:solidFill>
          <a:effectLst/>
        </p:spPr>
        <p:txBody>
          <a:bodyPr wrap="square">
            <a:spAutoFit/>
          </a:bodyPr>
          <a:lstStyle/>
          <a:p>
            <a:pPr>
              <a:spcBef>
                <a:spcPts val="600"/>
              </a:spcBef>
              <a:spcAft>
                <a:spcPts val="600"/>
              </a:spcAft>
            </a:pPr>
            <a:r>
              <a:rPr lang="en-GB" sz="1400" dirty="0">
                <a:solidFill>
                  <a:schemeClr val="accent2"/>
                </a:solidFill>
                <a:latin typeface="Calibri" panose="020F0502020204030204" pitchFamily="34" charset="0"/>
                <a:ea typeface="Times New Roman" panose="02020603050405020304" pitchFamily="18" charset="0"/>
                <a:cs typeface="Times New Roman" panose="02020603050405020304" pitchFamily="18" charset="0"/>
              </a:rPr>
              <a:t>LA = local anaesthetic;  </a:t>
            </a:r>
            <a:r>
              <a:rPr lang="en-GB" sz="1400" dirty="0" err="1">
                <a:solidFill>
                  <a:schemeClr val="accent2"/>
                </a:solidFill>
                <a:latin typeface="Calibri" panose="020F0502020204030204" pitchFamily="34" charset="0"/>
                <a:ea typeface="Times New Roman" panose="02020603050405020304" pitchFamily="18" charset="0"/>
                <a:cs typeface="Times New Roman" panose="02020603050405020304" pitchFamily="18" charset="0"/>
              </a:rPr>
              <a:t>IVSed</a:t>
            </a:r>
            <a:r>
              <a:rPr lang="en-GB" sz="1400" dirty="0">
                <a:solidFill>
                  <a:schemeClr val="accent2"/>
                </a:solidFill>
                <a:latin typeface="Calibri" panose="020F0502020204030204" pitchFamily="34" charset="0"/>
                <a:ea typeface="Times New Roman" panose="02020603050405020304" pitchFamily="18" charset="0"/>
                <a:cs typeface="Times New Roman" panose="02020603050405020304" pitchFamily="18" charset="0"/>
              </a:rPr>
              <a:t> = IV sedation;  LMA/GA =  Short laryngeal mask airway / general anaesthetic </a:t>
            </a:r>
            <a:endParaRPr lang="en-GB" sz="1400" dirty="0">
              <a:solidFill>
                <a:schemeClr val="accent2"/>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378400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833B0F-1D28-4E04-A28C-BEDBE18FF08F}"/>
              </a:ext>
            </a:extLst>
          </p:cNvPr>
          <p:cNvSpPr>
            <a:spLocks noGrp="1"/>
          </p:cNvSpPr>
          <p:nvPr>
            <p:ph type="body" sz="quarter" idx="13"/>
          </p:nvPr>
        </p:nvSpPr>
        <p:spPr/>
        <p:txBody>
          <a:bodyPr/>
          <a:lstStyle/>
          <a:p>
            <a:r>
              <a:rPr lang="en-GB" dirty="0"/>
              <a:t>One-Stop LUTS Clinic</a:t>
            </a:r>
          </a:p>
        </p:txBody>
      </p:sp>
      <p:graphicFrame>
        <p:nvGraphicFramePr>
          <p:cNvPr id="4" name="Diagram 3">
            <a:extLst>
              <a:ext uri="{FF2B5EF4-FFF2-40B4-BE49-F238E27FC236}">
                <a16:creationId xmlns:a16="http://schemas.microsoft.com/office/drawing/2014/main" id="{25BD318C-8BCF-4414-9D50-AAACA2CE8323}"/>
              </a:ext>
            </a:extLst>
          </p:cNvPr>
          <p:cNvGraphicFramePr/>
          <p:nvPr>
            <p:extLst>
              <p:ext uri="{D42A27DB-BD31-4B8C-83A1-F6EECF244321}">
                <p14:modId xmlns:p14="http://schemas.microsoft.com/office/powerpoint/2010/main" val="1722676052"/>
              </p:ext>
            </p:extLst>
          </p:nvPr>
        </p:nvGraphicFramePr>
        <p:xfrm>
          <a:off x="2492828" y="1282448"/>
          <a:ext cx="7424058" cy="503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0919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9BBE7F-DE3D-4358-8BEA-EDA119C22880}"/>
              </a:ext>
            </a:extLst>
          </p:cNvPr>
          <p:cNvSpPr>
            <a:spLocks noGrp="1"/>
          </p:cNvSpPr>
          <p:nvPr>
            <p:ph type="body" sz="quarter" idx="13"/>
          </p:nvPr>
        </p:nvSpPr>
        <p:spPr>
          <a:xfrm>
            <a:off x="760415" y="635570"/>
            <a:ext cx="10402884" cy="826757"/>
          </a:xfrm>
        </p:spPr>
        <p:txBody>
          <a:bodyPr/>
          <a:lstStyle/>
          <a:p>
            <a:r>
              <a:rPr lang="en-GB" u="sng" dirty="0"/>
              <a:t>Simplified</a:t>
            </a:r>
            <a:r>
              <a:rPr lang="en-GB" dirty="0"/>
              <a:t> pathway for the </a:t>
            </a:r>
            <a:r>
              <a:rPr lang="en-GB" dirty="0" err="1"/>
              <a:t>UroLift</a:t>
            </a:r>
            <a:r>
              <a:rPr lang="en-GB" dirty="0"/>
              <a:t> System at Birmingham City Hospital</a:t>
            </a:r>
          </a:p>
        </p:txBody>
      </p:sp>
      <p:pic>
        <p:nvPicPr>
          <p:cNvPr id="22" name="Picture 21">
            <a:extLst>
              <a:ext uri="{FF2B5EF4-FFF2-40B4-BE49-F238E27FC236}">
                <a16:creationId xmlns:a16="http://schemas.microsoft.com/office/drawing/2014/main" id="{971C5734-3D1C-4CDA-8728-22A29BBE80AF}"/>
              </a:ext>
            </a:extLst>
          </p:cNvPr>
          <p:cNvPicPr>
            <a:picLocks noChangeAspect="1"/>
          </p:cNvPicPr>
          <p:nvPr/>
        </p:nvPicPr>
        <p:blipFill>
          <a:blip r:embed="rId2"/>
          <a:stretch>
            <a:fillRect/>
          </a:stretch>
        </p:blipFill>
        <p:spPr>
          <a:xfrm>
            <a:off x="7202715" y="2377978"/>
            <a:ext cx="4913084" cy="3164360"/>
          </a:xfrm>
          <a:prstGeom prst="rect">
            <a:avLst/>
          </a:prstGeom>
        </p:spPr>
      </p:pic>
      <p:sp>
        <p:nvSpPr>
          <p:cNvPr id="26" name="TextBox 25">
            <a:extLst>
              <a:ext uri="{FF2B5EF4-FFF2-40B4-BE49-F238E27FC236}">
                <a16:creationId xmlns:a16="http://schemas.microsoft.com/office/drawing/2014/main" id="{0ABF5A2F-712B-40BE-B1A4-09950A6267FD}"/>
              </a:ext>
            </a:extLst>
          </p:cNvPr>
          <p:cNvSpPr txBox="1"/>
          <p:nvPr/>
        </p:nvSpPr>
        <p:spPr>
          <a:xfrm>
            <a:off x="1345209" y="1596987"/>
            <a:ext cx="10402885" cy="646331"/>
          </a:xfrm>
          <a:prstGeom prst="rect">
            <a:avLst/>
          </a:prstGeom>
          <a:noFill/>
          <a:effectLst/>
        </p:spPr>
        <p:txBody>
          <a:bodyPr wrap="square">
            <a:spAutoFit/>
          </a:bodyPr>
          <a:lstStyle/>
          <a:p>
            <a:r>
              <a:rPr lang="en-GB" dirty="0">
                <a:solidFill>
                  <a:schemeClr val="accent2"/>
                </a:solidFill>
                <a:latin typeface="+mj-lt"/>
                <a:ea typeface="Calibri" panose="020F0502020204030204" pitchFamily="34" charset="0"/>
                <a:cs typeface="Calibri" panose="020F0502020204030204" pitchFamily="34" charset="0"/>
              </a:rPr>
              <a:t>How could we modify and simplify the patient pathway to further </a:t>
            </a:r>
            <a:r>
              <a:rPr lang="en-GB" b="1" dirty="0">
                <a:latin typeface="+mj-lt"/>
                <a:ea typeface="Calibri" panose="020F0502020204030204" pitchFamily="34" charset="0"/>
                <a:cs typeface="Calibri" panose="020F0502020204030204" pitchFamily="34" charset="0"/>
              </a:rPr>
              <a:t>improve the patient experience</a:t>
            </a:r>
            <a:r>
              <a:rPr lang="en-GB" dirty="0">
                <a:solidFill>
                  <a:schemeClr val="accent2"/>
                </a:solidFill>
                <a:latin typeface="+mj-lt"/>
                <a:ea typeface="Calibri" panose="020F0502020204030204" pitchFamily="34" charset="0"/>
                <a:cs typeface="Calibri" panose="020F0502020204030204" pitchFamily="34" charset="0"/>
              </a:rPr>
              <a:t>, create </a:t>
            </a:r>
            <a:r>
              <a:rPr lang="en-GB" b="1" dirty="0">
                <a:latin typeface="+mj-lt"/>
                <a:ea typeface="Calibri" panose="020F0502020204030204" pitchFamily="34" charset="0"/>
                <a:cs typeface="Calibri" panose="020F0502020204030204" pitchFamily="34" charset="0"/>
              </a:rPr>
              <a:t>further capacity</a:t>
            </a:r>
            <a:r>
              <a:rPr lang="en-GB" b="1" dirty="0">
                <a:solidFill>
                  <a:schemeClr val="accent2"/>
                </a:solidFill>
                <a:latin typeface="+mj-lt"/>
                <a:ea typeface="Calibri" panose="020F0502020204030204" pitchFamily="34" charset="0"/>
                <a:cs typeface="Calibri" panose="020F0502020204030204" pitchFamily="34" charset="0"/>
              </a:rPr>
              <a:t> </a:t>
            </a:r>
            <a:r>
              <a:rPr lang="en-GB" dirty="0">
                <a:solidFill>
                  <a:schemeClr val="accent2"/>
                </a:solidFill>
                <a:latin typeface="+mj-lt"/>
                <a:ea typeface="Calibri" panose="020F0502020204030204" pitchFamily="34" charset="0"/>
                <a:cs typeface="Calibri" panose="020F0502020204030204" pitchFamily="34" charset="0"/>
              </a:rPr>
              <a:t>in the system, help to </a:t>
            </a:r>
            <a:r>
              <a:rPr lang="en-GB" b="1" dirty="0">
                <a:latin typeface="+mj-lt"/>
                <a:ea typeface="Calibri" panose="020F0502020204030204" pitchFamily="34" charset="0"/>
                <a:cs typeface="Calibri" panose="020F0502020204030204" pitchFamily="34" charset="0"/>
              </a:rPr>
              <a:t>reduce waiting times and overall cost</a:t>
            </a:r>
            <a:r>
              <a:rPr lang="en-GB" b="1" dirty="0">
                <a:solidFill>
                  <a:schemeClr val="accent2"/>
                </a:solidFill>
                <a:latin typeface="+mj-lt"/>
                <a:ea typeface="Calibri" panose="020F0502020204030204" pitchFamily="34" charset="0"/>
                <a:cs typeface="Calibri" panose="020F0502020204030204" pitchFamily="34" charset="0"/>
              </a:rPr>
              <a:t>?</a:t>
            </a:r>
            <a:endParaRPr lang="en-GB" dirty="0">
              <a:solidFill>
                <a:schemeClr val="accent2"/>
              </a:solidFill>
              <a:latin typeface="+mj-lt"/>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DCA25262-99A0-4831-8CC8-A39B869D4D92}"/>
              </a:ext>
            </a:extLst>
          </p:cNvPr>
          <p:cNvSpPr/>
          <p:nvPr/>
        </p:nvSpPr>
        <p:spPr>
          <a:xfrm>
            <a:off x="1665514" y="6411687"/>
            <a:ext cx="304800" cy="272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AD8B1B5-5BB9-47DA-9680-5BBB4BA84E5C}"/>
              </a:ext>
            </a:extLst>
          </p:cNvPr>
          <p:cNvSpPr txBox="1"/>
          <p:nvPr/>
        </p:nvSpPr>
        <p:spPr>
          <a:xfrm>
            <a:off x="794646" y="2455891"/>
            <a:ext cx="6278790" cy="2616101"/>
          </a:xfrm>
          <a:prstGeom prst="rect">
            <a:avLst/>
          </a:prstGeom>
          <a:noFill/>
          <a:effectLst/>
        </p:spPr>
        <p:txBody>
          <a:bodyPr wrap="square">
            <a:spAutoFit/>
          </a:bodyPr>
          <a:lstStyle/>
          <a:p>
            <a:pPr>
              <a:spcAft>
                <a:spcPts val="600"/>
              </a:spcAft>
            </a:pPr>
            <a:r>
              <a:rPr lang="en-GB" b="1" dirty="0">
                <a:latin typeface="+mj-lt"/>
                <a:ea typeface="Calibri" panose="020F0502020204030204" pitchFamily="34" charset="0"/>
                <a:cs typeface="Calibri" panose="020F0502020204030204" pitchFamily="34" charset="0"/>
              </a:rPr>
              <a:t>Key changes that we made to simplify the pathway were:</a:t>
            </a:r>
            <a:endParaRPr lang="en-GB" b="1" dirty="0">
              <a:latin typeface="+mj-lt"/>
              <a:ea typeface="Calibri" panose="020F0502020204030204" pitchFamily="34" charset="0"/>
              <a:cs typeface="Times New Roman" panose="02020603050405020304" pitchFamily="18" charset="0"/>
            </a:endParaRPr>
          </a:p>
          <a:p>
            <a:pPr marL="342900" indent="-342900">
              <a:spcAft>
                <a:spcPts val="600"/>
              </a:spcAft>
              <a:buFont typeface="Symbol" panose="05050102010706020507" pitchFamily="18" charset="2"/>
              <a:buChar char=""/>
            </a:pPr>
            <a:r>
              <a:rPr lang="en-GB" dirty="0">
                <a:solidFill>
                  <a:schemeClr val="accent2"/>
                </a:solidFill>
                <a:latin typeface="+mj-lt"/>
                <a:ea typeface="Times New Roman" panose="02020603050405020304" pitchFamily="18" charset="0"/>
                <a:cs typeface="Times New Roman" panose="02020603050405020304" pitchFamily="18" charset="0"/>
              </a:rPr>
              <a:t>Removal of the pre-op flexible cystoscopy</a:t>
            </a:r>
          </a:p>
          <a:p>
            <a:pPr marL="342900" indent="-342900">
              <a:spcAft>
                <a:spcPts val="600"/>
              </a:spcAft>
              <a:buFont typeface="Symbol" panose="05050102010706020507" pitchFamily="18" charset="2"/>
              <a:buChar char=""/>
            </a:pPr>
            <a:r>
              <a:rPr lang="en-GB" dirty="0">
                <a:solidFill>
                  <a:schemeClr val="accent2"/>
                </a:solidFill>
                <a:latin typeface="+mj-lt"/>
                <a:ea typeface="ArialMT"/>
                <a:cs typeface="Times New Roman" panose="02020603050405020304" pitchFamily="18" charset="0"/>
              </a:rPr>
              <a:t>Removal of the pre-op assessment, including the pre-op anaesthetic assessment</a:t>
            </a:r>
            <a:endParaRPr lang="en-GB" dirty="0">
              <a:solidFill>
                <a:schemeClr val="accent2"/>
              </a:solidFill>
              <a:latin typeface="+mj-lt"/>
              <a:ea typeface="Times New Roman" panose="02020603050405020304" pitchFamily="18" charset="0"/>
              <a:cs typeface="Times New Roman" panose="02020603050405020304" pitchFamily="18" charset="0"/>
            </a:endParaRPr>
          </a:p>
          <a:p>
            <a:pPr marL="342900" indent="-342900">
              <a:spcAft>
                <a:spcPts val="600"/>
              </a:spcAft>
              <a:buFont typeface="Symbol" panose="05050102010706020507" pitchFamily="18" charset="2"/>
              <a:buChar char=""/>
            </a:pPr>
            <a:r>
              <a:rPr lang="en-GB" dirty="0">
                <a:solidFill>
                  <a:schemeClr val="accent2"/>
                </a:solidFill>
                <a:latin typeface="+mj-lt"/>
                <a:ea typeface="ArialMT"/>
                <a:cs typeface="Times New Roman" panose="02020603050405020304" pitchFamily="18" charset="0"/>
              </a:rPr>
              <a:t>Removal of the </a:t>
            </a:r>
            <a:r>
              <a:rPr lang="en-GB" dirty="0">
                <a:solidFill>
                  <a:schemeClr val="accent2"/>
                </a:solidFill>
                <a:latin typeface="+mj-lt"/>
                <a:ea typeface="Times New Roman" panose="02020603050405020304" pitchFamily="18" charset="0"/>
                <a:cs typeface="Times New Roman" panose="02020603050405020304" pitchFamily="18" charset="0"/>
              </a:rPr>
              <a:t>prostate volume measurement (other than digital rectal examination – DRE where indicated)</a:t>
            </a:r>
          </a:p>
          <a:p>
            <a:pPr marL="342900" indent="-342900">
              <a:buFont typeface="Symbol" panose="05050102010706020507" pitchFamily="18" charset="2"/>
              <a:buChar char=""/>
            </a:pPr>
            <a:r>
              <a:rPr lang="en-GB" dirty="0">
                <a:solidFill>
                  <a:schemeClr val="accent2"/>
                </a:solidFill>
                <a:latin typeface="+mj-lt"/>
                <a:ea typeface="Times New Roman" panose="02020603050405020304" pitchFamily="18" charset="0"/>
                <a:cs typeface="Times New Roman" panose="02020603050405020304" pitchFamily="18" charset="0"/>
              </a:rPr>
              <a:t>Follow-up by telephone instead of in outpatient clinic</a:t>
            </a:r>
          </a:p>
        </p:txBody>
      </p:sp>
      <p:sp>
        <p:nvSpPr>
          <p:cNvPr id="31" name="TextBox 30">
            <a:extLst>
              <a:ext uri="{FF2B5EF4-FFF2-40B4-BE49-F238E27FC236}">
                <a16:creationId xmlns:a16="http://schemas.microsoft.com/office/drawing/2014/main" id="{E1C56BD9-632D-4384-B2EC-BAB22B9607D1}"/>
              </a:ext>
            </a:extLst>
          </p:cNvPr>
          <p:cNvSpPr txBox="1"/>
          <p:nvPr/>
        </p:nvSpPr>
        <p:spPr>
          <a:xfrm>
            <a:off x="847725" y="5445712"/>
            <a:ext cx="6629400" cy="923330"/>
          </a:xfrm>
          <a:prstGeom prst="rect">
            <a:avLst/>
          </a:prstGeom>
          <a:noFill/>
          <a:effectLst/>
        </p:spPr>
        <p:txBody>
          <a:bodyPr wrap="square">
            <a:spAutoFit/>
          </a:bodyPr>
          <a:lstStyle/>
          <a:p>
            <a:r>
              <a:rPr lang="en-GB" dirty="0">
                <a:solidFill>
                  <a:schemeClr val="accent2"/>
                </a:solidFill>
                <a:latin typeface="+mj-lt"/>
                <a:ea typeface="Calibri" panose="020F0502020204030204" pitchFamily="34" charset="0"/>
                <a:cs typeface="Times New Roman" panose="02020603050405020304" pitchFamily="18" charset="0"/>
              </a:rPr>
              <a:t>C</a:t>
            </a:r>
            <a:r>
              <a:rPr lang="en-GB" dirty="0">
                <a:solidFill>
                  <a:schemeClr val="accent2"/>
                </a:solidFill>
                <a:latin typeface="+mj-lt"/>
                <a:ea typeface="Calibri" panose="020F0502020204030204" pitchFamily="34" charset="0"/>
                <a:cs typeface="Calibri" panose="020F0502020204030204" pitchFamily="34" charset="0"/>
              </a:rPr>
              <a:t>hanges supported by the establishment of the</a:t>
            </a:r>
            <a:r>
              <a:rPr lang="en-GB" b="1" dirty="0">
                <a:solidFill>
                  <a:schemeClr val="accent2"/>
                </a:solidFill>
                <a:latin typeface="+mj-lt"/>
                <a:ea typeface="Calibri" panose="020F0502020204030204" pitchFamily="34" charset="0"/>
                <a:cs typeface="Calibri" panose="020F0502020204030204" pitchFamily="34" charset="0"/>
              </a:rPr>
              <a:t> One-Stop LUTS Clinic</a:t>
            </a:r>
            <a:r>
              <a:rPr lang="en-GB" dirty="0">
                <a:solidFill>
                  <a:schemeClr val="accent2"/>
                </a:solidFill>
                <a:latin typeface="+mj-lt"/>
                <a:ea typeface="Calibri" panose="020F0502020204030204" pitchFamily="34" charset="0"/>
                <a:cs typeface="Calibri" panose="020F0502020204030204" pitchFamily="34" charset="0"/>
              </a:rPr>
              <a:t>, which negated the need for multiple separate appointments for assessment</a:t>
            </a:r>
            <a:endParaRPr lang="en-GB" dirty="0">
              <a:solidFill>
                <a:schemeClr val="accent2"/>
              </a:solidFill>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F014C4C-7386-4B49-8F1E-1D96C2483944}"/>
              </a:ext>
            </a:extLst>
          </p:cNvPr>
          <p:cNvSpPr/>
          <p:nvPr/>
        </p:nvSpPr>
        <p:spPr>
          <a:xfrm>
            <a:off x="609600" y="2377978"/>
            <a:ext cx="6593115" cy="2933074"/>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0A2F5B2-F7DF-4AE8-A45A-7EF3DA5BEE7C}"/>
              </a:ext>
            </a:extLst>
          </p:cNvPr>
          <p:cNvSpPr txBox="1"/>
          <p:nvPr/>
        </p:nvSpPr>
        <p:spPr>
          <a:xfrm>
            <a:off x="647001" y="1454648"/>
            <a:ext cx="496186" cy="923330"/>
          </a:xfrm>
          <a:prstGeom prst="rect">
            <a:avLst/>
          </a:prstGeom>
          <a:noFill/>
          <a:effectLst/>
        </p:spPr>
        <p:txBody>
          <a:bodyPr wrap="square" rtlCol="0">
            <a:spAutoFit/>
          </a:bodyPr>
          <a:lstStyle/>
          <a:p>
            <a:r>
              <a:rPr lang="en-GB" sz="5400" b="1" dirty="0">
                <a:solidFill>
                  <a:srgbClr val="E47C23"/>
                </a:solidFill>
              </a:rPr>
              <a:t>?</a:t>
            </a:r>
          </a:p>
        </p:txBody>
      </p:sp>
    </p:spTree>
    <p:extLst>
      <p:ext uri="{BB962C8B-B14F-4D97-AF65-F5344CB8AC3E}">
        <p14:creationId xmlns:p14="http://schemas.microsoft.com/office/powerpoint/2010/main" val="297162471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077304-0663-438C-8FDB-1C49BCF079CF}"/>
              </a:ext>
            </a:extLst>
          </p:cNvPr>
          <p:cNvSpPr>
            <a:spLocks noGrp="1"/>
          </p:cNvSpPr>
          <p:nvPr>
            <p:ph type="body" sz="quarter" idx="13"/>
          </p:nvPr>
        </p:nvSpPr>
        <p:spPr>
          <a:xfrm>
            <a:off x="762856" y="657314"/>
            <a:ext cx="8296275" cy="826757"/>
          </a:xfrm>
        </p:spPr>
        <p:txBody>
          <a:bodyPr/>
          <a:lstStyle/>
          <a:p>
            <a:r>
              <a:rPr lang="en-GB" dirty="0"/>
              <a:t>Local audit</a:t>
            </a:r>
          </a:p>
        </p:txBody>
      </p:sp>
      <p:sp>
        <p:nvSpPr>
          <p:cNvPr id="3" name="Content Placeholder 2">
            <a:extLst>
              <a:ext uri="{FF2B5EF4-FFF2-40B4-BE49-F238E27FC236}">
                <a16:creationId xmlns:a16="http://schemas.microsoft.com/office/drawing/2014/main" id="{89BEE300-A063-4B5D-921F-8A3CCC57D613}"/>
              </a:ext>
            </a:extLst>
          </p:cNvPr>
          <p:cNvSpPr>
            <a:spLocks noGrp="1"/>
          </p:cNvSpPr>
          <p:nvPr>
            <p:ph idx="1"/>
          </p:nvPr>
        </p:nvSpPr>
        <p:spPr>
          <a:xfrm>
            <a:off x="609600" y="1942894"/>
            <a:ext cx="7353299" cy="4257792"/>
          </a:xfrm>
        </p:spPr>
        <p:txBody>
          <a:bodyPr/>
          <a:lstStyle/>
          <a:p>
            <a:pPr marL="0" indent="0">
              <a:spcAft>
                <a:spcPts val="1200"/>
              </a:spcAft>
              <a:buNone/>
            </a:pPr>
            <a:endParaRPr lang="en-GB" sz="1800" b="1" dirty="0">
              <a:solidFill>
                <a:schemeClr val="accent2"/>
              </a:solidFill>
              <a:latin typeface="+mj-lt"/>
              <a:ea typeface="Calibri" panose="020F0502020204030204" pitchFamily="34" charset="0"/>
              <a:cs typeface="Times New Roman" panose="02020603050405020304" pitchFamily="18" charset="0"/>
            </a:endParaRPr>
          </a:p>
          <a:p>
            <a:pPr marL="342900" indent="-342900">
              <a:spcAft>
                <a:spcPts val="1200"/>
              </a:spcAft>
              <a:buFont typeface="Symbol" panose="05050102010706020507" pitchFamily="18" charset="2"/>
              <a:buChar char=""/>
            </a:pPr>
            <a:r>
              <a:rPr lang="en-IE" sz="1800" dirty="0">
                <a:solidFill>
                  <a:schemeClr val="accent2"/>
                </a:solidFill>
                <a:latin typeface="+mj-lt"/>
                <a:ea typeface="Times New Roman" panose="02020603050405020304" pitchFamily="18" charset="0"/>
                <a:cs typeface="Times New Roman" panose="02020603050405020304" pitchFamily="18" charset="0"/>
              </a:rPr>
              <a:t>Cohort included </a:t>
            </a:r>
            <a:r>
              <a:rPr lang="en-IE" sz="1800" dirty="0">
                <a:solidFill>
                  <a:schemeClr val="accent2"/>
                </a:solidFill>
                <a:latin typeface="+mj-lt"/>
                <a:ea typeface="Arial" panose="020B0604020202020204" pitchFamily="34" charset="0"/>
                <a:cs typeface="Times New Roman" panose="02020603050405020304" pitchFamily="18" charset="0"/>
              </a:rPr>
              <a:t>14 </a:t>
            </a:r>
            <a:r>
              <a:rPr lang="en-IE" sz="1800" dirty="0">
                <a:solidFill>
                  <a:schemeClr val="accent2"/>
                </a:solidFill>
                <a:latin typeface="+mj-lt"/>
                <a:ea typeface="Times New Roman" panose="02020603050405020304" pitchFamily="18" charset="0"/>
                <a:cs typeface="Times New Roman" panose="02020603050405020304" pitchFamily="18" charset="0"/>
              </a:rPr>
              <a:t>men with complex prostate anatomies – </a:t>
            </a:r>
            <a:r>
              <a:rPr lang="en-IE" sz="1800" dirty="0">
                <a:solidFill>
                  <a:schemeClr val="accent2"/>
                </a:solidFill>
                <a:latin typeface="+mj-lt"/>
                <a:ea typeface="Arial" panose="020B0604020202020204" pitchFamily="34" charset="0"/>
                <a:cs typeface="Times New Roman" panose="02020603050405020304" pitchFamily="18" charset="0"/>
              </a:rPr>
              <a:t>obstructive median lobe or high bladder neck</a:t>
            </a:r>
            <a:endParaRPr lang="en-GB" sz="1800" dirty="0">
              <a:solidFill>
                <a:schemeClr val="accent2"/>
              </a:solidFill>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r>
              <a:rPr lang="en-IE" sz="1800" dirty="0">
                <a:solidFill>
                  <a:schemeClr val="accent2"/>
                </a:solidFill>
                <a:latin typeface="+mj-lt"/>
                <a:ea typeface="Times New Roman" panose="02020603050405020304" pitchFamily="18" charset="0"/>
                <a:cs typeface="Times New Roman" panose="02020603050405020304" pitchFamily="18" charset="0"/>
              </a:rPr>
              <a:t>Cohort included </a:t>
            </a:r>
            <a:r>
              <a:rPr lang="en-GB" sz="1800" dirty="0">
                <a:solidFill>
                  <a:schemeClr val="accent2"/>
                </a:solidFill>
                <a:latin typeface="+mj-lt"/>
                <a:ea typeface="Times New Roman" panose="02020603050405020304" pitchFamily="18" charset="0"/>
                <a:cs typeface="Times New Roman" panose="02020603050405020304" pitchFamily="18" charset="0"/>
              </a:rPr>
              <a:t>8 men who had urinary retention at presentation – 3 chronic and 5 acute retention</a:t>
            </a:r>
          </a:p>
          <a:p>
            <a:pPr marL="342900" indent="-342900">
              <a:spcAft>
                <a:spcPts val="1200"/>
              </a:spcAft>
              <a:buFont typeface="Symbol" panose="05050102010706020507" pitchFamily="18" charset="2"/>
              <a:buChar char=""/>
            </a:pPr>
            <a:r>
              <a:rPr lang="en-IE" sz="1800" dirty="0">
                <a:solidFill>
                  <a:schemeClr val="accent2"/>
                </a:solidFill>
                <a:latin typeface="+mj-lt"/>
                <a:ea typeface="Arial" panose="020B0604020202020204" pitchFamily="34" charset="0"/>
                <a:cs typeface="Times New Roman" panose="02020603050405020304" pitchFamily="18" charset="0"/>
              </a:rPr>
              <a:t>Mean prostate size: 81.9 mL (SD 17.6, range 50–100)</a:t>
            </a:r>
            <a:endParaRPr lang="en-GB" sz="1800" dirty="0">
              <a:solidFill>
                <a:schemeClr val="accent2"/>
              </a:solidFill>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r>
              <a:rPr lang="en-IE" sz="1800" dirty="0">
                <a:solidFill>
                  <a:schemeClr val="accent2"/>
                </a:solidFill>
                <a:latin typeface="+mj-lt"/>
                <a:ea typeface="Arial" panose="020B0604020202020204" pitchFamily="34" charset="0"/>
                <a:cs typeface="Times New Roman" panose="02020603050405020304" pitchFamily="18" charset="0"/>
              </a:rPr>
              <a:t>Mean number of</a:t>
            </a:r>
            <a:r>
              <a:rPr lang="en-IE" sz="1800" dirty="0">
                <a:solidFill>
                  <a:schemeClr val="accent2"/>
                </a:solidFill>
                <a:latin typeface="+mj-lt"/>
                <a:ea typeface="Times New Roman" panose="02020603050405020304" pitchFamily="18" charset="0"/>
                <a:cs typeface="Times New Roman" panose="02020603050405020304" pitchFamily="18" charset="0"/>
              </a:rPr>
              <a:t> </a:t>
            </a:r>
            <a:r>
              <a:rPr lang="en-IE" sz="1800" dirty="0" err="1">
                <a:solidFill>
                  <a:schemeClr val="accent2"/>
                </a:solidFill>
                <a:latin typeface="+mj-lt"/>
                <a:ea typeface="Times New Roman" panose="02020603050405020304" pitchFamily="18" charset="0"/>
                <a:cs typeface="Times New Roman" panose="02020603050405020304" pitchFamily="18" charset="0"/>
              </a:rPr>
              <a:t>UroLift</a:t>
            </a:r>
            <a:r>
              <a:rPr lang="en-IE" sz="1800" dirty="0">
                <a:solidFill>
                  <a:schemeClr val="accent2"/>
                </a:solidFill>
                <a:latin typeface="+mj-lt"/>
                <a:ea typeface="Arial" panose="020B0604020202020204" pitchFamily="34" charset="0"/>
                <a:cs typeface="Times New Roman" panose="02020603050405020304" pitchFamily="18" charset="0"/>
              </a:rPr>
              <a:t> implants: 2.9 (SD 1.0, range 2–5). </a:t>
            </a:r>
            <a:endParaRPr lang="en-GB" sz="1800" dirty="0">
              <a:solidFill>
                <a:schemeClr val="accent2"/>
              </a:solidFill>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r>
              <a:rPr lang="en-IE" sz="1800" dirty="0">
                <a:solidFill>
                  <a:schemeClr val="accent2"/>
                </a:solidFill>
                <a:latin typeface="+mj-lt"/>
                <a:ea typeface="Arial" panose="020B0604020202020204" pitchFamily="34" charset="0"/>
                <a:cs typeface="Times New Roman" panose="02020603050405020304" pitchFamily="18" charset="0"/>
              </a:rPr>
              <a:t>All procedures performed under local anaesthetic</a:t>
            </a:r>
            <a:r>
              <a:rPr lang="en-IE" sz="1800" dirty="0">
                <a:solidFill>
                  <a:schemeClr val="accent2"/>
                </a:solidFill>
                <a:latin typeface="+mj-lt"/>
                <a:ea typeface="Times New Roman" panose="02020603050405020304" pitchFamily="18" charset="0"/>
                <a:cs typeface="Times New Roman" panose="02020603050405020304" pitchFamily="18" charset="0"/>
              </a:rPr>
              <a:t>,</a:t>
            </a:r>
            <a:r>
              <a:rPr lang="en-IE" sz="1800" dirty="0">
                <a:solidFill>
                  <a:schemeClr val="accent2"/>
                </a:solidFill>
                <a:latin typeface="+mj-lt"/>
                <a:ea typeface="Arial" panose="020B0604020202020204" pitchFamily="34" charset="0"/>
                <a:cs typeface="Times New Roman" panose="02020603050405020304" pitchFamily="18" charset="0"/>
              </a:rPr>
              <a:t> except the first, which was performed under general anaesthesia as part of the training for the theatre team</a:t>
            </a:r>
          </a:p>
          <a:p>
            <a:pPr marL="342900" indent="-342900">
              <a:spcAft>
                <a:spcPts val="1200"/>
              </a:spcAft>
              <a:buFont typeface="Symbol" panose="05050102010706020507" pitchFamily="18" charset="2"/>
              <a:buChar char=""/>
            </a:pPr>
            <a:endParaRPr lang="en-IE" sz="1800" dirty="0">
              <a:solidFill>
                <a:schemeClr val="accent2"/>
              </a:solidFill>
              <a:latin typeface="+mj-lt"/>
              <a:ea typeface="Times New Roman" panose="02020603050405020304" pitchFamily="18" charset="0"/>
              <a:cs typeface="Times New Roman" panose="02020603050405020304" pitchFamily="18" charset="0"/>
            </a:endParaRPr>
          </a:p>
          <a:p>
            <a:pPr>
              <a:spcAft>
                <a:spcPts val="1200"/>
              </a:spcAft>
            </a:pPr>
            <a:endParaRPr lang="en-GB" sz="1800" dirty="0">
              <a:solidFill>
                <a:schemeClr val="accent2"/>
              </a:solidFill>
              <a:latin typeface="+mj-lt"/>
            </a:endParaRPr>
          </a:p>
        </p:txBody>
      </p:sp>
      <p:sp>
        <p:nvSpPr>
          <p:cNvPr id="6" name="TextBox 5">
            <a:extLst>
              <a:ext uri="{FF2B5EF4-FFF2-40B4-BE49-F238E27FC236}">
                <a16:creationId xmlns:a16="http://schemas.microsoft.com/office/drawing/2014/main" id="{BB3EFB27-102D-4CF6-A390-235FFA520396}"/>
              </a:ext>
            </a:extLst>
          </p:cNvPr>
          <p:cNvSpPr txBox="1"/>
          <p:nvPr/>
        </p:nvSpPr>
        <p:spPr>
          <a:xfrm>
            <a:off x="8888185" y="3016291"/>
            <a:ext cx="2398939" cy="1754326"/>
          </a:xfrm>
          <a:prstGeom prst="rect">
            <a:avLst/>
          </a:prstGeom>
          <a:solidFill>
            <a:schemeClr val="accent1"/>
          </a:solidFill>
          <a:effectLst/>
        </p:spPr>
        <p:txBody>
          <a:bodyPr wrap="square" rtlCol="0">
            <a:spAutoFit/>
          </a:bodyPr>
          <a:lstStyle/>
          <a:p>
            <a:pPr algn="ctr"/>
            <a:r>
              <a:rPr lang="en-GB" b="1" dirty="0">
                <a:solidFill>
                  <a:schemeClr val="bg1"/>
                </a:solidFill>
              </a:rPr>
              <a:t>Cohort included patients with complex prostate anatomies </a:t>
            </a:r>
          </a:p>
          <a:p>
            <a:pPr algn="ctr"/>
            <a:r>
              <a:rPr lang="en-GB" b="1" dirty="0">
                <a:solidFill>
                  <a:schemeClr val="bg1"/>
                </a:solidFill>
              </a:rPr>
              <a:t>&amp; </a:t>
            </a:r>
          </a:p>
          <a:p>
            <a:pPr algn="ctr"/>
            <a:r>
              <a:rPr lang="en-GB" b="1" dirty="0">
                <a:solidFill>
                  <a:schemeClr val="bg1"/>
                </a:solidFill>
              </a:rPr>
              <a:t>urinary retention</a:t>
            </a:r>
          </a:p>
        </p:txBody>
      </p:sp>
      <p:sp>
        <p:nvSpPr>
          <p:cNvPr id="4" name="TextBox 3">
            <a:extLst>
              <a:ext uri="{FF2B5EF4-FFF2-40B4-BE49-F238E27FC236}">
                <a16:creationId xmlns:a16="http://schemas.microsoft.com/office/drawing/2014/main" id="{3137CB1D-F4A3-4456-B984-DED603728B85}"/>
              </a:ext>
            </a:extLst>
          </p:cNvPr>
          <p:cNvSpPr txBox="1"/>
          <p:nvPr/>
        </p:nvSpPr>
        <p:spPr>
          <a:xfrm>
            <a:off x="484912" y="1708624"/>
            <a:ext cx="11767965" cy="646331"/>
          </a:xfrm>
          <a:prstGeom prst="rect">
            <a:avLst/>
          </a:prstGeom>
          <a:noFill/>
          <a:effectLst/>
        </p:spPr>
        <p:txBody>
          <a:bodyPr wrap="none" rtlCol="0">
            <a:spAutoFit/>
          </a:bodyPr>
          <a:lstStyle/>
          <a:p>
            <a:r>
              <a:rPr lang="en-IE" b="1" dirty="0">
                <a:solidFill>
                  <a:schemeClr val="accent2"/>
                </a:solidFill>
                <a:ea typeface="Calibri" panose="020F0502020204030204" pitchFamily="34" charset="0"/>
                <a:cs typeface="Times New Roman" panose="02020603050405020304" pitchFamily="18" charset="0"/>
              </a:rPr>
              <a:t>Over a 12-month period, we audited </a:t>
            </a:r>
            <a:r>
              <a:rPr lang="en-IE" b="1" dirty="0">
                <a:solidFill>
                  <a:schemeClr val="accent2"/>
                </a:solidFill>
                <a:ea typeface="Arial" panose="020B0604020202020204" pitchFamily="34" charset="0"/>
                <a:cs typeface="Times New Roman" panose="02020603050405020304" pitchFamily="18" charset="0"/>
              </a:rPr>
              <a:t>39 </a:t>
            </a:r>
            <a:r>
              <a:rPr lang="en-IE" b="1" dirty="0">
                <a:solidFill>
                  <a:schemeClr val="accent2"/>
                </a:solidFill>
                <a:ea typeface="Calibri" panose="020F0502020204030204" pitchFamily="34" charset="0"/>
                <a:cs typeface="Times New Roman" panose="02020603050405020304" pitchFamily="18" charset="0"/>
              </a:rPr>
              <a:t>consecutive </a:t>
            </a:r>
            <a:r>
              <a:rPr lang="en-IE" b="1" dirty="0">
                <a:solidFill>
                  <a:schemeClr val="accent2"/>
                </a:solidFill>
                <a:ea typeface="Arial" panose="020B0604020202020204" pitchFamily="34" charset="0"/>
                <a:cs typeface="Times New Roman" panose="02020603050405020304" pitchFamily="18" charset="0"/>
              </a:rPr>
              <a:t>patients </a:t>
            </a:r>
            <a:r>
              <a:rPr lang="en-IE" b="1" dirty="0">
                <a:solidFill>
                  <a:schemeClr val="accent2"/>
                </a:solidFill>
                <a:ea typeface="Calibri" panose="020F0502020204030204" pitchFamily="34" charset="0"/>
                <a:cs typeface="Times New Roman" panose="02020603050405020304" pitchFamily="18" charset="0"/>
              </a:rPr>
              <a:t>who </a:t>
            </a:r>
            <a:r>
              <a:rPr lang="en-IE" b="1" dirty="0">
                <a:solidFill>
                  <a:schemeClr val="accent2"/>
                </a:solidFill>
                <a:ea typeface="Arial" panose="020B0604020202020204" pitchFamily="34" charset="0"/>
                <a:cs typeface="Times New Roman" panose="02020603050405020304" pitchFamily="18" charset="0"/>
              </a:rPr>
              <a:t>underwent </a:t>
            </a:r>
            <a:r>
              <a:rPr lang="en-IE" b="1" dirty="0">
                <a:solidFill>
                  <a:schemeClr val="accent2"/>
                </a:solidFill>
                <a:ea typeface="Calibri" panose="020F0502020204030204" pitchFamily="34" charset="0"/>
                <a:cs typeface="Times New Roman" panose="02020603050405020304" pitchFamily="18" charset="0"/>
              </a:rPr>
              <a:t>a </a:t>
            </a:r>
            <a:r>
              <a:rPr lang="en-IE" b="1" dirty="0" err="1">
                <a:solidFill>
                  <a:schemeClr val="accent2"/>
                </a:solidFill>
                <a:ea typeface="Calibri" panose="020F0502020204030204" pitchFamily="34" charset="0"/>
                <a:cs typeface="Times New Roman" panose="02020603050405020304" pitchFamily="18" charset="0"/>
              </a:rPr>
              <a:t>UroLift</a:t>
            </a:r>
            <a:r>
              <a:rPr lang="en-IE" b="1" dirty="0">
                <a:solidFill>
                  <a:schemeClr val="accent2"/>
                </a:solidFill>
                <a:ea typeface="Arial" panose="020B0604020202020204" pitchFamily="34" charset="0"/>
                <a:cs typeface="Times New Roman" panose="02020603050405020304" pitchFamily="18" charset="0"/>
              </a:rPr>
              <a:t> System procedure</a:t>
            </a:r>
          </a:p>
          <a:p>
            <a:endParaRPr lang="en-GB" dirty="0"/>
          </a:p>
        </p:txBody>
      </p:sp>
    </p:spTree>
    <p:extLst>
      <p:ext uri="{BB962C8B-B14F-4D97-AF65-F5344CB8AC3E}">
        <p14:creationId xmlns:p14="http://schemas.microsoft.com/office/powerpoint/2010/main" val="19330084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451D13-833F-4846-A383-BBE5866C38A7}"/>
              </a:ext>
            </a:extLst>
          </p:cNvPr>
          <p:cNvSpPr>
            <a:spLocks noGrp="1"/>
          </p:cNvSpPr>
          <p:nvPr>
            <p:ph type="body" sz="quarter" idx="13"/>
          </p:nvPr>
        </p:nvSpPr>
        <p:spPr>
          <a:xfrm>
            <a:off x="684215" y="645299"/>
            <a:ext cx="8296275" cy="826757"/>
          </a:xfrm>
        </p:spPr>
        <p:txBody>
          <a:bodyPr/>
          <a:lstStyle/>
          <a:p>
            <a:r>
              <a:rPr lang="en-GB" dirty="0"/>
              <a:t>Local audit results</a:t>
            </a:r>
          </a:p>
        </p:txBody>
      </p:sp>
      <p:sp>
        <p:nvSpPr>
          <p:cNvPr id="3" name="Content Placeholder 2">
            <a:extLst>
              <a:ext uri="{FF2B5EF4-FFF2-40B4-BE49-F238E27FC236}">
                <a16:creationId xmlns:a16="http://schemas.microsoft.com/office/drawing/2014/main" id="{C3D6F621-79B1-40B5-91D7-E3CFB58E9FF4}"/>
              </a:ext>
            </a:extLst>
          </p:cNvPr>
          <p:cNvSpPr>
            <a:spLocks noGrp="1"/>
          </p:cNvSpPr>
          <p:nvPr>
            <p:ph idx="1"/>
          </p:nvPr>
        </p:nvSpPr>
        <p:spPr>
          <a:xfrm>
            <a:off x="447675" y="1789050"/>
            <a:ext cx="6581775" cy="4915189"/>
          </a:xfrm>
        </p:spPr>
        <p:txBody>
          <a:bodyPr/>
          <a:lstStyle/>
          <a:p>
            <a:pPr marL="342900" indent="-342900">
              <a:spcAft>
                <a:spcPts val="1200"/>
              </a:spcAft>
              <a:buFont typeface="Symbol" panose="05050102010706020507" pitchFamily="18" charset="2"/>
              <a:buChar char=""/>
            </a:pPr>
            <a:r>
              <a:rPr lang="en-IE" sz="1800" dirty="0">
                <a:solidFill>
                  <a:schemeClr val="accent2"/>
                </a:solidFill>
                <a:latin typeface="+mj-lt"/>
                <a:ea typeface="Arial" panose="020B0604020202020204" pitchFamily="34" charset="0"/>
                <a:cs typeface="Times New Roman" panose="02020603050405020304" pitchFamily="18" charset="0"/>
              </a:rPr>
              <a:t>The protocol was well tolerated by all patients, and no patient had complications. </a:t>
            </a:r>
          </a:p>
          <a:p>
            <a:pPr marL="342900" indent="-342900">
              <a:spcAft>
                <a:spcPts val="1200"/>
              </a:spcAft>
              <a:buFont typeface="Symbol" panose="05050102010706020507" pitchFamily="18" charset="2"/>
              <a:buChar char=""/>
            </a:pPr>
            <a:r>
              <a:rPr lang="en-IE" sz="1800" dirty="0">
                <a:solidFill>
                  <a:schemeClr val="accent2"/>
                </a:solidFill>
                <a:latin typeface="+mj-lt"/>
                <a:ea typeface="Arial" panose="020B0604020202020204" pitchFamily="34" charset="0"/>
                <a:cs typeface="Times New Roman" panose="02020603050405020304" pitchFamily="18" charset="0"/>
              </a:rPr>
              <a:t>One patient required intravenous midazolam sedation due to anxiety and a language barrier. </a:t>
            </a:r>
            <a:r>
              <a:rPr lang="en-GB" sz="1800" dirty="0">
                <a:solidFill>
                  <a:schemeClr val="accent2"/>
                </a:solidFill>
                <a:latin typeface="+mj-lt"/>
                <a:ea typeface="Calibri" panose="020F0502020204030204" pitchFamily="34" charset="0"/>
                <a:cs typeface="Times New Roman" panose="02020603050405020304" pitchFamily="18" charset="0"/>
              </a:rPr>
              <a:t> </a:t>
            </a:r>
            <a:endParaRPr lang="en-GB" sz="1800" dirty="0">
              <a:solidFill>
                <a:schemeClr val="accent2"/>
              </a:solidFill>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r>
              <a:rPr lang="en-IE" sz="1800" dirty="0">
                <a:solidFill>
                  <a:schemeClr val="accent2"/>
                </a:solidFill>
                <a:latin typeface="+mj-lt"/>
                <a:ea typeface="Arial" panose="020B0604020202020204" pitchFamily="34" charset="0"/>
                <a:cs typeface="Times New Roman" panose="02020603050405020304" pitchFamily="18" charset="0"/>
              </a:rPr>
              <a:t>At 3 months post-surgery we observed:</a:t>
            </a:r>
            <a:endParaRPr lang="en-GB" sz="1800" dirty="0">
              <a:solidFill>
                <a:schemeClr val="accent2"/>
              </a:solidFill>
              <a:latin typeface="+mj-lt"/>
              <a:ea typeface="Times New Roman" panose="02020603050405020304" pitchFamily="18" charset="0"/>
              <a:cs typeface="Times New Roman" panose="02020603050405020304" pitchFamily="18" charset="0"/>
            </a:endParaRPr>
          </a:p>
          <a:p>
            <a:pPr marL="742950" lvl="1" indent="-285750">
              <a:spcBef>
                <a:spcPts val="0"/>
              </a:spcBef>
              <a:spcAft>
                <a:spcPts val="1200"/>
              </a:spcAft>
              <a:buFont typeface="Courier New" panose="02070309020205020404" pitchFamily="49" charset="0"/>
              <a:buChar char="o"/>
            </a:pPr>
            <a:r>
              <a:rPr lang="en-IE" sz="1800" dirty="0">
                <a:latin typeface="+mj-lt"/>
                <a:ea typeface="Arial" panose="020B0604020202020204" pitchFamily="34" charset="0"/>
                <a:cs typeface="Times New Roman" panose="02020603050405020304" pitchFamily="18" charset="0"/>
              </a:rPr>
              <a:t>Quality of Recovery Visual Analogue Scale (</a:t>
            </a:r>
            <a:r>
              <a:rPr lang="en-IE" sz="1800" dirty="0" err="1">
                <a:latin typeface="+mj-lt"/>
                <a:ea typeface="Arial" panose="020B0604020202020204" pitchFamily="34" charset="0"/>
                <a:cs typeface="Times New Roman" panose="02020603050405020304" pitchFamily="18" charset="0"/>
              </a:rPr>
              <a:t>QoR</a:t>
            </a:r>
            <a:r>
              <a:rPr lang="en-IE" sz="1800" dirty="0">
                <a:latin typeface="+mj-lt"/>
                <a:ea typeface="Arial" panose="020B0604020202020204" pitchFamily="34" charset="0"/>
                <a:cs typeface="Times New Roman" panose="02020603050405020304" pitchFamily="18" charset="0"/>
              </a:rPr>
              <a:t>-VAS) mean score of 88.1% </a:t>
            </a:r>
            <a:endParaRPr lang="en-GB" sz="1800" dirty="0">
              <a:latin typeface="+mj-lt"/>
              <a:ea typeface="Times New Roman" panose="02020603050405020304" pitchFamily="18" charset="0"/>
              <a:cs typeface="Times New Roman" panose="02020603050405020304" pitchFamily="18" charset="0"/>
            </a:endParaRPr>
          </a:p>
          <a:p>
            <a:pPr marL="742950" lvl="1" indent="-285750">
              <a:spcBef>
                <a:spcPts val="0"/>
              </a:spcBef>
              <a:spcAft>
                <a:spcPts val="1200"/>
              </a:spcAft>
              <a:buFont typeface="Courier New" panose="02070309020205020404" pitchFamily="49" charset="0"/>
              <a:buChar char="o"/>
            </a:pPr>
            <a:r>
              <a:rPr lang="en-IE" sz="1800" dirty="0">
                <a:latin typeface="+mj-lt"/>
                <a:ea typeface="Arial" panose="020B0604020202020204" pitchFamily="34" charset="0"/>
                <a:cs typeface="Times New Roman" panose="02020603050405020304" pitchFamily="18" charset="0"/>
              </a:rPr>
              <a:t>Pain tolerability Visual Analogue Scale mean score of 3.5</a:t>
            </a:r>
            <a:endParaRPr lang="en-GB" sz="1800" dirty="0">
              <a:latin typeface="+mj-lt"/>
              <a:ea typeface="Times New Roman" panose="02020603050405020304" pitchFamily="18" charset="0"/>
              <a:cs typeface="Times New Roman" panose="02020603050405020304" pitchFamily="18" charset="0"/>
            </a:endParaRPr>
          </a:p>
          <a:p>
            <a:pPr marL="742950" lvl="1" indent="-285750">
              <a:spcBef>
                <a:spcPts val="0"/>
              </a:spcBef>
              <a:spcAft>
                <a:spcPts val="1200"/>
              </a:spcAft>
              <a:buFont typeface="Courier New" panose="02070309020205020404" pitchFamily="49" charset="0"/>
              <a:buChar char="o"/>
            </a:pPr>
            <a:r>
              <a:rPr lang="en-IE" sz="1800" dirty="0">
                <a:latin typeface="+mj-lt"/>
                <a:ea typeface="Arial" panose="020B0604020202020204" pitchFamily="34" charset="0"/>
                <a:cs typeface="Times New Roman" panose="02020603050405020304" pitchFamily="18" charset="0"/>
              </a:rPr>
              <a:t>International Prostate Symptom Scores (IPSS) mean improvement of 24.2 points </a:t>
            </a:r>
            <a:endParaRPr lang="en-GB" sz="1800" dirty="0">
              <a:latin typeface="+mj-lt"/>
              <a:ea typeface="Times New Roman" panose="02020603050405020304" pitchFamily="18" charset="0"/>
              <a:cs typeface="Times New Roman" panose="02020603050405020304" pitchFamily="18" charset="0"/>
            </a:endParaRPr>
          </a:p>
          <a:p>
            <a:pPr marL="742950" lvl="1" indent="-285750">
              <a:spcBef>
                <a:spcPts val="0"/>
              </a:spcBef>
              <a:spcAft>
                <a:spcPts val="1200"/>
              </a:spcAft>
              <a:buFont typeface="Courier New" panose="02070309020205020404" pitchFamily="49" charset="0"/>
              <a:buChar char="o"/>
            </a:pPr>
            <a:r>
              <a:rPr lang="en-IE" sz="1800" dirty="0">
                <a:latin typeface="+mj-lt"/>
                <a:ea typeface="Arial" panose="020B0604020202020204" pitchFamily="34" charset="0"/>
                <a:cs typeface="Times New Roman" panose="02020603050405020304" pitchFamily="18" charset="0"/>
              </a:rPr>
              <a:t>Quality of Life (QoL) scores mean improvement of 4.7 points</a:t>
            </a:r>
          </a:p>
          <a:p>
            <a:pPr marL="742950" lvl="1" indent="-285750">
              <a:spcBef>
                <a:spcPts val="0"/>
              </a:spcBef>
              <a:spcAft>
                <a:spcPts val="1200"/>
              </a:spcAft>
              <a:buFont typeface="Courier New" panose="02070309020205020404" pitchFamily="49" charset="0"/>
              <a:buChar char="o"/>
            </a:pPr>
            <a:endParaRPr lang="en-GB" sz="1800" dirty="0">
              <a:latin typeface="+mj-lt"/>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9A823FE-DD64-4FA0-93CB-D741FE84C658}"/>
              </a:ext>
            </a:extLst>
          </p:cNvPr>
          <p:cNvSpPr txBox="1"/>
          <p:nvPr/>
        </p:nvSpPr>
        <p:spPr>
          <a:xfrm>
            <a:off x="7400925" y="1703325"/>
            <a:ext cx="4448175" cy="4093428"/>
          </a:xfrm>
          <a:prstGeom prst="rect">
            <a:avLst/>
          </a:prstGeom>
          <a:noFill/>
          <a:ln>
            <a:solidFill>
              <a:schemeClr val="tx1"/>
            </a:solidFill>
          </a:ln>
          <a:effectLst/>
        </p:spPr>
        <p:txBody>
          <a:bodyPr wrap="square">
            <a:spAutoFit/>
          </a:bodyPr>
          <a:lstStyle/>
          <a:p>
            <a:pPr marL="115887">
              <a:spcAft>
                <a:spcPts val="1800"/>
              </a:spcAft>
            </a:pPr>
            <a:r>
              <a:rPr lang="en-GB" sz="1700" b="1" dirty="0">
                <a:latin typeface="+mj-lt"/>
                <a:ea typeface="Calibri" panose="020F0502020204030204" pitchFamily="34" charset="0"/>
                <a:cs typeface="Times New Roman" panose="02020603050405020304" pitchFamily="18" charset="0"/>
              </a:rPr>
              <a:t>Patients in urinary retention</a:t>
            </a:r>
          </a:p>
          <a:p>
            <a:pPr marL="401637" indent="-285750">
              <a:spcAft>
                <a:spcPts val="1800"/>
              </a:spcAft>
              <a:buFont typeface="Arial" panose="020B0604020202020204" pitchFamily="34" charset="0"/>
              <a:buChar char="•"/>
            </a:pPr>
            <a:r>
              <a:rPr lang="en-GB" sz="1650" dirty="0">
                <a:latin typeface="+mj-lt"/>
                <a:ea typeface="Calibri" panose="020F0502020204030204" pitchFamily="34" charset="0"/>
                <a:cs typeface="Times New Roman" panose="02020603050405020304" pitchFamily="18" charset="0"/>
              </a:rPr>
              <a:t>All 8 patients with urinary retention had a successful TWOC (trial without catheter) 3-5 days after the </a:t>
            </a:r>
            <a:r>
              <a:rPr lang="en-GB" sz="1600" dirty="0" err="1">
                <a:latin typeface="+mj-lt"/>
                <a:ea typeface="Calibri" panose="020F0502020204030204" pitchFamily="34" charset="0"/>
                <a:cs typeface="Times New Roman" panose="02020603050405020304" pitchFamily="18" charset="0"/>
              </a:rPr>
              <a:t>UroLift</a:t>
            </a:r>
            <a:r>
              <a:rPr lang="en-GB" sz="1600" dirty="0">
                <a:latin typeface="+mj-lt"/>
                <a:ea typeface="Calibri" panose="020F0502020204030204" pitchFamily="34" charset="0"/>
                <a:cs typeface="Times New Roman" panose="02020603050405020304" pitchFamily="18" charset="0"/>
              </a:rPr>
              <a:t> System</a:t>
            </a:r>
            <a:r>
              <a:rPr lang="en-GB" sz="1650" dirty="0">
                <a:latin typeface="+mj-lt"/>
                <a:ea typeface="Calibri" panose="020F0502020204030204" pitchFamily="34" charset="0"/>
                <a:cs typeface="Times New Roman" panose="02020603050405020304" pitchFamily="18" charset="0"/>
              </a:rPr>
              <a:t> procedure.</a:t>
            </a:r>
          </a:p>
          <a:p>
            <a:pPr marL="401637" indent="-285750">
              <a:spcAft>
                <a:spcPts val="1800"/>
              </a:spcAft>
              <a:buFont typeface="Arial" panose="020B0604020202020204" pitchFamily="34" charset="0"/>
              <a:buChar char="•"/>
            </a:pPr>
            <a:r>
              <a:rPr lang="en-GB" sz="1650" dirty="0">
                <a:latin typeface="+mj-lt"/>
                <a:ea typeface="Calibri" panose="020F0502020204030204" pitchFamily="34" charset="0"/>
                <a:cs typeface="Times New Roman" panose="02020603050405020304" pitchFamily="18" charset="0"/>
              </a:rPr>
              <a:t>Before the </a:t>
            </a:r>
            <a:r>
              <a:rPr lang="en-GB" sz="1650" dirty="0" err="1">
                <a:latin typeface="+mj-lt"/>
                <a:ea typeface="Calibri" panose="020F0502020204030204" pitchFamily="34" charset="0"/>
                <a:cs typeface="Times New Roman" panose="02020603050405020304" pitchFamily="18" charset="0"/>
              </a:rPr>
              <a:t>UroLift</a:t>
            </a:r>
            <a:r>
              <a:rPr lang="en-GB" sz="1650" dirty="0">
                <a:latin typeface="+mj-lt"/>
                <a:ea typeface="Calibri" panose="020F0502020204030204" pitchFamily="34" charset="0"/>
                <a:cs typeface="Times New Roman" panose="02020603050405020304" pitchFamily="18" charset="0"/>
              </a:rPr>
              <a:t> System procedure, mean QoL scores were similar for patients with and without retention, and improved similarly after </a:t>
            </a:r>
            <a:r>
              <a:rPr lang="en-GB" sz="1650" dirty="0" err="1">
                <a:latin typeface="+mj-lt"/>
                <a:ea typeface="Calibri" panose="020F0502020204030204" pitchFamily="34" charset="0"/>
                <a:cs typeface="Times New Roman" panose="02020603050405020304" pitchFamily="18" charset="0"/>
              </a:rPr>
              <a:t>UroLift</a:t>
            </a:r>
            <a:r>
              <a:rPr lang="en-GB" sz="1650" dirty="0">
                <a:latin typeface="+mj-lt"/>
                <a:ea typeface="Calibri" panose="020F0502020204030204" pitchFamily="34" charset="0"/>
                <a:cs typeface="Times New Roman" panose="02020603050405020304" pitchFamily="18" charset="0"/>
              </a:rPr>
              <a:t>. </a:t>
            </a:r>
          </a:p>
          <a:p>
            <a:pPr marL="401637" indent="-285750">
              <a:spcAft>
                <a:spcPts val="1800"/>
              </a:spcAft>
              <a:buFont typeface="Arial" panose="020B0604020202020204" pitchFamily="34" charset="0"/>
              <a:buChar char="•"/>
            </a:pPr>
            <a:r>
              <a:rPr lang="en-GB" sz="1650" dirty="0">
                <a:latin typeface="+mj-lt"/>
                <a:ea typeface="Calibri" panose="020F0502020204030204" pitchFamily="34" charset="0"/>
                <a:cs typeface="Times New Roman" panose="02020603050405020304" pitchFamily="18" charset="0"/>
              </a:rPr>
              <a:t>After </a:t>
            </a:r>
            <a:r>
              <a:rPr lang="en-GB" sz="1650" dirty="0" err="1">
                <a:latin typeface="+mj-lt"/>
                <a:ea typeface="Calibri" panose="020F0502020204030204" pitchFamily="34" charset="0"/>
                <a:cs typeface="Times New Roman" panose="02020603050405020304" pitchFamily="18" charset="0"/>
              </a:rPr>
              <a:t>UroLift</a:t>
            </a:r>
            <a:r>
              <a:rPr lang="en-GB" sz="1650" dirty="0">
                <a:latin typeface="+mj-lt"/>
                <a:ea typeface="Calibri" panose="020F0502020204030204" pitchFamily="34" charset="0"/>
                <a:cs typeface="Times New Roman" panose="02020603050405020304" pitchFamily="18" charset="0"/>
              </a:rPr>
              <a:t> System, IPSS, </a:t>
            </a:r>
            <a:r>
              <a:rPr lang="en-GB" sz="1650" dirty="0" err="1">
                <a:latin typeface="+mj-lt"/>
                <a:ea typeface="Calibri" panose="020F0502020204030204" pitchFamily="34" charset="0"/>
                <a:cs typeface="Times New Roman" panose="02020603050405020304" pitchFamily="18" charset="0"/>
              </a:rPr>
              <a:t>QoR</a:t>
            </a:r>
            <a:r>
              <a:rPr lang="en-GB" sz="1650" dirty="0">
                <a:latin typeface="+mj-lt"/>
                <a:ea typeface="Calibri" panose="020F0502020204030204" pitchFamily="34" charset="0"/>
                <a:cs typeface="Times New Roman" panose="02020603050405020304" pitchFamily="18" charset="0"/>
              </a:rPr>
              <a:t>-VAS, and pain tolerability (VAS) were similar between those who were in retention and those who were not. </a:t>
            </a:r>
          </a:p>
        </p:txBody>
      </p:sp>
    </p:spTree>
    <p:extLst>
      <p:ext uri="{BB962C8B-B14F-4D97-AF65-F5344CB8AC3E}">
        <p14:creationId xmlns:p14="http://schemas.microsoft.com/office/powerpoint/2010/main" val="130938828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441A1-1855-47A9-9202-C634849A4D20}"/>
              </a:ext>
            </a:extLst>
          </p:cNvPr>
          <p:cNvSpPr>
            <a:spLocks noGrp="1"/>
          </p:cNvSpPr>
          <p:nvPr>
            <p:ph type="body" sz="quarter" idx="13"/>
          </p:nvPr>
        </p:nvSpPr>
        <p:spPr/>
        <p:txBody>
          <a:bodyPr/>
          <a:lstStyle/>
          <a:p>
            <a:r>
              <a:rPr lang="en-IE" dirty="0">
                <a:ea typeface="Calibri" panose="020F0502020204030204" pitchFamily="34" charset="0"/>
                <a:cs typeface="Calibri" panose="020F0502020204030204" pitchFamily="34" charset="0"/>
              </a:rPr>
              <a:t>Initial vs. Simplified </a:t>
            </a:r>
            <a:r>
              <a:rPr lang="en-IE" dirty="0" err="1">
                <a:ea typeface="Calibri" panose="020F0502020204030204" pitchFamily="34" charset="0"/>
                <a:cs typeface="Calibri" panose="020F0502020204030204" pitchFamily="34" charset="0"/>
              </a:rPr>
              <a:t>UroLift</a:t>
            </a:r>
            <a:r>
              <a:rPr lang="en-IE" dirty="0">
                <a:ea typeface="Calibri" panose="020F0502020204030204" pitchFamily="34" charset="0"/>
                <a:cs typeface="Calibri" panose="020F0502020204030204" pitchFamily="34" charset="0"/>
              </a:rPr>
              <a:t> System pathways compared </a:t>
            </a:r>
            <a:endParaRPr lang="en-GB" dirty="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B5DD420-0451-48E3-ABD6-8E621CE34110}"/>
              </a:ext>
            </a:extLst>
          </p:cNvPr>
          <p:cNvSpPr>
            <a:spLocks noGrp="1"/>
          </p:cNvSpPr>
          <p:nvPr>
            <p:ph idx="1"/>
          </p:nvPr>
        </p:nvSpPr>
        <p:spPr>
          <a:xfrm>
            <a:off x="819150" y="2171410"/>
            <a:ext cx="6010275" cy="4257792"/>
          </a:xfrm>
        </p:spPr>
        <p:txBody>
          <a:bodyPr/>
          <a:lstStyle/>
          <a:p>
            <a:pPr marL="342900" indent="-342900">
              <a:spcAft>
                <a:spcPts val="1200"/>
              </a:spcAft>
              <a:buFont typeface="Symbol" panose="05050102010706020507" pitchFamily="18" charset="2"/>
              <a:buChar char=""/>
            </a:pPr>
            <a:r>
              <a:rPr lang="en-GB" sz="1800" dirty="0">
                <a:latin typeface="+mj-lt"/>
                <a:ea typeface="Times New Roman" panose="02020603050405020304" pitchFamily="18" charset="0"/>
                <a:cs typeface="Times New Roman" panose="02020603050405020304" pitchFamily="18" charset="0"/>
              </a:rPr>
              <a:t>Simplified pathway associated with shorter waiting times for a </a:t>
            </a:r>
            <a:r>
              <a:rPr lang="en-GB" sz="1800" dirty="0" err="1">
                <a:latin typeface="+mj-lt"/>
                <a:ea typeface="Times New Roman" panose="02020603050405020304" pitchFamily="18" charset="0"/>
                <a:cs typeface="Times New Roman" panose="02020603050405020304" pitchFamily="18" charset="0"/>
              </a:rPr>
              <a:t>UroLift</a:t>
            </a:r>
            <a:r>
              <a:rPr lang="en-GB" sz="1800" dirty="0">
                <a:latin typeface="+mj-lt"/>
                <a:ea typeface="Times New Roman" panose="02020603050405020304" pitchFamily="18" charset="0"/>
                <a:cs typeface="Times New Roman" panose="02020603050405020304" pitchFamily="18" charset="0"/>
              </a:rPr>
              <a:t> System procedure</a:t>
            </a:r>
            <a:endParaRPr lang="en-GB" sz="300" dirty="0">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endParaRPr lang="en-GB" sz="300" dirty="0">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r>
              <a:rPr lang="en-GB" sz="1800" dirty="0">
                <a:latin typeface="+mj-lt"/>
                <a:ea typeface="Times New Roman" panose="02020603050405020304" pitchFamily="18" charset="0"/>
                <a:cs typeface="Times New Roman" panose="02020603050405020304" pitchFamily="18" charset="0"/>
              </a:rPr>
              <a:t>Mean outcomes (</a:t>
            </a:r>
            <a:r>
              <a:rPr lang="en-GB" sz="1800" dirty="0" err="1">
                <a:latin typeface="+mj-lt"/>
                <a:ea typeface="Times New Roman" panose="02020603050405020304" pitchFamily="18" charset="0"/>
                <a:cs typeface="Times New Roman" panose="02020603050405020304" pitchFamily="18" charset="0"/>
              </a:rPr>
              <a:t>QoR</a:t>
            </a:r>
            <a:r>
              <a:rPr lang="en-GB" sz="1800" dirty="0">
                <a:latin typeface="+mj-lt"/>
                <a:ea typeface="Times New Roman" panose="02020603050405020304" pitchFamily="18" charset="0"/>
                <a:cs typeface="Times New Roman" panose="02020603050405020304" pitchFamily="18" charset="0"/>
              </a:rPr>
              <a:t>-VAS, IPSS, QoL and pain tolerability scores) at 3 months were comparable</a:t>
            </a:r>
            <a:endParaRPr lang="en-GB" sz="300" dirty="0">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endParaRPr lang="en-GB" sz="300" dirty="0">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r>
              <a:rPr lang="en-GB" sz="1800" dirty="0">
                <a:latin typeface="+mj-lt"/>
                <a:ea typeface="Times New Roman" panose="02020603050405020304" pitchFamily="18" charset="0"/>
                <a:cs typeface="Times New Roman" panose="02020603050405020304" pitchFamily="18" charset="0"/>
              </a:rPr>
              <a:t>Average number of implants was also comparable</a:t>
            </a:r>
            <a:endParaRPr lang="en-GB" sz="300" dirty="0">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endParaRPr lang="en-GB" sz="300" dirty="0">
              <a:latin typeface="+mj-lt"/>
              <a:ea typeface="Times New Roman" panose="02020603050405020304" pitchFamily="18" charset="0"/>
              <a:cs typeface="Times New Roman" panose="02020603050405020304" pitchFamily="18" charset="0"/>
            </a:endParaRPr>
          </a:p>
          <a:p>
            <a:pPr marL="342900" indent="-342900">
              <a:spcAft>
                <a:spcPts val="1200"/>
              </a:spcAft>
              <a:buFont typeface="Symbol" panose="05050102010706020507" pitchFamily="18" charset="2"/>
              <a:buChar char=""/>
            </a:pPr>
            <a:r>
              <a:rPr lang="en-GB" sz="1800" dirty="0">
                <a:latin typeface="+mj-lt"/>
                <a:ea typeface="Times New Roman" panose="02020603050405020304" pitchFamily="18" charset="0"/>
                <a:cs typeface="Times New Roman" panose="02020603050405020304" pitchFamily="18" charset="0"/>
              </a:rPr>
              <a:t>Overall expenditure was reduced in the Simplified pathway due to less need for preoperative investigations and no outpatient follow-up in clinic</a:t>
            </a:r>
          </a:p>
          <a:p>
            <a:pPr>
              <a:spcAft>
                <a:spcPts val="1200"/>
              </a:spcAft>
            </a:pPr>
            <a:endParaRPr lang="en-GB" sz="1800" dirty="0"/>
          </a:p>
        </p:txBody>
      </p:sp>
      <p:pic>
        <p:nvPicPr>
          <p:cNvPr id="4" name="Picture 3">
            <a:extLst>
              <a:ext uri="{FF2B5EF4-FFF2-40B4-BE49-F238E27FC236}">
                <a16:creationId xmlns:a16="http://schemas.microsoft.com/office/drawing/2014/main" id="{75C5271A-4F71-4BA5-BB5C-D22F963C05D4}"/>
              </a:ext>
            </a:extLst>
          </p:cNvPr>
          <p:cNvPicPr>
            <a:picLocks noChangeAspect="1"/>
          </p:cNvPicPr>
          <p:nvPr/>
        </p:nvPicPr>
        <p:blipFill>
          <a:blip r:embed="rId2"/>
          <a:stretch>
            <a:fillRect/>
          </a:stretch>
        </p:blipFill>
        <p:spPr>
          <a:xfrm>
            <a:off x="8088279" y="1821734"/>
            <a:ext cx="2725035" cy="1861217"/>
          </a:xfrm>
          <a:prstGeom prst="rect">
            <a:avLst/>
          </a:prstGeom>
          <a:ln>
            <a:solidFill>
              <a:schemeClr val="tx1"/>
            </a:solidFill>
          </a:ln>
        </p:spPr>
      </p:pic>
      <p:pic>
        <p:nvPicPr>
          <p:cNvPr id="5" name="Picture 4">
            <a:extLst>
              <a:ext uri="{FF2B5EF4-FFF2-40B4-BE49-F238E27FC236}">
                <a16:creationId xmlns:a16="http://schemas.microsoft.com/office/drawing/2014/main" id="{80FA5E14-261E-431D-A4E4-FFB6EED4990C}"/>
              </a:ext>
            </a:extLst>
          </p:cNvPr>
          <p:cNvPicPr>
            <a:picLocks noChangeAspect="1"/>
          </p:cNvPicPr>
          <p:nvPr/>
        </p:nvPicPr>
        <p:blipFill>
          <a:blip r:embed="rId3"/>
          <a:stretch>
            <a:fillRect/>
          </a:stretch>
        </p:blipFill>
        <p:spPr>
          <a:xfrm>
            <a:off x="8088279" y="4341118"/>
            <a:ext cx="2725035" cy="1755108"/>
          </a:xfrm>
          <a:prstGeom prst="rect">
            <a:avLst/>
          </a:prstGeom>
          <a:ln>
            <a:solidFill>
              <a:schemeClr val="tx1"/>
            </a:solidFill>
          </a:ln>
        </p:spPr>
      </p:pic>
      <p:sp>
        <p:nvSpPr>
          <p:cNvPr id="6" name="Arrow: Down 5">
            <a:extLst>
              <a:ext uri="{FF2B5EF4-FFF2-40B4-BE49-F238E27FC236}">
                <a16:creationId xmlns:a16="http://schemas.microsoft.com/office/drawing/2014/main" id="{3ADE257C-7430-419C-A352-2BA9E65670EB}"/>
              </a:ext>
            </a:extLst>
          </p:cNvPr>
          <p:cNvSpPr/>
          <p:nvPr/>
        </p:nvSpPr>
        <p:spPr>
          <a:xfrm>
            <a:off x="9223919" y="3786574"/>
            <a:ext cx="643617" cy="48124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9215678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E67518-73DC-4E85-B7B9-58E9B1E46901}"/>
              </a:ext>
            </a:extLst>
          </p:cNvPr>
          <p:cNvSpPr>
            <a:spLocks noGrp="1"/>
          </p:cNvSpPr>
          <p:nvPr>
            <p:ph type="body" sz="quarter" idx="13"/>
          </p:nvPr>
        </p:nvSpPr>
        <p:spPr>
          <a:xfrm>
            <a:off x="613836" y="1082114"/>
            <a:ext cx="10720471" cy="599367"/>
          </a:xfrm>
        </p:spPr>
        <p:txBody>
          <a:bodyPr/>
          <a:lstStyle/>
          <a:p>
            <a:r>
              <a:rPr lang="en-GB" dirty="0"/>
              <a:t>Benefits of performing </a:t>
            </a:r>
            <a:r>
              <a:rPr lang="en-GB" dirty="0" err="1"/>
              <a:t>UroLift</a:t>
            </a:r>
            <a:r>
              <a:rPr lang="en-GB" dirty="0"/>
              <a:t> System procedure with a Simplified Pathway under Local Anaesthetic</a:t>
            </a:r>
          </a:p>
        </p:txBody>
      </p:sp>
      <p:grpSp>
        <p:nvGrpSpPr>
          <p:cNvPr id="4" name="Group 3">
            <a:extLst>
              <a:ext uri="{FF2B5EF4-FFF2-40B4-BE49-F238E27FC236}">
                <a16:creationId xmlns:a16="http://schemas.microsoft.com/office/drawing/2014/main" id="{C86A8D96-5439-46EE-B193-44701DFA0E5E}"/>
              </a:ext>
            </a:extLst>
          </p:cNvPr>
          <p:cNvGrpSpPr/>
          <p:nvPr/>
        </p:nvGrpSpPr>
        <p:grpSpPr>
          <a:xfrm>
            <a:off x="1772214" y="1723309"/>
            <a:ext cx="7967209" cy="4496422"/>
            <a:chOff x="1497815" y="1339890"/>
            <a:chExt cx="6772425" cy="4613876"/>
          </a:xfrm>
        </p:grpSpPr>
        <p:grpSp>
          <p:nvGrpSpPr>
            <p:cNvPr id="5" name="Group 4">
              <a:extLst>
                <a:ext uri="{FF2B5EF4-FFF2-40B4-BE49-F238E27FC236}">
                  <a16:creationId xmlns:a16="http://schemas.microsoft.com/office/drawing/2014/main" id="{B27F4B79-9AAB-4FC9-AFCE-C9EB22EC37DE}"/>
                </a:ext>
              </a:extLst>
            </p:cNvPr>
            <p:cNvGrpSpPr/>
            <p:nvPr/>
          </p:nvGrpSpPr>
          <p:grpSpPr>
            <a:xfrm>
              <a:off x="1497815" y="1339890"/>
              <a:ext cx="2499510" cy="4613870"/>
              <a:chOff x="3133575" y="1512610"/>
              <a:chExt cx="2499510" cy="3832778"/>
            </a:xfrm>
            <a:solidFill>
              <a:srgbClr val="00205B"/>
            </a:solidFill>
          </p:grpSpPr>
          <p:sp>
            <p:nvSpPr>
              <p:cNvPr id="21" name="Freeform: Shape 20">
                <a:extLst>
                  <a:ext uri="{FF2B5EF4-FFF2-40B4-BE49-F238E27FC236}">
                    <a16:creationId xmlns:a16="http://schemas.microsoft.com/office/drawing/2014/main" id="{246B98C0-9276-4296-B207-43D9E80ADA6F}"/>
                  </a:ext>
                </a:extLst>
              </p:cNvPr>
              <p:cNvSpPr/>
              <p:nvPr/>
            </p:nvSpPr>
            <p:spPr>
              <a:xfrm>
                <a:off x="3133575" y="1512610"/>
                <a:ext cx="2499510" cy="709773"/>
              </a:xfrm>
              <a:custGeom>
                <a:avLst/>
                <a:gdLst>
                  <a:gd name="connsiteX0" fmla="*/ 0 w 1851660"/>
                  <a:gd name="connsiteY0" fmla="*/ 118298 h 709773"/>
                  <a:gd name="connsiteX1" fmla="*/ 118298 w 1851660"/>
                  <a:gd name="connsiteY1" fmla="*/ 0 h 709773"/>
                  <a:gd name="connsiteX2" fmla="*/ 1733362 w 1851660"/>
                  <a:gd name="connsiteY2" fmla="*/ 0 h 709773"/>
                  <a:gd name="connsiteX3" fmla="*/ 1851660 w 1851660"/>
                  <a:gd name="connsiteY3" fmla="*/ 118298 h 709773"/>
                  <a:gd name="connsiteX4" fmla="*/ 1851660 w 1851660"/>
                  <a:gd name="connsiteY4" fmla="*/ 591475 h 709773"/>
                  <a:gd name="connsiteX5" fmla="*/ 1733362 w 1851660"/>
                  <a:gd name="connsiteY5" fmla="*/ 709773 h 709773"/>
                  <a:gd name="connsiteX6" fmla="*/ 118298 w 1851660"/>
                  <a:gd name="connsiteY6" fmla="*/ 709773 h 709773"/>
                  <a:gd name="connsiteX7" fmla="*/ 0 w 1851660"/>
                  <a:gd name="connsiteY7" fmla="*/ 591475 h 709773"/>
                  <a:gd name="connsiteX8" fmla="*/ 0 w 1851660"/>
                  <a:gd name="connsiteY8" fmla="*/ 118298 h 7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709773">
                    <a:moveTo>
                      <a:pt x="0" y="118298"/>
                    </a:moveTo>
                    <a:cubicBezTo>
                      <a:pt x="0" y="52964"/>
                      <a:pt x="52964" y="0"/>
                      <a:pt x="118298" y="0"/>
                    </a:cubicBezTo>
                    <a:lnTo>
                      <a:pt x="1733362" y="0"/>
                    </a:lnTo>
                    <a:cubicBezTo>
                      <a:pt x="1798696" y="0"/>
                      <a:pt x="1851660" y="52964"/>
                      <a:pt x="1851660" y="118298"/>
                    </a:cubicBezTo>
                    <a:lnTo>
                      <a:pt x="1851660" y="591475"/>
                    </a:lnTo>
                    <a:cubicBezTo>
                      <a:pt x="1851660" y="656809"/>
                      <a:pt x="1798696" y="709773"/>
                      <a:pt x="1733362" y="709773"/>
                    </a:cubicBezTo>
                    <a:lnTo>
                      <a:pt x="118298" y="709773"/>
                    </a:lnTo>
                    <a:cubicBezTo>
                      <a:pt x="52964" y="709773"/>
                      <a:pt x="0" y="656809"/>
                      <a:pt x="0" y="591475"/>
                    </a:cubicBezTo>
                    <a:lnTo>
                      <a:pt x="0" y="118298"/>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48" tIns="53698" rIns="72748" bIns="53698" numCol="1" spcCol="1270" anchor="ctr" anchorCtr="0">
                <a:noAutofit/>
              </a:bodyPr>
              <a:lstStyle/>
              <a:p>
                <a:pPr algn="ctr" defTabSz="444500">
                  <a:lnSpc>
                    <a:spcPct val="90000"/>
                  </a:lnSpc>
                  <a:spcBef>
                    <a:spcPct val="0"/>
                  </a:spcBef>
                  <a:spcAft>
                    <a:spcPct val="35000"/>
                  </a:spcAft>
                </a:pPr>
                <a:r>
                  <a:rPr lang="en-GB" dirty="0"/>
                  <a:t>Minimally invasive treatment option for most types of prostates</a:t>
                </a:r>
              </a:p>
            </p:txBody>
          </p:sp>
          <p:sp>
            <p:nvSpPr>
              <p:cNvPr id="22" name="Freeform: Shape 21">
                <a:extLst>
                  <a:ext uri="{FF2B5EF4-FFF2-40B4-BE49-F238E27FC236}">
                    <a16:creationId xmlns:a16="http://schemas.microsoft.com/office/drawing/2014/main" id="{ED49B3AA-645F-4FA5-B8F3-B22949862DAC}"/>
                  </a:ext>
                </a:extLst>
              </p:cNvPr>
              <p:cNvSpPr/>
              <p:nvPr/>
            </p:nvSpPr>
            <p:spPr>
              <a:xfrm>
                <a:off x="3133576" y="2293362"/>
                <a:ext cx="2499509" cy="709773"/>
              </a:xfrm>
              <a:custGeom>
                <a:avLst/>
                <a:gdLst>
                  <a:gd name="connsiteX0" fmla="*/ 0 w 1851660"/>
                  <a:gd name="connsiteY0" fmla="*/ 118298 h 709773"/>
                  <a:gd name="connsiteX1" fmla="*/ 118298 w 1851660"/>
                  <a:gd name="connsiteY1" fmla="*/ 0 h 709773"/>
                  <a:gd name="connsiteX2" fmla="*/ 1733362 w 1851660"/>
                  <a:gd name="connsiteY2" fmla="*/ 0 h 709773"/>
                  <a:gd name="connsiteX3" fmla="*/ 1851660 w 1851660"/>
                  <a:gd name="connsiteY3" fmla="*/ 118298 h 709773"/>
                  <a:gd name="connsiteX4" fmla="*/ 1851660 w 1851660"/>
                  <a:gd name="connsiteY4" fmla="*/ 591475 h 709773"/>
                  <a:gd name="connsiteX5" fmla="*/ 1733362 w 1851660"/>
                  <a:gd name="connsiteY5" fmla="*/ 709773 h 709773"/>
                  <a:gd name="connsiteX6" fmla="*/ 118298 w 1851660"/>
                  <a:gd name="connsiteY6" fmla="*/ 709773 h 709773"/>
                  <a:gd name="connsiteX7" fmla="*/ 0 w 1851660"/>
                  <a:gd name="connsiteY7" fmla="*/ 591475 h 709773"/>
                  <a:gd name="connsiteX8" fmla="*/ 0 w 1851660"/>
                  <a:gd name="connsiteY8" fmla="*/ 118298 h 7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709773">
                    <a:moveTo>
                      <a:pt x="0" y="118298"/>
                    </a:moveTo>
                    <a:cubicBezTo>
                      <a:pt x="0" y="52964"/>
                      <a:pt x="52964" y="0"/>
                      <a:pt x="118298" y="0"/>
                    </a:cubicBezTo>
                    <a:lnTo>
                      <a:pt x="1733362" y="0"/>
                    </a:lnTo>
                    <a:cubicBezTo>
                      <a:pt x="1798696" y="0"/>
                      <a:pt x="1851660" y="52964"/>
                      <a:pt x="1851660" y="118298"/>
                    </a:cubicBezTo>
                    <a:lnTo>
                      <a:pt x="1851660" y="591475"/>
                    </a:lnTo>
                    <a:cubicBezTo>
                      <a:pt x="1851660" y="656809"/>
                      <a:pt x="1798696" y="709773"/>
                      <a:pt x="1733362" y="709773"/>
                    </a:cubicBezTo>
                    <a:lnTo>
                      <a:pt x="118298" y="709773"/>
                    </a:lnTo>
                    <a:cubicBezTo>
                      <a:pt x="52964" y="709773"/>
                      <a:pt x="0" y="656809"/>
                      <a:pt x="0" y="591475"/>
                    </a:cubicBezTo>
                    <a:lnTo>
                      <a:pt x="0" y="118298"/>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48" tIns="53698" rIns="72748" bIns="53698" numCol="1" spcCol="1270" anchor="ctr" anchorCtr="0">
                <a:noAutofit/>
              </a:bodyPr>
              <a:lstStyle/>
              <a:p>
                <a:pPr algn="ctr" defTabSz="444500">
                  <a:lnSpc>
                    <a:spcPct val="90000"/>
                  </a:lnSpc>
                  <a:spcBef>
                    <a:spcPct val="0"/>
                  </a:spcBef>
                  <a:spcAft>
                    <a:spcPct val="35000"/>
                  </a:spcAft>
                </a:pPr>
                <a:r>
                  <a:rPr lang="en-GB" dirty="0"/>
                  <a:t>Improves theatre  efficiency</a:t>
                </a:r>
              </a:p>
            </p:txBody>
          </p:sp>
          <p:sp>
            <p:nvSpPr>
              <p:cNvPr id="23" name="Freeform: Shape 22">
                <a:extLst>
                  <a:ext uri="{FF2B5EF4-FFF2-40B4-BE49-F238E27FC236}">
                    <a16:creationId xmlns:a16="http://schemas.microsoft.com/office/drawing/2014/main" id="{2224E63D-0C54-47F6-9564-6E0CA20C6367}"/>
                  </a:ext>
                </a:extLst>
              </p:cNvPr>
              <p:cNvSpPr/>
              <p:nvPr/>
            </p:nvSpPr>
            <p:spPr>
              <a:xfrm>
                <a:off x="3133576" y="3074113"/>
                <a:ext cx="2499509" cy="709773"/>
              </a:xfrm>
              <a:custGeom>
                <a:avLst/>
                <a:gdLst>
                  <a:gd name="connsiteX0" fmla="*/ 0 w 1851660"/>
                  <a:gd name="connsiteY0" fmla="*/ 118298 h 709773"/>
                  <a:gd name="connsiteX1" fmla="*/ 118298 w 1851660"/>
                  <a:gd name="connsiteY1" fmla="*/ 0 h 709773"/>
                  <a:gd name="connsiteX2" fmla="*/ 1733362 w 1851660"/>
                  <a:gd name="connsiteY2" fmla="*/ 0 h 709773"/>
                  <a:gd name="connsiteX3" fmla="*/ 1851660 w 1851660"/>
                  <a:gd name="connsiteY3" fmla="*/ 118298 h 709773"/>
                  <a:gd name="connsiteX4" fmla="*/ 1851660 w 1851660"/>
                  <a:gd name="connsiteY4" fmla="*/ 591475 h 709773"/>
                  <a:gd name="connsiteX5" fmla="*/ 1733362 w 1851660"/>
                  <a:gd name="connsiteY5" fmla="*/ 709773 h 709773"/>
                  <a:gd name="connsiteX6" fmla="*/ 118298 w 1851660"/>
                  <a:gd name="connsiteY6" fmla="*/ 709773 h 709773"/>
                  <a:gd name="connsiteX7" fmla="*/ 0 w 1851660"/>
                  <a:gd name="connsiteY7" fmla="*/ 591475 h 709773"/>
                  <a:gd name="connsiteX8" fmla="*/ 0 w 1851660"/>
                  <a:gd name="connsiteY8" fmla="*/ 118298 h 7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709773">
                    <a:moveTo>
                      <a:pt x="0" y="118298"/>
                    </a:moveTo>
                    <a:cubicBezTo>
                      <a:pt x="0" y="52964"/>
                      <a:pt x="52964" y="0"/>
                      <a:pt x="118298" y="0"/>
                    </a:cubicBezTo>
                    <a:lnTo>
                      <a:pt x="1733362" y="0"/>
                    </a:lnTo>
                    <a:cubicBezTo>
                      <a:pt x="1798696" y="0"/>
                      <a:pt x="1851660" y="52964"/>
                      <a:pt x="1851660" y="118298"/>
                    </a:cubicBezTo>
                    <a:lnTo>
                      <a:pt x="1851660" y="591475"/>
                    </a:lnTo>
                    <a:cubicBezTo>
                      <a:pt x="1851660" y="656809"/>
                      <a:pt x="1798696" y="709773"/>
                      <a:pt x="1733362" y="709773"/>
                    </a:cubicBezTo>
                    <a:lnTo>
                      <a:pt x="118298" y="709773"/>
                    </a:lnTo>
                    <a:cubicBezTo>
                      <a:pt x="52964" y="709773"/>
                      <a:pt x="0" y="656809"/>
                      <a:pt x="0" y="591475"/>
                    </a:cubicBezTo>
                    <a:lnTo>
                      <a:pt x="0" y="118298"/>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48" tIns="53698" rIns="72748" bIns="53698" numCol="1" spcCol="1270" anchor="ctr" anchorCtr="0">
                <a:noAutofit/>
              </a:bodyPr>
              <a:lstStyle/>
              <a:p>
                <a:pPr algn="ctr" defTabSz="444500">
                  <a:lnSpc>
                    <a:spcPct val="90000"/>
                  </a:lnSpc>
                  <a:spcBef>
                    <a:spcPct val="0"/>
                  </a:spcBef>
                  <a:spcAft>
                    <a:spcPct val="35000"/>
                  </a:spcAft>
                </a:pPr>
                <a:r>
                  <a:rPr lang="en-GB"/>
                  <a:t>Release inpatient bed days </a:t>
                </a:r>
              </a:p>
            </p:txBody>
          </p:sp>
          <p:sp>
            <p:nvSpPr>
              <p:cNvPr id="24" name="Freeform: Shape 23">
                <a:extLst>
                  <a:ext uri="{FF2B5EF4-FFF2-40B4-BE49-F238E27FC236}">
                    <a16:creationId xmlns:a16="http://schemas.microsoft.com/office/drawing/2014/main" id="{911C4774-84D0-4CA5-B6D6-942E509DB16C}"/>
                  </a:ext>
                </a:extLst>
              </p:cNvPr>
              <p:cNvSpPr/>
              <p:nvPr/>
            </p:nvSpPr>
            <p:spPr>
              <a:xfrm>
                <a:off x="3133576" y="3854864"/>
                <a:ext cx="2499509" cy="709773"/>
              </a:xfrm>
              <a:custGeom>
                <a:avLst/>
                <a:gdLst>
                  <a:gd name="connsiteX0" fmla="*/ 0 w 1851660"/>
                  <a:gd name="connsiteY0" fmla="*/ 118298 h 709773"/>
                  <a:gd name="connsiteX1" fmla="*/ 118298 w 1851660"/>
                  <a:gd name="connsiteY1" fmla="*/ 0 h 709773"/>
                  <a:gd name="connsiteX2" fmla="*/ 1733362 w 1851660"/>
                  <a:gd name="connsiteY2" fmla="*/ 0 h 709773"/>
                  <a:gd name="connsiteX3" fmla="*/ 1851660 w 1851660"/>
                  <a:gd name="connsiteY3" fmla="*/ 118298 h 709773"/>
                  <a:gd name="connsiteX4" fmla="*/ 1851660 w 1851660"/>
                  <a:gd name="connsiteY4" fmla="*/ 591475 h 709773"/>
                  <a:gd name="connsiteX5" fmla="*/ 1733362 w 1851660"/>
                  <a:gd name="connsiteY5" fmla="*/ 709773 h 709773"/>
                  <a:gd name="connsiteX6" fmla="*/ 118298 w 1851660"/>
                  <a:gd name="connsiteY6" fmla="*/ 709773 h 709773"/>
                  <a:gd name="connsiteX7" fmla="*/ 0 w 1851660"/>
                  <a:gd name="connsiteY7" fmla="*/ 591475 h 709773"/>
                  <a:gd name="connsiteX8" fmla="*/ 0 w 1851660"/>
                  <a:gd name="connsiteY8" fmla="*/ 118298 h 7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709773">
                    <a:moveTo>
                      <a:pt x="0" y="118298"/>
                    </a:moveTo>
                    <a:cubicBezTo>
                      <a:pt x="0" y="52964"/>
                      <a:pt x="52964" y="0"/>
                      <a:pt x="118298" y="0"/>
                    </a:cubicBezTo>
                    <a:lnTo>
                      <a:pt x="1733362" y="0"/>
                    </a:lnTo>
                    <a:cubicBezTo>
                      <a:pt x="1798696" y="0"/>
                      <a:pt x="1851660" y="52964"/>
                      <a:pt x="1851660" y="118298"/>
                    </a:cubicBezTo>
                    <a:lnTo>
                      <a:pt x="1851660" y="591475"/>
                    </a:lnTo>
                    <a:cubicBezTo>
                      <a:pt x="1851660" y="656809"/>
                      <a:pt x="1798696" y="709773"/>
                      <a:pt x="1733362" y="709773"/>
                    </a:cubicBezTo>
                    <a:lnTo>
                      <a:pt x="118298" y="709773"/>
                    </a:lnTo>
                    <a:cubicBezTo>
                      <a:pt x="52964" y="709773"/>
                      <a:pt x="0" y="656809"/>
                      <a:pt x="0" y="591475"/>
                    </a:cubicBezTo>
                    <a:lnTo>
                      <a:pt x="0" y="118298"/>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48" tIns="53698" rIns="72748" bIns="53698" numCol="1" spcCol="1270" anchor="ctr" anchorCtr="0">
                <a:noAutofit/>
              </a:bodyPr>
              <a:lstStyle/>
              <a:p>
                <a:pPr algn="ctr" defTabSz="444500">
                  <a:lnSpc>
                    <a:spcPct val="90000"/>
                  </a:lnSpc>
                  <a:spcBef>
                    <a:spcPct val="0"/>
                  </a:spcBef>
                  <a:spcAft>
                    <a:spcPct val="35000"/>
                  </a:spcAft>
                </a:pPr>
                <a:r>
                  <a:rPr lang="en-GB"/>
                  <a:t>Improves outpatient efficiency</a:t>
                </a:r>
              </a:p>
            </p:txBody>
          </p:sp>
          <p:sp>
            <p:nvSpPr>
              <p:cNvPr id="25" name="Freeform: Shape 24">
                <a:extLst>
                  <a:ext uri="{FF2B5EF4-FFF2-40B4-BE49-F238E27FC236}">
                    <a16:creationId xmlns:a16="http://schemas.microsoft.com/office/drawing/2014/main" id="{A456D0A1-3966-4360-BA1D-C5550AC1A371}"/>
                  </a:ext>
                </a:extLst>
              </p:cNvPr>
              <p:cNvSpPr/>
              <p:nvPr/>
            </p:nvSpPr>
            <p:spPr>
              <a:xfrm>
                <a:off x="3133576" y="4635615"/>
                <a:ext cx="2499509" cy="709773"/>
              </a:xfrm>
              <a:custGeom>
                <a:avLst/>
                <a:gdLst>
                  <a:gd name="connsiteX0" fmla="*/ 0 w 1851660"/>
                  <a:gd name="connsiteY0" fmla="*/ 118298 h 709773"/>
                  <a:gd name="connsiteX1" fmla="*/ 118298 w 1851660"/>
                  <a:gd name="connsiteY1" fmla="*/ 0 h 709773"/>
                  <a:gd name="connsiteX2" fmla="*/ 1733362 w 1851660"/>
                  <a:gd name="connsiteY2" fmla="*/ 0 h 709773"/>
                  <a:gd name="connsiteX3" fmla="*/ 1851660 w 1851660"/>
                  <a:gd name="connsiteY3" fmla="*/ 118298 h 709773"/>
                  <a:gd name="connsiteX4" fmla="*/ 1851660 w 1851660"/>
                  <a:gd name="connsiteY4" fmla="*/ 591475 h 709773"/>
                  <a:gd name="connsiteX5" fmla="*/ 1733362 w 1851660"/>
                  <a:gd name="connsiteY5" fmla="*/ 709773 h 709773"/>
                  <a:gd name="connsiteX6" fmla="*/ 118298 w 1851660"/>
                  <a:gd name="connsiteY6" fmla="*/ 709773 h 709773"/>
                  <a:gd name="connsiteX7" fmla="*/ 0 w 1851660"/>
                  <a:gd name="connsiteY7" fmla="*/ 591475 h 709773"/>
                  <a:gd name="connsiteX8" fmla="*/ 0 w 1851660"/>
                  <a:gd name="connsiteY8" fmla="*/ 118298 h 7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709773">
                    <a:moveTo>
                      <a:pt x="0" y="118298"/>
                    </a:moveTo>
                    <a:cubicBezTo>
                      <a:pt x="0" y="52964"/>
                      <a:pt x="52964" y="0"/>
                      <a:pt x="118298" y="0"/>
                    </a:cubicBezTo>
                    <a:lnTo>
                      <a:pt x="1733362" y="0"/>
                    </a:lnTo>
                    <a:cubicBezTo>
                      <a:pt x="1798696" y="0"/>
                      <a:pt x="1851660" y="52964"/>
                      <a:pt x="1851660" y="118298"/>
                    </a:cubicBezTo>
                    <a:lnTo>
                      <a:pt x="1851660" y="591475"/>
                    </a:lnTo>
                    <a:cubicBezTo>
                      <a:pt x="1851660" y="656809"/>
                      <a:pt x="1798696" y="709773"/>
                      <a:pt x="1733362" y="709773"/>
                    </a:cubicBezTo>
                    <a:lnTo>
                      <a:pt x="118298" y="709773"/>
                    </a:lnTo>
                    <a:cubicBezTo>
                      <a:pt x="52964" y="709773"/>
                      <a:pt x="0" y="656809"/>
                      <a:pt x="0" y="591475"/>
                    </a:cubicBezTo>
                    <a:lnTo>
                      <a:pt x="0" y="118298"/>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48" tIns="53698" rIns="72748" bIns="53698" numCol="1" spcCol="1270" anchor="ctr" anchorCtr="0">
                <a:noAutofit/>
              </a:bodyPr>
              <a:lstStyle/>
              <a:p>
                <a:pPr algn="ctr" defTabSz="444500">
                  <a:lnSpc>
                    <a:spcPct val="90000"/>
                  </a:lnSpc>
                  <a:spcBef>
                    <a:spcPct val="0"/>
                  </a:spcBef>
                  <a:spcAft>
                    <a:spcPct val="35000"/>
                  </a:spcAft>
                </a:pPr>
                <a:r>
                  <a:rPr lang="en-GB"/>
                  <a:t>Cost saving </a:t>
                </a:r>
              </a:p>
            </p:txBody>
          </p:sp>
        </p:grpSp>
        <p:grpSp>
          <p:nvGrpSpPr>
            <p:cNvPr id="6" name="Group 5">
              <a:extLst>
                <a:ext uri="{FF2B5EF4-FFF2-40B4-BE49-F238E27FC236}">
                  <a16:creationId xmlns:a16="http://schemas.microsoft.com/office/drawing/2014/main" id="{136E30D6-AF74-4470-93BF-1D6FAF7FA1D8}"/>
                </a:ext>
              </a:extLst>
            </p:cNvPr>
            <p:cNvGrpSpPr/>
            <p:nvPr/>
          </p:nvGrpSpPr>
          <p:grpSpPr>
            <a:xfrm>
              <a:off x="4064000" y="1339890"/>
              <a:ext cx="4206240" cy="854420"/>
              <a:chOff x="4064000" y="1339890"/>
              <a:chExt cx="4683760" cy="854420"/>
            </a:xfrm>
          </p:grpSpPr>
          <p:sp>
            <p:nvSpPr>
              <p:cNvPr id="19" name="Rectangle: Rounded Corners 18">
                <a:extLst>
                  <a:ext uri="{FF2B5EF4-FFF2-40B4-BE49-F238E27FC236}">
                    <a16:creationId xmlns:a16="http://schemas.microsoft.com/office/drawing/2014/main" id="{BCA1FC03-721A-4898-8A0D-8651D395BEE4}"/>
                  </a:ext>
                </a:extLst>
              </p:cNvPr>
              <p:cNvSpPr/>
              <p:nvPr/>
            </p:nvSpPr>
            <p:spPr>
              <a:xfrm>
                <a:off x="4064000" y="1339890"/>
                <a:ext cx="4683760" cy="854420"/>
              </a:xfrm>
              <a:prstGeom prst="round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800DF20-A91C-44AA-BC30-17CAE8A1B9DC}"/>
                  </a:ext>
                </a:extLst>
              </p:cNvPr>
              <p:cNvSpPr txBox="1"/>
              <p:nvPr/>
            </p:nvSpPr>
            <p:spPr>
              <a:xfrm>
                <a:off x="4165600" y="1351280"/>
                <a:ext cx="4582158" cy="830997"/>
              </a:xfrm>
              <a:prstGeom prst="rect">
                <a:avLst/>
              </a:prstGeom>
              <a:noFill/>
            </p:spPr>
            <p:txBody>
              <a:bodyPr wrap="square" rtlCol="0">
                <a:spAutoFit/>
              </a:bodyPr>
              <a:lstStyle/>
              <a:p>
                <a:pPr lvl="0"/>
                <a:r>
                  <a:rPr lang="en-GB" sz="1200" b="1" dirty="0">
                    <a:solidFill>
                      <a:schemeClr val="tx2"/>
                    </a:solidFill>
                  </a:rPr>
                  <a:t>Treat most types of prostates, including:</a:t>
                </a:r>
              </a:p>
              <a:p>
                <a:pPr marL="628650" lvl="1" indent="-171450">
                  <a:buFont typeface="Arial" panose="020B0604020202020204" pitchFamily="34" charset="0"/>
                  <a:buChar char="•"/>
                </a:pPr>
                <a:r>
                  <a:rPr lang="en-GB" sz="1200" b="1" dirty="0">
                    <a:solidFill>
                      <a:schemeClr val="tx2"/>
                    </a:solidFill>
                  </a:rPr>
                  <a:t>High bladder neck</a:t>
                </a:r>
              </a:p>
              <a:p>
                <a:pPr marL="628650" lvl="1" indent="-171450">
                  <a:buFont typeface="Arial" panose="020B0604020202020204" pitchFamily="34" charset="0"/>
                  <a:buChar char="•"/>
                </a:pPr>
                <a:r>
                  <a:rPr lang="en-GB" sz="1200" b="1" dirty="0">
                    <a:solidFill>
                      <a:schemeClr val="tx2"/>
                    </a:solidFill>
                  </a:rPr>
                  <a:t>Obstructive median lobe</a:t>
                </a:r>
              </a:p>
              <a:p>
                <a:pPr marL="628650" lvl="1" indent="-171450">
                  <a:buFont typeface="Arial" panose="020B0604020202020204" pitchFamily="34" charset="0"/>
                  <a:buChar char="•"/>
                </a:pPr>
                <a:r>
                  <a:rPr lang="en-GB" sz="1200" b="1" dirty="0">
                    <a:solidFill>
                      <a:schemeClr val="tx2"/>
                    </a:solidFill>
                  </a:rPr>
                  <a:t>Urinary retention</a:t>
                </a:r>
                <a:endParaRPr lang="en-GB" sz="1100" b="1" dirty="0">
                  <a:solidFill>
                    <a:schemeClr val="tx2"/>
                  </a:solidFill>
                </a:endParaRPr>
              </a:p>
            </p:txBody>
          </p:sp>
        </p:grpSp>
        <p:grpSp>
          <p:nvGrpSpPr>
            <p:cNvPr id="7" name="Group 6">
              <a:extLst>
                <a:ext uri="{FF2B5EF4-FFF2-40B4-BE49-F238E27FC236}">
                  <a16:creationId xmlns:a16="http://schemas.microsoft.com/office/drawing/2014/main" id="{40A004C8-A507-4BBF-928D-7DCC4C637846}"/>
                </a:ext>
              </a:extLst>
            </p:cNvPr>
            <p:cNvGrpSpPr/>
            <p:nvPr/>
          </p:nvGrpSpPr>
          <p:grpSpPr>
            <a:xfrm>
              <a:off x="4064000" y="2279754"/>
              <a:ext cx="4206240" cy="854420"/>
              <a:chOff x="4064000" y="1339890"/>
              <a:chExt cx="4683760" cy="854420"/>
            </a:xfrm>
          </p:grpSpPr>
          <p:sp>
            <p:nvSpPr>
              <p:cNvPr id="17" name="Rectangle: Rounded Corners 16">
                <a:extLst>
                  <a:ext uri="{FF2B5EF4-FFF2-40B4-BE49-F238E27FC236}">
                    <a16:creationId xmlns:a16="http://schemas.microsoft.com/office/drawing/2014/main" id="{8A3E8DFC-FDAF-4AA4-8BB2-D7547155A2D0}"/>
                  </a:ext>
                </a:extLst>
              </p:cNvPr>
              <p:cNvSpPr/>
              <p:nvPr/>
            </p:nvSpPr>
            <p:spPr>
              <a:xfrm>
                <a:off x="4064000" y="1339890"/>
                <a:ext cx="4683760" cy="854420"/>
              </a:xfrm>
              <a:prstGeom prst="round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102C268E-5214-4E46-92A9-D2D36458BF98}"/>
                  </a:ext>
                </a:extLst>
              </p:cNvPr>
              <p:cNvSpPr txBox="1"/>
              <p:nvPr/>
            </p:nvSpPr>
            <p:spPr>
              <a:xfrm>
                <a:off x="4165600" y="1391920"/>
                <a:ext cx="4582158" cy="773750"/>
              </a:xfrm>
              <a:prstGeom prst="rect">
                <a:avLst/>
              </a:prstGeom>
              <a:noFill/>
            </p:spPr>
            <p:txBody>
              <a:bodyPr wrap="square" rtlCol="0">
                <a:spAutoFit/>
              </a:bodyPr>
              <a:lstStyle/>
              <a:p>
                <a:pPr lvl="0"/>
                <a:r>
                  <a:rPr lang="en-GB" sz="1200" b="1" dirty="0" err="1">
                    <a:solidFill>
                      <a:schemeClr val="tx2"/>
                    </a:solidFill>
                  </a:rPr>
                  <a:t>UroLift</a:t>
                </a:r>
                <a:r>
                  <a:rPr lang="en-US" sz="1200" baseline="30000" dirty="0">
                    <a:solidFill>
                      <a:schemeClr val="tx2"/>
                    </a:solidFill>
                    <a:latin typeface="+mj-lt"/>
                  </a:rPr>
                  <a:t> </a:t>
                </a:r>
                <a:r>
                  <a:rPr lang="en-GB" sz="1200" b="1" dirty="0">
                    <a:solidFill>
                      <a:schemeClr val="tx2"/>
                    </a:solidFill>
                  </a:rPr>
                  <a:t>System is a quick procedure under local anaesthetic</a:t>
                </a:r>
              </a:p>
              <a:p>
                <a:pPr lvl="0"/>
                <a:endParaRPr lang="en-GB" sz="700" b="1" dirty="0">
                  <a:solidFill>
                    <a:schemeClr val="tx2"/>
                  </a:solidFill>
                </a:endParaRPr>
              </a:p>
              <a:p>
                <a:pPr lvl="0"/>
                <a:r>
                  <a:rPr lang="en-GB" sz="1200" b="1" dirty="0">
                    <a:solidFill>
                      <a:schemeClr val="tx2"/>
                    </a:solidFill>
                    <a:ea typeface="Times New Roman" panose="02020603050405020304" pitchFamily="18" charset="0"/>
                  </a:rPr>
                  <a:t>More </a:t>
                </a:r>
                <a:r>
                  <a:rPr lang="en-GB" sz="1200" b="1" dirty="0" err="1">
                    <a:solidFill>
                      <a:schemeClr val="tx2"/>
                    </a:solidFill>
                    <a:ea typeface="Times New Roman" panose="02020603050405020304" pitchFamily="18" charset="0"/>
                  </a:rPr>
                  <a:t>UroLift</a:t>
                </a:r>
                <a:r>
                  <a:rPr lang="en-GB" sz="1200" b="1" dirty="0">
                    <a:solidFill>
                      <a:schemeClr val="tx2"/>
                    </a:solidFill>
                    <a:ea typeface="Times New Roman" panose="02020603050405020304" pitchFamily="18" charset="0"/>
                  </a:rPr>
                  <a:t> System procedures can be performed in a theatre list compared with standard surgery for BPE</a:t>
                </a:r>
                <a:endParaRPr lang="en-GB" sz="1200" b="1" dirty="0">
                  <a:solidFill>
                    <a:schemeClr val="tx2"/>
                  </a:solidFill>
                </a:endParaRPr>
              </a:p>
            </p:txBody>
          </p:sp>
        </p:grpSp>
        <p:grpSp>
          <p:nvGrpSpPr>
            <p:cNvPr id="8" name="Group 7">
              <a:extLst>
                <a:ext uri="{FF2B5EF4-FFF2-40B4-BE49-F238E27FC236}">
                  <a16:creationId xmlns:a16="http://schemas.microsoft.com/office/drawing/2014/main" id="{F917B41F-26B9-409D-B7EC-134685D7191D}"/>
                </a:ext>
              </a:extLst>
            </p:cNvPr>
            <p:cNvGrpSpPr/>
            <p:nvPr/>
          </p:nvGrpSpPr>
          <p:grpSpPr>
            <a:xfrm>
              <a:off x="4064000" y="3219618"/>
              <a:ext cx="4206240" cy="854420"/>
              <a:chOff x="4064000" y="1339890"/>
              <a:chExt cx="4683760" cy="854420"/>
            </a:xfrm>
          </p:grpSpPr>
          <p:sp>
            <p:nvSpPr>
              <p:cNvPr id="15" name="Rectangle: Rounded Corners 14">
                <a:extLst>
                  <a:ext uri="{FF2B5EF4-FFF2-40B4-BE49-F238E27FC236}">
                    <a16:creationId xmlns:a16="http://schemas.microsoft.com/office/drawing/2014/main" id="{3D7DD670-CB39-4184-BB0A-FF31DCAB974F}"/>
                  </a:ext>
                </a:extLst>
              </p:cNvPr>
              <p:cNvSpPr/>
              <p:nvPr/>
            </p:nvSpPr>
            <p:spPr>
              <a:xfrm>
                <a:off x="4064000" y="1339890"/>
                <a:ext cx="4683760" cy="854420"/>
              </a:xfrm>
              <a:prstGeom prst="round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EED0C85-82BD-4CB8-AF99-0314E8D011E0}"/>
                  </a:ext>
                </a:extLst>
              </p:cNvPr>
              <p:cNvSpPr txBox="1"/>
              <p:nvPr/>
            </p:nvSpPr>
            <p:spPr>
              <a:xfrm>
                <a:off x="4165600" y="1534160"/>
                <a:ext cx="4582158" cy="461665"/>
              </a:xfrm>
              <a:prstGeom prst="rect">
                <a:avLst/>
              </a:prstGeom>
              <a:noFill/>
            </p:spPr>
            <p:txBody>
              <a:bodyPr wrap="square" rtlCol="0">
                <a:spAutoFit/>
              </a:bodyPr>
              <a:lstStyle/>
              <a:p>
                <a:pPr lvl="0"/>
                <a:r>
                  <a:rPr lang="en-GB" sz="1200" b="1" dirty="0">
                    <a:solidFill>
                      <a:schemeClr val="tx2"/>
                    </a:solidFill>
                  </a:rPr>
                  <a:t>Patients discharged after a few hours compared with TURP where patients stay for 2-3 days</a:t>
                </a:r>
              </a:p>
            </p:txBody>
          </p:sp>
        </p:grpSp>
        <p:grpSp>
          <p:nvGrpSpPr>
            <p:cNvPr id="9" name="Group 8">
              <a:extLst>
                <a:ext uri="{FF2B5EF4-FFF2-40B4-BE49-F238E27FC236}">
                  <a16:creationId xmlns:a16="http://schemas.microsoft.com/office/drawing/2014/main" id="{666F0709-125A-430F-958F-E8244C33ED5F}"/>
                </a:ext>
              </a:extLst>
            </p:cNvPr>
            <p:cNvGrpSpPr/>
            <p:nvPr/>
          </p:nvGrpSpPr>
          <p:grpSpPr>
            <a:xfrm>
              <a:off x="4064000" y="4159482"/>
              <a:ext cx="4206240" cy="854420"/>
              <a:chOff x="4064000" y="1339890"/>
              <a:chExt cx="4683760" cy="854420"/>
            </a:xfrm>
          </p:grpSpPr>
          <p:sp>
            <p:nvSpPr>
              <p:cNvPr id="13" name="Rectangle: Rounded Corners 12">
                <a:extLst>
                  <a:ext uri="{FF2B5EF4-FFF2-40B4-BE49-F238E27FC236}">
                    <a16:creationId xmlns:a16="http://schemas.microsoft.com/office/drawing/2014/main" id="{A46CA10E-E39F-48B6-87C5-C72F11D63468}"/>
                  </a:ext>
                </a:extLst>
              </p:cNvPr>
              <p:cNvSpPr/>
              <p:nvPr/>
            </p:nvSpPr>
            <p:spPr>
              <a:xfrm>
                <a:off x="4064000" y="1339890"/>
                <a:ext cx="4683760" cy="854420"/>
              </a:xfrm>
              <a:prstGeom prst="round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DCA21CD-EBA8-490B-ADEA-CC66DB5126CF}"/>
                  </a:ext>
                </a:extLst>
              </p:cNvPr>
              <p:cNvSpPr txBox="1"/>
              <p:nvPr/>
            </p:nvSpPr>
            <p:spPr>
              <a:xfrm>
                <a:off x="4165600" y="1534160"/>
                <a:ext cx="4420463" cy="461665"/>
              </a:xfrm>
              <a:prstGeom prst="rect">
                <a:avLst/>
              </a:prstGeom>
              <a:noFill/>
            </p:spPr>
            <p:txBody>
              <a:bodyPr wrap="square" rtlCol="0">
                <a:spAutoFit/>
              </a:bodyPr>
              <a:lstStyle/>
              <a:p>
                <a:pPr lvl="0"/>
                <a:r>
                  <a:rPr lang="en-GB" sz="1200" b="1" dirty="0">
                    <a:solidFill>
                      <a:schemeClr val="tx2"/>
                    </a:solidFill>
                  </a:rPr>
                  <a:t>Patients are generally not required to return to hospital for post-op outpatient visit or TWOC</a:t>
                </a:r>
              </a:p>
            </p:txBody>
          </p:sp>
        </p:grpSp>
        <p:grpSp>
          <p:nvGrpSpPr>
            <p:cNvPr id="10" name="Group 9">
              <a:extLst>
                <a:ext uri="{FF2B5EF4-FFF2-40B4-BE49-F238E27FC236}">
                  <a16:creationId xmlns:a16="http://schemas.microsoft.com/office/drawing/2014/main" id="{4BAB43A1-C6DC-4DB3-B260-E6AF93A3D3F0}"/>
                </a:ext>
              </a:extLst>
            </p:cNvPr>
            <p:cNvGrpSpPr/>
            <p:nvPr/>
          </p:nvGrpSpPr>
          <p:grpSpPr>
            <a:xfrm>
              <a:off x="4064000" y="5099346"/>
              <a:ext cx="4206240" cy="854420"/>
              <a:chOff x="4064000" y="1339890"/>
              <a:chExt cx="4683760" cy="854420"/>
            </a:xfrm>
          </p:grpSpPr>
          <p:sp>
            <p:nvSpPr>
              <p:cNvPr id="11" name="Rectangle: Rounded Corners 10">
                <a:extLst>
                  <a:ext uri="{FF2B5EF4-FFF2-40B4-BE49-F238E27FC236}">
                    <a16:creationId xmlns:a16="http://schemas.microsoft.com/office/drawing/2014/main" id="{8338C30B-BD09-4E5C-A47A-74482BB81C08}"/>
                  </a:ext>
                </a:extLst>
              </p:cNvPr>
              <p:cNvSpPr/>
              <p:nvPr/>
            </p:nvSpPr>
            <p:spPr>
              <a:xfrm>
                <a:off x="4064000" y="1339890"/>
                <a:ext cx="4683760" cy="854420"/>
              </a:xfrm>
              <a:prstGeom prst="round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2" name="TextBox 11">
                <a:extLst>
                  <a:ext uri="{FF2B5EF4-FFF2-40B4-BE49-F238E27FC236}">
                    <a16:creationId xmlns:a16="http://schemas.microsoft.com/office/drawing/2014/main" id="{6D5902DC-983F-4A2E-97AE-F4CB9F293CF2}"/>
                  </a:ext>
                </a:extLst>
              </p:cNvPr>
              <p:cNvSpPr txBox="1"/>
              <p:nvPr/>
            </p:nvSpPr>
            <p:spPr>
              <a:xfrm>
                <a:off x="4165600" y="1630287"/>
                <a:ext cx="4582158" cy="271776"/>
              </a:xfrm>
              <a:prstGeom prst="rect">
                <a:avLst/>
              </a:prstGeom>
              <a:noFill/>
            </p:spPr>
            <p:txBody>
              <a:bodyPr wrap="square" rtlCol="0">
                <a:spAutoFit/>
              </a:bodyPr>
              <a:lstStyle/>
              <a:p>
                <a:pPr lvl="0"/>
                <a:r>
                  <a:rPr lang="en-GB" sz="1200" b="1" dirty="0">
                    <a:solidFill>
                      <a:schemeClr val="tx2"/>
                    </a:solidFill>
                  </a:rPr>
                  <a:t>Estimated to save £981-£1,242 per patient compared with TURP</a:t>
                </a:r>
                <a:r>
                  <a:rPr lang="en-GB" sz="1200" b="1" baseline="30000" dirty="0">
                    <a:solidFill>
                      <a:schemeClr val="tx2"/>
                    </a:solidFill>
                  </a:rPr>
                  <a:t>1</a:t>
                </a:r>
              </a:p>
            </p:txBody>
          </p:sp>
        </p:grpSp>
      </p:grpSp>
      <p:sp>
        <p:nvSpPr>
          <p:cNvPr id="26" name="TextBox 25">
            <a:extLst>
              <a:ext uri="{FF2B5EF4-FFF2-40B4-BE49-F238E27FC236}">
                <a16:creationId xmlns:a16="http://schemas.microsoft.com/office/drawing/2014/main" id="{6BB621C4-F7E4-4EBA-992B-9EEE4A57924C}"/>
              </a:ext>
            </a:extLst>
          </p:cNvPr>
          <p:cNvSpPr txBox="1"/>
          <p:nvPr/>
        </p:nvSpPr>
        <p:spPr>
          <a:xfrm>
            <a:off x="192865" y="6532179"/>
            <a:ext cx="7537003" cy="230832"/>
          </a:xfrm>
          <a:prstGeom prst="rect">
            <a:avLst/>
          </a:prstGeom>
          <a:solidFill>
            <a:schemeClr val="bg1"/>
          </a:solidFill>
          <a:effectLst/>
        </p:spPr>
        <p:txBody>
          <a:bodyPr wrap="square" rtlCol="0">
            <a:spAutoFit/>
          </a:bodyPr>
          <a:lstStyle/>
          <a:p>
            <a:pPr marL="228600" indent="-228600">
              <a:buFont typeface="+mj-lt"/>
              <a:buAutoNum type="arabicPeriod"/>
            </a:pPr>
            <a:r>
              <a:rPr lang="en-US" sz="900" dirty="0">
                <a:solidFill>
                  <a:schemeClr val="accent2"/>
                </a:solidFill>
                <a:latin typeface="+mj-lt"/>
              </a:rPr>
              <a:t>NICE. (2021). </a:t>
            </a:r>
            <a:r>
              <a:rPr lang="en-US" sz="900" dirty="0" err="1">
                <a:solidFill>
                  <a:schemeClr val="accent2"/>
                </a:solidFill>
                <a:latin typeface="+mj-lt"/>
              </a:rPr>
              <a:t>UroLift</a:t>
            </a:r>
            <a:r>
              <a:rPr lang="en-US" sz="900" dirty="0">
                <a:solidFill>
                  <a:schemeClr val="accent2"/>
                </a:solidFill>
                <a:latin typeface="+mj-lt"/>
              </a:rPr>
              <a:t> for treating lower urinary tract symptoms of </a:t>
            </a:r>
            <a:r>
              <a:rPr lang="en-GB" sz="900" dirty="0">
                <a:solidFill>
                  <a:schemeClr val="accent2"/>
                </a:solidFill>
                <a:latin typeface="+mj-lt"/>
              </a:rPr>
              <a:t>benign prostatic hyperplasia. Medical Technologies Guidance, 4 May 2021.</a:t>
            </a:r>
          </a:p>
        </p:txBody>
      </p:sp>
    </p:spTree>
    <p:extLst>
      <p:ext uri="{BB962C8B-B14F-4D97-AF65-F5344CB8AC3E}">
        <p14:creationId xmlns:p14="http://schemas.microsoft.com/office/powerpoint/2010/main" val="396515463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E7D7D-66C4-4622-A175-8ABFE049F346}"/>
              </a:ext>
            </a:extLst>
          </p:cNvPr>
          <p:cNvSpPr>
            <a:spLocks noGrp="1"/>
          </p:cNvSpPr>
          <p:nvPr>
            <p:ph type="body" sz="quarter" idx="13"/>
          </p:nvPr>
        </p:nvSpPr>
        <p:spPr>
          <a:xfrm>
            <a:off x="747186" y="679585"/>
            <a:ext cx="11061700" cy="826757"/>
          </a:xfrm>
        </p:spPr>
        <p:txBody>
          <a:bodyPr/>
          <a:lstStyle/>
          <a:p>
            <a:r>
              <a:rPr lang="en-GB" dirty="0"/>
              <a:t>Looking to the future – Moving from day surgery to outpatient setting</a:t>
            </a:r>
          </a:p>
        </p:txBody>
      </p:sp>
      <p:sp>
        <p:nvSpPr>
          <p:cNvPr id="3" name="Content Placeholder 2">
            <a:extLst>
              <a:ext uri="{FF2B5EF4-FFF2-40B4-BE49-F238E27FC236}">
                <a16:creationId xmlns:a16="http://schemas.microsoft.com/office/drawing/2014/main" id="{93D818B9-BC83-49B4-86CF-FF3E7414E652}"/>
              </a:ext>
            </a:extLst>
          </p:cNvPr>
          <p:cNvSpPr>
            <a:spLocks noGrp="1"/>
          </p:cNvSpPr>
          <p:nvPr>
            <p:ph idx="1"/>
          </p:nvPr>
        </p:nvSpPr>
        <p:spPr>
          <a:xfrm>
            <a:off x="504825" y="3145970"/>
            <a:ext cx="5231829" cy="3588452"/>
          </a:xfrm>
        </p:spPr>
        <p:txBody>
          <a:bodyPr/>
          <a:lstStyle/>
          <a:p>
            <a:pPr>
              <a:spcAft>
                <a:spcPts val="1200"/>
              </a:spcAft>
            </a:pPr>
            <a:r>
              <a:rPr lang="en-US" sz="1800" dirty="0">
                <a:latin typeface="+mj-lt"/>
              </a:rPr>
              <a:t>This </a:t>
            </a:r>
            <a:r>
              <a:rPr lang="en-GB" sz="1800" dirty="0">
                <a:latin typeface="+mj-lt"/>
              </a:rPr>
              <a:t>recommendation is being followed </a:t>
            </a:r>
            <a:r>
              <a:rPr lang="en-US" sz="1800" dirty="0">
                <a:latin typeface="+mj-lt"/>
              </a:rPr>
              <a:t>by some NHS Trusts, who are moving the </a:t>
            </a:r>
            <a:r>
              <a:rPr lang="en-US" sz="1800" dirty="0" err="1">
                <a:latin typeface="+mj-lt"/>
              </a:rPr>
              <a:t>UroLift</a:t>
            </a:r>
            <a:r>
              <a:rPr lang="en-US" sz="1800" dirty="0">
                <a:latin typeface="+mj-lt"/>
              </a:rPr>
              <a:t> System procedure to outpatients. </a:t>
            </a:r>
          </a:p>
          <a:p>
            <a:pPr>
              <a:spcAft>
                <a:spcPts val="1200"/>
              </a:spcAft>
            </a:pPr>
            <a:r>
              <a:rPr lang="en-US" sz="1800" dirty="0">
                <a:latin typeface="+mj-lt"/>
              </a:rPr>
              <a:t>At Birmingham City Hospital, in the short-term, competing clinical priorities associated with the COVID-19 recovery mean there is currently no capacity in the outpatient setting for </a:t>
            </a:r>
            <a:r>
              <a:rPr lang="en-US" sz="1800" dirty="0" err="1">
                <a:latin typeface="+mj-lt"/>
              </a:rPr>
              <a:t>UroLift</a:t>
            </a:r>
            <a:r>
              <a:rPr lang="en-US" sz="1800" dirty="0">
                <a:latin typeface="+mj-lt"/>
              </a:rPr>
              <a:t> procedures.</a:t>
            </a:r>
          </a:p>
          <a:p>
            <a:pPr>
              <a:spcAft>
                <a:spcPts val="1200"/>
              </a:spcAft>
            </a:pPr>
            <a:r>
              <a:rPr lang="en-US" sz="1800" dirty="0">
                <a:latin typeface="+mj-lt"/>
              </a:rPr>
              <a:t>Instead, we look towards 2022, when we hope to move the service to </a:t>
            </a:r>
            <a:r>
              <a:rPr lang="en-GB" sz="1800" dirty="0">
                <a:latin typeface="+mj-lt"/>
              </a:rPr>
              <a:t>an ambulatory setting.</a:t>
            </a:r>
            <a:endParaRPr lang="en-GB" dirty="0">
              <a:latin typeface="+mj-lt"/>
            </a:endParaRPr>
          </a:p>
        </p:txBody>
      </p:sp>
      <p:pic>
        <p:nvPicPr>
          <p:cNvPr id="7" name="Picture 6">
            <a:extLst>
              <a:ext uri="{FF2B5EF4-FFF2-40B4-BE49-F238E27FC236}">
                <a16:creationId xmlns:a16="http://schemas.microsoft.com/office/drawing/2014/main" id="{33E5B37D-900D-4651-A1AE-82B61EAE03EA}"/>
              </a:ext>
            </a:extLst>
          </p:cNvPr>
          <p:cNvPicPr>
            <a:picLocks noChangeAspect="1"/>
          </p:cNvPicPr>
          <p:nvPr/>
        </p:nvPicPr>
        <p:blipFill>
          <a:blip r:embed="rId2"/>
          <a:stretch>
            <a:fillRect/>
          </a:stretch>
        </p:blipFill>
        <p:spPr>
          <a:xfrm>
            <a:off x="6851651" y="3134498"/>
            <a:ext cx="4530724" cy="3025576"/>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4E637A7-6F6F-4FBA-AB84-4115F670C90A}"/>
              </a:ext>
            </a:extLst>
          </p:cNvPr>
          <p:cNvSpPr txBox="1"/>
          <p:nvPr/>
        </p:nvSpPr>
        <p:spPr>
          <a:xfrm>
            <a:off x="1994694" y="1780625"/>
            <a:ext cx="8202611" cy="923330"/>
          </a:xfrm>
          <a:prstGeom prst="rect">
            <a:avLst/>
          </a:prstGeom>
          <a:noFill/>
          <a:effectLst/>
        </p:spPr>
        <p:txBody>
          <a:bodyPr wrap="square">
            <a:spAutoFit/>
          </a:bodyPr>
          <a:lstStyle/>
          <a:p>
            <a:pPr algn="ctr"/>
            <a:r>
              <a:rPr lang="en-GB" b="1" dirty="0">
                <a:solidFill>
                  <a:schemeClr val="accent2"/>
                </a:solidFill>
                <a:latin typeface="+mj-lt"/>
              </a:rPr>
              <a:t>Recommendations by </a:t>
            </a:r>
            <a:r>
              <a:rPr lang="en-US" b="1" dirty="0">
                <a:solidFill>
                  <a:schemeClr val="accent2"/>
                </a:solidFill>
                <a:latin typeface="+mj-lt"/>
              </a:rPr>
              <a:t>BADS, </a:t>
            </a:r>
            <a:r>
              <a:rPr lang="en-GB" b="1" dirty="0">
                <a:solidFill>
                  <a:schemeClr val="accent2"/>
                </a:solidFill>
                <a:latin typeface="+mj-lt"/>
              </a:rPr>
              <a:t>GIRFT and </a:t>
            </a:r>
            <a:r>
              <a:rPr lang="en-US" b="1" dirty="0">
                <a:solidFill>
                  <a:schemeClr val="accent2"/>
                </a:solidFill>
                <a:latin typeface="+mj-lt"/>
              </a:rPr>
              <a:t>CPOC: </a:t>
            </a:r>
          </a:p>
          <a:p>
            <a:pPr algn="ctr"/>
            <a:r>
              <a:rPr lang="en-US" b="1" dirty="0" err="1">
                <a:solidFill>
                  <a:schemeClr val="tx2"/>
                </a:solidFill>
                <a:latin typeface="+mj-lt"/>
              </a:rPr>
              <a:t>UroLift</a:t>
            </a:r>
            <a:r>
              <a:rPr lang="en-US" b="1" dirty="0">
                <a:solidFill>
                  <a:schemeClr val="tx2"/>
                </a:solidFill>
                <a:latin typeface="+mj-lt"/>
              </a:rPr>
              <a:t> System </a:t>
            </a:r>
            <a:r>
              <a:rPr lang="en-US" b="1" dirty="0">
                <a:solidFill>
                  <a:schemeClr val="accent2"/>
                </a:solidFill>
                <a:latin typeface="+mj-lt"/>
              </a:rPr>
              <a:t>– a key procedure where “</a:t>
            </a:r>
            <a:r>
              <a:rPr lang="en-US" b="1" i="1" dirty="0">
                <a:solidFill>
                  <a:schemeClr val="accent2"/>
                </a:solidFill>
                <a:latin typeface="+mj-lt"/>
              </a:rPr>
              <a:t>the focus should be to develop an outpatient rather than day surgery pathway</a:t>
            </a:r>
            <a:r>
              <a:rPr lang="en-US" b="1" dirty="0">
                <a:solidFill>
                  <a:schemeClr val="accent2"/>
                </a:solidFill>
                <a:latin typeface="+mj-lt"/>
              </a:rPr>
              <a:t>”</a:t>
            </a:r>
            <a:r>
              <a:rPr lang="en-US" b="1" baseline="30000" dirty="0">
                <a:solidFill>
                  <a:schemeClr val="accent2"/>
                </a:solidFill>
                <a:latin typeface="+mj-lt"/>
              </a:rPr>
              <a:t>1</a:t>
            </a:r>
            <a:r>
              <a:rPr lang="en-US" b="1" dirty="0">
                <a:solidFill>
                  <a:schemeClr val="accent2"/>
                </a:solidFill>
                <a:latin typeface="+mj-lt"/>
              </a:rPr>
              <a:t> </a:t>
            </a:r>
          </a:p>
        </p:txBody>
      </p:sp>
      <p:sp>
        <p:nvSpPr>
          <p:cNvPr id="10" name="TextBox 9">
            <a:extLst>
              <a:ext uri="{FF2B5EF4-FFF2-40B4-BE49-F238E27FC236}">
                <a16:creationId xmlns:a16="http://schemas.microsoft.com/office/drawing/2014/main" id="{9C2EC207-7895-4DE9-9395-3700E0811377}"/>
              </a:ext>
            </a:extLst>
          </p:cNvPr>
          <p:cNvSpPr txBox="1"/>
          <p:nvPr/>
        </p:nvSpPr>
        <p:spPr>
          <a:xfrm>
            <a:off x="221265" y="6446991"/>
            <a:ext cx="6520543" cy="246221"/>
          </a:xfrm>
          <a:prstGeom prst="rect">
            <a:avLst/>
          </a:prstGeom>
          <a:solidFill>
            <a:schemeClr val="bg1"/>
          </a:solidFill>
          <a:effectLst/>
        </p:spPr>
        <p:txBody>
          <a:bodyPr wrap="square" rtlCol="0">
            <a:spAutoFit/>
          </a:bodyPr>
          <a:lstStyle/>
          <a:p>
            <a:pPr marL="228600" indent="-228600">
              <a:buAutoNum type="arabicPeriod"/>
            </a:pPr>
            <a:r>
              <a:rPr lang="en-US" sz="1000" dirty="0">
                <a:solidFill>
                  <a:schemeClr val="accent2"/>
                </a:solidFill>
                <a:latin typeface="+mj-lt"/>
              </a:rPr>
              <a:t>GIRFT, CPOC, and BADS (2020). Report: National Day Surgery </a:t>
            </a:r>
            <a:r>
              <a:rPr lang="en-GB" sz="1000" dirty="0">
                <a:solidFill>
                  <a:schemeClr val="accent2"/>
                </a:solidFill>
                <a:latin typeface="+mj-lt"/>
              </a:rPr>
              <a:t>Delivery Pack</a:t>
            </a:r>
          </a:p>
        </p:txBody>
      </p:sp>
      <p:sp>
        <p:nvSpPr>
          <p:cNvPr id="4" name="Rectangle 3">
            <a:extLst>
              <a:ext uri="{FF2B5EF4-FFF2-40B4-BE49-F238E27FC236}">
                <a16:creationId xmlns:a16="http://schemas.microsoft.com/office/drawing/2014/main" id="{E98C98B0-733D-45B2-8F14-F21039D9B6C0}"/>
              </a:ext>
            </a:extLst>
          </p:cNvPr>
          <p:cNvSpPr/>
          <p:nvPr/>
        </p:nvSpPr>
        <p:spPr>
          <a:xfrm>
            <a:off x="1819275" y="1657350"/>
            <a:ext cx="9001125" cy="116205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38685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540E56-0625-4F52-B2BE-DC8F6361D032}"/>
              </a:ext>
            </a:extLst>
          </p:cNvPr>
          <p:cNvSpPr>
            <a:spLocks noGrp="1"/>
          </p:cNvSpPr>
          <p:nvPr>
            <p:ph type="body" sz="quarter" idx="13"/>
          </p:nvPr>
        </p:nvSpPr>
        <p:spPr/>
        <p:txBody>
          <a:bodyPr/>
          <a:lstStyle/>
          <a:p>
            <a:r>
              <a:rPr lang="en-GB" dirty="0"/>
              <a:t>References</a:t>
            </a:r>
          </a:p>
        </p:txBody>
      </p:sp>
      <p:sp>
        <p:nvSpPr>
          <p:cNvPr id="3" name="Content Placeholder 2">
            <a:extLst>
              <a:ext uri="{FF2B5EF4-FFF2-40B4-BE49-F238E27FC236}">
                <a16:creationId xmlns:a16="http://schemas.microsoft.com/office/drawing/2014/main" id="{93FA1814-C122-4619-A468-B86F4819CE49}"/>
              </a:ext>
            </a:extLst>
          </p:cNvPr>
          <p:cNvSpPr>
            <a:spLocks noGrp="1"/>
          </p:cNvSpPr>
          <p:nvPr>
            <p:ph idx="1"/>
          </p:nvPr>
        </p:nvSpPr>
        <p:spPr/>
        <p:txBody>
          <a:bodyPr/>
          <a:lstStyle/>
          <a:p>
            <a:pPr marL="0" indent="0">
              <a:spcAft>
                <a:spcPts val="1800"/>
              </a:spcAft>
              <a:buNone/>
            </a:pPr>
            <a:r>
              <a:rPr lang="en-US" sz="1400" dirty="0">
                <a:solidFill>
                  <a:schemeClr val="accent2"/>
                </a:solidFill>
                <a:latin typeface="+mj-lt"/>
              </a:rPr>
              <a:t>Ehsanullah, S. and </a:t>
            </a:r>
            <a:r>
              <a:rPr lang="en-US" sz="1400" dirty="0" err="1">
                <a:solidFill>
                  <a:schemeClr val="accent2"/>
                </a:solidFill>
                <a:latin typeface="+mj-lt"/>
              </a:rPr>
              <a:t>Dhanasekaran</a:t>
            </a:r>
            <a:r>
              <a:rPr lang="en-US" sz="1400" dirty="0">
                <a:solidFill>
                  <a:schemeClr val="accent2"/>
                </a:solidFill>
                <a:latin typeface="+mj-lt"/>
              </a:rPr>
              <a:t>, A. (2019). Is hypothermic lignocaine better than normothermic lignocaine for flexible cystoscopy procedures? Prospective Single Blinded </a:t>
            </a:r>
            <a:r>
              <a:rPr lang="en-US" sz="1400" dirty="0" err="1">
                <a:solidFill>
                  <a:schemeClr val="accent2"/>
                </a:solidFill>
                <a:latin typeface="+mj-lt"/>
              </a:rPr>
              <a:t>Randomised</a:t>
            </a:r>
            <a:r>
              <a:rPr lang="en-US" sz="1400" dirty="0">
                <a:solidFill>
                  <a:schemeClr val="accent2"/>
                </a:solidFill>
                <a:latin typeface="+mj-lt"/>
              </a:rPr>
              <a:t> </a:t>
            </a:r>
            <a:r>
              <a:rPr lang="en-GB" sz="1400" dirty="0">
                <a:solidFill>
                  <a:schemeClr val="accent2"/>
                </a:solidFill>
                <a:latin typeface="+mj-lt"/>
              </a:rPr>
              <a:t>Study. </a:t>
            </a:r>
            <a:r>
              <a:rPr lang="en-GB" sz="1400" i="1" dirty="0">
                <a:solidFill>
                  <a:schemeClr val="accent2"/>
                </a:solidFill>
                <a:latin typeface="+mj-lt"/>
              </a:rPr>
              <a:t>JELEU</a:t>
            </a:r>
            <a:r>
              <a:rPr lang="en-GB" sz="1400" dirty="0">
                <a:solidFill>
                  <a:schemeClr val="accent2"/>
                </a:solidFill>
                <a:latin typeface="+mj-lt"/>
              </a:rPr>
              <a:t>, 2 (Special Issue 1), pp. e4–e5.</a:t>
            </a:r>
          </a:p>
          <a:p>
            <a:pPr marL="0" indent="0">
              <a:spcAft>
                <a:spcPts val="1800"/>
              </a:spcAft>
              <a:buNone/>
            </a:pPr>
            <a:r>
              <a:rPr lang="en-US" sz="1400" dirty="0">
                <a:solidFill>
                  <a:schemeClr val="accent2"/>
                </a:solidFill>
                <a:latin typeface="+mj-lt"/>
              </a:rPr>
              <a:t>GIRFT, CPOC, and BADS (2020). Report: National Day Surgery </a:t>
            </a:r>
            <a:r>
              <a:rPr lang="en-GB" sz="1400" dirty="0">
                <a:solidFill>
                  <a:schemeClr val="accent2"/>
                </a:solidFill>
                <a:latin typeface="+mj-lt"/>
              </a:rPr>
              <a:t>Delivery Pack</a:t>
            </a:r>
          </a:p>
          <a:p>
            <a:pPr marL="0" indent="0">
              <a:spcAft>
                <a:spcPts val="1800"/>
              </a:spcAft>
              <a:buNone/>
            </a:pPr>
            <a:r>
              <a:rPr lang="fr-FR" sz="1400" dirty="0">
                <a:solidFill>
                  <a:schemeClr val="accent2"/>
                </a:solidFill>
                <a:latin typeface="+mj-lt"/>
              </a:rPr>
              <a:t>Gravas, S. </a:t>
            </a:r>
            <a:r>
              <a:rPr lang="fr-FR" sz="1400" i="1" dirty="0">
                <a:solidFill>
                  <a:schemeClr val="accent2"/>
                </a:solidFill>
                <a:latin typeface="+mj-lt"/>
              </a:rPr>
              <a:t>et al. </a:t>
            </a:r>
            <a:r>
              <a:rPr lang="fr-FR" sz="1400" dirty="0">
                <a:solidFill>
                  <a:schemeClr val="accent2"/>
                </a:solidFill>
                <a:latin typeface="+mj-lt"/>
              </a:rPr>
              <a:t>(2021). EAU Guidelines on Management of </a:t>
            </a:r>
            <a:r>
              <a:rPr lang="en-US" sz="1400" dirty="0">
                <a:solidFill>
                  <a:schemeClr val="accent2"/>
                </a:solidFill>
                <a:latin typeface="+mj-lt"/>
              </a:rPr>
              <a:t>Non-Neurogenic Male Lower Urinary Tract Symptoms (LUTS), incl. Benign Prostatic Obstruction (BPO)</a:t>
            </a:r>
          </a:p>
          <a:p>
            <a:pPr marL="0" indent="0">
              <a:spcAft>
                <a:spcPts val="1800"/>
              </a:spcAft>
              <a:buNone/>
            </a:pPr>
            <a:r>
              <a:rPr lang="en-GB" sz="1400" dirty="0">
                <a:solidFill>
                  <a:schemeClr val="accent2"/>
                </a:solidFill>
                <a:latin typeface="+mj-lt"/>
              </a:rPr>
              <a:t>Hospital Episode Statistics, NHS Digital, 2019</a:t>
            </a:r>
            <a:endParaRPr lang="en-US" sz="1400" dirty="0">
              <a:solidFill>
                <a:schemeClr val="accent2"/>
              </a:solidFill>
              <a:latin typeface="+mj-lt"/>
            </a:endParaRPr>
          </a:p>
          <a:p>
            <a:pPr marL="0" indent="0">
              <a:spcAft>
                <a:spcPts val="1800"/>
              </a:spcAft>
              <a:buNone/>
            </a:pPr>
            <a:r>
              <a:rPr lang="en-US" sz="1400" dirty="0">
                <a:solidFill>
                  <a:schemeClr val="accent2"/>
                </a:solidFill>
                <a:latin typeface="+mj-lt"/>
              </a:rPr>
              <a:t>NICE. (2021). </a:t>
            </a:r>
            <a:r>
              <a:rPr lang="en-US" sz="1400" dirty="0" err="1">
                <a:solidFill>
                  <a:schemeClr val="accent2"/>
                </a:solidFill>
                <a:latin typeface="+mj-lt"/>
              </a:rPr>
              <a:t>UroLift</a:t>
            </a:r>
            <a:r>
              <a:rPr lang="en-US" sz="1400" dirty="0">
                <a:solidFill>
                  <a:schemeClr val="accent2"/>
                </a:solidFill>
                <a:latin typeface="+mj-lt"/>
              </a:rPr>
              <a:t> for treating lower urinary tract symptoms of </a:t>
            </a:r>
            <a:r>
              <a:rPr lang="en-GB" sz="1400" dirty="0">
                <a:solidFill>
                  <a:schemeClr val="accent2"/>
                </a:solidFill>
                <a:latin typeface="+mj-lt"/>
              </a:rPr>
              <a:t>benign prostatic hyperplasia. Medical Technologies Guidance, 4 May 2021.</a:t>
            </a:r>
          </a:p>
          <a:p>
            <a:pPr marL="0" indent="0">
              <a:spcAft>
                <a:spcPts val="1800"/>
              </a:spcAft>
              <a:buNone/>
            </a:pPr>
            <a:r>
              <a:rPr lang="en-GB" sz="1400" dirty="0">
                <a:solidFill>
                  <a:schemeClr val="accent2"/>
                </a:solidFill>
                <a:effectLst/>
                <a:latin typeface="+mj-lt"/>
                <a:ea typeface="Calibri" panose="020F0502020204030204" pitchFamily="34" charset="0"/>
                <a:cs typeface="Arial" panose="020B0604020202020204" pitchFamily="34" charset="0"/>
              </a:rPr>
              <a:t>NICE Shared Learning Case Study. Urolift – a community-based alternative treatment for Benign Prostatic Obstruction (BPO). Royal Devon &amp; Exeter NHS Trust. Nov 2019. </a:t>
            </a:r>
          </a:p>
          <a:p>
            <a:pPr marL="0" indent="0">
              <a:spcAft>
                <a:spcPts val="1800"/>
              </a:spcAft>
              <a:buNone/>
            </a:pPr>
            <a:r>
              <a:rPr lang="en-GB" sz="1400" dirty="0">
                <a:solidFill>
                  <a:schemeClr val="accent2"/>
                </a:solidFill>
                <a:effectLst/>
                <a:latin typeface="+mj-lt"/>
                <a:ea typeface="Calibri" panose="020F0502020204030204" pitchFamily="34" charset="0"/>
                <a:cs typeface="Arial" panose="020B0604020202020204" pitchFamily="34" charset="0"/>
              </a:rPr>
              <a:t>NICE Shared Learning Case Study. Urolift – Adoption of </a:t>
            </a:r>
            <a:r>
              <a:rPr lang="en-GB" sz="1400" dirty="0" err="1">
                <a:solidFill>
                  <a:schemeClr val="accent2"/>
                </a:solidFill>
                <a:effectLst/>
                <a:latin typeface="+mj-lt"/>
                <a:ea typeface="Calibri" panose="020F0502020204030204" pitchFamily="34" charset="0"/>
                <a:cs typeface="Arial" panose="020B0604020202020204" pitchFamily="34" charset="0"/>
              </a:rPr>
              <a:t>UroLift</a:t>
            </a:r>
            <a:r>
              <a:rPr lang="en-GB" sz="1400" dirty="0">
                <a:solidFill>
                  <a:schemeClr val="accent2"/>
                </a:solidFill>
                <a:effectLst/>
                <a:latin typeface="+mj-lt"/>
                <a:ea typeface="Calibri" panose="020F0502020204030204" pitchFamily="34" charset="0"/>
                <a:cs typeface="Arial" panose="020B0604020202020204" pitchFamily="34" charset="0"/>
              </a:rPr>
              <a:t> procedure, an ambulatory pathway for patients suffering from Lower Urinary Tract Symptoms of Benign Prostatic Hyperplasia. Norfolk &amp; Norwich University Hospitals NHS Trust. Nov 2016.</a:t>
            </a:r>
          </a:p>
          <a:p>
            <a:pPr marL="0" indent="0">
              <a:spcAft>
                <a:spcPts val="1800"/>
              </a:spcAft>
              <a:buNone/>
            </a:pPr>
            <a:r>
              <a:rPr lang="en-GB" sz="1400" dirty="0" err="1">
                <a:solidFill>
                  <a:schemeClr val="accent2"/>
                </a:solidFill>
                <a:effectLst/>
                <a:latin typeface="+mj-lt"/>
                <a:ea typeface="Times New Roman" panose="02020603050405020304" pitchFamily="18" charset="0"/>
                <a:cs typeface="EQHIT Y+ Humanist 521 BT"/>
              </a:rPr>
              <a:t>Roehrborn</a:t>
            </a:r>
            <a:r>
              <a:rPr lang="en-GB" sz="1400" dirty="0">
                <a:solidFill>
                  <a:schemeClr val="accent2"/>
                </a:solidFill>
                <a:effectLst/>
                <a:latin typeface="+mj-lt"/>
                <a:ea typeface="Times New Roman" panose="02020603050405020304" pitchFamily="18" charset="0"/>
                <a:cs typeface="EQHIT Y+ Humanist 521 BT"/>
              </a:rPr>
              <a:t> CG et al. Five year results of the prospective randomized controlled prostatic urethral L.I.F.T. study. </a:t>
            </a:r>
            <a:r>
              <a:rPr lang="en-GB" sz="1400" i="1" dirty="0">
                <a:solidFill>
                  <a:schemeClr val="accent2"/>
                </a:solidFill>
                <a:effectLst/>
                <a:latin typeface="+mj-lt"/>
                <a:ea typeface="Times New Roman" panose="02020603050405020304" pitchFamily="18" charset="0"/>
                <a:cs typeface="EQHIT Y+ Humanist 521 BT"/>
              </a:rPr>
              <a:t>Can J </a:t>
            </a:r>
            <a:r>
              <a:rPr lang="en-GB" sz="1400" i="1" dirty="0" err="1">
                <a:solidFill>
                  <a:schemeClr val="accent2"/>
                </a:solidFill>
                <a:effectLst/>
                <a:latin typeface="+mj-lt"/>
                <a:ea typeface="Times New Roman" panose="02020603050405020304" pitchFamily="18" charset="0"/>
                <a:cs typeface="EQHIT Y+ Humanist 521 BT"/>
              </a:rPr>
              <a:t>Urol</a:t>
            </a:r>
            <a:r>
              <a:rPr lang="en-GB" sz="1400" dirty="0">
                <a:solidFill>
                  <a:schemeClr val="accent2"/>
                </a:solidFill>
                <a:effectLst/>
                <a:latin typeface="+mj-lt"/>
                <a:ea typeface="Times New Roman" panose="02020603050405020304" pitchFamily="18" charset="0"/>
                <a:cs typeface="EQHIT Y+ Humanist 521 BT"/>
              </a:rPr>
              <a:t> 2017; 24(3); 8802-8813.</a:t>
            </a:r>
            <a:endParaRPr lang="en-GB" sz="1400" dirty="0">
              <a:solidFill>
                <a:schemeClr val="accent2"/>
              </a:solidFill>
              <a:latin typeface="+mj-lt"/>
            </a:endParaRPr>
          </a:p>
          <a:p>
            <a:pPr marL="228600" indent="-228600">
              <a:spcAft>
                <a:spcPts val="1800"/>
              </a:spcAft>
              <a:buFont typeface="Arial"/>
              <a:buAutoNum type="arabicPeriod"/>
            </a:pPr>
            <a:endParaRPr lang="en-GB" sz="1400" dirty="0">
              <a:solidFill>
                <a:schemeClr val="accent2"/>
              </a:solidFill>
              <a:latin typeface="+mj-lt"/>
            </a:endParaRPr>
          </a:p>
          <a:p>
            <a:pPr marL="228600" indent="-228600">
              <a:spcAft>
                <a:spcPts val="1800"/>
              </a:spcAft>
              <a:buAutoNum type="arabicPeriod"/>
            </a:pPr>
            <a:endParaRPr lang="en-GB" sz="1400" dirty="0">
              <a:solidFill>
                <a:schemeClr val="accent2"/>
              </a:solidFill>
              <a:latin typeface="+mj-lt"/>
            </a:endParaRPr>
          </a:p>
          <a:p>
            <a:pPr marL="228600" indent="-228600">
              <a:spcAft>
                <a:spcPts val="1800"/>
              </a:spcAft>
              <a:buAutoNum type="arabicPeriod"/>
            </a:pPr>
            <a:endParaRPr lang="en-GB" sz="1400" dirty="0">
              <a:solidFill>
                <a:schemeClr val="accent2"/>
              </a:solidFill>
              <a:latin typeface="+mj-lt"/>
            </a:endParaRPr>
          </a:p>
          <a:p>
            <a:pPr>
              <a:spcAft>
                <a:spcPts val="1800"/>
              </a:spcAft>
            </a:pPr>
            <a:endParaRPr lang="en-GB" sz="1400" dirty="0"/>
          </a:p>
        </p:txBody>
      </p:sp>
    </p:spTree>
    <p:extLst>
      <p:ext uri="{BB962C8B-B14F-4D97-AF65-F5344CB8AC3E}">
        <p14:creationId xmlns:p14="http://schemas.microsoft.com/office/powerpoint/2010/main" val="375118212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1C0B34-7DC3-4763-9B51-6269E2A19F29}"/>
              </a:ext>
            </a:extLst>
          </p:cNvPr>
          <p:cNvSpPr>
            <a:spLocks noGrp="1"/>
          </p:cNvSpPr>
          <p:nvPr>
            <p:ph type="body" sz="quarter" idx="13"/>
          </p:nvPr>
        </p:nvSpPr>
        <p:spPr/>
        <p:txBody>
          <a:bodyPr/>
          <a:lstStyle/>
          <a:p>
            <a:r>
              <a:rPr lang="en-GB" dirty="0"/>
              <a:t>Day case surgery – Developing best practice pathways</a:t>
            </a:r>
          </a:p>
        </p:txBody>
      </p:sp>
      <p:sp>
        <p:nvSpPr>
          <p:cNvPr id="3" name="Content Placeholder 2">
            <a:extLst>
              <a:ext uri="{FF2B5EF4-FFF2-40B4-BE49-F238E27FC236}">
                <a16:creationId xmlns:a16="http://schemas.microsoft.com/office/drawing/2014/main" id="{969CA1C7-6F2B-4217-9683-6025A5C9606C}"/>
              </a:ext>
            </a:extLst>
          </p:cNvPr>
          <p:cNvSpPr>
            <a:spLocks noGrp="1"/>
          </p:cNvSpPr>
          <p:nvPr>
            <p:ph idx="1"/>
          </p:nvPr>
        </p:nvSpPr>
        <p:spPr>
          <a:xfrm>
            <a:off x="747186" y="2039164"/>
            <a:ext cx="5979458" cy="4257792"/>
          </a:xfrm>
        </p:spPr>
        <p:txBody>
          <a:bodyPr/>
          <a:lstStyle/>
          <a:p>
            <a:r>
              <a:rPr lang="en-US" b="0" i="0" u="none" strike="noStrike" baseline="0" dirty="0">
                <a:latin typeface="Arial" panose="020B0604020202020204" pitchFamily="34" charset="0"/>
              </a:rPr>
              <a:t>Across all surgical admissions in England, use of day case surgery is increasing </a:t>
            </a:r>
          </a:p>
          <a:p>
            <a:pPr lvl="1"/>
            <a:r>
              <a:rPr lang="en-US" b="0" i="0" u="none" strike="noStrike" baseline="0" dirty="0">
                <a:solidFill>
                  <a:schemeClr val="tx2"/>
                </a:solidFill>
                <a:latin typeface="Arial" panose="020B0604020202020204" pitchFamily="34" charset="0"/>
              </a:rPr>
              <a:t>66% of all surgical admissions are now undertaken as day cases.</a:t>
            </a:r>
            <a:r>
              <a:rPr lang="en-US" b="0" i="0" u="none" strike="noStrike" baseline="30000" dirty="0">
                <a:solidFill>
                  <a:schemeClr val="tx2"/>
                </a:solidFill>
                <a:latin typeface="Arial" panose="020B0604020202020204" pitchFamily="34" charset="0"/>
              </a:rPr>
              <a:t>1</a:t>
            </a:r>
            <a:r>
              <a:rPr lang="en-US" b="0" i="0" u="none" strike="noStrike" baseline="0" dirty="0">
                <a:solidFill>
                  <a:schemeClr val="tx2"/>
                </a:solidFill>
                <a:latin typeface="Arial" panose="020B0604020202020204" pitchFamily="34" charset="0"/>
              </a:rPr>
              <a:t> </a:t>
            </a:r>
          </a:p>
          <a:p>
            <a:pPr lvl="1"/>
            <a:endParaRPr lang="en-US" b="0" i="0" u="none" strike="noStrike" baseline="0" dirty="0">
              <a:solidFill>
                <a:schemeClr val="tx2"/>
              </a:solidFill>
              <a:latin typeface="Arial" panose="020B0604020202020204" pitchFamily="34" charset="0"/>
            </a:endParaRPr>
          </a:p>
          <a:p>
            <a:r>
              <a:rPr lang="en-US" b="0" i="0" u="none" strike="noStrike" baseline="0" dirty="0">
                <a:latin typeface="Arial" panose="020B0604020202020204" pitchFamily="34" charset="0"/>
              </a:rPr>
              <a:t>Despite advances in surgery for benign prostatic enlargement (BPE):</a:t>
            </a:r>
          </a:p>
          <a:p>
            <a:pPr lvl="1"/>
            <a:r>
              <a:rPr lang="en-US" dirty="0">
                <a:solidFill>
                  <a:schemeClr val="tx2"/>
                </a:solidFill>
                <a:latin typeface="Arial" panose="020B0604020202020204" pitchFamily="34" charset="0"/>
              </a:rPr>
              <a:t>O</a:t>
            </a:r>
            <a:r>
              <a:rPr lang="en-US" b="0" i="0" u="none" strike="noStrike" baseline="0" dirty="0">
                <a:solidFill>
                  <a:schemeClr val="tx2"/>
                </a:solidFill>
                <a:latin typeface="Arial" panose="020B0604020202020204" pitchFamily="34" charset="0"/>
              </a:rPr>
              <a:t>nly 14% of BPH </a:t>
            </a:r>
            <a:r>
              <a:rPr lang="en-US" dirty="0">
                <a:solidFill>
                  <a:schemeClr val="tx2"/>
                </a:solidFill>
                <a:latin typeface="Arial" panose="020B0604020202020204" pitchFamily="34" charset="0"/>
              </a:rPr>
              <a:t>surgeries are carried out as day case</a:t>
            </a:r>
            <a:r>
              <a:rPr lang="en-US" baseline="30000" dirty="0">
                <a:solidFill>
                  <a:schemeClr val="tx2"/>
                </a:solidFill>
                <a:latin typeface="Arial" panose="020B0604020202020204" pitchFamily="34" charset="0"/>
              </a:rPr>
              <a:t>2</a:t>
            </a:r>
          </a:p>
          <a:p>
            <a:pPr lvl="1"/>
            <a:r>
              <a:rPr lang="en-US" dirty="0">
                <a:solidFill>
                  <a:schemeClr val="tx2"/>
                </a:solidFill>
                <a:latin typeface="Arial" panose="020B0604020202020204" pitchFamily="34" charset="0"/>
              </a:rPr>
              <a:t>TURP is one of the elective procedures identified by BADS/GIRFT for development of a day surgery pathway</a:t>
            </a:r>
            <a:r>
              <a:rPr lang="en-US" baseline="30000" dirty="0">
                <a:solidFill>
                  <a:schemeClr val="tx2"/>
                </a:solidFill>
                <a:latin typeface="Arial" panose="020B0604020202020204" pitchFamily="34" charset="0"/>
              </a:rPr>
              <a:t>1</a:t>
            </a:r>
          </a:p>
          <a:p>
            <a:pPr lvl="1"/>
            <a:r>
              <a:rPr lang="en-US" dirty="0">
                <a:solidFill>
                  <a:schemeClr val="tx2"/>
                </a:solidFill>
                <a:latin typeface="Arial" panose="020B0604020202020204" pitchFamily="34" charset="0"/>
              </a:rPr>
              <a:t>Yet only 5% of TURP is carried out as day case (2019/20)</a:t>
            </a:r>
            <a:r>
              <a:rPr lang="en-US" baseline="30000" dirty="0">
                <a:solidFill>
                  <a:schemeClr val="tx2"/>
                </a:solidFill>
                <a:latin typeface="Arial" panose="020B0604020202020204" pitchFamily="34" charset="0"/>
              </a:rPr>
              <a:t>2</a:t>
            </a:r>
          </a:p>
        </p:txBody>
      </p:sp>
      <p:pic>
        <p:nvPicPr>
          <p:cNvPr id="1026" name="Picture 2" descr="NHS faces huge loss of time and money from cancelled surgery | Public  Finance">
            <a:extLst>
              <a:ext uri="{FF2B5EF4-FFF2-40B4-BE49-F238E27FC236}">
                <a16:creationId xmlns:a16="http://schemas.microsoft.com/office/drawing/2014/main" id="{FA8B72FF-ED64-4F32-A485-784F35642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918" y="2081479"/>
            <a:ext cx="4041895" cy="2309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DC36EB-14FB-4D38-9421-5C145931E9B9}"/>
              </a:ext>
            </a:extLst>
          </p:cNvPr>
          <p:cNvSpPr txBox="1"/>
          <p:nvPr/>
        </p:nvSpPr>
        <p:spPr>
          <a:xfrm>
            <a:off x="7751989" y="4686189"/>
            <a:ext cx="3304950" cy="1200329"/>
          </a:xfrm>
          <a:prstGeom prst="rect">
            <a:avLst/>
          </a:prstGeom>
          <a:solidFill>
            <a:schemeClr val="tx1"/>
          </a:solidFill>
          <a:ln>
            <a:solidFill>
              <a:schemeClr val="accent1"/>
            </a:solidFill>
          </a:ln>
          <a:effectLst/>
        </p:spPr>
        <p:txBody>
          <a:bodyPr wrap="square">
            <a:spAutoFit/>
          </a:bodyPr>
          <a:lstStyle/>
          <a:p>
            <a:pPr algn="ctr"/>
            <a:r>
              <a:rPr lang="en-US" dirty="0">
                <a:solidFill>
                  <a:schemeClr val="bg1"/>
                </a:solidFill>
                <a:latin typeface="Arial" panose="020B0604020202020204" pitchFamily="34" charset="0"/>
              </a:rPr>
              <a:t>Opportunity remains to increase and broaden day case surgery across England,</a:t>
            </a:r>
            <a:r>
              <a:rPr lang="en-US" baseline="30000" dirty="0">
                <a:solidFill>
                  <a:schemeClr val="bg1"/>
                </a:solidFill>
                <a:latin typeface="Arial" panose="020B0604020202020204" pitchFamily="34" charset="0"/>
              </a:rPr>
              <a:t>1</a:t>
            </a:r>
            <a:r>
              <a:rPr lang="en-US" dirty="0">
                <a:solidFill>
                  <a:schemeClr val="bg1"/>
                </a:solidFill>
                <a:latin typeface="Arial" panose="020B0604020202020204" pitchFamily="34" charset="0"/>
              </a:rPr>
              <a:t> particularly in BPH </a:t>
            </a:r>
            <a:endParaRPr lang="en-GB" dirty="0">
              <a:solidFill>
                <a:schemeClr val="bg1"/>
              </a:solidFill>
            </a:endParaRPr>
          </a:p>
        </p:txBody>
      </p:sp>
      <p:sp>
        <p:nvSpPr>
          <p:cNvPr id="5" name="TextBox 4">
            <a:extLst>
              <a:ext uri="{FF2B5EF4-FFF2-40B4-BE49-F238E27FC236}">
                <a16:creationId xmlns:a16="http://schemas.microsoft.com/office/drawing/2014/main" id="{CEE25D8D-6E51-49A9-BCDE-2D598F30DD39}"/>
              </a:ext>
            </a:extLst>
          </p:cNvPr>
          <p:cNvSpPr txBox="1"/>
          <p:nvPr/>
        </p:nvSpPr>
        <p:spPr>
          <a:xfrm>
            <a:off x="41564" y="6339270"/>
            <a:ext cx="5259955" cy="400110"/>
          </a:xfrm>
          <a:prstGeom prst="rect">
            <a:avLst/>
          </a:prstGeom>
          <a:solidFill>
            <a:schemeClr val="bg1"/>
          </a:solidFill>
          <a:effectLst/>
        </p:spPr>
        <p:txBody>
          <a:bodyPr wrap="square" rtlCol="0">
            <a:spAutoFit/>
          </a:bodyPr>
          <a:lstStyle/>
          <a:p>
            <a:pPr marL="228600" indent="-228600">
              <a:buAutoNum type="arabicPeriod"/>
            </a:pPr>
            <a:r>
              <a:rPr lang="en-US" sz="1000" dirty="0">
                <a:solidFill>
                  <a:schemeClr val="accent2"/>
                </a:solidFill>
                <a:latin typeface="+mj-lt"/>
              </a:rPr>
              <a:t>GIRFT, CPOC, and BADS (2020). Report: National Day Surgery </a:t>
            </a:r>
            <a:r>
              <a:rPr lang="en-GB" sz="1000" dirty="0">
                <a:solidFill>
                  <a:schemeClr val="accent2"/>
                </a:solidFill>
                <a:latin typeface="+mj-lt"/>
              </a:rPr>
              <a:t>Delivery Pack</a:t>
            </a:r>
          </a:p>
          <a:p>
            <a:pPr marL="228600" indent="-228600">
              <a:buAutoNum type="arabicPeriod"/>
            </a:pPr>
            <a:r>
              <a:rPr lang="en-GB" sz="1000" dirty="0">
                <a:solidFill>
                  <a:schemeClr val="accent2"/>
                </a:solidFill>
                <a:latin typeface="+mj-lt"/>
              </a:rPr>
              <a:t>Hospital Episode Statistics, NHS Digital, 2019</a:t>
            </a:r>
          </a:p>
        </p:txBody>
      </p:sp>
    </p:spTree>
    <p:extLst>
      <p:ext uri="{BB962C8B-B14F-4D97-AF65-F5344CB8AC3E}">
        <p14:creationId xmlns:p14="http://schemas.microsoft.com/office/powerpoint/2010/main" val="211216054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866D0-C7DE-4892-AD0A-41F1FCE40608}"/>
              </a:ext>
            </a:extLst>
          </p:cNvPr>
          <p:cNvSpPr>
            <a:spLocks noGrp="1"/>
          </p:cNvSpPr>
          <p:nvPr>
            <p:ph type="body" sz="quarter" idx="13"/>
          </p:nvPr>
        </p:nvSpPr>
        <p:spPr/>
        <p:txBody>
          <a:bodyPr/>
          <a:lstStyle/>
          <a:p>
            <a:r>
              <a:rPr lang="en-GB" dirty="0"/>
              <a:t>Disclaimers</a:t>
            </a:r>
          </a:p>
        </p:txBody>
      </p:sp>
      <p:sp>
        <p:nvSpPr>
          <p:cNvPr id="3" name="Content Placeholder 2">
            <a:extLst>
              <a:ext uri="{FF2B5EF4-FFF2-40B4-BE49-F238E27FC236}">
                <a16:creationId xmlns:a16="http://schemas.microsoft.com/office/drawing/2014/main" id="{28C7B7B6-E061-459B-A58E-DF7DCFBF1604}"/>
              </a:ext>
            </a:extLst>
          </p:cNvPr>
          <p:cNvSpPr>
            <a:spLocks noGrp="1"/>
          </p:cNvSpPr>
          <p:nvPr>
            <p:ph idx="1"/>
          </p:nvPr>
        </p:nvSpPr>
        <p:spPr/>
        <p:txBody>
          <a:bodyPr/>
          <a:lstStyle/>
          <a:p>
            <a:pPr>
              <a:spcAft>
                <a:spcPts val="1200"/>
              </a:spcAft>
            </a:pPr>
            <a:r>
              <a:rPr lang="en-US" sz="1600" dirty="0">
                <a:latin typeface="+mj-lt"/>
              </a:rPr>
              <a:t>Mr. Ananda </a:t>
            </a:r>
            <a:r>
              <a:rPr lang="en-US" sz="1600" dirty="0" err="1">
                <a:latin typeface="+mj-lt"/>
              </a:rPr>
              <a:t>Dhanasekaran</a:t>
            </a:r>
            <a:r>
              <a:rPr lang="en-US" sz="1600" dirty="0">
                <a:latin typeface="+mj-lt"/>
              </a:rPr>
              <a:t> is a paid consultant of </a:t>
            </a:r>
            <a:r>
              <a:rPr lang="en-US" sz="1600" dirty="0" err="1">
                <a:latin typeface="+mj-lt"/>
              </a:rPr>
              <a:t>NeoTract</a:t>
            </a:r>
            <a:r>
              <a:rPr lang="en-US" sz="1600" dirty="0">
                <a:latin typeface="+mj-lt"/>
              </a:rPr>
              <a:t> | Teleflex Interventional Urology.</a:t>
            </a:r>
          </a:p>
          <a:p>
            <a:pPr>
              <a:spcAft>
                <a:spcPts val="1200"/>
              </a:spcAft>
            </a:pPr>
            <a:r>
              <a:rPr lang="en-US" sz="1600" dirty="0">
                <a:latin typeface="+mj-lt"/>
              </a:rPr>
              <a:t>This information is presented in conjunction with the named urologists. Surgical technique, medication and </a:t>
            </a:r>
            <a:r>
              <a:rPr lang="en-US" sz="1600" dirty="0" err="1">
                <a:latin typeface="+mj-lt"/>
              </a:rPr>
              <a:t>anaesthesia</a:t>
            </a:r>
            <a:r>
              <a:rPr lang="en-US" sz="1600" dirty="0">
                <a:latin typeface="+mj-lt"/>
              </a:rPr>
              <a:t> regimens are based on their experience with the </a:t>
            </a:r>
            <a:r>
              <a:rPr lang="en-US" sz="1600" dirty="0" err="1">
                <a:latin typeface="+mj-lt"/>
              </a:rPr>
              <a:t>UroLift</a:t>
            </a:r>
            <a:r>
              <a:rPr lang="en-US" sz="1600" dirty="0">
                <a:latin typeface="+mj-lt"/>
              </a:rPr>
              <a:t> System. Medical practice is solely the responsibility of the treating physician and not the named physicians or Teleflex Incorporated and its affiliates.</a:t>
            </a:r>
          </a:p>
          <a:p>
            <a:pPr>
              <a:spcAft>
                <a:spcPts val="1200"/>
              </a:spcAft>
            </a:pPr>
            <a:r>
              <a:rPr lang="en-US" sz="1600" dirty="0" err="1">
                <a:latin typeface="+mj-lt"/>
              </a:rPr>
              <a:t>UroLift</a:t>
            </a:r>
            <a:r>
              <a:rPr lang="en-US" sz="1600" dirty="0">
                <a:latin typeface="+mj-lt"/>
              </a:rPr>
              <a:t>, the </a:t>
            </a:r>
            <a:r>
              <a:rPr lang="en-US" sz="1600" dirty="0" err="1">
                <a:latin typeface="+mj-lt"/>
              </a:rPr>
              <a:t>UroLift</a:t>
            </a:r>
            <a:r>
              <a:rPr lang="en-US" sz="1600" dirty="0">
                <a:latin typeface="+mj-lt"/>
              </a:rPr>
              <a:t> logos, </a:t>
            </a:r>
            <a:r>
              <a:rPr lang="en-US" sz="1600" dirty="0" err="1">
                <a:latin typeface="+mj-lt"/>
              </a:rPr>
              <a:t>NeoTract</a:t>
            </a:r>
            <a:r>
              <a:rPr lang="en-US" sz="1600" dirty="0">
                <a:latin typeface="+mj-lt"/>
              </a:rPr>
              <a:t>, the </a:t>
            </a:r>
            <a:r>
              <a:rPr lang="en-US" sz="1600" dirty="0" err="1">
                <a:latin typeface="+mj-lt"/>
              </a:rPr>
              <a:t>NeoTract</a:t>
            </a:r>
            <a:r>
              <a:rPr lang="en-US" sz="1600" dirty="0">
                <a:latin typeface="+mj-lt"/>
              </a:rPr>
              <a:t> logo, Teleflex, and the Teleflex logo are trademarks or registered trademarks of Teleflex Incorporated or its affiliates, in the U.S. and/or other countries.</a:t>
            </a:r>
          </a:p>
          <a:p>
            <a:pPr>
              <a:spcAft>
                <a:spcPts val="1200"/>
              </a:spcAft>
            </a:pPr>
            <a:r>
              <a:rPr lang="en-US" sz="1600" dirty="0"/>
              <a:t>Indicated for the treatment of symptoms of an enlarged prostate up to 100cc in men 50 years or older. As with any medical procedure, individual results may vary. Most common side effects are temporary and include hematuria, dysuria, micturition urgency, pelvic pain, and urge incontinence.</a:t>
            </a:r>
            <a:r>
              <a:rPr lang="en-US" sz="1600" baseline="30000" dirty="0"/>
              <a:t>1</a:t>
            </a:r>
            <a:r>
              <a:rPr lang="en-US" sz="1600" dirty="0"/>
              <a:t> Rare side effects, including bleeding and infection, may lead to a serious outcome and may require intervention. Consult the Instructions for Use (IFU) for more information 1. </a:t>
            </a:r>
            <a:r>
              <a:rPr lang="en-US" sz="1600" dirty="0" err="1"/>
              <a:t>Roehrborn</a:t>
            </a:r>
            <a:r>
              <a:rPr lang="en-US" sz="1600" dirty="0"/>
              <a:t>, J Urology 2013. </a:t>
            </a:r>
          </a:p>
          <a:p>
            <a:pPr>
              <a:spcAft>
                <a:spcPts val="1200"/>
              </a:spcAft>
            </a:pPr>
            <a:r>
              <a:rPr lang="en-IE" sz="1600" dirty="0"/>
              <a:t>© 2021 Teleflex Incorporated. All rights reserved. </a:t>
            </a:r>
            <a:r>
              <a:rPr lang="en-US" sz="1600" dirty="0"/>
              <a:t>MCI-2021-0361</a:t>
            </a:r>
            <a:endParaRPr lang="en-IE" sz="1600" dirty="0"/>
          </a:p>
          <a:p>
            <a:pPr>
              <a:spcAft>
                <a:spcPts val="1200"/>
              </a:spcAft>
            </a:pPr>
            <a:endParaRPr lang="en-GB" dirty="0">
              <a:latin typeface="+mj-lt"/>
            </a:endParaRPr>
          </a:p>
        </p:txBody>
      </p:sp>
    </p:spTree>
    <p:extLst>
      <p:ext uri="{BB962C8B-B14F-4D97-AF65-F5344CB8AC3E}">
        <p14:creationId xmlns:p14="http://schemas.microsoft.com/office/powerpoint/2010/main" val="180647659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B22B164-99B3-4B27-BC4A-D3C010033B3D}"/>
              </a:ext>
            </a:extLst>
          </p:cNvPr>
          <p:cNvSpPr>
            <a:spLocks noGrp="1"/>
          </p:cNvSpPr>
          <p:nvPr>
            <p:ph idx="1"/>
          </p:nvPr>
        </p:nvSpPr>
        <p:spPr>
          <a:xfrm>
            <a:off x="808040" y="2051475"/>
            <a:ext cx="7093011" cy="4600068"/>
          </a:xfrm>
        </p:spPr>
        <p:txBody>
          <a:bodyPr>
            <a:noAutofit/>
          </a:bodyPr>
          <a:lstStyle/>
          <a:p>
            <a:r>
              <a:rPr lang="en-GB" sz="1800" dirty="0"/>
              <a:t>18,000</a:t>
            </a:r>
            <a:r>
              <a:rPr lang="en-GB" sz="1800" dirty="0">
                <a:solidFill>
                  <a:schemeClr val="tx2">
                    <a:lumMod val="50000"/>
                  </a:schemeClr>
                </a:solidFill>
              </a:rPr>
              <a:t>+</a:t>
            </a:r>
            <a:r>
              <a:rPr lang="en-GB" sz="1800" dirty="0"/>
              <a:t> TURP procedures performed each year (England)</a:t>
            </a:r>
            <a:r>
              <a:rPr lang="en-GB" sz="1800" baseline="30000" dirty="0"/>
              <a:t>1</a:t>
            </a:r>
          </a:p>
          <a:p>
            <a:pPr lvl="1">
              <a:spcBef>
                <a:spcPts val="0"/>
              </a:spcBef>
            </a:pPr>
            <a:r>
              <a:rPr lang="en-GB" sz="1400" dirty="0"/>
              <a:t>Despite advances, only 5% of TURP performed as day case</a:t>
            </a:r>
            <a:r>
              <a:rPr lang="en-GB" sz="1400" baseline="30000" dirty="0"/>
              <a:t>1</a:t>
            </a:r>
            <a:endParaRPr lang="en-GB" sz="1400" dirty="0"/>
          </a:p>
          <a:p>
            <a:r>
              <a:rPr lang="en-GB" sz="1800" dirty="0"/>
              <a:t>Involves removing prostate tissue</a:t>
            </a:r>
          </a:p>
          <a:p>
            <a:r>
              <a:rPr lang="en-GB" sz="1800" dirty="0"/>
              <a:t>Length of stay = 2 days</a:t>
            </a:r>
            <a:r>
              <a:rPr lang="en-GB" sz="1800" baseline="30000" dirty="0"/>
              <a:t>1</a:t>
            </a:r>
            <a:endParaRPr lang="en-GB" sz="1800" dirty="0"/>
          </a:p>
          <a:p>
            <a:r>
              <a:rPr lang="en-GB" sz="1800" dirty="0"/>
              <a:t>General anaesthetic</a:t>
            </a:r>
            <a:r>
              <a:rPr lang="en-GB" sz="1800" baseline="30000" dirty="0"/>
              <a:t>2,3</a:t>
            </a:r>
            <a:r>
              <a:rPr lang="en-GB" sz="1800" dirty="0"/>
              <a:t> </a:t>
            </a:r>
          </a:p>
          <a:p>
            <a:r>
              <a:rPr lang="en-GB" sz="1800" dirty="0"/>
              <a:t>Theatre time = 60-90 mins</a:t>
            </a:r>
            <a:r>
              <a:rPr lang="en-GB" sz="1800" baseline="30000" dirty="0"/>
              <a:t>2,3</a:t>
            </a:r>
            <a:endParaRPr lang="en-GB" sz="1800" dirty="0"/>
          </a:p>
          <a:p>
            <a:r>
              <a:rPr lang="en-GB" sz="1800" dirty="0"/>
              <a:t>Complex and persistent complications, including:</a:t>
            </a:r>
            <a:r>
              <a:rPr lang="en-GB" sz="1800" baseline="30000" dirty="0"/>
              <a:t>4</a:t>
            </a:r>
          </a:p>
          <a:p>
            <a:pPr lvl="1">
              <a:spcBef>
                <a:spcPts val="0"/>
              </a:spcBef>
            </a:pPr>
            <a:r>
              <a:rPr lang="en-GB" dirty="0"/>
              <a:t>Bleeding</a:t>
            </a:r>
          </a:p>
          <a:p>
            <a:pPr lvl="1">
              <a:spcBef>
                <a:spcPts val="0"/>
              </a:spcBef>
            </a:pPr>
            <a:r>
              <a:rPr lang="en-GB" dirty="0"/>
              <a:t>Infection</a:t>
            </a:r>
          </a:p>
          <a:p>
            <a:pPr lvl="1">
              <a:spcBef>
                <a:spcPts val="0"/>
              </a:spcBef>
            </a:pPr>
            <a:r>
              <a:rPr lang="en-GB" dirty="0"/>
              <a:t>Incontinence</a:t>
            </a:r>
          </a:p>
          <a:p>
            <a:pPr lvl="1">
              <a:spcBef>
                <a:spcPts val="0"/>
              </a:spcBef>
            </a:pPr>
            <a:r>
              <a:rPr lang="en-GB" dirty="0"/>
              <a:t>Permanent sexual dysfunction (erectile and ejaculatory) </a:t>
            </a:r>
          </a:p>
        </p:txBody>
      </p:sp>
      <p:sp>
        <p:nvSpPr>
          <p:cNvPr id="2" name="Text Placeholder 1">
            <a:extLst>
              <a:ext uri="{FF2B5EF4-FFF2-40B4-BE49-F238E27FC236}">
                <a16:creationId xmlns:a16="http://schemas.microsoft.com/office/drawing/2014/main" id="{C484CC9A-572A-4E37-BA15-71CA441A8FEC}"/>
              </a:ext>
            </a:extLst>
          </p:cNvPr>
          <p:cNvSpPr>
            <a:spLocks noGrp="1"/>
          </p:cNvSpPr>
          <p:nvPr>
            <p:ph type="body" sz="quarter" idx="13"/>
          </p:nvPr>
        </p:nvSpPr>
        <p:spPr>
          <a:xfrm>
            <a:off x="808040" y="1027853"/>
            <a:ext cx="10202860" cy="826757"/>
          </a:xfrm>
        </p:spPr>
        <p:txBody>
          <a:bodyPr/>
          <a:lstStyle/>
          <a:p>
            <a:r>
              <a:rPr lang="en-GB" dirty="0"/>
              <a:t>Transurethral resection of the prostate (TURP) – Current standard of care for LUTS from BPE</a:t>
            </a:r>
          </a:p>
        </p:txBody>
      </p:sp>
      <p:sp>
        <p:nvSpPr>
          <p:cNvPr id="5" name="Rectangle 4">
            <a:extLst>
              <a:ext uri="{FF2B5EF4-FFF2-40B4-BE49-F238E27FC236}">
                <a16:creationId xmlns:a16="http://schemas.microsoft.com/office/drawing/2014/main" id="{08CD1114-8FBE-47E3-B249-2032615720A3}"/>
              </a:ext>
            </a:extLst>
          </p:cNvPr>
          <p:cNvSpPr/>
          <p:nvPr/>
        </p:nvSpPr>
        <p:spPr>
          <a:xfrm>
            <a:off x="4456712" y="4640929"/>
            <a:ext cx="3119038" cy="584775"/>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r>
              <a:rPr lang="en-GB" sz="1600" dirty="0"/>
              <a:t>Prolong length of stay and place further burden on the NHS</a:t>
            </a:r>
          </a:p>
        </p:txBody>
      </p:sp>
      <p:pic>
        <p:nvPicPr>
          <p:cNvPr id="6" name="Picture 6" descr="Image result for turp surgery">
            <a:extLst>
              <a:ext uri="{FF2B5EF4-FFF2-40B4-BE49-F238E27FC236}">
                <a16:creationId xmlns:a16="http://schemas.microsoft.com/office/drawing/2014/main" id="{D0188CB6-0602-4CA3-8DA4-6ED2C970204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39462" y="1854610"/>
            <a:ext cx="3617714" cy="23800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Arrow: Right 6">
            <a:extLst>
              <a:ext uri="{FF2B5EF4-FFF2-40B4-BE49-F238E27FC236}">
                <a16:creationId xmlns:a16="http://schemas.microsoft.com/office/drawing/2014/main" id="{360FD9A3-BC1C-4A46-A0F2-9BC0FCBB696A}"/>
              </a:ext>
            </a:extLst>
          </p:cNvPr>
          <p:cNvSpPr/>
          <p:nvPr/>
        </p:nvSpPr>
        <p:spPr>
          <a:xfrm>
            <a:off x="3228914" y="4691000"/>
            <a:ext cx="978408" cy="484632"/>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5B7699FE-C9B4-4147-92F0-72728AE32BAE}"/>
              </a:ext>
            </a:extLst>
          </p:cNvPr>
          <p:cNvSpPr txBox="1"/>
          <p:nvPr/>
        </p:nvSpPr>
        <p:spPr>
          <a:xfrm>
            <a:off x="141858" y="5944447"/>
            <a:ext cx="8425373" cy="784830"/>
          </a:xfrm>
          <a:prstGeom prst="rect">
            <a:avLst/>
          </a:prstGeom>
          <a:solidFill>
            <a:schemeClr val="bg1"/>
          </a:solidFill>
          <a:effectLst/>
        </p:spPr>
        <p:txBody>
          <a:bodyPr wrap="square" rtlCol="0">
            <a:spAutoFit/>
          </a:bodyPr>
          <a:lstStyle/>
          <a:p>
            <a:r>
              <a:rPr lang="en-GB" sz="900" dirty="0">
                <a:solidFill>
                  <a:schemeClr val="accent2"/>
                </a:solidFill>
                <a:latin typeface="+mj-lt"/>
              </a:rPr>
              <a:t>1. Hospital Episode Statistics, NHS Digital, 2019.; </a:t>
            </a:r>
            <a:r>
              <a:rPr lang="en-US" sz="900" dirty="0">
                <a:solidFill>
                  <a:schemeClr val="accent2"/>
                </a:solidFill>
                <a:latin typeface="+mj-lt"/>
              </a:rPr>
              <a:t>2. </a:t>
            </a:r>
            <a:r>
              <a:rPr lang="en-GB" sz="900" dirty="0">
                <a:solidFill>
                  <a:schemeClr val="accent2"/>
                </a:solidFill>
                <a:effectLst/>
                <a:latin typeface="+mj-lt"/>
                <a:ea typeface="Calibri" panose="020F0502020204030204" pitchFamily="34" charset="0"/>
                <a:cs typeface="Arial" panose="020B0604020202020204" pitchFamily="34" charset="0"/>
              </a:rPr>
              <a:t>NICE Shared Learning Case Study. Urolift – a community-based alternative treatment for Benign Prostatic Obstruction (BPO). Royal Devon &amp; Exeter NHS Trust. Nov 2019. </a:t>
            </a:r>
            <a:r>
              <a:rPr lang="en-GB" sz="900" dirty="0">
                <a:solidFill>
                  <a:schemeClr val="accent2"/>
                </a:solidFill>
                <a:latin typeface="+mj-lt"/>
                <a:ea typeface="Calibri" panose="020F0502020204030204" pitchFamily="34" charset="0"/>
                <a:cs typeface="Arial" panose="020B0604020202020204" pitchFamily="34" charset="0"/>
              </a:rPr>
              <a:t>3. </a:t>
            </a:r>
            <a:r>
              <a:rPr lang="en-GB" sz="900" dirty="0">
                <a:solidFill>
                  <a:schemeClr val="accent2"/>
                </a:solidFill>
                <a:effectLst/>
                <a:latin typeface="+mj-lt"/>
                <a:ea typeface="Calibri" panose="020F0502020204030204" pitchFamily="34" charset="0"/>
                <a:cs typeface="Arial" panose="020B0604020202020204" pitchFamily="34" charset="0"/>
              </a:rPr>
              <a:t>NICE Shared Learning Case Study. Urolift – Adoption of </a:t>
            </a:r>
            <a:r>
              <a:rPr lang="en-GB" sz="900" dirty="0" err="1">
                <a:solidFill>
                  <a:schemeClr val="accent2"/>
                </a:solidFill>
                <a:effectLst/>
                <a:latin typeface="+mj-lt"/>
                <a:ea typeface="Calibri" panose="020F0502020204030204" pitchFamily="34" charset="0"/>
                <a:cs typeface="Arial" panose="020B0604020202020204" pitchFamily="34" charset="0"/>
              </a:rPr>
              <a:t>UroLift</a:t>
            </a:r>
            <a:r>
              <a:rPr lang="en-GB" sz="900" dirty="0">
                <a:solidFill>
                  <a:schemeClr val="accent2"/>
                </a:solidFill>
                <a:effectLst/>
                <a:latin typeface="+mj-lt"/>
                <a:ea typeface="Calibri" panose="020F0502020204030204" pitchFamily="34" charset="0"/>
                <a:cs typeface="Arial" panose="020B0604020202020204" pitchFamily="34" charset="0"/>
              </a:rPr>
              <a:t> procedure, an ambulatory pathway for patients suffering from Lower Urinary Tract Symptoms of Benign Prostatic Hyperplasia. Norfolk &amp; Norwich University Hospitals NHS Trust. Nov 2016.; 4</a:t>
            </a:r>
            <a:r>
              <a:rPr lang="en-GB" sz="900" dirty="0">
                <a:solidFill>
                  <a:schemeClr val="accent2"/>
                </a:solidFill>
                <a:latin typeface="+mj-lt"/>
              </a:rPr>
              <a:t>. </a:t>
            </a:r>
            <a:r>
              <a:rPr lang="fr-FR" sz="900" dirty="0">
                <a:solidFill>
                  <a:schemeClr val="accent2"/>
                </a:solidFill>
                <a:latin typeface="+mj-lt"/>
              </a:rPr>
              <a:t>Gravas, S. </a:t>
            </a:r>
            <a:r>
              <a:rPr lang="fr-FR" sz="900" i="1" dirty="0">
                <a:solidFill>
                  <a:schemeClr val="accent2"/>
                </a:solidFill>
                <a:latin typeface="+mj-lt"/>
              </a:rPr>
              <a:t>et al. </a:t>
            </a:r>
            <a:r>
              <a:rPr lang="fr-FR" sz="900" dirty="0">
                <a:solidFill>
                  <a:schemeClr val="accent2"/>
                </a:solidFill>
                <a:latin typeface="+mj-lt"/>
              </a:rPr>
              <a:t>(2021). EAU Guidelines on Management of </a:t>
            </a:r>
            <a:r>
              <a:rPr lang="en-US" sz="900" dirty="0">
                <a:solidFill>
                  <a:schemeClr val="accent2"/>
                </a:solidFill>
                <a:latin typeface="+mj-lt"/>
              </a:rPr>
              <a:t>Non-Neurogenic Male Lower Urinary Tract Symptoms (LUTS), incl. Benign Prostatic Obstruction (BPO).</a:t>
            </a:r>
            <a:endParaRPr lang="en-GB" sz="900" dirty="0">
              <a:solidFill>
                <a:schemeClr val="accent2"/>
              </a:solidFill>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196086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ACF350-A9D3-4ACA-8A31-AF1DDFB32C20}"/>
              </a:ext>
            </a:extLst>
          </p:cNvPr>
          <p:cNvSpPr>
            <a:spLocks noGrp="1"/>
          </p:cNvSpPr>
          <p:nvPr>
            <p:ph type="body" sz="quarter" idx="13"/>
          </p:nvPr>
        </p:nvSpPr>
        <p:spPr/>
        <p:txBody>
          <a:bodyPr/>
          <a:lstStyle/>
          <a:p>
            <a:r>
              <a:rPr lang="en-GB" dirty="0" err="1"/>
              <a:t>UroLift</a:t>
            </a:r>
            <a:r>
              <a:rPr lang="en-US" baseline="30000" dirty="0"/>
              <a:t> </a:t>
            </a:r>
            <a:r>
              <a:rPr lang="en-US" dirty="0"/>
              <a:t> System – Prostatic Urethral Lift</a:t>
            </a:r>
            <a:endParaRPr lang="en-GB" dirty="0"/>
          </a:p>
        </p:txBody>
      </p:sp>
      <p:pic>
        <p:nvPicPr>
          <p:cNvPr id="5" name="Content Placeholder 4" descr="A picture containing text, tool&#10;&#10;Description automatically generated">
            <a:extLst>
              <a:ext uri="{FF2B5EF4-FFF2-40B4-BE49-F238E27FC236}">
                <a16:creationId xmlns:a16="http://schemas.microsoft.com/office/drawing/2014/main" id="{6A632C6D-7390-4798-AADD-F1B65ED864E6}"/>
              </a:ext>
            </a:extLst>
          </p:cNvPr>
          <p:cNvPicPr>
            <a:picLocks noGrp="1" noChangeAspect="1"/>
          </p:cNvPicPr>
          <p:nvPr>
            <p:ph idx="1"/>
          </p:nvPr>
        </p:nvPicPr>
        <p:blipFill rotWithShape="1">
          <a:blip r:embed="rId2"/>
          <a:srcRect l="12037" t="17284" r="13229" b="7376"/>
          <a:stretch/>
        </p:blipFill>
        <p:spPr>
          <a:xfrm>
            <a:off x="747185" y="3654007"/>
            <a:ext cx="5007153" cy="2957389"/>
          </a:xfrm>
        </p:spPr>
      </p:pic>
      <p:sp>
        <p:nvSpPr>
          <p:cNvPr id="6" name="Content Placeholder 2">
            <a:extLst>
              <a:ext uri="{FF2B5EF4-FFF2-40B4-BE49-F238E27FC236}">
                <a16:creationId xmlns:a16="http://schemas.microsoft.com/office/drawing/2014/main" id="{85FC6CA7-50EA-459C-A15C-EDB46458820C}"/>
              </a:ext>
            </a:extLst>
          </p:cNvPr>
          <p:cNvSpPr txBox="1">
            <a:spLocks/>
          </p:cNvSpPr>
          <p:nvPr/>
        </p:nvSpPr>
        <p:spPr>
          <a:xfrm>
            <a:off x="2005584" y="1772816"/>
            <a:ext cx="8180832" cy="2959604"/>
          </a:xfrm>
          <a:prstGeom prst="rect">
            <a:avLst/>
          </a:prstGeom>
        </p:spPr>
        <p:txBody>
          <a:bodyPr lIns="0" tIns="0" rIns="0">
            <a:noAutofit/>
          </a:bodyPr>
          <a:lstStyle>
            <a:lvl1pPr marL="285750" indent="-285750" algn="l" defTabSz="457200" rtl="0" eaLnBrk="1" latinLnBrk="0" hangingPunct="1">
              <a:spcBef>
                <a:spcPts val="0"/>
              </a:spcBef>
              <a:spcAft>
                <a:spcPts val="600"/>
              </a:spcAft>
              <a:buClr>
                <a:schemeClr val="accent1"/>
              </a:buClr>
              <a:buFont typeface="Arial"/>
              <a:buChar char="•"/>
              <a:defRPr sz="2000" kern="1200">
                <a:solidFill>
                  <a:schemeClr val="tx2"/>
                </a:solidFill>
                <a:latin typeface="+mn-lt"/>
                <a:ea typeface="+mn-ea"/>
                <a:cs typeface="+mn-cs"/>
              </a:defRPr>
            </a:lvl1pPr>
            <a:lvl2pPr marL="627063" indent="-169863" algn="l" defTabSz="457200" rtl="0" eaLnBrk="1" latinLnBrk="0" hangingPunct="1">
              <a:spcBef>
                <a:spcPct val="20000"/>
              </a:spcBef>
              <a:spcAft>
                <a:spcPts val="600"/>
              </a:spcAft>
              <a:buClr>
                <a:schemeClr val="tx1"/>
              </a:buClr>
              <a:buFont typeface="Arial"/>
              <a:buChar char="•"/>
              <a:defRPr sz="1600" kern="1200">
                <a:solidFill>
                  <a:schemeClr val="accent2"/>
                </a:solidFill>
                <a:latin typeface="+mn-lt"/>
                <a:ea typeface="+mn-ea"/>
                <a:cs typeface="+mn-cs"/>
              </a:defRPr>
            </a:lvl2pPr>
            <a:lvl3pPr marL="1084263" indent="-174625" algn="l" defTabSz="457200" rtl="0" eaLnBrk="1" latinLnBrk="0" hangingPunct="1">
              <a:spcBef>
                <a:spcPct val="20000"/>
              </a:spcBef>
              <a:spcAft>
                <a:spcPts val="600"/>
              </a:spcAft>
              <a:buClr>
                <a:schemeClr val="tx1"/>
              </a:buClr>
              <a:buFont typeface="Arial"/>
              <a:buChar char="•"/>
              <a:defRPr sz="1400" kern="1200">
                <a:solidFill>
                  <a:schemeClr val="accent2"/>
                </a:solidFill>
                <a:latin typeface="+mn-lt"/>
                <a:ea typeface="+mn-ea"/>
                <a:cs typeface="+mn-cs"/>
              </a:defRPr>
            </a:lvl3pPr>
            <a:lvl4pPr marL="1657350" indent="-285750" algn="l" defTabSz="457200" rtl="0" eaLnBrk="1" latinLnBrk="0" hangingPunct="1">
              <a:spcBef>
                <a:spcPct val="20000"/>
              </a:spcBef>
              <a:buFont typeface="Arial" panose="020B0604020202020204" pitchFamily="34" charset="0"/>
              <a:buChar char="•"/>
              <a:defRPr sz="14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4A29DF24-9F73-41E5-BA94-507083B60F5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29857" y="1142714"/>
            <a:ext cx="3786357" cy="3335996"/>
          </a:xfrm>
          <a:prstGeom prst="rect">
            <a:avLst/>
          </a:prstGeom>
        </p:spPr>
      </p:pic>
      <p:sp>
        <p:nvSpPr>
          <p:cNvPr id="10" name="TextBox 9">
            <a:extLst>
              <a:ext uri="{FF2B5EF4-FFF2-40B4-BE49-F238E27FC236}">
                <a16:creationId xmlns:a16="http://schemas.microsoft.com/office/drawing/2014/main" id="{D15902CE-792C-4428-9C3A-4C82F08BBCDC}"/>
              </a:ext>
            </a:extLst>
          </p:cNvPr>
          <p:cNvSpPr txBox="1"/>
          <p:nvPr/>
        </p:nvSpPr>
        <p:spPr>
          <a:xfrm>
            <a:off x="747186" y="2102170"/>
            <a:ext cx="5690476" cy="1323439"/>
          </a:xfrm>
          <a:prstGeom prst="rect">
            <a:avLst/>
          </a:prstGeom>
          <a:noFill/>
          <a:effectLst/>
        </p:spPr>
        <p:txBody>
          <a:bodyPr wrap="square">
            <a:spAutoFit/>
          </a:bodyPr>
          <a:lstStyle/>
          <a:p>
            <a:pPr algn="l"/>
            <a:r>
              <a:rPr lang="en-US" sz="2000" dirty="0">
                <a:solidFill>
                  <a:schemeClr val="accent2"/>
                </a:solidFill>
                <a:latin typeface="+mj-lt"/>
              </a:rPr>
              <a:t>The </a:t>
            </a:r>
            <a:r>
              <a:rPr lang="en-US" sz="2000" dirty="0" err="1">
                <a:solidFill>
                  <a:schemeClr val="accent2"/>
                </a:solidFill>
                <a:latin typeface="+mj-lt"/>
              </a:rPr>
              <a:t>UroLift</a:t>
            </a:r>
            <a:r>
              <a:rPr lang="en-US" sz="2000" dirty="0">
                <a:solidFill>
                  <a:schemeClr val="accent2"/>
                </a:solidFill>
                <a:latin typeface="+mj-lt"/>
              </a:rPr>
              <a:t> System uses adjustable, permanent implants to retract the prostatic lateral and median lobes and reduce urethral obstruction so that it does not narrow or block the urethra.</a:t>
            </a:r>
          </a:p>
        </p:txBody>
      </p:sp>
      <p:sp>
        <p:nvSpPr>
          <p:cNvPr id="12" name="TextBox 11">
            <a:extLst>
              <a:ext uri="{FF2B5EF4-FFF2-40B4-BE49-F238E27FC236}">
                <a16:creationId xmlns:a16="http://schemas.microsoft.com/office/drawing/2014/main" id="{7EF63276-A190-45DF-9D0A-579E25D2A607}"/>
              </a:ext>
            </a:extLst>
          </p:cNvPr>
          <p:cNvSpPr txBox="1"/>
          <p:nvPr/>
        </p:nvSpPr>
        <p:spPr>
          <a:xfrm>
            <a:off x="5922818" y="4768566"/>
            <a:ext cx="5886068" cy="1015663"/>
          </a:xfrm>
          <a:prstGeom prst="rect">
            <a:avLst/>
          </a:prstGeom>
          <a:noFill/>
          <a:effectLst/>
        </p:spPr>
        <p:txBody>
          <a:bodyPr wrap="square">
            <a:spAutoFit/>
          </a:bodyPr>
          <a:lstStyle/>
          <a:p>
            <a:pPr algn="l"/>
            <a:r>
              <a:rPr lang="en-US" sz="2000" dirty="0">
                <a:solidFill>
                  <a:schemeClr val="accent2"/>
                </a:solidFill>
                <a:latin typeface="+mj-lt"/>
              </a:rPr>
              <a:t>The </a:t>
            </a:r>
            <a:r>
              <a:rPr lang="en-US" sz="2000" dirty="0" err="1">
                <a:solidFill>
                  <a:schemeClr val="accent2"/>
                </a:solidFill>
                <a:latin typeface="+mj-lt"/>
              </a:rPr>
              <a:t>UroLift</a:t>
            </a:r>
            <a:r>
              <a:rPr lang="en-US" sz="2000" dirty="0">
                <a:solidFill>
                  <a:schemeClr val="accent2"/>
                </a:solidFill>
                <a:latin typeface="+mj-lt"/>
              </a:rPr>
              <a:t> System device is designed to relieve symptoms of urinary </a:t>
            </a:r>
            <a:r>
              <a:rPr lang="en-GB" sz="2000" dirty="0">
                <a:solidFill>
                  <a:schemeClr val="accent2"/>
                </a:solidFill>
                <a:latin typeface="+mj-lt"/>
              </a:rPr>
              <a:t>outflow obstruction without cutting </a:t>
            </a:r>
            <a:r>
              <a:rPr lang="en-US" sz="2000" dirty="0">
                <a:solidFill>
                  <a:schemeClr val="accent2"/>
                </a:solidFill>
                <a:latin typeface="+mj-lt"/>
              </a:rPr>
              <a:t>or removing tissue</a:t>
            </a:r>
            <a:r>
              <a:rPr lang="en-GB" sz="2000" dirty="0">
                <a:solidFill>
                  <a:schemeClr val="accent2"/>
                </a:solidFill>
                <a:latin typeface="+mj-lt"/>
              </a:rPr>
              <a:t>.</a:t>
            </a:r>
          </a:p>
        </p:txBody>
      </p:sp>
    </p:spTree>
    <p:extLst>
      <p:ext uri="{BB962C8B-B14F-4D97-AF65-F5344CB8AC3E}">
        <p14:creationId xmlns:p14="http://schemas.microsoft.com/office/powerpoint/2010/main" val="2917484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FAB055-9D12-44AD-96E3-9880418FE85E}"/>
              </a:ext>
            </a:extLst>
          </p:cNvPr>
          <p:cNvSpPr>
            <a:spLocks noGrp="1"/>
          </p:cNvSpPr>
          <p:nvPr>
            <p:ph type="body" sz="quarter" idx="13"/>
          </p:nvPr>
        </p:nvSpPr>
        <p:spPr>
          <a:xfrm>
            <a:off x="836615" y="1035505"/>
            <a:ext cx="9881004" cy="826757"/>
          </a:xfrm>
        </p:spPr>
        <p:txBody>
          <a:bodyPr/>
          <a:lstStyle/>
          <a:p>
            <a:r>
              <a:rPr lang="en-GB" dirty="0" err="1"/>
              <a:t>UroLift</a:t>
            </a:r>
            <a:r>
              <a:rPr lang="en-GB" dirty="0"/>
              <a:t> System – A minimally invasive procedure, which should be considered as an alternative to TURP and </a:t>
            </a:r>
            <a:r>
              <a:rPr lang="en-GB" dirty="0" err="1"/>
              <a:t>HoLEP</a:t>
            </a:r>
            <a:endParaRPr lang="en-GB" baseline="30000" dirty="0"/>
          </a:p>
        </p:txBody>
      </p:sp>
      <p:sp>
        <p:nvSpPr>
          <p:cNvPr id="3" name="Content Placeholder 2">
            <a:extLst>
              <a:ext uri="{FF2B5EF4-FFF2-40B4-BE49-F238E27FC236}">
                <a16:creationId xmlns:a16="http://schemas.microsoft.com/office/drawing/2014/main" id="{4A589A63-600B-4127-893F-2B9F5D553ED2}"/>
              </a:ext>
            </a:extLst>
          </p:cNvPr>
          <p:cNvSpPr>
            <a:spLocks noGrp="1"/>
          </p:cNvSpPr>
          <p:nvPr>
            <p:ph idx="1"/>
          </p:nvPr>
        </p:nvSpPr>
        <p:spPr>
          <a:xfrm>
            <a:off x="836615" y="2204069"/>
            <a:ext cx="6118122" cy="3554474"/>
          </a:xfrm>
        </p:spPr>
        <p:txBody>
          <a:bodyPr lIns="0" tIns="0" rIns="0" bIns="45720" anchor="t"/>
          <a:lstStyle/>
          <a:p>
            <a:pPr>
              <a:spcAft>
                <a:spcPts val="800"/>
              </a:spcAft>
              <a:buFont typeface="Arial" panose="020B0604020202020204" pitchFamily="34" charset="0"/>
              <a:buChar char="•"/>
            </a:pPr>
            <a:r>
              <a:rPr lang="en-US" sz="1800" dirty="0">
                <a:cs typeface="Arial" panose="020B0604020202020204" pitchFamily="34" charset="0"/>
              </a:rPr>
              <a:t>A quick procedure that can be done as a day-case or outpatient procedure </a:t>
            </a:r>
            <a:endParaRPr lang="en-GB" sz="1800" dirty="0">
              <a:solidFill>
                <a:srgbClr val="000000"/>
              </a:solidFill>
              <a:cs typeface="Arial" panose="020B0604020202020204" pitchFamily="34" charset="0"/>
            </a:endParaRPr>
          </a:p>
          <a:p>
            <a:pPr>
              <a:spcAft>
                <a:spcPts val="800"/>
              </a:spcAft>
              <a:buFont typeface="Arial" panose="020B0604020202020204" pitchFamily="34" charset="0"/>
              <a:buChar char="•"/>
            </a:pPr>
            <a:r>
              <a:rPr lang="en-US" sz="1800" dirty="0">
                <a:cs typeface="Arial"/>
              </a:rPr>
              <a:t>Local </a:t>
            </a:r>
            <a:r>
              <a:rPr lang="en-US" sz="1800" dirty="0" err="1">
                <a:cs typeface="Arial"/>
              </a:rPr>
              <a:t>anaesthesia</a:t>
            </a:r>
            <a:r>
              <a:rPr lang="en-US" sz="1800" dirty="0">
                <a:cs typeface="Arial"/>
              </a:rPr>
              <a:t> with or without sedation</a:t>
            </a:r>
            <a:endParaRPr lang="en-GB" sz="1800" dirty="0">
              <a:cs typeface="Arial"/>
            </a:endParaRPr>
          </a:p>
          <a:p>
            <a:pPr>
              <a:spcAft>
                <a:spcPts val="800"/>
              </a:spcAft>
              <a:buFont typeface="Arial" panose="020B0604020202020204" pitchFamily="34" charset="0"/>
              <a:buChar char="•"/>
            </a:pPr>
            <a:r>
              <a:rPr lang="en-GB" sz="1800" dirty="0"/>
              <a:t>Minimal risk to sexual function*</a:t>
            </a:r>
            <a:endParaRPr lang="en-GB" sz="1800" dirty="0">
              <a:cs typeface="Arial"/>
            </a:endParaRPr>
          </a:p>
          <a:p>
            <a:pPr>
              <a:spcAft>
                <a:spcPts val="800"/>
              </a:spcAft>
              <a:buFont typeface="Arial" panose="020B0604020202020204" pitchFamily="34" charset="0"/>
              <a:buChar char="•"/>
            </a:pPr>
            <a:r>
              <a:rPr lang="en-GB" sz="1800" dirty="0"/>
              <a:t>Improves quality of life</a:t>
            </a:r>
          </a:p>
          <a:p>
            <a:pPr>
              <a:spcAft>
                <a:spcPts val="800"/>
              </a:spcAft>
              <a:buFont typeface="Arial" panose="020B0604020202020204" pitchFamily="34" charset="0"/>
              <a:buChar char="•"/>
            </a:pPr>
            <a:r>
              <a:rPr lang="en-GB" sz="1800" dirty="0"/>
              <a:t>Sustained clinical benefit</a:t>
            </a:r>
          </a:p>
          <a:p>
            <a:pPr>
              <a:spcAft>
                <a:spcPts val="800"/>
              </a:spcAft>
              <a:buFont typeface="Arial" panose="020B0604020202020204" pitchFamily="34" charset="0"/>
              <a:buChar char="•"/>
            </a:pPr>
            <a:r>
              <a:rPr lang="en-GB" sz="1800" dirty="0"/>
              <a:t>Effective </a:t>
            </a:r>
            <a:r>
              <a:rPr lang="en-US" sz="1800" dirty="0"/>
              <a:t>for treating obstructive median lobe</a:t>
            </a:r>
          </a:p>
          <a:p>
            <a:pPr>
              <a:spcAft>
                <a:spcPts val="800"/>
              </a:spcAft>
              <a:buFont typeface="Arial" panose="020B0604020202020204" pitchFamily="34" charset="0"/>
              <a:buChar char="•"/>
            </a:pPr>
            <a:r>
              <a:rPr lang="en-US" sz="1800" dirty="0"/>
              <a:t>Cost savings arising from reduced length of stay and procedure time</a:t>
            </a:r>
            <a:endParaRPr lang="en-GB" sz="1800" dirty="0"/>
          </a:p>
        </p:txBody>
      </p:sp>
      <p:pic>
        <p:nvPicPr>
          <p:cNvPr id="5" name="Picture 4">
            <a:extLst>
              <a:ext uri="{FF2B5EF4-FFF2-40B4-BE49-F238E27FC236}">
                <a16:creationId xmlns:a16="http://schemas.microsoft.com/office/drawing/2014/main" id="{D74E1E40-B935-4AA9-9F08-B339131C8235}"/>
              </a:ext>
            </a:extLst>
          </p:cNvPr>
          <p:cNvPicPr>
            <a:picLocks noChangeAspect="1"/>
          </p:cNvPicPr>
          <p:nvPr/>
        </p:nvPicPr>
        <p:blipFill>
          <a:blip r:embed="rId2"/>
          <a:stretch>
            <a:fillRect/>
          </a:stretch>
        </p:blipFill>
        <p:spPr>
          <a:xfrm>
            <a:off x="8245909" y="2165606"/>
            <a:ext cx="2640763" cy="3396103"/>
          </a:xfrm>
          <a:prstGeom prst="rect">
            <a:avLst/>
          </a:prstGeom>
          <a:ln>
            <a:solidFill>
              <a:schemeClr val="tx2">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EF4DA44-B417-4EBB-904D-CF327EFE8EB0}"/>
              </a:ext>
            </a:extLst>
          </p:cNvPr>
          <p:cNvSpPr txBox="1"/>
          <p:nvPr/>
        </p:nvSpPr>
        <p:spPr>
          <a:xfrm>
            <a:off x="267014" y="6218411"/>
            <a:ext cx="8057835" cy="553998"/>
          </a:xfrm>
          <a:prstGeom prst="rect">
            <a:avLst/>
          </a:prstGeom>
          <a:solidFill>
            <a:schemeClr val="bg1"/>
          </a:solidFill>
          <a:effectLst/>
        </p:spPr>
        <p:txBody>
          <a:bodyPr wrap="square" lIns="91440" tIns="45720" rIns="91440" bIns="45720" rtlCol="0" anchor="t">
            <a:spAutoFit/>
          </a:bodyPr>
          <a:lstStyle/>
          <a:p>
            <a:r>
              <a:rPr lang="en-US" sz="1000" dirty="0">
                <a:solidFill>
                  <a:schemeClr val="accent2"/>
                </a:solidFill>
                <a:latin typeface="+mj-lt"/>
              </a:rPr>
              <a:t>1. NICE. (2021). UroLift for treating lower urinary tract symptoms of </a:t>
            </a:r>
            <a:r>
              <a:rPr lang="en-GB" sz="1000" dirty="0">
                <a:solidFill>
                  <a:schemeClr val="accent2"/>
                </a:solidFill>
                <a:latin typeface="+mj-lt"/>
              </a:rPr>
              <a:t>benign prostatic hyperplasia. Medical Technologies Guidance, 4 May 2021.; 2. </a:t>
            </a:r>
            <a:r>
              <a:rPr lang="en-GB" sz="1000" dirty="0" err="1">
                <a:solidFill>
                  <a:schemeClr val="accent2"/>
                </a:solidFill>
                <a:effectLst/>
                <a:latin typeface="+mj-lt"/>
                <a:ea typeface="Times New Roman" panose="02020603050405020304" pitchFamily="18" charset="0"/>
                <a:cs typeface="EQHIT Y+ Humanist 521 BT"/>
              </a:rPr>
              <a:t>Roehrborn</a:t>
            </a:r>
            <a:r>
              <a:rPr lang="en-GB" sz="1000" dirty="0">
                <a:solidFill>
                  <a:schemeClr val="accent2"/>
                </a:solidFill>
                <a:effectLst/>
                <a:latin typeface="+mj-lt"/>
                <a:ea typeface="Times New Roman" panose="02020603050405020304" pitchFamily="18" charset="0"/>
                <a:cs typeface="EQHIT Y+ Humanist 521 BT"/>
              </a:rPr>
              <a:t> CG et al. Five year results of the prospective randomized controlled prostatic urethral L.I.F.T. study. </a:t>
            </a:r>
            <a:r>
              <a:rPr lang="en-GB" sz="1000" i="1" dirty="0">
                <a:solidFill>
                  <a:schemeClr val="accent2"/>
                </a:solidFill>
                <a:effectLst/>
                <a:latin typeface="+mj-lt"/>
                <a:ea typeface="Times New Roman" panose="02020603050405020304" pitchFamily="18" charset="0"/>
                <a:cs typeface="EQHIT Y+ Humanist 521 BT"/>
              </a:rPr>
              <a:t>Can J </a:t>
            </a:r>
            <a:r>
              <a:rPr lang="en-GB" sz="1000" i="1" dirty="0" err="1">
                <a:solidFill>
                  <a:schemeClr val="accent2"/>
                </a:solidFill>
                <a:effectLst/>
                <a:latin typeface="+mj-lt"/>
                <a:ea typeface="Times New Roman" panose="02020603050405020304" pitchFamily="18" charset="0"/>
                <a:cs typeface="EQHIT Y+ Humanist 521 BT"/>
              </a:rPr>
              <a:t>Urol</a:t>
            </a:r>
            <a:r>
              <a:rPr lang="en-GB" sz="1000" dirty="0">
                <a:solidFill>
                  <a:schemeClr val="accent2"/>
                </a:solidFill>
                <a:effectLst/>
                <a:latin typeface="+mj-lt"/>
                <a:ea typeface="Times New Roman" panose="02020603050405020304" pitchFamily="18" charset="0"/>
                <a:cs typeface="EQHIT Y+ Humanist 521 BT"/>
              </a:rPr>
              <a:t> 2017; 24(3); 8802-8813. </a:t>
            </a:r>
            <a:endParaRPr lang="en-US" sz="1000" dirty="0">
              <a:solidFill>
                <a:schemeClr val="accent2"/>
              </a:solidFill>
              <a:latin typeface="+mj-lt"/>
            </a:endParaRPr>
          </a:p>
        </p:txBody>
      </p:sp>
      <p:sp>
        <p:nvSpPr>
          <p:cNvPr id="7" name="TextBox 6">
            <a:extLst>
              <a:ext uri="{FF2B5EF4-FFF2-40B4-BE49-F238E27FC236}">
                <a16:creationId xmlns:a16="http://schemas.microsoft.com/office/drawing/2014/main" id="{EBBA0155-8E42-497F-92DE-B999C74041AA}"/>
              </a:ext>
            </a:extLst>
          </p:cNvPr>
          <p:cNvSpPr txBox="1"/>
          <p:nvPr/>
        </p:nvSpPr>
        <p:spPr>
          <a:xfrm>
            <a:off x="8151162" y="5587446"/>
            <a:ext cx="2830254" cy="276999"/>
          </a:xfrm>
          <a:prstGeom prst="rect">
            <a:avLst/>
          </a:prstGeom>
          <a:solidFill>
            <a:schemeClr val="bg1">
              <a:alpha val="24000"/>
            </a:schemeClr>
          </a:solidFill>
          <a:effectLst/>
        </p:spPr>
        <p:txBody>
          <a:bodyPr wrap="square" rtlCol="0">
            <a:spAutoFit/>
          </a:bodyPr>
          <a:lstStyle/>
          <a:p>
            <a:pPr algn="ctr"/>
            <a:r>
              <a:rPr lang="en-GB" sz="1200" dirty="0"/>
              <a:t>NICE Guidance Update – May 2021</a:t>
            </a:r>
            <a:r>
              <a:rPr lang="en-GB" sz="1200" baseline="30000" dirty="0"/>
              <a:t>1</a:t>
            </a:r>
          </a:p>
        </p:txBody>
      </p:sp>
      <p:sp>
        <p:nvSpPr>
          <p:cNvPr id="4" name="TextBox 3">
            <a:extLst>
              <a:ext uri="{FF2B5EF4-FFF2-40B4-BE49-F238E27FC236}">
                <a16:creationId xmlns:a16="http://schemas.microsoft.com/office/drawing/2014/main" id="{87FA890B-C847-4F4E-8A31-9C9030D53CA8}"/>
              </a:ext>
            </a:extLst>
          </p:cNvPr>
          <p:cNvSpPr txBox="1"/>
          <p:nvPr/>
        </p:nvSpPr>
        <p:spPr>
          <a:xfrm>
            <a:off x="285125" y="5786511"/>
            <a:ext cx="7315198" cy="276999"/>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*No instances of new, sustained erectile or ejaculatory dysfunction in the L.I.F.T. pivotal study</a:t>
            </a:r>
            <a:r>
              <a:rPr lang="en-US" sz="1200" baseline="30000" dirty="0">
                <a:ea typeface="+mn-lt"/>
                <a:cs typeface="+mn-lt"/>
              </a:rPr>
              <a:t>2</a:t>
            </a:r>
            <a:endParaRPr lang="en-US" sz="1200" baseline="30000" dirty="0"/>
          </a:p>
        </p:txBody>
      </p:sp>
    </p:spTree>
    <p:extLst>
      <p:ext uri="{BB962C8B-B14F-4D97-AF65-F5344CB8AC3E}">
        <p14:creationId xmlns:p14="http://schemas.microsoft.com/office/powerpoint/2010/main" val="95890662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EBE565-19B6-4950-9190-FE6D60224475}"/>
              </a:ext>
            </a:extLst>
          </p:cNvPr>
          <p:cNvSpPr>
            <a:spLocks noGrp="1"/>
          </p:cNvSpPr>
          <p:nvPr>
            <p:ph type="body" sz="quarter" idx="13"/>
          </p:nvPr>
        </p:nvSpPr>
        <p:spPr>
          <a:xfrm>
            <a:off x="514350" y="1092243"/>
            <a:ext cx="7613765" cy="826757"/>
          </a:xfrm>
        </p:spPr>
        <p:txBody>
          <a:bodyPr/>
          <a:lstStyle/>
          <a:p>
            <a:r>
              <a:rPr lang="en-US" b="1" u="none" strike="noStrike" baseline="0" dirty="0">
                <a:latin typeface="Arial" panose="020B0604020202020204" pitchFamily="34" charset="0"/>
              </a:rPr>
              <a:t>Key Procedures to move from day surgery to the outpatient setting </a:t>
            </a:r>
            <a:endParaRPr lang="en-GB" sz="3200" dirty="0"/>
          </a:p>
        </p:txBody>
      </p:sp>
      <p:sp>
        <p:nvSpPr>
          <p:cNvPr id="3" name="Content Placeholder 2">
            <a:extLst>
              <a:ext uri="{FF2B5EF4-FFF2-40B4-BE49-F238E27FC236}">
                <a16:creationId xmlns:a16="http://schemas.microsoft.com/office/drawing/2014/main" id="{A2A0AF47-4AD3-4561-BD50-E64B3CE6088B}"/>
              </a:ext>
            </a:extLst>
          </p:cNvPr>
          <p:cNvSpPr>
            <a:spLocks noGrp="1"/>
          </p:cNvSpPr>
          <p:nvPr>
            <p:ph idx="1"/>
          </p:nvPr>
        </p:nvSpPr>
        <p:spPr>
          <a:xfrm>
            <a:off x="707286" y="2441625"/>
            <a:ext cx="5945784" cy="2585646"/>
          </a:xfrm>
          <a:ln>
            <a:noFill/>
          </a:ln>
        </p:spPr>
        <p:txBody>
          <a:bodyPr/>
          <a:lstStyle/>
          <a:p>
            <a:pPr marL="0" indent="0">
              <a:spcAft>
                <a:spcPts val="1800"/>
              </a:spcAft>
              <a:buNone/>
            </a:pPr>
            <a:r>
              <a:rPr lang="en-US" i="1" dirty="0">
                <a:solidFill>
                  <a:schemeClr val="accent2"/>
                </a:solidFill>
                <a:latin typeface="Arial" panose="020B0604020202020204" pitchFamily="34" charset="0"/>
              </a:rPr>
              <a:t>“It is important that appropriate outpatient minor procedures facilities exist to enable the change in care setting.”</a:t>
            </a:r>
          </a:p>
          <a:p>
            <a:pPr marL="341313" lvl="1" indent="0">
              <a:buNone/>
            </a:pPr>
            <a:r>
              <a:rPr lang="en-US" sz="1800" dirty="0" err="1">
                <a:solidFill>
                  <a:schemeClr val="accent2"/>
                </a:solidFill>
                <a:latin typeface="Arial" panose="020B0604020202020204" pitchFamily="34" charset="0"/>
              </a:rPr>
              <a:t>UroLift</a:t>
            </a:r>
            <a:r>
              <a:rPr lang="en-US" sz="1800" dirty="0">
                <a:solidFill>
                  <a:schemeClr val="accent2"/>
                </a:solidFill>
                <a:latin typeface="Arial" panose="020B0604020202020204" pitchFamily="34" charset="0"/>
              </a:rPr>
              <a:t> System:</a:t>
            </a:r>
          </a:p>
          <a:p>
            <a:pPr marL="341313" lvl="1" indent="0">
              <a:buNone/>
            </a:pPr>
            <a:r>
              <a:rPr lang="en-US" sz="1800" i="1" dirty="0">
                <a:latin typeface="Arial" panose="020B0604020202020204" pitchFamily="34" charset="0"/>
              </a:rPr>
              <a:t>“Procedure where the focus should be to develop an outpatient rather than day surgery pathway”</a:t>
            </a:r>
          </a:p>
          <a:p>
            <a:pPr marL="0" indent="0">
              <a:spcAft>
                <a:spcPts val="1200"/>
              </a:spcAft>
              <a:buNone/>
            </a:pPr>
            <a:endParaRPr lang="en-GB" i="1" dirty="0">
              <a:solidFill>
                <a:schemeClr val="accent2"/>
              </a:solidFill>
              <a:latin typeface="Arial" panose="020B0604020202020204" pitchFamily="34" charset="0"/>
            </a:endParaRPr>
          </a:p>
          <a:p>
            <a:pPr marL="0" indent="0">
              <a:spcAft>
                <a:spcPts val="1200"/>
              </a:spcAft>
              <a:buNone/>
            </a:pPr>
            <a:endParaRPr lang="en-US" dirty="0">
              <a:solidFill>
                <a:schemeClr val="accent2"/>
              </a:solidFill>
              <a:latin typeface="Arial" panose="020B0604020202020204" pitchFamily="34" charset="0"/>
            </a:endParaRPr>
          </a:p>
        </p:txBody>
      </p:sp>
      <p:pic>
        <p:nvPicPr>
          <p:cNvPr id="5" name="Picture 4">
            <a:extLst>
              <a:ext uri="{FF2B5EF4-FFF2-40B4-BE49-F238E27FC236}">
                <a16:creationId xmlns:a16="http://schemas.microsoft.com/office/drawing/2014/main" id="{8075EA73-8CA1-4AE6-B913-6F8605EF6EB0}"/>
              </a:ext>
            </a:extLst>
          </p:cNvPr>
          <p:cNvPicPr>
            <a:picLocks noChangeAspect="1"/>
          </p:cNvPicPr>
          <p:nvPr/>
        </p:nvPicPr>
        <p:blipFill rotWithShape="1">
          <a:blip r:embed="rId2"/>
          <a:srcRect r="9338"/>
          <a:stretch/>
        </p:blipFill>
        <p:spPr>
          <a:xfrm>
            <a:off x="8646344" y="1173950"/>
            <a:ext cx="2071155" cy="2644137"/>
          </a:xfrm>
          <a:prstGeom prst="rect">
            <a:avLst/>
          </a:prstGeom>
          <a:ln>
            <a:solidFill>
              <a:schemeClr val="tx2">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CAB9EE3-0FCE-46AF-AF47-D6057F014457}"/>
              </a:ext>
            </a:extLst>
          </p:cNvPr>
          <p:cNvSpPr txBox="1"/>
          <p:nvPr/>
        </p:nvSpPr>
        <p:spPr>
          <a:xfrm>
            <a:off x="1593934" y="4938138"/>
            <a:ext cx="5252072" cy="307777"/>
          </a:xfrm>
          <a:prstGeom prst="rect">
            <a:avLst/>
          </a:prstGeom>
          <a:noFill/>
          <a:effectLst/>
        </p:spPr>
        <p:txBody>
          <a:bodyPr wrap="square">
            <a:spAutoFit/>
          </a:bodyPr>
          <a:lstStyle/>
          <a:p>
            <a:pPr algn="r"/>
            <a:r>
              <a:rPr lang="en-GB" sz="1400" dirty="0">
                <a:solidFill>
                  <a:schemeClr val="accent2"/>
                </a:solidFill>
                <a:latin typeface="Arial" panose="020B0604020202020204" pitchFamily="34" charset="0"/>
              </a:rPr>
              <a:t>BADS, GIRFT, CPOC. National Day Surgery delivery Pack 2020</a:t>
            </a:r>
            <a:endParaRPr lang="en-GB" sz="1400" dirty="0">
              <a:solidFill>
                <a:schemeClr val="accent2"/>
              </a:solidFill>
            </a:endParaRPr>
          </a:p>
        </p:txBody>
      </p:sp>
      <p:sp>
        <p:nvSpPr>
          <p:cNvPr id="10" name="TextBox 9">
            <a:extLst>
              <a:ext uri="{FF2B5EF4-FFF2-40B4-BE49-F238E27FC236}">
                <a16:creationId xmlns:a16="http://schemas.microsoft.com/office/drawing/2014/main" id="{687DC015-51A3-42A4-B386-1EB8E6667333}"/>
              </a:ext>
            </a:extLst>
          </p:cNvPr>
          <p:cNvSpPr txBox="1"/>
          <p:nvPr/>
        </p:nvSpPr>
        <p:spPr>
          <a:xfrm>
            <a:off x="132526" y="6455409"/>
            <a:ext cx="6520543" cy="246221"/>
          </a:xfrm>
          <a:prstGeom prst="rect">
            <a:avLst/>
          </a:prstGeom>
          <a:solidFill>
            <a:schemeClr val="bg1"/>
          </a:solidFill>
          <a:effectLst/>
        </p:spPr>
        <p:txBody>
          <a:bodyPr wrap="square" rtlCol="0">
            <a:spAutoFit/>
          </a:bodyPr>
          <a:lstStyle/>
          <a:p>
            <a:pPr marL="228600" indent="-228600">
              <a:buAutoNum type="arabicPeriod"/>
            </a:pPr>
            <a:r>
              <a:rPr lang="en-US" sz="1000" dirty="0">
                <a:solidFill>
                  <a:schemeClr val="accent2"/>
                </a:solidFill>
                <a:latin typeface="+mj-lt"/>
              </a:rPr>
              <a:t>GIRFT, CPOC, and BADS (2020). Report: National Day Surgery </a:t>
            </a:r>
            <a:r>
              <a:rPr lang="en-GB" sz="1000" dirty="0">
                <a:solidFill>
                  <a:schemeClr val="accent2"/>
                </a:solidFill>
                <a:latin typeface="+mj-lt"/>
              </a:rPr>
              <a:t>Delivery Pack</a:t>
            </a:r>
          </a:p>
        </p:txBody>
      </p:sp>
      <p:pic>
        <p:nvPicPr>
          <p:cNvPr id="2050" name="Picture 2" descr="Ambulatory Unit - AmbU">
            <a:extLst>
              <a:ext uri="{FF2B5EF4-FFF2-40B4-BE49-F238E27FC236}">
                <a16:creationId xmlns:a16="http://schemas.microsoft.com/office/drawing/2014/main" id="{7E304B95-700D-40D8-B9A8-E2671872F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115" y="3985044"/>
            <a:ext cx="3107614" cy="20883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0D36D2C-E02F-449B-8A47-C5F97E1BC069}"/>
              </a:ext>
            </a:extLst>
          </p:cNvPr>
          <p:cNvSpPr/>
          <p:nvPr/>
        </p:nvSpPr>
        <p:spPr>
          <a:xfrm>
            <a:off x="514350" y="2339163"/>
            <a:ext cx="6250836" cy="250928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78487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E5B913-DD3A-476B-8B8F-FA5BD6619BE6}"/>
              </a:ext>
            </a:extLst>
          </p:cNvPr>
          <p:cNvSpPr>
            <a:spLocks noGrp="1"/>
          </p:cNvSpPr>
          <p:nvPr>
            <p:ph type="body" sz="quarter" idx="13"/>
          </p:nvPr>
        </p:nvSpPr>
        <p:spPr>
          <a:xfrm>
            <a:off x="730426" y="692478"/>
            <a:ext cx="8296275" cy="826757"/>
          </a:xfrm>
        </p:spPr>
        <p:txBody>
          <a:bodyPr/>
          <a:lstStyle/>
          <a:p>
            <a:r>
              <a:rPr lang="en-GB" dirty="0"/>
              <a:t>Introducing </a:t>
            </a:r>
            <a:r>
              <a:rPr lang="en-GB" dirty="0" err="1"/>
              <a:t>UroLift</a:t>
            </a:r>
            <a:r>
              <a:rPr lang="en-GB" dirty="0"/>
              <a:t> System at Birmingham City Hospital</a:t>
            </a:r>
          </a:p>
        </p:txBody>
      </p:sp>
      <p:sp>
        <p:nvSpPr>
          <p:cNvPr id="7" name="TextBox 6">
            <a:extLst>
              <a:ext uri="{FF2B5EF4-FFF2-40B4-BE49-F238E27FC236}">
                <a16:creationId xmlns:a16="http://schemas.microsoft.com/office/drawing/2014/main" id="{D76AD684-CC36-4CFE-804F-87BED6BC1AFC}"/>
              </a:ext>
            </a:extLst>
          </p:cNvPr>
          <p:cNvSpPr txBox="1"/>
          <p:nvPr/>
        </p:nvSpPr>
        <p:spPr>
          <a:xfrm>
            <a:off x="628650" y="1848878"/>
            <a:ext cx="7381875" cy="4167103"/>
          </a:xfrm>
          <a:prstGeom prst="rect">
            <a:avLst/>
          </a:prstGeom>
          <a:noFill/>
          <a:effectLst/>
        </p:spPr>
        <p:txBody>
          <a:bodyPr wrap="square">
            <a:spAutoFit/>
          </a:bodyPr>
          <a:lstStyle/>
          <a:p>
            <a:pPr>
              <a:lnSpc>
                <a:spcPct val="107000"/>
              </a:lnSpc>
              <a:spcAft>
                <a:spcPts val="800"/>
              </a:spcAft>
            </a:pPr>
            <a:r>
              <a:rPr lang="en-GB" b="1" dirty="0">
                <a:latin typeface="+mj-lt"/>
                <a:ea typeface="Calibri" panose="020F0502020204030204" pitchFamily="34" charset="0"/>
                <a:cs typeface="Lato"/>
              </a:rPr>
              <a:t>Objectives:</a:t>
            </a:r>
            <a:endParaRPr lang="en-GB" dirty="0">
              <a:latin typeface="+mj-lt"/>
              <a:ea typeface="Calibri" panose="020F0502020204030204" pitchFamily="34" charset="0"/>
              <a:cs typeface="Times New Roman" panose="02020603050405020304" pitchFamily="18" charset="0"/>
            </a:endParaRPr>
          </a:p>
          <a:p>
            <a:pPr marL="342900" indent="-342900">
              <a:spcBef>
                <a:spcPts val="600"/>
              </a:spcBef>
              <a:spcAft>
                <a:spcPts val="600"/>
              </a:spcAft>
              <a:buFont typeface="Symbol" panose="05050102010706020507" pitchFamily="18" charset="2"/>
              <a:buChar char=""/>
            </a:pPr>
            <a:r>
              <a:rPr lang="en-GB" dirty="0">
                <a:solidFill>
                  <a:schemeClr val="tx2"/>
                </a:solidFill>
                <a:latin typeface="+mj-lt"/>
                <a:ea typeface="Times New Roman" panose="02020603050405020304" pitchFamily="18" charset="0"/>
                <a:cs typeface="Symbol" panose="05050102010706020507" pitchFamily="18" charset="2"/>
              </a:rPr>
              <a:t>Follow NICE guidance to introduce a minimally-invasive treatment option for men with BPE</a:t>
            </a:r>
          </a:p>
          <a:p>
            <a:pPr marL="342900" indent="-342900">
              <a:spcBef>
                <a:spcPts val="600"/>
              </a:spcBef>
              <a:spcAft>
                <a:spcPts val="600"/>
              </a:spcAft>
              <a:buFont typeface="Symbol" panose="05050102010706020507" pitchFamily="18" charset="2"/>
              <a:buChar char=""/>
            </a:pPr>
            <a:r>
              <a:rPr lang="en-GB" dirty="0">
                <a:solidFill>
                  <a:schemeClr val="tx2"/>
                </a:solidFill>
                <a:latin typeface="+mj-lt"/>
                <a:ea typeface="Times New Roman" panose="02020603050405020304" pitchFamily="18" charset="0"/>
                <a:cs typeface="Symbol" panose="05050102010706020507" pitchFamily="18" charset="2"/>
              </a:rPr>
              <a:t>Develop an ambulatory day-case protocol for treating BPE</a:t>
            </a:r>
          </a:p>
          <a:p>
            <a:pPr marL="342900" indent="-342900">
              <a:spcBef>
                <a:spcPts val="600"/>
              </a:spcBef>
              <a:spcAft>
                <a:spcPts val="600"/>
              </a:spcAft>
              <a:buFont typeface="Symbol" panose="05050102010706020507" pitchFamily="18" charset="2"/>
              <a:buChar char=""/>
            </a:pPr>
            <a:r>
              <a:rPr lang="en-GB" dirty="0">
                <a:solidFill>
                  <a:schemeClr val="tx2"/>
                </a:solidFill>
                <a:latin typeface="+mj-lt"/>
                <a:ea typeface="Times New Roman" panose="02020603050405020304" pitchFamily="18" charset="0"/>
                <a:cs typeface="Times New Roman" panose="02020603050405020304" pitchFamily="18" charset="0"/>
              </a:rPr>
              <a:t>Explore the use of advanced </a:t>
            </a:r>
            <a:r>
              <a:rPr lang="en-GB" dirty="0" err="1">
                <a:solidFill>
                  <a:schemeClr val="tx2"/>
                </a:solidFill>
                <a:latin typeface="+mj-lt"/>
                <a:ea typeface="Times New Roman" panose="02020603050405020304" pitchFamily="18" charset="0"/>
                <a:cs typeface="Times New Roman" panose="02020603050405020304" pitchFamily="18" charset="0"/>
              </a:rPr>
              <a:t>UroLift</a:t>
            </a:r>
            <a:r>
              <a:rPr lang="en-GB" dirty="0">
                <a:solidFill>
                  <a:schemeClr val="tx2"/>
                </a:solidFill>
                <a:latin typeface="+mj-lt"/>
                <a:ea typeface="Times New Roman" panose="02020603050405020304" pitchFamily="18" charset="0"/>
                <a:cs typeface="Times New Roman" panose="02020603050405020304" pitchFamily="18" charset="0"/>
              </a:rPr>
              <a:t> System techniques to treat BPE in men with more challenging prostate anatomies such as obstructing median lobe (OML) or high bladder neck.</a:t>
            </a:r>
            <a:endParaRPr lang="en-GB" dirty="0">
              <a:solidFill>
                <a:schemeClr val="tx2"/>
              </a:solidFill>
              <a:latin typeface="+mj-lt"/>
              <a:ea typeface="Times New Roman" panose="02020603050405020304" pitchFamily="18" charset="0"/>
              <a:cs typeface="Symbol" panose="05050102010706020507" pitchFamily="18" charset="2"/>
            </a:endParaRPr>
          </a:p>
          <a:p>
            <a:pPr marL="342900" indent="-342900">
              <a:spcBef>
                <a:spcPts val="600"/>
              </a:spcBef>
              <a:spcAft>
                <a:spcPts val="600"/>
              </a:spcAft>
              <a:buFont typeface="Symbol" panose="05050102010706020507" pitchFamily="18" charset="2"/>
              <a:buChar char=""/>
            </a:pPr>
            <a:r>
              <a:rPr lang="en-GB" dirty="0">
                <a:solidFill>
                  <a:schemeClr val="tx2"/>
                </a:solidFill>
                <a:latin typeface="+mj-lt"/>
                <a:ea typeface="Times New Roman" panose="02020603050405020304" pitchFamily="18" charset="0"/>
                <a:cs typeface="Symbol" panose="05050102010706020507" pitchFamily="18" charset="2"/>
              </a:rPr>
              <a:t>Improve the patient experience </a:t>
            </a:r>
          </a:p>
          <a:p>
            <a:pPr marL="342900" indent="-342900">
              <a:spcBef>
                <a:spcPts val="600"/>
              </a:spcBef>
              <a:spcAft>
                <a:spcPts val="600"/>
              </a:spcAft>
              <a:buFont typeface="Symbol" panose="05050102010706020507" pitchFamily="18" charset="2"/>
              <a:buChar char=""/>
            </a:pPr>
            <a:r>
              <a:rPr lang="en-GB" dirty="0">
                <a:solidFill>
                  <a:schemeClr val="tx2"/>
                </a:solidFill>
                <a:latin typeface="+mj-lt"/>
                <a:ea typeface="Times New Roman" panose="02020603050405020304" pitchFamily="18" charset="0"/>
                <a:cs typeface="Symbol" panose="05050102010706020507" pitchFamily="18" charset="2"/>
              </a:rPr>
              <a:t>Improve efficiency within the surgical pathway for men with BPE</a:t>
            </a:r>
          </a:p>
          <a:p>
            <a:pPr marL="800100" lvl="1" indent="-342900">
              <a:spcBef>
                <a:spcPts val="600"/>
              </a:spcBef>
              <a:spcAft>
                <a:spcPts val="600"/>
              </a:spcAft>
              <a:buFont typeface="Symbol" panose="05050102010706020507" pitchFamily="18" charset="2"/>
              <a:buChar char=""/>
            </a:pPr>
            <a:r>
              <a:rPr lang="en-GB" sz="1600" dirty="0">
                <a:solidFill>
                  <a:schemeClr val="tx2"/>
                </a:solidFill>
                <a:latin typeface="+mj-lt"/>
                <a:ea typeface="Times New Roman" panose="02020603050405020304" pitchFamily="18" charset="0"/>
                <a:cs typeface="Symbol" panose="05050102010706020507" pitchFamily="18" charset="2"/>
              </a:rPr>
              <a:t>Increase inpatient bed capacity</a:t>
            </a:r>
          </a:p>
          <a:p>
            <a:pPr marL="800100" lvl="1" indent="-342900">
              <a:spcBef>
                <a:spcPts val="600"/>
              </a:spcBef>
              <a:spcAft>
                <a:spcPts val="600"/>
              </a:spcAft>
              <a:buFont typeface="Symbol" panose="05050102010706020507" pitchFamily="18" charset="2"/>
              <a:buChar char=""/>
            </a:pPr>
            <a:r>
              <a:rPr lang="en-GB" sz="1600" dirty="0">
                <a:solidFill>
                  <a:schemeClr val="tx2"/>
                </a:solidFill>
                <a:latin typeface="+mj-lt"/>
                <a:ea typeface="Times New Roman" panose="02020603050405020304" pitchFamily="18" charset="0"/>
                <a:cs typeface="Symbol" panose="05050102010706020507" pitchFamily="18" charset="2"/>
              </a:rPr>
              <a:t>Increase theatre capacity</a:t>
            </a:r>
          </a:p>
        </p:txBody>
      </p:sp>
      <p:pic>
        <p:nvPicPr>
          <p:cNvPr id="8" name="Picture 7">
            <a:extLst>
              <a:ext uri="{FF2B5EF4-FFF2-40B4-BE49-F238E27FC236}">
                <a16:creationId xmlns:a16="http://schemas.microsoft.com/office/drawing/2014/main" id="{336AA9E9-47DA-4893-9905-D74AD809EFC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52089" y="2509246"/>
            <a:ext cx="2930424" cy="2581871"/>
          </a:xfrm>
          <a:prstGeom prst="rect">
            <a:avLst/>
          </a:prstGeom>
        </p:spPr>
      </p:pic>
    </p:spTree>
    <p:extLst>
      <p:ext uri="{BB962C8B-B14F-4D97-AF65-F5344CB8AC3E}">
        <p14:creationId xmlns:p14="http://schemas.microsoft.com/office/powerpoint/2010/main" val="344975677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45F61B-6463-43EF-8E75-56BD7C195752}"/>
              </a:ext>
            </a:extLst>
          </p:cNvPr>
          <p:cNvSpPr>
            <a:spLocks noGrp="1"/>
          </p:cNvSpPr>
          <p:nvPr>
            <p:ph type="body" sz="quarter" idx="13"/>
          </p:nvPr>
        </p:nvSpPr>
        <p:spPr/>
        <p:txBody>
          <a:bodyPr/>
          <a:lstStyle/>
          <a:p>
            <a:r>
              <a:rPr lang="en-GB" dirty="0"/>
              <a:t>Developing the local anaesthesia protocol </a:t>
            </a:r>
          </a:p>
        </p:txBody>
      </p:sp>
      <p:sp>
        <p:nvSpPr>
          <p:cNvPr id="3" name="Content Placeholder 2">
            <a:extLst>
              <a:ext uri="{FF2B5EF4-FFF2-40B4-BE49-F238E27FC236}">
                <a16:creationId xmlns:a16="http://schemas.microsoft.com/office/drawing/2014/main" id="{422E25A3-9A93-4B76-897C-4C0EA75D1FAB}"/>
              </a:ext>
            </a:extLst>
          </p:cNvPr>
          <p:cNvSpPr>
            <a:spLocks noGrp="1"/>
          </p:cNvSpPr>
          <p:nvPr>
            <p:ph idx="1"/>
          </p:nvPr>
        </p:nvSpPr>
        <p:spPr>
          <a:xfrm>
            <a:off x="747184" y="2310464"/>
            <a:ext cx="5348816" cy="2825131"/>
          </a:xfrm>
        </p:spPr>
        <p:txBody>
          <a:bodyPr/>
          <a:lstStyle/>
          <a:p>
            <a:pPr marL="0" indent="0">
              <a:spcAft>
                <a:spcPts val="0"/>
              </a:spcAft>
              <a:buNone/>
            </a:pPr>
            <a:r>
              <a:rPr lang="en-GB" dirty="0">
                <a:latin typeface="+mj-lt"/>
              </a:rPr>
              <a:t>We developed a protocol </a:t>
            </a:r>
            <a:r>
              <a:rPr lang="en-US" dirty="0">
                <a:latin typeface="+mj-lt"/>
              </a:rPr>
              <a:t>to perform the </a:t>
            </a:r>
            <a:r>
              <a:rPr lang="en-US" dirty="0" err="1">
                <a:latin typeface="+mj-lt"/>
              </a:rPr>
              <a:t>UroLift</a:t>
            </a:r>
            <a:r>
              <a:rPr lang="en-US" dirty="0">
                <a:latin typeface="+mj-lt"/>
              </a:rPr>
              <a:t> System </a:t>
            </a:r>
            <a:r>
              <a:rPr lang="en-GB" u="sng" dirty="0">
                <a:latin typeface="+mj-lt"/>
              </a:rPr>
              <a:t>completely under local anaesthesia </a:t>
            </a:r>
            <a:r>
              <a:rPr lang="en-GB" dirty="0">
                <a:latin typeface="+mj-lt"/>
              </a:rPr>
              <a:t>without sedation. </a:t>
            </a:r>
          </a:p>
          <a:p>
            <a:pPr marL="0" indent="0">
              <a:spcAft>
                <a:spcPts val="0"/>
              </a:spcAft>
              <a:buNone/>
            </a:pPr>
            <a:endParaRPr lang="en-GB" dirty="0">
              <a:latin typeface="+mj-lt"/>
            </a:endParaRPr>
          </a:p>
          <a:p>
            <a:pPr marL="0" indent="0">
              <a:spcAft>
                <a:spcPts val="0"/>
              </a:spcAft>
              <a:buNone/>
            </a:pPr>
            <a:endParaRPr lang="en-GB" dirty="0">
              <a:latin typeface="+mj-lt"/>
            </a:endParaRPr>
          </a:p>
          <a:p>
            <a:pPr marL="0" indent="0">
              <a:spcAft>
                <a:spcPts val="0"/>
              </a:spcAft>
              <a:buNone/>
            </a:pPr>
            <a:r>
              <a:rPr lang="en-GB" b="1" dirty="0">
                <a:solidFill>
                  <a:schemeClr val="tx1"/>
                </a:solidFill>
                <a:latin typeface="+mj-lt"/>
              </a:rPr>
              <a:t>Key elements of this protocol are</a:t>
            </a:r>
            <a:r>
              <a:rPr lang="en-GB" dirty="0">
                <a:solidFill>
                  <a:schemeClr val="tx1"/>
                </a:solidFill>
                <a:latin typeface="+mj-lt"/>
              </a:rPr>
              <a:t>:</a:t>
            </a:r>
          </a:p>
          <a:p>
            <a:pPr marL="0" indent="0">
              <a:spcAft>
                <a:spcPts val="0"/>
              </a:spcAft>
              <a:buNone/>
            </a:pPr>
            <a:endParaRPr lang="en-GB" dirty="0">
              <a:latin typeface="+mj-lt"/>
            </a:endParaRPr>
          </a:p>
          <a:p>
            <a:pPr>
              <a:spcAft>
                <a:spcPts val="0"/>
              </a:spcAft>
            </a:pPr>
            <a:r>
              <a:rPr lang="en-GB" b="1" dirty="0">
                <a:latin typeface="+mj-lt"/>
              </a:rPr>
              <a:t>Hypothermic lignocaine </a:t>
            </a:r>
            <a:r>
              <a:rPr lang="en-US" dirty="0">
                <a:latin typeface="+mj-lt"/>
              </a:rPr>
              <a:t>(kept in the fridge overnight at 4</a:t>
            </a:r>
            <a:r>
              <a:rPr lang="en-US" baseline="30000" dirty="0">
                <a:latin typeface="+mj-lt"/>
              </a:rPr>
              <a:t>o</a:t>
            </a:r>
            <a:r>
              <a:rPr lang="en-US" dirty="0">
                <a:latin typeface="+mj-lt"/>
              </a:rPr>
              <a:t>C)</a:t>
            </a:r>
          </a:p>
          <a:p>
            <a:pPr>
              <a:spcAft>
                <a:spcPts val="0"/>
              </a:spcAft>
            </a:pPr>
            <a:endParaRPr lang="en-US" dirty="0">
              <a:latin typeface="+mj-lt"/>
            </a:endParaRPr>
          </a:p>
          <a:p>
            <a:pPr>
              <a:spcAft>
                <a:spcPts val="0"/>
              </a:spcAft>
            </a:pPr>
            <a:r>
              <a:rPr lang="en-US" b="1" dirty="0">
                <a:latin typeface="+mj-lt"/>
              </a:rPr>
              <a:t>Verbal </a:t>
            </a:r>
            <a:r>
              <a:rPr lang="en-US" b="1" dirty="0" err="1">
                <a:latin typeface="+mj-lt"/>
              </a:rPr>
              <a:t>anaesthesia</a:t>
            </a:r>
            <a:r>
              <a:rPr lang="en-US" b="1" dirty="0">
                <a:latin typeface="+mj-lt"/>
              </a:rPr>
              <a:t> </a:t>
            </a:r>
            <a:endParaRPr lang="en-GB" b="1" dirty="0">
              <a:latin typeface="+mj-lt"/>
            </a:endParaRPr>
          </a:p>
        </p:txBody>
      </p:sp>
      <p:pic>
        <p:nvPicPr>
          <p:cNvPr id="5122" name="Picture 2" descr="Patient On Bed, Icu, Doctor In Patient Heart Check Icon Stock Illustration  - Illustration of intensive, oxygen: 138779088">
            <a:extLst>
              <a:ext uri="{FF2B5EF4-FFF2-40B4-BE49-F238E27FC236}">
                <a16:creationId xmlns:a16="http://schemas.microsoft.com/office/drawing/2014/main" id="{E0455DE1-AA62-4F1B-8DC7-EFB5ADC353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74" t="21428" r="14306" b="24762"/>
          <a:stretch/>
        </p:blipFill>
        <p:spPr bwMode="auto">
          <a:xfrm>
            <a:off x="7133519" y="4215891"/>
            <a:ext cx="2270541" cy="18110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unflower Medical 300 Litre Glass Door Free-Standing Pharmacy Fridge -  MedicalSupplies.co.uk">
            <a:extLst>
              <a:ext uri="{FF2B5EF4-FFF2-40B4-BE49-F238E27FC236}">
                <a16:creationId xmlns:a16="http://schemas.microsoft.com/office/drawing/2014/main" id="{207D09AA-0612-4866-8E3C-9147EF9CA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02" t="4603" r="29365"/>
          <a:stretch/>
        </p:blipFill>
        <p:spPr bwMode="auto">
          <a:xfrm>
            <a:off x="9182763" y="1208862"/>
            <a:ext cx="141914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86FE2B-74A6-4AD9-8224-D2458C9B2D8F}"/>
              </a:ext>
            </a:extLst>
          </p:cNvPr>
          <p:cNvPicPr>
            <a:picLocks noChangeAspect="1"/>
          </p:cNvPicPr>
          <p:nvPr/>
        </p:nvPicPr>
        <p:blipFill rotWithShape="1">
          <a:blip r:embed="rId4"/>
          <a:srcRect t="12643" b="18668"/>
          <a:stretch/>
        </p:blipFill>
        <p:spPr>
          <a:xfrm rot="1647286">
            <a:off x="7089274" y="3439085"/>
            <a:ext cx="3110456" cy="567890"/>
          </a:xfrm>
          <a:prstGeom prst="rect">
            <a:avLst/>
          </a:prstGeom>
        </p:spPr>
      </p:pic>
      <p:sp>
        <p:nvSpPr>
          <p:cNvPr id="8" name="TextBox 7">
            <a:extLst>
              <a:ext uri="{FF2B5EF4-FFF2-40B4-BE49-F238E27FC236}">
                <a16:creationId xmlns:a16="http://schemas.microsoft.com/office/drawing/2014/main" id="{BC68837E-0AC7-4534-A99B-70D124806DF3}"/>
              </a:ext>
            </a:extLst>
          </p:cNvPr>
          <p:cNvSpPr txBox="1"/>
          <p:nvPr/>
        </p:nvSpPr>
        <p:spPr>
          <a:xfrm>
            <a:off x="171149" y="6489735"/>
            <a:ext cx="8117717" cy="215444"/>
          </a:xfrm>
          <a:prstGeom prst="rect">
            <a:avLst/>
          </a:prstGeom>
          <a:solidFill>
            <a:schemeClr val="bg1"/>
          </a:solidFill>
          <a:effectLst/>
        </p:spPr>
        <p:txBody>
          <a:bodyPr wrap="square">
            <a:spAutoFit/>
          </a:bodyPr>
          <a:lstStyle/>
          <a:p>
            <a:r>
              <a:rPr lang="en-US" sz="800" dirty="0">
                <a:solidFill>
                  <a:schemeClr val="accent2"/>
                </a:solidFill>
                <a:latin typeface="+mj-lt"/>
                <a:ea typeface="Calibri" panose="020F0502020204030204" pitchFamily="34" charset="0"/>
              </a:rPr>
              <a:t>T</a:t>
            </a:r>
            <a:r>
              <a:rPr lang="en-US" sz="800" dirty="0">
                <a:solidFill>
                  <a:schemeClr val="accent2"/>
                </a:solidFill>
                <a:effectLst/>
                <a:latin typeface="+mj-lt"/>
                <a:ea typeface="Calibri" panose="020F0502020204030204" pitchFamily="34" charset="0"/>
              </a:rPr>
              <a:t>hese are the treating physician/institution’s protocol and not those of Teleflex. The practice of medicine, including anesthesia, is the responsibility of the treating physician.</a:t>
            </a:r>
            <a:endParaRPr lang="en-GB" sz="800" dirty="0">
              <a:solidFill>
                <a:schemeClr val="accent2"/>
              </a:solidFill>
              <a:effectLst/>
              <a:latin typeface="+mj-lt"/>
              <a:ea typeface="Calibri" panose="020F0502020204030204" pitchFamily="34" charset="0"/>
            </a:endParaRPr>
          </a:p>
        </p:txBody>
      </p:sp>
    </p:spTree>
    <p:extLst>
      <p:ext uri="{BB962C8B-B14F-4D97-AF65-F5344CB8AC3E}">
        <p14:creationId xmlns:p14="http://schemas.microsoft.com/office/powerpoint/2010/main" val="139580167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E6A83C-564F-4ED8-B6F5-42ACDCBF436A}"/>
              </a:ext>
            </a:extLst>
          </p:cNvPr>
          <p:cNvSpPr>
            <a:spLocks noGrp="1"/>
          </p:cNvSpPr>
          <p:nvPr>
            <p:ph type="body" sz="quarter" idx="13"/>
          </p:nvPr>
        </p:nvSpPr>
        <p:spPr>
          <a:xfrm>
            <a:off x="646341" y="1064790"/>
            <a:ext cx="9713915" cy="826757"/>
          </a:xfrm>
        </p:spPr>
        <p:txBody>
          <a:bodyPr/>
          <a:lstStyle/>
          <a:p>
            <a:pPr algn="l">
              <a:lnSpc>
                <a:spcPct val="100000"/>
              </a:lnSpc>
            </a:pPr>
            <a:endParaRPr lang="en-US" u="none" strike="noStrike" baseline="0" dirty="0"/>
          </a:p>
          <a:p>
            <a:pPr algn="l">
              <a:lnSpc>
                <a:spcPct val="100000"/>
              </a:lnSpc>
            </a:pPr>
            <a:endParaRPr lang="en-US" dirty="0"/>
          </a:p>
          <a:p>
            <a:pPr algn="l">
              <a:lnSpc>
                <a:spcPct val="100000"/>
              </a:lnSpc>
            </a:pPr>
            <a:endParaRPr lang="en-US" u="none" strike="noStrike" baseline="0" dirty="0"/>
          </a:p>
          <a:p>
            <a:pPr algn="l">
              <a:lnSpc>
                <a:spcPct val="100000"/>
              </a:lnSpc>
            </a:pPr>
            <a:endParaRPr lang="en-US" dirty="0"/>
          </a:p>
          <a:p>
            <a:pPr algn="l">
              <a:lnSpc>
                <a:spcPct val="100000"/>
              </a:lnSpc>
            </a:pPr>
            <a:endParaRPr lang="en-US" u="none" strike="noStrike" baseline="0" dirty="0"/>
          </a:p>
          <a:p>
            <a:pPr algn="l">
              <a:lnSpc>
                <a:spcPct val="100000"/>
              </a:lnSpc>
            </a:pPr>
            <a:r>
              <a:rPr lang="en-US" u="none" strike="noStrike" baseline="0" dirty="0" err="1"/>
              <a:t>Randomised</a:t>
            </a:r>
            <a:r>
              <a:rPr lang="en-US" u="none" strike="noStrike" baseline="0" dirty="0"/>
              <a:t> Single-Blind Study to compare hypothermic and normothermic lignocaine in flexible cystoscopy </a:t>
            </a:r>
            <a:r>
              <a:rPr lang="en-GB" u="none" strike="noStrike" baseline="0" dirty="0"/>
              <a:t>procedures</a:t>
            </a:r>
            <a:endParaRPr lang="en-GB" sz="3200" dirty="0"/>
          </a:p>
        </p:txBody>
      </p:sp>
      <p:pic>
        <p:nvPicPr>
          <p:cNvPr id="5" name="Picture 4">
            <a:extLst>
              <a:ext uri="{FF2B5EF4-FFF2-40B4-BE49-F238E27FC236}">
                <a16:creationId xmlns:a16="http://schemas.microsoft.com/office/drawing/2014/main" id="{FC165E2C-A59F-4288-B418-4C8E340CD0C3}"/>
              </a:ext>
            </a:extLst>
          </p:cNvPr>
          <p:cNvPicPr>
            <a:picLocks noChangeAspect="1"/>
          </p:cNvPicPr>
          <p:nvPr/>
        </p:nvPicPr>
        <p:blipFill rotWithShape="1">
          <a:blip r:embed="rId2"/>
          <a:srcRect l="952" r="1667" b="2422"/>
          <a:stretch/>
        </p:blipFill>
        <p:spPr>
          <a:xfrm>
            <a:off x="6573354" y="2161757"/>
            <a:ext cx="5079715" cy="1846717"/>
          </a:xfrm>
          <a:prstGeom prst="rect">
            <a:avLst/>
          </a:prstGeom>
          <a:ln>
            <a:solidFill>
              <a:schemeClr val="tx1"/>
            </a:solidFill>
          </a:ln>
        </p:spPr>
      </p:pic>
      <p:sp>
        <p:nvSpPr>
          <p:cNvPr id="6" name="TextBox 5">
            <a:extLst>
              <a:ext uri="{FF2B5EF4-FFF2-40B4-BE49-F238E27FC236}">
                <a16:creationId xmlns:a16="http://schemas.microsoft.com/office/drawing/2014/main" id="{79859292-6975-42C6-8B3B-5C5D614A2F94}"/>
              </a:ext>
            </a:extLst>
          </p:cNvPr>
          <p:cNvSpPr txBox="1"/>
          <p:nvPr/>
        </p:nvSpPr>
        <p:spPr>
          <a:xfrm>
            <a:off x="646342" y="2257009"/>
            <a:ext cx="5308146" cy="3508653"/>
          </a:xfrm>
          <a:prstGeom prst="rect">
            <a:avLst/>
          </a:prstGeom>
          <a:noFill/>
          <a:effectLst/>
        </p:spPr>
        <p:txBody>
          <a:bodyPr wrap="square" rtlCol="0">
            <a:spAutoFit/>
          </a:bodyPr>
          <a:lstStyle/>
          <a:p>
            <a:pPr>
              <a:spcAft>
                <a:spcPts val="1200"/>
              </a:spcAft>
            </a:pPr>
            <a:r>
              <a:rPr lang="en-GB" b="1" dirty="0">
                <a:latin typeface="+mj-lt"/>
              </a:rPr>
              <a:t>Comparing local anaesthesia achieved using:</a:t>
            </a:r>
          </a:p>
          <a:p>
            <a:pPr marL="285750" indent="-285750">
              <a:spcAft>
                <a:spcPts val="1200"/>
              </a:spcAft>
              <a:buFont typeface="Arial" panose="020B0604020202020204" pitchFamily="34" charset="0"/>
              <a:buChar char="•"/>
            </a:pPr>
            <a:r>
              <a:rPr lang="en-GB" dirty="0">
                <a:solidFill>
                  <a:schemeClr val="accent2"/>
                </a:solidFill>
                <a:latin typeface="+mj-lt"/>
              </a:rPr>
              <a:t>Normothermic (room temp) lignocaine gel</a:t>
            </a:r>
          </a:p>
          <a:p>
            <a:pPr marL="285750" indent="-285750">
              <a:spcAft>
                <a:spcPts val="1200"/>
              </a:spcAft>
              <a:buFont typeface="Arial" panose="020B0604020202020204" pitchFamily="34" charset="0"/>
              <a:buChar char="•"/>
            </a:pPr>
            <a:r>
              <a:rPr lang="en-GB" dirty="0">
                <a:solidFill>
                  <a:schemeClr val="accent2"/>
                </a:solidFill>
                <a:latin typeface="+mj-lt"/>
              </a:rPr>
              <a:t>H</a:t>
            </a:r>
            <a:r>
              <a:rPr lang="en-US" dirty="0" err="1">
                <a:solidFill>
                  <a:schemeClr val="accent2"/>
                </a:solidFill>
                <a:latin typeface="+mj-lt"/>
              </a:rPr>
              <a:t>ypothermic</a:t>
            </a:r>
            <a:r>
              <a:rPr lang="en-US" dirty="0">
                <a:solidFill>
                  <a:schemeClr val="accent2"/>
                </a:solidFill>
                <a:latin typeface="+mj-lt"/>
              </a:rPr>
              <a:t> lignocaine gel from the fridge at </a:t>
            </a:r>
            <a:r>
              <a:rPr lang="en-GB" dirty="0" err="1">
                <a:solidFill>
                  <a:schemeClr val="accent2"/>
                </a:solidFill>
                <a:latin typeface="+mj-lt"/>
              </a:rPr>
              <a:t>approx</a:t>
            </a:r>
            <a:r>
              <a:rPr lang="en-GB" dirty="0">
                <a:solidFill>
                  <a:schemeClr val="accent2"/>
                </a:solidFill>
                <a:latin typeface="+mj-lt"/>
              </a:rPr>
              <a:t> 4</a:t>
            </a:r>
            <a:r>
              <a:rPr lang="en-GB" baseline="30000" dirty="0">
                <a:solidFill>
                  <a:schemeClr val="accent2"/>
                </a:solidFill>
                <a:latin typeface="+mj-lt"/>
              </a:rPr>
              <a:t>o</a:t>
            </a:r>
            <a:r>
              <a:rPr lang="en-GB" dirty="0">
                <a:solidFill>
                  <a:schemeClr val="accent2"/>
                </a:solidFill>
                <a:latin typeface="+mj-lt"/>
              </a:rPr>
              <a:t>C</a:t>
            </a:r>
          </a:p>
          <a:p>
            <a:pPr>
              <a:spcAft>
                <a:spcPts val="1200"/>
              </a:spcAft>
            </a:pPr>
            <a:endParaRPr lang="en-GB" dirty="0">
              <a:solidFill>
                <a:schemeClr val="accent2"/>
              </a:solidFill>
              <a:latin typeface="+mj-lt"/>
            </a:endParaRPr>
          </a:p>
          <a:p>
            <a:pPr>
              <a:spcAft>
                <a:spcPts val="1200"/>
              </a:spcAft>
            </a:pPr>
            <a:r>
              <a:rPr lang="en-GB" b="1" dirty="0">
                <a:latin typeface="+mj-lt"/>
              </a:rPr>
              <a:t>Outcomes</a:t>
            </a:r>
            <a:r>
              <a:rPr lang="en-GB" dirty="0">
                <a:latin typeface="+mj-lt"/>
              </a:rPr>
              <a:t>:</a:t>
            </a:r>
          </a:p>
          <a:p>
            <a:pPr marL="285750" indent="-285750">
              <a:spcAft>
                <a:spcPts val="1200"/>
              </a:spcAft>
              <a:buFont typeface="Arial" panose="020B0604020202020204" pitchFamily="34" charset="0"/>
              <a:buChar char="•"/>
            </a:pPr>
            <a:r>
              <a:rPr lang="en-GB" dirty="0">
                <a:solidFill>
                  <a:schemeClr val="accent2"/>
                </a:solidFill>
                <a:latin typeface="+mj-lt"/>
              </a:rPr>
              <a:t>Pain scores using Visual Analogue Scale (VAS) during flexible cystoscopy</a:t>
            </a:r>
          </a:p>
          <a:p>
            <a:pPr>
              <a:spcAft>
                <a:spcPts val="1200"/>
              </a:spcAft>
            </a:pPr>
            <a:endParaRPr lang="en-GB" dirty="0">
              <a:solidFill>
                <a:schemeClr val="accent2"/>
              </a:solidFill>
              <a:latin typeface="+mj-lt"/>
            </a:endParaRPr>
          </a:p>
        </p:txBody>
      </p:sp>
      <p:sp>
        <p:nvSpPr>
          <p:cNvPr id="8" name="TextBox 7">
            <a:extLst>
              <a:ext uri="{FF2B5EF4-FFF2-40B4-BE49-F238E27FC236}">
                <a16:creationId xmlns:a16="http://schemas.microsoft.com/office/drawing/2014/main" id="{E5EE9417-AC9A-4063-AE12-2ABE7214508B}"/>
              </a:ext>
            </a:extLst>
          </p:cNvPr>
          <p:cNvSpPr txBox="1"/>
          <p:nvPr/>
        </p:nvSpPr>
        <p:spPr>
          <a:xfrm>
            <a:off x="7121125" y="4397708"/>
            <a:ext cx="3984171" cy="1400383"/>
          </a:xfrm>
          <a:prstGeom prst="rect">
            <a:avLst/>
          </a:prstGeom>
          <a:noFill/>
          <a:ln>
            <a:solidFill>
              <a:schemeClr val="tx1"/>
            </a:solidFill>
          </a:ln>
          <a:effectLst/>
        </p:spPr>
        <p:txBody>
          <a:bodyPr wrap="square">
            <a:spAutoFit/>
          </a:bodyPr>
          <a:lstStyle/>
          <a:p>
            <a:pPr>
              <a:spcAft>
                <a:spcPts val="600"/>
              </a:spcAft>
            </a:pPr>
            <a:r>
              <a:rPr lang="en-US" b="1" dirty="0"/>
              <a:t>Results</a:t>
            </a:r>
            <a:r>
              <a:rPr lang="en-US" dirty="0"/>
              <a:t>:</a:t>
            </a:r>
          </a:p>
          <a:p>
            <a:pPr>
              <a:spcAft>
                <a:spcPts val="600"/>
              </a:spcAft>
            </a:pPr>
            <a:r>
              <a:rPr lang="en-GB" dirty="0">
                <a:solidFill>
                  <a:schemeClr val="accent2"/>
                </a:solidFill>
              </a:rPr>
              <a:t>Mean VAS (p&lt;0.01)</a:t>
            </a:r>
          </a:p>
          <a:p>
            <a:pPr marL="285750" indent="-285750">
              <a:spcAft>
                <a:spcPts val="600"/>
              </a:spcAft>
              <a:buFont typeface="Arial" panose="020B0604020202020204" pitchFamily="34" charset="0"/>
              <a:buChar char="•"/>
            </a:pPr>
            <a:r>
              <a:rPr lang="en-GB" sz="1600" dirty="0">
                <a:solidFill>
                  <a:schemeClr val="accent2"/>
                </a:solidFill>
              </a:rPr>
              <a:t>Hypothermic Lignocaine: 4.2</a:t>
            </a:r>
          </a:p>
          <a:p>
            <a:pPr marL="285750" indent="-285750">
              <a:spcAft>
                <a:spcPts val="600"/>
              </a:spcAft>
              <a:buFont typeface="Arial" panose="020B0604020202020204" pitchFamily="34" charset="0"/>
              <a:buChar char="•"/>
            </a:pPr>
            <a:r>
              <a:rPr lang="en-GB" sz="1600" dirty="0">
                <a:solidFill>
                  <a:schemeClr val="accent2"/>
                </a:solidFill>
              </a:rPr>
              <a:t>Normothermic Lignocaine: 6.3</a:t>
            </a:r>
            <a:r>
              <a:rPr lang="en-GB" dirty="0">
                <a:solidFill>
                  <a:schemeClr val="accent2"/>
                </a:solidFill>
              </a:rPr>
              <a:t>                            </a:t>
            </a:r>
          </a:p>
        </p:txBody>
      </p:sp>
      <p:sp>
        <p:nvSpPr>
          <p:cNvPr id="10" name="TextBox 9">
            <a:extLst>
              <a:ext uri="{FF2B5EF4-FFF2-40B4-BE49-F238E27FC236}">
                <a16:creationId xmlns:a16="http://schemas.microsoft.com/office/drawing/2014/main" id="{452491DA-1F11-4CB2-93EB-2BE09BE9E090}"/>
              </a:ext>
            </a:extLst>
          </p:cNvPr>
          <p:cNvSpPr txBox="1"/>
          <p:nvPr/>
        </p:nvSpPr>
        <p:spPr>
          <a:xfrm>
            <a:off x="305369" y="6185754"/>
            <a:ext cx="5790631" cy="553998"/>
          </a:xfrm>
          <a:prstGeom prst="rect">
            <a:avLst/>
          </a:prstGeom>
          <a:solidFill>
            <a:schemeClr val="bg1"/>
          </a:solidFill>
          <a:effectLst/>
        </p:spPr>
        <p:txBody>
          <a:bodyPr wrap="square">
            <a:spAutoFit/>
          </a:bodyPr>
          <a:lstStyle/>
          <a:p>
            <a:pPr algn="l"/>
            <a:r>
              <a:rPr lang="en-US" sz="1000" dirty="0">
                <a:solidFill>
                  <a:schemeClr val="accent2"/>
                </a:solidFill>
                <a:latin typeface="+mj-lt"/>
              </a:rPr>
              <a:t>Ehsanullah, S. and </a:t>
            </a:r>
            <a:r>
              <a:rPr lang="en-US" sz="1000" dirty="0" err="1">
                <a:solidFill>
                  <a:schemeClr val="accent2"/>
                </a:solidFill>
                <a:latin typeface="+mj-lt"/>
              </a:rPr>
              <a:t>Dhanasekaran</a:t>
            </a:r>
            <a:r>
              <a:rPr lang="en-US" sz="1000" dirty="0">
                <a:solidFill>
                  <a:schemeClr val="accent2"/>
                </a:solidFill>
                <a:latin typeface="+mj-lt"/>
              </a:rPr>
              <a:t>, A. (2019). Is hypothermic lignocaine better than normothermic lignocaine for flexible cystoscopy procedures? Prospective Single Blinded </a:t>
            </a:r>
            <a:r>
              <a:rPr lang="en-US" sz="1000" dirty="0" err="1">
                <a:solidFill>
                  <a:schemeClr val="accent2"/>
                </a:solidFill>
                <a:latin typeface="+mj-lt"/>
              </a:rPr>
              <a:t>Randomised</a:t>
            </a:r>
            <a:r>
              <a:rPr lang="en-US" sz="1000" dirty="0">
                <a:solidFill>
                  <a:schemeClr val="accent2"/>
                </a:solidFill>
                <a:latin typeface="+mj-lt"/>
              </a:rPr>
              <a:t> </a:t>
            </a:r>
            <a:r>
              <a:rPr lang="en-GB" sz="1000" dirty="0">
                <a:solidFill>
                  <a:schemeClr val="accent2"/>
                </a:solidFill>
                <a:latin typeface="+mj-lt"/>
              </a:rPr>
              <a:t>Study. </a:t>
            </a:r>
            <a:r>
              <a:rPr lang="en-GB" sz="1000" i="1" dirty="0">
                <a:solidFill>
                  <a:schemeClr val="accent2"/>
                </a:solidFill>
                <a:latin typeface="+mj-lt"/>
              </a:rPr>
              <a:t>JELEU</a:t>
            </a:r>
            <a:r>
              <a:rPr lang="en-GB" sz="1000" dirty="0">
                <a:solidFill>
                  <a:schemeClr val="accent2"/>
                </a:solidFill>
                <a:latin typeface="+mj-lt"/>
              </a:rPr>
              <a:t>, 2 (Special Issue 1), pp. e4–e5.</a:t>
            </a:r>
            <a:endParaRPr lang="en-GB" sz="2400" dirty="0">
              <a:solidFill>
                <a:schemeClr val="accent2"/>
              </a:solidFill>
              <a:latin typeface="+mj-lt"/>
            </a:endParaRPr>
          </a:p>
        </p:txBody>
      </p:sp>
    </p:spTree>
    <p:extLst>
      <p:ext uri="{BB962C8B-B14F-4D97-AF65-F5344CB8AC3E}">
        <p14:creationId xmlns:p14="http://schemas.microsoft.com/office/powerpoint/2010/main" val="2706352674"/>
      </p:ext>
    </p:extLst>
  </p:cSld>
  <p:clrMapOvr>
    <a:masterClrMapping/>
  </p:clrMapOvr>
  <p:transition spd="slow">
    <p:fade/>
  </p:transition>
</p:sld>
</file>

<file path=ppt/theme/theme1.xml><?xml version="1.0" encoding="utf-8"?>
<a:theme xmlns:a="http://schemas.openxmlformats.org/drawingml/2006/main" name="Teleflex_Marketing_PPT_Template_16x9_150819">
  <a:themeElements>
    <a:clrScheme name="Teleflex 1">
      <a:dk1>
        <a:srgbClr val="00205B"/>
      </a:dk1>
      <a:lt1>
        <a:srgbClr val="FFFFFF"/>
      </a:lt1>
      <a:dk2>
        <a:srgbClr val="51534A"/>
      </a:dk2>
      <a:lt2>
        <a:srgbClr val="888888"/>
      </a:lt2>
      <a:accent1>
        <a:srgbClr val="00205B"/>
      </a:accent1>
      <a:accent2>
        <a:srgbClr val="51534A"/>
      </a:accent2>
      <a:accent3>
        <a:srgbClr val="00A9CE"/>
      </a:accent3>
      <a:accent4>
        <a:srgbClr val="78BE20"/>
      </a:accent4>
      <a:accent5>
        <a:srgbClr val="FFA300"/>
      </a:accent5>
      <a:accent6>
        <a:srgbClr val="E03C31"/>
      </a:accent6>
      <a:hlink>
        <a:srgbClr val="00205B"/>
      </a:hlink>
      <a:folHlink>
        <a:srgbClr val="00A9CE"/>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accent6">
            <a:lumMod val="40000"/>
            <a:lumOff val="60000"/>
            <a:alpha val="24000"/>
          </a:schemeClr>
        </a:solidFill>
        <a:effectLst/>
      </a:spPr>
      <a:bodyPr/>
      <a:lstStyle>
        <a:defPPr>
          <a:defRPr dirty="0" smtClean="0"/>
        </a:defPPr>
      </a:lstStyle>
    </a:txDef>
  </a:objectDefaults>
  <a:extraClrSchemeLst/>
  <a:extLst>
    <a:ext uri="{05A4C25C-085E-4340-85A3-A5531E510DB2}">
      <thm15:themeFamily xmlns:thm15="http://schemas.microsoft.com/office/thememl/2012/main" name="Teleflex_PPT_Template_ 4x3_0314" id="{C46F79DF-2CDE-45A2-83FC-94E0BC6CD571}" vid="{173D6FBD-7BF9-4DE8-B242-8A4BACBD44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5E9A582350B14998924DDC17E51716" ma:contentTypeVersion="12" ma:contentTypeDescription="Create a new document." ma:contentTypeScope="" ma:versionID="e3b57524eea26133a3bd4b015e08a131">
  <xsd:schema xmlns:xsd="http://www.w3.org/2001/XMLSchema" xmlns:xs="http://www.w3.org/2001/XMLSchema" xmlns:p="http://schemas.microsoft.com/office/2006/metadata/properties" xmlns:ns2="19037ea0-f10b-40ae-9076-89db66a894de" xmlns:ns3="08c674ba-5fce-4f45-b52a-53002431429b" targetNamespace="http://schemas.microsoft.com/office/2006/metadata/properties" ma:root="true" ma:fieldsID="5ca733a4db2ad61dc1ed1fa5e55edeaf" ns2:_="" ns3:_="">
    <xsd:import namespace="19037ea0-f10b-40ae-9076-89db66a894de"/>
    <xsd:import namespace="08c674ba-5fce-4f45-b52a-5300243142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037ea0-f10b-40ae-9076-89db66a89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8c674ba-5fce-4f45-b52a-53002431429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582564-700A-4522-9AB3-91004BD7F3F7}">
  <ds:schemaRefs>
    <ds:schemaRef ds:uri="http://schemas.microsoft.com/sharepoint/v3/contenttype/forms"/>
  </ds:schemaRefs>
</ds:datastoreItem>
</file>

<file path=customXml/itemProps2.xml><?xml version="1.0" encoding="utf-8"?>
<ds:datastoreItem xmlns:ds="http://schemas.openxmlformats.org/officeDocument/2006/customXml" ds:itemID="{860E7DF6-9CE9-460A-BC16-2B930E6B9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037ea0-f10b-40ae-9076-89db66a894de"/>
    <ds:schemaRef ds:uri="08c674ba-5fce-4f45-b52a-5300243142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2AEEE9-5BEC-4F34-823C-6B182AFE63C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9399</TotalTime>
  <Words>2325</Words>
  <Application>Microsoft Office PowerPoint</Application>
  <PresentationFormat>Widescreen</PresentationFormat>
  <Paragraphs>202</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Avant Garde</vt:lpstr>
      <vt:lpstr>Calibri</vt:lpstr>
      <vt:lpstr>Courier New</vt:lpstr>
      <vt:lpstr>EgyptienneDBolExt</vt:lpstr>
      <vt:lpstr>Symbol</vt:lpstr>
      <vt:lpstr>Teleflex_Marketing_PPT_Template_16x9_150819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Lucy Kirkpatrick</dc:creator>
  <cp:keywords/>
  <dc:description/>
  <cp:lastModifiedBy>Lucy Kirkpatrick</cp:lastModifiedBy>
  <cp:revision>271</cp:revision>
  <cp:lastPrinted>2017-10-05T15:07:24Z</cp:lastPrinted>
  <dcterms:created xsi:type="dcterms:W3CDTF">2011-06-14T02:22:24Z</dcterms:created>
  <dcterms:modified xsi:type="dcterms:W3CDTF">2021-07-05T12:27:43Z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0x010100E75E9A582350B14998924DDC17E51716</vt:lpwstr>
  </property>
</Properties>
</file>