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Lst>
  <p:notesMasterIdLst>
    <p:notesMasterId r:id="rId40"/>
  </p:notesMasterIdLst>
  <p:handoutMasterIdLst>
    <p:handoutMasterId r:id="rId41"/>
  </p:handoutMasterIdLst>
  <p:sldIdLst>
    <p:sldId id="389" r:id="rId6"/>
    <p:sldId id="400" r:id="rId7"/>
    <p:sldId id="608" r:id="rId8"/>
    <p:sldId id="594" r:id="rId9"/>
    <p:sldId id="610" r:id="rId10"/>
    <p:sldId id="612" r:id="rId11"/>
    <p:sldId id="299" r:id="rId12"/>
    <p:sldId id="614" r:id="rId13"/>
    <p:sldId id="615" r:id="rId14"/>
    <p:sldId id="624" r:id="rId15"/>
    <p:sldId id="354" r:id="rId16"/>
    <p:sldId id="617" r:id="rId17"/>
    <p:sldId id="629" r:id="rId18"/>
    <p:sldId id="626" r:id="rId19"/>
    <p:sldId id="630" r:id="rId20"/>
    <p:sldId id="627" r:id="rId21"/>
    <p:sldId id="631" r:id="rId22"/>
    <p:sldId id="639" r:id="rId23"/>
    <p:sldId id="628" r:id="rId24"/>
    <p:sldId id="346" r:id="rId25"/>
    <p:sldId id="353" r:id="rId26"/>
    <p:sldId id="632" r:id="rId27"/>
    <p:sldId id="618" r:id="rId28"/>
    <p:sldId id="619" r:id="rId29"/>
    <p:sldId id="634" r:id="rId30"/>
    <p:sldId id="635" r:id="rId31"/>
    <p:sldId id="620" r:id="rId32"/>
    <p:sldId id="633" r:id="rId33"/>
    <p:sldId id="329" r:id="rId34"/>
    <p:sldId id="638" r:id="rId35"/>
    <p:sldId id="636" r:id="rId36"/>
    <p:sldId id="607" r:id="rId37"/>
    <p:sldId id="403" r:id="rId38"/>
    <p:sldId id="489" r:id="rId39"/>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F8F8"/>
    <a:srgbClr val="000000"/>
    <a:srgbClr val="BD6403"/>
    <a:srgbClr val="285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C9FEB8-F8D1-457A-BAF0-2948AB722D11}" v="10" dt="2021-07-06T15:35:04.541"/>
    <p1510:client id="{79169DDE-1DDA-4403-BA2F-20F7667FE646}" v="10" dt="2021-07-06T14:39:43.68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56" autoAdjust="0"/>
  </p:normalViewPr>
  <p:slideViewPr>
    <p:cSldViewPr snapToGrid="0">
      <p:cViewPr varScale="1">
        <p:scale>
          <a:sx n="60" d="100"/>
          <a:sy n="60" d="100"/>
        </p:scale>
        <p:origin x="11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es Birchley" userId="13edd96c-07bb-4f08-934e-bf8be3069ee5" providerId="ADAL" clId="{8A549871-380A-4D8E-8103-480C54D14DA5}"/>
    <pc:docChg chg="undo redo custSel addSld delSld modSld sldOrd">
      <pc:chgData name="Giles Birchley" userId="13edd96c-07bb-4f08-934e-bf8be3069ee5" providerId="ADAL" clId="{8A549871-380A-4D8E-8103-480C54D14DA5}" dt="2021-07-01T08:29:33.206" v="22097" actId="20577"/>
      <pc:docMkLst>
        <pc:docMk/>
      </pc:docMkLst>
      <pc:sldChg chg="modSp mod ord">
        <pc:chgData name="Giles Birchley" userId="13edd96c-07bb-4f08-934e-bf8be3069ee5" providerId="ADAL" clId="{8A549871-380A-4D8E-8103-480C54D14DA5}" dt="2021-06-30T13:07:22.831" v="21588"/>
        <pc:sldMkLst>
          <pc:docMk/>
          <pc:sldMk cId="4095753406" sldId="299"/>
        </pc:sldMkLst>
        <pc:spChg chg="mod">
          <ac:chgData name="Giles Birchley" userId="13edd96c-07bb-4f08-934e-bf8be3069ee5" providerId="ADAL" clId="{8A549871-380A-4D8E-8103-480C54D14DA5}" dt="2021-06-30T12:54:19.776" v="21199" actId="313"/>
          <ac:spMkLst>
            <pc:docMk/>
            <pc:sldMk cId="4095753406" sldId="299"/>
            <ac:spMk id="2" creationId="{00000000-0000-0000-0000-000000000000}"/>
          </ac:spMkLst>
        </pc:spChg>
        <pc:spChg chg="mod">
          <ac:chgData name="Giles Birchley" userId="13edd96c-07bb-4f08-934e-bf8be3069ee5" providerId="ADAL" clId="{8A549871-380A-4D8E-8103-480C54D14DA5}" dt="2021-06-30T13:07:22.831" v="21588"/>
          <ac:spMkLst>
            <pc:docMk/>
            <pc:sldMk cId="4095753406" sldId="299"/>
            <ac:spMk id="3" creationId="{CE3D682B-14DD-46EF-9230-E700A619297F}"/>
          </ac:spMkLst>
        </pc:spChg>
      </pc:sldChg>
      <pc:sldChg chg="del">
        <pc:chgData name="Giles Birchley" userId="13edd96c-07bb-4f08-934e-bf8be3069ee5" providerId="ADAL" clId="{8A549871-380A-4D8E-8103-480C54D14DA5}" dt="2021-06-25T12:33:13.252" v="17547" actId="47"/>
        <pc:sldMkLst>
          <pc:docMk/>
          <pc:sldMk cId="4031364376" sldId="324"/>
        </pc:sldMkLst>
      </pc:sldChg>
      <pc:sldChg chg="modSp mod ord">
        <pc:chgData name="Giles Birchley" userId="13edd96c-07bb-4f08-934e-bf8be3069ee5" providerId="ADAL" clId="{8A549871-380A-4D8E-8103-480C54D14DA5}" dt="2021-06-25T12:38:31.317" v="17807" actId="20577"/>
        <pc:sldMkLst>
          <pc:docMk/>
          <pc:sldMk cId="1755124941" sldId="329"/>
        </pc:sldMkLst>
        <pc:spChg chg="mod">
          <ac:chgData name="Giles Birchley" userId="13edd96c-07bb-4f08-934e-bf8be3069ee5" providerId="ADAL" clId="{8A549871-380A-4D8E-8103-480C54D14DA5}" dt="2021-06-25T12:38:31.317" v="17807" actId="20577"/>
          <ac:spMkLst>
            <pc:docMk/>
            <pc:sldMk cId="1755124941" sldId="329"/>
            <ac:spMk id="2" creationId="{00000000-0000-0000-0000-000000000000}"/>
          </ac:spMkLst>
        </pc:spChg>
        <pc:spChg chg="mod">
          <ac:chgData name="Giles Birchley" userId="13edd96c-07bb-4f08-934e-bf8be3069ee5" providerId="ADAL" clId="{8A549871-380A-4D8E-8103-480C54D14DA5}" dt="2021-06-25T12:37:56.199" v="17797" actId="20577"/>
          <ac:spMkLst>
            <pc:docMk/>
            <pc:sldMk cId="1755124941" sldId="329"/>
            <ac:spMk id="3" creationId="{00000000-0000-0000-0000-000000000000}"/>
          </ac:spMkLst>
        </pc:spChg>
        <pc:spChg chg="mod">
          <ac:chgData name="Giles Birchley" userId="13edd96c-07bb-4f08-934e-bf8be3069ee5" providerId="ADAL" clId="{8A549871-380A-4D8E-8103-480C54D14DA5}" dt="2021-06-25T12:31:07.336" v="17543" actId="14100"/>
          <ac:spMkLst>
            <pc:docMk/>
            <pc:sldMk cId="1755124941" sldId="329"/>
            <ac:spMk id="71" creationId="{00000000-0000-0000-0000-000000000000}"/>
          </ac:spMkLst>
        </pc:spChg>
        <pc:grpChg chg="mod">
          <ac:chgData name="Giles Birchley" userId="13edd96c-07bb-4f08-934e-bf8be3069ee5" providerId="ADAL" clId="{8A549871-380A-4D8E-8103-480C54D14DA5}" dt="2021-06-25T12:33:22.929" v="17548" actId="1076"/>
          <ac:grpSpMkLst>
            <pc:docMk/>
            <pc:sldMk cId="1755124941" sldId="329"/>
            <ac:grpSpMk id="33" creationId="{00000000-0000-0000-0000-000000000000}"/>
          </ac:grpSpMkLst>
        </pc:grpChg>
        <pc:picChg chg="mod">
          <ac:chgData name="Giles Birchley" userId="13edd96c-07bb-4f08-934e-bf8be3069ee5" providerId="ADAL" clId="{8A549871-380A-4D8E-8103-480C54D14DA5}" dt="2021-06-25T12:30:29.952" v="17535" actId="1076"/>
          <ac:picMkLst>
            <pc:docMk/>
            <pc:sldMk cId="1755124941" sldId="329"/>
            <ac:picMk id="11" creationId="{00000000-0000-0000-0000-000000000000}"/>
          </ac:picMkLst>
        </pc:picChg>
        <pc:picChg chg="mod">
          <ac:chgData name="Giles Birchley" userId="13edd96c-07bb-4f08-934e-bf8be3069ee5" providerId="ADAL" clId="{8A549871-380A-4D8E-8103-480C54D14DA5}" dt="2021-06-25T12:30:29.952" v="17535" actId="1076"/>
          <ac:picMkLst>
            <pc:docMk/>
            <pc:sldMk cId="1755124941" sldId="329"/>
            <ac:picMk id="23" creationId="{00000000-0000-0000-0000-000000000000}"/>
          </ac:picMkLst>
        </pc:picChg>
        <pc:picChg chg="mod">
          <ac:chgData name="Giles Birchley" userId="13edd96c-07bb-4f08-934e-bf8be3069ee5" providerId="ADAL" clId="{8A549871-380A-4D8E-8103-480C54D14DA5}" dt="2021-06-25T12:30:29.952" v="17535" actId="1076"/>
          <ac:picMkLst>
            <pc:docMk/>
            <pc:sldMk cId="1755124941" sldId="329"/>
            <ac:picMk id="27" creationId="{00000000-0000-0000-0000-000000000000}"/>
          </ac:picMkLst>
        </pc:picChg>
      </pc:sldChg>
      <pc:sldChg chg="modSp mod ord">
        <pc:chgData name="Giles Birchley" userId="13edd96c-07bb-4f08-934e-bf8be3069ee5" providerId="ADAL" clId="{8A549871-380A-4D8E-8103-480C54D14DA5}" dt="2021-06-24T11:18:19.645" v="16045" actId="20577"/>
        <pc:sldMkLst>
          <pc:docMk/>
          <pc:sldMk cId="1455385218" sldId="346"/>
        </pc:sldMkLst>
        <pc:spChg chg="mod">
          <ac:chgData name="Giles Birchley" userId="13edd96c-07bb-4f08-934e-bf8be3069ee5" providerId="ADAL" clId="{8A549871-380A-4D8E-8103-480C54D14DA5}" dt="2021-06-24T11:18:19.645" v="16045" actId="20577"/>
          <ac:spMkLst>
            <pc:docMk/>
            <pc:sldMk cId="1455385218" sldId="346"/>
            <ac:spMk id="2" creationId="{00000000-0000-0000-0000-000000000000}"/>
          </ac:spMkLst>
        </pc:spChg>
        <pc:spChg chg="mod">
          <ac:chgData name="Giles Birchley" userId="13edd96c-07bb-4f08-934e-bf8be3069ee5" providerId="ADAL" clId="{8A549871-380A-4D8E-8103-480C54D14DA5}" dt="2021-06-24T11:11:34.544" v="15934" actId="14100"/>
          <ac:spMkLst>
            <pc:docMk/>
            <pc:sldMk cId="1455385218" sldId="346"/>
            <ac:spMk id="3"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6"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7"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8"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9"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10"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11"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12" creationId="{00000000-0000-0000-0000-000000000000}"/>
          </ac:spMkLst>
        </pc:spChg>
        <pc:spChg chg="mod">
          <ac:chgData name="Giles Birchley" userId="13edd96c-07bb-4f08-934e-bf8be3069ee5" providerId="ADAL" clId="{8A549871-380A-4D8E-8103-480C54D14DA5}" dt="2021-06-24T11:12:27.288" v="15937" actId="1076"/>
          <ac:spMkLst>
            <pc:docMk/>
            <pc:sldMk cId="1455385218" sldId="346"/>
            <ac:spMk id="13" creationId="{00000000-0000-0000-0000-000000000000}"/>
          </ac:spMkLst>
        </pc:spChg>
        <pc:spChg chg="mod">
          <ac:chgData name="Giles Birchley" userId="13edd96c-07bb-4f08-934e-bf8be3069ee5" providerId="ADAL" clId="{8A549871-380A-4D8E-8103-480C54D14DA5}" dt="2021-06-24T11:13:21.688" v="15958" actId="20577"/>
          <ac:spMkLst>
            <pc:docMk/>
            <pc:sldMk cId="1455385218" sldId="346"/>
            <ac:spMk id="14" creationId="{00000000-0000-0000-0000-000000000000}"/>
          </ac:spMkLst>
        </pc:spChg>
        <pc:spChg chg="mod">
          <ac:chgData name="Giles Birchley" userId="13edd96c-07bb-4f08-934e-bf8be3069ee5" providerId="ADAL" clId="{8A549871-380A-4D8E-8103-480C54D14DA5}" dt="2021-06-24T11:17:02.891" v="16032" actId="20577"/>
          <ac:spMkLst>
            <pc:docMk/>
            <pc:sldMk cId="1455385218" sldId="346"/>
            <ac:spMk id="15" creationId="{00000000-0000-0000-0000-000000000000}"/>
          </ac:spMkLst>
        </pc:spChg>
        <pc:spChg chg="mod">
          <ac:chgData name="Giles Birchley" userId="13edd96c-07bb-4f08-934e-bf8be3069ee5" providerId="ADAL" clId="{8A549871-380A-4D8E-8103-480C54D14DA5}" dt="2021-06-24T11:14:40.368" v="16022" actId="14100"/>
          <ac:spMkLst>
            <pc:docMk/>
            <pc:sldMk cId="1455385218" sldId="346"/>
            <ac:spMk id="16" creationId="{00000000-0000-0000-0000-000000000000}"/>
          </ac:spMkLst>
        </pc:spChg>
        <pc:spChg chg="mod">
          <ac:chgData name="Giles Birchley" userId="13edd96c-07bb-4f08-934e-bf8be3069ee5" providerId="ADAL" clId="{8A549871-380A-4D8E-8103-480C54D14DA5}" dt="2021-06-24T11:14:44.472" v="16023" actId="1076"/>
          <ac:spMkLst>
            <pc:docMk/>
            <pc:sldMk cId="1455385218" sldId="346"/>
            <ac:spMk id="17" creationId="{00000000-0000-0000-0000-000000000000}"/>
          </ac:spMkLst>
        </pc:spChg>
        <pc:grpChg chg="mod">
          <ac:chgData name="Giles Birchley" userId="13edd96c-07bb-4f08-934e-bf8be3069ee5" providerId="ADAL" clId="{8A549871-380A-4D8E-8103-480C54D14DA5}" dt="2021-06-24T11:12:27.288" v="15937" actId="1076"/>
          <ac:grpSpMkLst>
            <pc:docMk/>
            <pc:sldMk cId="1455385218" sldId="346"/>
            <ac:grpSpMk id="5" creationId="{00000000-0000-0000-0000-000000000000}"/>
          </ac:grpSpMkLst>
        </pc:grpChg>
      </pc:sldChg>
      <pc:sldChg chg="del">
        <pc:chgData name="Giles Birchley" userId="13edd96c-07bb-4f08-934e-bf8be3069ee5" providerId="ADAL" clId="{8A549871-380A-4D8E-8103-480C54D14DA5}" dt="2021-06-25T13:01:27.227" v="18613" actId="47"/>
        <pc:sldMkLst>
          <pc:docMk/>
          <pc:sldMk cId="2961861067" sldId="350"/>
        </pc:sldMkLst>
      </pc:sldChg>
      <pc:sldChg chg="modSp mod ord">
        <pc:chgData name="Giles Birchley" userId="13edd96c-07bb-4f08-934e-bf8be3069ee5" providerId="ADAL" clId="{8A549871-380A-4D8E-8103-480C54D14DA5}" dt="2021-06-24T11:18:29.259" v="16060" actId="20577"/>
        <pc:sldMkLst>
          <pc:docMk/>
          <pc:sldMk cId="2565142844" sldId="353"/>
        </pc:sldMkLst>
        <pc:spChg chg="mod">
          <ac:chgData name="Giles Birchley" userId="13edd96c-07bb-4f08-934e-bf8be3069ee5" providerId="ADAL" clId="{8A549871-380A-4D8E-8103-480C54D14DA5}" dt="2021-06-24T11:18:29.259" v="16060" actId="20577"/>
          <ac:spMkLst>
            <pc:docMk/>
            <pc:sldMk cId="2565142844" sldId="353"/>
            <ac:spMk id="2" creationId="{00000000-0000-0000-0000-000000000000}"/>
          </ac:spMkLst>
        </pc:spChg>
        <pc:graphicFrameChg chg="mod modGraphic">
          <ac:chgData name="Giles Birchley" userId="13edd96c-07bb-4f08-934e-bf8be3069ee5" providerId="ADAL" clId="{8A549871-380A-4D8E-8103-480C54D14DA5}" dt="2021-06-24T11:18:00.288" v="16037" actId="14100"/>
          <ac:graphicFrameMkLst>
            <pc:docMk/>
            <pc:sldMk cId="2565142844" sldId="353"/>
            <ac:graphicFrameMk id="19" creationId="{30A4DA12-EE0D-4E1E-97FD-A034032FAFC4}"/>
          </ac:graphicFrameMkLst>
        </pc:graphicFrameChg>
      </pc:sldChg>
      <pc:sldChg chg="modSp mod ord modNotesTx">
        <pc:chgData name="Giles Birchley" userId="13edd96c-07bb-4f08-934e-bf8be3069ee5" providerId="ADAL" clId="{8A549871-380A-4D8E-8103-480C54D14DA5}" dt="2021-06-23T13:14:00.165" v="9479" actId="14826"/>
        <pc:sldMkLst>
          <pc:docMk/>
          <pc:sldMk cId="743631582" sldId="354"/>
        </pc:sldMkLst>
        <pc:spChg chg="mod">
          <ac:chgData name="Giles Birchley" userId="13edd96c-07bb-4f08-934e-bf8be3069ee5" providerId="ADAL" clId="{8A549871-380A-4D8E-8103-480C54D14DA5}" dt="2021-06-23T09:49:34.953" v="4919" actId="404"/>
          <ac:spMkLst>
            <pc:docMk/>
            <pc:sldMk cId="743631582" sldId="354"/>
            <ac:spMk id="2" creationId="{2E91D4FE-9110-4D40-AA49-455847E81493}"/>
          </ac:spMkLst>
        </pc:spChg>
        <pc:spChg chg="mod">
          <ac:chgData name="Giles Birchley" userId="13edd96c-07bb-4f08-934e-bf8be3069ee5" providerId="ADAL" clId="{8A549871-380A-4D8E-8103-480C54D14DA5}" dt="2021-06-23T09:58:03.511" v="5468" actId="20577"/>
          <ac:spMkLst>
            <pc:docMk/>
            <pc:sldMk cId="743631582" sldId="354"/>
            <ac:spMk id="3" creationId="{F9362A88-AB6E-47A7-96C9-8ACCFA2FF344}"/>
          </ac:spMkLst>
        </pc:spChg>
        <pc:graphicFrameChg chg="mod modGraphic">
          <ac:chgData name="Giles Birchley" userId="13edd96c-07bb-4f08-934e-bf8be3069ee5" providerId="ADAL" clId="{8A549871-380A-4D8E-8103-480C54D14DA5}" dt="2021-06-23T13:12:49.771" v="9478" actId="20577"/>
          <ac:graphicFrameMkLst>
            <pc:docMk/>
            <pc:sldMk cId="743631582" sldId="354"/>
            <ac:graphicFrameMk id="4" creationId="{00D77573-AE04-4BCB-8A00-486C48EDF2D5}"/>
          </ac:graphicFrameMkLst>
        </pc:graphicFrameChg>
        <pc:picChg chg="mod">
          <ac:chgData name="Giles Birchley" userId="13edd96c-07bb-4f08-934e-bf8be3069ee5" providerId="ADAL" clId="{8A549871-380A-4D8E-8103-480C54D14DA5}" dt="2021-06-23T13:07:30.245" v="9367" actId="1076"/>
          <ac:picMkLst>
            <pc:docMk/>
            <pc:sldMk cId="743631582" sldId="354"/>
            <ac:picMk id="6" creationId="{E76C1D78-16EC-454C-96D9-0FD2CBCC8CA5}"/>
          </ac:picMkLst>
        </pc:picChg>
        <pc:picChg chg="mod">
          <ac:chgData name="Giles Birchley" userId="13edd96c-07bb-4f08-934e-bf8be3069ee5" providerId="ADAL" clId="{8A549871-380A-4D8E-8103-480C54D14DA5}" dt="2021-06-23T13:07:27.902" v="9366" actId="1076"/>
          <ac:picMkLst>
            <pc:docMk/>
            <pc:sldMk cId="743631582" sldId="354"/>
            <ac:picMk id="8" creationId="{CC124E9B-A548-44D5-A65C-1DE0B06BA958}"/>
          </ac:picMkLst>
        </pc:picChg>
        <pc:picChg chg="mod">
          <ac:chgData name="Giles Birchley" userId="13edd96c-07bb-4f08-934e-bf8be3069ee5" providerId="ADAL" clId="{8A549871-380A-4D8E-8103-480C54D14DA5}" dt="2021-06-23T13:14:00.165" v="9479" actId="14826"/>
          <ac:picMkLst>
            <pc:docMk/>
            <pc:sldMk cId="743631582" sldId="354"/>
            <ac:picMk id="10" creationId="{6B785FD4-D8C9-401C-BDB4-4679E44823E2}"/>
          </ac:picMkLst>
        </pc:picChg>
      </pc:sldChg>
      <pc:sldChg chg="delSp modSp mod modAnim">
        <pc:chgData name="Giles Birchley" userId="13edd96c-07bb-4f08-934e-bf8be3069ee5" providerId="ADAL" clId="{8A549871-380A-4D8E-8103-480C54D14DA5}" dt="2021-06-25T11:38:29.215" v="16517" actId="1076"/>
        <pc:sldMkLst>
          <pc:docMk/>
          <pc:sldMk cId="972971693" sldId="389"/>
        </pc:sldMkLst>
        <pc:spChg chg="mod">
          <ac:chgData name="Giles Birchley" userId="13edd96c-07bb-4f08-934e-bf8be3069ee5" providerId="ADAL" clId="{8A549871-380A-4D8E-8103-480C54D14DA5}" dt="2021-06-14T12:31:27.696" v="177" actId="20577"/>
          <ac:spMkLst>
            <pc:docMk/>
            <pc:sldMk cId="972971693" sldId="389"/>
            <ac:spMk id="2" creationId="{6215B4F5-D16C-40D5-9EA3-F0508A27EF22}"/>
          </ac:spMkLst>
        </pc:spChg>
        <pc:spChg chg="mod">
          <ac:chgData name="Giles Birchley" userId="13edd96c-07bb-4f08-934e-bf8be3069ee5" providerId="ADAL" clId="{8A549871-380A-4D8E-8103-480C54D14DA5}" dt="2021-06-25T11:38:29.215" v="16517" actId="1076"/>
          <ac:spMkLst>
            <pc:docMk/>
            <pc:sldMk cId="972971693" sldId="389"/>
            <ac:spMk id="9" creationId="{00000000-0000-0000-0000-000000000000}"/>
          </ac:spMkLst>
        </pc:spChg>
        <pc:spChg chg="mod">
          <ac:chgData name="Giles Birchley" userId="13edd96c-07bb-4f08-934e-bf8be3069ee5" providerId="ADAL" clId="{8A549871-380A-4D8E-8103-480C54D14DA5}" dt="2021-06-14T12:33:19.522" v="246" actId="20577"/>
          <ac:spMkLst>
            <pc:docMk/>
            <pc:sldMk cId="972971693" sldId="389"/>
            <ac:spMk id="12" creationId="{00000000-0000-0000-0000-000000000000}"/>
          </ac:spMkLst>
        </pc:spChg>
        <pc:picChg chg="mod">
          <ac:chgData name="Giles Birchley" userId="13edd96c-07bb-4f08-934e-bf8be3069ee5" providerId="ADAL" clId="{8A549871-380A-4D8E-8103-480C54D14DA5}" dt="2021-06-25T11:38:17.750" v="16516" actId="1076"/>
          <ac:picMkLst>
            <pc:docMk/>
            <pc:sldMk cId="972971693" sldId="389"/>
            <ac:picMk id="3" creationId="{00000000-0000-0000-0000-000000000000}"/>
          </ac:picMkLst>
        </pc:picChg>
        <pc:picChg chg="del">
          <ac:chgData name="Giles Birchley" userId="13edd96c-07bb-4f08-934e-bf8be3069ee5" providerId="ADAL" clId="{8A549871-380A-4D8E-8103-480C54D14DA5}" dt="2021-06-14T12:29:51.657" v="168"/>
          <ac:picMkLst>
            <pc:docMk/>
            <pc:sldMk cId="972971693" sldId="389"/>
            <ac:picMk id="6" creationId="{95E054AF-75F7-40E9-B062-5F6C84EEC4AF}"/>
          </ac:picMkLst>
        </pc:picChg>
      </pc:sldChg>
      <pc:sldChg chg="delSp del modAnim">
        <pc:chgData name="Giles Birchley" userId="13edd96c-07bb-4f08-934e-bf8be3069ee5" providerId="ADAL" clId="{8A549871-380A-4D8E-8103-480C54D14DA5}" dt="2021-06-14T12:37:38.659" v="259" actId="47"/>
        <pc:sldMkLst>
          <pc:docMk/>
          <pc:sldMk cId="2896789715" sldId="395"/>
        </pc:sldMkLst>
        <pc:picChg chg="del">
          <ac:chgData name="Giles Birchley" userId="13edd96c-07bb-4f08-934e-bf8be3069ee5" providerId="ADAL" clId="{8A549871-380A-4D8E-8103-480C54D14DA5}" dt="2021-06-14T12:29:51.657" v="168"/>
          <ac:picMkLst>
            <pc:docMk/>
            <pc:sldMk cId="2896789715" sldId="395"/>
            <ac:picMk id="4" creationId="{90F3D0A7-4CD8-4B9A-9FB6-E1F0047C9076}"/>
          </ac:picMkLst>
        </pc:picChg>
      </pc:sldChg>
      <pc:sldChg chg="delSp del modAnim">
        <pc:chgData name="Giles Birchley" userId="13edd96c-07bb-4f08-934e-bf8be3069ee5" providerId="ADAL" clId="{8A549871-380A-4D8E-8103-480C54D14DA5}" dt="2021-06-14T12:37:44.032" v="268" actId="47"/>
        <pc:sldMkLst>
          <pc:docMk/>
          <pc:sldMk cId="2471390305" sldId="396"/>
        </pc:sldMkLst>
        <pc:picChg chg="del">
          <ac:chgData name="Giles Birchley" userId="13edd96c-07bb-4f08-934e-bf8be3069ee5" providerId="ADAL" clId="{8A549871-380A-4D8E-8103-480C54D14DA5}" dt="2021-06-14T12:29:51.657" v="168"/>
          <ac:picMkLst>
            <pc:docMk/>
            <pc:sldMk cId="2471390305" sldId="396"/>
            <ac:picMk id="5" creationId="{4DD00004-D359-4984-8123-FEFF6B2BD155}"/>
          </ac:picMkLst>
        </pc:picChg>
      </pc:sldChg>
      <pc:sldChg chg="delSp del modAnim">
        <pc:chgData name="Giles Birchley" userId="13edd96c-07bb-4f08-934e-bf8be3069ee5" providerId="ADAL" clId="{8A549871-380A-4D8E-8103-480C54D14DA5}" dt="2021-06-14T12:37:41.854" v="264" actId="47"/>
        <pc:sldMkLst>
          <pc:docMk/>
          <pc:sldMk cId="3439623022" sldId="397"/>
        </pc:sldMkLst>
        <pc:picChg chg="del">
          <ac:chgData name="Giles Birchley" userId="13edd96c-07bb-4f08-934e-bf8be3069ee5" providerId="ADAL" clId="{8A549871-380A-4D8E-8103-480C54D14DA5}" dt="2021-06-14T12:29:51.657" v="168"/>
          <ac:picMkLst>
            <pc:docMk/>
            <pc:sldMk cId="3439623022" sldId="397"/>
            <ac:picMk id="4" creationId="{4DB8A629-2ECC-4286-BC9A-9EA064480307}"/>
          </ac:picMkLst>
        </pc:picChg>
      </pc:sldChg>
      <pc:sldChg chg="delSp del modAnim">
        <pc:chgData name="Giles Birchley" userId="13edd96c-07bb-4f08-934e-bf8be3069ee5" providerId="ADAL" clId="{8A549871-380A-4D8E-8103-480C54D14DA5}" dt="2021-06-14T12:37:41.377" v="263" actId="47"/>
        <pc:sldMkLst>
          <pc:docMk/>
          <pc:sldMk cId="3725403056" sldId="399"/>
        </pc:sldMkLst>
        <pc:picChg chg="del">
          <ac:chgData name="Giles Birchley" userId="13edd96c-07bb-4f08-934e-bf8be3069ee5" providerId="ADAL" clId="{8A549871-380A-4D8E-8103-480C54D14DA5}" dt="2021-06-14T12:29:51.657" v="168"/>
          <ac:picMkLst>
            <pc:docMk/>
            <pc:sldMk cId="3725403056" sldId="399"/>
            <ac:picMk id="4" creationId="{847CF1EF-AA2B-481F-9010-873027C7DAC3}"/>
          </ac:picMkLst>
        </pc:picChg>
      </pc:sldChg>
      <pc:sldChg chg="delSp modSp mod modAnim">
        <pc:chgData name="Giles Birchley" userId="13edd96c-07bb-4f08-934e-bf8be3069ee5" providerId="ADAL" clId="{8A549871-380A-4D8E-8103-480C54D14DA5}" dt="2021-06-30T13:07:46.243" v="21641" actId="6549"/>
        <pc:sldMkLst>
          <pc:docMk/>
          <pc:sldMk cId="2803097056" sldId="400"/>
        </pc:sldMkLst>
        <pc:spChg chg="mod">
          <ac:chgData name="Giles Birchley" userId="13edd96c-07bb-4f08-934e-bf8be3069ee5" providerId="ADAL" clId="{8A549871-380A-4D8E-8103-480C54D14DA5}" dt="2021-06-14T12:33:09.408" v="244" actId="20577"/>
          <ac:spMkLst>
            <pc:docMk/>
            <pc:sldMk cId="2803097056" sldId="400"/>
            <ac:spMk id="2" creationId="{00000000-0000-0000-0000-000000000000}"/>
          </ac:spMkLst>
        </pc:spChg>
        <pc:spChg chg="mod">
          <ac:chgData name="Giles Birchley" userId="13edd96c-07bb-4f08-934e-bf8be3069ee5" providerId="ADAL" clId="{8A549871-380A-4D8E-8103-480C54D14DA5}" dt="2021-06-30T13:07:46.243" v="21641" actId="6549"/>
          <ac:spMkLst>
            <pc:docMk/>
            <pc:sldMk cId="2803097056" sldId="400"/>
            <ac:spMk id="3" creationId="{00000000-0000-0000-0000-000000000000}"/>
          </ac:spMkLst>
        </pc:spChg>
        <pc:picChg chg="del">
          <ac:chgData name="Giles Birchley" userId="13edd96c-07bb-4f08-934e-bf8be3069ee5" providerId="ADAL" clId="{8A549871-380A-4D8E-8103-480C54D14DA5}" dt="2021-06-14T12:29:51.657" v="168"/>
          <ac:picMkLst>
            <pc:docMk/>
            <pc:sldMk cId="2803097056" sldId="400"/>
            <ac:picMk id="5" creationId="{4DF509E7-6447-4545-B4FA-07B3F9D928D8}"/>
          </ac:picMkLst>
        </pc:picChg>
      </pc:sldChg>
      <pc:sldChg chg="modSp mod">
        <pc:chgData name="Giles Birchley" userId="13edd96c-07bb-4f08-934e-bf8be3069ee5" providerId="ADAL" clId="{8A549871-380A-4D8E-8103-480C54D14DA5}" dt="2021-06-14T12:39:01.484" v="284" actId="6549"/>
        <pc:sldMkLst>
          <pc:docMk/>
          <pc:sldMk cId="3459236420" sldId="403"/>
        </pc:sldMkLst>
        <pc:spChg chg="mod">
          <ac:chgData name="Giles Birchley" userId="13edd96c-07bb-4f08-934e-bf8be3069ee5" providerId="ADAL" clId="{8A549871-380A-4D8E-8103-480C54D14DA5}" dt="2021-06-14T12:39:01.484" v="284" actId="6549"/>
          <ac:spMkLst>
            <pc:docMk/>
            <pc:sldMk cId="3459236420" sldId="403"/>
            <ac:spMk id="2" creationId="{98473133-7481-4566-AD15-0FB3F89CFB7E}"/>
          </ac:spMkLst>
        </pc:spChg>
      </pc:sldChg>
      <pc:sldChg chg="delSp del modAnim">
        <pc:chgData name="Giles Birchley" userId="13edd96c-07bb-4f08-934e-bf8be3069ee5" providerId="ADAL" clId="{8A549871-380A-4D8E-8103-480C54D14DA5}" dt="2021-06-14T12:37:39.265" v="260" actId="47"/>
        <pc:sldMkLst>
          <pc:docMk/>
          <pc:sldMk cId="629432957" sldId="424"/>
        </pc:sldMkLst>
        <pc:picChg chg="del">
          <ac:chgData name="Giles Birchley" userId="13edd96c-07bb-4f08-934e-bf8be3069ee5" providerId="ADAL" clId="{8A549871-380A-4D8E-8103-480C54D14DA5}" dt="2021-06-14T12:29:51.657" v="168"/>
          <ac:picMkLst>
            <pc:docMk/>
            <pc:sldMk cId="629432957" sldId="424"/>
            <ac:picMk id="3" creationId="{DF369418-440E-49C3-A78D-68ACAF35DC7B}"/>
          </ac:picMkLst>
        </pc:picChg>
      </pc:sldChg>
      <pc:sldChg chg="del">
        <pc:chgData name="Giles Birchley" userId="13edd96c-07bb-4f08-934e-bf8be3069ee5" providerId="ADAL" clId="{8A549871-380A-4D8E-8103-480C54D14DA5}" dt="2021-06-23T13:15:17.772" v="9515" actId="47"/>
        <pc:sldMkLst>
          <pc:docMk/>
          <pc:sldMk cId="4249797749" sldId="472"/>
        </pc:sldMkLst>
      </pc:sldChg>
      <pc:sldChg chg="modSp del mod">
        <pc:chgData name="Giles Birchley" userId="13edd96c-07bb-4f08-934e-bf8be3069ee5" providerId="ADAL" clId="{8A549871-380A-4D8E-8103-480C54D14DA5}" dt="2021-06-23T13:15:09.960" v="9513" actId="47"/>
        <pc:sldMkLst>
          <pc:docMk/>
          <pc:sldMk cId="1224436676" sldId="473"/>
        </pc:sldMkLst>
        <pc:spChg chg="mod">
          <ac:chgData name="Giles Birchley" userId="13edd96c-07bb-4f08-934e-bf8be3069ee5" providerId="ADAL" clId="{8A549871-380A-4D8E-8103-480C54D14DA5}" dt="2021-06-23T13:09:56.918" v="9398" actId="21"/>
          <ac:spMkLst>
            <pc:docMk/>
            <pc:sldMk cId="1224436676" sldId="473"/>
            <ac:spMk id="3" creationId="{CE592495-CA69-46B0-84BB-A8C24F7DA63A}"/>
          </ac:spMkLst>
        </pc:spChg>
      </pc:sldChg>
      <pc:sldChg chg="del">
        <pc:chgData name="Giles Birchley" userId="13edd96c-07bb-4f08-934e-bf8be3069ee5" providerId="ADAL" clId="{8A549871-380A-4D8E-8103-480C54D14DA5}" dt="2021-06-23T13:15:14.706" v="9514" actId="47"/>
        <pc:sldMkLst>
          <pc:docMk/>
          <pc:sldMk cId="845443414" sldId="475"/>
        </pc:sldMkLst>
      </pc:sldChg>
      <pc:sldChg chg="delSp del modAnim">
        <pc:chgData name="Giles Birchley" userId="13edd96c-07bb-4f08-934e-bf8be3069ee5" providerId="ADAL" clId="{8A549871-380A-4D8E-8103-480C54D14DA5}" dt="2021-06-14T12:38:30.619" v="280" actId="47"/>
        <pc:sldMkLst>
          <pc:docMk/>
          <pc:sldMk cId="66306106" sldId="480"/>
        </pc:sldMkLst>
        <pc:picChg chg="del">
          <ac:chgData name="Giles Birchley" userId="13edd96c-07bb-4f08-934e-bf8be3069ee5" providerId="ADAL" clId="{8A549871-380A-4D8E-8103-480C54D14DA5}" dt="2021-06-14T12:29:51.657" v="168"/>
          <ac:picMkLst>
            <pc:docMk/>
            <pc:sldMk cId="66306106" sldId="480"/>
            <ac:picMk id="5" creationId="{F34BA0C3-02C2-4AC6-9845-8FAFB88438F7}"/>
          </ac:picMkLst>
        </pc:picChg>
      </pc:sldChg>
      <pc:sldChg chg="delSp del modAnim">
        <pc:chgData name="Giles Birchley" userId="13edd96c-07bb-4f08-934e-bf8be3069ee5" providerId="ADAL" clId="{8A549871-380A-4D8E-8103-480C54D14DA5}" dt="2021-06-14T12:37:46.078" v="272" actId="47"/>
        <pc:sldMkLst>
          <pc:docMk/>
          <pc:sldMk cId="1309484808" sldId="483"/>
        </pc:sldMkLst>
        <pc:picChg chg="del">
          <ac:chgData name="Giles Birchley" userId="13edd96c-07bb-4f08-934e-bf8be3069ee5" providerId="ADAL" clId="{8A549871-380A-4D8E-8103-480C54D14DA5}" dt="2021-06-14T12:29:51.657" v="168"/>
          <ac:picMkLst>
            <pc:docMk/>
            <pc:sldMk cId="1309484808" sldId="483"/>
            <ac:picMk id="5" creationId="{8ACA7555-DFD6-4E4F-8B2B-A8B9B695DB51}"/>
          </ac:picMkLst>
        </pc:picChg>
      </pc:sldChg>
      <pc:sldChg chg="modSp mod">
        <pc:chgData name="Giles Birchley" userId="13edd96c-07bb-4f08-934e-bf8be3069ee5" providerId="ADAL" clId="{8A549871-380A-4D8E-8103-480C54D14DA5}" dt="2021-06-14T12:39:11.219" v="285" actId="6549"/>
        <pc:sldMkLst>
          <pc:docMk/>
          <pc:sldMk cId="595716136" sldId="489"/>
        </pc:sldMkLst>
        <pc:spChg chg="mod">
          <ac:chgData name="Giles Birchley" userId="13edd96c-07bb-4f08-934e-bf8be3069ee5" providerId="ADAL" clId="{8A549871-380A-4D8E-8103-480C54D14DA5}" dt="2021-06-14T12:39:11.219" v="285" actId="6549"/>
          <ac:spMkLst>
            <pc:docMk/>
            <pc:sldMk cId="595716136" sldId="489"/>
            <ac:spMk id="2" creationId="{98473133-7481-4566-AD15-0FB3F89CFB7E}"/>
          </ac:spMkLst>
        </pc:spChg>
      </pc:sldChg>
      <pc:sldChg chg="delSp del modAnim">
        <pc:chgData name="Giles Birchley" userId="13edd96c-07bb-4f08-934e-bf8be3069ee5" providerId="ADAL" clId="{8A549871-380A-4D8E-8103-480C54D14DA5}" dt="2021-06-14T12:37:40.832" v="262" actId="47"/>
        <pc:sldMkLst>
          <pc:docMk/>
          <pc:sldMk cId="0" sldId="584"/>
        </pc:sldMkLst>
        <pc:picChg chg="del">
          <ac:chgData name="Giles Birchley" userId="13edd96c-07bb-4f08-934e-bf8be3069ee5" providerId="ADAL" clId="{8A549871-380A-4D8E-8103-480C54D14DA5}" dt="2021-06-14T12:29:51.657" v="168"/>
          <ac:picMkLst>
            <pc:docMk/>
            <pc:sldMk cId="0" sldId="584"/>
            <ac:picMk id="2" creationId="{FB7888D6-41D5-4040-A44B-CB2B6BAADC5E}"/>
          </ac:picMkLst>
        </pc:picChg>
      </pc:sldChg>
      <pc:sldChg chg="delSp del modAnim">
        <pc:chgData name="Giles Birchley" userId="13edd96c-07bb-4f08-934e-bf8be3069ee5" providerId="ADAL" clId="{8A549871-380A-4D8E-8103-480C54D14DA5}" dt="2021-06-14T12:37:43.463" v="267" actId="47"/>
        <pc:sldMkLst>
          <pc:docMk/>
          <pc:sldMk cId="0" sldId="585"/>
        </pc:sldMkLst>
        <pc:picChg chg="del">
          <ac:chgData name="Giles Birchley" userId="13edd96c-07bb-4f08-934e-bf8be3069ee5" providerId="ADAL" clId="{8A549871-380A-4D8E-8103-480C54D14DA5}" dt="2021-06-14T12:29:51.657" v="168"/>
          <ac:picMkLst>
            <pc:docMk/>
            <pc:sldMk cId="0" sldId="585"/>
            <ac:picMk id="7" creationId="{3D482E72-27E1-4838-80BC-76F04CEB1CC2}"/>
          </ac:picMkLst>
        </pc:picChg>
      </pc:sldChg>
      <pc:sldChg chg="delSp del modAnim">
        <pc:chgData name="Giles Birchley" userId="13edd96c-07bb-4f08-934e-bf8be3069ee5" providerId="ADAL" clId="{8A549871-380A-4D8E-8103-480C54D14DA5}" dt="2021-06-14T12:37:45.567" v="271" actId="47"/>
        <pc:sldMkLst>
          <pc:docMk/>
          <pc:sldMk cId="0" sldId="586"/>
        </pc:sldMkLst>
        <pc:picChg chg="del">
          <ac:chgData name="Giles Birchley" userId="13edd96c-07bb-4f08-934e-bf8be3069ee5" providerId="ADAL" clId="{8A549871-380A-4D8E-8103-480C54D14DA5}" dt="2021-06-14T12:29:51.657" v="168"/>
          <ac:picMkLst>
            <pc:docMk/>
            <pc:sldMk cId="0" sldId="586"/>
            <ac:picMk id="2" creationId="{AC529C39-A76E-4F3D-B2A6-62A8ADC56C2B}"/>
          </ac:picMkLst>
        </pc:picChg>
      </pc:sldChg>
      <pc:sldChg chg="delSp del modAnim">
        <pc:chgData name="Giles Birchley" userId="13edd96c-07bb-4f08-934e-bf8be3069ee5" providerId="ADAL" clId="{8A549871-380A-4D8E-8103-480C54D14DA5}" dt="2021-06-14T12:37:54.383" v="276" actId="47"/>
        <pc:sldMkLst>
          <pc:docMk/>
          <pc:sldMk cId="0" sldId="587"/>
        </pc:sldMkLst>
        <pc:picChg chg="del">
          <ac:chgData name="Giles Birchley" userId="13edd96c-07bb-4f08-934e-bf8be3069ee5" providerId="ADAL" clId="{8A549871-380A-4D8E-8103-480C54D14DA5}" dt="2021-06-14T12:29:51.657" v="168"/>
          <ac:picMkLst>
            <pc:docMk/>
            <pc:sldMk cId="0" sldId="587"/>
            <ac:picMk id="6" creationId="{56318BBD-1075-4875-ADB5-4DD0918BE688}"/>
          </ac:picMkLst>
        </pc:picChg>
      </pc:sldChg>
      <pc:sldChg chg="addSp delSp modSp mod modAnim">
        <pc:chgData name="Giles Birchley" userId="13edd96c-07bb-4f08-934e-bf8be3069ee5" providerId="ADAL" clId="{8A549871-380A-4D8E-8103-480C54D14DA5}" dt="2021-07-01T08:29:33.206" v="22097" actId="20577"/>
        <pc:sldMkLst>
          <pc:docMk/>
          <pc:sldMk cId="2200500294" sldId="594"/>
        </pc:sldMkLst>
        <pc:spChg chg="mod">
          <ac:chgData name="Giles Birchley" userId="13edd96c-07bb-4f08-934e-bf8be3069ee5" providerId="ADAL" clId="{8A549871-380A-4D8E-8103-480C54D14DA5}" dt="2021-07-01T08:29:33.206" v="22097" actId="20577"/>
          <ac:spMkLst>
            <pc:docMk/>
            <pc:sldMk cId="2200500294" sldId="594"/>
            <ac:spMk id="3" creationId="{00000000-0000-0000-0000-000000000000}"/>
          </ac:spMkLst>
        </pc:spChg>
        <pc:picChg chg="add del mod">
          <ac:chgData name="Giles Birchley" userId="13edd96c-07bb-4f08-934e-bf8be3069ee5" providerId="ADAL" clId="{8A549871-380A-4D8E-8103-480C54D14DA5}" dt="2021-06-21T11:35:05.756" v="2438" actId="21"/>
          <ac:picMkLst>
            <pc:docMk/>
            <pc:sldMk cId="2200500294" sldId="594"/>
            <ac:picMk id="4" creationId="{4FD59CE6-3A6F-449C-A784-00668C1BBC5F}"/>
          </ac:picMkLst>
        </pc:picChg>
        <pc:picChg chg="del">
          <ac:chgData name="Giles Birchley" userId="13edd96c-07bb-4f08-934e-bf8be3069ee5" providerId="ADAL" clId="{8A549871-380A-4D8E-8103-480C54D14DA5}" dt="2021-06-14T12:29:51.657" v="168"/>
          <ac:picMkLst>
            <pc:docMk/>
            <pc:sldMk cId="2200500294" sldId="594"/>
            <ac:picMk id="5" creationId="{3CA364D8-BD84-4992-8B8E-9C619D9F8EC9}"/>
          </ac:picMkLst>
        </pc:picChg>
      </pc:sldChg>
      <pc:sldChg chg="delSp del modAnim">
        <pc:chgData name="Giles Birchley" userId="13edd96c-07bb-4f08-934e-bf8be3069ee5" providerId="ADAL" clId="{8A549871-380A-4D8E-8103-480C54D14DA5}" dt="2021-06-14T12:38:29.932" v="279" actId="47"/>
        <pc:sldMkLst>
          <pc:docMk/>
          <pc:sldMk cId="2651898514" sldId="595"/>
        </pc:sldMkLst>
        <pc:picChg chg="del">
          <ac:chgData name="Giles Birchley" userId="13edd96c-07bb-4f08-934e-bf8be3069ee5" providerId="ADAL" clId="{8A549871-380A-4D8E-8103-480C54D14DA5}" dt="2021-06-14T12:29:51.657" v="168"/>
          <ac:picMkLst>
            <pc:docMk/>
            <pc:sldMk cId="2651898514" sldId="595"/>
            <ac:picMk id="5" creationId="{3A592181-E08A-4E24-B528-8A1F4EB1BF4E}"/>
          </ac:picMkLst>
        </pc:picChg>
      </pc:sldChg>
      <pc:sldChg chg="delSp del modAnim">
        <pc:chgData name="Giles Birchley" userId="13edd96c-07bb-4f08-934e-bf8be3069ee5" providerId="ADAL" clId="{8A549871-380A-4D8E-8103-480C54D14DA5}" dt="2021-06-14T12:37:39.856" v="261" actId="47"/>
        <pc:sldMkLst>
          <pc:docMk/>
          <pc:sldMk cId="2022017457" sldId="596"/>
        </pc:sldMkLst>
        <pc:picChg chg="del">
          <ac:chgData name="Giles Birchley" userId="13edd96c-07bb-4f08-934e-bf8be3069ee5" providerId="ADAL" clId="{8A549871-380A-4D8E-8103-480C54D14DA5}" dt="2021-06-14T12:29:51.657" v="168"/>
          <ac:picMkLst>
            <pc:docMk/>
            <pc:sldMk cId="2022017457" sldId="596"/>
            <ac:picMk id="3" creationId="{590838E6-3FC8-4CFE-9C1A-923C5FC862D2}"/>
          </ac:picMkLst>
        </pc:picChg>
      </pc:sldChg>
      <pc:sldChg chg="del">
        <pc:chgData name="Giles Birchley" userId="13edd96c-07bb-4f08-934e-bf8be3069ee5" providerId="ADAL" clId="{8A549871-380A-4D8E-8103-480C54D14DA5}" dt="2021-06-14T12:37:42.873" v="266" actId="47"/>
        <pc:sldMkLst>
          <pc:docMk/>
          <pc:sldMk cId="1201950250" sldId="597"/>
        </pc:sldMkLst>
      </pc:sldChg>
      <pc:sldChg chg="del">
        <pc:chgData name="Giles Birchley" userId="13edd96c-07bb-4f08-934e-bf8be3069ee5" providerId="ADAL" clId="{8A549871-380A-4D8E-8103-480C54D14DA5}" dt="2021-06-14T12:37:45.087" v="270" actId="47"/>
        <pc:sldMkLst>
          <pc:docMk/>
          <pc:sldMk cId="1042061071" sldId="598"/>
        </pc:sldMkLst>
      </pc:sldChg>
      <pc:sldChg chg="delSp del modAnim">
        <pc:chgData name="Giles Birchley" userId="13edd96c-07bb-4f08-934e-bf8be3069ee5" providerId="ADAL" clId="{8A549871-380A-4D8E-8103-480C54D14DA5}" dt="2021-06-14T12:37:48.291" v="275" actId="47"/>
        <pc:sldMkLst>
          <pc:docMk/>
          <pc:sldMk cId="2695075607" sldId="599"/>
        </pc:sldMkLst>
        <pc:picChg chg="del">
          <ac:chgData name="Giles Birchley" userId="13edd96c-07bb-4f08-934e-bf8be3069ee5" providerId="ADAL" clId="{8A549871-380A-4D8E-8103-480C54D14DA5}" dt="2021-06-14T12:29:51.657" v="168"/>
          <ac:picMkLst>
            <pc:docMk/>
            <pc:sldMk cId="2695075607" sldId="599"/>
            <ac:picMk id="3" creationId="{ECDD9575-D0F2-4DC2-ADFD-E69D8C25BF41}"/>
          </ac:picMkLst>
        </pc:picChg>
      </pc:sldChg>
      <pc:sldChg chg="delSp del modAnim">
        <pc:chgData name="Giles Birchley" userId="13edd96c-07bb-4f08-934e-bf8be3069ee5" providerId="ADAL" clId="{8A549871-380A-4D8E-8103-480C54D14DA5}" dt="2021-06-14T12:37:42.306" v="265" actId="47"/>
        <pc:sldMkLst>
          <pc:docMk/>
          <pc:sldMk cId="3066464475" sldId="601"/>
        </pc:sldMkLst>
        <pc:picChg chg="del">
          <ac:chgData name="Giles Birchley" userId="13edd96c-07bb-4f08-934e-bf8be3069ee5" providerId="ADAL" clId="{8A549871-380A-4D8E-8103-480C54D14DA5}" dt="2021-06-14T12:29:51.657" v="168"/>
          <ac:picMkLst>
            <pc:docMk/>
            <pc:sldMk cId="3066464475" sldId="601"/>
            <ac:picMk id="4" creationId="{4B80E0C6-F345-4950-8EB4-BFAC77560DA6}"/>
          </ac:picMkLst>
        </pc:picChg>
      </pc:sldChg>
      <pc:sldChg chg="delSp del modAnim">
        <pc:chgData name="Giles Birchley" userId="13edd96c-07bb-4f08-934e-bf8be3069ee5" providerId="ADAL" clId="{8A549871-380A-4D8E-8103-480C54D14DA5}" dt="2021-06-14T12:37:47.266" v="274" actId="47"/>
        <pc:sldMkLst>
          <pc:docMk/>
          <pc:sldMk cId="2752164043" sldId="602"/>
        </pc:sldMkLst>
        <pc:picChg chg="del">
          <ac:chgData name="Giles Birchley" userId="13edd96c-07bb-4f08-934e-bf8be3069ee5" providerId="ADAL" clId="{8A549871-380A-4D8E-8103-480C54D14DA5}" dt="2021-06-14T12:29:51.657" v="168"/>
          <ac:picMkLst>
            <pc:docMk/>
            <pc:sldMk cId="2752164043" sldId="602"/>
            <ac:picMk id="4" creationId="{C2FC9C1F-ED95-479A-9B5C-CCE4877CB71F}"/>
          </ac:picMkLst>
        </pc:picChg>
      </pc:sldChg>
      <pc:sldChg chg="delSp del modAnim">
        <pc:chgData name="Giles Birchley" userId="13edd96c-07bb-4f08-934e-bf8be3069ee5" providerId="ADAL" clId="{8A549871-380A-4D8E-8103-480C54D14DA5}" dt="2021-06-14T12:37:44.572" v="269" actId="47"/>
        <pc:sldMkLst>
          <pc:docMk/>
          <pc:sldMk cId="4264747888" sldId="603"/>
        </pc:sldMkLst>
        <pc:picChg chg="del">
          <ac:chgData name="Giles Birchley" userId="13edd96c-07bb-4f08-934e-bf8be3069ee5" providerId="ADAL" clId="{8A549871-380A-4D8E-8103-480C54D14DA5}" dt="2021-06-14T12:29:51.657" v="168"/>
          <ac:picMkLst>
            <pc:docMk/>
            <pc:sldMk cId="4264747888" sldId="603"/>
            <ac:picMk id="4" creationId="{C32F14CC-3456-44E5-8569-5B1951A9E256}"/>
          </ac:picMkLst>
        </pc:picChg>
      </pc:sldChg>
      <pc:sldChg chg="delSp del modAnim">
        <pc:chgData name="Giles Birchley" userId="13edd96c-07bb-4f08-934e-bf8be3069ee5" providerId="ADAL" clId="{8A549871-380A-4D8E-8103-480C54D14DA5}" dt="2021-06-14T12:37:46.608" v="273" actId="47"/>
        <pc:sldMkLst>
          <pc:docMk/>
          <pc:sldMk cId="3288073175" sldId="604"/>
        </pc:sldMkLst>
        <pc:picChg chg="del">
          <ac:chgData name="Giles Birchley" userId="13edd96c-07bb-4f08-934e-bf8be3069ee5" providerId="ADAL" clId="{8A549871-380A-4D8E-8103-480C54D14DA5}" dt="2021-06-14T12:29:51.657" v="168"/>
          <ac:picMkLst>
            <pc:docMk/>
            <pc:sldMk cId="3288073175" sldId="604"/>
            <ac:picMk id="4" creationId="{404E9748-81F9-417E-BA3E-44D98F0A2403}"/>
          </ac:picMkLst>
        </pc:picChg>
      </pc:sldChg>
      <pc:sldChg chg="delSp del modAnim">
        <pc:chgData name="Giles Birchley" userId="13edd96c-07bb-4f08-934e-bf8be3069ee5" providerId="ADAL" clId="{8A549871-380A-4D8E-8103-480C54D14DA5}" dt="2021-06-14T12:38:27.210" v="277" actId="47"/>
        <pc:sldMkLst>
          <pc:docMk/>
          <pc:sldMk cId="2877141834" sldId="605"/>
        </pc:sldMkLst>
        <pc:picChg chg="del">
          <ac:chgData name="Giles Birchley" userId="13edd96c-07bb-4f08-934e-bf8be3069ee5" providerId="ADAL" clId="{8A549871-380A-4D8E-8103-480C54D14DA5}" dt="2021-06-14T12:29:51.657" v="168"/>
          <ac:picMkLst>
            <pc:docMk/>
            <pc:sldMk cId="2877141834" sldId="605"/>
            <ac:picMk id="2" creationId="{FAEB18FA-000D-4C9C-B849-20D3480D9032}"/>
          </ac:picMkLst>
        </pc:picChg>
      </pc:sldChg>
      <pc:sldChg chg="del">
        <pc:chgData name="Giles Birchley" userId="13edd96c-07bb-4f08-934e-bf8be3069ee5" providerId="ADAL" clId="{8A549871-380A-4D8E-8103-480C54D14DA5}" dt="2021-06-23T13:17:33.786" v="9561" actId="47"/>
        <pc:sldMkLst>
          <pc:docMk/>
          <pc:sldMk cId="3080430147" sldId="605"/>
        </pc:sldMkLst>
      </pc:sldChg>
      <pc:sldChg chg="delSp del modAnim">
        <pc:chgData name="Giles Birchley" userId="13edd96c-07bb-4f08-934e-bf8be3069ee5" providerId="ADAL" clId="{8A549871-380A-4D8E-8103-480C54D14DA5}" dt="2021-06-14T12:38:29.134" v="278" actId="47"/>
        <pc:sldMkLst>
          <pc:docMk/>
          <pc:sldMk cId="74366093" sldId="606"/>
        </pc:sldMkLst>
        <pc:picChg chg="del">
          <ac:chgData name="Giles Birchley" userId="13edd96c-07bb-4f08-934e-bf8be3069ee5" providerId="ADAL" clId="{8A549871-380A-4D8E-8103-480C54D14DA5}" dt="2021-06-14T12:29:51.657" v="168"/>
          <ac:picMkLst>
            <pc:docMk/>
            <pc:sldMk cId="74366093" sldId="606"/>
            <ac:picMk id="3" creationId="{7A3A8C87-2279-4639-9648-D548CCECB38F}"/>
          </ac:picMkLst>
        </pc:picChg>
      </pc:sldChg>
      <pc:sldChg chg="modSp del mod">
        <pc:chgData name="Giles Birchley" userId="13edd96c-07bb-4f08-934e-bf8be3069ee5" providerId="ADAL" clId="{8A549871-380A-4D8E-8103-480C54D14DA5}" dt="2021-06-23T13:20:24.800" v="9727" actId="47"/>
        <pc:sldMkLst>
          <pc:docMk/>
          <pc:sldMk cId="3879635650" sldId="606"/>
        </pc:sldMkLst>
        <pc:graphicFrameChg chg="mod">
          <ac:chgData name="Giles Birchley" userId="13edd96c-07bb-4f08-934e-bf8be3069ee5" providerId="ADAL" clId="{8A549871-380A-4D8E-8103-480C54D14DA5}" dt="2021-06-23T13:17:07.493" v="9560" actId="1076"/>
          <ac:graphicFrameMkLst>
            <pc:docMk/>
            <pc:sldMk cId="3879635650" sldId="606"/>
            <ac:graphicFrameMk id="5" creationId="{DF94378F-BDD3-444A-A801-EF6F33F6D8ED}"/>
          </ac:graphicFrameMkLst>
        </pc:graphicFrameChg>
      </pc:sldChg>
      <pc:sldChg chg="delSp modSp mod modAnim">
        <pc:chgData name="Giles Birchley" userId="13edd96c-07bb-4f08-934e-bf8be3069ee5" providerId="ADAL" clId="{8A549871-380A-4D8E-8103-480C54D14DA5}" dt="2021-06-25T13:18:07.220" v="20307" actId="20577"/>
        <pc:sldMkLst>
          <pc:docMk/>
          <pc:sldMk cId="448744308" sldId="607"/>
        </pc:sldMkLst>
        <pc:spChg chg="mod">
          <ac:chgData name="Giles Birchley" userId="13edd96c-07bb-4f08-934e-bf8be3069ee5" providerId="ADAL" clId="{8A549871-380A-4D8E-8103-480C54D14DA5}" dt="2021-06-25T13:18:07.220" v="20307" actId="20577"/>
          <ac:spMkLst>
            <pc:docMk/>
            <pc:sldMk cId="448744308" sldId="607"/>
            <ac:spMk id="2" creationId="{E64D25C5-245A-4CC0-B4BC-A8E312A10851}"/>
          </ac:spMkLst>
        </pc:spChg>
        <pc:picChg chg="del">
          <ac:chgData name="Giles Birchley" userId="13edd96c-07bb-4f08-934e-bf8be3069ee5" providerId="ADAL" clId="{8A549871-380A-4D8E-8103-480C54D14DA5}" dt="2021-06-14T12:29:51.657" v="168"/>
          <ac:picMkLst>
            <pc:docMk/>
            <pc:sldMk cId="448744308" sldId="607"/>
            <ac:picMk id="5" creationId="{AAA3E881-68FB-40EF-AFCA-B39DE8493E37}"/>
          </ac:picMkLst>
        </pc:picChg>
      </pc:sldChg>
      <pc:sldChg chg="addSp delSp modSp new mod modClrScheme chgLayout">
        <pc:chgData name="Giles Birchley" userId="13edd96c-07bb-4f08-934e-bf8be3069ee5" providerId="ADAL" clId="{8A549871-380A-4D8E-8103-480C54D14DA5}" dt="2021-06-30T13:08:23.949" v="21681" actId="20577"/>
        <pc:sldMkLst>
          <pc:docMk/>
          <pc:sldMk cId="1671761014" sldId="608"/>
        </pc:sldMkLst>
        <pc:spChg chg="del mod ord">
          <ac:chgData name="Giles Birchley" userId="13edd96c-07bb-4f08-934e-bf8be3069ee5" providerId="ADAL" clId="{8A549871-380A-4D8E-8103-480C54D14DA5}" dt="2021-06-14T12:36:59.325" v="250" actId="700"/>
          <ac:spMkLst>
            <pc:docMk/>
            <pc:sldMk cId="1671761014" sldId="608"/>
            <ac:spMk id="2" creationId="{5893BF5D-941E-4F8B-ACE5-A4188CB6D335}"/>
          </ac:spMkLst>
        </pc:spChg>
        <pc:spChg chg="del mod ord">
          <ac:chgData name="Giles Birchley" userId="13edd96c-07bb-4f08-934e-bf8be3069ee5" providerId="ADAL" clId="{8A549871-380A-4D8E-8103-480C54D14DA5}" dt="2021-06-14T12:36:59.325" v="250" actId="700"/>
          <ac:spMkLst>
            <pc:docMk/>
            <pc:sldMk cId="1671761014" sldId="608"/>
            <ac:spMk id="3" creationId="{616DBE31-C85B-4C3B-87D5-04F158E94878}"/>
          </ac:spMkLst>
        </pc:spChg>
        <pc:spChg chg="add mod ord">
          <ac:chgData name="Giles Birchley" userId="13edd96c-07bb-4f08-934e-bf8be3069ee5" providerId="ADAL" clId="{8A549871-380A-4D8E-8103-480C54D14DA5}" dt="2021-06-30T13:08:23.949" v="21681" actId="20577"/>
          <ac:spMkLst>
            <pc:docMk/>
            <pc:sldMk cId="1671761014" sldId="608"/>
            <ac:spMk id="4" creationId="{2E28339D-0EEC-4798-8690-222425E9E4D6}"/>
          </ac:spMkLst>
        </pc:spChg>
        <pc:spChg chg="add mod ord">
          <ac:chgData name="Giles Birchley" userId="13edd96c-07bb-4f08-934e-bf8be3069ee5" providerId="ADAL" clId="{8A549871-380A-4D8E-8103-480C54D14DA5}" dt="2021-06-14T12:36:59.325" v="250" actId="700"/>
          <ac:spMkLst>
            <pc:docMk/>
            <pc:sldMk cId="1671761014" sldId="608"/>
            <ac:spMk id="5" creationId="{09AA6EA7-030D-4628-8F84-F6B3E402DB19}"/>
          </ac:spMkLst>
        </pc:spChg>
      </pc:sldChg>
      <pc:sldChg chg="modSp new del mod ord">
        <pc:chgData name="Giles Birchley" userId="13edd96c-07bb-4f08-934e-bf8be3069ee5" providerId="ADAL" clId="{8A549871-380A-4D8E-8103-480C54D14DA5}" dt="2021-06-14T12:47:26.718" v="330" actId="2696"/>
        <pc:sldMkLst>
          <pc:docMk/>
          <pc:sldMk cId="2279485928" sldId="609"/>
        </pc:sldMkLst>
        <pc:spChg chg="mod">
          <ac:chgData name="Giles Birchley" userId="13edd96c-07bb-4f08-934e-bf8be3069ee5" providerId="ADAL" clId="{8A549871-380A-4D8E-8103-480C54D14DA5}" dt="2021-06-14T12:43:14.825" v="289" actId="404"/>
          <ac:spMkLst>
            <pc:docMk/>
            <pc:sldMk cId="2279485928" sldId="609"/>
            <ac:spMk id="3" creationId="{CEFC9A27-AC23-4ED9-BB3F-2B0EB4766BA2}"/>
          </ac:spMkLst>
        </pc:spChg>
      </pc:sldChg>
      <pc:sldChg chg="del">
        <pc:chgData name="Giles Birchley" userId="13edd96c-07bb-4f08-934e-bf8be3069ee5" providerId="ADAL" clId="{8A549871-380A-4D8E-8103-480C54D14DA5}" dt="2021-06-23T13:48:00.445" v="9859" actId="47"/>
        <pc:sldMkLst>
          <pc:docMk/>
          <pc:sldMk cId="2619692344" sldId="609"/>
        </pc:sldMkLst>
      </pc:sldChg>
      <pc:sldChg chg="delSp modSp add mod">
        <pc:chgData name="Giles Birchley" userId="13edd96c-07bb-4f08-934e-bf8be3069ee5" providerId="ADAL" clId="{8A549871-380A-4D8E-8103-480C54D14DA5}" dt="2021-06-30T13:08:39.799" v="21682" actId="114"/>
        <pc:sldMkLst>
          <pc:docMk/>
          <pc:sldMk cId="3496330766" sldId="610"/>
        </pc:sldMkLst>
        <pc:spChg chg="mod">
          <ac:chgData name="Giles Birchley" userId="13edd96c-07bb-4f08-934e-bf8be3069ee5" providerId="ADAL" clId="{8A549871-380A-4D8E-8103-480C54D14DA5}" dt="2021-06-30T13:08:39.799" v="21682" actId="114"/>
          <ac:spMkLst>
            <pc:docMk/>
            <pc:sldMk cId="3496330766" sldId="610"/>
            <ac:spMk id="2" creationId="{00000000-0000-0000-0000-000000000000}"/>
          </ac:spMkLst>
        </pc:spChg>
        <pc:spChg chg="mod">
          <ac:chgData name="Giles Birchley" userId="13edd96c-07bb-4f08-934e-bf8be3069ee5" providerId="ADAL" clId="{8A549871-380A-4D8E-8103-480C54D14DA5}" dt="2021-06-30T12:59:22.522" v="21274" actId="5793"/>
          <ac:spMkLst>
            <pc:docMk/>
            <pc:sldMk cId="3496330766" sldId="610"/>
            <ac:spMk id="3" creationId="{00000000-0000-0000-0000-000000000000}"/>
          </ac:spMkLst>
        </pc:spChg>
        <pc:picChg chg="del mod">
          <ac:chgData name="Giles Birchley" userId="13edd96c-07bb-4f08-934e-bf8be3069ee5" providerId="ADAL" clId="{8A549871-380A-4D8E-8103-480C54D14DA5}" dt="2021-06-14T13:04:00.756" v="466" actId="478"/>
          <ac:picMkLst>
            <pc:docMk/>
            <pc:sldMk cId="3496330766" sldId="610"/>
            <ac:picMk id="4" creationId="{4FD59CE6-3A6F-449C-A784-00668C1BBC5F}"/>
          </ac:picMkLst>
        </pc:picChg>
      </pc:sldChg>
      <pc:sldChg chg="del">
        <pc:chgData name="Giles Birchley" userId="13edd96c-07bb-4f08-934e-bf8be3069ee5" providerId="ADAL" clId="{8A549871-380A-4D8E-8103-480C54D14DA5}" dt="2021-06-23T13:47:59.375" v="9858" actId="47"/>
        <pc:sldMkLst>
          <pc:docMk/>
          <pc:sldMk cId="826576609" sldId="611"/>
        </pc:sldMkLst>
      </pc:sldChg>
      <pc:sldChg chg="new del">
        <pc:chgData name="Giles Birchley" userId="13edd96c-07bb-4f08-934e-bf8be3069ee5" providerId="ADAL" clId="{8A549871-380A-4D8E-8103-480C54D14DA5}" dt="2021-06-14T12:44:52.897" v="296" actId="47"/>
        <pc:sldMkLst>
          <pc:docMk/>
          <pc:sldMk cId="2909763103" sldId="611"/>
        </pc:sldMkLst>
      </pc:sldChg>
      <pc:sldChg chg="delSp modSp add mod ord">
        <pc:chgData name="Giles Birchley" userId="13edd96c-07bb-4f08-934e-bf8be3069ee5" providerId="ADAL" clId="{8A549871-380A-4D8E-8103-480C54D14DA5}" dt="2021-06-30T13:03:27.888" v="21499" actId="20577"/>
        <pc:sldMkLst>
          <pc:docMk/>
          <pc:sldMk cId="2990390048" sldId="612"/>
        </pc:sldMkLst>
        <pc:spChg chg="mod">
          <ac:chgData name="Giles Birchley" userId="13edd96c-07bb-4f08-934e-bf8be3069ee5" providerId="ADAL" clId="{8A549871-380A-4D8E-8103-480C54D14DA5}" dt="2021-06-14T12:45:12.005" v="321" actId="20577"/>
          <ac:spMkLst>
            <pc:docMk/>
            <pc:sldMk cId="2990390048" sldId="612"/>
            <ac:spMk id="2" creationId="{00000000-0000-0000-0000-000000000000}"/>
          </ac:spMkLst>
        </pc:spChg>
        <pc:spChg chg="mod">
          <ac:chgData name="Giles Birchley" userId="13edd96c-07bb-4f08-934e-bf8be3069ee5" providerId="ADAL" clId="{8A549871-380A-4D8E-8103-480C54D14DA5}" dt="2021-06-30T13:03:27.888" v="21499" actId="20577"/>
          <ac:spMkLst>
            <pc:docMk/>
            <pc:sldMk cId="2990390048" sldId="612"/>
            <ac:spMk id="3" creationId="{00000000-0000-0000-0000-000000000000}"/>
          </ac:spMkLst>
        </pc:spChg>
        <pc:picChg chg="del">
          <ac:chgData name="Giles Birchley" userId="13edd96c-07bb-4f08-934e-bf8be3069ee5" providerId="ADAL" clId="{8A549871-380A-4D8E-8103-480C54D14DA5}" dt="2021-06-14T13:03:58.713" v="464" actId="478"/>
          <ac:picMkLst>
            <pc:docMk/>
            <pc:sldMk cId="2990390048" sldId="612"/>
            <ac:picMk id="4" creationId="{4FD59CE6-3A6F-449C-A784-00668C1BBC5F}"/>
          </ac:picMkLst>
        </pc:picChg>
      </pc:sldChg>
      <pc:sldChg chg="add del">
        <pc:chgData name="Giles Birchley" userId="13edd96c-07bb-4f08-934e-bf8be3069ee5" providerId="ADAL" clId="{8A549871-380A-4D8E-8103-480C54D14DA5}" dt="2021-06-14T12:47:45.353" v="334" actId="47"/>
        <pc:sldMkLst>
          <pc:docMk/>
          <pc:sldMk cId="2977117599" sldId="613"/>
        </pc:sldMkLst>
      </pc:sldChg>
      <pc:sldChg chg="modSp add mod ord">
        <pc:chgData name="Giles Birchley" userId="13edd96c-07bb-4f08-934e-bf8be3069ee5" providerId="ADAL" clId="{8A549871-380A-4D8E-8103-480C54D14DA5}" dt="2021-06-25T11:44:36.967" v="16966" actId="20577"/>
        <pc:sldMkLst>
          <pc:docMk/>
          <pc:sldMk cId="1476239226" sldId="614"/>
        </pc:sldMkLst>
        <pc:spChg chg="mod">
          <ac:chgData name="Giles Birchley" userId="13edd96c-07bb-4f08-934e-bf8be3069ee5" providerId="ADAL" clId="{8A549871-380A-4D8E-8103-480C54D14DA5}" dt="2021-06-25T11:44:36.967" v="16966" actId="20577"/>
          <ac:spMkLst>
            <pc:docMk/>
            <pc:sldMk cId="1476239226" sldId="614"/>
            <ac:spMk id="4" creationId="{2E28339D-0EEC-4798-8690-222425E9E4D6}"/>
          </ac:spMkLst>
        </pc:spChg>
      </pc:sldChg>
      <pc:sldChg chg="addSp delSp modSp add mod ord modClrScheme chgLayout">
        <pc:chgData name="Giles Birchley" userId="13edd96c-07bb-4f08-934e-bf8be3069ee5" providerId="ADAL" clId="{8A549871-380A-4D8E-8103-480C54D14DA5}" dt="2021-06-30T13:16:16.158" v="21757" actId="20577"/>
        <pc:sldMkLst>
          <pc:docMk/>
          <pc:sldMk cId="3041954602" sldId="615"/>
        </pc:sldMkLst>
        <pc:spChg chg="mod">
          <ac:chgData name="Giles Birchley" userId="13edd96c-07bb-4f08-934e-bf8be3069ee5" providerId="ADAL" clId="{8A549871-380A-4D8E-8103-480C54D14DA5}" dt="2021-06-23T08:33:27.350" v="3261" actId="20577"/>
          <ac:spMkLst>
            <pc:docMk/>
            <pc:sldMk cId="3041954602" sldId="615"/>
            <ac:spMk id="2" creationId="{00000000-0000-0000-0000-000000000000}"/>
          </ac:spMkLst>
        </pc:spChg>
        <pc:spChg chg="mod">
          <ac:chgData name="Giles Birchley" userId="13edd96c-07bb-4f08-934e-bf8be3069ee5" providerId="ADAL" clId="{8A549871-380A-4D8E-8103-480C54D14DA5}" dt="2021-06-30T13:10:36.537" v="21720" actId="20577"/>
          <ac:spMkLst>
            <pc:docMk/>
            <pc:sldMk cId="3041954602" sldId="615"/>
            <ac:spMk id="3" creationId="{00000000-0000-0000-0000-000000000000}"/>
          </ac:spMkLst>
        </pc:spChg>
        <pc:spChg chg="add del mod">
          <ac:chgData name="Giles Birchley" userId="13edd96c-07bb-4f08-934e-bf8be3069ee5" providerId="ADAL" clId="{8A549871-380A-4D8E-8103-480C54D14DA5}" dt="2021-06-23T09:53:28.882" v="4958" actId="478"/>
          <ac:spMkLst>
            <pc:docMk/>
            <pc:sldMk cId="3041954602" sldId="615"/>
            <ac:spMk id="4" creationId="{3CF34DF9-5557-4848-B20F-A9E80194FAC9}"/>
          </ac:spMkLst>
        </pc:spChg>
        <pc:spChg chg="add del">
          <ac:chgData name="Giles Birchley" userId="13edd96c-07bb-4f08-934e-bf8be3069ee5" providerId="ADAL" clId="{8A549871-380A-4D8E-8103-480C54D14DA5}" dt="2021-06-21T11:33:59.858" v="2362" actId="22"/>
          <ac:spMkLst>
            <pc:docMk/>
            <pc:sldMk cId="3041954602" sldId="615"/>
            <ac:spMk id="5" creationId="{0B1C701F-8461-4BE3-963B-E94F55EFFF02}"/>
          </ac:spMkLst>
        </pc:spChg>
        <pc:spChg chg="add mod">
          <ac:chgData name="Giles Birchley" userId="13edd96c-07bb-4f08-934e-bf8be3069ee5" providerId="ADAL" clId="{8A549871-380A-4D8E-8103-480C54D14DA5}" dt="2021-06-30T13:16:16.158" v="21757" actId="20577"/>
          <ac:spMkLst>
            <pc:docMk/>
            <pc:sldMk cId="3041954602" sldId="615"/>
            <ac:spMk id="5" creationId="{4FA2DDA6-59A4-404A-9685-F09AEB34CEA0}"/>
          </ac:spMkLst>
        </pc:spChg>
        <pc:spChg chg="add del mod">
          <ac:chgData name="Giles Birchley" userId="13edd96c-07bb-4f08-934e-bf8be3069ee5" providerId="ADAL" clId="{8A549871-380A-4D8E-8103-480C54D14DA5}" dt="2021-06-21T11:56:43.347" v="3248" actId="26606"/>
          <ac:spMkLst>
            <pc:docMk/>
            <pc:sldMk cId="3041954602" sldId="615"/>
            <ac:spMk id="11" creationId="{62725259-3EE7-4297-84B5-0DD164A5E05D}"/>
          </ac:spMkLst>
        </pc:spChg>
        <pc:spChg chg="add del mod">
          <ac:chgData name="Giles Birchley" userId="13edd96c-07bb-4f08-934e-bf8be3069ee5" providerId="ADAL" clId="{8A549871-380A-4D8E-8103-480C54D14DA5}" dt="2021-06-21T11:56:43.347" v="3248" actId="26606"/>
          <ac:spMkLst>
            <pc:docMk/>
            <pc:sldMk cId="3041954602" sldId="615"/>
            <ac:spMk id="13" creationId="{038F6473-BB6E-46E3-A4E4-649927467169}"/>
          </ac:spMkLst>
        </pc:spChg>
        <pc:picChg chg="del">
          <ac:chgData name="Giles Birchley" userId="13edd96c-07bb-4f08-934e-bf8be3069ee5" providerId="ADAL" clId="{8A549871-380A-4D8E-8103-480C54D14DA5}" dt="2021-06-14T13:03:55.745" v="463" actId="478"/>
          <ac:picMkLst>
            <pc:docMk/>
            <pc:sldMk cId="3041954602" sldId="615"/>
            <ac:picMk id="4" creationId="{4FD59CE6-3A6F-449C-A784-00668C1BBC5F}"/>
          </ac:picMkLst>
        </pc:picChg>
        <pc:picChg chg="add mod">
          <ac:chgData name="Giles Birchley" userId="13edd96c-07bb-4f08-934e-bf8be3069ee5" providerId="ADAL" clId="{8A549871-380A-4D8E-8103-480C54D14DA5}" dt="2021-06-23T09:53:41.623" v="4962" actId="14100"/>
          <ac:picMkLst>
            <pc:docMk/>
            <pc:sldMk cId="3041954602" sldId="615"/>
            <ac:picMk id="6" creationId="{71A2E923-E9C7-4AB2-90BF-B5F870F4051C}"/>
          </ac:picMkLst>
        </pc:picChg>
      </pc:sldChg>
      <pc:sldChg chg="delSp modSp add del mod">
        <pc:chgData name="Giles Birchley" userId="13edd96c-07bb-4f08-934e-bf8be3069ee5" providerId="ADAL" clId="{8A549871-380A-4D8E-8103-480C54D14DA5}" dt="2021-06-24T11:18:56.827" v="16061" actId="2696"/>
        <pc:sldMkLst>
          <pc:docMk/>
          <pc:sldMk cId="3485624955" sldId="616"/>
        </pc:sldMkLst>
        <pc:spChg chg="mod">
          <ac:chgData name="Giles Birchley" userId="13edd96c-07bb-4f08-934e-bf8be3069ee5" providerId="ADAL" clId="{8A549871-380A-4D8E-8103-480C54D14DA5}" dt="2021-06-14T12:52:25.608" v="361" actId="20577"/>
          <ac:spMkLst>
            <pc:docMk/>
            <pc:sldMk cId="3485624955" sldId="616"/>
            <ac:spMk id="2" creationId="{00000000-0000-0000-0000-000000000000}"/>
          </ac:spMkLst>
        </pc:spChg>
        <pc:spChg chg="mod">
          <ac:chgData name="Giles Birchley" userId="13edd96c-07bb-4f08-934e-bf8be3069ee5" providerId="ADAL" clId="{8A549871-380A-4D8E-8103-480C54D14DA5}" dt="2021-06-24T11:08:05.962" v="15650" actId="20577"/>
          <ac:spMkLst>
            <pc:docMk/>
            <pc:sldMk cId="3485624955" sldId="616"/>
            <ac:spMk id="3" creationId="{00000000-0000-0000-0000-000000000000}"/>
          </ac:spMkLst>
        </pc:spChg>
        <pc:picChg chg="del">
          <ac:chgData name="Giles Birchley" userId="13edd96c-07bb-4f08-934e-bf8be3069ee5" providerId="ADAL" clId="{8A549871-380A-4D8E-8103-480C54D14DA5}" dt="2021-06-14T13:03:53.593" v="462" actId="478"/>
          <ac:picMkLst>
            <pc:docMk/>
            <pc:sldMk cId="3485624955" sldId="616"/>
            <ac:picMk id="4" creationId="{4FD59CE6-3A6F-449C-A784-00668C1BBC5F}"/>
          </ac:picMkLst>
        </pc:picChg>
      </pc:sldChg>
      <pc:sldChg chg="delSp modSp add mod ord">
        <pc:chgData name="Giles Birchley" userId="13edd96c-07bb-4f08-934e-bf8be3069ee5" providerId="ADAL" clId="{8A549871-380A-4D8E-8103-480C54D14DA5}" dt="2021-06-30T13:33:23.133" v="21942" actId="20577"/>
        <pc:sldMkLst>
          <pc:docMk/>
          <pc:sldMk cId="1361401595" sldId="617"/>
        </pc:sldMkLst>
        <pc:spChg chg="mod">
          <ac:chgData name="Giles Birchley" userId="13edd96c-07bb-4f08-934e-bf8be3069ee5" providerId="ADAL" clId="{8A549871-380A-4D8E-8103-480C54D14DA5}" dt="2021-06-23T10:09:47.441" v="5660" actId="20577"/>
          <ac:spMkLst>
            <pc:docMk/>
            <pc:sldMk cId="1361401595" sldId="617"/>
            <ac:spMk id="2" creationId="{00000000-0000-0000-0000-000000000000}"/>
          </ac:spMkLst>
        </pc:spChg>
        <pc:spChg chg="mod">
          <ac:chgData name="Giles Birchley" userId="13edd96c-07bb-4f08-934e-bf8be3069ee5" providerId="ADAL" clId="{8A549871-380A-4D8E-8103-480C54D14DA5}" dt="2021-06-30T13:33:23.133" v="21942" actId="20577"/>
          <ac:spMkLst>
            <pc:docMk/>
            <pc:sldMk cId="1361401595" sldId="617"/>
            <ac:spMk id="3" creationId="{00000000-0000-0000-0000-000000000000}"/>
          </ac:spMkLst>
        </pc:spChg>
        <pc:picChg chg="del">
          <ac:chgData name="Giles Birchley" userId="13edd96c-07bb-4f08-934e-bf8be3069ee5" providerId="ADAL" clId="{8A549871-380A-4D8E-8103-480C54D14DA5}" dt="2021-06-14T13:03:51.241" v="461" actId="478"/>
          <ac:picMkLst>
            <pc:docMk/>
            <pc:sldMk cId="1361401595" sldId="617"/>
            <ac:picMk id="4" creationId="{4FD59CE6-3A6F-449C-A784-00668C1BBC5F}"/>
          </ac:picMkLst>
        </pc:picChg>
      </pc:sldChg>
      <pc:sldChg chg="modSp add mod ord">
        <pc:chgData name="Giles Birchley" userId="13edd96c-07bb-4f08-934e-bf8be3069ee5" providerId="ADAL" clId="{8A549871-380A-4D8E-8103-480C54D14DA5}" dt="2021-06-25T11:45:15.149" v="16986" actId="20577"/>
        <pc:sldMkLst>
          <pc:docMk/>
          <pc:sldMk cId="1342877343" sldId="618"/>
        </pc:sldMkLst>
        <pc:spChg chg="mod">
          <ac:chgData name="Giles Birchley" userId="13edd96c-07bb-4f08-934e-bf8be3069ee5" providerId="ADAL" clId="{8A549871-380A-4D8E-8103-480C54D14DA5}" dt="2021-06-25T11:45:15.149" v="16986" actId="20577"/>
          <ac:spMkLst>
            <pc:docMk/>
            <pc:sldMk cId="1342877343" sldId="618"/>
            <ac:spMk id="4" creationId="{2E28339D-0EEC-4798-8690-222425E9E4D6}"/>
          </ac:spMkLst>
        </pc:spChg>
      </pc:sldChg>
      <pc:sldChg chg="delSp modSp add mod ord">
        <pc:chgData name="Giles Birchley" userId="13edd96c-07bb-4f08-934e-bf8be3069ee5" providerId="ADAL" clId="{8A549871-380A-4D8E-8103-480C54D14DA5}" dt="2021-06-24T14:48:10.635" v="16508" actId="6549"/>
        <pc:sldMkLst>
          <pc:docMk/>
          <pc:sldMk cId="1768751332" sldId="619"/>
        </pc:sldMkLst>
        <pc:spChg chg="mod">
          <ac:chgData name="Giles Birchley" userId="13edd96c-07bb-4f08-934e-bf8be3069ee5" providerId="ADAL" clId="{8A549871-380A-4D8E-8103-480C54D14DA5}" dt="2021-06-14T13:00:40.002" v="410" actId="20577"/>
          <ac:spMkLst>
            <pc:docMk/>
            <pc:sldMk cId="1768751332" sldId="619"/>
            <ac:spMk id="2" creationId="{00000000-0000-0000-0000-000000000000}"/>
          </ac:spMkLst>
        </pc:spChg>
        <pc:spChg chg="mod">
          <ac:chgData name="Giles Birchley" userId="13edd96c-07bb-4f08-934e-bf8be3069ee5" providerId="ADAL" clId="{8A549871-380A-4D8E-8103-480C54D14DA5}" dt="2021-06-24T14:48:10.635" v="16508" actId="6549"/>
          <ac:spMkLst>
            <pc:docMk/>
            <pc:sldMk cId="1768751332" sldId="619"/>
            <ac:spMk id="3" creationId="{00000000-0000-0000-0000-000000000000}"/>
          </ac:spMkLst>
        </pc:spChg>
        <pc:picChg chg="del">
          <ac:chgData name="Giles Birchley" userId="13edd96c-07bb-4f08-934e-bf8be3069ee5" providerId="ADAL" clId="{8A549871-380A-4D8E-8103-480C54D14DA5}" dt="2021-06-14T13:03:48.265" v="460" actId="478"/>
          <ac:picMkLst>
            <pc:docMk/>
            <pc:sldMk cId="1768751332" sldId="619"/>
            <ac:picMk id="4" creationId="{4FD59CE6-3A6F-449C-A784-00668C1BBC5F}"/>
          </ac:picMkLst>
        </pc:picChg>
      </pc:sldChg>
      <pc:sldChg chg="modSp add mod ord">
        <pc:chgData name="Giles Birchley" userId="13edd96c-07bb-4f08-934e-bf8be3069ee5" providerId="ADAL" clId="{8A549871-380A-4D8E-8103-480C54D14DA5}" dt="2021-06-25T11:45:56.827" v="17001" actId="20577"/>
        <pc:sldMkLst>
          <pc:docMk/>
          <pc:sldMk cId="108096913" sldId="620"/>
        </pc:sldMkLst>
        <pc:spChg chg="mod">
          <ac:chgData name="Giles Birchley" userId="13edd96c-07bb-4f08-934e-bf8be3069ee5" providerId="ADAL" clId="{8A549871-380A-4D8E-8103-480C54D14DA5}" dt="2021-06-25T11:45:56.827" v="17001" actId="20577"/>
          <ac:spMkLst>
            <pc:docMk/>
            <pc:sldMk cId="108096913" sldId="620"/>
            <ac:spMk id="4" creationId="{2E28339D-0EEC-4798-8690-222425E9E4D6}"/>
          </ac:spMkLst>
        </pc:spChg>
      </pc:sldChg>
      <pc:sldChg chg="delSp modSp add del mod ord">
        <pc:chgData name="Giles Birchley" userId="13edd96c-07bb-4f08-934e-bf8be3069ee5" providerId="ADAL" clId="{8A549871-380A-4D8E-8103-480C54D14DA5}" dt="2021-06-25T13:02:25.039" v="18615" actId="47"/>
        <pc:sldMkLst>
          <pc:docMk/>
          <pc:sldMk cId="313216398" sldId="621"/>
        </pc:sldMkLst>
        <pc:spChg chg="mod">
          <ac:chgData name="Giles Birchley" userId="13edd96c-07bb-4f08-934e-bf8be3069ee5" providerId="ADAL" clId="{8A549871-380A-4D8E-8103-480C54D14DA5}" dt="2021-06-14T13:02:17.677" v="440" actId="20577"/>
          <ac:spMkLst>
            <pc:docMk/>
            <pc:sldMk cId="313216398" sldId="621"/>
            <ac:spMk id="2" creationId="{00000000-0000-0000-0000-000000000000}"/>
          </ac:spMkLst>
        </pc:spChg>
        <pc:spChg chg="mod">
          <ac:chgData name="Giles Birchley" userId="13edd96c-07bb-4f08-934e-bf8be3069ee5" providerId="ADAL" clId="{8A549871-380A-4D8E-8103-480C54D14DA5}" dt="2021-06-14T13:02:06.904" v="437" actId="20577"/>
          <ac:spMkLst>
            <pc:docMk/>
            <pc:sldMk cId="313216398" sldId="621"/>
            <ac:spMk id="3" creationId="{00000000-0000-0000-0000-000000000000}"/>
          </ac:spMkLst>
        </pc:spChg>
        <pc:picChg chg="del">
          <ac:chgData name="Giles Birchley" userId="13edd96c-07bb-4f08-934e-bf8be3069ee5" providerId="ADAL" clId="{8A549871-380A-4D8E-8103-480C54D14DA5}" dt="2021-06-14T13:03:45.993" v="459" actId="478"/>
          <ac:picMkLst>
            <pc:docMk/>
            <pc:sldMk cId="313216398" sldId="621"/>
            <ac:picMk id="4" creationId="{4FD59CE6-3A6F-449C-A784-00668C1BBC5F}"/>
          </ac:picMkLst>
        </pc:picChg>
      </pc:sldChg>
      <pc:sldChg chg="modSp add del mod ord">
        <pc:chgData name="Giles Birchley" userId="13edd96c-07bb-4f08-934e-bf8be3069ee5" providerId="ADAL" clId="{8A549871-380A-4D8E-8103-480C54D14DA5}" dt="2021-06-25T12:15:12.940" v="17526" actId="47"/>
        <pc:sldMkLst>
          <pc:docMk/>
          <pc:sldMk cId="4051681001" sldId="622"/>
        </pc:sldMkLst>
        <pc:spChg chg="mod">
          <ac:chgData name="Giles Birchley" userId="13edd96c-07bb-4f08-934e-bf8be3069ee5" providerId="ADAL" clId="{8A549871-380A-4D8E-8103-480C54D14DA5}" dt="2021-06-14T13:03:14.622" v="453" actId="20577"/>
          <ac:spMkLst>
            <pc:docMk/>
            <pc:sldMk cId="4051681001" sldId="622"/>
            <ac:spMk id="4" creationId="{2E28339D-0EEC-4798-8690-222425E9E4D6}"/>
          </ac:spMkLst>
        </pc:spChg>
      </pc:sldChg>
      <pc:sldChg chg="delSp modSp add del mod ord">
        <pc:chgData name="Giles Birchley" userId="13edd96c-07bb-4f08-934e-bf8be3069ee5" providerId="ADAL" clId="{8A549871-380A-4D8E-8103-480C54D14DA5}" dt="2021-06-25T12:15:14.420" v="17527" actId="47"/>
        <pc:sldMkLst>
          <pc:docMk/>
          <pc:sldMk cId="1075524398" sldId="623"/>
        </pc:sldMkLst>
        <pc:spChg chg="mod">
          <ac:chgData name="Giles Birchley" userId="13edd96c-07bb-4f08-934e-bf8be3069ee5" providerId="ADAL" clId="{8A549871-380A-4D8E-8103-480C54D14DA5}" dt="2021-06-14T13:03:24.337" v="456" actId="20577"/>
          <ac:spMkLst>
            <pc:docMk/>
            <pc:sldMk cId="1075524398" sldId="623"/>
            <ac:spMk id="2" creationId="{00000000-0000-0000-0000-000000000000}"/>
          </ac:spMkLst>
        </pc:spChg>
        <pc:spChg chg="mod">
          <ac:chgData name="Giles Birchley" userId="13edd96c-07bb-4f08-934e-bf8be3069ee5" providerId="ADAL" clId="{8A549871-380A-4D8E-8103-480C54D14DA5}" dt="2021-06-14T13:03:41.935" v="457" actId="6549"/>
          <ac:spMkLst>
            <pc:docMk/>
            <pc:sldMk cId="1075524398" sldId="623"/>
            <ac:spMk id="3" creationId="{00000000-0000-0000-0000-000000000000}"/>
          </ac:spMkLst>
        </pc:spChg>
        <pc:picChg chg="del">
          <ac:chgData name="Giles Birchley" userId="13edd96c-07bb-4f08-934e-bf8be3069ee5" providerId="ADAL" clId="{8A549871-380A-4D8E-8103-480C54D14DA5}" dt="2021-06-14T13:03:43.876" v="458" actId="478"/>
          <ac:picMkLst>
            <pc:docMk/>
            <pc:sldMk cId="1075524398" sldId="623"/>
            <ac:picMk id="4" creationId="{4FD59CE6-3A6F-449C-A784-00668C1BBC5F}"/>
          </ac:picMkLst>
        </pc:picChg>
      </pc:sldChg>
      <pc:sldChg chg="addSp delSp modSp add mod">
        <pc:chgData name="Giles Birchley" userId="13edd96c-07bb-4f08-934e-bf8be3069ee5" providerId="ADAL" clId="{8A549871-380A-4D8E-8103-480C54D14DA5}" dt="2021-06-30T13:29:03.634" v="21887" actId="20577"/>
        <pc:sldMkLst>
          <pc:docMk/>
          <pc:sldMk cId="1102237352" sldId="624"/>
        </pc:sldMkLst>
        <pc:spChg chg="mod">
          <ac:chgData name="Giles Birchley" userId="13edd96c-07bb-4f08-934e-bf8be3069ee5" providerId="ADAL" clId="{8A549871-380A-4D8E-8103-480C54D14DA5}" dt="2021-06-30T13:29:03.634" v="21887" actId="20577"/>
          <ac:spMkLst>
            <pc:docMk/>
            <pc:sldMk cId="1102237352" sldId="624"/>
            <ac:spMk id="3" creationId="{00000000-0000-0000-0000-000000000000}"/>
          </ac:spMkLst>
        </pc:spChg>
        <pc:picChg chg="del">
          <ac:chgData name="Giles Birchley" userId="13edd96c-07bb-4f08-934e-bf8be3069ee5" providerId="ADAL" clId="{8A549871-380A-4D8E-8103-480C54D14DA5}" dt="2021-06-23T08:56:27.991" v="3555" actId="478"/>
          <ac:picMkLst>
            <pc:docMk/>
            <pc:sldMk cId="1102237352" sldId="624"/>
            <ac:picMk id="6" creationId="{71A2E923-E9C7-4AB2-90BF-B5F870F4051C}"/>
          </ac:picMkLst>
        </pc:picChg>
        <pc:picChg chg="add mod">
          <ac:chgData name="Giles Birchley" userId="13edd96c-07bb-4f08-934e-bf8be3069ee5" providerId="ADAL" clId="{8A549871-380A-4D8E-8103-480C54D14DA5}" dt="2021-06-30T13:17:46.004" v="21777" actId="1076"/>
          <ac:picMkLst>
            <pc:docMk/>
            <pc:sldMk cId="1102237352" sldId="624"/>
            <ac:picMk id="1026" creationId="{2DA60CF6-B8CF-4F16-8C7C-4C6308A5F725}"/>
          </ac:picMkLst>
        </pc:picChg>
      </pc:sldChg>
      <pc:sldChg chg="modSp add del mod">
        <pc:chgData name="Giles Birchley" userId="13edd96c-07bb-4f08-934e-bf8be3069ee5" providerId="ADAL" clId="{8A549871-380A-4D8E-8103-480C54D14DA5}" dt="2021-06-21T11:30:37.606" v="2109" actId="47"/>
        <pc:sldMkLst>
          <pc:docMk/>
          <pc:sldMk cId="2038816106" sldId="624"/>
        </pc:sldMkLst>
        <pc:spChg chg="mod">
          <ac:chgData name="Giles Birchley" userId="13edd96c-07bb-4f08-934e-bf8be3069ee5" providerId="ADAL" clId="{8A549871-380A-4D8E-8103-480C54D14DA5}" dt="2021-06-14T13:42:17.214" v="1496" actId="6549"/>
          <ac:spMkLst>
            <pc:docMk/>
            <pc:sldMk cId="2038816106" sldId="624"/>
            <ac:spMk id="3" creationId="{00000000-0000-0000-0000-000000000000}"/>
          </ac:spMkLst>
        </pc:spChg>
      </pc:sldChg>
      <pc:sldChg chg="new del">
        <pc:chgData name="Giles Birchley" userId="13edd96c-07bb-4f08-934e-bf8be3069ee5" providerId="ADAL" clId="{8A549871-380A-4D8E-8103-480C54D14DA5}" dt="2021-06-21T11:01:46.208" v="1589" actId="47"/>
        <pc:sldMkLst>
          <pc:docMk/>
          <pc:sldMk cId="156642554" sldId="625"/>
        </pc:sldMkLst>
      </pc:sldChg>
      <pc:sldChg chg="modSp new del mod">
        <pc:chgData name="Giles Birchley" userId="13edd96c-07bb-4f08-934e-bf8be3069ee5" providerId="ADAL" clId="{8A549871-380A-4D8E-8103-480C54D14DA5}" dt="2021-06-23T10:06:52.057" v="5547" actId="47"/>
        <pc:sldMkLst>
          <pc:docMk/>
          <pc:sldMk cId="3473188318" sldId="625"/>
        </pc:sldMkLst>
        <pc:spChg chg="mod">
          <ac:chgData name="Giles Birchley" userId="13edd96c-07bb-4f08-934e-bf8be3069ee5" providerId="ADAL" clId="{8A549871-380A-4D8E-8103-480C54D14DA5}" dt="2021-06-23T10:06:40.250" v="5543" actId="20577"/>
          <ac:spMkLst>
            <pc:docMk/>
            <pc:sldMk cId="3473188318" sldId="625"/>
            <ac:spMk id="2" creationId="{A1262AF2-4E6D-4254-BFC4-65BD0A5949A3}"/>
          </ac:spMkLst>
        </pc:spChg>
      </pc:sldChg>
      <pc:sldChg chg="modSp add mod modNotesTx">
        <pc:chgData name="Giles Birchley" userId="13edd96c-07bb-4f08-934e-bf8be3069ee5" providerId="ADAL" clId="{8A549871-380A-4D8E-8103-480C54D14DA5}" dt="2021-06-30T13:38:13.171" v="21996" actId="20577"/>
        <pc:sldMkLst>
          <pc:docMk/>
          <pc:sldMk cId="392893756" sldId="626"/>
        </pc:sldMkLst>
        <pc:spChg chg="mod">
          <ac:chgData name="Giles Birchley" userId="13edd96c-07bb-4f08-934e-bf8be3069ee5" providerId="ADAL" clId="{8A549871-380A-4D8E-8103-480C54D14DA5}" dt="2021-06-23T10:41:17.774" v="7621" actId="20577"/>
          <ac:spMkLst>
            <pc:docMk/>
            <pc:sldMk cId="392893756" sldId="626"/>
            <ac:spMk id="2" creationId="{00000000-0000-0000-0000-000000000000}"/>
          </ac:spMkLst>
        </pc:spChg>
        <pc:spChg chg="mod">
          <ac:chgData name="Giles Birchley" userId="13edd96c-07bb-4f08-934e-bf8be3069ee5" providerId="ADAL" clId="{8A549871-380A-4D8E-8103-480C54D14DA5}" dt="2021-06-30T13:38:13.171" v="21996" actId="20577"/>
          <ac:spMkLst>
            <pc:docMk/>
            <pc:sldMk cId="392893756" sldId="626"/>
            <ac:spMk id="3" creationId="{00000000-0000-0000-0000-000000000000}"/>
          </ac:spMkLst>
        </pc:spChg>
      </pc:sldChg>
      <pc:sldChg chg="modSp add mod modNotesTx">
        <pc:chgData name="Giles Birchley" userId="13edd96c-07bb-4f08-934e-bf8be3069ee5" providerId="ADAL" clId="{8A549871-380A-4D8E-8103-480C54D14DA5}" dt="2021-06-24T10:53:51.087" v="14644" actId="1076"/>
        <pc:sldMkLst>
          <pc:docMk/>
          <pc:sldMk cId="950213387" sldId="627"/>
        </pc:sldMkLst>
        <pc:spChg chg="mod">
          <ac:chgData name="Giles Birchley" userId="13edd96c-07bb-4f08-934e-bf8be3069ee5" providerId="ADAL" clId="{8A549871-380A-4D8E-8103-480C54D14DA5}" dt="2021-06-23T13:14:26.999" v="9487" actId="20577"/>
          <ac:spMkLst>
            <pc:docMk/>
            <pc:sldMk cId="950213387" sldId="627"/>
            <ac:spMk id="2" creationId="{00000000-0000-0000-0000-000000000000}"/>
          </ac:spMkLst>
        </pc:spChg>
        <pc:spChg chg="mod">
          <ac:chgData name="Giles Birchley" userId="13edd96c-07bb-4f08-934e-bf8be3069ee5" providerId="ADAL" clId="{8A549871-380A-4D8E-8103-480C54D14DA5}" dt="2021-06-24T10:53:51.087" v="14644" actId="1076"/>
          <ac:spMkLst>
            <pc:docMk/>
            <pc:sldMk cId="950213387" sldId="627"/>
            <ac:spMk id="3" creationId="{00000000-0000-0000-0000-000000000000}"/>
          </ac:spMkLst>
        </pc:spChg>
      </pc:sldChg>
      <pc:sldChg chg="modSp add mod">
        <pc:chgData name="Giles Birchley" userId="13edd96c-07bb-4f08-934e-bf8be3069ee5" providerId="ADAL" clId="{8A549871-380A-4D8E-8103-480C54D14DA5}" dt="2021-06-24T11:10:50.806" v="15933" actId="20577"/>
        <pc:sldMkLst>
          <pc:docMk/>
          <pc:sldMk cId="519329342" sldId="628"/>
        </pc:sldMkLst>
        <pc:spChg chg="mod">
          <ac:chgData name="Giles Birchley" userId="13edd96c-07bb-4f08-934e-bf8be3069ee5" providerId="ADAL" clId="{8A549871-380A-4D8E-8103-480C54D14DA5}" dt="2021-06-24T11:10:50.806" v="15933" actId="20577"/>
          <ac:spMkLst>
            <pc:docMk/>
            <pc:sldMk cId="519329342" sldId="628"/>
            <ac:spMk id="3" creationId="{00000000-0000-0000-0000-000000000000}"/>
          </ac:spMkLst>
        </pc:spChg>
      </pc:sldChg>
      <pc:sldChg chg="del">
        <pc:chgData name="Giles Birchley" userId="13edd96c-07bb-4f08-934e-bf8be3069ee5" providerId="ADAL" clId="{8A549871-380A-4D8E-8103-480C54D14DA5}" dt="2021-06-23T13:16:59.993" v="9559" actId="47"/>
        <pc:sldMkLst>
          <pc:docMk/>
          <pc:sldMk cId="1684179791" sldId="629"/>
        </pc:sldMkLst>
      </pc:sldChg>
      <pc:sldChg chg="modSp add mod modNotesTx">
        <pc:chgData name="Giles Birchley" userId="13edd96c-07bb-4f08-934e-bf8be3069ee5" providerId="ADAL" clId="{8A549871-380A-4D8E-8103-480C54D14DA5}" dt="2021-06-30T13:34:45.079" v="21943" actId="114"/>
        <pc:sldMkLst>
          <pc:docMk/>
          <pc:sldMk cId="1982129164" sldId="629"/>
        </pc:sldMkLst>
        <pc:spChg chg="mod">
          <ac:chgData name="Giles Birchley" userId="13edd96c-07bb-4f08-934e-bf8be3069ee5" providerId="ADAL" clId="{8A549871-380A-4D8E-8103-480C54D14DA5}" dt="2021-06-30T13:34:45.079" v="21943" actId="114"/>
          <ac:spMkLst>
            <pc:docMk/>
            <pc:sldMk cId="1982129164" sldId="629"/>
            <ac:spMk id="3" creationId="{00000000-0000-0000-0000-000000000000}"/>
          </ac:spMkLst>
        </pc:spChg>
      </pc:sldChg>
      <pc:sldChg chg="modSp add mod modNotesTx">
        <pc:chgData name="Giles Birchley" userId="13edd96c-07bb-4f08-934e-bf8be3069ee5" providerId="ADAL" clId="{8A549871-380A-4D8E-8103-480C54D14DA5}" dt="2021-06-24T10:53:43.079" v="14643" actId="1076"/>
        <pc:sldMkLst>
          <pc:docMk/>
          <pc:sldMk cId="2938755693" sldId="630"/>
        </pc:sldMkLst>
        <pc:spChg chg="mod">
          <ac:chgData name="Giles Birchley" userId="13edd96c-07bb-4f08-934e-bf8be3069ee5" providerId="ADAL" clId="{8A549871-380A-4D8E-8103-480C54D14DA5}" dt="2021-06-24T10:53:43.079" v="14643" actId="1076"/>
          <ac:spMkLst>
            <pc:docMk/>
            <pc:sldMk cId="2938755693" sldId="630"/>
            <ac:spMk id="3" creationId="{00000000-0000-0000-0000-000000000000}"/>
          </ac:spMkLst>
        </pc:spChg>
      </pc:sldChg>
      <pc:sldChg chg="del">
        <pc:chgData name="Giles Birchley" userId="13edd96c-07bb-4f08-934e-bf8be3069ee5" providerId="ADAL" clId="{8A549871-380A-4D8E-8103-480C54D14DA5}" dt="2021-06-23T13:20:22.715" v="9726" actId="47"/>
        <pc:sldMkLst>
          <pc:docMk/>
          <pc:sldMk cId="3688920696" sldId="630"/>
        </pc:sldMkLst>
      </pc:sldChg>
      <pc:sldChg chg="modSp add mod">
        <pc:chgData name="Giles Birchley" userId="13edd96c-07bb-4f08-934e-bf8be3069ee5" providerId="ADAL" clId="{8A549871-380A-4D8E-8103-480C54D14DA5}" dt="2021-06-30T13:40:36.010" v="22000" actId="20577"/>
        <pc:sldMkLst>
          <pc:docMk/>
          <pc:sldMk cId="1119088791" sldId="631"/>
        </pc:sldMkLst>
        <pc:spChg chg="mod">
          <ac:chgData name="Giles Birchley" userId="13edd96c-07bb-4f08-934e-bf8be3069ee5" providerId="ADAL" clId="{8A549871-380A-4D8E-8103-480C54D14DA5}" dt="2021-06-30T13:40:36.010" v="22000" actId="20577"/>
          <ac:spMkLst>
            <pc:docMk/>
            <pc:sldMk cId="1119088791" sldId="631"/>
            <ac:spMk id="3" creationId="{00000000-0000-0000-0000-000000000000}"/>
          </ac:spMkLst>
        </pc:spChg>
      </pc:sldChg>
      <pc:sldChg chg="del">
        <pc:chgData name="Giles Birchley" userId="13edd96c-07bb-4f08-934e-bf8be3069ee5" providerId="ADAL" clId="{8A549871-380A-4D8E-8103-480C54D14DA5}" dt="2021-06-23T13:20:30.760" v="9728" actId="47"/>
        <pc:sldMkLst>
          <pc:docMk/>
          <pc:sldMk cId="3064946711" sldId="631"/>
        </pc:sldMkLst>
      </pc:sldChg>
      <pc:sldChg chg="addSp modSp mod">
        <pc:chgData name="Giles Birchley" userId="13edd96c-07bb-4f08-934e-bf8be3069ee5" providerId="ADAL" clId="{8A549871-380A-4D8E-8103-480C54D14DA5}" dt="2021-06-24T14:38:47.656" v="16354" actId="1076"/>
        <pc:sldMkLst>
          <pc:docMk/>
          <pc:sldMk cId="668769684" sldId="632"/>
        </pc:sldMkLst>
        <pc:spChg chg="mod">
          <ac:chgData name="Giles Birchley" userId="13edd96c-07bb-4f08-934e-bf8be3069ee5" providerId="ADAL" clId="{8A549871-380A-4D8E-8103-480C54D14DA5}" dt="2021-06-24T14:37:22.627" v="16347" actId="6549"/>
          <ac:spMkLst>
            <pc:docMk/>
            <pc:sldMk cId="668769684" sldId="632"/>
            <ac:spMk id="3" creationId="{00000000-0000-0000-0000-000000000000}"/>
          </ac:spMkLst>
        </pc:spChg>
        <pc:spChg chg="mod">
          <ac:chgData name="Giles Birchley" userId="13edd96c-07bb-4f08-934e-bf8be3069ee5" providerId="ADAL" clId="{8A549871-380A-4D8E-8103-480C54D14DA5}" dt="2021-06-24T14:37:41.128" v="16349" actId="1076"/>
          <ac:spMkLst>
            <pc:docMk/>
            <pc:sldMk cId="668769684" sldId="632"/>
            <ac:spMk id="5" creationId="{529E93BD-DB3A-46C4-95BC-16FB2659E3F3}"/>
          </ac:spMkLst>
        </pc:spChg>
        <pc:spChg chg="mod">
          <ac:chgData name="Giles Birchley" userId="13edd96c-07bb-4f08-934e-bf8be3069ee5" providerId="ADAL" clId="{8A549871-380A-4D8E-8103-480C54D14DA5}" dt="2021-06-24T14:37:41.128" v="16349" actId="1076"/>
          <ac:spMkLst>
            <pc:docMk/>
            <pc:sldMk cId="668769684" sldId="632"/>
            <ac:spMk id="6" creationId="{E6DBB98A-3B9F-4413-8202-B6E8CFEB8453}"/>
          </ac:spMkLst>
        </pc:spChg>
        <pc:spChg chg="mod">
          <ac:chgData name="Giles Birchley" userId="13edd96c-07bb-4f08-934e-bf8be3069ee5" providerId="ADAL" clId="{8A549871-380A-4D8E-8103-480C54D14DA5}" dt="2021-06-24T14:37:41.128" v="16349" actId="1076"/>
          <ac:spMkLst>
            <pc:docMk/>
            <pc:sldMk cId="668769684" sldId="632"/>
            <ac:spMk id="7" creationId="{7091CA8D-1E05-4F6F-8F53-2E36741B5041}"/>
          </ac:spMkLst>
        </pc:spChg>
        <pc:spChg chg="mod">
          <ac:chgData name="Giles Birchley" userId="13edd96c-07bb-4f08-934e-bf8be3069ee5" providerId="ADAL" clId="{8A549871-380A-4D8E-8103-480C54D14DA5}" dt="2021-06-24T14:37:41.128" v="16349" actId="1076"/>
          <ac:spMkLst>
            <pc:docMk/>
            <pc:sldMk cId="668769684" sldId="632"/>
            <ac:spMk id="8" creationId="{03C9AAC9-F4D3-4730-A093-D58CD89EEBBA}"/>
          </ac:spMkLst>
        </pc:spChg>
        <pc:spChg chg="mod">
          <ac:chgData name="Giles Birchley" userId="13edd96c-07bb-4f08-934e-bf8be3069ee5" providerId="ADAL" clId="{8A549871-380A-4D8E-8103-480C54D14DA5}" dt="2021-06-24T14:37:41.128" v="16349" actId="1076"/>
          <ac:spMkLst>
            <pc:docMk/>
            <pc:sldMk cId="668769684" sldId="632"/>
            <ac:spMk id="9" creationId="{1C989692-0147-46F2-8DC9-E377300C0D5A}"/>
          </ac:spMkLst>
        </pc:spChg>
        <pc:spChg chg="mod">
          <ac:chgData name="Giles Birchley" userId="13edd96c-07bb-4f08-934e-bf8be3069ee5" providerId="ADAL" clId="{8A549871-380A-4D8E-8103-480C54D14DA5}" dt="2021-06-24T14:37:41.128" v="16349" actId="1076"/>
          <ac:spMkLst>
            <pc:docMk/>
            <pc:sldMk cId="668769684" sldId="632"/>
            <ac:spMk id="10" creationId="{5FFBC7E1-BDD2-4BE0-A115-25B2B3709EB7}"/>
          </ac:spMkLst>
        </pc:spChg>
        <pc:spChg chg="mod">
          <ac:chgData name="Giles Birchley" userId="13edd96c-07bb-4f08-934e-bf8be3069ee5" providerId="ADAL" clId="{8A549871-380A-4D8E-8103-480C54D14DA5}" dt="2021-06-24T14:37:41.128" v="16349" actId="1076"/>
          <ac:spMkLst>
            <pc:docMk/>
            <pc:sldMk cId="668769684" sldId="632"/>
            <ac:spMk id="11" creationId="{5A484994-8FE1-4216-AD14-9ADF0ADE76FF}"/>
          </ac:spMkLst>
        </pc:spChg>
        <pc:spChg chg="mod">
          <ac:chgData name="Giles Birchley" userId="13edd96c-07bb-4f08-934e-bf8be3069ee5" providerId="ADAL" clId="{8A549871-380A-4D8E-8103-480C54D14DA5}" dt="2021-06-24T14:37:41.128" v="16349" actId="1076"/>
          <ac:spMkLst>
            <pc:docMk/>
            <pc:sldMk cId="668769684" sldId="632"/>
            <ac:spMk id="12" creationId="{79DD629E-D9FB-40D3-8C1C-38B0035ACF85}"/>
          </ac:spMkLst>
        </pc:spChg>
        <pc:grpChg chg="add mod">
          <ac:chgData name="Giles Birchley" userId="13edd96c-07bb-4f08-934e-bf8be3069ee5" providerId="ADAL" clId="{8A549871-380A-4D8E-8103-480C54D14DA5}" dt="2021-06-24T14:37:41.128" v="16349" actId="1076"/>
          <ac:grpSpMkLst>
            <pc:docMk/>
            <pc:sldMk cId="668769684" sldId="632"/>
            <ac:grpSpMk id="4" creationId="{555146D5-E685-44BA-A5C7-EFA7C3AE25AF}"/>
          </ac:grpSpMkLst>
        </pc:grpChg>
        <pc:picChg chg="add mod">
          <ac:chgData name="Giles Birchley" userId="13edd96c-07bb-4f08-934e-bf8be3069ee5" providerId="ADAL" clId="{8A549871-380A-4D8E-8103-480C54D14DA5}" dt="2021-06-24T14:38:47.656" v="16354" actId="1076"/>
          <ac:picMkLst>
            <pc:docMk/>
            <pc:sldMk cId="668769684" sldId="632"/>
            <ac:picMk id="13" creationId="{8C45E4B1-0739-4569-8987-809CFC025956}"/>
          </ac:picMkLst>
        </pc:picChg>
      </pc:sldChg>
      <pc:sldChg chg="modSp mod">
        <pc:chgData name="Giles Birchley" userId="13edd96c-07bb-4f08-934e-bf8be3069ee5" providerId="ADAL" clId="{8A549871-380A-4D8E-8103-480C54D14DA5}" dt="2021-06-25T11:39:50.256" v="16606" actId="20577"/>
        <pc:sldMkLst>
          <pc:docMk/>
          <pc:sldMk cId="1270248779" sldId="633"/>
        </pc:sldMkLst>
        <pc:spChg chg="mod">
          <ac:chgData name="Giles Birchley" userId="13edd96c-07bb-4f08-934e-bf8be3069ee5" providerId="ADAL" clId="{8A549871-380A-4D8E-8103-480C54D14DA5}" dt="2021-06-25T11:39:50.256" v="16606" actId="20577"/>
          <ac:spMkLst>
            <pc:docMk/>
            <pc:sldMk cId="1270248779" sldId="633"/>
            <ac:spMk id="3" creationId="{00000000-0000-0000-0000-000000000000}"/>
          </ac:spMkLst>
        </pc:spChg>
      </pc:sldChg>
      <pc:sldChg chg="modSp mod">
        <pc:chgData name="Giles Birchley" userId="13edd96c-07bb-4f08-934e-bf8be3069ee5" providerId="ADAL" clId="{8A549871-380A-4D8E-8103-480C54D14DA5}" dt="2021-06-25T11:56:48.042" v="17088" actId="5793"/>
        <pc:sldMkLst>
          <pc:docMk/>
          <pc:sldMk cId="2799019620" sldId="635"/>
        </pc:sldMkLst>
        <pc:spChg chg="mod">
          <ac:chgData name="Giles Birchley" userId="13edd96c-07bb-4f08-934e-bf8be3069ee5" providerId="ADAL" clId="{8A549871-380A-4D8E-8103-480C54D14DA5}" dt="2021-06-25T11:56:48.042" v="17088" actId="5793"/>
          <ac:spMkLst>
            <pc:docMk/>
            <pc:sldMk cId="2799019620" sldId="635"/>
            <ac:spMk id="3" creationId="{00000000-0000-0000-0000-000000000000}"/>
          </ac:spMkLst>
        </pc:spChg>
      </pc:sldChg>
      <pc:sldChg chg="modSp mod modNotesTx">
        <pc:chgData name="Giles Birchley" userId="13edd96c-07bb-4f08-934e-bf8be3069ee5" providerId="ADAL" clId="{8A549871-380A-4D8E-8103-480C54D14DA5}" dt="2021-06-25T12:54:50.755" v="18334" actId="20578"/>
        <pc:sldMkLst>
          <pc:docMk/>
          <pc:sldMk cId="3242374910" sldId="636"/>
        </pc:sldMkLst>
        <pc:spChg chg="mod">
          <ac:chgData name="Giles Birchley" userId="13edd96c-07bb-4f08-934e-bf8be3069ee5" providerId="ADAL" clId="{8A549871-380A-4D8E-8103-480C54D14DA5}" dt="2021-06-25T12:54:50.755" v="18334" actId="20578"/>
          <ac:spMkLst>
            <pc:docMk/>
            <pc:sldMk cId="3242374910" sldId="636"/>
            <ac:spMk id="3" creationId="{00000000-0000-0000-0000-000000000000}"/>
          </ac:spMkLst>
        </pc:spChg>
      </pc:sldChg>
      <pc:sldChg chg="new del">
        <pc:chgData name="Giles Birchley" userId="13edd96c-07bb-4f08-934e-bf8be3069ee5" providerId="ADAL" clId="{8A549871-380A-4D8E-8103-480C54D14DA5}" dt="2021-06-25T13:02:16.388" v="18614" actId="47"/>
        <pc:sldMkLst>
          <pc:docMk/>
          <pc:sldMk cId="776084476" sldId="637"/>
        </pc:sldMkLst>
      </pc:sldChg>
      <pc:sldChg chg="modSp add mod modNotesTx">
        <pc:chgData name="Giles Birchley" userId="13edd96c-07bb-4f08-934e-bf8be3069ee5" providerId="ADAL" clId="{8A549871-380A-4D8E-8103-480C54D14DA5}" dt="2021-06-25T13:05:56.373" v="18774" actId="20577"/>
        <pc:sldMkLst>
          <pc:docMk/>
          <pc:sldMk cId="1816972688" sldId="638"/>
        </pc:sldMkLst>
        <pc:spChg chg="mod">
          <ac:chgData name="Giles Birchley" userId="13edd96c-07bb-4f08-934e-bf8be3069ee5" providerId="ADAL" clId="{8A549871-380A-4D8E-8103-480C54D14DA5}" dt="2021-06-25T13:01:21.847" v="18612" actId="20577"/>
          <ac:spMkLst>
            <pc:docMk/>
            <pc:sldMk cId="1816972688" sldId="638"/>
            <ac:spMk id="3" creationId="{00000000-0000-0000-0000-000000000000}"/>
          </ac:spMkLst>
        </pc:spChg>
      </pc:sldChg>
    </pc:docChg>
  </pc:docChgLst>
  <pc:docChgLst>
    <pc:chgData name="Giles Birchley" userId="13edd96c-07bb-4f08-934e-bf8be3069ee5" providerId="ADAL" clId="{42C9FEB8-F8D1-457A-BAF0-2948AB722D11}"/>
    <pc:docChg chg="undo redo custSel addSld modSld sldOrd">
      <pc:chgData name="Giles Birchley" userId="13edd96c-07bb-4f08-934e-bf8be3069ee5" providerId="ADAL" clId="{42C9FEB8-F8D1-457A-BAF0-2948AB722D11}" dt="2021-07-06T15:38:09.443" v="4558" actId="20577"/>
      <pc:docMkLst>
        <pc:docMk/>
      </pc:docMkLst>
      <pc:sldChg chg="modNotesTx">
        <pc:chgData name="Giles Birchley" userId="13edd96c-07bb-4f08-934e-bf8be3069ee5" providerId="ADAL" clId="{42C9FEB8-F8D1-457A-BAF0-2948AB722D11}" dt="2021-07-06T15:37:41.910" v="4552" actId="20577"/>
        <pc:sldMkLst>
          <pc:docMk/>
          <pc:sldMk cId="1755124941" sldId="329"/>
        </pc:sldMkLst>
      </pc:sldChg>
      <pc:sldChg chg="modNotesTx">
        <pc:chgData name="Giles Birchley" userId="13edd96c-07bb-4f08-934e-bf8be3069ee5" providerId="ADAL" clId="{42C9FEB8-F8D1-457A-BAF0-2948AB722D11}" dt="2021-07-06T15:37:25.054" v="4550" actId="20577"/>
        <pc:sldMkLst>
          <pc:docMk/>
          <pc:sldMk cId="1455385218" sldId="346"/>
        </pc:sldMkLst>
      </pc:sldChg>
      <pc:sldChg chg="modNotesTx">
        <pc:chgData name="Giles Birchley" userId="13edd96c-07bb-4f08-934e-bf8be3069ee5" providerId="ADAL" clId="{42C9FEB8-F8D1-457A-BAF0-2948AB722D11}" dt="2021-07-06T15:36:29.647" v="4541" actId="20577"/>
        <pc:sldMkLst>
          <pc:docMk/>
          <pc:sldMk cId="743631582" sldId="354"/>
        </pc:sldMkLst>
      </pc:sldChg>
      <pc:sldChg chg="modSp mod">
        <pc:chgData name="Giles Birchley" userId="13edd96c-07bb-4f08-934e-bf8be3069ee5" providerId="ADAL" clId="{42C9FEB8-F8D1-457A-BAF0-2948AB722D11}" dt="2021-07-06T15:04:32.922" v="4077" actId="20577"/>
        <pc:sldMkLst>
          <pc:docMk/>
          <pc:sldMk cId="2803097056" sldId="400"/>
        </pc:sldMkLst>
        <pc:spChg chg="mod">
          <ac:chgData name="Giles Birchley" userId="13edd96c-07bb-4f08-934e-bf8be3069ee5" providerId="ADAL" clId="{42C9FEB8-F8D1-457A-BAF0-2948AB722D11}" dt="2021-07-06T15:04:32.922" v="4077" actId="20577"/>
          <ac:spMkLst>
            <pc:docMk/>
            <pc:sldMk cId="2803097056" sldId="400"/>
            <ac:spMk id="3" creationId="{00000000-0000-0000-0000-000000000000}"/>
          </ac:spMkLst>
        </pc:spChg>
      </pc:sldChg>
      <pc:sldChg chg="modSp mod">
        <pc:chgData name="Giles Birchley" userId="13edd96c-07bb-4f08-934e-bf8be3069ee5" providerId="ADAL" clId="{42C9FEB8-F8D1-457A-BAF0-2948AB722D11}" dt="2021-07-06T15:34:49.663" v="4536" actId="27636"/>
        <pc:sldMkLst>
          <pc:docMk/>
          <pc:sldMk cId="3459236420" sldId="403"/>
        </pc:sldMkLst>
        <pc:spChg chg="mod">
          <ac:chgData name="Giles Birchley" userId="13edd96c-07bb-4f08-934e-bf8be3069ee5" providerId="ADAL" clId="{42C9FEB8-F8D1-457A-BAF0-2948AB722D11}" dt="2021-07-06T15:34:49.663" v="4536" actId="27636"/>
          <ac:spMkLst>
            <pc:docMk/>
            <pc:sldMk cId="3459236420" sldId="403"/>
            <ac:spMk id="2" creationId="{98473133-7481-4566-AD15-0FB3F89CFB7E}"/>
          </ac:spMkLst>
        </pc:spChg>
      </pc:sldChg>
      <pc:sldChg chg="modSp mod">
        <pc:chgData name="Giles Birchley" userId="13edd96c-07bb-4f08-934e-bf8be3069ee5" providerId="ADAL" clId="{42C9FEB8-F8D1-457A-BAF0-2948AB722D11}" dt="2021-07-06T15:35:16.277" v="4538"/>
        <pc:sldMkLst>
          <pc:docMk/>
          <pc:sldMk cId="595716136" sldId="489"/>
        </pc:sldMkLst>
        <pc:spChg chg="mod">
          <ac:chgData name="Giles Birchley" userId="13edd96c-07bb-4f08-934e-bf8be3069ee5" providerId="ADAL" clId="{42C9FEB8-F8D1-457A-BAF0-2948AB722D11}" dt="2021-07-06T15:35:04.541" v="4537" actId="1076"/>
          <ac:spMkLst>
            <pc:docMk/>
            <pc:sldMk cId="595716136" sldId="489"/>
            <ac:spMk id="2" creationId="{98473133-7481-4566-AD15-0FB3F89CFB7E}"/>
          </ac:spMkLst>
        </pc:spChg>
        <pc:spChg chg="mod">
          <ac:chgData name="Giles Birchley" userId="13edd96c-07bb-4f08-934e-bf8be3069ee5" providerId="ADAL" clId="{42C9FEB8-F8D1-457A-BAF0-2948AB722D11}" dt="2021-07-06T15:35:16.277" v="4538"/>
          <ac:spMkLst>
            <pc:docMk/>
            <pc:sldMk cId="595716136" sldId="489"/>
            <ac:spMk id="3" creationId="{DDC98BFB-3A7B-466E-ADBE-615C00D4B8B2}"/>
          </ac:spMkLst>
        </pc:spChg>
      </pc:sldChg>
      <pc:sldChg chg="modSp mod">
        <pc:chgData name="Giles Birchley" userId="13edd96c-07bb-4f08-934e-bf8be3069ee5" providerId="ADAL" clId="{42C9FEB8-F8D1-457A-BAF0-2948AB722D11}" dt="2021-06-25T15:18:11.875" v="3903" actId="20577"/>
        <pc:sldMkLst>
          <pc:docMk/>
          <pc:sldMk cId="1671761014" sldId="608"/>
        </pc:sldMkLst>
        <pc:spChg chg="mod">
          <ac:chgData name="Giles Birchley" userId="13edd96c-07bb-4f08-934e-bf8be3069ee5" providerId="ADAL" clId="{42C9FEB8-F8D1-457A-BAF0-2948AB722D11}" dt="2021-06-25T15:18:11.875" v="3903" actId="20577"/>
          <ac:spMkLst>
            <pc:docMk/>
            <pc:sldMk cId="1671761014" sldId="608"/>
            <ac:spMk id="4" creationId="{2E28339D-0EEC-4798-8690-222425E9E4D6}"/>
          </ac:spMkLst>
        </pc:spChg>
      </pc:sldChg>
      <pc:sldChg chg="modSp mod">
        <pc:chgData name="Giles Birchley" userId="13edd96c-07bb-4f08-934e-bf8be3069ee5" providerId="ADAL" clId="{42C9FEB8-F8D1-457A-BAF0-2948AB722D11}" dt="2021-06-24T15:52:34.912" v="2783" actId="313"/>
        <pc:sldMkLst>
          <pc:docMk/>
          <pc:sldMk cId="3496330766" sldId="610"/>
        </pc:sldMkLst>
        <pc:spChg chg="mod">
          <ac:chgData name="Giles Birchley" userId="13edd96c-07bb-4f08-934e-bf8be3069ee5" providerId="ADAL" clId="{42C9FEB8-F8D1-457A-BAF0-2948AB722D11}" dt="2021-06-24T15:52:34.912" v="2783" actId="313"/>
          <ac:spMkLst>
            <pc:docMk/>
            <pc:sldMk cId="3496330766" sldId="610"/>
            <ac:spMk id="3" creationId="{00000000-0000-0000-0000-000000000000}"/>
          </ac:spMkLst>
        </pc:spChg>
      </pc:sldChg>
      <pc:sldChg chg="modSp mod">
        <pc:chgData name="Giles Birchley" userId="13edd96c-07bb-4f08-934e-bf8be3069ee5" providerId="ADAL" clId="{42C9FEB8-F8D1-457A-BAF0-2948AB722D11}" dt="2021-06-25T15:21:38.382" v="4067" actId="5793"/>
        <pc:sldMkLst>
          <pc:docMk/>
          <pc:sldMk cId="2990390048" sldId="612"/>
        </pc:sldMkLst>
        <pc:spChg chg="mod">
          <ac:chgData name="Giles Birchley" userId="13edd96c-07bb-4f08-934e-bf8be3069ee5" providerId="ADAL" clId="{42C9FEB8-F8D1-457A-BAF0-2948AB722D11}" dt="2021-06-25T15:21:38.382" v="4067" actId="5793"/>
          <ac:spMkLst>
            <pc:docMk/>
            <pc:sldMk cId="2990390048" sldId="612"/>
            <ac:spMk id="3" creationId="{00000000-0000-0000-0000-000000000000}"/>
          </ac:spMkLst>
        </pc:spChg>
      </pc:sldChg>
      <pc:sldChg chg="modSp mod">
        <pc:chgData name="Giles Birchley" userId="13edd96c-07bb-4f08-934e-bf8be3069ee5" providerId="ADAL" clId="{42C9FEB8-F8D1-457A-BAF0-2948AB722D11}" dt="2021-06-25T15:18:56.688" v="3942" actId="20577"/>
        <pc:sldMkLst>
          <pc:docMk/>
          <pc:sldMk cId="1476239226" sldId="614"/>
        </pc:sldMkLst>
        <pc:spChg chg="mod">
          <ac:chgData name="Giles Birchley" userId="13edd96c-07bb-4f08-934e-bf8be3069ee5" providerId="ADAL" clId="{42C9FEB8-F8D1-457A-BAF0-2948AB722D11}" dt="2021-06-25T15:18:56.688" v="3942" actId="20577"/>
          <ac:spMkLst>
            <pc:docMk/>
            <pc:sldMk cId="1476239226" sldId="614"/>
            <ac:spMk id="4" creationId="{2E28339D-0EEC-4798-8690-222425E9E4D6}"/>
          </ac:spMkLst>
        </pc:spChg>
      </pc:sldChg>
      <pc:sldChg chg="modNotesTx">
        <pc:chgData name="Giles Birchley" userId="13edd96c-07bb-4f08-934e-bf8be3069ee5" providerId="ADAL" clId="{42C9FEB8-F8D1-457A-BAF0-2948AB722D11}" dt="2021-07-06T15:36:35.672" v="4542" actId="20577"/>
        <pc:sldMkLst>
          <pc:docMk/>
          <pc:sldMk cId="1361401595" sldId="617"/>
        </pc:sldMkLst>
      </pc:sldChg>
      <pc:sldChg chg="modSp mod">
        <pc:chgData name="Giles Birchley" userId="13edd96c-07bb-4f08-934e-bf8be3069ee5" providerId="ADAL" clId="{42C9FEB8-F8D1-457A-BAF0-2948AB722D11}" dt="2021-06-25T15:19:30.668" v="4011" actId="20577"/>
        <pc:sldMkLst>
          <pc:docMk/>
          <pc:sldMk cId="1342877343" sldId="618"/>
        </pc:sldMkLst>
        <pc:spChg chg="mod">
          <ac:chgData name="Giles Birchley" userId="13edd96c-07bb-4f08-934e-bf8be3069ee5" providerId="ADAL" clId="{42C9FEB8-F8D1-457A-BAF0-2948AB722D11}" dt="2021-06-25T15:19:30.668" v="4011" actId="20577"/>
          <ac:spMkLst>
            <pc:docMk/>
            <pc:sldMk cId="1342877343" sldId="618"/>
            <ac:spMk id="4" creationId="{2E28339D-0EEC-4798-8690-222425E9E4D6}"/>
          </ac:spMkLst>
        </pc:spChg>
      </pc:sldChg>
      <pc:sldChg chg="modSp mod modNotesTx">
        <pc:chgData name="Giles Birchley" userId="13edd96c-07bb-4f08-934e-bf8be3069ee5" providerId="ADAL" clId="{42C9FEB8-F8D1-457A-BAF0-2948AB722D11}" dt="2021-06-24T15:24:39.102" v="1703" actId="403"/>
        <pc:sldMkLst>
          <pc:docMk/>
          <pc:sldMk cId="1768751332" sldId="619"/>
        </pc:sldMkLst>
        <pc:spChg chg="mod">
          <ac:chgData name="Giles Birchley" userId="13edd96c-07bb-4f08-934e-bf8be3069ee5" providerId="ADAL" clId="{42C9FEB8-F8D1-457A-BAF0-2948AB722D11}" dt="2021-06-24T15:24:39.102" v="1703" actId="403"/>
          <ac:spMkLst>
            <pc:docMk/>
            <pc:sldMk cId="1768751332" sldId="619"/>
            <ac:spMk id="3" creationId="{00000000-0000-0000-0000-000000000000}"/>
          </ac:spMkLst>
        </pc:spChg>
      </pc:sldChg>
      <pc:sldChg chg="modSp mod">
        <pc:chgData name="Giles Birchley" userId="13edd96c-07bb-4f08-934e-bf8be3069ee5" providerId="ADAL" clId="{42C9FEB8-F8D1-457A-BAF0-2948AB722D11}" dt="2021-06-25T15:19:44.090" v="4043" actId="20577"/>
        <pc:sldMkLst>
          <pc:docMk/>
          <pc:sldMk cId="108096913" sldId="620"/>
        </pc:sldMkLst>
        <pc:spChg chg="mod">
          <ac:chgData name="Giles Birchley" userId="13edd96c-07bb-4f08-934e-bf8be3069ee5" providerId="ADAL" clId="{42C9FEB8-F8D1-457A-BAF0-2948AB722D11}" dt="2021-06-25T15:19:44.090" v="4043" actId="20577"/>
          <ac:spMkLst>
            <pc:docMk/>
            <pc:sldMk cId="108096913" sldId="620"/>
            <ac:spMk id="4" creationId="{2E28339D-0EEC-4798-8690-222425E9E4D6}"/>
          </ac:spMkLst>
        </pc:spChg>
      </pc:sldChg>
      <pc:sldChg chg="modNotesTx">
        <pc:chgData name="Giles Birchley" userId="13edd96c-07bb-4f08-934e-bf8be3069ee5" providerId="ADAL" clId="{42C9FEB8-F8D1-457A-BAF0-2948AB722D11}" dt="2021-07-06T15:36:25.064" v="4540" actId="20577"/>
        <pc:sldMkLst>
          <pc:docMk/>
          <pc:sldMk cId="1102237352" sldId="624"/>
        </pc:sldMkLst>
      </pc:sldChg>
      <pc:sldChg chg="modNotesTx">
        <pc:chgData name="Giles Birchley" userId="13edd96c-07bb-4f08-934e-bf8be3069ee5" providerId="ADAL" clId="{42C9FEB8-F8D1-457A-BAF0-2948AB722D11}" dt="2021-07-06T15:36:51.716" v="4545" actId="20577"/>
        <pc:sldMkLst>
          <pc:docMk/>
          <pc:sldMk cId="392893756" sldId="626"/>
        </pc:sldMkLst>
      </pc:sldChg>
      <pc:sldChg chg="modNotesTx">
        <pc:chgData name="Giles Birchley" userId="13edd96c-07bb-4f08-934e-bf8be3069ee5" providerId="ADAL" clId="{42C9FEB8-F8D1-457A-BAF0-2948AB722D11}" dt="2021-07-06T15:37:03.707" v="4548" actId="20577"/>
        <pc:sldMkLst>
          <pc:docMk/>
          <pc:sldMk cId="950213387" sldId="627"/>
        </pc:sldMkLst>
      </pc:sldChg>
      <pc:sldChg chg="modNotesTx">
        <pc:chgData name="Giles Birchley" userId="13edd96c-07bb-4f08-934e-bf8be3069ee5" providerId="ADAL" clId="{42C9FEB8-F8D1-457A-BAF0-2948AB722D11}" dt="2021-07-06T15:36:44.130" v="4544" actId="6549"/>
        <pc:sldMkLst>
          <pc:docMk/>
          <pc:sldMk cId="1982129164" sldId="629"/>
        </pc:sldMkLst>
      </pc:sldChg>
      <pc:sldChg chg="modNotesTx">
        <pc:chgData name="Giles Birchley" userId="13edd96c-07bb-4f08-934e-bf8be3069ee5" providerId="ADAL" clId="{42C9FEB8-F8D1-457A-BAF0-2948AB722D11}" dt="2021-07-06T15:36:56.829" v="4546" actId="20577"/>
        <pc:sldMkLst>
          <pc:docMk/>
          <pc:sldMk cId="2938755693" sldId="630"/>
        </pc:sldMkLst>
      </pc:sldChg>
      <pc:sldChg chg="modNotesTx">
        <pc:chgData name="Giles Birchley" userId="13edd96c-07bb-4f08-934e-bf8be3069ee5" providerId="ADAL" clId="{42C9FEB8-F8D1-457A-BAF0-2948AB722D11}" dt="2021-07-06T15:37:12.360" v="4549" actId="6549"/>
        <pc:sldMkLst>
          <pc:docMk/>
          <pc:sldMk cId="1119088791" sldId="631"/>
        </pc:sldMkLst>
      </pc:sldChg>
      <pc:sldChg chg="modSp add mod ord modNotesTx">
        <pc:chgData name="Giles Birchley" userId="13edd96c-07bb-4f08-934e-bf8be3069ee5" providerId="ADAL" clId="{42C9FEB8-F8D1-457A-BAF0-2948AB722D11}" dt="2021-07-06T15:37:37.225" v="4551" actId="20577"/>
        <pc:sldMkLst>
          <pc:docMk/>
          <pc:sldMk cId="1270248779" sldId="633"/>
        </pc:sldMkLst>
        <pc:spChg chg="mod">
          <ac:chgData name="Giles Birchley" userId="13edd96c-07bb-4f08-934e-bf8be3069ee5" providerId="ADAL" clId="{42C9FEB8-F8D1-457A-BAF0-2948AB722D11}" dt="2021-06-24T15:57:59.222" v="3221" actId="20577"/>
          <ac:spMkLst>
            <pc:docMk/>
            <pc:sldMk cId="1270248779" sldId="633"/>
            <ac:spMk id="2" creationId="{00000000-0000-0000-0000-000000000000}"/>
          </ac:spMkLst>
        </pc:spChg>
        <pc:spChg chg="mod">
          <ac:chgData name="Giles Birchley" userId="13edd96c-07bb-4f08-934e-bf8be3069ee5" providerId="ADAL" clId="{42C9FEB8-F8D1-457A-BAF0-2948AB722D11}" dt="2021-06-24T15:59:36.785" v="3545" actId="20577"/>
          <ac:spMkLst>
            <pc:docMk/>
            <pc:sldMk cId="1270248779" sldId="633"/>
            <ac:spMk id="3" creationId="{00000000-0000-0000-0000-000000000000}"/>
          </ac:spMkLst>
        </pc:spChg>
      </pc:sldChg>
      <pc:sldChg chg="addSp delSp modSp add mod modClrScheme chgLayout">
        <pc:chgData name="Giles Birchley" userId="13edd96c-07bb-4f08-934e-bf8be3069ee5" providerId="ADAL" clId="{42C9FEB8-F8D1-457A-BAF0-2948AB722D11}" dt="2021-06-24T15:48:04.679" v="2432" actId="1076"/>
        <pc:sldMkLst>
          <pc:docMk/>
          <pc:sldMk cId="595689327" sldId="634"/>
        </pc:sldMkLst>
        <pc:spChg chg="mod ord">
          <ac:chgData name="Giles Birchley" userId="13edd96c-07bb-4f08-934e-bf8be3069ee5" providerId="ADAL" clId="{42C9FEB8-F8D1-457A-BAF0-2948AB722D11}" dt="2021-06-24T15:38:42.957" v="1825" actId="700"/>
          <ac:spMkLst>
            <pc:docMk/>
            <pc:sldMk cId="595689327" sldId="634"/>
            <ac:spMk id="2" creationId="{00000000-0000-0000-0000-000000000000}"/>
          </ac:spMkLst>
        </pc:spChg>
        <pc:spChg chg="del mod">
          <ac:chgData name="Giles Birchley" userId="13edd96c-07bb-4f08-934e-bf8be3069ee5" providerId="ADAL" clId="{42C9FEB8-F8D1-457A-BAF0-2948AB722D11}" dt="2021-06-24T15:30:39.424" v="1712" actId="1032"/>
          <ac:spMkLst>
            <pc:docMk/>
            <pc:sldMk cId="595689327" sldId="634"/>
            <ac:spMk id="3" creationId="{00000000-0000-0000-0000-000000000000}"/>
          </ac:spMkLst>
        </pc:spChg>
        <pc:spChg chg="add del">
          <ac:chgData name="Giles Birchley" userId="13edd96c-07bb-4f08-934e-bf8be3069ee5" providerId="ADAL" clId="{42C9FEB8-F8D1-457A-BAF0-2948AB722D11}" dt="2021-06-24T15:29:23.925" v="1707"/>
          <ac:spMkLst>
            <pc:docMk/>
            <pc:sldMk cId="595689327" sldId="634"/>
            <ac:spMk id="4" creationId="{B37C0FB4-3390-4ADB-8300-2BA15E3EFA11}"/>
          </ac:spMkLst>
        </pc:spChg>
        <pc:spChg chg="add del">
          <ac:chgData name="Giles Birchley" userId="13edd96c-07bb-4f08-934e-bf8be3069ee5" providerId="ADAL" clId="{42C9FEB8-F8D1-457A-BAF0-2948AB722D11}" dt="2021-06-24T15:29:23.925" v="1707"/>
          <ac:spMkLst>
            <pc:docMk/>
            <pc:sldMk cId="595689327" sldId="634"/>
            <ac:spMk id="5" creationId="{E7BFD66A-0200-4601-A144-DD50107D2FD9}"/>
          </ac:spMkLst>
        </pc:spChg>
        <pc:spChg chg="add del">
          <ac:chgData name="Giles Birchley" userId="13edd96c-07bb-4f08-934e-bf8be3069ee5" providerId="ADAL" clId="{42C9FEB8-F8D1-457A-BAF0-2948AB722D11}" dt="2021-06-24T15:29:23.925" v="1707"/>
          <ac:spMkLst>
            <pc:docMk/>
            <pc:sldMk cId="595689327" sldId="634"/>
            <ac:spMk id="6" creationId="{6B19D5A2-AD4B-43B3-A9A4-FA50069FF589}"/>
          </ac:spMkLst>
        </pc:spChg>
        <pc:spChg chg="add del">
          <ac:chgData name="Giles Birchley" userId="13edd96c-07bb-4f08-934e-bf8be3069ee5" providerId="ADAL" clId="{42C9FEB8-F8D1-457A-BAF0-2948AB722D11}" dt="2021-06-24T15:29:23.925" v="1707"/>
          <ac:spMkLst>
            <pc:docMk/>
            <pc:sldMk cId="595689327" sldId="634"/>
            <ac:spMk id="7" creationId="{F64B9933-1868-41DC-9D62-707A83F1CAE7}"/>
          </ac:spMkLst>
        </pc:spChg>
        <pc:spChg chg="add del">
          <ac:chgData name="Giles Birchley" userId="13edd96c-07bb-4f08-934e-bf8be3069ee5" providerId="ADAL" clId="{42C9FEB8-F8D1-457A-BAF0-2948AB722D11}" dt="2021-06-24T15:29:23.925" v="1707"/>
          <ac:spMkLst>
            <pc:docMk/>
            <pc:sldMk cId="595689327" sldId="634"/>
            <ac:spMk id="8" creationId="{3FCCD997-ACE2-42EB-94D9-E5FD920AA9BB}"/>
          </ac:spMkLst>
        </pc:spChg>
        <pc:spChg chg="add del">
          <ac:chgData name="Giles Birchley" userId="13edd96c-07bb-4f08-934e-bf8be3069ee5" providerId="ADAL" clId="{42C9FEB8-F8D1-457A-BAF0-2948AB722D11}" dt="2021-06-24T15:29:23.925" v="1707"/>
          <ac:spMkLst>
            <pc:docMk/>
            <pc:sldMk cId="595689327" sldId="634"/>
            <ac:spMk id="9" creationId="{A7A0A6C0-60D4-4BB9-9D62-5546107FC981}"/>
          </ac:spMkLst>
        </pc:spChg>
        <pc:spChg chg="add del mod">
          <ac:chgData name="Giles Birchley" userId="13edd96c-07bb-4f08-934e-bf8be3069ee5" providerId="ADAL" clId="{42C9FEB8-F8D1-457A-BAF0-2948AB722D11}" dt="2021-06-24T15:30:03.917" v="1711"/>
          <ac:spMkLst>
            <pc:docMk/>
            <pc:sldMk cId="595689327" sldId="634"/>
            <ac:spMk id="10" creationId="{64B618FA-6C1D-48ED-B652-6A747D27872D}"/>
          </ac:spMkLst>
        </pc:spChg>
        <pc:spChg chg="add del mod">
          <ac:chgData name="Giles Birchley" userId="13edd96c-07bb-4f08-934e-bf8be3069ee5" providerId="ADAL" clId="{42C9FEB8-F8D1-457A-BAF0-2948AB722D11}" dt="2021-06-24T15:30:03.917" v="1711"/>
          <ac:spMkLst>
            <pc:docMk/>
            <pc:sldMk cId="595689327" sldId="634"/>
            <ac:spMk id="11" creationId="{60975299-56D9-48CA-83F3-249FBDCEF0BE}"/>
          </ac:spMkLst>
        </pc:spChg>
        <pc:spChg chg="add del mod">
          <ac:chgData name="Giles Birchley" userId="13edd96c-07bb-4f08-934e-bf8be3069ee5" providerId="ADAL" clId="{42C9FEB8-F8D1-457A-BAF0-2948AB722D11}" dt="2021-06-24T15:30:03.917" v="1711"/>
          <ac:spMkLst>
            <pc:docMk/>
            <pc:sldMk cId="595689327" sldId="634"/>
            <ac:spMk id="12" creationId="{0C142DAF-9E0D-4A28-9F0D-3D7D4DA6206E}"/>
          </ac:spMkLst>
        </pc:spChg>
        <pc:spChg chg="add del mod">
          <ac:chgData name="Giles Birchley" userId="13edd96c-07bb-4f08-934e-bf8be3069ee5" providerId="ADAL" clId="{42C9FEB8-F8D1-457A-BAF0-2948AB722D11}" dt="2021-06-24T15:30:03.917" v="1711"/>
          <ac:spMkLst>
            <pc:docMk/>
            <pc:sldMk cId="595689327" sldId="634"/>
            <ac:spMk id="13" creationId="{C7CD8D6B-0B8B-46A7-B524-77DFBFCDB0AC}"/>
          </ac:spMkLst>
        </pc:spChg>
        <pc:spChg chg="add del mod">
          <ac:chgData name="Giles Birchley" userId="13edd96c-07bb-4f08-934e-bf8be3069ee5" providerId="ADAL" clId="{42C9FEB8-F8D1-457A-BAF0-2948AB722D11}" dt="2021-06-24T15:30:03.917" v="1711"/>
          <ac:spMkLst>
            <pc:docMk/>
            <pc:sldMk cId="595689327" sldId="634"/>
            <ac:spMk id="14" creationId="{F39D5016-42CC-474E-89FB-68286447B6FD}"/>
          </ac:spMkLst>
        </pc:spChg>
        <pc:spChg chg="add del mod">
          <ac:chgData name="Giles Birchley" userId="13edd96c-07bb-4f08-934e-bf8be3069ee5" providerId="ADAL" clId="{42C9FEB8-F8D1-457A-BAF0-2948AB722D11}" dt="2021-06-24T15:30:03.917" v="1711"/>
          <ac:spMkLst>
            <pc:docMk/>
            <pc:sldMk cId="595689327" sldId="634"/>
            <ac:spMk id="15" creationId="{8E7CAFB3-CA48-42C3-94E7-974276FD1763}"/>
          </ac:spMkLst>
        </pc:spChg>
        <pc:spChg chg="add del mod">
          <ac:chgData name="Giles Birchley" userId="13edd96c-07bb-4f08-934e-bf8be3069ee5" providerId="ADAL" clId="{42C9FEB8-F8D1-457A-BAF0-2948AB722D11}" dt="2021-06-24T15:38:19.870" v="1824"/>
          <ac:spMkLst>
            <pc:docMk/>
            <pc:sldMk cId="595689327" sldId="634"/>
            <ac:spMk id="17" creationId="{649033AB-FB24-4B39-9047-4C5E94BF161A}"/>
          </ac:spMkLst>
        </pc:spChg>
        <pc:spChg chg="add mod ord">
          <ac:chgData name="Giles Birchley" userId="13edd96c-07bb-4f08-934e-bf8be3069ee5" providerId="ADAL" clId="{42C9FEB8-F8D1-457A-BAF0-2948AB722D11}" dt="2021-06-24T15:48:04.679" v="2432" actId="1076"/>
          <ac:spMkLst>
            <pc:docMk/>
            <pc:sldMk cId="595689327" sldId="634"/>
            <ac:spMk id="18" creationId="{0DB6D717-9F5E-4EA9-9DC6-14CEAE6877AE}"/>
          </ac:spMkLst>
        </pc:spChg>
        <pc:graphicFrameChg chg="add mod ord modGraphic">
          <ac:chgData name="Giles Birchley" userId="13edd96c-07bb-4f08-934e-bf8be3069ee5" providerId="ADAL" clId="{42C9FEB8-F8D1-457A-BAF0-2948AB722D11}" dt="2021-06-24T15:46:57.970" v="2405" actId="20577"/>
          <ac:graphicFrameMkLst>
            <pc:docMk/>
            <pc:sldMk cId="595689327" sldId="634"/>
            <ac:graphicFrameMk id="16" creationId="{2BFA5ADB-4F74-4A11-8789-B9AC1BBE479C}"/>
          </ac:graphicFrameMkLst>
        </pc:graphicFrameChg>
      </pc:sldChg>
      <pc:sldChg chg="modSp mod">
        <pc:chgData name="Giles Birchley" userId="13edd96c-07bb-4f08-934e-bf8be3069ee5" providerId="ADAL" clId="{42C9FEB8-F8D1-457A-BAF0-2948AB722D11}" dt="2021-06-24T15:55:43.650" v="3012" actId="20577"/>
        <pc:sldMkLst>
          <pc:docMk/>
          <pc:sldMk cId="2799019620" sldId="635"/>
        </pc:sldMkLst>
        <pc:spChg chg="mod">
          <ac:chgData name="Giles Birchley" userId="13edd96c-07bb-4f08-934e-bf8be3069ee5" providerId="ADAL" clId="{42C9FEB8-F8D1-457A-BAF0-2948AB722D11}" dt="2021-06-24T15:55:43.650" v="3012" actId="20577"/>
          <ac:spMkLst>
            <pc:docMk/>
            <pc:sldMk cId="2799019620" sldId="635"/>
            <ac:spMk id="3" creationId="{00000000-0000-0000-0000-000000000000}"/>
          </ac:spMkLst>
        </pc:spChg>
      </pc:sldChg>
      <pc:sldChg chg="modSp add mod modNotesTx">
        <pc:chgData name="Giles Birchley" userId="13edd96c-07bb-4f08-934e-bf8be3069ee5" providerId="ADAL" clId="{42C9FEB8-F8D1-457A-BAF0-2948AB722D11}" dt="2021-07-06T15:38:09.443" v="4558" actId="20577"/>
        <pc:sldMkLst>
          <pc:docMk/>
          <pc:sldMk cId="3242374910" sldId="636"/>
        </pc:sldMkLst>
        <pc:spChg chg="mod">
          <ac:chgData name="Giles Birchley" userId="13edd96c-07bb-4f08-934e-bf8be3069ee5" providerId="ADAL" clId="{42C9FEB8-F8D1-457A-BAF0-2948AB722D11}" dt="2021-07-06T15:38:09.443" v="4558" actId="20577"/>
          <ac:spMkLst>
            <pc:docMk/>
            <pc:sldMk cId="3242374910" sldId="636"/>
            <ac:spMk id="3" creationId="{00000000-0000-0000-0000-000000000000}"/>
          </ac:spMkLst>
        </pc:spChg>
      </pc:sldChg>
      <pc:sldChg chg="addSp delSp modSp new mod modClrScheme chgLayout">
        <pc:chgData name="Giles Birchley" userId="13edd96c-07bb-4f08-934e-bf8be3069ee5" providerId="ADAL" clId="{42C9FEB8-F8D1-457A-BAF0-2948AB722D11}" dt="2021-06-25T15:20:19.466" v="4045" actId="404"/>
        <pc:sldMkLst>
          <pc:docMk/>
          <pc:sldMk cId="1224719514" sldId="639"/>
        </pc:sldMkLst>
        <pc:spChg chg="del mod ord">
          <ac:chgData name="Giles Birchley" userId="13edd96c-07bb-4f08-934e-bf8be3069ee5" providerId="ADAL" clId="{42C9FEB8-F8D1-457A-BAF0-2948AB722D11}" dt="2021-06-25T15:16:49.137" v="3808" actId="700"/>
          <ac:spMkLst>
            <pc:docMk/>
            <pc:sldMk cId="1224719514" sldId="639"/>
            <ac:spMk id="2" creationId="{E128101E-EBFA-4036-B2F3-3337B045F8AB}"/>
          </ac:spMkLst>
        </pc:spChg>
        <pc:spChg chg="del mod ord">
          <ac:chgData name="Giles Birchley" userId="13edd96c-07bb-4f08-934e-bf8be3069ee5" providerId="ADAL" clId="{42C9FEB8-F8D1-457A-BAF0-2948AB722D11}" dt="2021-06-25T15:16:49.137" v="3808" actId="700"/>
          <ac:spMkLst>
            <pc:docMk/>
            <pc:sldMk cId="1224719514" sldId="639"/>
            <ac:spMk id="3" creationId="{AB27F2C9-10A1-415E-9229-4A2E3CFB9DAC}"/>
          </ac:spMkLst>
        </pc:spChg>
        <pc:spChg chg="add mod ord">
          <ac:chgData name="Giles Birchley" userId="13edd96c-07bb-4f08-934e-bf8be3069ee5" providerId="ADAL" clId="{42C9FEB8-F8D1-457A-BAF0-2948AB722D11}" dt="2021-06-25T15:20:19.466" v="4045" actId="404"/>
          <ac:spMkLst>
            <pc:docMk/>
            <pc:sldMk cId="1224719514" sldId="639"/>
            <ac:spMk id="4" creationId="{A5DA24F2-C450-49F1-BB92-C0F944FBBFAC}"/>
          </ac:spMkLst>
        </pc:spChg>
        <pc:spChg chg="add mod ord">
          <ac:chgData name="Giles Birchley" userId="13edd96c-07bb-4f08-934e-bf8be3069ee5" providerId="ADAL" clId="{42C9FEB8-F8D1-457A-BAF0-2948AB722D11}" dt="2021-06-25T15:16:49.137" v="3808" actId="700"/>
          <ac:spMkLst>
            <pc:docMk/>
            <pc:sldMk cId="1224719514" sldId="639"/>
            <ac:spMk id="5" creationId="{F9CAA3C1-5259-4989-B152-B74C7FCD4E18}"/>
          </ac:spMkLst>
        </pc:spChg>
      </pc:sldChg>
    </pc:docChg>
  </pc:docChgLst>
  <pc:docChgLst>
    <pc:chgData name="Giles Birchley" userId="13edd96c-07bb-4f08-934e-bf8be3069ee5" providerId="ADAL" clId="{7597B492-2B5A-4457-9F85-10D79372C91E}"/>
    <pc:docChg chg="undo redo custSel addSld delSld modSld sldOrd">
      <pc:chgData name="Giles Birchley" userId="13edd96c-07bb-4f08-934e-bf8be3069ee5" providerId="ADAL" clId="{7597B492-2B5A-4457-9F85-10D79372C91E}" dt="2021-02-11T15:38:59.605" v="1495" actId="27636"/>
      <pc:docMkLst>
        <pc:docMk/>
      </pc:docMkLst>
      <pc:sldChg chg="delSp mod ord">
        <pc:chgData name="Giles Birchley" userId="13edd96c-07bb-4f08-934e-bf8be3069ee5" providerId="ADAL" clId="{7597B492-2B5A-4457-9F85-10D79372C91E}" dt="2021-02-10T15:57:10.891" v="13" actId="478"/>
        <pc:sldMkLst>
          <pc:docMk/>
          <pc:sldMk cId="4047509670" sldId="393"/>
        </pc:sldMkLst>
        <pc:spChg chg="del">
          <ac:chgData name="Giles Birchley" userId="13edd96c-07bb-4f08-934e-bf8be3069ee5" providerId="ADAL" clId="{7597B492-2B5A-4457-9F85-10D79372C91E}" dt="2021-02-10T15:57:10.891" v="13" actId="478"/>
          <ac:spMkLst>
            <pc:docMk/>
            <pc:sldMk cId="4047509670" sldId="393"/>
            <ac:spMk id="4" creationId="{45EE7A9B-4D9C-4AF1-8400-FCBC248D7B56}"/>
          </ac:spMkLst>
        </pc:spChg>
      </pc:sldChg>
      <pc:sldChg chg="modSp del mod">
        <pc:chgData name="Giles Birchley" userId="13edd96c-07bb-4f08-934e-bf8be3069ee5" providerId="ADAL" clId="{7597B492-2B5A-4457-9F85-10D79372C91E}" dt="2021-02-10T15:57:17.124" v="14" actId="47"/>
        <pc:sldMkLst>
          <pc:docMk/>
          <pc:sldMk cId="1075887119" sldId="394"/>
        </pc:sldMkLst>
        <pc:spChg chg="mod">
          <ac:chgData name="Giles Birchley" userId="13edd96c-07bb-4f08-934e-bf8be3069ee5" providerId="ADAL" clId="{7597B492-2B5A-4457-9F85-10D79372C91E}" dt="2021-02-10T15:55:23.493" v="0" actId="27636"/>
          <ac:spMkLst>
            <pc:docMk/>
            <pc:sldMk cId="1075887119" sldId="394"/>
            <ac:spMk id="2" creationId="{5FFE4005-0CBA-4A88-BD8C-CAF29B130C02}"/>
          </ac:spMkLst>
        </pc:spChg>
      </pc:sldChg>
      <pc:sldChg chg="modSp mod ord">
        <pc:chgData name="Giles Birchley" userId="13edd96c-07bb-4f08-934e-bf8be3069ee5" providerId="ADAL" clId="{7597B492-2B5A-4457-9F85-10D79372C91E}" dt="2021-02-10T16:23:39.585" v="922" actId="20577"/>
        <pc:sldMkLst>
          <pc:docMk/>
          <pc:sldMk cId="2896789715" sldId="395"/>
        </pc:sldMkLst>
        <pc:spChg chg="mod">
          <ac:chgData name="Giles Birchley" userId="13edd96c-07bb-4f08-934e-bf8be3069ee5" providerId="ADAL" clId="{7597B492-2B5A-4457-9F85-10D79372C91E}" dt="2021-02-10T16:23:39.585" v="922" actId="20577"/>
          <ac:spMkLst>
            <pc:docMk/>
            <pc:sldMk cId="2896789715" sldId="395"/>
            <ac:spMk id="2" creationId="{C61CC884-6D9B-44E3-B9E0-C25D8DF7163E}"/>
          </ac:spMkLst>
        </pc:spChg>
        <pc:picChg chg="mod">
          <ac:chgData name="Giles Birchley" userId="13edd96c-07bb-4f08-934e-bf8be3069ee5" providerId="ADAL" clId="{7597B492-2B5A-4457-9F85-10D79372C91E}" dt="2021-02-10T15:56:40.520" v="9" actId="1076"/>
          <ac:picMkLst>
            <pc:docMk/>
            <pc:sldMk cId="2896789715" sldId="395"/>
            <ac:picMk id="5" creationId="{0A246574-DB63-45B3-8B1C-96E9D16B01F1}"/>
          </ac:picMkLst>
        </pc:picChg>
      </pc:sldChg>
      <pc:sldChg chg="modSp mod ord">
        <pc:chgData name="Giles Birchley" userId="13edd96c-07bb-4f08-934e-bf8be3069ee5" providerId="ADAL" clId="{7597B492-2B5A-4457-9F85-10D79372C91E}" dt="2021-02-11T15:19:32.677" v="1159"/>
        <pc:sldMkLst>
          <pc:docMk/>
          <pc:sldMk cId="2471390305" sldId="396"/>
        </pc:sldMkLst>
        <pc:spChg chg="mod">
          <ac:chgData name="Giles Birchley" userId="13edd96c-07bb-4f08-934e-bf8be3069ee5" providerId="ADAL" clId="{7597B492-2B5A-4457-9F85-10D79372C91E}" dt="2021-02-11T15:18:20.941" v="1145" actId="1076"/>
          <ac:spMkLst>
            <pc:docMk/>
            <pc:sldMk cId="2471390305" sldId="396"/>
            <ac:spMk id="2" creationId="{8A24BFF6-63F8-4632-A6D9-D0C297CE6F24}"/>
          </ac:spMkLst>
        </pc:spChg>
        <pc:spChg chg="mod">
          <ac:chgData name="Giles Birchley" userId="13edd96c-07bb-4f08-934e-bf8be3069ee5" providerId="ADAL" clId="{7597B492-2B5A-4457-9F85-10D79372C91E}" dt="2021-02-11T15:18:31.867" v="1150" actId="6549"/>
          <ac:spMkLst>
            <pc:docMk/>
            <pc:sldMk cId="2471390305" sldId="396"/>
            <ac:spMk id="3" creationId="{1D147CCC-323F-432F-80A3-FD47A60D9B88}"/>
          </ac:spMkLst>
        </pc:spChg>
        <pc:picChg chg="mod">
          <ac:chgData name="Giles Birchley" userId="13edd96c-07bb-4f08-934e-bf8be3069ee5" providerId="ADAL" clId="{7597B492-2B5A-4457-9F85-10D79372C91E}" dt="2021-02-11T15:19:32.677" v="1159"/>
          <ac:picMkLst>
            <pc:docMk/>
            <pc:sldMk cId="2471390305" sldId="396"/>
            <ac:picMk id="6" creationId="{51E83E6B-0CFE-4FD3-9A24-FEC3D1D90F09}"/>
          </ac:picMkLst>
        </pc:picChg>
      </pc:sldChg>
      <pc:sldChg chg="modSp mod ord">
        <pc:chgData name="Giles Birchley" userId="13edd96c-07bb-4f08-934e-bf8be3069ee5" providerId="ADAL" clId="{7597B492-2B5A-4457-9F85-10D79372C91E}" dt="2021-02-11T15:35:07.996" v="1478" actId="20577"/>
        <pc:sldMkLst>
          <pc:docMk/>
          <pc:sldMk cId="3439623022" sldId="397"/>
        </pc:sldMkLst>
        <pc:spChg chg="mod">
          <ac:chgData name="Giles Birchley" userId="13edd96c-07bb-4f08-934e-bf8be3069ee5" providerId="ADAL" clId="{7597B492-2B5A-4457-9F85-10D79372C91E}" dt="2021-02-11T15:35:07.996" v="1478" actId="20577"/>
          <ac:spMkLst>
            <pc:docMk/>
            <pc:sldMk cId="3439623022" sldId="397"/>
            <ac:spMk id="2" creationId="{155CE0F7-E3B8-42BD-8028-7C34E99A1F84}"/>
          </ac:spMkLst>
        </pc:spChg>
        <pc:spChg chg="mod">
          <ac:chgData name="Giles Birchley" userId="13edd96c-07bb-4f08-934e-bf8be3069ee5" providerId="ADAL" clId="{7597B492-2B5A-4457-9F85-10D79372C91E}" dt="2021-02-11T15:33:46.173" v="1390" actId="20577"/>
          <ac:spMkLst>
            <pc:docMk/>
            <pc:sldMk cId="3439623022" sldId="397"/>
            <ac:spMk id="3" creationId="{35B34334-A184-444A-A199-13B475DB72EF}"/>
          </ac:spMkLst>
        </pc:spChg>
        <pc:picChg chg="mod">
          <ac:chgData name="Giles Birchley" userId="13edd96c-07bb-4f08-934e-bf8be3069ee5" providerId="ADAL" clId="{7597B492-2B5A-4457-9F85-10D79372C91E}" dt="2021-02-11T15:26:50.899" v="1245" actId="1076"/>
          <ac:picMkLst>
            <pc:docMk/>
            <pc:sldMk cId="3439623022" sldId="397"/>
            <ac:picMk id="5" creationId="{81A2F02F-7A9D-4421-918C-C6F88CD7527B}"/>
          </ac:picMkLst>
        </pc:picChg>
      </pc:sldChg>
      <pc:sldChg chg="addSp delSp modSp mod ord">
        <pc:chgData name="Giles Birchley" userId="13edd96c-07bb-4f08-934e-bf8be3069ee5" providerId="ADAL" clId="{7597B492-2B5A-4457-9F85-10D79372C91E}" dt="2021-02-11T15:31:24.116" v="1368" actId="20577"/>
        <pc:sldMkLst>
          <pc:docMk/>
          <pc:sldMk cId="3725403056" sldId="399"/>
        </pc:sldMkLst>
        <pc:spChg chg="mod">
          <ac:chgData name="Giles Birchley" userId="13edd96c-07bb-4f08-934e-bf8be3069ee5" providerId="ADAL" clId="{7597B492-2B5A-4457-9F85-10D79372C91E}" dt="2021-02-11T15:15:16.685" v="1122" actId="313"/>
          <ac:spMkLst>
            <pc:docMk/>
            <pc:sldMk cId="3725403056" sldId="399"/>
            <ac:spMk id="2" creationId="{76F0E2F3-F801-4289-AA73-6B4B58C92082}"/>
          </ac:spMkLst>
        </pc:spChg>
        <pc:spChg chg="mod">
          <ac:chgData name="Giles Birchley" userId="13edd96c-07bb-4f08-934e-bf8be3069ee5" providerId="ADAL" clId="{7597B492-2B5A-4457-9F85-10D79372C91E}" dt="2021-02-11T15:31:24.116" v="1368" actId="20577"/>
          <ac:spMkLst>
            <pc:docMk/>
            <pc:sldMk cId="3725403056" sldId="399"/>
            <ac:spMk id="3" creationId="{51E941D2-C8A3-44EF-8486-59E0AF7D91EB}"/>
          </ac:spMkLst>
        </pc:spChg>
        <pc:spChg chg="add del">
          <ac:chgData name="Giles Birchley" userId="13edd96c-07bb-4f08-934e-bf8be3069ee5" providerId="ADAL" clId="{7597B492-2B5A-4457-9F85-10D79372C91E}" dt="2021-02-10T16:24:09.363" v="925" actId="22"/>
          <ac:spMkLst>
            <pc:docMk/>
            <pc:sldMk cId="3725403056" sldId="399"/>
            <ac:spMk id="6" creationId="{0ABB3E2C-937D-4D60-A3EB-2B94E1043D5E}"/>
          </ac:spMkLst>
        </pc:spChg>
      </pc:sldChg>
      <pc:sldChg chg="modSp mod">
        <pc:chgData name="Giles Birchley" userId="13edd96c-07bb-4f08-934e-bf8be3069ee5" providerId="ADAL" clId="{7597B492-2B5A-4457-9F85-10D79372C91E}" dt="2021-02-10T16:06:02.345" v="145" actId="14"/>
        <pc:sldMkLst>
          <pc:docMk/>
          <pc:sldMk cId="2803097056" sldId="400"/>
        </pc:sldMkLst>
        <pc:spChg chg="mod">
          <ac:chgData name="Giles Birchley" userId="13edd96c-07bb-4f08-934e-bf8be3069ee5" providerId="ADAL" clId="{7597B492-2B5A-4457-9F85-10D79372C91E}" dt="2021-02-10T16:06:02.345" v="145" actId="14"/>
          <ac:spMkLst>
            <pc:docMk/>
            <pc:sldMk cId="2803097056" sldId="400"/>
            <ac:spMk id="3" creationId="{00000000-0000-0000-0000-000000000000}"/>
          </ac:spMkLst>
        </pc:spChg>
      </pc:sldChg>
      <pc:sldChg chg="ord">
        <pc:chgData name="Giles Birchley" userId="13edd96c-07bb-4f08-934e-bf8be3069ee5" providerId="ADAL" clId="{7597B492-2B5A-4457-9F85-10D79372C91E}" dt="2021-02-11T15:23:21.100" v="1197"/>
        <pc:sldMkLst>
          <pc:docMk/>
          <pc:sldMk cId="2736308258" sldId="402"/>
        </pc:sldMkLst>
      </pc:sldChg>
      <pc:sldChg chg="ord">
        <pc:chgData name="Giles Birchley" userId="13edd96c-07bb-4f08-934e-bf8be3069ee5" providerId="ADAL" clId="{7597B492-2B5A-4457-9F85-10D79372C91E}" dt="2021-02-10T16:01:09.193" v="32"/>
        <pc:sldMkLst>
          <pc:docMk/>
          <pc:sldMk cId="1648589255" sldId="405"/>
        </pc:sldMkLst>
      </pc:sldChg>
      <pc:sldChg chg="addSp delSp modSp mod modClrScheme chgLayout">
        <pc:chgData name="Giles Birchley" userId="13edd96c-07bb-4f08-934e-bf8be3069ee5" providerId="ADAL" clId="{7597B492-2B5A-4457-9F85-10D79372C91E}" dt="2021-02-10T16:23:06.129" v="902" actId="1076"/>
        <pc:sldMkLst>
          <pc:docMk/>
          <pc:sldMk cId="629432957" sldId="424"/>
        </pc:sldMkLst>
        <pc:spChg chg="mod ord">
          <ac:chgData name="Giles Birchley" userId="13edd96c-07bb-4f08-934e-bf8be3069ee5" providerId="ADAL" clId="{7597B492-2B5A-4457-9F85-10D79372C91E}" dt="2021-02-10T16:19:53.748" v="805" actId="700"/>
          <ac:spMkLst>
            <pc:docMk/>
            <pc:sldMk cId="629432957" sldId="424"/>
            <ac:spMk id="2" creationId="{00000000-0000-0000-0000-000000000000}"/>
          </ac:spMkLst>
        </pc:spChg>
        <pc:spChg chg="add del mod ord">
          <ac:chgData name="Giles Birchley" userId="13edd96c-07bb-4f08-934e-bf8be3069ee5" providerId="ADAL" clId="{7597B492-2B5A-4457-9F85-10D79372C91E}" dt="2021-02-10T16:21:44.984" v="893" actId="478"/>
          <ac:spMkLst>
            <pc:docMk/>
            <pc:sldMk cId="629432957" sldId="424"/>
            <ac:spMk id="3" creationId="{00000000-0000-0000-0000-000000000000}"/>
          </ac:spMkLst>
        </pc:spChg>
        <pc:spChg chg="add del mod">
          <ac:chgData name="Giles Birchley" userId="13edd96c-07bb-4f08-934e-bf8be3069ee5" providerId="ADAL" clId="{7597B492-2B5A-4457-9F85-10D79372C91E}" dt="2021-02-10T16:13:27.534" v="712"/>
          <ac:spMkLst>
            <pc:docMk/>
            <pc:sldMk cId="629432957" sldId="424"/>
            <ac:spMk id="5" creationId="{DFC7736F-323C-4721-BF47-7D14D77DA803}"/>
          </ac:spMkLst>
        </pc:spChg>
        <pc:spChg chg="add del mod">
          <ac:chgData name="Giles Birchley" userId="13edd96c-07bb-4f08-934e-bf8be3069ee5" providerId="ADAL" clId="{7597B492-2B5A-4457-9F85-10D79372C91E}" dt="2021-02-10T16:19:54.131" v="806" actId="478"/>
          <ac:spMkLst>
            <pc:docMk/>
            <pc:sldMk cId="629432957" sldId="424"/>
            <ac:spMk id="6" creationId="{CE987865-EE0F-4FBF-8A1F-586A79F52D7F}"/>
          </ac:spMkLst>
        </pc:spChg>
        <pc:spChg chg="add del mod ord">
          <ac:chgData name="Giles Birchley" userId="13edd96c-07bb-4f08-934e-bf8be3069ee5" providerId="ADAL" clId="{7597B492-2B5A-4457-9F85-10D79372C91E}" dt="2021-02-10T16:20:40.960" v="807" actId="1032"/>
          <ac:spMkLst>
            <pc:docMk/>
            <pc:sldMk cId="629432957" sldId="424"/>
            <ac:spMk id="7" creationId="{69B2A773-B379-4C07-88EB-B2EE32A5F154}"/>
          </ac:spMkLst>
        </pc:spChg>
        <pc:spChg chg="add del">
          <ac:chgData name="Giles Birchley" userId="13edd96c-07bb-4f08-934e-bf8be3069ee5" providerId="ADAL" clId="{7597B492-2B5A-4457-9F85-10D79372C91E}" dt="2021-02-10T16:17:34.147" v="729" actId="26606"/>
          <ac:spMkLst>
            <pc:docMk/>
            <pc:sldMk cId="629432957" sldId="424"/>
            <ac:spMk id="13" creationId="{331C8810-E9F2-49B6-9C6C-4990E75AA788}"/>
          </ac:spMkLst>
        </pc:spChg>
        <pc:graphicFrameChg chg="add del">
          <ac:chgData name="Giles Birchley" userId="13edd96c-07bb-4f08-934e-bf8be3069ee5" providerId="ADAL" clId="{7597B492-2B5A-4457-9F85-10D79372C91E}" dt="2021-02-10T16:17:34.147" v="729" actId="26606"/>
          <ac:graphicFrameMkLst>
            <pc:docMk/>
            <pc:sldMk cId="629432957" sldId="424"/>
            <ac:graphicFrameMk id="10" creationId="{E3B533F1-12F1-4273-84ED-E8226B5CF63C}"/>
          </ac:graphicFrameMkLst>
        </pc:graphicFrameChg>
        <pc:graphicFrameChg chg="add del mod modGraphic">
          <ac:chgData name="Giles Birchley" userId="13edd96c-07bb-4f08-934e-bf8be3069ee5" providerId="ADAL" clId="{7597B492-2B5A-4457-9F85-10D79372C91E}" dt="2021-02-10T16:19:46.571" v="800" actId="1032"/>
          <ac:graphicFrameMkLst>
            <pc:docMk/>
            <pc:sldMk cId="629432957" sldId="424"/>
            <ac:graphicFrameMk id="16" creationId="{D17E7050-55FB-48C3-B107-4BC5E1FBC5FD}"/>
          </ac:graphicFrameMkLst>
        </pc:graphicFrameChg>
        <pc:graphicFrameChg chg="add mod modGraphic">
          <ac:chgData name="Giles Birchley" userId="13edd96c-07bb-4f08-934e-bf8be3069ee5" providerId="ADAL" clId="{7597B492-2B5A-4457-9F85-10D79372C91E}" dt="2021-02-10T16:23:06.129" v="902" actId="1076"/>
          <ac:graphicFrameMkLst>
            <pc:docMk/>
            <pc:sldMk cId="629432957" sldId="424"/>
            <ac:graphicFrameMk id="17" creationId="{8C035812-81B6-4E1C-BA3E-1396EF6EE01B}"/>
          </ac:graphicFrameMkLst>
        </pc:graphicFrameChg>
        <pc:picChg chg="del mod">
          <ac:chgData name="Giles Birchley" userId="13edd96c-07bb-4f08-934e-bf8be3069ee5" providerId="ADAL" clId="{7597B492-2B5A-4457-9F85-10D79372C91E}" dt="2021-02-10T16:13:27.532" v="710" actId="478"/>
          <ac:picMkLst>
            <pc:docMk/>
            <pc:sldMk cId="629432957" sldId="424"/>
            <ac:picMk id="4" creationId="{00000000-0000-0000-0000-000000000000}"/>
          </ac:picMkLst>
        </pc:picChg>
        <pc:picChg chg="add del mod">
          <ac:chgData name="Giles Birchley" userId="13edd96c-07bb-4f08-934e-bf8be3069ee5" providerId="ADAL" clId="{7597B492-2B5A-4457-9F85-10D79372C91E}" dt="2021-02-10T16:14:49.475" v="717" actId="931"/>
          <ac:picMkLst>
            <pc:docMk/>
            <pc:sldMk cId="629432957" sldId="424"/>
            <ac:picMk id="9" creationId="{1E53926D-D272-4A50-B8A2-53CBDD64CAB5}"/>
          </ac:picMkLst>
        </pc:picChg>
        <pc:picChg chg="add del mod">
          <ac:chgData name="Giles Birchley" userId="13edd96c-07bb-4f08-934e-bf8be3069ee5" providerId="ADAL" clId="{7597B492-2B5A-4457-9F85-10D79372C91E}" dt="2021-02-10T16:17:33.402" v="728" actId="931"/>
          <ac:picMkLst>
            <pc:docMk/>
            <pc:sldMk cId="629432957" sldId="424"/>
            <ac:picMk id="15" creationId="{C6B33F58-79D5-460B-8DC1-1B92DD686165}"/>
          </ac:picMkLst>
        </pc:picChg>
        <pc:cxnChg chg="add del">
          <ac:chgData name="Giles Birchley" userId="13edd96c-07bb-4f08-934e-bf8be3069ee5" providerId="ADAL" clId="{7597B492-2B5A-4457-9F85-10D79372C91E}" dt="2021-02-10T16:15:43.739" v="720" actId="11529"/>
          <ac:cxnSpMkLst>
            <pc:docMk/>
            <pc:sldMk cId="629432957" sldId="424"/>
            <ac:cxnSpMk id="12" creationId="{897C6056-7A40-4162-B309-89C572E66C11}"/>
          </ac:cxnSpMkLst>
        </pc:cxnChg>
      </pc:sldChg>
      <pc:sldChg chg="del ord">
        <pc:chgData name="Giles Birchley" userId="13edd96c-07bb-4f08-934e-bf8be3069ee5" providerId="ADAL" clId="{7597B492-2B5A-4457-9F85-10D79372C91E}" dt="2021-02-10T16:01:23.417" v="33" actId="47"/>
        <pc:sldMkLst>
          <pc:docMk/>
          <pc:sldMk cId="3551316162" sldId="452"/>
        </pc:sldMkLst>
      </pc:sldChg>
      <pc:sldChg chg="ord">
        <pc:chgData name="Giles Birchley" userId="13edd96c-07bb-4f08-934e-bf8be3069ee5" providerId="ADAL" clId="{7597B492-2B5A-4457-9F85-10D79372C91E}" dt="2021-02-10T16:00:37.097" v="30"/>
        <pc:sldMkLst>
          <pc:docMk/>
          <pc:sldMk cId="2302949142" sldId="474"/>
        </pc:sldMkLst>
      </pc:sldChg>
      <pc:sldChg chg="ord">
        <pc:chgData name="Giles Birchley" userId="13edd96c-07bb-4f08-934e-bf8be3069ee5" providerId="ADAL" clId="{7597B492-2B5A-4457-9F85-10D79372C91E}" dt="2021-02-10T16:00:37.097" v="30"/>
        <pc:sldMkLst>
          <pc:docMk/>
          <pc:sldMk cId="1741179709" sldId="475"/>
        </pc:sldMkLst>
      </pc:sldChg>
      <pc:sldChg chg="del ord">
        <pc:chgData name="Giles Birchley" userId="13edd96c-07bb-4f08-934e-bf8be3069ee5" providerId="ADAL" clId="{7597B492-2B5A-4457-9F85-10D79372C91E}" dt="2021-02-10T16:01:26.029" v="34" actId="47"/>
        <pc:sldMkLst>
          <pc:docMk/>
          <pc:sldMk cId="3593034352" sldId="476"/>
        </pc:sldMkLst>
      </pc:sldChg>
      <pc:sldChg chg="ord">
        <pc:chgData name="Giles Birchley" userId="13edd96c-07bb-4f08-934e-bf8be3069ee5" providerId="ADAL" clId="{7597B492-2B5A-4457-9F85-10D79372C91E}" dt="2021-02-10T16:00:37.097" v="30"/>
        <pc:sldMkLst>
          <pc:docMk/>
          <pc:sldMk cId="605840604" sldId="477"/>
        </pc:sldMkLst>
      </pc:sldChg>
      <pc:sldChg chg="ord">
        <pc:chgData name="Giles Birchley" userId="13edd96c-07bb-4f08-934e-bf8be3069ee5" providerId="ADAL" clId="{7597B492-2B5A-4457-9F85-10D79372C91E}" dt="2021-02-10T16:00:37.097" v="30"/>
        <pc:sldMkLst>
          <pc:docMk/>
          <pc:sldMk cId="3570635465" sldId="479"/>
        </pc:sldMkLst>
      </pc:sldChg>
      <pc:sldChg chg="modSp mod">
        <pc:chgData name="Giles Birchley" userId="13edd96c-07bb-4f08-934e-bf8be3069ee5" providerId="ADAL" clId="{7597B492-2B5A-4457-9F85-10D79372C91E}" dt="2021-02-10T15:55:23.549" v="5" actId="27636"/>
        <pc:sldMkLst>
          <pc:docMk/>
          <pc:sldMk cId="2313613589" sldId="482"/>
        </pc:sldMkLst>
        <pc:spChg chg="mod">
          <ac:chgData name="Giles Birchley" userId="13edd96c-07bb-4f08-934e-bf8be3069ee5" providerId="ADAL" clId="{7597B492-2B5A-4457-9F85-10D79372C91E}" dt="2021-02-10T15:55:23.549" v="5" actId="27636"/>
          <ac:spMkLst>
            <pc:docMk/>
            <pc:sldMk cId="2313613589" sldId="482"/>
            <ac:spMk id="2" creationId="{7BFE271D-E165-4033-B379-2D082EA26ADA}"/>
          </ac:spMkLst>
        </pc:spChg>
      </pc:sldChg>
      <pc:sldChg chg="modSp mod ord">
        <pc:chgData name="Giles Birchley" userId="13edd96c-07bb-4f08-934e-bf8be3069ee5" providerId="ADAL" clId="{7597B492-2B5A-4457-9F85-10D79372C91E}" dt="2021-02-11T15:36:18.957" v="1485" actId="404"/>
        <pc:sldMkLst>
          <pc:docMk/>
          <pc:sldMk cId="1309484808" sldId="483"/>
        </pc:sldMkLst>
        <pc:spChg chg="mod">
          <ac:chgData name="Giles Birchley" userId="13edd96c-07bb-4f08-934e-bf8be3069ee5" providerId="ADAL" clId="{7597B492-2B5A-4457-9F85-10D79372C91E}" dt="2021-02-11T15:36:18.957" v="1485" actId="404"/>
          <ac:spMkLst>
            <pc:docMk/>
            <pc:sldMk cId="1309484808" sldId="483"/>
            <ac:spMk id="2" creationId="{709AB667-373D-4F5A-8F02-C0479210CA50}"/>
          </ac:spMkLst>
        </pc:spChg>
      </pc:sldChg>
      <pc:sldChg chg="del">
        <pc:chgData name="Giles Birchley" userId="13edd96c-07bb-4f08-934e-bf8be3069ee5" providerId="ADAL" clId="{7597B492-2B5A-4457-9F85-10D79372C91E}" dt="2021-02-10T15:57:19.763" v="15" actId="47"/>
        <pc:sldMkLst>
          <pc:docMk/>
          <pc:sldMk cId="3602940862" sldId="486"/>
        </pc:sldMkLst>
      </pc:sldChg>
      <pc:sldChg chg="modSp del mod">
        <pc:chgData name="Giles Birchley" userId="13edd96c-07bb-4f08-934e-bf8be3069ee5" providerId="ADAL" clId="{7597B492-2B5A-4457-9F85-10D79372C91E}" dt="2021-02-10T15:57:27.728" v="16" actId="47"/>
        <pc:sldMkLst>
          <pc:docMk/>
          <pc:sldMk cId="318147283" sldId="487"/>
        </pc:sldMkLst>
        <pc:spChg chg="mod">
          <ac:chgData name="Giles Birchley" userId="13edd96c-07bb-4f08-934e-bf8be3069ee5" providerId="ADAL" clId="{7597B492-2B5A-4457-9F85-10D79372C91E}" dt="2021-02-10T15:55:23.515" v="1" actId="27636"/>
          <ac:spMkLst>
            <pc:docMk/>
            <pc:sldMk cId="318147283" sldId="487"/>
            <ac:spMk id="2" creationId="{C61CC884-6D9B-44E3-B9E0-C25D8DF7163E}"/>
          </ac:spMkLst>
        </pc:spChg>
      </pc:sldChg>
      <pc:sldChg chg="ord">
        <pc:chgData name="Giles Birchley" userId="13edd96c-07bb-4f08-934e-bf8be3069ee5" providerId="ADAL" clId="{7597B492-2B5A-4457-9F85-10D79372C91E}" dt="2021-02-10T16:00:37.097" v="30"/>
        <pc:sldMkLst>
          <pc:docMk/>
          <pc:sldMk cId="2818294818" sldId="488"/>
        </pc:sldMkLst>
      </pc:sldChg>
      <pc:sldChg chg="modSp mod">
        <pc:chgData name="Giles Birchley" userId="13edd96c-07bb-4f08-934e-bf8be3069ee5" providerId="ADAL" clId="{7597B492-2B5A-4457-9F85-10D79372C91E}" dt="2021-02-11T15:16:00.331" v="1124" actId="14100"/>
        <pc:sldMkLst>
          <pc:docMk/>
          <pc:sldMk cId="0" sldId="584"/>
        </pc:sldMkLst>
        <pc:spChg chg="mod">
          <ac:chgData name="Giles Birchley" userId="13edd96c-07bb-4f08-934e-bf8be3069ee5" providerId="ADAL" clId="{7597B492-2B5A-4457-9F85-10D79372C91E}" dt="2021-02-11T15:16:00.331" v="1124" actId="14100"/>
          <ac:spMkLst>
            <pc:docMk/>
            <pc:sldMk cId="0" sldId="584"/>
            <ac:spMk id="7" creationId="{0D522318-0399-4A21-8DD5-C108FB9D7A57}"/>
          </ac:spMkLst>
        </pc:spChg>
        <pc:spChg chg="mod">
          <ac:chgData name="Giles Birchley" userId="13edd96c-07bb-4f08-934e-bf8be3069ee5" providerId="ADAL" clId="{7597B492-2B5A-4457-9F85-10D79372C91E}" dt="2021-02-10T16:36:26.682" v="1066" actId="20577"/>
          <ac:spMkLst>
            <pc:docMk/>
            <pc:sldMk cId="0" sldId="584"/>
            <ac:spMk id="20483" creationId="{13F27119-2F19-4E6F-8C55-564858FB382A}"/>
          </ac:spMkLst>
        </pc:spChg>
      </pc:sldChg>
      <pc:sldChg chg="modSp mod">
        <pc:chgData name="Giles Birchley" userId="13edd96c-07bb-4f08-934e-bf8be3069ee5" providerId="ADAL" clId="{7597B492-2B5A-4457-9F85-10D79372C91E}" dt="2021-02-11T15:21:08.221" v="1164" actId="114"/>
        <pc:sldMkLst>
          <pc:docMk/>
          <pc:sldMk cId="0" sldId="585"/>
        </pc:sldMkLst>
        <pc:spChg chg="mod">
          <ac:chgData name="Giles Birchley" userId="13edd96c-07bb-4f08-934e-bf8be3069ee5" providerId="ADAL" clId="{7597B492-2B5A-4457-9F85-10D79372C91E}" dt="2021-02-11T15:21:08.221" v="1164" actId="114"/>
          <ac:spMkLst>
            <pc:docMk/>
            <pc:sldMk cId="0" sldId="585"/>
            <ac:spMk id="5" creationId="{F8484992-9013-47B3-A645-B2EB9A63B8B9}"/>
          </ac:spMkLst>
        </pc:spChg>
        <pc:spChg chg="mod">
          <ac:chgData name="Giles Birchley" userId="13edd96c-07bb-4f08-934e-bf8be3069ee5" providerId="ADAL" clId="{7597B492-2B5A-4457-9F85-10D79372C91E}" dt="2021-02-10T16:38:46.811" v="1102" actId="6549"/>
          <ac:spMkLst>
            <pc:docMk/>
            <pc:sldMk cId="0" sldId="585"/>
            <ac:spMk id="21506" creationId="{BCEB197A-49A9-4EF4-A745-F766578E4966}"/>
          </ac:spMkLst>
        </pc:spChg>
      </pc:sldChg>
      <pc:sldChg chg="modSp mod">
        <pc:chgData name="Giles Birchley" userId="13edd96c-07bb-4f08-934e-bf8be3069ee5" providerId="ADAL" clId="{7597B492-2B5A-4457-9F85-10D79372C91E}" dt="2021-02-11T15:22:52.837" v="1193" actId="20577"/>
        <pc:sldMkLst>
          <pc:docMk/>
          <pc:sldMk cId="0" sldId="586"/>
        </pc:sldMkLst>
        <pc:spChg chg="mod">
          <ac:chgData name="Giles Birchley" userId="13edd96c-07bb-4f08-934e-bf8be3069ee5" providerId="ADAL" clId="{7597B492-2B5A-4457-9F85-10D79372C91E}" dt="2021-02-11T15:22:52.837" v="1193" actId="20577"/>
          <ac:spMkLst>
            <pc:docMk/>
            <pc:sldMk cId="0" sldId="586"/>
            <ac:spMk id="5" creationId="{593A0B9C-7C47-48B6-9CCA-C0C485CAF06B}"/>
          </ac:spMkLst>
        </pc:spChg>
      </pc:sldChg>
      <pc:sldChg chg="modSp mod">
        <pc:chgData name="Giles Birchley" userId="13edd96c-07bb-4f08-934e-bf8be3069ee5" providerId="ADAL" clId="{7597B492-2B5A-4457-9F85-10D79372C91E}" dt="2021-02-10T16:03:59.293" v="69" actId="403"/>
        <pc:sldMkLst>
          <pc:docMk/>
          <pc:sldMk cId="2200500294" sldId="594"/>
        </pc:sldMkLst>
        <pc:spChg chg="mod">
          <ac:chgData name="Giles Birchley" userId="13edd96c-07bb-4f08-934e-bf8be3069ee5" providerId="ADAL" clId="{7597B492-2B5A-4457-9F85-10D79372C91E}" dt="2021-02-10T16:03:59.293" v="69" actId="403"/>
          <ac:spMkLst>
            <pc:docMk/>
            <pc:sldMk cId="2200500294" sldId="594"/>
            <ac:spMk id="3" creationId="{00000000-0000-0000-0000-000000000000}"/>
          </ac:spMkLst>
        </pc:spChg>
      </pc:sldChg>
      <pc:sldChg chg="ord">
        <pc:chgData name="Giles Birchley" userId="13edd96c-07bb-4f08-934e-bf8be3069ee5" providerId="ADAL" clId="{7597B492-2B5A-4457-9F85-10D79372C91E}" dt="2021-02-10T16:00:37.097" v="30"/>
        <pc:sldMkLst>
          <pc:docMk/>
          <pc:sldMk cId="2651898514" sldId="595"/>
        </pc:sldMkLst>
      </pc:sldChg>
      <pc:sldChg chg="modSp add mod">
        <pc:chgData name="Giles Birchley" userId="13edd96c-07bb-4f08-934e-bf8be3069ee5" providerId="ADAL" clId="{7597B492-2B5A-4457-9F85-10D79372C91E}" dt="2021-02-10T16:37:07.426" v="1074" actId="208"/>
        <pc:sldMkLst>
          <pc:docMk/>
          <pc:sldMk cId="2022017457" sldId="596"/>
        </pc:sldMkLst>
        <pc:graphicFrameChg chg="mod modGraphic">
          <ac:chgData name="Giles Birchley" userId="13edd96c-07bb-4f08-934e-bf8be3069ee5" providerId="ADAL" clId="{7597B492-2B5A-4457-9F85-10D79372C91E}" dt="2021-02-10T16:37:07.426" v="1074" actId="208"/>
          <ac:graphicFrameMkLst>
            <pc:docMk/>
            <pc:sldMk cId="2022017457" sldId="596"/>
            <ac:graphicFrameMk id="17" creationId="{8C035812-81B6-4E1C-BA3E-1396EF6EE01B}"/>
          </ac:graphicFrameMkLst>
        </pc:graphicFrameChg>
      </pc:sldChg>
      <pc:sldChg chg="modSp add">
        <pc:chgData name="Giles Birchley" userId="13edd96c-07bb-4f08-934e-bf8be3069ee5" providerId="ADAL" clId="{7597B492-2B5A-4457-9F85-10D79372C91E}" dt="2021-02-10T16:37:30.402" v="1080" actId="208"/>
        <pc:sldMkLst>
          <pc:docMk/>
          <pc:sldMk cId="1201950250" sldId="597"/>
        </pc:sldMkLst>
        <pc:graphicFrameChg chg="mod">
          <ac:chgData name="Giles Birchley" userId="13edd96c-07bb-4f08-934e-bf8be3069ee5" providerId="ADAL" clId="{7597B492-2B5A-4457-9F85-10D79372C91E}" dt="2021-02-10T16:37:30.402" v="1080" actId="208"/>
          <ac:graphicFrameMkLst>
            <pc:docMk/>
            <pc:sldMk cId="1201950250" sldId="597"/>
            <ac:graphicFrameMk id="17" creationId="{8C035812-81B6-4E1C-BA3E-1396EF6EE01B}"/>
          </ac:graphicFrameMkLst>
        </pc:graphicFrameChg>
      </pc:sldChg>
      <pc:sldChg chg="modSp add">
        <pc:chgData name="Giles Birchley" userId="13edd96c-07bb-4f08-934e-bf8be3069ee5" providerId="ADAL" clId="{7597B492-2B5A-4457-9F85-10D79372C91E}" dt="2021-02-10T16:37:51.874" v="1086" actId="208"/>
        <pc:sldMkLst>
          <pc:docMk/>
          <pc:sldMk cId="1042061071" sldId="598"/>
        </pc:sldMkLst>
        <pc:graphicFrameChg chg="mod">
          <ac:chgData name="Giles Birchley" userId="13edd96c-07bb-4f08-934e-bf8be3069ee5" providerId="ADAL" clId="{7597B492-2B5A-4457-9F85-10D79372C91E}" dt="2021-02-10T16:37:51.874" v="1086" actId="208"/>
          <ac:graphicFrameMkLst>
            <pc:docMk/>
            <pc:sldMk cId="1042061071" sldId="598"/>
            <ac:graphicFrameMk id="17" creationId="{8C035812-81B6-4E1C-BA3E-1396EF6EE01B}"/>
          </ac:graphicFrameMkLst>
        </pc:graphicFrameChg>
      </pc:sldChg>
      <pc:sldChg chg="modSp add">
        <pc:chgData name="Giles Birchley" userId="13edd96c-07bb-4f08-934e-bf8be3069ee5" providerId="ADAL" clId="{7597B492-2B5A-4457-9F85-10D79372C91E}" dt="2021-02-10T16:38:06.802" v="1092" actId="208"/>
        <pc:sldMkLst>
          <pc:docMk/>
          <pc:sldMk cId="2695075607" sldId="599"/>
        </pc:sldMkLst>
        <pc:graphicFrameChg chg="mod">
          <ac:chgData name="Giles Birchley" userId="13edd96c-07bb-4f08-934e-bf8be3069ee5" providerId="ADAL" clId="{7597B492-2B5A-4457-9F85-10D79372C91E}" dt="2021-02-10T16:38:06.802" v="1092" actId="208"/>
          <ac:graphicFrameMkLst>
            <pc:docMk/>
            <pc:sldMk cId="2695075607" sldId="599"/>
            <ac:graphicFrameMk id="17" creationId="{8C035812-81B6-4E1C-BA3E-1396EF6EE01B}"/>
          </ac:graphicFrameMkLst>
        </pc:graphicFrameChg>
      </pc:sldChg>
      <pc:sldChg chg="add del">
        <pc:chgData name="Giles Birchley" userId="13edd96c-07bb-4f08-934e-bf8be3069ee5" providerId="ADAL" clId="{7597B492-2B5A-4457-9F85-10D79372C91E}" dt="2021-02-10T16:25:34.955" v="938"/>
        <pc:sldMkLst>
          <pc:docMk/>
          <pc:sldMk cId="3013399698" sldId="599"/>
        </pc:sldMkLst>
      </pc:sldChg>
      <pc:sldChg chg="modSp add del mod">
        <pc:chgData name="Giles Birchley" userId="13edd96c-07bb-4f08-934e-bf8be3069ee5" providerId="ADAL" clId="{7597B492-2B5A-4457-9F85-10D79372C91E}" dt="2021-02-11T15:33:14.730" v="1385" actId="2696"/>
        <pc:sldMkLst>
          <pc:docMk/>
          <pc:sldMk cId="2756326635" sldId="600"/>
        </pc:sldMkLst>
        <pc:spChg chg="mod">
          <ac:chgData name="Giles Birchley" userId="13edd96c-07bb-4f08-934e-bf8be3069ee5" providerId="ADAL" clId="{7597B492-2B5A-4457-9F85-10D79372C91E}" dt="2021-02-11T15:31:00.718" v="1364" actId="27636"/>
          <ac:spMkLst>
            <pc:docMk/>
            <pc:sldMk cId="2756326635" sldId="600"/>
            <ac:spMk id="2" creationId="{76F0E2F3-F801-4289-AA73-6B4B58C92082}"/>
          </ac:spMkLst>
        </pc:spChg>
        <pc:spChg chg="mod">
          <ac:chgData name="Giles Birchley" userId="13edd96c-07bb-4f08-934e-bf8be3069ee5" providerId="ADAL" clId="{7597B492-2B5A-4457-9F85-10D79372C91E}" dt="2021-02-11T15:31:16.308" v="1366" actId="20577"/>
          <ac:spMkLst>
            <pc:docMk/>
            <pc:sldMk cId="2756326635" sldId="600"/>
            <ac:spMk id="3" creationId="{51E941D2-C8A3-44EF-8486-59E0AF7D91EB}"/>
          </ac:spMkLst>
        </pc:spChg>
      </pc:sldChg>
      <pc:sldChg chg="delSp modSp add mod">
        <pc:chgData name="Giles Birchley" userId="13edd96c-07bb-4f08-934e-bf8be3069ee5" providerId="ADAL" clId="{7597B492-2B5A-4457-9F85-10D79372C91E}" dt="2021-02-11T15:38:59.605" v="1495" actId="27636"/>
        <pc:sldMkLst>
          <pc:docMk/>
          <pc:sldMk cId="3066464475" sldId="601"/>
        </pc:sldMkLst>
        <pc:spChg chg="mod">
          <ac:chgData name="Giles Birchley" userId="13edd96c-07bb-4f08-934e-bf8be3069ee5" providerId="ADAL" clId="{7597B492-2B5A-4457-9F85-10D79372C91E}" dt="2021-02-11T15:38:59.605" v="1495" actId="27636"/>
          <ac:spMkLst>
            <pc:docMk/>
            <pc:sldMk cId="3066464475" sldId="601"/>
            <ac:spMk id="2" creationId="{76F0E2F3-F801-4289-AA73-6B4B58C92082}"/>
          </ac:spMkLst>
        </pc:spChg>
        <pc:picChg chg="del">
          <ac:chgData name="Giles Birchley" userId="13edd96c-07bb-4f08-934e-bf8be3069ee5" providerId="ADAL" clId="{7597B492-2B5A-4457-9F85-10D79372C91E}" dt="2021-02-11T15:31:56.163" v="1370" actId="478"/>
          <ac:picMkLst>
            <pc:docMk/>
            <pc:sldMk cId="3066464475" sldId="601"/>
            <ac:picMk id="5" creationId="{AA7BDBF0-E852-49A6-A54A-6F25252BFB41}"/>
          </ac:picMkLst>
        </pc:picChg>
      </pc:sldChg>
    </pc:docChg>
  </pc:docChgLst>
  <pc:docChgLst>
    <pc:chgData name="Giles Birchley" userId="13edd96c-07bb-4f08-934e-bf8be3069ee5" providerId="ADAL" clId="{D2FFAD6F-E2FD-4B48-ADF5-EF48206148B9}"/>
    <pc:docChg chg="undo redo custSel addSld delSld modSld sldOrd">
      <pc:chgData name="Giles Birchley" userId="13edd96c-07bb-4f08-934e-bf8be3069ee5" providerId="ADAL" clId="{D2FFAD6F-E2FD-4B48-ADF5-EF48206148B9}" dt="2021-02-18T16:11:56.637" v="4047" actId="313"/>
      <pc:docMkLst>
        <pc:docMk/>
      </pc:docMkLst>
      <pc:sldChg chg="modSp mod">
        <pc:chgData name="Giles Birchley" userId="13edd96c-07bb-4f08-934e-bf8be3069ee5" providerId="ADAL" clId="{D2FFAD6F-E2FD-4B48-ADF5-EF48206148B9}" dt="2021-02-18T14:27:50.720" v="2126" actId="14826"/>
        <pc:sldMkLst>
          <pc:docMk/>
          <pc:sldMk cId="972971693" sldId="389"/>
        </pc:sldMkLst>
        <pc:picChg chg="mod">
          <ac:chgData name="Giles Birchley" userId="13edd96c-07bb-4f08-934e-bf8be3069ee5" providerId="ADAL" clId="{D2FFAD6F-E2FD-4B48-ADF5-EF48206148B9}" dt="2021-02-18T14:27:50.720" v="2126" actId="14826"/>
          <ac:picMkLst>
            <pc:docMk/>
            <pc:sldMk cId="972971693" sldId="389"/>
            <ac:picMk id="4" creationId="{3999509A-8199-4C2E-9CE2-901CB4AF6445}"/>
          </ac:picMkLst>
        </pc:picChg>
      </pc:sldChg>
      <pc:sldChg chg="del">
        <pc:chgData name="Giles Birchley" userId="13edd96c-07bb-4f08-934e-bf8be3069ee5" providerId="ADAL" clId="{D2FFAD6F-E2FD-4B48-ADF5-EF48206148B9}" dt="2021-02-18T14:32:52.694" v="2335" actId="47"/>
        <pc:sldMkLst>
          <pc:docMk/>
          <pc:sldMk cId="4047509670" sldId="393"/>
        </pc:sldMkLst>
      </pc:sldChg>
      <pc:sldChg chg="modSp mod">
        <pc:chgData name="Giles Birchley" userId="13edd96c-07bb-4f08-934e-bf8be3069ee5" providerId="ADAL" clId="{D2FFAD6F-E2FD-4B48-ADF5-EF48206148B9}" dt="2021-02-18T13:44:56.650" v="707" actId="403"/>
        <pc:sldMkLst>
          <pc:docMk/>
          <pc:sldMk cId="2471390305" sldId="396"/>
        </pc:sldMkLst>
        <pc:spChg chg="mod">
          <ac:chgData name="Giles Birchley" userId="13edd96c-07bb-4f08-934e-bf8be3069ee5" providerId="ADAL" clId="{D2FFAD6F-E2FD-4B48-ADF5-EF48206148B9}" dt="2021-02-18T13:44:56.650" v="707" actId="403"/>
          <ac:spMkLst>
            <pc:docMk/>
            <pc:sldMk cId="2471390305" sldId="396"/>
            <ac:spMk id="2" creationId="{8A24BFF6-63F8-4632-A6D9-D0C297CE6F24}"/>
          </ac:spMkLst>
        </pc:spChg>
      </pc:sldChg>
      <pc:sldChg chg="modSp mod ord">
        <pc:chgData name="Giles Birchley" userId="13edd96c-07bb-4f08-934e-bf8be3069ee5" providerId="ADAL" clId="{D2FFAD6F-E2FD-4B48-ADF5-EF48206148B9}" dt="2021-02-18T13:41:41.675" v="660" actId="20577"/>
        <pc:sldMkLst>
          <pc:docMk/>
          <pc:sldMk cId="3439623022" sldId="397"/>
        </pc:sldMkLst>
        <pc:spChg chg="mod">
          <ac:chgData name="Giles Birchley" userId="13edd96c-07bb-4f08-934e-bf8be3069ee5" providerId="ADAL" clId="{D2FFAD6F-E2FD-4B48-ADF5-EF48206148B9}" dt="2021-02-18T13:41:41.675" v="660" actId="20577"/>
          <ac:spMkLst>
            <pc:docMk/>
            <pc:sldMk cId="3439623022" sldId="397"/>
            <ac:spMk id="3" creationId="{35B34334-A184-444A-A199-13B475DB72EF}"/>
          </ac:spMkLst>
        </pc:spChg>
      </pc:sldChg>
      <pc:sldChg chg="modSp mod">
        <pc:chgData name="Giles Birchley" userId="13edd96c-07bb-4f08-934e-bf8be3069ee5" providerId="ADAL" clId="{D2FFAD6F-E2FD-4B48-ADF5-EF48206148B9}" dt="2021-02-18T13:38:55.204" v="533" actId="20577"/>
        <pc:sldMkLst>
          <pc:docMk/>
          <pc:sldMk cId="3725403056" sldId="399"/>
        </pc:sldMkLst>
        <pc:spChg chg="mod">
          <ac:chgData name="Giles Birchley" userId="13edd96c-07bb-4f08-934e-bf8be3069ee5" providerId="ADAL" clId="{D2FFAD6F-E2FD-4B48-ADF5-EF48206148B9}" dt="2021-02-18T13:38:55.204" v="533" actId="20577"/>
          <ac:spMkLst>
            <pc:docMk/>
            <pc:sldMk cId="3725403056" sldId="399"/>
            <ac:spMk id="3" creationId="{51E941D2-C8A3-44EF-8486-59E0AF7D91EB}"/>
          </ac:spMkLst>
        </pc:spChg>
      </pc:sldChg>
      <pc:sldChg chg="modSp mod">
        <pc:chgData name="Giles Birchley" userId="13edd96c-07bb-4f08-934e-bf8be3069ee5" providerId="ADAL" clId="{D2FFAD6F-E2FD-4B48-ADF5-EF48206148B9}" dt="2021-02-18T15:04:11.233" v="3823" actId="20577"/>
        <pc:sldMkLst>
          <pc:docMk/>
          <pc:sldMk cId="2803097056" sldId="400"/>
        </pc:sldMkLst>
        <pc:spChg chg="mod">
          <ac:chgData name="Giles Birchley" userId="13edd96c-07bb-4f08-934e-bf8be3069ee5" providerId="ADAL" clId="{D2FFAD6F-E2FD-4B48-ADF5-EF48206148B9}" dt="2021-02-18T15:04:11.233" v="3823" actId="20577"/>
          <ac:spMkLst>
            <pc:docMk/>
            <pc:sldMk cId="2803097056" sldId="400"/>
            <ac:spMk id="3" creationId="{00000000-0000-0000-0000-000000000000}"/>
          </ac:spMkLst>
        </pc:spChg>
      </pc:sldChg>
      <pc:sldChg chg="del">
        <pc:chgData name="Giles Birchley" userId="13edd96c-07bb-4f08-934e-bf8be3069ee5" providerId="ADAL" clId="{D2FFAD6F-E2FD-4B48-ADF5-EF48206148B9}" dt="2021-02-18T14:46:48.285" v="2950" actId="47"/>
        <pc:sldMkLst>
          <pc:docMk/>
          <pc:sldMk cId="2992442776" sldId="401"/>
        </pc:sldMkLst>
      </pc:sldChg>
      <pc:sldChg chg="del">
        <pc:chgData name="Giles Birchley" userId="13edd96c-07bb-4f08-934e-bf8be3069ee5" providerId="ADAL" clId="{D2FFAD6F-E2FD-4B48-ADF5-EF48206148B9}" dt="2021-02-18T13:01:55.983" v="195" actId="47"/>
        <pc:sldMkLst>
          <pc:docMk/>
          <pc:sldMk cId="2736308258" sldId="402"/>
        </pc:sldMkLst>
      </pc:sldChg>
      <pc:sldChg chg="modSp mod">
        <pc:chgData name="Giles Birchley" userId="13edd96c-07bb-4f08-934e-bf8be3069ee5" providerId="ADAL" clId="{D2FFAD6F-E2FD-4B48-ADF5-EF48206148B9}" dt="2021-02-18T16:11:56.637" v="4047" actId="313"/>
        <pc:sldMkLst>
          <pc:docMk/>
          <pc:sldMk cId="3459236420" sldId="403"/>
        </pc:sldMkLst>
        <pc:spChg chg="mod">
          <ac:chgData name="Giles Birchley" userId="13edd96c-07bb-4f08-934e-bf8be3069ee5" providerId="ADAL" clId="{D2FFAD6F-E2FD-4B48-ADF5-EF48206148B9}" dt="2021-02-18T16:11:56.637" v="4047" actId="313"/>
          <ac:spMkLst>
            <pc:docMk/>
            <pc:sldMk cId="3459236420" sldId="403"/>
            <ac:spMk id="2" creationId="{98473133-7481-4566-AD15-0FB3F89CFB7E}"/>
          </ac:spMkLst>
        </pc:spChg>
      </pc:sldChg>
      <pc:sldChg chg="del ord">
        <pc:chgData name="Giles Birchley" userId="13edd96c-07bb-4f08-934e-bf8be3069ee5" providerId="ADAL" clId="{D2FFAD6F-E2FD-4B48-ADF5-EF48206148B9}" dt="2021-02-18T14:34:23.759" v="2393" actId="47"/>
        <pc:sldMkLst>
          <pc:docMk/>
          <pc:sldMk cId="1648589255" sldId="405"/>
        </pc:sldMkLst>
      </pc:sldChg>
      <pc:sldChg chg="modSp">
        <pc:chgData name="Giles Birchley" userId="13edd96c-07bb-4f08-934e-bf8be3069ee5" providerId="ADAL" clId="{D2FFAD6F-E2FD-4B48-ADF5-EF48206148B9}" dt="2021-02-18T13:02:17.716" v="203" actId="20577"/>
        <pc:sldMkLst>
          <pc:docMk/>
          <pc:sldMk cId="629432957" sldId="424"/>
        </pc:sldMkLst>
        <pc:graphicFrameChg chg="mod">
          <ac:chgData name="Giles Birchley" userId="13edd96c-07bb-4f08-934e-bf8be3069ee5" providerId="ADAL" clId="{D2FFAD6F-E2FD-4B48-ADF5-EF48206148B9}" dt="2021-02-18T13:02:17.716" v="203" actId="20577"/>
          <ac:graphicFrameMkLst>
            <pc:docMk/>
            <pc:sldMk cId="629432957" sldId="424"/>
            <ac:graphicFrameMk id="17" creationId="{8C035812-81B6-4E1C-BA3E-1396EF6EE01B}"/>
          </ac:graphicFrameMkLst>
        </pc:graphicFrameChg>
      </pc:sldChg>
      <pc:sldChg chg="del">
        <pc:chgData name="Giles Birchley" userId="13edd96c-07bb-4f08-934e-bf8be3069ee5" providerId="ADAL" clId="{D2FFAD6F-E2FD-4B48-ADF5-EF48206148B9}" dt="2021-02-18T14:40:20.358" v="2660" actId="47"/>
        <pc:sldMkLst>
          <pc:docMk/>
          <pc:sldMk cId="2302949142" sldId="474"/>
        </pc:sldMkLst>
      </pc:sldChg>
      <pc:sldChg chg="del">
        <pc:chgData name="Giles Birchley" userId="13edd96c-07bb-4f08-934e-bf8be3069ee5" providerId="ADAL" clId="{D2FFAD6F-E2FD-4B48-ADF5-EF48206148B9}" dt="2021-02-18T14:39:42.773" v="2649" actId="47"/>
        <pc:sldMkLst>
          <pc:docMk/>
          <pc:sldMk cId="1741179709" sldId="475"/>
        </pc:sldMkLst>
      </pc:sldChg>
      <pc:sldChg chg="modSp del mod">
        <pc:chgData name="Giles Birchley" userId="13edd96c-07bb-4f08-934e-bf8be3069ee5" providerId="ADAL" clId="{D2FFAD6F-E2FD-4B48-ADF5-EF48206148B9}" dt="2021-02-18T14:40:10.518" v="2659" actId="47"/>
        <pc:sldMkLst>
          <pc:docMk/>
          <pc:sldMk cId="605840604" sldId="477"/>
        </pc:sldMkLst>
        <pc:spChg chg="mod">
          <ac:chgData name="Giles Birchley" userId="13edd96c-07bb-4f08-934e-bf8be3069ee5" providerId="ADAL" clId="{D2FFAD6F-E2FD-4B48-ADF5-EF48206148B9}" dt="2021-02-18T14:36:25.195" v="2476" actId="21"/>
          <ac:spMkLst>
            <pc:docMk/>
            <pc:sldMk cId="605840604" sldId="477"/>
            <ac:spMk id="2" creationId="{7AC9353F-3386-4543-9B40-F8EE636A5B75}"/>
          </ac:spMkLst>
        </pc:spChg>
      </pc:sldChg>
      <pc:sldChg chg="del">
        <pc:chgData name="Giles Birchley" userId="13edd96c-07bb-4f08-934e-bf8be3069ee5" providerId="ADAL" clId="{D2FFAD6F-E2FD-4B48-ADF5-EF48206148B9}" dt="2021-02-18T14:46:40.542" v="2947" actId="47"/>
        <pc:sldMkLst>
          <pc:docMk/>
          <pc:sldMk cId="3570635465" sldId="479"/>
        </pc:sldMkLst>
      </pc:sldChg>
      <pc:sldChg chg="modSp mod">
        <pc:chgData name="Giles Birchley" userId="13edd96c-07bb-4f08-934e-bf8be3069ee5" providerId="ADAL" clId="{D2FFAD6F-E2FD-4B48-ADF5-EF48206148B9}" dt="2021-02-18T14:51:47.754" v="3176" actId="20577"/>
        <pc:sldMkLst>
          <pc:docMk/>
          <pc:sldMk cId="66306106" sldId="480"/>
        </pc:sldMkLst>
        <pc:spChg chg="mod">
          <ac:chgData name="Giles Birchley" userId="13edd96c-07bb-4f08-934e-bf8be3069ee5" providerId="ADAL" clId="{D2FFAD6F-E2FD-4B48-ADF5-EF48206148B9}" dt="2021-02-18T14:51:47.754" v="3176" actId="20577"/>
          <ac:spMkLst>
            <pc:docMk/>
            <pc:sldMk cId="66306106" sldId="480"/>
            <ac:spMk id="2" creationId="{E64D25C5-245A-4CC0-B4BC-A8E312A10851}"/>
          </ac:spMkLst>
        </pc:spChg>
        <pc:spChg chg="mod">
          <ac:chgData name="Giles Birchley" userId="13edd96c-07bb-4f08-934e-bf8be3069ee5" providerId="ADAL" clId="{D2FFAD6F-E2FD-4B48-ADF5-EF48206148B9}" dt="2021-02-18T14:49:14.667" v="3037" actId="6549"/>
          <ac:spMkLst>
            <pc:docMk/>
            <pc:sldMk cId="66306106" sldId="480"/>
            <ac:spMk id="3" creationId="{990D96B3-6517-415F-A6A0-9236351811FA}"/>
          </ac:spMkLst>
        </pc:spChg>
        <pc:picChg chg="mod">
          <ac:chgData name="Giles Birchley" userId="13edd96c-07bb-4f08-934e-bf8be3069ee5" providerId="ADAL" clId="{D2FFAD6F-E2FD-4B48-ADF5-EF48206148B9}" dt="2021-02-18T14:49:49.295" v="3040" actId="14100"/>
          <ac:picMkLst>
            <pc:docMk/>
            <pc:sldMk cId="66306106" sldId="480"/>
            <ac:picMk id="4" creationId="{8A6FA740-37DD-4B60-BC45-6CA49EE68881}"/>
          </ac:picMkLst>
        </pc:picChg>
      </pc:sldChg>
      <pc:sldChg chg="modSp del mod">
        <pc:chgData name="Giles Birchley" userId="13edd96c-07bb-4f08-934e-bf8be3069ee5" providerId="ADAL" clId="{D2FFAD6F-E2FD-4B48-ADF5-EF48206148B9}" dt="2021-02-18T15:03:32.423" v="3787" actId="47"/>
        <pc:sldMkLst>
          <pc:docMk/>
          <pc:sldMk cId="413929211" sldId="481"/>
        </pc:sldMkLst>
        <pc:spChg chg="mod">
          <ac:chgData name="Giles Birchley" userId="13edd96c-07bb-4f08-934e-bf8be3069ee5" providerId="ADAL" clId="{D2FFAD6F-E2FD-4B48-ADF5-EF48206148B9}" dt="2021-02-18T15:03:19.805" v="3780" actId="21"/>
          <ac:spMkLst>
            <pc:docMk/>
            <pc:sldMk cId="413929211" sldId="481"/>
            <ac:spMk id="2" creationId="{98473133-7481-4566-AD15-0FB3F89CFB7E}"/>
          </ac:spMkLst>
        </pc:spChg>
      </pc:sldChg>
      <pc:sldChg chg="del">
        <pc:chgData name="Giles Birchley" userId="13edd96c-07bb-4f08-934e-bf8be3069ee5" providerId="ADAL" clId="{D2FFAD6F-E2FD-4B48-ADF5-EF48206148B9}" dt="2021-02-18T15:00:20.503" v="3768" actId="47"/>
        <pc:sldMkLst>
          <pc:docMk/>
          <pc:sldMk cId="2313613589" sldId="482"/>
        </pc:sldMkLst>
      </pc:sldChg>
      <pc:sldChg chg="modSp mod">
        <pc:chgData name="Giles Birchley" userId="13edd96c-07bb-4f08-934e-bf8be3069ee5" providerId="ADAL" clId="{D2FFAD6F-E2FD-4B48-ADF5-EF48206148B9}" dt="2021-02-18T13:51:22.070" v="932" actId="21"/>
        <pc:sldMkLst>
          <pc:docMk/>
          <pc:sldMk cId="1309484808" sldId="483"/>
        </pc:sldMkLst>
        <pc:spChg chg="mod">
          <ac:chgData name="Giles Birchley" userId="13edd96c-07bb-4f08-934e-bf8be3069ee5" providerId="ADAL" clId="{D2FFAD6F-E2FD-4B48-ADF5-EF48206148B9}" dt="2021-02-18T13:51:22.070" v="932" actId="21"/>
          <ac:spMkLst>
            <pc:docMk/>
            <pc:sldMk cId="1309484808" sldId="483"/>
            <ac:spMk id="2" creationId="{709AB667-373D-4F5A-8F02-C0479210CA50}"/>
          </ac:spMkLst>
        </pc:spChg>
        <pc:spChg chg="mod">
          <ac:chgData name="Giles Birchley" userId="13edd96c-07bb-4f08-934e-bf8be3069ee5" providerId="ADAL" clId="{D2FFAD6F-E2FD-4B48-ADF5-EF48206148B9}" dt="2021-02-18T13:47:05.004" v="768" actId="6549"/>
          <ac:spMkLst>
            <pc:docMk/>
            <pc:sldMk cId="1309484808" sldId="483"/>
            <ac:spMk id="3" creationId="{F4B93E41-707E-49C7-96F0-29D3BA8104C3}"/>
          </ac:spMkLst>
        </pc:spChg>
      </pc:sldChg>
      <pc:sldChg chg="del">
        <pc:chgData name="Giles Birchley" userId="13edd96c-07bb-4f08-934e-bf8be3069ee5" providerId="ADAL" clId="{D2FFAD6F-E2FD-4B48-ADF5-EF48206148B9}" dt="2021-02-18T14:46:45.026" v="2949" actId="47"/>
        <pc:sldMkLst>
          <pc:docMk/>
          <pc:sldMk cId="2433372897" sldId="484"/>
        </pc:sldMkLst>
      </pc:sldChg>
      <pc:sldChg chg="del">
        <pc:chgData name="Giles Birchley" userId="13edd96c-07bb-4f08-934e-bf8be3069ee5" providerId="ADAL" clId="{D2FFAD6F-E2FD-4B48-ADF5-EF48206148B9}" dt="2021-02-18T14:49:33.406" v="3038" actId="47"/>
        <pc:sldMkLst>
          <pc:docMk/>
          <pc:sldMk cId="955750523" sldId="485"/>
        </pc:sldMkLst>
      </pc:sldChg>
      <pc:sldChg chg="del">
        <pc:chgData name="Giles Birchley" userId="13edd96c-07bb-4f08-934e-bf8be3069ee5" providerId="ADAL" clId="{D2FFAD6F-E2FD-4B48-ADF5-EF48206148B9}" dt="2021-02-18T14:46:42.929" v="2948" actId="47"/>
        <pc:sldMkLst>
          <pc:docMk/>
          <pc:sldMk cId="2818294818" sldId="488"/>
        </pc:sldMkLst>
      </pc:sldChg>
      <pc:sldChg chg="modSp mod">
        <pc:chgData name="Giles Birchley" userId="13edd96c-07bb-4f08-934e-bf8be3069ee5" providerId="ADAL" clId="{D2FFAD6F-E2FD-4B48-ADF5-EF48206148B9}" dt="2021-02-18T16:10:30.400" v="3985" actId="20577"/>
        <pc:sldMkLst>
          <pc:docMk/>
          <pc:sldMk cId="595716136" sldId="489"/>
        </pc:sldMkLst>
        <pc:spChg chg="mod">
          <ac:chgData name="Giles Birchley" userId="13edd96c-07bb-4f08-934e-bf8be3069ee5" providerId="ADAL" clId="{D2FFAD6F-E2FD-4B48-ADF5-EF48206148B9}" dt="2021-02-18T16:10:30.400" v="3985" actId="20577"/>
          <ac:spMkLst>
            <pc:docMk/>
            <pc:sldMk cId="595716136" sldId="489"/>
            <ac:spMk id="2" creationId="{98473133-7481-4566-AD15-0FB3F89CFB7E}"/>
          </ac:spMkLst>
        </pc:spChg>
      </pc:sldChg>
      <pc:sldChg chg="del">
        <pc:chgData name="Giles Birchley" userId="13edd96c-07bb-4f08-934e-bf8be3069ee5" providerId="ADAL" clId="{D2FFAD6F-E2FD-4B48-ADF5-EF48206148B9}" dt="2021-02-18T15:03:13.342" v="3779" actId="2696"/>
        <pc:sldMkLst>
          <pc:docMk/>
          <pc:sldMk cId="1920238795" sldId="580"/>
        </pc:sldMkLst>
      </pc:sldChg>
      <pc:sldChg chg="modSp mod">
        <pc:chgData name="Giles Birchley" userId="13edd96c-07bb-4f08-934e-bf8be3069ee5" providerId="ADAL" clId="{D2FFAD6F-E2FD-4B48-ADF5-EF48206148B9}" dt="2021-02-18T13:38:29.237" v="505" actId="20577"/>
        <pc:sldMkLst>
          <pc:docMk/>
          <pc:sldMk cId="0" sldId="584"/>
        </pc:sldMkLst>
        <pc:spChg chg="mod">
          <ac:chgData name="Giles Birchley" userId="13edd96c-07bb-4f08-934e-bf8be3069ee5" providerId="ADAL" clId="{D2FFAD6F-E2FD-4B48-ADF5-EF48206148B9}" dt="2021-02-18T13:38:29.237" v="505" actId="20577"/>
          <ac:spMkLst>
            <pc:docMk/>
            <pc:sldMk cId="0" sldId="584"/>
            <ac:spMk id="20483" creationId="{13F27119-2F19-4E6F-8C55-564858FB382A}"/>
          </ac:spMkLst>
        </pc:spChg>
      </pc:sldChg>
      <pc:sldChg chg="modSp mod">
        <pc:chgData name="Giles Birchley" userId="13edd96c-07bb-4f08-934e-bf8be3069ee5" providerId="ADAL" clId="{D2FFAD6F-E2FD-4B48-ADF5-EF48206148B9}" dt="2021-02-18T13:39:05.407" v="537" actId="20577"/>
        <pc:sldMkLst>
          <pc:docMk/>
          <pc:sldMk cId="0" sldId="585"/>
        </pc:sldMkLst>
        <pc:spChg chg="mod">
          <ac:chgData name="Giles Birchley" userId="13edd96c-07bb-4f08-934e-bf8be3069ee5" providerId="ADAL" clId="{D2FFAD6F-E2FD-4B48-ADF5-EF48206148B9}" dt="2021-02-18T13:36:39.851" v="487" actId="255"/>
          <ac:spMkLst>
            <pc:docMk/>
            <pc:sldMk cId="0" sldId="585"/>
            <ac:spMk id="5" creationId="{F8484992-9013-47B3-A645-B2EB9A63B8B9}"/>
          </ac:spMkLst>
        </pc:spChg>
        <pc:spChg chg="mod">
          <ac:chgData name="Giles Birchley" userId="13edd96c-07bb-4f08-934e-bf8be3069ee5" providerId="ADAL" clId="{D2FFAD6F-E2FD-4B48-ADF5-EF48206148B9}" dt="2021-02-18T13:39:05.407" v="537" actId="20577"/>
          <ac:spMkLst>
            <pc:docMk/>
            <pc:sldMk cId="0" sldId="585"/>
            <ac:spMk id="21506" creationId="{BCEB197A-49A9-4EF4-A745-F766578E4966}"/>
          </ac:spMkLst>
        </pc:spChg>
      </pc:sldChg>
      <pc:sldChg chg="modSp mod">
        <pc:chgData name="Giles Birchley" userId="13edd96c-07bb-4f08-934e-bf8be3069ee5" providerId="ADAL" clId="{D2FFAD6F-E2FD-4B48-ADF5-EF48206148B9}" dt="2021-02-18T13:46:20.209" v="714" actId="20577"/>
        <pc:sldMkLst>
          <pc:docMk/>
          <pc:sldMk cId="0" sldId="586"/>
        </pc:sldMkLst>
        <pc:spChg chg="mod">
          <ac:chgData name="Giles Birchley" userId="13edd96c-07bb-4f08-934e-bf8be3069ee5" providerId="ADAL" clId="{D2FFAD6F-E2FD-4B48-ADF5-EF48206148B9}" dt="2021-02-18T13:46:20.209" v="714" actId="20577"/>
          <ac:spMkLst>
            <pc:docMk/>
            <pc:sldMk cId="0" sldId="586"/>
            <ac:spMk id="5" creationId="{593A0B9C-7C47-48B6-9CCA-C0C485CAF06B}"/>
          </ac:spMkLst>
        </pc:spChg>
        <pc:spChg chg="mod">
          <ac:chgData name="Giles Birchley" userId="13edd96c-07bb-4f08-934e-bf8be3069ee5" providerId="ADAL" clId="{D2FFAD6F-E2FD-4B48-ADF5-EF48206148B9}" dt="2021-02-18T13:46:05.460" v="711" actId="6549"/>
          <ac:spMkLst>
            <pc:docMk/>
            <pc:sldMk cId="0" sldId="586"/>
            <ac:spMk id="22531" creationId="{0D3BEDBC-1018-4A62-91B4-920D7D3A6E7D}"/>
          </ac:spMkLst>
        </pc:spChg>
      </pc:sldChg>
      <pc:sldChg chg="modSp mod">
        <pc:chgData name="Giles Birchley" userId="13edd96c-07bb-4f08-934e-bf8be3069ee5" providerId="ADAL" clId="{D2FFAD6F-E2FD-4B48-ADF5-EF48206148B9}" dt="2021-02-18T14:10:22.921" v="1508" actId="21"/>
        <pc:sldMkLst>
          <pc:docMk/>
          <pc:sldMk cId="0" sldId="587"/>
        </pc:sldMkLst>
        <pc:spChg chg="mod">
          <ac:chgData name="Giles Birchley" userId="13edd96c-07bb-4f08-934e-bf8be3069ee5" providerId="ADAL" clId="{D2FFAD6F-E2FD-4B48-ADF5-EF48206148B9}" dt="2021-02-18T14:10:22.921" v="1508" actId="21"/>
          <ac:spMkLst>
            <pc:docMk/>
            <pc:sldMk cId="0" sldId="587"/>
            <ac:spMk id="5" creationId="{2DE72CEC-0465-4CEB-B367-10F2EA88667A}"/>
          </ac:spMkLst>
        </pc:spChg>
      </pc:sldChg>
      <pc:sldChg chg="addSp modSp mod">
        <pc:chgData name="Giles Birchley" userId="13edd96c-07bb-4f08-934e-bf8be3069ee5" providerId="ADAL" clId="{D2FFAD6F-E2FD-4B48-ADF5-EF48206148B9}" dt="2021-02-18T14:56:59.974" v="3372" actId="1076"/>
        <pc:sldMkLst>
          <pc:docMk/>
          <pc:sldMk cId="2200500294" sldId="594"/>
        </pc:sldMkLst>
        <pc:spChg chg="mod">
          <ac:chgData name="Giles Birchley" userId="13edd96c-07bb-4f08-934e-bf8be3069ee5" providerId="ADAL" clId="{D2FFAD6F-E2FD-4B48-ADF5-EF48206148B9}" dt="2021-02-18T14:55:54.848" v="3365" actId="255"/>
          <ac:spMkLst>
            <pc:docMk/>
            <pc:sldMk cId="2200500294" sldId="594"/>
            <ac:spMk id="3" creationId="{00000000-0000-0000-0000-000000000000}"/>
          </ac:spMkLst>
        </pc:spChg>
        <pc:picChg chg="add mod">
          <ac:chgData name="Giles Birchley" userId="13edd96c-07bb-4f08-934e-bf8be3069ee5" providerId="ADAL" clId="{D2FFAD6F-E2FD-4B48-ADF5-EF48206148B9}" dt="2021-02-18T14:56:59.974" v="3372" actId="1076"/>
          <ac:picMkLst>
            <pc:docMk/>
            <pc:sldMk cId="2200500294" sldId="594"/>
            <ac:picMk id="4" creationId="{4FD59CE6-3A6F-449C-A784-00668C1BBC5F}"/>
          </ac:picMkLst>
        </pc:picChg>
      </pc:sldChg>
      <pc:sldChg chg="modSp mod">
        <pc:chgData name="Giles Birchley" userId="13edd96c-07bb-4f08-934e-bf8be3069ee5" providerId="ADAL" clId="{D2FFAD6F-E2FD-4B48-ADF5-EF48206148B9}" dt="2021-02-18T15:01:16.221" v="3771" actId="20577"/>
        <pc:sldMkLst>
          <pc:docMk/>
          <pc:sldMk cId="2651898514" sldId="595"/>
        </pc:sldMkLst>
        <pc:spChg chg="mod">
          <ac:chgData name="Giles Birchley" userId="13edd96c-07bb-4f08-934e-bf8be3069ee5" providerId="ADAL" clId="{D2FFAD6F-E2FD-4B48-ADF5-EF48206148B9}" dt="2021-02-18T15:01:16.221" v="3771" actId="20577"/>
          <ac:spMkLst>
            <pc:docMk/>
            <pc:sldMk cId="2651898514" sldId="595"/>
            <ac:spMk id="2" creationId="{7AC9353F-3386-4543-9B40-F8EE636A5B75}"/>
          </ac:spMkLst>
        </pc:spChg>
        <pc:spChg chg="mod">
          <ac:chgData name="Giles Birchley" userId="13edd96c-07bb-4f08-934e-bf8be3069ee5" providerId="ADAL" clId="{D2FFAD6F-E2FD-4B48-ADF5-EF48206148B9}" dt="2021-02-18T14:46:27.945" v="2946" actId="20577"/>
          <ac:spMkLst>
            <pc:docMk/>
            <pc:sldMk cId="2651898514" sldId="595"/>
            <ac:spMk id="3" creationId="{31491855-76D0-48CA-9596-087BE974C066}"/>
          </ac:spMkLst>
        </pc:spChg>
        <pc:picChg chg="mod">
          <ac:chgData name="Giles Birchley" userId="13edd96c-07bb-4f08-934e-bf8be3069ee5" providerId="ADAL" clId="{D2FFAD6F-E2FD-4B48-ADF5-EF48206148B9}" dt="2021-02-18T14:36:43.025" v="2480" actId="1076"/>
          <ac:picMkLst>
            <pc:docMk/>
            <pc:sldMk cId="2651898514" sldId="595"/>
            <ac:picMk id="4" creationId="{9C5142BE-65E9-4ECD-BF53-FCDBE1E78B92}"/>
          </ac:picMkLst>
        </pc:picChg>
      </pc:sldChg>
      <pc:sldChg chg="modSp">
        <pc:chgData name="Giles Birchley" userId="13edd96c-07bb-4f08-934e-bf8be3069ee5" providerId="ADAL" clId="{D2FFAD6F-E2FD-4B48-ADF5-EF48206148B9}" dt="2021-02-18T13:02:23.138" v="207" actId="20577"/>
        <pc:sldMkLst>
          <pc:docMk/>
          <pc:sldMk cId="2022017457" sldId="596"/>
        </pc:sldMkLst>
        <pc:graphicFrameChg chg="mod">
          <ac:chgData name="Giles Birchley" userId="13edd96c-07bb-4f08-934e-bf8be3069ee5" providerId="ADAL" clId="{D2FFAD6F-E2FD-4B48-ADF5-EF48206148B9}" dt="2021-02-18T13:02:23.138" v="207" actId="20577"/>
          <ac:graphicFrameMkLst>
            <pc:docMk/>
            <pc:sldMk cId="2022017457" sldId="596"/>
            <ac:graphicFrameMk id="17" creationId="{8C035812-81B6-4E1C-BA3E-1396EF6EE01B}"/>
          </ac:graphicFrameMkLst>
        </pc:graphicFrameChg>
      </pc:sldChg>
      <pc:sldChg chg="modSp">
        <pc:chgData name="Giles Birchley" userId="13edd96c-07bb-4f08-934e-bf8be3069ee5" providerId="ADAL" clId="{D2FFAD6F-E2FD-4B48-ADF5-EF48206148B9}" dt="2021-02-18T13:02:30.419" v="211" actId="20577"/>
        <pc:sldMkLst>
          <pc:docMk/>
          <pc:sldMk cId="1201950250" sldId="597"/>
        </pc:sldMkLst>
        <pc:graphicFrameChg chg="mod">
          <ac:chgData name="Giles Birchley" userId="13edd96c-07bb-4f08-934e-bf8be3069ee5" providerId="ADAL" clId="{D2FFAD6F-E2FD-4B48-ADF5-EF48206148B9}" dt="2021-02-18T13:02:30.419" v="211" actId="20577"/>
          <ac:graphicFrameMkLst>
            <pc:docMk/>
            <pc:sldMk cId="1201950250" sldId="597"/>
            <ac:graphicFrameMk id="17" creationId="{8C035812-81B6-4E1C-BA3E-1396EF6EE01B}"/>
          </ac:graphicFrameMkLst>
        </pc:graphicFrameChg>
      </pc:sldChg>
      <pc:sldChg chg="modSp">
        <pc:chgData name="Giles Birchley" userId="13edd96c-07bb-4f08-934e-bf8be3069ee5" providerId="ADAL" clId="{D2FFAD6F-E2FD-4B48-ADF5-EF48206148B9}" dt="2021-02-18T13:02:58.980" v="215" actId="20577"/>
        <pc:sldMkLst>
          <pc:docMk/>
          <pc:sldMk cId="1042061071" sldId="598"/>
        </pc:sldMkLst>
        <pc:graphicFrameChg chg="mod">
          <ac:chgData name="Giles Birchley" userId="13edd96c-07bb-4f08-934e-bf8be3069ee5" providerId="ADAL" clId="{D2FFAD6F-E2FD-4B48-ADF5-EF48206148B9}" dt="2021-02-18T13:02:58.980" v="215" actId="20577"/>
          <ac:graphicFrameMkLst>
            <pc:docMk/>
            <pc:sldMk cId="1042061071" sldId="598"/>
            <ac:graphicFrameMk id="17" creationId="{8C035812-81B6-4E1C-BA3E-1396EF6EE01B}"/>
          </ac:graphicFrameMkLst>
        </pc:graphicFrameChg>
      </pc:sldChg>
      <pc:sldChg chg="modSp">
        <pc:chgData name="Giles Birchley" userId="13edd96c-07bb-4f08-934e-bf8be3069ee5" providerId="ADAL" clId="{D2FFAD6F-E2FD-4B48-ADF5-EF48206148B9}" dt="2021-02-18T13:03:08.542" v="219" actId="20577"/>
        <pc:sldMkLst>
          <pc:docMk/>
          <pc:sldMk cId="2695075607" sldId="599"/>
        </pc:sldMkLst>
        <pc:graphicFrameChg chg="mod">
          <ac:chgData name="Giles Birchley" userId="13edd96c-07bb-4f08-934e-bf8be3069ee5" providerId="ADAL" clId="{D2FFAD6F-E2FD-4B48-ADF5-EF48206148B9}" dt="2021-02-18T13:03:08.542" v="219" actId="20577"/>
          <ac:graphicFrameMkLst>
            <pc:docMk/>
            <pc:sldMk cId="2695075607" sldId="599"/>
            <ac:graphicFrameMk id="17" creationId="{8C035812-81B6-4E1C-BA3E-1396EF6EE01B}"/>
          </ac:graphicFrameMkLst>
        </pc:graphicFrameChg>
      </pc:sldChg>
      <pc:sldChg chg="modSp mod">
        <pc:chgData name="Giles Birchley" userId="13edd96c-07bb-4f08-934e-bf8be3069ee5" providerId="ADAL" clId="{D2FFAD6F-E2FD-4B48-ADF5-EF48206148B9}" dt="2021-02-18T13:43:57.950" v="696" actId="27636"/>
        <pc:sldMkLst>
          <pc:docMk/>
          <pc:sldMk cId="3066464475" sldId="601"/>
        </pc:sldMkLst>
        <pc:spChg chg="mod">
          <ac:chgData name="Giles Birchley" userId="13edd96c-07bb-4f08-934e-bf8be3069ee5" providerId="ADAL" clId="{D2FFAD6F-E2FD-4B48-ADF5-EF48206148B9}" dt="2021-02-18T13:43:57.950" v="696" actId="27636"/>
          <ac:spMkLst>
            <pc:docMk/>
            <pc:sldMk cId="3066464475" sldId="601"/>
            <ac:spMk id="2" creationId="{76F0E2F3-F801-4289-AA73-6B4B58C92082}"/>
          </ac:spMkLst>
        </pc:spChg>
        <pc:spChg chg="mod">
          <ac:chgData name="Giles Birchley" userId="13edd96c-07bb-4f08-934e-bf8be3069ee5" providerId="ADAL" clId="{D2FFAD6F-E2FD-4B48-ADF5-EF48206148B9}" dt="2021-02-18T13:30:07.338" v="287" actId="6549"/>
          <ac:spMkLst>
            <pc:docMk/>
            <pc:sldMk cId="3066464475" sldId="601"/>
            <ac:spMk id="3" creationId="{51E941D2-C8A3-44EF-8486-59E0AF7D91EB}"/>
          </ac:spMkLst>
        </pc:spChg>
      </pc:sldChg>
      <pc:sldChg chg="modSp mod ord">
        <pc:chgData name="Giles Birchley" userId="13edd96c-07bb-4f08-934e-bf8be3069ee5" providerId="ADAL" clId="{D2FFAD6F-E2FD-4B48-ADF5-EF48206148B9}" dt="2021-02-18T14:04:12.659" v="1323" actId="15"/>
        <pc:sldMkLst>
          <pc:docMk/>
          <pc:sldMk cId="2752164043" sldId="602"/>
        </pc:sldMkLst>
        <pc:spChg chg="mod">
          <ac:chgData name="Giles Birchley" userId="13edd96c-07bb-4f08-934e-bf8be3069ee5" providerId="ADAL" clId="{D2FFAD6F-E2FD-4B48-ADF5-EF48206148B9}" dt="2021-02-18T14:04:12.659" v="1323" actId="15"/>
          <ac:spMkLst>
            <pc:docMk/>
            <pc:sldMk cId="2752164043" sldId="602"/>
            <ac:spMk id="2" creationId="{C8280FB7-4B64-4D23-9BB6-89395AA15A98}"/>
          </ac:spMkLst>
        </pc:spChg>
        <pc:spChg chg="mod">
          <ac:chgData name="Giles Birchley" userId="13edd96c-07bb-4f08-934e-bf8be3069ee5" providerId="ADAL" clId="{D2FFAD6F-E2FD-4B48-ADF5-EF48206148B9}" dt="2021-02-18T14:03:06.621" v="1208" actId="6549"/>
          <ac:spMkLst>
            <pc:docMk/>
            <pc:sldMk cId="2752164043" sldId="602"/>
            <ac:spMk id="3" creationId="{787B7501-F9A1-4FE8-807D-D3D7C8EEE1D3}"/>
          </ac:spMkLst>
        </pc:spChg>
      </pc:sldChg>
      <pc:sldChg chg="modSp new mod">
        <pc:chgData name="Giles Birchley" userId="13edd96c-07bb-4f08-934e-bf8be3069ee5" providerId="ADAL" clId="{D2FFAD6F-E2FD-4B48-ADF5-EF48206148B9}" dt="2021-02-18T13:45:26.274" v="710" actId="404"/>
        <pc:sldMkLst>
          <pc:docMk/>
          <pc:sldMk cId="4264747888" sldId="603"/>
        </pc:sldMkLst>
        <pc:spChg chg="mod">
          <ac:chgData name="Giles Birchley" userId="13edd96c-07bb-4f08-934e-bf8be3069ee5" providerId="ADAL" clId="{D2FFAD6F-E2FD-4B48-ADF5-EF48206148B9}" dt="2021-02-18T13:45:26.274" v="710" actId="404"/>
          <ac:spMkLst>
            <pc:docMk/>
            <pc:sldMk cId="4264747888" sldId="603"/>
            <ac:spMk id="2" creationId="{7E11EDDC-23C0-42C3-8AA0-3E889C91E5D5}"/>
          </ac:spMkLst>
        </pc:spChg>
        <pc:spChg chg="mod">
          <ac:chgData name="Giles Birchley" userId="13edd96c-07bb-4f08-934e-bf8be3069ee5" providerId="ADAL" clId="{D2FFAD6F-E2FD-4B48-ADF5-EF48206148B9}" dt="2021-02-18T13:40:13.367" v="602" actId="20577"/>
          <ac:spMkLst>
            <pc:docMk/>
            <pc:sldMk cId="4264747888" sldId="603"/>
            <ac:spMk id="3" creationId="{12ABDD96-9367-42D8-8627-B20A35F9F0E6}"/>
          </ac:spMkLst>
        </pc:spChg>
      </pc:sldChg>
      <pc:sldChg chg="modSp new mod">
        <pc:chgData name="Giles Birchley" userId="13edd96c-07bb-4f08-934e-bf8be3069ee5" providerId="ADAL" clId="{D2FFAD6F-E2FD-4B48-ADF5-EF48206148B9}" dt="2021-02-18T14:21:33.757" v="2124" actId="255"/>
        <pc:sldMkLst>
          <pc:docMk/>
          <pc:sldMk cId="3288073175" sldId="604"/>
        </pc:sldMkLst>
        <pc:spChg chg="mod">
          <ac:chgData name="Giles Birchley" userId="13edd96c-07bb-4f08-934e-bf8be3069ee5" providerId="ADAL" clId="{D2FFAD6F-E2FD-4B48-ADF5-EF48206148B9}" dt="2021-02-18T14:21:33.757" v="2124" actId="255"/>
          <ac:spMkLst>
            <pc:docMk/>
            <pc:sldMk cId="3288073175" sldId="604"/>
            <ac:spMk id="2" creationId="{1EC2BBFD-10CB-4889-B995-992E283AEBAB}"/>
          </ac:spMkLst>
        </pc:spChg>
        <pc:spChg chg="mod">
          <ac:chgData name="Giles Birchley" userId="13edd96c-07bb-4f08-934e-bf8be3069ee5" providerId="ADAL" clId="{D2FFAD6F-E2FD-4B48-ADF5-EF48206148B9}" dt="2021-02-18T14:02:10.462" v="1126" actId="20577"/>
          <ac:spMkLst>
            <pc:docMk/>
            <pc:sldMk cId="3288073175" sldId="604"/>
            <ac:spMk id="3" creationId="{9B0110FB-AA1D-40D1-B036-BAA4B4BCFCFC}"/>
          </ac:spMkLst>
        </pc:spChg>
      </pc:sldChg>
      <pc:sldChg chg="modSp add mod">
        <pc:chgData name="Giles Birchley" userId="13edd96c-07bb-4f08-934e-bf8be3069ee5" providerId="ADAL" clId="{D2FFAD6F-E2FD-4B48-ADF5-EF48206148B9}" dt="2021-02-18T14:32:19.189" v="2334" actId="20577"/>
        <pc:sldMkLst>
          <pc:docMk/>
          <pc:sldMk cId="2877141834" sldId="605"/>
        </pc:sldMkLst>
        <pc:spChg chg="mod">
          <ac:chgData name="Giles Birchley" userId="13edd96c-07bb-4f08-934e-bf8be3069ee5" providerId="ADAL" clId="{D2FFAD6F-E2FD-4B48-ADF5-EF48206148B9}" dt="2021-02-18T14:32:19.189" v="2334" actId="20577"/>
          <ac:spMkLst>
            <pc:docMk/>
            <pc:sldMk cId="2877141834" sldId="605"/>
            <ac:spMk id="5" creationId="{2DE72CEC-0465-4CEB-B367-10F2EA88667A}"/>
          </ac:spMkLst>
        </pc:spChg>
        <pc:spChg chg="mod">
          <ac:chgData name="Giles Birchley" userId="13edd96c-07bb-4f08-934e-bf8be3069ee5" providerId="ADAL" clId="{D2FFAD6F-E2FD-4B48-ADF5-EF48206148B9}" dt="2021-02-18T14:10:35.002" v="1530" actId="20577"/>
          <ac:spMkLst>
            <pc:docMk/>
            <pc:sldMk cId="2877141834" sldId="605"/>
            <ac:spMk id="23554" creationId="{584BC8A7-DA14-4D65-B179-CF721D522D86}"/>
          </ac:spMkLst>
        </pc:spChg>
      </pc:sldChg>
      <pc:sldChg chg="addSp delSp modSp new mod">
        <pc:chgData name="Giles Birchley" userId="13edd96c-07bb-4f08-934e-bf8be3069ee5" providerId="ADAL" clId="{D2FFAD6F-E2FD-4B48-ADF5-EF48206148B9}" dt="2021-02-18T14:35:18.211" v="2403" actId="1076"/>
        <pc:sldMkLst>
          <pc:docMk/>
          <pc:sldMk cId="74366093" sldId="606"/>
        </pc:sldMkLst>
        <pc:spChg chg="mod">
          <ac:chgData name="Giles Birchley" userId="13edd96c-07bb-4f08-934e-bf8be3069ee5" providerId="ADAL" clId="{D2FFAD6F-E2FD-4B48-ADF5-EF48206148B9}" dt="2021-02-18T14:34:10.608" v="2392" actId="255"/>
          <ac:spMkLst>
            <pc:docMk/>
            <pc:sldMk cId="74366093" sldId="606"/>
            <ac:spMk id="2" creationId="{F7C538B8-D43B-40C7-98A8-30502332758E}"/>
          </ac:spMkLst>
        </pc:spChg>
        <pc:spChg chg="del">
          <ac:chgData name="Giles Birchley" userId="13edd96c-07bb-4f08-934e-bf8be3069ee5" providerId="ADAL" clId="{D2FFAD6F-E2FD-4B48-ADF5-EF48206148B9}" dt="2021-02-18T14:34:32.576" v="2394"/>
          <ac:spMkLst>
            <pc:docMk/>
            <pc:sldMk cId="74366093" sldId="606"/>
            <ac:spMk id="3" creationId="{658354D7-1373-458A-A2C2-A32E81A1E313}"/>
          </ac:spMkLst>
        </pc:spChg>
        <pc:picChg chg="add mod">
          <ac:chgData name="Giles Birchley" userId="13edd96c-07bb-4f08-934e-bf8be3069ee5" providerId="ADAL" clId="{D2FFAD6F-E2FD-4B48-ADF5-EF48206148B9}" dt="2021-02-18T14:35:13.795" v="2401" actId="1076"/>
          <ac:picMkLst>
            <pc:docMk/>
            <pc:sldMk cId="74366093" sldId="606"/>
            <ac:picMk id="4" creationId="{73F2F064-C824-4372-830F-03C99429574A}"/>
          </ac:picMkLst>
        </pc:picChg>
        <pc:picChg chg="add mod">
          <ac:chgData name="Giles Birchley" userId="13edd96c-07bb-4f08-934e-bf8be3069ee5" providerId="ADAL" clId="{D2FFAD6F-E2FD-4B48-ADF5-EF48206148B9}" dt="2021-02-18T14:35:18.211" v="2403" actId="1076"/>
          <ac:picMkLst>
            <pc:docMk/>
            <pc:sldMk cId="74366093" sldId="606"/>
            <ac:picMk id="5" creationId="{667E1808-A926-4A93-B7A6-A902A7A449D5}"/>
          </ac:picMkLst>
        </pc:picChg>
      </pc:sldChg>
      <pc:sldChg chg="delSp modSp add mod">
        <pc:chgData name="Giles Birchley" userId="13edd96c-07bb-4f08-934e-bf8be3069ee5" providerId="ADAL" clId="{D2FFAD6F-E2FD-4B48-ADF5-EF48206148B9}" dt="2021-02-18T14:59:50.310" v="3767" actId="20577"/>
        <pc:sldMkLst>
          <pc:docMk/>
          <pc:sldMk cId="448744308" sldId="607"/>
        </pc:sldMkLst>
        <pc:spChg chg="mod">
          <ac:chgData name="Giles Birchley" userId="13edd96c-07bb-4f08-934e-bf8be3069ee5" providerId="ADAL" clId="{D2FFAD6F-E2FD-4B48-ADF5-EF48206148B9}" dt="2021-02-18T14:59:50.310" v="3767" actId="20577"/>
          <ac:spMkLst>
            <pc:docMk/>
            <pc:sldMk cId="448744308" sldId="607"/>
            <ac:spMk id="2" creationId="{E64D25C5-245A-4CC0-B4BC-A8E312A10851}"/>
          </ac:spMkLst>
        </pc:spChg>
        <pc:spChg chg="mod">
          <ac:chgData name="Giles Birchley" userId="13edd96c-07bb-4f08-934e-bf8be3069ee5" providerId="ADAL" clId="{D2FFAD6F-E2FD-4B48-ADF5-EF48206148B9}" dt="2021-02-18T14:52:31.040" v="3191" actId="20577"/>
          <ac:spMkLst>
            <pc:docMk/>
            <pc:sldMk cId="448744308" sldId="607"/>
            <ac:spMk id="3" creationId="{990D96B3-6517-415F-A6A0-9236351811FA}"/>
          </ac:spMkLst>
        </pc:spChg>
        <pc:picChg chg="del">
          <ac:chgData name="Giles Birchley" userId="13edd96c-07bb-4f08-934e-bf8be3069ee5" providerId="ADAL" clId="{D2FFAD6F-E2FD-4B48-ADF5-EF48206148B9}" dt="2021-02-18T14:52:34.969" v="3192" actId="478"/>
          <ac:picMkLst>
            <pc:docMk/>
            <pc:sldMk cId="448744308" sldId="607"/>
            <ac:picMk id="4" creationId="{8A6FA740-37DD-4B60-BC45-6CA49EE68881}"/>
          </ac:picMkLst>
        </pc:picChg>
      </pc:sldChg>
    </pc:docChg>
  </pc:docChgLst>
  <pc:docChgLst>
    <pc:chgData name="Giles Birchley" userId="13edd96c-07bb-4f08-934e-bf8be3069ee5" providerId="ADAL" clId="{E4A29510-68E4-4B53-A650-C886D53D4E01}"/>
    <pc:docChg chg="modSld">
      <pc:chgData name="Giles Birchley" userId="13edd96c-07bb-4f08-934e-bf8be3069ee5" providerId="ADAL" clId="{E4A29510-68E4-4B53-A650-C886D53D4E01}" dt="2021-02-18T15:49:50.743" v="13"/>
      <pc:docMkLst>
        <pc:docMk/>
      </pc:docMkLst>
      <pc:sldChg chg="addSp modSp">
        <pc:chgData name="Giles Birchley" userId="13edd96c-07bb-4f08-934e-bf8be3069ee5" providerId="ADAL" clId="{E4A29510-68E4-4B53-A650-C886D53D4E01}" dt="2021-02-18T15:08:23.038" v="0"/>
        <pc:sldMkLst>
          <pc:docMk/>
          <pc:sldMk cId="972971693" sldId="389"/>
        </pc:sldMkLst>
        <pc:picChg chg="add mod">
          <ac:chgData name="Giles Birchley" userId="13edd96c-07bb-4f08-934e-bf8be3069ee5" providerId="ADAL" clId="{E4A29510-68E4-4B53-A650-C886D53D4E01}" dt="2021-02-18T15:08:23.038" v="0"/>
          <ac:picMkLst>
            <pc:docMk/>
            <pc:sldMk cId="972971693" sldId="389"/>
            <ac:picMk id="6" creationId="{95E054AF-75F7-40E9-B062-5F6C84EEC4AF}"/>
          </ac:picMkLst>
        </pc:picChg>
      </pc:sldChg>
      <pc:sldChg chg="addSp modSp">
        <pc:chgData name="Giles Birchley" userId="13edd96c-07bb-4f08-934e-bf8be3069ee5" providerId="ADAL" clId="{E4A29510-68E4-4B53-A650-C886D53D4E01}" dt="2021-02-18T15:20:06.972" v="1"/>
        <pc:sldMkLst>
          <pc:docMk/>
          <pc:sldMk cId="2896789715" sldId="395"/>
        </pc:sldMkLst>
        <pc:picChg chg="add mod">
          <ac:chgData name="Giles Birchley" userId="13edd96c-07bb-4f08-934e-bf8be3069ee5" providerId="ADAL" clId="{E4A29510-68E4-4B53-A650-C886D53D4E01}" dt="2021-02-18T15:20:06.972" v="1"/>
          <ac:picMkLst>
            <pc:docMk/>
            <pc:sldMk cId="2896789715" sldId="395"/>
            <ac:picMk id="4" creationId="{90F3D0A7-4CD8-4B9A-9FB6-E1F0047C9076}"/>
          </ac:picMkLst>
        </pc:picChg>
      </pc:sldChg>
      <pc:sldChg chg="addSp delSp modSp">
        <pc:chgData name="Giles Birchley" userId="13edd96c-07bb-4f08-934e-bf8be3069ee5" providerId="ADAL" clId="{E4A29510-68E4-4B53-A650-C886D53D4E01}" dt="2021-02-18T15:28:27.204" v="6"/>
        <pc:sldMkLst>
          <pc:docMk/>
          <pc:sldMk cId="2471390305" sldId="396"/>
        </pc:sldMkLst>
        <pc:picChg chg="add del mod">
          <ac:chgData name="Giles Birchley" userId="13edd96c-07bb-4f08-934e-bf8be3069ee5" providerId="ADAL" clId="{E4A29510-68E4-4B53-A650-C886D53D4E01}" dt="2021-02-18T15:28:27.204" v="6"/>
          <ac:picMkLst>
            <pc:docMk/>
            <pc:sldMk cId="2471390305" sldId="396"/>
            <ac:picMk id="4" creationId="{DD262330-E336-4CFB-9B6E-D987CD82AECA}"/>
          </ac:picMkLst>
        </pc:picChg>
        <pc:picChg chg="add mod">
          <ac:chgData name="Giles Birchley" userId="13edd96c-07bb-4f08-934e-bf8be3069ee5" providerId="ADAL" clId="{E4A29510-68E4-4B53-A650-C886D53D4E01}" dt="2021-02-18T15:28:27.204" v="6"/>
          <ac:picMkLst>
            <pc:docMk/>
            <pc:sldMk cId="2471390305" sldId="396"/>
            <ac:picMk id="5" creationId="{4DD00004-D359-4984-8123-FEFF6B2BD155}"/>
          </ac:picMkLst>
        </pc:picChg>
      </pc:sldChg>
      <pc:sldChg chg="addSp modSp">
        <pc:chgData name="Giles Birchley" userId="13edd96c-07bb-4f08-934e-bf8be3069ee5" providerId="ADAL" clId="{E4A29510-68E4-4B53-A650-C886D53D4E01}" dt="2021-02-18T15:20:06.972" v="1"/>
        <pc:sldMkLst>
          <pc:docMk/>
          <pc:sldMk cId="3439623022" sldId="397"/>
        </pc:sldMkLst>
        <pc:picChg chg="add mod">
          <ac:chgData name="Giles Birchley" userId="13edd96c-07bb-4f08-934e-bf8be3069ee5" providerId="ADAL" clId="{E4A29510-68E4-4B53-A650-C886D53D4E01}" dt="2021-02-18T15:20:06.972" v="1"/>
          <ac:picMkLst>
            <pc:docMk/>
            <pc:sldMk cId="3439623022" sldId="397"/>
            <ac:picMk id="4" creationId="{4DB8A629-2ECC-4286-BC9A-9EA064480307}"/>
          </ac:picMkLst>
        </pc:picChg>
      </pc:sldChg>
      <pc:sldChg chg="addSp modSp">
        <pc:chgData name="Giles Birchley" userId="13edd96c-07bb-4f08-934e-bf8be3069ee5" providerId="ADAL" clId="{E4A29510-68E4-4B53-A650-C886D53D4E01}" dt="2021-02-18T15:20:06.972" v="1"/>
        <pc:sldMkLst>
          <pc:docMk/>
          <pc:sldMk cId="3725403056" sldId="399"/>
        </pc:sldMkLst>
        <pc:picChg chg="add mod">
          <ac:chgData name="Giles Birchley" userId="13edd96c-07bb-4f08-934e-bf8be3069ee5" providerId="ADAL" clId="{E4A29510-68E4-4B53-A650-C886D53D4E01}" dt="2021-02-18T15:20:06.972" v="1"/>
          <ac:picMkLst>
            <pc:docMk/>
            <pc:sldMk cId="3725403056" sldId="399"/>
            <ac:picMk id="4" creationId="{847CF1EF-AA2B-481F-9010-873027C7DAC3}"/>
          </ac:picMkLst>
        </pc:picChg>
      </pc:sldChg>
      <pc:sldChg chg="addSp delSp modSp">
        <pc:chgData name="Giles Birchley" userId="13edd96c-07bb-4f08-934e-bf8be3069ee5" providerId="ADAL" clId="{E4A29510-68E4-4B53-A650-C886D53D4E01}" dt="2021-02-18T15:20:06.972" v="1"/>
        <pc:sldMkLst>
          <pc:docMk/>
          <pc:sldMk cId="2803097056" sldId="400"/>
        </pc:sldMkLst>
        <pc:picChg chg="add del mod">
          <ac:chgData name="Giles Birchley" userId="13edd96c-07bb-4f08-934e-bf8be3069ee5" providerId="ADAL" clId="{E4A29510-68E4-4B53-A650-C886D53D4E01}" dt="2021-02-18T15:20:06.972" v="1"/>
          <ac:picMkLst>
            <pc:docMk/>
            <pc:sldMk cId="2803097056" sldId="400"/>
            <ac:picMk id="4" creationId="{4E330113-FA20-414C-9DD7-DA18653C1495}"/>
          </ac:picMkLst>
        </pc:picChg>
        <pc:picChg chg="add mod">
          <ac:chgData name="Giles Birchley" userId="13edd96c-07bb-4f08-934e-bf8be3069ee5" providerId="ADAL" clId="{E4A29510-68E4-4B53-A650-C886D53D4E01}" dt="2021-02-18T15:20:06.972" v="1"/>
          <ac:picMkLst>
            <pc:docMk/>
            <pc:sldMk cId="2803097056" sldId="400"/>
            <ac:picMk id="5" creationId="{4DF509E7-6447-4545-B4FA-07B3F9D928D8}"/>
          </ac:picMkLst>
        </pc:picChg>
      </pc:sldChg>
      <pc:sldChg chg="addSp modSp">
        <pc:chgData name="Giles Birchley" userId="13edd96c-07bb-4f08-934e-bf8be3069ee5" providerId="ADAL" clId="{E4A29510-68E4-4B53-A650-C886D53D4E01}" dt="2021-02-18T15:20:06.972" v="1"/>
        <pc:sldMkLst>
          <pc:docMk/>
          <pc:sldMk cId="629432957" sldId="424"/>
        </pc:sldMkLst>
        <pc:picChg chg="add mod">
          <ac:chgData name="Giles Birchley" userId="13edd96c-07bb-4f08-934e-bf8be3069ee5" providerId="ADAL" clId="{E4A29510-68E4-4B53-A650-C886D53D4E01}" dt="2021-02-18T15:20:06.972" v="1"/>
          <ac:picMkLst>
            <pc:docMk/>
            <pc:sldMk cId="629432957" sldId="424"/>
            <ac:picMk id="3" creationId="{DF369418-440E-49C3-A78D-68ACAF35DC7B}"/>
          </ac:picMkLst>
        </pc:picChg>
      </pc:sldChg>
      <pc:sldChg chg="addSp modSp">
        <pc:chgData name="Giles Birchley" userId="13edd96c-07bb-4f08-934e-bf8be3069ee5" providerId="ADAL" clId="{E4A29510-68E4-4B53-A650-C886D53D4E01}" dt="2021-02-18T15:44:43.040" v="10"/>
        <pc:sldMkLst>
          <pc:docMk/>
          <pc:sldMk cId="66306106" sldId="480"/>
        </pc:sldMkLst>
        <pc:picChg chg="add mod">
          <ac:chgData name="Giles Birchley" userId="13edd96c-07bb-4f08-934e-bf8be3069ee5" providerId="ADAL" clId="{E4A29510-68E4-4B53-A650-C886D53D4E01}" dt="2021-02-18T15:44:43.040" v="10"/>
          <ac:picMkLst>
            <pc:docMk/>
            <pc:sldMk cId="66306106" sldId="480"/>
            <ac:picMk id="5" creationId="{F34BA0C3-02C2-4AC6-9845-8FAFB88438F7}"/>
          </ac:picMkLst>
        </pc:picChg>
      </pc:sldChg>
      <pc:sldChg chg="addSp delSp modSp">
        <pc:chgData name="Giles Birchley" userId="13edd96c-07bb-4f08-934e-bf8be3069ee5" providerId="ADAL" clId="{E4A29510-68E4-4B53-A650-C886D53D4E01}" dt="2021-02-18T15:32:50.396" v="7"/>
        <pc:sldMkLst>
          <pc:docMk/>
          <pc:sldMk cId="1309484808" sldId="483"/>
        </pc:sldMkLst>
        <pc:picChg chg="add del mod">
          <ac:chgData name="Giles Birchley" userId="13edd96c-07bb-4f08-934e-bf8be3069ee5" providerId="ADAL" clId="{E4A29510-68E4-4B53-A650-C886D53D4E01}" dt="2021-02-18T15:32:50.396" v="7"/>
          <ac:picMkLst>
            <pc:docMk/>
            <pc:sldMk cId="1309484808" sldId="483"/>
            <ac:picMk id="4" creationId="{C64DF84C-D63E-4774-B811-76F374CC2AAD}"/>
          </ac:picMkLst>
        </pc:picChg>
        <pc:picChg chg="add mod">
          <ac:chgData name="Giles Birchley" userId="13edd96c-07bb-4f08-934e-bf8be3069ee5" providerId="ADAL" clId="{E4A29510-68E4-4B53-A650-C886D53D4E01}" dt="2021-02-18T15:32:50.396" v="7"/>
          <ac:picMkLst>
            <pc:docMk/>
            <pc:sldMk cId="1309484808" sldId="483"/>
            <ac:picMk id="5" creationId="{8ACA7555-DFD6-4E4F-8B2B-A8B9B695DB51}"/>
          </ac:picMkLst>
        </pc:picChg>
      </pc:sldChg>
      <pc:sldChg chg="addSp modSp">
        <pc:chgData name="Giles Birchley" userId="13edd96c-07bb-4f08-934e-bf8be3069ee5" providerId="ADAL" clId="{E4A29510-68E4-4B53-A650-C886D53D4E01}" dt="2021-02-18T15:20:06.972" v="1"/>
        <pc:sldMkLst>
          <pc:docMk/>
          <pc:sldMk cId="0" sldId="584"/>
        </pc:sldMkLst>
        <pc:picChg chg="add mod">
          <ac:chgData name="Giles Birchley" userId="13edd96c-07bb-4f08-934e-bf8be3069ee5" providerId="ADAL" clId="{E4A29510-68E4-4B53-A650-C886D53D4E01}" dt="2021-02-18T15:20:06.972" v="1"/>
          <ac:picMkLst>
            <pc:docMk/>
            <pc:sldMk cId="0" sldId="584"/>
            <ac:picMk id="2" creationId="{FB7888D6-41D5-4040-A44B-CB2B6BAADC5E}"/>
          </ac:picMkLst>
        </pc:picChg>
      </pc:sldChg>
      <pc:sldChg chg="addSp delSp modSp modTransition modAnim">
        <pc:chgData name="Giles Birchley" userId="13edd96c-07bb-4f08-934e-bf8be3069ee5" providerId="ADAL" clId="{E4A29510-68E4-4B53-A650-C886D53D4E01}" dt="2021-02-18T15:22:24.266" v="5"/>
        <pc:sldMkLst>
          <pc:docMk/>
          <pc:sldMk cId="0" sldId="585"/>
        </pc:sldMkLst>
        <pc:picChg chg="add del mod">
          <ac:chgData name="Giles Birchley" userId="13edd96c-07bb-4f08-934e-bf8be3069ee5" providerId="ADAL" clId="{E4A29510-68E4-4B53-A650-C886D53D4E01}" dt="2021-02-18T15:20:22.125" v="2"/>
          <ac:picMkLst>
            <pc:docMk/>
            <pc:sldMk cId="0" sldId="585"/>
            <ac:picMk id="2" creationId="{68B78DDF-1570-4FBC-97F6-388930CF3846}"/>
          </ac:picMkLst>
        </pc:picChg>
        <pc:picChg chg="add del mod">
          <ac:chgData name="Giles Birchley" userId="13edd96c-07bb-4f08-934e-bf8be3069ee5" providerId="ADAL" clId="{E4A29510-68E4-4B53-A650-C886D53D4E01}" dt="2021-02-18T15:20:32.377" v="3"/>
          <ac:picMkLst>
            <pc:docMk/>
            <pc:sldMk cId="0" sldId="585"/>
            <ac:picMk id="3" creationId="{1F1F2E74-5E40-48A8-9CDD-6A06E4486C99}"/>
          </ac:picMkLst>
        </pc:picChg>
        <pc:picChg chg="add del mod">
          <ac:chgData name="Giles Birchley" userId="13edd96c-07bb-4f08-934e-bf8be3069ee5" providerId="ADAL" clId="{E4A29510-68E4-4B53-A650-C886D53D4E01}" dt="2021-02-18T15:20:41.998" v="4"/>
          <ac:picMkLst>
            <pc:docMk/>
            <pc:sldMk cId="0" sldId="585"/>
            <ac:picMk id="6" creationId="{EB101228-E5C7-423E-A56A-334403319BDA}"/>
          </ac:picMkLst>
        </pc:picChg>
        <pc:picChg chg="add mod">
          <ac:chgData name="Giles Birchley" userId="13edd96c-07bb-4f08-934e-bf8be3069ee5" providerId="ADAL" clId="{E4A29510-68E4-4B53-A650-C886D53D4E01}" dt="2021-02-18T15:22:24.266" v="5"/>
          <ac:picMkLst>
            <pc:docMk/>
            <pc:sldMk cId="0" sldId="585"/>
            <ac:picMk id="7" creationId="{3D482E72-27E1-4838-80BC-76F04CEB1CC2}"/>
          </ac:picMkLst>
        </pc:picChg>
      </pc:sldChg>
      <pc:sldChg chg="addSp modSp">
        <pc:chgData name="Giles Birchley" userId="13edd96c-07bb-4f08-934e-bf8be3069ee5" providerId="ADAL" clId="{E4A29510-68E4-4B53-A650-C886D53D4E01}" dt="2021-02-18T15:28:27.204" v="6"/>
        <pc:sldMkLst>
          <pc:docMk/>
          <pc:sldMk cId="0" sldId="586"/>
        </pc:sldMkLst>
        <pc:picChg chg="add mod">
          <ac:chgData name="Giles Birchley" userId="13edd96c-07bb-4f08-934e-bf8be3069ee5" providerId="ADAL" clId="{E4A29510-68E4-4B53-A650-C886D53D4E01}" dt="2021-02-18T15:28:27.204" v="6"/>
          <ac:picMkLst>
            <pc:docMk/>
            <pc:sldMk cId="0" sldId="586"/>
            <ac:picMk id="2" creationId="{AC529C39-A76E-4F3D-B2A6-62A8ADC56C2B}"/>
          </ac:picMkLst>
        </pc:picChg>
      </pc:sldChg>
      <pc:sldChg chg="addSp delSp modSp">
        <pc:chgData name="Giles Birchley" userId="13edd96c-07bb-4f08-934e-bf8be3069ee5" providerId="ADAL" clId="{E4A29510-68E4-4B53-A650-C886D53D4E01}" dt="2021-02-18T15:44:43.040" v="10"/>
        <pc:sldMkLst>
          <pc:docMk/>
          <pc:sldMk cId="0" sldId="587"/>
        </pc:sldMkLst>
        <pc:picChg chg="add del mod">
          <ac:chgData name="Giles Birchley" userId="13edd96c-07bb-4f08-934e-bf8be3069ee5" providerId="ADAL" clId="{E4A29510-68E4-4B53-A650-C886D53D4E01}" dt="2021-02-18T15:33:13.846" v="8"/>
          <ac:picMkLst>
            <pc:docMk/>
            <pc:sldMk cId="0" sldId="587"/>
            <ac:picMk id="2" creationId="{671C0F29-9191-493A-BE08-C1D259C2E8F8}"/>
          </ac:picMkLst>
        </pc:picChg>
        <pc:picChg chg="add del mod">
          <ac:chgData name="Giles Birchley" userId="13edd96c-07bb-4f08-934e-bf8be3069ee5" providerId="ADAL" clId="{E4A29510-68E4-4B53-A650-C886D53D4E01}" dt="2021-02-18T15:34:26.867" v="9"/>
          <ac:picMkLst>
            <pc:docMk/>
            <pc:sldMk cId="0" sldId="587"/>
            <ac:picMk id="3" creationId="{113AAD69-50B1-475A-9ABD-E5476A95D959}"/>
          </ac:picMkLst>
        </pc:picChg>
        <pc:picChg chg="add del mod">
          <ac:chgData name="Giles Birchley" userId="13edd96c-07bb-4f08-934e-bf8be3069ee5" providerId="ADAL" clId="{E4A29510-68E4-4B53-A650-C886D53D4E01}" dt="2021-02-18T15:44:43.040" v="10"/>
          <ac:picMkLst>
            <pc:docMk/>
            <pc:sldMk cId="0" sldId="587"/>
            <ac:picMk id="4" creationId="{7229587B-04FC-4B7D-86AF-5D4DB8EA6B71}"/>
          </ac:picMkLst>
        </pc:picChg>
        <pc:picChg chg="add mod">
          <ac:chgData name="Giles Birchley" userId="13edd96c-07bb-4f08-934e-bf8be3069ee5" providerId="ADAL" clId="{E4A29510-68E4-4B53-A650-C886D53D4E01}" dt="2021-02-18T15:44:43.040" v="10"/>
          <ac:picMkLst>
            <pc:docMk/>
            <pc:sldMk cId="0" sldId="587"/>
            <ac:picMk id="6" creationId="{56318BBD-1075-4875-ADB5-4DD0918BE688}"/>
          </ac:picMkLst>
        </pc:picChg>
      </pc:sldChg>
      <pc:sldChg chg="addSp modSp">
        <pc:chgData name="Giles Birchley" userId="13edd96c-07bb-4f08-934e-bf8be3069ee5" providerId="ADAL" clId="{E4A29510-68E4-4B53-A650-C886D53D4E01}" dt="2021-02-18T15:20:06.972" v="1"/>
        <pc:sldMkLst>
          <pc:docMk/>
          <pc:sldMk cId="2200500294" sldId="594"/>
        </pc:sldMkLst>
        <pc:picChg chg="add mod">
          <ac:chgData name="Giles Birchley" userId="13edd96c-07bb-4f08-934e-bf8be3069ee5" providerId="ADAL" clId="{E4A29510-68E4-4B53-A650-C886D53D4E01}" dt="2021-02-18T15:20:06.972" v="1"/>
          <ac:picMkLst>
            <pc:docMk/>
            <pc:sldMk cId="2200500294" sldId="594"/>
            <ac:picMk id="5" creationId="{3CA364D8-BD84-4992-8B8E-9C619D9F8EC9}"/>
          </ac:picMkLst>
        </pc:picChg>
      </pc:sldChg>
      <pc:sldChg chg="addSp modSp">
        <pc:chgData name="Giles Birchley" userId="13edd96c-07bb-4f08-934e-bf8be3069ee5" providerId="ADAL" clId="{E4A29510-68E4-4B53-A650-C886D53D4E01}" dt="2021-02-18T15:44:43.040" v="10"/>
        <pc:sldMkLst>
          <pc:docMk/>
          <pc:sldMk cId="2651898514" sldId="595"/>
        </pc:sldMkLst>
        <pc:picChg chg="add mod">
          <ac:chgData name="Giles Birchley" userId="13edd96c-07bb-4f08-934e-bf8be3069ee5" providerId="ADAL" clId="{E4A29510-68E4-4B53-A650-C886D53D4E01}" dt="2021-02-18T15:44:43.040" v="10"/>
          <ac:picMkLst>
            <pc:docMk/>
            <pc:sldMk cId="2651898514" sldId="595"/>
            <ac:picMk id="5" creationId="{3A592181-E08A-4E24-B528-8A1F4EB1BF4E}"/>
          </ac:picMkLst>
        </pc:picChg>
      </pc:sldChg>
      <pc:sldChg chg="addSp modSp">
        <pc:chgData name="Giles Birchley" userId="13edd96c-07bb-4f08-934e-bf8be3069ee5" providerId="ADAL" clId="{E4A29510-68E4-4B53-A650-C886D53D4E01}" dt="2021-02-18T15:20:06.972" v="1"/>
        <pc:sldMkLst>
          <pc:docMk/>
          <pc:sldMk cId="2022017457" sldId="596"/>
        </pc:sldMkLst>
        <pc:picChg chg="add mod">
          <ac:chgData name="Giles Birchley" userId="13edd96c-07bb-4f08-934e-bf8be3069ee5" providerId="ADAL" clId="{E4A29510-68E4-4B53-A650-C886D53D4E01}" dt="2021-02-18T15:20:06.972" v="1"/>
          <ac:picMkLst>
            <pc:docMk/>
            <pc:sldMk cId="2022017457" sldId="596"/>
            <ac:picMk id="3" creationId="{590838E6-3FC8-4CFE-9C1A-923C5FC862D2}"/>
          </ac:picMkLst>
        </pc:picChg>
      </pc:sldChg>
      <pc:sldChg chg="addSp delSp modSp modTransition modAnim">
        <pc:chgData name="Giles Birchley" userId="13edd96c-07bb-4f08-934e-bf8be3069ee5" providerId="ADAL" clId="{E4A29510-68E4-4B53-A650-C886D53D4E01}" dt="2021-02-18T15:49:50.743" v="13"/>
        <pc:sldMkLst>
          <pc:docMk/>
          <pc:sldMk cId="1201950250" sldId="597"/>
        </pc:sldMkLst>
        <pc:picChg chg="add del mod">
          <ac:chgData name="Giles Birchley" userId="13edd96c-07bb-4f08-934e-bf8be3069ee5" providerId="ADAL" clId="{E4A29510-68E4-4B53-A650-C886D53D4E01}" dt="2021-02-18T15:49:50.743" v="13"/>
          <ac:picMkLst>
            <pc:docMk/>
            <pc:sldMk cId="1201950250" sldId="597"/>
            <ac:picMk id="3" creationId="{3C50AE24-DE3B-47CF-BE74-D48C3F774D62}"/>
          </ac:picMkLst>
        </pc:picChg>
      </pc:sldChg>
      <pc:sldChg chg="addSp delSp modSp modTransition modAnim">
        <pc:chgData name="Giles Birchley" userId="13edd96c-07bb-4f08-934e-bf8be3069ee5" providerId="ADAL" clId="{E4A29510-68E4-4B53-A650-C886D53D4E01}" dt="2021-02-18T15:49:33.297" v="12"/>
        <pc:sldMkLst>
          <pc:docMk/>
          <pc:sldMk cId="1042061071" sldId="598"/>
        </pc:sldMkLst>
        <pc:picChg chg="add del mod">
          <ac:chgData name="Giles Birchley" userId="13edd96c-07bb-4f08-934e-bf8be3069ee5" providerId="ADAL" clId="{E4A29510-68E4-4B53-A650-C886D53D4E01}" dt="2021-02-18T15:49:33.297" v="12"/>
          <ac:picMkLst>
            <pc:docMk/>
            <pc:sldMk cId="1042061071" sldId="598"/>
            <ac:picMk id="3" creationId="{DE9879FA-F501-4665-8792-1143BE2CB0E8}"/>
          </ac:picMkLst>
        </pc:picChg>
      </pc:sldChg>
      <pc:sldChg chg="addSp modSp">
        <pc:chgData name="Giles Birchley" userId="13edd96c-07bb-4f08-934e-bf8be3069ee5" providerId="ADAL" clId="{E4A29510-68E4-4B53-A650-C886D53D4E01}" dt="2021-02-18T15:32:50.396" v="7"/>
        <pc:sldMkLst>
          <pc:docMk/>
          <pc:sldMk cId="2695075607" sldId="599"/>
        </pc:sldMkLst>
        <pc:picChg chg="add mod">
          <ac:chgData name="Giles Birchley" userId="13edd96c-07bb-4f08-934e-bf8be3069ee5" providerId="ADAL" clId="{E4A29510-68E4-4B53-A650-C886D53D4E01}" dt="2021-02-18T15:32:50.396" v="7"/>
          <ac:picMkLst>
            <pc:docMk/>
            <pc:sldMk cId="2695075607" sldId="599"/>
            <ac:picMk id="3" creationId="{ECDD9575-D0F2-4DC2-ADFD-E69D8C25BF41}"/>
          </ac:picMkLst>
        </pc:picChg>
      </pc:sldChg>
      <pc:sldChg chg="addSp modSp">
        <pc:chgData name="Giles Birchley" userId="13edd96c-07bb-4f08-934e-bf8be3069ee5" providerId="ADAL" clId="{E4A29510-68E4-4B53-A650-C886D53D4E01}" dt="2021-02-18T15:20:06.972" v="1"/>
        <pc:sldMkLst>
          <pc:docMk/>
          <pc:sldMk cId="3066464475" sldId="601"/>
        </pc:sldMkLst>
        <pc:picChg chg="add mod">
          <ac:chgData name="Giles Birchley" userId="13edd96c-07bb-4f08-934e-bf8be3069ee5" providerId="ADAL" clId="{E4A29510-68E4-4B53-A650-C886D53D4E01}" dt="2021-02-18T15:20:06.972" v="1"/>
          <ac:picMkLst>
            <pc:docMk/>
            <pc:sldMk cId="3066464475" sldId="601"/>
            <ac:picMk id="4" creationId="{4B80E0C6-F345-4950-8EB4-BFAC77560DA6}"/>
          </ac:picMkLst>
        </pc:picChg>
      </pc:sldChg>
      <pc:sldChg chg="addSp modSp">
        <pc:chgData name="Giles Birchley" userId="13edd96c-07bb-4f08-934e-bf8be3069ee5" providerId="ADAL" clId="{E4A29510-68E4-4B53-A650-C886D53D4E01}" dt="2021-02-18T15:32:50.396" v="7"/>
        <pc:sldMkLst>
          <pc:docMk/>
          <pc:sldMk cId="2752164043" sldId="602"/>
        </pc:sldMkLst>
        <pc:picChg chg="add mod">
          <ac:chgData name="Giles Birchley" userId="13edd96c-07bb-4f08-934e-bf8be3069ee5" providerId="ADAL" clId="{E4A29510-68E4-4B53-A650-C886D53D4E01}" dt="2021-02-18T15:32:50.396" v="7"/>
          <ac:picMkLst>
            <pc:docMk/>
            <pc:sldMk cId="2752164043" sldId="602"/>
            <ac:picMk id="4" creationId="{C2FC9C1F-ED95-479A-9B5C-CCE4877CB71F}"/>
          </ac:picMkLst>
        </pc:picChg>
      </pc:sldChg>
      <pc:sldChg chg="addSp modSp">
        <pc:chgData name="Giles Birchley" userId="13edd96c-07bb-4f08-934e-bf8be3069ee5" providerId="ADAL" clId="{E4A29510-68E4-4B53-A650-C886D53D4E01}" dt="2021-02-18T15:28:27.204" v="6"/>
        <pc:sldMkLst>
          <pc:docMk/>
          <pc:sldMk cId="4264747888" sldId="603"/>
        </pc:sldMkLst>
        <pc:picChg chg="add mod">
          <ac:chgData name="Giles Birchley" userId="13edd96c-07bb-4f08-934e-bf8be3069ee5" providerId="ADAL" clId="{E4A29510-68E4-4B53-A650-C886D53D4E01}" dt="2021-02-18T15:28:27.204" v="6"/>
          <ac:picMkLst>
            <pc:docMk/>
            <pc:sldMk cId="4264747888" sldId="603"/>
            <ac:picMk id="4" creationId="{C32F14CC-3456-44E5-8569-5B1951A9E256}"/>
          </ac:picMkLst>
        </pc:picChg>
      </pc:sldChg>
      <pc:sldChg chg="addSp modSp">
        <pc:chgData name="Giles Birchley" userId="13edd96c-07bb-4f08-934e-bf8be3069ee5" providerId="ADAL" clId="{E4A29510-68E4-4B53-A650-C886D53D4E01}" dt="2021-02-18T15:32:50.396" v="7"/>
        <pc:sldMkLst>
          <pc:docMk/>
          <pc:sldMk cId="3288073175" sldId="604"/>
        </pc:sldMkLst>
        <pc:picChg chg="add mod">
          <ac:chgData name="Giles Birchley" userId="13edd96c-07bb-4f08-934e-bf8be3069ee5" providerId="ADAL" clId="{E4A29510-68E4-4B53-A650-C886D53D4E01}" dt="2021-02-18T15:32:50.396" v="7"/>
          <ac:picMkLst>
            <pc:docMk/>
            <pc:sldMk cId="3288073175" sldId="604"/>
            <ac:picMk id="4" creationId="{404E9748-81F9-417E-BA3E-44D98F0A2403}"/>
          </ac:picMkLst>
        </pc:picChg>
      </pc:sldChg>
      <pc:sldChg chg="addSp modSp">
        <pc:chgData name="Giles Birchley" userId="13edd96c-07bb-4f08-934e-bf8be3069ee5" providerId="ADAL" clId="{E4A29510-68E4-4B53-A650-C886D53D4E01}" dt="2021-02-18T15:44:43.040" v="10"/>
        <pc:sldMkLst>
          <pc:docMk/>
          <pc:sldMk cId="2877141834" sldId="605"/>
        </pc:sldMkLst>
        <pc:picChg chg="add mod">
          <ac:chgData name="Giles Birchley" userId="13edd96c-07bb-4f08-934e-bf8be3069ee5" providerId="ADAL" clId="{E4A29510-68E4-4B53-A650-C886D53D4E01}" dt="2021-02-18T15:44:43.040" v="10"/>
          <ac:picMkLst>
            <pc:docMk/>
            <pc:sldMk cId="2877141834" sldId="605"/>
            <ac:picMk id="2" creationId="{FAEB18FA-000D-4C9C-B849-20D3480D9032}"/>
          </ac:picMkLst>
        </pc:picChg>
      </pc:sldChg>
      <pc:sldChg chg="addSp modSp">
        <pc:chgData name="Giles Birchley" userId="13edd96c-07bb-4f08-934e-bf8be3069ee5" providerId="ADAL" clId="{E4A29510-68E4-4B53-A650-C886D53D4E01}" dt="2021-02-18T15:44:43.040" v="10"/>
        <pc:sldMkLst>
          <pc:docMk/>
          <pc:sldMk cId="74366093" sldId="606"/>
        </pc:sldMkLst>
        <pc:picChg chg="add mod">
          <ac:chgData name="Giles Birchley" userId="13edd96c-07bb-4f08-934e-bf8be3069ee5" providerId="ADAL" clId="{E4A29510-68E4-4B53-A650-C886D53D4E01}" dt="2021-02-18T15:44:43.040" v="10"/>
          <ac:picMkLst>
            <pc:docMk/>
            <pc:sldMk cId="74366093" sldId="606"/>
            <ac:picMk id="3" creationId="{7A3A8C87-2279-4639-9648-D548CCECB38F}"/>
          </ac:picMkLst>
        </pc:picChg>
      </pc:sldChg>
      <pc:sldChg chg="addSp delSp modSp">
        <pc:chgData name="Giles Birchley" userId="13edd96c-07bb-4f08-934e-bf8be3069ee5" providerId="ADAL" clId="{E4A29510-68E4-4B53-A650-C886D53D4E01}" dt="2021-02-18T15:45:49.855" v="11"/>
        <pc:sldMkLst>
          <pc:docMk/>
          <pc:sldMk cId="448744308" sldId="607"/>
        </pc:sldMkLst>
        <pc:picChg chg="add del mod">
          <ac:chgData name="Giles Birchley" userId="13edd96c-07bb-4f08-934e-bf8be3069ee5" providerId="ADAL" clId="{E4A29510-68E4-4B53-A650-C886D53D4E01}" dt="2021-02-18T15:45:49.855" v="11"/>
          <ac:picMkLst>
            <pc:docMk/>
            <pc:sldMk cId="448744308" sldId="607"/>
            <ac:picMk id="4" creationId="{0E3993E6-5296-4FA9-946A-B7AAFE18DEF5}"/>
          </ac:picMkLst>
        </pc:picChg>
        <pc:picChg chg="add mod">
          <ac:chgData name="Giles Birchley" userId="13edd96c-07bb-4f08-934e-bf8be3069ee5" providerId="ADAL" clId="{E4A29510-68E4-4B53-A650-C886D53D4E01}" dt="2021-02-18T15:45:49.855" v="11"/>
          <ac:picMkLst>
            <pc:docMk/>
            <pc:sldMk cId="448744308" sldId="607"/>
            <ac:picMk id="5" creationId="{AAA3E881-68FB-40EF-AFCA-B39DE8493E37}"/>
          </ac:picMkLst>
        </pc:picChg>
      </pc:sldChg>
    </pc:docChg>
  </pc:docChgLst>
  <pc:docChgLst>
    <pc:chgData name="Giles Birchley" userId="13edd96c-07bb-4f08-934e-bf8be3069ee5" providerId="ADAL" clId="{79169DDE-1DDA-4403-BA2F-20F7667FE646}"/>
    <pc:docChg chg="undo custSel modSld sldOrd">
      <pc:chgData name="Giles Birchley" userId="13edd96c-07bb-4f08-934e-bf8be3069ee5" providerId="ADAL" clId="{79169DDE-1DDA-4403-BA2F-20F7667FE646}" dt="2021-07-06T14:39:53.663" v="1382" actId="20577"/>
      <pc:docMkLst>
        <pc:docMk/>
      </pc:docMkLst>
      <pc:sldChg chg="modSp mod">
        <pc:chgData name="Giles Birchley" userId="13edd96c-07bb-4f08-934e-bf8be3069ee5" providerId="ADAL" clId="{79169DDE-1DDA-4403-BA2F-20F7667FE646}" dt="2021-07-06T14:09:13.618" v="540" actId="20577"/>
        <pc:sldMkLst>
          <pc:docMk/>
          <pc:sldMk cId="1455385218" sldId="346"/>
        </pc:sldMkLst>
        <pc:spChg chg="mod">
          <ac:chgData name="Giles Birchley" userId="13edd96c-07bb-4f08-934e-bf8be3069ee5" providerId="ADAL" clId="{79169DDE-1DDA-4403-BA2F-20F7667FE646}" dt="2021-07-06T14:09:13.618" v="540" actId="20577"/>
          <ac:spMkLst>
            <pc:docMk/>
            <pc:sldMk cId="1455385218" sldId="346"/>
            <ac:spMk id="3" creationId="{00000000-0000-0000-0000-000000000000}"/>
          </ac:spMkLst>
        </pc:spChg>
      </pc:sldChg>
      <pc:sldChg chg="modSp mod">
        <pc:chgData name="Giles Birchley" userId="13edd96c-07bb-4f08-934e-bf8be3069ee5" providerId="ADAL" clId="{79169DDE-1DDA-4403-BA2F-20F7667FE646}" dt="2021-07-06T14:39:53.663" v="1382" actId="20577"/>
        <pc:sldMkLst>
          <pc:docMk/>
          <pc:sldMk cId="3459236420" sldId="403"/>
        </pc:sldMkLst>
        <pc:spChg chg="mod">
          <ac:chgData name="Giles Birchley" userId="13edd96c-07bb-4f08-934e-bf8be3069ee5" providerId="ADAL" clId="{79169DDE-1DDA-4403-BA2F-20F7667FE646}" dt="2021-07-06T14:39:53.663" v="1382" actId="20577"/>
          <ac:spMkLst>
            <pc:docMk/>
            <pc:sldMk cId="3459236420" sldId="403"/>
            <ac:spMk id="2" creationId="{98473133-7481-4566-AD15-0FB3F89CFB7E}"/>
          </ac:spMkLst>
        </pc:spChg>
        <pc:spChg chg="mod">
          <ac:chgData name="Giles Birchley" userId="13edd96c-07bb-4f08-934e-bf8be3069ee5" providerId="ADAL" clId="{79169DDE-1DDA-4403-BA2F-20F7667FE646}" dt="2021-07-06T14:30:13.477" v="1184" actId="20577"/>
          <ac:spMkLst>
            <pc:docMk/>
            <pc:sldMk cId="3459236420" sldId="403"/>
            <ac:spMk id="3" creationId="{DDC98BFB-3A7B-466E-ADBE-615C00D4B8B2}"/>
          </ac:spMkLst>
        </pc:spChg>
      </pc:sldChg>
      <pc:sldChg chg="modSp mod">
        <pc:chgData name="Giles Birchley" userId="13edd96c-07bb-4f08-934e-bf8be3069ee5" providerId="ADAL" clId="{79169DDE-1DDA-4403-BA2F-20F7667FE646}" dt="2021-07-06T14:23:22.754" v="1056" actId="313"/>
        <pc:sldMkLst>
          <pc:docMk/>
          <pc:sldMk cId="448744308" sldId="607"/>
        </pc:sldMkLst>
        <pc:spChg chg="mod">
          <ac:chgData name="Giles Birchley" userId="13edd96c-07bb-4f08-934e-bf8be3069ee5" providerId="ADAL" clId="{79169DDE-1DDA-4403-BA2F-20F7667FE646}" dt="2021-07-06T14:23:22.754" v="1056" actId="313"/>
          <ac:spMkLst>
            <pc:docMk/>
            <pc:sldMk cId="448744308" sldId="607"/>
            <ac:spMk id="2" creationId="{E64D25C5-245A-4CC0-B4BC-A8E312A10851}"/>
          </ac:spMkLst>
        </pc:spChg>
      </pc:sldChg>
      <pc:sldChg chg="modSp mod">
        <pc:chgData name="Giles Birchley" userId="13edd96c-07bb-4f08-934e-bf8be3069ee5" providerId="ADAL" clId="{79169DDE-1DDA-4403-BA2F-20F7667FE646}" dt="2021-07-06T13:57:02.686" v="280" actId="6549"/>
        <pc:sldMkLst>
          <pc:docMk/>
          <pc:sldMk cId="1361401595" sldId="617"/>
        </pc:sldMkLst>
        <pc:spChg chg="mod">
          <ac:chgData name="Giles Birchley" userId="13edd96c-07bb-4f08-934e-bf8be3069ee5" providerId="ADAL" clId="{79169DDE-1DDA-4403-BA2F-20F7667FE646}" dt="2021-07-06T13:57:02.686" v="280" actId="6549"/>
          <ac:spMkLst>
            <pc:docMk/>
            <pc:sldMk cId="1361401595" sldId="617"/>
            <ac:spMk id="3" creationId="{00000000-0000-0000-0000-000000000000}"/>
          </ac:spMkLst>
        </pc:spChg>
      </pc:sldChg>
      <pc:sldChg chg="modSp mod">
        <pc:chgData name="Giles Birchley" userId="13edd96c-07bb-4f08-934e-bf8be3069ee5" providerId="ADAL" clId="{79169DDE-1DDA-4403-BA2F-20F7667FE646}" dt="2021-07-06T13:59:30.411" v="302" actId="114"/>
        <pc:sldMkLst>
          <pc:docMk/>
          <pc:sldMk cId="392893756" sldId="626"/>
        </pc:sldMkLst>
        <pc:spChg chg="mod">
          <ac:chgData name="Giles Birchley" userId="13edd96c-07bb-4f08-934e-bf8be3069ee5" providerId="ADAL" clId="{79169DDE-1DDA-4403-BA2F-20F7667FE646}" dt="2021-07-06T13:59:30.411" v="302" actId="114"/>
          <ac:spMkLst>
            <pc:docMk/>
            <pc:sldMk cId="392893756" sldId="626"/>
            <ac:spMk id="3" creationId="{00000000-0000-0000-0000-000000000000}"/>
          </ac:spMkLst>
        </pc:spChg>
      </pc:sldChg>
      <pc:sldChg chg="modSp mod">
        <pc:chgData name="Giles Birchley" userId="13edd96c-07bb-4f08-934e-bf8be3069ee5" providerId="ADAL" clId="{79169DDE-1DDA-4403-BA2F-20F7667FE646}" dt="2021-07-06T14:02:07.822" v="338" actId="20577"/>
        <pc:sldMkLst>
          <pc:docMk/>
          <pc:sldMk cId="950213387" sldId="627"/>
        </pc:sldMkLst>
        <pc:spChg chg="mod">
          <ac:chgData name="Giles Birchley" userId="13edd96c-07bb-4f08-934e-bf8be3069ee5" providerId="ADAL" clId="{79169DDE-1DDA-4403-BA2F-20F7667FE646}" dt="2021-07-06T14:02:07.822" v="338" actId="20577"/>
          <ac:spMkLst>
            <pc:docMk/>
            <pc:sldMk cId="950213387" sldId="627"/>
            <ac:spMk id="3" creationId="{00000000-0000-0000-0000-000000000000}"/>
          </ac:spMkLst>
        </pc:spChg>
      </pc:sldChg>
      <pc:sldChg chg="modSp mod">
        <pc:chgData name="Giles Birchley" userId="13edd96c-07bb-4f08-934e-bf8be3069ee5" providerId="ADAL" clId="{79169DDE-1DDA-4403-BA2F-20F7667FE646}" dt="2021-07-06T14:05:49.538" v="409" actId="20577"/>
        <pc:sldMkLst>
          <pc:docMk/>
          <pc:sldMk cId="519329342" sldId="628"/>
        </pc:sldMkLst>
        <pc:spChg chg="mod">
          <ac:chgData name="Giles Birchley" userId="13edd96c-07bb-4f08-934e-bf8be3069ee5" providerId="ADAL" clId="{79169DDE-1DDA-4403-BA2F-20F7667FE646}" dt="2021-07-06T14:05:49.538" v="409" actId="20577"/>
          <ac:spMkLst>
            <pc:docMk/>
            <pc:sldMk cId="519329342" sldId="628"/>
            <ac:spMk id="3" creationId="{00000000-0000-0000-0000-000000000000}"/>
          </ac:spMkLst>
        </pc:spChg>
      </pc:sldChg>
      <pc:sldChg chg="modSp mod">
        <pc:chgData name="Giles Birchley" userId="13edd96c-07bb-4f08-934e-bf8be3069ee5" providerId="ADAL" clId="{79169DDE-1DDA-4403-BA2F-20F7667FE646}" dt="2021-07-06T13:58:17.260" v="301" actId="20577"/>
        <pc:sldMkLst>
          <pc:docMk/>
          <pc:sldMk cId="1982129164" sldId="629"/>
        </pc:sldMkLst>
        <pc:spChg chg="mod">
          <ac:chgData name="Giles Birchley" userId="13edd96c-07bb-4f08-934e-bf8be3069ee5" providerId="ADAL" clId="{79169DDE-1DDA-4403-BA2F-20F7667FE646}" dt="2021-07-06T13:58:17.260" v="301" actId="20577"/>
          <ac:spMkLst>
            <pc:docMk/>
            <pc:sldMk cId="1982129164" sldId="629"/>
            <ac:spMk id="3" creationId="{00000000-0000-0000-0000-000000000000}"/>
          </ac:spMkLst>
        </pc:spChg>
      </pc:sldChg>
      <pc:sldChg chg="modSp mod">
        <pc:chgData name="Giles Birchley" userId="13edd96c-07bb-4f08-934e-bf8be3069ee5" providerId="ADAL" clId="{79169DDE-1DDA-4403-BA2F-20F7667FE646}" dt="2021-07-06T14:03:40.165" v="361" actId="20577"/>
        <pc:sldMkLst>
          <pc:docMk/>
          <pc:sldMk cId="1119088791" sldId="631"/>
        </pc:sldMkLst>
        <pc:spChg chg="mod">
          <ac:chgData name="Giles Birchley" userId="13edd96c-07bb-4f08-934e-bf8be3069ee5" providerId="ADAL" clId="{79169DDE-1DDA-4403-BA2F-20F7667FE646}" dt="2021-07-06T14:03:40.165" v="361" actId="20577"/>
          <ac:spMkLst>
            <pc:docMk/>
            <pc:sldMk cId="1119088791" sldId="631"/>
            <ac:spMk id="3" creationId="{00000000-0000-0000-0000-000000000000}"/>
          </ac:spMkLst>
        </pc:spChg>
      </pc:sldChg>
      <pc:sldChg chg="modSp mod">
        <pc:chgData name="Giles Birchley" userId="13edd96c-07bb-4f08-934e-bf8be3069ee5" providerId="ADAL" clId="{79169DDE-1DDA-4403-BA2F-20F7667FE646}" dt="2021-07-06T14:19:45.702" v="823" actId="20577"/>
        <pc:sldMkLst>
          <pc:docMk/>
          <pc:sldMk cId="1270248779" sldId="633"/>
        </pc:sldMkLst>
        <pc:spChg chg="mod">
          <ac:chgData name="Giles Birchley" userId="13edd96c-07bb-4f08-934e-bf8be3069ee5" providerId="ADAL" clId="{79169DDE-1DDA-4403-BA2F-20F7667FE646}" dt="2021-07-06T14:19:45.702" v="823" actId="20577"/>
          <ac:spMkLst>
            <pc:docMk/>
            <pc:sldMk cId="1270248779" sldId="633"/>
            <ac:spMk id="3" creationId="{00000000-0000-0000-0000-000000000000}"/>
          </ac:spMkLst>
        </pc:spChg>
      </pc:sldChg>
      <pc:sldChg chg="modSp mod">
        <pc:chgData name="Giles Birchley" userId="13edd96c-07bb-4f08-934e-bf8be3069ee5" providerId="ADAL" clId="{79169DDE-1DDA-4403-BA2F-20F7667FE646}" dt="2021-07-06T14:13:30.570" v="639" actId="20577"/>
        <pc:sldMkLst>
          <pc:docMk/>
          <pc:sldMk cId="595689327" sldId="634"/>
        </pc:sldMkLst>
        <pc:spChg chg="mod">
          <ac:chgData name="Giles Birchley" userId="13edd96c-07bb-4f08-934e-bf8be3069ee5" providerId="ADAL" clId="{79169DDE-1DDA-4403-BA2F-20F7667FE646}" dt="2021-07-06T14:13:30.570" v="639" actId="20577"/>
          <ac:spMkLst>
            <pc:docMk/>
            <pc:sldMk cId="595689327" sldId="634"/>
            <ac:spMk id="18" creationId="{0DB6D717-9F5E-4EA9-9DC6-14CEAE6877AE}"/>
          </ac:spMkLst>
        </pc:spChg>
      </pc:sldChg>
      <pc:sldChg chg="modSp mod ord">
        <pc:chgData name="Giles Birchley" userId="13edd96c-07bb-4f08-934e-bf8be3069ee5" providerId="ADAL" clId="{79169DDE-1DDA-4403-BA2F-20F7667FE646}" dt="2021-07-06T14:22:13.325" v="1037" actId="20577"/>
        <pc:sldMkLst>
          <pc:docMk/>
          <pc:sldMk cId="3242374910" sldId="636"/>
        </pc:sldMkLst>
        <pc:spChg chg="mod">
          <ac:chgData name="Giles Birchley" userId="13edd96c-07bb-4f08-934e-bf8be3069ee5" providerId="ADAL" clId="{79169DDE-1DDA-4403-BA2F-20F7667FE646}" dt="2021-07-06T14:22:13.325" v="1037" actId="20577"/>
          <ac:spMkLst>
            <pc:docMk/>
            <pc:sldMk cId="3242374910" sldId="636"/>
            <ac:spMk id="3" creationId="{00000000-0000-0000-0000-000000000000}"/>
          </ac:spMkLst>
        </pc:spChg>
      </pc:sldChg>
      <pc:sldChg chg="modSp mod">
        <pc:chgData name="Giles Birchley" userId="13edd96c-07bb-4f08-934e-bf8be3069ee5" providerId="ADAL" clId="{79169DDE-1DDA-4403-BA2F-20F7667FE646}" dt="2021-07-06T14:18:29.963" v="784" actId="20577"/>
        <pc:sldMkLst>
          <pc:docMk/>
          <pc:sldMk cId="1816972688" sldId="638"/>
        </pc:sldMkLst>
        <pc:spChg chg="mod">
          <ac:chgData name="Giles Birchley" userId="13edd96c-07bb-4f08-934e-bf8be3069ee5" providerId="ADAL" clId="{79169DDE-1DDA-4403-BA2F-20F7667FE646}" dt="2021-07-06T14:18:29.963" v="784" actId="20577"/>
          <ac:spMkLst>
            <pc:docMk/>
            <pc:sldMk cId="1816972688" sldId="638"/>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7F617-AF6F-4B4A-87C4-6F5DA3A57B70}"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805DFCED-478F-4145-9AFD-D8775A718DBE}">
      <dgm:prSet phldrT="[Text]">
        <dgm:style>
          <a:lnRef idx="2">
            <a:schemeClr val="dk1"/>
          </a:lnRef>
          <a:fillRef idx="1">
            <a:schemeClr val="lt1"/>
          </a:fillRef>
          <a:effectRef idx="0">
            <a:schemeClr val="dk1"/>
          </a:effectRef>
          <a:fontRef idx="minor">
            <a:schemeClr val="dk1"/>
          </a:fontRef>
        </dgm:style>
      </dgm:prSet>
      <dgm:spPr>
        <a:ln/>
      </dgm:spPr>
      <dgm:t>
        <a:bodyPr/>
        <a:lstStyle/>
        <a:p>
          <a:r>
            <a:rPr lang="en-GB" dirty="0"/>
            <a:t>Personal intuitions</a:t>
          </a:r>
        </a:p>
      </dgm:t>
    </dgm:pt>
    <dgm:pt modelId="{5E873913-65E6-476A-B8D6-37BF83616DC1}" type="parTrans" cxnId="{388BE7A4-97C1-4BF3-A69B-7868B9544F0D}">
      <dgm:prSet/>
      <dgm:spPr/>
      <dgm:t>
        <a:bodyPr/>
        <a:lstStyle/>
        <a:p>
          <a:endParaRPr lang="en-GB"/>
        </a:p>
      </dgm:t>
    </dgm:pt>
    <dgm:pt modelId="{FAF8FE01-23BA-45FD-B471-141C34284FC0}" type="sibTrans" cxnId="{388BE7A4-97C1-4BF3-A69B-7868B9544F0D}">
      <dgm:prSet>
        <dgm:style>
          <a:lnRef idx="2">
            <a:schemeClr val="dk1"/>
          </a:lnRef>
          <a:fillRef idx="1">
            <a:schemeClr val="lt1"/>
          </a:fillRef>
          <a:effectRef idx="0">
            <a:schemeClr val="dk1"/>
          </a:effectRef>
          <a:fontRef idx="minor">
            <a:schemeClr val="dk1"/>
          </a:fontRef>
        </dgm:style>
      </dgm:prSet>
      <dgm:spPr>
        <a:ln/>
      </dgm:spPr>
      <dgm:t>
        <a:bodyPr/>
        <a:lstStyle/>
        <a:p>
          <a:endParaRPr lang="en-GB"/>
        </a:p>
      </dgm:t>
    </dgm:pt>
    <dgm:pt modelId="{E5515E0D-BF65-4D30-B7AA-DB37D4BC9FB7}">
      <dgm:prSet phldrT="[Text]">
        <dgm:style>
          <a:lnRef idx="2">
            <a:schemeClr val="dk1"/>
          </a:lnRef>
          <a:fillRef idx="1">
            <a:schemeClr val="lt1"/>
          </a:fillRef>
          <a:effectRef idx="0">
            <a:schemeClr val="dk1"/>
          </a:effectRef>
          <a:fontRef idx="minor">
            <a:schemeClr val="dk1"/>
          </a:fontRef>
        </dgm:style>
      </dgm:prSet>
      <dgm:spPr>
        <a:ln/>
      </dgm:spPr>
      <dgm:t>
        <a:bodyPr/>
        <a:lstStyle/>
        <a:p>
          <a:r>
            <a:rPr lang="en-GB" dirty="0"/>
            <a:t>Actions in Practical cases</a:t>
          </a:r>
        </a:p>
      </dgm:t>
    </dgm:pt>
    <dgm:pt modelId="{284E27E3-903B-4C4A-8610-157607D2C001}" type="parTrans" cxnId="{067CED94-7FA5-443B-88BF-75717D303162}">
      <dgm:prSet/>
      <dgm:spPr/>
      <dgm:t>
        <a:bodyPr/>
        <a:lstStyle/>
        <a:p>
          <a:endParaRPr lang="en-GB"/>
        </a:p>
      </dgm:t>
    </dgm:pt>
    <dgm:pt modelId="{425D9E57-9B1D-4353-9025-ADFAD9824D98}" type="sibTrans" cxnId="{067CED94-7FA5-443B-88BF-75717D303162}">
      <dgm:prSet/>
      <dgm:spPr/>
      <dgm:t>
        <a:bodyPr/>
        <a:lstStyle/>
        <a:p>
          <a:endParaRPr lang="en-GB"/>
        </a:p>
      </dgm:t>
    </dgm:pt>
    <dgm:pt modelId="{C4A1F734-A5BB-4BD4-AFEC-5A784059FFCC}">
      <dgm:prSet phldrT="[Text]">
        <dgm:style>
          <a:lnRef idx="2">
            <a:schemeClr val="dk1"/>
          </a:lnRef>
          <a:fillRef idx="1">
            <a:schemeClr val="lt1"/>
          </a:fillRef>
          <a:effectRef idx="0">
            <a:schemeClr val="dk1"/>
          </a:effectRef>
          <a:fontRef idx="minor">
            <a:schemeClr val="dk1"/>
          </a:fontRef>
        </dgm:style>
      </dgm:prSet>
      <dgm:spPr>
        <a:ln/>
      </dgm:spPr>
      <dgm:t>
        <a:bodyPr/>
        <a:lstStyle/>
        <a:p>
          <a:r>
            <a:rPr lang="en-GB" dirty="0"/>
            <a:t>COHERENCE</a:t>
          </a:r>
        </a:p>
      </dgm:t>
    </dgm:pt>
    <dgm:pt modelId="{B93AFCD1-DD94-4BD8-A803-28DECB08F6D7}" type="parTrans" cxnId="{69FEAF0E-A5E2-4D1E-8829-D59343756628}">
      <dgm:prSet/>
      <dgm:spPr/>
      <dgm:t>
        <a:bodyPr/>
        <a:lstStyle/>
        <a:p>
          <a:endParaRPr lang="en-GB"/>
        </a:p>
      </dgm:t>
    </dgm:pt>
    <dgm:pt modelId="{B643EBF5-818C-499A-BEB0-438968623E91}" type="sibTrans" cxnId="{69FEAF0E-A5E2-4D1E-8829-D59343756628}">
      <dgm:prSet/>
      <dgm:spPr/>
      <dgm:t>
        <a:bodyPr/>
        <a:lstStyle/>
        <a:p>
          <a:endParaRPr lang="en-GB"/>
        </a:p>
      </dgm:t>
    </dgm:pt>
    <dgm:pt modelId="{FF495404-92DE-41DE-A0C8-F75001EE44E2}">
      <dgm:prSet phldrT="[Text]">
        <dgm:style>
          <a:lnRef idx="2">
            <a:schemeClr val="dk1"/>
          </a:lnRef>
          <a:fillRef idx="1">
            <a:schemeClr val="lt1"/>
          </a:fillRef>
          <a:effectRef idx="0">
            <a:schemeClr val="dk1"/>
          </a:effectRef>
          <a:fontRef idx="minor">
            <a:schemeClr val="dk1"/>
          </a:fontRef>
        </dgm:style>
      </dgm:prSet>
      <dgm:spPr>
        <a:ln/>
      </dgm:spPr>
      <dgm:t>
        <a:bodyPr/>
        <a:lstStyle/>
        <a:p>
          <a:r>
            <a:rPr lang="en-GB" dirty="0"/>
            <a:t>Moral theories and beliefs</a:t>
          </a:r>
        </a:p>
      </dgm:t>
    </dgm:pt>
    <dgm:pt modelId="{41262C99-1554-40A1-B64C-6273C592E10A}" type="parTrans" cxnId="{08E3DAF5-E084-4EB9-A93C-973023EF61ED}">
      <dgm:prSet/>
      <dgm:spPr/>
      <dgm:t>
        <a:bodyPr/>
        <a:lstStyle/>
        <a:p>
          <a:endParaRPr lang="en-GB"/>
        </a:p>
      </dgm:t>
    </dgm:pt>
    <dgm:pt modelId="{788DA033-0606-4AF6-B5AF-9C32CF92CE6D}" type="sibTrans" cxnId="{08E3DAF5-E084-4EB9-A93C-973023EF61ED}">
      <dgm:prSet/>
      <dgm:spPr/>
      <dgm:t>
        <a:bodyPr/>
        <a:lstStyle/>
        <a:p>
          <a:endParaRPr lang="en-GB"/>
        </a:p>
      </dgm:t>
    </dgm:pt>
    <dgm:pt modelId="{8FD540E5-D667-45F9-830A-2A6F2BE324E9}" type="pres">
      <dgm:prSet presAssocID="{E1A7F617-AF6F-4B4A-87C4-6F5DA3A57B70}" presName="Name0" presStyleCnt="0">
        <dgm:presLayoutVars>
          <dgm:dir/>
          <dgm:resizeHandles val="exact"/>
        </dgm:presLayoutVars>
      </dgm:prSet>
      <dgm:spPr/>
    </dgm:pt>
    <dgm:pt modelId="{6DCEDC90-A6D7-4694-8DA6-F913323EE26C}" type="pres">
      <dgm:prSet presAssocID="{E1A7F617-AF6F-4B4A-87C4-6F5DA3A57B70}" presName="cycle" presStyleCnt="0"/>
      <dgm:spPr/>
    </dgm:pt>
    <dgm:pt modelId="{E6E97E6E-E443-4C39-A5EF-F3AB54C043AA}" type="pres">
      <dgm:prSet presAssocID="{805DFCED-478F-4145-9AFD-D8775A718DBE}" presName="nodeFirstNode" presStyleLbl="node1" presStyleIdx="0" presStyleCnt="4" custScaleX="58940" custScaleY="55880">
        <dgm:presLayoutVars>
          <dgm:bulletEnabled val="1"/>
        </dgm:presLayoutVars>
      </dgm:prSet>
      <dgm:spPr/>
    </dgm:pt>
    <dgm:pt modelId="{1BD9D3EE-1DAF-46A0-83A0-E63F4C1BE6BF}" type="pres">
      <dgm:prSet presAssocID="{FAF8FE01-23BA-45FD-B471-141C34284FC0}" presName="sibTransFirstNode" presStyleLbl="bgShp" presStyleIdx="0" presStyleCnt="1"/>
      <dgm:spPr/>
    </dgm:pt>
    <dgm:pt modelId="{8EC0435E-E8C0-4B26-AA72-9F7AF5A37C4D}" type="pres">
      <dgm:prSet presAssocID="{E5515E0D-BF65-4D30-B7AA-DB37D4BC9FB7}" presName="nodeFollowingNodes" presStyleLbl="node1" presStyleIdx="1" presStyleCnt="4" custScaleX="61975" custScaleY="62217" custRadScaleRad="141501" custRadScaleInc="40306">
        <dgm:presLayoutVars>
          <dgm:bulletEnabled val="1"/>
        </dgm:presLayoutVars>
      </dgm:prSet>
      <dgm:spPr/>
    </dgm:pt>
    <dgm:pt modelId="{E4358D64-A350-4E64-98C3-24C083962C73}" type="pres">
      <dgm:prSet presAssocID="{C4A1F734-A5BB-4BD4-AFEC-5A784059FFCC}" presName="nodeFollowingNodes" presStyleLbl="node1" presStyleIdx="2" presStyleCnt="4" custScaleX="65440" custScaleY="63458" custRadScaleRad="12307" custRadScaleInc="-205421">
        <dgm:presLayoutVars>
          <dgm:bulletEnabled val="1"/>
        </dgm:presLayoutVars>
      </dgm:prSet>
      <dgm:spPr/>
    </dgm:pt>
    <dgm:pt modelId="{47C6C5AA-BC8F-424D-97E6-B2A09571A992}" type="pres">
      <dgm:prSet presAssocID="{FF495404-92DE-41DE-A0C8-F75001EE44E2}" presName="nodeFollowingNodes" presStyleLbl="node1" presStyleIdx="3" presStyleCnt="4" custScaleX="62986" custScaleY="62043" custRadScaleRad="129808" custRadScaleInc="-47506">
        <dgm:presLayoutVars>
          <dgm:bulletEnabled val="1"/>
        </dgm:presLayoutVars>
      </dgm:prSet>
      <dgm:spPr/>
    </dgm:pt>
  </dgm:ptLst>
  <dgm:cxnLst>
    <dgm:cxn modelId="{0948FD01-3C2A-4A0E-AF18-1EAEEA418F4B}" type="presOf" srcId="{E5515E0D-BF65-4D30-B7AA-DB37D4BC9FB7}" destId="{8EC0435E-E8C0-4B26-AA72-9F7AF5A37C4D}" srcOrd="0" destOrd="0" presId="urn:microsoft.com/office/officeart/2005/8/layout/cycle3"/>
    <dgm:cxn modelId="{69FEAF0E-A5E2-4D1E-8829-D59343756628}" srcId="{E1A7F617-AF6F-4B4A-87C4-6F5DA3A57B70}" destId="{C4A1F734-A5BB-4BD4-AFEC-5A784059FFCC}" srcOrd="2" destOrd="0" parTransId="{B93AFCD1-DD94-4BD8-A803-28DECB08F6D7}" sibTransId="{B643EBF5-818C-499A-BEB0-438968623E91}"/>
    <dgm:cxn modelId="{7008AD4E-8922-4958-A3EA-E511AC1127FD}" type="presOf" srcId="{E1A7F617-AF6F-4B4A-87C4-6F5DA3A57B70}" destId="{8FD540E5-D667-45F9-830A-2A6F2BE324E9}" srcOrd="0" destOrd="0" presId="urn:microsoft.com/office/officeart/2005/8/layout/cycle3"/>
    <dgm:cxn modelId="{59B0D050-AEEE-4A8E-8892-AE25A441826C}" type="presOf" srcId="{FF495404-92DE-41DE-A0C8-F75001EE44E2}" destId="{47C6C5AA-BC8F-424D-97E6-B2A09571A992}" srcOrd="0" destOrd="0" presId="urn:microsoft.com/office/officeart/2005/8/layout/cycle3"/>
    <dgm:cxn modelId="{274CC559-8286-4F68-A038-A33BA8CCFFAE}" type="presOf" srcId="{805DFCED-478F-4145-9AFD-D8775A718DBE}" destId="{E6E97E6E-E443-4C39-A5EF-F3AB54C043AA}" srcOrd="0" destOrd="0" presId="urn:microsoft.com/office/officeart/2005/8/layout/cycle3"/>
    <dgm:cxn modelId="{A6FF2583-0481-4374-B46F-3650156122FF}" type="presOf" srcId="{C4A1F734-A5BB-4BD4-AFEC-5A784059FFCC}" destId="{E4358D64-A350-4E64-98C3-24C083962C73}" srcOrd="0" destOrd="0" presId="urn:microsoft.com/office/officeart/2005/8/layout/cycle3"/>
    <dgm:cxn modelId="{86CA7393-463C-4484-9FA3-5ADCAD98487A}" type="presOf" srcId="{FAF8FE01-23BA-45FD-B471-141C34284FC0}" destId="{1BD9D3EE-1DAF-46A0-83A0-E63F4C1BE6BF}" srcOrd="0" destOrd="0" presId="urn:microsoft.com/office/officeart/2005/8/layout/cycle3"/>
    <dgm:cxn modelId="{067CED94-7FA5-443B-88BF-75717D303162}" srcId="{E1A7F617-AF6F-4B4A-87C4-6F5DA3A57B70}" destId="{E5515E0D-BF65-4D30-B7AA-DB37D4BC9FB7}" srcOrd="1" destOrd="0" parTransId="{284E27E3-903B-4C4A-8610-157607D2C001}" sibTransId="{425D9E57-9B1D-4353-9025-ADFAD9824D98}"/>
    <dgm:cxn modelId="{388BE7A4-97C1-4BF3-A69B-7868B9544F0D}" srcId="{E1A7F617-AF6F-4B4A-87C4-6F5DA3A57B70}" destId="{805DFCED-478F-4145-9AFD-D8775A718DBE}" srcOrd="0" destOrd="0" parTransId="{5E873913-65E6-476A-B8D6-37BF83616DC1}" sibTransId="{FAF8FE01-23BA-45FD-B471-141C34284FC0}"/>
    <dgm:cxn modelId="{08E3DAF5-E084-4EB9-A93C-973023EF61ED}" srcId="{E1A7F617-AF6F-4B4A-87C4-6F5DA3A57B70}" destId="{FF495404-92DE-41DE-A0C8-F75001EE44E2}" srcOrd="3" destOrd="0" parTransId="{41262C99-1554-40A1-B64C-6273C592E10A}" sibTransId="{788DA033-0606-4AF6-B5AF-9C32CF92CE6D}"/>
    <dgm:cxn modelId="{43C42B72-3F75-4E40-9EEB-FBE34B01F664}" type="presParOf" srcId="{8FD540E5-D667-45F9-830A-2A6F2BE324E9}" destId="{6DCEDC90-A6D7-4694-8DA6-F913323EE26C}" srcOrd="0" destOrd="0" presId="urn:microsoft.com/office/officeart/2005/8/layout/cycle3"/>
    <dgm:cxn modelId="{1798415E-95E3-429F-BD6F-B01DD9B8D589}" type="presParOf" srcId="{6DCEDC90-A6D7-4694-8DA6-F913323EE26C}" destId="{E6E97E6E-E443-4C39-A5EF-F3AB54C043AA}" srcOrd="0" destOrd="0" presId="urn:microsoft.com/office/officeart/2005/8/layout/cycle3"/>
    <dgm:cxn modelId="{AADF9417-3B55-4E47-B709-57A77025FFBD}" type="presParOf" srcId="{6DCEDC90-A6D7-4694-8DA6-F913323EE26C}" destId="{1BD9D3EE-1DAF-46A0-83A0-E63F4C1BE6BF}" srcOrd="1" destOrd="0" presId="urn:microsoft.com/office/officeart/2005/8/layout/cycle3"/>
    <dgm:cxn modelId="{9EAF0907-A374-4A47-90C1-B67E4684B9A7}" type="presParOf" srcId="{6DCEDC90-A6D7-4694-8DA6-F913323EE26C}" destId="{8EC0435E-E8C0-4B26-AA72-9F7AF5A37C4D}" srcOrd="2" destOrd="0" presId="urn:microsoft.com/office/officeart/2005/8/layout/cycle3"/>
    <dgm:cxn modelId="{488C323D-2596-4046-A72B-B4479937B4C3}" type="presParOf" srcId="{6DCEDC90-A6D7-4694-8DA6-F913323EE26C}" destId="{E4358D64-A350-4E64-98C3-24C083962C73}" srcOrd="3" destOrd="0" presId="urn:microsoft.com/office/officeart/2005/8/layout/cycle3"/>
    <dgm:cxn modelId="{3A2A6264-3957-44C8-886C-EB1E6D837437}" type="presParOf" srcId="{6DCEDC90-A6D7-4694-8DA6-F913323EE26C}" destId="{47C6C5AA-BC8F-424D-97E6-B2A09571A99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9D3EE-1DAF-46A0-83A0-E63F4C1BE6BF}">
      <dsp:nvSpPr>
        <dsp:cNvPr id="0" name=""/>
        <dsp:cNvSpPr/>
      </dsp:nvSpPr>
      <dsp:spPr>
        <a:xfrm>
          <a:off x="763895" y="615606"/>
          <a:ext cx="4287851" cy="4287851"/>
        </a:xfrm>
        <a:prstGeom prst="circularArrow">
          <a:avLst>
            <a:gd name="adj1" fmla="val 4668"/>
            <a:gd name="adj2" fmla="val 272909"/>
            <a:gd name="adj3" fmla="val 14320895"/>
            <a:gd name="adj4" fmla="val 17096046"/>
            <a:gd name="adj5" fmla="val 4847"/>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E6E97E6E-E443-4C39-A5EF-F3AB54C043AA}">
      <dsp:nvSpPr>
        <dsp:cNvPr id="0" name=""/>
        <dsp:cNvSpPr/>
      </dsp:nvSpPr>
      <dsp:spPr>
        <a:xfrm>
          <a:off x="2106343" y="612979"/>
          <a:ext cx="1602954" cy="759866"/>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Personal intuitions</a:t>
          </a:r>
        </a:p>
      </dsp:txBody>
      <dsp:txXfrm>
        <a:off x="2143437" y="650073"/>
        <a:ext cx="1528766" cy="685678"/>
      </dsp:txXfrm>
    </dsp:sp>
    <dsp:sp modelId="{8EC0435E-E8C0-4B26-AA72-9F7AF5A37C4D}">
      <dsp:nvSpPr>
        <dsp:cNvPr id="0" name=""/>
        <dsp:cNvSpPr/>
      </dsp:nvSpPr>
      <dsp:spPr>
        <a:xfrm>
          <a:off x="3970130" y="3166390"/>
          <a:ext cx="1685495" cy="846038"/>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Actions in Practical cases</a:t>
          </a:r>
        </a:p>
      </dsp:txBody>
      <dsp:txXfrm>
        <a:off x="4011430" y="3207690"/>
        <a:ext cx="1602895" cy="763438"/>
      </dsp:txXfrm>
    </dsp:sp>
    <dsp:sp modelId="{E4358D64-A350-4E64-98C3-24C083962C73}">
      <dsp:nvSpPr>
        <dsp:cNvPr id="0" name=""/>
        <dsp:cNvSpPr/>
      </dsp:nvSpPr>
      <dsp:spPr>
        <a:xfrm>
          <a:off x="2118637" y="1940559"/>
          <a:ext cx="1779731" cy="862914"/>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COHERENCE</a:t>
          </a:r>
        </a:p>
      </dsp:txBody>
      <dsp:txXfrm>
        <a:off x="2160761" y="1982683"/>
        <a:ext cx="1695483" cy="778666"/>
      </dsp:txXfrm>
    </dsp:sp>
    <dsp:sp modelId="{47C6C5AA-BC8F-424D-97E6-B2A09571A992}">
      <dsp:nvSpPr>
        <dsp:cNvPr id="0" name=""/>
        <dsp:cNvSpPr/>
      </dsp:nvSpPr>
      <dsp:spPr>
        <a:xfrm>
          <a:off x="398444" y="3234178"/>
          <a:ext cx="1712991" cy="843672"/>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t>Moral theories and beliefs</a:t>
          </a:r>
        </a:p>
      </dsp:txBody>
      <dsp:txXfrm>
        <a:off x="439629" y="3275363"/>
        <a:ext cx="1630621" cy="76130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D1D1AC34-F9D9-4167-91A7-9FD99B04A970}" type="datetimeFigureOut">
              <a:rPr lang="en-GB" smtClean="0"/>
              <a:t>06/07/2021</a:t>
            </a:fld>
            <a:endParaRPr lang="en-GB"/>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r>
              <a:rPr lang="en-US"/>
              <a:t>BABEL Workshop Bristol 14 April</a:t>
            </a:r>
            <a:endParaRPr lang="en-GB"/>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FD3CA382-BEA2-40F5-A570-169BDD5EB80E}" type="slidenum">
              <a:rPr lang="en-GB" smtClean="0"/>
              <a:t>‹#›</a:t>
            </a:fld>
            <a:endParaRPr lang="en-GB"/>
          </a:p>
        </p:txBody>
      </p:sp>
    </p:spTree>
    <p:extLst>
      <p:ext uri="{BB962C8B-B14F-4D97-AF65-F5344CB8AC3E}">
        <p14:creationId xmlns:p14="http://schemas.microsoft.com/office/powerpoint/2010/main" val="1279034812"/>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41563DE-1658-4F16-9FB4-DEA968A910FF}" type="datetimeFigureOut">
              <a:rPr lang="en-GB" smtClean="0"/>
              <a:t>06/07/2021</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r>
              <a:rPr lang="en-US"/>
              <a:t>BABEL Workshop Bristol 14 April</a:t>
            </a:r>
            <a:endParaRPr lang="en-GB"/>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B75D11F-C9B9-4904-B609-3EA4E4BD7BD8}" type="slidenum">
              <a:rPr lang="en-GB" smtClean="0"/>
              <a:t>‹#›</a:t>
            </a:fld>
            <a:endParaRPr lang="en-GB"/>
          </a:p>
        </p:txBody>
      </p:sp>
    </p:spTree>
    <p:extLst>
      <p:ext uri="{BB962C8B-B14F-4D97-AF65-F5344CB8AC3E}">
        <p14:creationId xmlns:p14="http://schemas.microsoft.com/office/powerpoint/2010/main" val="350716990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14417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65324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4F7D2D-06A6-42AF-9CC8-0DBFEAF90BD2}" type="slidenum">
              <a:rPr lang="en-GB" altLang="en-US" smtClean="0"/>
              <a:pPr/>
              <a:t>20</a:t>
            </a:fld>
            <a:endParaRPr lang="en-GB" altLang="en-US"/>
          </a:p>
        </p:txBody>
      </p:sp>
    </p:spTree>
    <p:extLst>
      <p:ext uri="{BB962C8B-B14F-4D97-AF65-F5344CB8AC3E}">
        <p14:creationId xmlns:p14="http://schemas.microsoft.com/office/powerpoint/2010/main" val="110143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4F7D2D-06A6-42AF-9CC8-0DBFEAF90BD2}" type="slidenum">
              <a:rPr lang="en-GB" altLang="en-US" smtClean="0"/>
              <a:pPr/>
              <a:t>21</a:t>
            </a:fld>
            <a:endParaRPr lang="en-GB" altLang="en-US"/>
          </a:p>
        </p:txBody>
      </p:sp>
    </p:spTree>
    <p:extLst>
      <p:ext uri="{BB962C8B-B14F-4D97-AF65-F5344CB8AC3E}">
        <p14:creationId xmlns:p14="http://schemas.microsoft.com/office/powerpoint/2010/main" val="3290102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128647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3904200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692017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840913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75D11F-C9B9-4904-B609-3EA4E4BD7BD8}" type="slidenum">
              <a:rPr lang="en-GB" smtClean="0"/>
              <a:t>29</a:t>
            </a:fld>
            <a:endParaRPr lang="en-GB" dirty="0"/>
          </a:p>
        </p:txBody>
      </p:sp>
    </p:spTree>
    <p:extLst>
      <p:ext uri="{BB962C8B-B14F-4D97-AF65-F5344CB8AC3E}">
        <p14:creationId xmlns:p14="http://schemas.microsoft.com/office/powerpoint/2010/main" val="2612145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Pervasiveness of bias and groupthink: Sunstein CR. Going to extremes: how like minds unite and divide. Oxford: Oxford University Press, 2009:1–6.</a:t>
            </a:r>
          </a:p>
          <a:p>
            <a:endParaRPr lang="en-GB" baseline="0" dirty="0"/>
          </a:p>
          <a:p>
            <a:r>
              <a:rPr lang="en-GB" dirty="0"/>
              <a:t>Emotional distress in nonconformity via amygdala: </a:t>
            </a:r>
            <a:r>
              <a:rPr lang="en-GB" dirty="0" err="1"/>
              <a:t>Berns</a:t>
            </a:r>
            <a:r>
              <a:rPr lang="en-GB" dirty="0"/>
              <a:t> GS, Chappelow J, Zink CF, et al. Neurobiological correlates of social conformity and independence during mental rotation. </a:t>
            </a:r>
            <a:r>
              <a:rPr lang="en-GB" dirty="0" err="1"/>
              <a:t>Biol</a:t>
            </a:r>
            <a:r>
              <a:rPr lang="en-GB" dirty="0"/>
              <a:t> Psychiatry 2005;58:245–53.</a:t>
            </a:r>
          </a:p>
          <a:p>
            <a:endParaRPr lang="en-GB" dirty="0"/>
          </a:p>
          <a:p>
            <a:r>
              <a:rPr lang="en-GB" dirty="0"/>
              <a:t>Dissenting opinion reduces bias: Nemeth C, </a:t>
            </a:r>
            <a:r>
              <a:rPr lang="en-GB" dirty="0" err="1"/>
              <a:t>Mayseless</a:t>
            </a:r>
            <a:r>
              <a:rPr lang="en-GB" dirty="0"/>
              <a:t> O, Sherman J, et al. Exposure to dissent and recall of information. J </a:t>
            </a:r>
            <a:r>
              <a:rPr lang="en-GB" dirty="0" err="1"/>
              <a:t>Pers</a:t>
            </a:r>
            <a:r>
              <a:rPr lang="en-GB" dirty="0"/>
              <a:t> Soc </a:t>
            </a:r>
            <a:r>
              <a:rPr lang="en-GB" dirty="0" err="1"/>
              <a:t>Psychol</a:t>
            </a:r>
            <a:r>
              <a:rPr lang="en-GB" dirty="0"/>
              <a:t> 1990;58:429–37.</a:t>
            </a:r>
          </a:p>
        </p:txBody>
      </p:sp>
      <p:sp>
        <p:nvSpPr>
          <p:cNvPr id="4" name="Slide Number Placeholder 3"/>
          <p:cNvSpPr>
            <a:spLocks noGrp="1"/>
          </p:cNvSpPr>
          <p:nvPr>
            <p:ph type="sldNum" sz="quarter" idx="10"/>
          </p:nvPr>
        </p:nvSpPr>
        <p:spPr/>
        <p:txBody>
          <a:bodyPr/>
          <a:lstStyle/>
          <a:p>
            <a:fld id="{CB75D11F-C9B9-4904-B609-3EA4E4BD7BD8}" type="slidenum">
              <a:rPr lang="en-GB" smtClean="0"/>
              <a:t>30</a:t>
            </a:fld>
            <a:endParaRPr lang="en-GB" dirty="0"/>
          </a:p>
        </p:txBody>
      </p:sp>
    </p:spTree>
    <p:extLst>
      <p:ext uri="{BB962C8B-B14F-4D97-AF65-F5344CB8AC3E}">
        <p14:creationId xmlns:p14="http://schemas.microsoft.com/office/powerpoint/2010/main" val="1044261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342639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75D11F-C9B9-4904-B609-3EA4E4BD7BD8}" type="slidenum">
              <a:rPr lang="en-GB" smtClean="0"/>
              <a:t>7</a:t>
            </a:fld>
            <a:endParaRPr lang="en-GB" dirty="0"/>
          </a:p>
        </p:txBody>
      </p:sp>
    </p:spTree>
    <p:extLst>
      <p:ext uri="{BB962C8B-B14F-4D97-AF65-F5344CB8AC3E}">
        <p14:creationId xmlns:p14="http://schemas.microsoft.com/office/powerpoint/2010/main" val="326306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02389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382280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1916230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7667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7413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2976462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en-US"/>
              <a:t>BABEL Workshop Bristol 14 April</a:t>
            </a:r>
            <a:endParaRPr lang="en-GB"/>
          </a:p>
        </p:txBody>
      </p:sp>
    </p:spTree>
    <p:extLst>
      <p:ext uri="{BB962C8B-B14F-4D97-AF65-F5344CB8AC3E}">
        <p14:creationId xmlns:p14="http://schemas.microsoft.com/office/powerpoint/2010/main" val="1132520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4" descr="Logo-white-transpgif"/>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81050" y="-819150"/>
            <a:ext cx="969433"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UoB-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5652" y="549275"/>
            <a:ext cx="3600449"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City panora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p:nvSpPr>
        <p:spPr bwMode="auto">
          <a:xfrm>
            <a:off x="857251" y="5897563"/>
            <a:ext cx="819996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a:p>
        </p:txBody>
      </p:sp>
      <p:grpSp>
        <p:nvGrpSpPr>
          <p:cNvPr id="8" name="Group 9"/>
          <p:cNvGrpSpPr>
            <a:grpSpLocks/>
          </p:cNvGrpSpPr>
          <p:nvPr/>
        </p:nvGrpSpPr>
        <p:grpSpPr bwMode="auto">
          <a:xfrm>
            <a:off x="0" y="5932488"/>
            <a:ext cx="12192000" cy="939800"/>
            <a:chOff x="0" y="3737"/>
            <a:chExt cx="5760" cy="592"/>
          </a:xfrm>
        </p:grpSpPr>
        <p:sp>
          <p:nvSpPr>
            <p:cNvPr id="9" name="Rectangle 10"/>
            <p:cNvSpPr>
              <a:spLocks noChangeArrowheads="1"/>
            </p:cNvSpPr>
            <p:nvPr/>
          </p:nvSpPr>
          <p:spPr bwMode="auto">
            <a:xfrm>
              <a:off x="0" y="3737"/>
              <a:ext cx="5760" cy="592"/>
            </a:xfrm>
            <a:prstGeom prst="rect">
              <a:avLst/>
            </a:prstGeom>
            <a:solidFill>
              <a:srgbClr val="2858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pic>
          <p:nvPicPr>
            <p:cNvPr id="10" name="Picture 11" descr="footer-crest-template crop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2" y="3776"/>
              <a:ext cx="176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1" y="533400"/>
            <a:ext cx="29591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840318" y="2570164"/>
            <a:ext cx="11010900" cy="676275"/>
          </a:xfrm>
        </p:spPr>
        <p:txBody>
          <a:bodyPr lIns="0" tIns="0" rIns="0" bIns="0" anchor="t"/>
          <a:lstStyle>
            <a:lvl1pPr marL="0" indent="0">
              <a:buFontTx/>
              <a:buNone/>
              <a:defRPr/>
            </a:lvl1pPr>
          </a:lstStyle>
          <a:p>
            <a:r>
              <a:rPr lang="en-US"/>
              <a:t>Click to edit Master title style</a:t>
            </a:r>
            <a:endParaRPr lang="en-GB"/>
          </a:p>
        </p:txBody>
      </p:sp>
      <p:sp>
        <p:nvSpPr>
          <p:cNvPr id="5123" name="Rectangle 3"/>
          <p:cNvSpPr>
            <a:spLocks noGrp="1" noChangeArrowheads="1"/>
          </p:cNvSpPr>
          <p:nvPr>
            <p:ph type="subTitle" idx="1"/>
          </p:nvPr>
        </p:nvSpPr>
        <p:spPr>
          <a:xfrm>
            <a:off x="836085" y="3235326"/>
            <a:ext cx="11010900" cy="658813"/>
          </a:xfrm>
        </p:spPr>
        <p:txBody>
          <a:bodyPr lIns="0" tIns="0" rIns="0" bIns="0"/>
          <a:lstStyle>
            <a:lvl1pPr marL="0" indent="0">
              <a:buFontTx/>
              <a:buNone/>
              <a:defRPr sz="3600"/>
            </a:lvl1pPr>
          </a:lstStyle>
          <a:p>
            <a:r>
              <a:rPr lang="en-US"/>
              <a:t>Click to edit Master subtitle style</a:t>
            </a:r>
            <a:endParaRPr lang="en-GB"/>
          </a:p>
        </p:txBody>
      </p:sp>
    </p:spTree>
    <p:extLst>
      <p:ext uri="{BB962C8B-B14F-4D97-AF65-F5344CB8AC3E}">
        <p14:creationId xmlns:p14="http://schemas.microsoft.com/office/powerpoint/2010/main" val="627819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103010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599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8"/>
            <a:ext cx="8026400" cy="5599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164000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AFCFB4B-B16B-4828-B996-9E71ECBA6FF5}" type="slidenum">
              <a:rPr lang="en-GB" altLang="en-US"/>
              <a:pPr>
                <a:defRPr/>
              </a:pPr>
              <a:t>‹#›</a:t>
            </a:fld>
            <a:endParaRPr lang="en-GB" altLang="en-US"/>
          </a:p>
        </p:txBody>
      </p:sp>
    </p:spTree>
    <p:extLst>
      <p:ext uri="{BB962C8B-B14F-4D97-AF65-F5344CB8AC3E}">
        <p14:creationId xmlns:p14="http://schemas.microsoft.com/office/powerpoint/2010/main" val="3384065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D29F32C-CC07-4F0A-8BD4-85E92C6EE6A4}" type="slidenum">
              <a:rPr lang="en-GB" altLang="en-US"/>
              <a:pPr>
                <a:defRPr/>
              </a:pPr>
              <a:t>‹#›</a:t>
            </a:fld>
            <a:endParaRPr lang="en-GB" altLang="en-US"/>
          </a:p>
        </p:txBody>
      </p:sp>
    </p:spTree>
    <p:extLst>
      <p:ext uri="{BB962C8B-B14F-4D97-AF65-F5344CB8AC3E}">
        <p14:creationId xmlns:p14="http://schemas.microsoft.com/office/powerpoint/2010/main" val="2003597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6724379-F01C-4006-A648-8B72421DAC9B}" type="slidenum">
              <a:rPr lang="en-GB" altLang="en-US"/>
              <a:pPr>
                <a:defRPr/>
              </a:pPr>
              <a:t>‹#›</a:t>
            </a:fld>
            <a:endParaRPr lang="en-GB" altLang="en-US"/>
          </a:p>
        </p:txBody>
      </p:sp>
    </p:spTree>
    <p:extLst>
      <p:ext uri="{BB962C8B-B14F-4D97-AF65-F5344CB8AC3E}">
        <p14:creationId xmlns:p14="http://schemas.microsoft.com/office/powerpoint/2010/main" val="1036740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241047B-5C37-417B-96D6-2830CD53C0C1}" type="slidenum">
              <a:rPr lang="en-GB" altLang="en-US"/>
              <a:pPr>
                <a:defRPr/>
              </a:pPr>
              <a:t>‹#›</a:t>
            </a:fld>
            <a:endParaRPr lang="en-GB" altLang="en-US"/>
          </a:p>
        </p:txBody>
      </p:sp>
    </p:spTree>
    <p:extLst>
      <p:ext uri="{BB962C8B-B14F-4D97-AF65-F5344CB8AC3E}">
        <p14:creationId xmlns:p14="http://schemas.microsoft.com/office/powerpoint/2010/main" val="2952926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DB02A9C-6A49-4AE9-AC8F-2FF527CED3D1}" type="slidenum">
              <a:rPr lang="en-GB" altLang="en-US"/>
              <a:pPr>
                <a:defRPr/>
              </a:pPr>
              <a:t>‹#›</a:t>
            </a:fld>
            <a:endParaRPr lang="en-GB" altLang="en-US"/>
          </a:p>
        </p:txBody>
      </p:sp>
    </p:spTree>
    <p:extLst>
      <p:ext uri="{BB962C8B-B14F-4D97-AF65-F5344CB8AC3E}">
        <p14:creationId xmlns:p14="http://schemas.microsoft.com/office/powerpoint/2010/main" val="3219141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1926229-02DD-43EB-ACF5-59F4955016C0}" type="slidenum">
              <a:rPr lang="en-GB" altLang="en-US"/>
              <a:pPr>
                <a:defRPr/>
              </a:pPr>
              <a:t>‹#›</a:t>
            </a:fld>
            <a:endParaRPr lang="en-GB" altLang="en-US"/>
          </a:p>
        </p:txBody>
      </p:sp>
    </p:spTree>
    <p:extLst>
      <p:ext uri="{BB962C8B-B14F-4D97-AF65-F5344CB8AC3E}">
        <p14:creationId xmlns:p14="http://schemas.microsoft.com/office/powerpoint/2010/main" val="409276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40CDF007-1D05-404E-9755-D610557125DA}" type="slidenum">
              <a:rPr lang="en-GB" altLang="en-US"/>
              <a:pPr>
                <a:defRPr/>
              </a:pPr>
              <a:t>‹#›</a:t>
            </a:fld>
            <a:endParaRPr lang="en-GB" altLang="en-US"/>
          </a:p>
        </p:txBody>
      </p:sp>
    </p:spTree>
    <p:extLst>
      <p:ext uri="{BB962C8B-B14F-4D97-AF65-F5344CB8AC3E}">
        <p14:creationId xmlns:p14="http://schemas.microsoft.com/office/powerpoint/2010/main" val="3314602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54DA08A-CB00-4DB7-8290-E87813ACE980}" type="slidenum">
              <a:rPr lang="en-GB" altLang="en-US"/>
              <a:pPr>
                <a:defRPr/>
              </a:pPr>
              <a:t>‹#›</a:t>
            </a:fld>
            <a:endParaRPr lang="en-GB" altLang="en-US"/>
          </a:p>
        </p:txBody>
      </p:sp>
    </p:spTree>
    <p:extLst>
      <p:ext uri="{BB962C8B-B14F-4D97-AF65-F5344CB8AC3E}">
        <p14:creationId xmlns:p14="http://schemas.microsoft.com/office/powerpoint/2010/main" val="560594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2837795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C76D0B1-BA69-47C1-98F4-E0C67B8F5948}" type="slidenum">
              <a:rPr lang="en-GB" altLang="en-US"/>
              <a:pPr>
                <a:defRPr/>
              </a:pPr>
              <a:t>‹#›</a:t>
            </a:fld>
            <a:endParaRPr lang="en-GB" altLang="en-US"/>
          </a:p>
        </p:txBody>
      </p:sp>
    </p:spTree>
    <p:extLst>
      <p:ext uri="{BB962C8B-B14F-4D97-AF65-F5344CB8AC3E}">
        <p14:creationId xmlns:p14="http://schemas.microsoft.com/office/powerpoint/2010/main" val="235739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EDF2D21-294E-4D85-AF51-C1F8A95158D6}" type="slidenum">
              <a:rPr lang="en-GB" altLang="en-US"/>
              <a:pPr>
                <a:defRPr/>
              </a:pPr>
              <a:t>‹#›</a:t>
            </a:fld>
            <a:endParaRPr lang="en-GB" altLang="en-US"/>
          </a:p>
        </p:txBody>
      </p:sp>
    </p:spTree>
    <p:extLst>
      <p:ext uri="{BB962C8B-B14F-4D97-AF65-F5344CB8AC3E}">
        <p14:creationId xmlns:p14="http://schemas.microsoft.com/office/powerpoint/2010/main" val="1270610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F924725-EF30-45D9-AEE5-85ADAAAAA974}" type="slidenum">
              <a:rPr lang="en-GB" altLang="en-US"/>
              <a:pPr>
                <a:defRPr/>
              </a:pPr>
              <a:t>‹#›</a:t>
            </a:fld>
            <a:endParaRPr lang="en-GB" altLang="en-US"/>
          </a:p>
        </p:txBody>
      </p:sp>
    </p:spTree>
    <p:extLst>
      <p:ext uri="{BB962C8B-B14F-4D97-AF65-F5344CB8AC3E}">
        <p14:creationId xmlns:p14="http://schemas.microsoft.com/office/powerpoint/2010/main" val="196918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2D4B422-2B24-4A48-8EC7-BAD21705B75E}" type="slidenum">
              <a:rPr lang="en-GB" altLang="en-US"/>
              <a:pPr>
                <a:defRPr/>
              </a:pPr>
              <a:t>‹#›</a:t>
            </a:fld>
            <a:endParaRPr lang="en-GB" altLang="en-US"/>
          </a:p>
        </p:txBody>
      </p:sp>
    </p:spTree>
    <p:extLst>
      <p:ext uri="{BB962C8B-B14F-4D97-AF65-F5344CB8AC3E}">
        <p14:creationId xmlns:p14="http://schemas.microsoft.com/office/powerpoint/2010/main" val="2992055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0248D8F-37FE-48B6-9F41-B132BBAE4BE8}" type="slidenum">
              <a:rPr lang="en-GB" altLang="en-US"/>
              <a:pPr>
                <a:defRPr/>
              </a:pPr>
              <a:t>‹#›</a:t>
            </a:fld>
            <a:endParaRPr lang="en-GB" altLang="en-US"/>
          </a:p>
        </p:txBody>
      </p:sp>
    </p:spTree>
    <p:extLst>
      <p:ext uri="{BB962C8B-B14F-4D97-AF65-F5344CB8AC3E}">
        <p14:creationId xmlns:p14="http://schemas.microsoft.com/office/powerpoint/2010/main" val="3146279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4193765-9237-4EBE-9A41-B5CF95FD1585}" type="slidenum">
              <a:rPr lang="en-GB" altLang="en-US"/>
              <a:pPr>
                <a:defRPr/>
              </a:pPr>
              <a:t>‹#›</a:t>
            </a:fld>
            <a:endParaRPr lang="en-GB" altLang="en-US"/>
          </a:p>
        </p:txBody>
      </p:sp>
    </p:spTree>
    <p:extLst>
      <p:ext uri="{BB962C8B-B14F-4D97-AF65-F5344CB8AC3E}">
        <p14:creationId xmlns:p14="http://schemas.microsoft.com/office/powerpoint/2010/main" val="1285084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EF96377-B941-4ABB-B149-88563E8F1978}" type="slidenum">
              <a:rPr lang="en-GB" altLang="en-US"/>
              <a:pPr>
                <a:defRPr/>
              </a:pPr>
              <a:t>‹#›</a:t>
            </a:fld>
            <a:endParaRPr lang="en-GB" altLang="en-US"/>
          </a:p>
        </p:txBody>
      </p:sp>
    </p:spTree>
    <p:extLst>
      <p:ext uri="{BB962C8B-B14F-4D97-AF65-F5344CB8AC3E}">
        <p14:creationId xmlns:p14="http://schemas.microsoft.com/office/powerpoint/2010/main" val="4139028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1F75835A-F660-46AC-9AC5-3B43140F87B0}" type="slidenum">
              <a:rPr lang="en-GB" altLang="en-US"/>
              <a:pPr>
                <a:defRPr/>
              </a:pPr>
              <a:t>‹#›</a:t>
            </a:fld>
            <a:endParaRPr lang="en-GB" altLang="en-US"/>
          </a:p>
        </p:txBody>
      </p:sp>
    </p:spTree>
    <p:extLst>
      <p:ext uri="{BB962C8B-B14F-4D97-AF65-F5344CB8AC3E}">
        <p14:creationId xmlns:p14="http://schemas.microsoft.com/office/powerpoint/2010/main" val="1711537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448263E-2DFC-4C87-8260-56AED9966E8E}" type="slidenum">
              <a:rPr lang="en-GB" altLang="en-US"/>
              <a:pPr>
                <a:defRPr/>
              </a:pPr>
              <a:t>‹#›</a:t>
            </a:fld>
            <a:endParaRPr lang="en-GB" altLang="en-US"/>
          </a:p>
        </p:txBody>
      </p:sp>
    </p:spTree>
    <p:extLst>
      <p:ext uri="{BB962C8B-B14F-4D97-AF65-F5344CB8AC3E}">
        <p14:creationId xmlns:p14="http://schemas.microsoft.com/office/powerpoint/2010/main" val="36840466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7A17B64-0F58-4ABE-AB8C-C778837E77A6}" type="slidenum">
              <a:rPr lang="en-GB" altLang="en-US"/>
              <a:pPr>
                <a:defRPr/>
              </a:pPr>
              <a:t>‹#›</a:t>
            </a:fld>
            <a:endParaRPr lang="en-GB" altLang="en-US"/>
          </a:p>
        </p:txBody>
      </p:sp>
    </p:spTree>
    <p:extLst>
      <p:ext uri="{BB962C8B-B14F-4D97-AF65-F5344CB8AC3E}">
        <p14:creationId xmlns:p14="http://schemas.microsoft.com/office/powerpoint/2010/main" val="1178420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3400105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0A22923-79DD-44B8-A000-487539942F2A}" type="slidenum">
              <a:rPr lang="en-GB" altLang="en-US"/>
              <a:pPr>
                <a:defRPr/>
              </a:pPr>
              <a:t>‹#›</a:t>
            </a:fld>
            <a:endParaRPr lang="en-GB" altLang="en-US"/>
          </a:p>
        </p:txBody>
      </p:sp>
    </p:spTree>
    <p:extLst>
      <p:ext uri="{BB962C8B-B14F-4D97-AF65-F5344CB8AC3E}">
        <p14:creationId xmlns:p14="http://schemas.microsoft.com/office/powerpoint/2010/main" val="31350479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FC8CBA1-90EB-40FA-9244-F6DB9AA7AADA}" type="slidenum">
              <a:rPr lang="en-GB" altLang="en-US"/>
              <a:pPr>
                <a:defRPr/>
              </a:pPr>
              <a:t>‹#›</a:t>
            </a:fld>
            <a:endParaRPr lang="en-GB" altLang="en-US"/>
          </a:p>
        </p:txBody>
      </p:sp>
    </p:spTree>
    <p:extLst>
      <p:ext uri="{BB962C8B-B14F-4D97-AF65-F5344CB8AC3E}">
        <p14:creationId xmlns:p14="http://schemas.microsoft.com/office/powerpoint/2010/main" val="24696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DC06267-FD53-40D7-A5F6-BD0B2E285998}" type="slidenum">
              <a:rPr lang="en-GB" altLang="en-US"/>
              <a:pPr>
                <a:defRPr/>
              </a:pPr>
              <a:t>‹#›</a:t>
            </a:fld>
            <a:endParaRPr lang="en-GB" altLang="en-US"/>
          </a:p>
        </p:txBody>
      </p:sp>
    </p:spTree>
    <p:extLst>
      <p:ext uri="{BB962C8B-B14F-4D97-AF65-F5344CB8AC3E}">
        <p14:creationId xmlns:p14="http://schemas.microsoft.com/office/powerpoint/2010/main" val="1845881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301B988-917D-4D8F-8BBB-B74B560F27EC}" type="slidenum">
              <a:rPr lang="en-GB" altLang="en-US"/>
              <a:pPr>
                <a:defRPr/>
              </a:pPr>
              <a:t>‹#›</a:t>
            </a:fld>
            <a:endParaRPr lang="en-GB" altLang="en-US"/>
          </a:p>
        </p:txBody>
      </p:sp>
    </p:spTree>
    <p:extLst>
      <p:ext uri="{BB962C8B-B14F-4D97-AF65-F5344CB8AC3E}">
        <p14:creationId xmlns:p14="http://schemas.microsoft.com/office/powerpoint/2010/main" val="1418184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F230CC-0BDE-43A3-B097-A6E595C253B1}" type="slidenum">
              <a:rPr lang="en-GB" altLang="en-US"/>
              <a:pPr>
                <a:defRPr/>
              </a:pPr>
              <a:t>‹#›</a:t>
            </a:fld>
            <a:endParaRPr lang="en-GB" altLang="en-US"/>
          </a:p>
        </p:txBody>
      </p:sp>
    </p:spTree>
    <p:extLst>
      <p:ext uri="{BB962C8B-B14F-4D97-AF65-F5344CB8AC3E}">
        <p14:creationId xmlns:p14="http://schemas.microsoft.com/office/powerpoint/2010/main" val="3284404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E2A8CE8-4105-45DD-9AA9-0814856CAA52}" type="slidenum">
              <a:rPr lang="en-GB" altLang="en-US"/>
              <a:pPr>
                <a:defRPr/>
              </a:pPr>
              <a:t>‹#›</a:t>
            </a:fld>
            <a:endParaRPr lang="en-GB" altLang="en-US"/>
          </a:p>
        </p:txBody>
      </p:sp>
    </p:spTree>
    <p:extLst>
      <p:ext uri="{BB962C8B-B14F-4D97-AF65-F5344CB8AC3E}">
        <p14:creationId xmlns:p14="http://schemas.microsoft.com/office/powerpoint/2010/main" val="870273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5D60016-5C50-4986-8614-0C74E35AD660}" type="slidenum">
              <a:rPr lang="en-GB" altLang="en-US"/>
              <a:pPr>
                <a:defRPr/>
              </a:pPr>
              <a:t>‹#›</a:t>
            </a:fld>
            <a:endParaRPr lang="en-GB" altLang="en-US"/>
          </a:p>
        </p:txBody>
      </p:sp>
    </p:spTree>
    <p:extLst>
      <p:ext uri="{BB962C8B-B14F-4D97-AF65-F5344CB8AC3E}">
        <p14:creationId xmlns:p14="http://schemas.microsoft.com/office/powerpoint/2010/main" val="1773693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FDC20FC-A2E9-4B5C-8324-7A9F48706D04}" type="slidenum">
              <a:rPr lang="en-GB" altLang="en-US"/>
              <a:pPr>
                <a:defRPr/>
              </a:pPr>
              <a:t>‹#›</a:t>
            </a:fld>
            <a:endParaRPr lang="en-GB" altLang="en-US"/>
          </a:p>
        </p:txBody>
      </p:sp>
    </p:spTree>
    <p:extLst>
      <p:ext uri="{BB962C8B-B14F-4D97-AF65-F5344CB8AC3E}">
        <p14:creationId xmlns:p14="http://schemas.microsoft.com/office/powerpoint/2010/main" val="2212808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692E4C90-6AE8-4A62-A203-E43F3177E392}" type="slidenum">
              <a:rPr lang="en-GB" altLang="en-US"/>
              <a:pPr>
                <a:defRPr/>
              </a:pPr>
              <a:t>‹#›</a:t>
            </a:fld>
            <a:endParaRPr lang="en-GB" altLang="en-US"/>
          </a:p>
        </p:txBody>
      </p:sp>
    </p:spTree>
    <p:extLst>
      <p:ext uri="{BB962C8B-B14F-4D97-AF65-F5344CB8AC3E}">
        <p14:creationId xmlns:p14="http://schemas.microsoft.com/office/powerpoint/2010/main" val="35250156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697EA223-ECE3-4E6D-81F3-C4885696A96A}" type="slidenum">
              <a:rPr lang="en-GB" altLang="en-US"/>
              <a:pPr>
                <a:defRPr/>
              </a:pPr>
              <a:t>‹#›</a:t>
            </a:fld>
            <a:endParaRPr lang="en-GB" altLang="en-US"/>
          </a:p>
        </p:txBody>
      </p:sp>
    </p:spTree>
    <p:extLst>
      <p:ext uri="{BB962C8B-B14F-4D97-AF65-F5344CB8AC3E}">
        <p14:creationId xmlns:p14="http://schemas.microsoft.com/office/powerpoint/2010/main" val="3594408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5384800" cy="427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0"/>
            <a:ext cx="5384800" cy="4273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3533255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013F2653-3988-421A-94D2-6F2269EC2D52}" type="slidenum">
              <a:rPr lang="en-GB" altLang="en-US"/>
              <a:pPr>
                <a:defRPr/>
              </a:pPr>
              <a:t>‹#›</a:t>
            </a:fld>
            <a:endParaRPr lang="en-GB" altLang="en-US"/>
          </a:p>
        </p:txBody>
      </p:sp>
    </p:spTree>
    <p:extLst>
      <p:ext uri="{BB962C8B-B14F-4D97-AF65-F5344CB8AC3E}">
        <p14:creationId xmlns:p14="http://schemas.microsoft.com/office/powerpoint/2010/main" val="537052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5C7B832-7AD0-4034-973B-DA546B7900A2}" type="slidenum">
              <a:rPr lang="en-GB" altLang="en-US"/>
              <a:pPr>
                <a:defRPr/>
              </a:pPr>
              <a:t>‹#›</a:t>
            </a:fld>
            <a:endParaRPr lang="en-GB" altLang="en-US"/>
          </a:p>
        </p:txBody>
      </p:sp>
    </p:spTree>
    <p:extLst>
      <p:ext uri="{BB962C8B-B14F-4D97-AF65-F5344CB8AC3E}">
        <p14:creationId xmlns:p14="http://schemas.microsoft.com/office/powerpoint/2010/main" val="191475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F7EC281-E2B3-4089-81F6-C2862FD1EAED}" type="slidenum">
              <a:rPr lang="en-GB" altLang="en-US"/>
              <a:pPr>
                <a:defRPr/>
              </a:pPr>
              <a:t>‹#›</a:t>
            </a:fld>
            <a:endParaRPr lang="en-GB" altLang="en-US"/>
          </a:p>
        </p:txBody>
      </p:sp>
    </p:spTree>
    <p:extLst>
      <p:ext uri="{BB962C8B-B14F-4D97-AF65-F5344CB8AC3E}">
        <p14:creationId xmlns:p14="http://schemas.microsoft.com/office/powerpoint/2010/main" val="24144583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BFF11F9-0BC5-48C9-9D32-136381B9DC27}" type="slidenum">
              <a:rPr lang="en-GB" altLang="en-US"/>
              <a:pPr>
                <a:defRPr/>
              </a:pPr>
              <a:t>‹#›</a:t>
            </a:fld>
            <a:endParaRPr lang="en-GB" altLang="en-US"/>
          </a:p>
        </p:txBody>
      </p:sp>
    </p:spTree>
    <p:extLst>
      <p:ext uri="{BB962C8B-B14F-4D97-AF65-F5344CB8AC3E}">
        <p14:creationId xmlns:p14="http://schemas.microsoft.com/office/powerpoint/2010/main" val="1298733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C21C5D6-A590-4A47-AA56-ADE0F90ED263}" type="slidenum">
              <a:rPr lang="en-GB" altLang="en-US"/>
              <a:pPr>
                <a:defRPr/>
              </a:pPr>
              <a:t>‹#›</a:t>
            </a:fld>
            <a:endParaRPr lang="en-GB" altLang="en-US"/>
          </a:p>
        </p:txBody>
      </p:sp>
    </p:spTree>
    <p:extLst>
      <p:ext uri="{BB962C8B-B14F-4D97-AF65-F5344CB8AC3E}">
        <p14:creationId xmlns:p14="http://schemas.microsoft.com/office/powerpoint/2010/main" val="3587595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092945F-96A3-47D0-AB83-11070D12EFFA}" type="slidenum">
              <a:rPr lang="en-GB" altLang="en-US"/>
              <a:pPr>
                <a:defRPr/>
              </a:pPr>
              <a:t>‹#›</a:t>
            </a:fld>
            <a:endParaRPr lang="en-GB" altLang="en-US"/>
          </a:p>
        </p:txBody>
      </p:sp>
    </p:spTree>
    <p:extLst>
      <p:ext uri="{BB962C8B-B14F-4D97-AF65-F5344CB8AC3E}">
        <p14:creationId xmlns:p14="http://schemas.microsoft.com/office/powerpoint/2010/main" val="7932636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0762C23-89E8-4241-86C5-D55756DAA04A}" type="slidenum">
              <a:rPr lang="en-GB" altLang="en-US"/>
              <a:pPr>
                <a:defRPr/>
              </a:pPr>
              <a:t>‹#›</a:t>
            </a:fld>
            <a:endParaRPr lang="en-GB" altLang="en-US"/>
          </a:p>
        </p:txBody>
      </p:sp>
    </p:spTree>
    <p:extLst>
      <p:ext uri="{BB962C8B-B14F-4D97-AF65-F5344CB8AC3E}">
        <p14:creationId xmlns:p14="http://schemas.microsoft.com/office/powerpoint/2010/main" val="42342335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43961CC-E82F-4658-B3E6-75AFC671BD27}" type="slidenum">
              <a:rPr lang="en-GB" altLang="en-US"/>
              <a:pPr>
                <a:defRPr/>
              </a:pPr>
              <a:t>‹#›</a:t>
            </a:fld>
            <a:endParaRPr lang="en-GB" altLang="en-US"/>
          </a:p>
        </p:txBody>
      </p:sp>
    </p:spTree>
    <p:extLst>
      <p:ext uri="{BB962C8B-B14F-4D97-AF65-F5344CB8AC3E}">
        <p14:creationId xmlns:p14="http://schemas.microsoft.com/office/powerpoint/2010/main" val="1447235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3F26B65-D0F8-4D5C-86CF-1B104D2D140C}" type="slidenum">
              <a:rPr lang="en-GB" altLang="en-US"/>
              <a:pPr>
                <a:defRPr/>
              </a:pPr>
              <a:t>‹#›</a:t>
            </a:fld>
            <a:endParaRPr lang="en-GB" altLang="en-US"/>
          </a:p>
        </p:txBody>
      </p:sp>
    </p:spTree>
    <p:extLst>
      <p:ext uri="{BB962C8B-B14F-4D97-AF65-F5344CB8AC3E}">
        <p14:creationId xmlns:p14="http://schemas.microsoft.com/office/powerpoint/2010/main" val="2375118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CDDC80B3-2AE9-4A1A-98D3-6715F479C95F}" type="slidenum">
              <a:rPr lang="en-GB" altLang="en-US"/>
              <a:pPr>
                <a:defRPr/>
              </a:pPr>
              <a:t>‹#›</a:t>
            </a:fld>
            <a:endParaRPr lang="en-GB" altLang="en-US"/>
          </a:p>
        </p:txBody>
      </p:sp>
    </p:spTree>
    <p:extLst>
      <p:ext uri="{BB962C8B-B14F-4D97-AF65-F5344CB8AC3E}">
        <p14:creationId xmlns:p14="http://schemas.microsoft.com/office/powerpoint/2010/main" val="262941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34632607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A31D4100-636A-47B5-B0FD-8817C5DFEFF0}" type="slidenum">
              <a:rPr lang="en-GB" altLang="en-US"/>
              <a:pPr>
                <a:defRPr/>
              </a:pPr>
              <a:t>‹#›</a:t>
            </a:fld>
            <a:endParaRPr lang="en-GB" altLang="en-US"/>
          </a:p>
        </p:txBody>
      </p:sp>
    </p:spTree>
    <p:extLst>
      <p:ext uri="{BB962C8B-B14F-4D97-AF65-F5344CB8AC3E}">
        <p14:creationId xmlns:p14="http://schemas.microsoft.com/office/powerpoint/2010/main" val="2047831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9D77BF9-0B51-4E3E-B2A2-C24C62F00AFE}" type="slidenum">
              <a:rPr lang="en-GB" altLang="en-US"/>
              <a:pPr>
                <a:defRPr/>
              </a:pPr>
              <a:t>‹#›</a:t>
            </a:fld>
            <a:endParaRPr lang="en-GB" altLang="en-US"/>
          </a:p>
        </p:txBody>
      </p:sp>
    </p:spTree>
    <p:extLst>
      <p:ext uri="{BB962C8B-B14F-4D97-AF65-F5344CB8AC3E}">
        <p14:creationId xmlns:p14="http://schemas.microsoft.com/office/powerpoint/2010/main" val="2891660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FCB10D9-DD11-42AB-8B1D-8717487297A6}" type="slidenum">
              <a:rPr lang="en-GB" altLang="en-US"/>
              <a:pPr>
                <a:defRPr/>
              </a:pPr>
              <a:t>‹#›</a:t>
            </a:fld>
            <a:endParaRPr lang="en-GB" altLang="en-US"/>
          </a:p>
        </p:txBody>
      </p:sp>
    </p:spTree>
    <p:extLst>
      <p:ext uri="{BB962C8B-B14F-4D97-AF65-F5344CB8AC3E}">
        <p14:creationId xmlns:p14="http://schemas.microsoft.com/office/powerpoint/2010/main" val="4020332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DBCE945A-809A-4B70-8B3C-37BB37DDCC81}" type="slidenum">
              <a:rPr lang="en-GB" altLang="en-US"/>
              <a:pPr>
                <a:defRPr/>
              </a:pPr>
              <a:t>‹#›</a:t>
            </a:fld>
            <a:endParaRPr lang="en-GB" altLang="en-US"/>
          </a:p>
        </p:txBody>
      </p:sp>
    </p:spTree>
    <p:extLst>
      <p:ext uri="{BB962C8B-B14F-4D97-AF65-F5344CB8AC3E}">
        <p14:creationId xmlns:p14="http://schemas.microsoft.com/office/powerpoint/2010/main" val="3294346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656DD07-42A3-4E12-8345-5CCBB6261E5B}" type="slidenum">
              <a:rPr lang="en-GB" altLang="en-US"/>
              <a:pPr>
                <a:defRPr/>
              </a:pPr>
              <a:t>‹#›</a:t>
            </a:fld>
            <a:endParaRPr lang="en-GB" altLang="en-US"/>
          </a:p>
        </p:txBody>
      </p:sp>
    </p:spTree>
    <p:extLst>
      <p:ext uri="{BB962C8B-B14F-4D97-AF65-F5344CB8AC3E}">
        <p14:creationId xmlns:p14="http://schemas.microsoft.com/office/powerpoint/2010/main" val="840503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C206A40-B9AE-4F48-994D-30700F19247C}" type="slidenum">
              <a:rPr lang="en-GB" altLang="en-US"/>
              <a:pPr>
                <a:defRPr/>
              </a:pPr>
              <a:t>‹#›</a:t>
            </a:fld>
            <a:endParaRPr lang="en-GB" altLang="en-US"/>
          </a:p>
        </p:txBody>
      </p:sp>
    </p:spTree>
    <p:extLst>
      <p:ext uri="{BB962C8B-B14F-4D97-AF65-F5344CB8AC3E}">
        <p14:creationId xmlns:p14="http://schemas.microsoft.com/office/powerpoint/2010/main" val="316738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896199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286601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3227045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fld id="{E402E4F3-8D9D-42B2-9A44-174D881EB808}" type="slidenum">
              <a:rPr lang="en-GB" smtClean="0"/>
              <a:t>‹#›</a:t>
            </a:fld>
            <a:endParaRPr lang="en-GB"/>
          </a:p>
        </p:txBody>
      </p:sp>
    </p:spTree>
    <p:extLst>
      <p:ext uri="{BB962C8B-B14F-4D97-AF65-F5344CB8AC3E}">
        <p14:creationId xmlns:p14="http://schemas.microsoft.com/office/powerpoint/2010/main" val="1221905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5932488"/>
            <a:ext cx="12192000" cy="939800"/>
            <a:chOff x="0" y="3737"/>
            <a:chExt cx="5760" cy="592"/>
          </a:xfrm>
        </p:grpSpPr>
        <p:sp>
          <p:nvSpPr>
            <p:cNvPr id="5132" name="Rectangle 3"/>
            <p:cNvSpPr>
              <a:spLocks noChangeArrowheads="1"/>
            </p:cNvSpPr>
            <p:nvPr/>
          </p:nvSpPr>
          <p:spPr bwMode="auto">
            <a:xfrm>
              <a:off x="0" y="3737"/>
              <a:ext cx="5760" cy="592"/>
            </a:xfrm>
            <a:prstGeom prst="rect">
              <a:avLst/>
            </a:prstGeom>
            <a:solidFill>
              <a:srgbClr val="2858B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pic>
          <p:nvPicPr>
            <p:cNvPr id="5133" name="Picture 4" descr="footer-crest-template croppe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92" y="3776"/>
              <a:ext cx="176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Rectangle 5"/>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4" name="Rectangle 6"/>
          <p:cNvSpPr>
            <a:spLocks noGrp="1" noChangeArrowheads="1"/>
          </p:cNvSpPr>
          <p:nvPr>
            <p:ph type="body" idx="1"/>
          </p:nvPr>
        </p:nvSpPr>
        <p:spPr bwMode="auto">
          <a:xfrm>
            <a:off x="609600" y="1600200"/>
            <a:ext cx="10972800"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103" name="Rectangle 7"/>
          <p:cNvSpPr>
            <a:spLocks noGrp="1" noChangeArrowheads="1"/>
          </p:cNvSpPr>
          <p:nvPr>
            <p:ph type="sldNum" sz="quarter" idx="4"/>
          </p:nvPr>
        </p:nvSpPr>
        <p:spPr bwMode="auto">
          <a:xfrm>
            <a:off x="11377084" y="73025"/>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2400" b="1" smtClean="0">
                <a:solidFill>
                  <a:srgbClr val="B01C2E"/>
                </a:solidFill>
              </a:defRPr>
            </a:lvl1pPr>
          </a:lstStyle>
          <a:p>
            <a:fld id="{E402E4F3-8D9D-42B2-9A44-174D881EB808}" type="slidenum">
              <a:rPr lang="en-GB" smtClean="0"/>
              <a:t>‹#›</a:t>
            </a:fld>
            <a:endParaRPr lang="en-GB"/>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09601" y="5988120"/>
            <a:ext cx="2301359" cy="828536"/>
          </a:xfrm>
          <a:prstGeom prst="rect">
            <a:avLst/>
          </a:prstGeom>
        </p:spPr>
      </p:pic>
    </p:spTree>
    <p:extLst>
      <p:ext uri="{BB962C8B-B14F-4D97-AF65-F5344CB8AC3E}">
        <p14:creationId xmlns:p14="http://schemas.microsoft.com/office/powerpoint/2010/main" val="1682871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441325" indent="-441325" algn="l" rtl="0" eaLnBrk="1" fontAlgn="base" hangingPunct="1">
        <a:spcBef>
          <a:spcPct val="0"/>
        </a:spcBef>
        <a:spcAft>
          <a:spcPct val="0"/>
        </a:spcAft>
        <a:buBlip>
          <a:blip r:embed="rId15"/>
        </a:buBlip>
        <a:defRPr sz="4400">
          <a:solidFill>
            <a:srgbClr val="B01C2E"/>
          </a:solidFill>
          <a:latin typeface="+mj-lt"/>
          <a:ea typeface="+mj-ea"/>
          <a:cs typeface="+mj-cs"/>
        </a:defRPr>
      </a:lvl1pPr>
      <a:lvl2pPr marL="441325" indent="-441325" algn="l" rtl="0" eaLnBrk="1" fontAlgn="base" hangingPunct="1">
        <a:spcBef>
          <a:spcPct val="0"/>
        </a:spcBef>
        <a:spcAft>
          <a:spcPct val="0"/>
        </a:spcAft>
        <a:buBlip>
          <a:blip r:embed="rId15"/>
        </a:buBlip>
        <a:defRPr sz="4400">
          <a:solidFill>
            <a:srgbClr val="B01C2E"/>
          </a:solidFill>
          <a:latin typeface="Arial" charset="0"/>
        </a:defRPr>
      </a:lvl2pPr>
      <a:lvl3pPr marL="441325" indent="-441325" algn="l" rtl="0" eaLnBrk="1" fontAlgn="base" hangingPunct="1">
        <a:spcBef>
          <a:spcPct val="0"/>
        </a:spcBef>
        <a:spcAft>
          <a:spcPct val="0"/>
        </a:spcAft>
        <a:buBlip>
          <a:blip r:embed="rId15"/>
        </a:buBlip>
        <a:defRPr sz="4400">
          <a:solidFill>
            <a:srgbClr val="B01C2E"/>
          </a:solidFill>
          <a:latin typeface="Arial" charset="0"/>
        </a:defRPr>
      </a:lvl3pPr>
      <a:lvl4pPr marL="441325" indent="-441325" algn="l" rtl="0" eaLnBrk="1" fontAlgn="base" hangingPunct="1">
        <a:spcBef>
          <a:spcPct val="0"/>
        </a:spcBef>
        <a:spcAft>
          <a:spcPct val="0"/>
        </a:spcAft>
        <a:buBlip>
          <a:blip r:embed="rId15"/>
        </a:buBlip>
        <a:defRPr sz="4400">
          <a:solidFill>
            <a:srgbClr val="B01C2E"/>
          </a:solidFill>
          <a:latin typeface="Arial" charset="0"/>
        </a:defRPr>
      </a:lvl4pPr>
      <a:lvl5pPr marL="441325" indent="-441325" algn="l" rtl="0" eaLnBrk="1" fontAlgn="base" hangingPunct="1">
        <a:spcBef>
          <a:spcPct val="0"/>
        </a:spcBef>
        <a:spcAft>
          <a:spcPct val="0"/>
        </a:spcAft>
        <a:buBlip>
          <a:blip r:embed="rId15"/>
        </a:buBlip>
        <a:defRPr sz="4400">
          <a:solidFill>
            <a:srgbClr val="B01C2E"/>
          </a:solidFill>
          <a:latin typeface="Arial" charset="0"/>
        </a:defRPr>
      </a:lvl5pPr>
      <a:lvl6pPr marL="898525" indent="-441325" algn="l" rtl="0" eaLnBrk="1" fontAlgn="base" hangingPunct="1">
        <a:spcBef>
          <a:spcPct val="0"/>
        </a:spcBef>
        <a:spcAft>
          <a:spcPct val="0"/>
        </a:spcAft>
        <a:buBlip>
          <a:blip r:embed="rId15"/>
        </a:buBlip>
        <a:defRPr sz="4400">
          <a:solidFill>
            <a:srgbClr val="B01C2E"/>
          </a:solidFill>
          <a:latin typeface="Arial" charset="0"/>
        </a:defRPr>
      </a:lvl6pPr>
      <a:lvl7pPr marL="1355725" indent="-441325" algn="l" rtl="0" eaLnBrk="1" fontAlgn="base" hangingPunct="1">
        <a:spcBef>
          <a:spcPct val="0"/>
        </a:spcBef>
        <a:spcAft>
          <a:spcPct val="0"/>
        </a:spcAft>
        <a:buBlip>
          <a:blip r:embed="rId15"/>
        </a:buBlip>
        <a:defRPr sz="4400">
          <a:solidFill>
            <a:srgbClr val="B01C2E"/>
          </a:solidFill>
          <a:latin typeface="Arial" charset="0"/>
        </a:defRPr>
      </a:lvl7pPr>
      <a:lvl8pPr marL="1812925" indent="-441325" algn="l" rtl="0" eaLnBrk="1" fontAlgn="base" hangingPunct="1">
        <a:spcBef>
          <a:spcPct val="0"/>
        </a:spcBef>
        <a:spcAft>
          <a:spcPct val="0"/>
        </a:spcAft>
        <a:buBlip>
          <a:blip r:embed="rId15"/>
        </a:buBlip>
        <a:defRPr sz="4400">
          <a:solidFill>
            <a:srgbClr val="B01C2E"/>
          </a:solidFill>
          <a:latin typeface="Arial" charset="0"/>
        </a:defRPr>
      </a:lvl8pPr>
      <a:lvl9pPr marL="2270125" indent="-441325" algn="l" rtl="0" eaLnBrk="1" fontAlgn="base" hangingPunct="1">
        <a:spcBef>
          <a:spcPct val="0"/>
        </a:spcBef>
        <a:spcAft>
          <a:spcPct val="0"/>
        </a:spcAft>
        <a:buBlip>
          <a:blip r:embed="rId15"/>
        </a:buBlip>
        <a:defRPr sz="4400">
          <a:solidFill>
            <a:srgbClr val="B01C2E"/>
          </a:solidFill>
          <a:latin typeface="Arial" charset="0"/>
        </a:defRPr>
      </a:lvl9pPr>
    </p:titleStyle>
    <p:bodyStyle>
      <a:lvl1pPr marL="342900" indent="-342900" algn="l" rtl="0" eaLnBrk="1" fontAlgn="base" hangingPunct="1">
        <a:spcBef>
          <a:spcPct val="20000"/>
        </a:spcBef>
        <a:spcAft>
          <a:spcPct val="0"/>
        </a:spcAft>
        <a:buClr>
          <a:srgbClr val="2858BB"/>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2858BB"/>
        </a:buClr>
        <a:buChar char="•"/>
        <a:defRPr sz="2800">
          <a:solidFill>
            <a:schemeClr val="tx1"/>
          </a:solidFill>
          <a:latin typeface="+mn-lt"/>
        </a:defRPr>
      </a:lvl2pPr>
      <a:lvl3pPr marL="1143000" indent="-228600" algn="l" rtl="0" eaLnBrk="1" fontAlgn="base" hangingPunct="1">
        <a:spcBef>
          <a:spcPct val="20000"/>
        </a:spcBef>
        <a:spcAft>
          <a:spcPct val="0"/>
        </a:spcAft>
        <a:buClr>
          <a:srgbClr val="2858BB"/>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878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GB"/>
          </a:p>
        </p:txBody>
      </p:sp>
      <p:sp>
        <p:nvSpPr>
          <p:cNvPr id="11878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Times New Roman" pitchFamily="18" charset="0"/>
              </a:defRPr>
            </a:lvl1pPr>
          </a:lstStyle>
          <a:p>
            <a:pPr>
              <a:defRPr/>
            </a:pPr>
            <a:endParaRPr lang="en-GB"/>
          </a:p>
        </p:txBody>
      </p:sp>
      <p:sp>
        <p:nvSpPr>
          <p:cNvPr id="11879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cs typeface="Times New Roman" panose="02020603050405020304" pitchFamily="18" charset="0"/>
              </a:defRPr>
            </a:lvl1pPr>
          </a:lstStyle>
          <a:p>
            <a:pPr>
              <a:defRPr/>
            </a:pPr>
            <a:fld id="{4389242D-06B8-445E-A351-8AE4D75C5C4C}" type="slidenum">
              <a:rPr lang="en-GB" altLang="en-US"/>
              <a:pPr>
                <a:defRPr/>
              </a:pPr>
              <a:t>‹#›</a:t>
            </a:fld>
            <a:endParaRPr lang="en-GB" altLang="en-US"/>
          </a:p>
        </p:txBody>
      </p:sp>
      <p:grpSp>
        <p:nvGrpSpPr>
          <p:cNvPr id="1031" name="Group 8"/>
          <p:cNvGrpSpPr>
            <a:grpSpLocks/>
          </p:cNvGrpSpPr>
          <p:nvPr/>
        </p:nvGrpSpPr>
        <p:grpSpPr bwMode="auto">
          <a:xfrm>
            <a:off x="0" y="0"/>
            <a:ext cx="4267200" cy="6858000"/>
            <a:chOff x="0" y="0"/>
            <a:chExt cx="2016" cy="4320"/>
          </a:xfrm>
        </p:grpSpPr>
        <p:sp>
          <p:nvSpPr>
            <p:cNvPr id="1032" name="Rectangle 9"/>
            <p:cNvSpPr>
              <a:spLocks noChangeArrowheads="1"/>
            </p:cNvSpPr>
            <p:nvPr userDrawn="1"/>
          </p:nvSpPr>
          <p:spPr bwMode="auto">
            <a:xfrm>
              <a:off x="0" y="0"/>
              <a:ext cx="480"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1033" name="Freeform 10"/>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339966"/>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GB" sz="1800"/>
            </a:p>
          </p:txBody>
        </p:sp>
      </p:grpSp>
    </p:spTree>
    <p:extLst>
      <p:ext uri="{BB962C8B-B14F-4D97-AF65-F5344CB8AC3E}">
        <p14:creationId xmlns:p14="http://schemas.microsoft.com/office/powerpoint/2010/main" val="12237381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162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GB"/>
          </a:p>
        </p:txBody>
      </p:sp>
      <p:sp>
        <p:nvSpPr>
          <p:cNvPr id="11162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Times New Roman" pitchFamily="18" charset="0"/>
              </a:defRPr>
            </a:lvl1pPr>
          </a:lstStyle>
          <a:p>
            <a:pPr>
              <a:defRPr/>
            </a:pPr>
            <a:endParaRPr lang="en-GB"/>
          </a:p>
        </p:txBody>
      </p:sp>
      <p:sp>
        <p:nvSpPr>
          <p:cNvPr id="11162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cs typeface="Times New Roman" panose="02020603050405020304" pitchFamily="18" charset="0"/>
              </a:defRPr>
            </a:lvl1pPr>
          </a:lstStyle>
          <a:p>
            <a:pPr>
              <a:defRPr/>
            </a:pPr>
            <a:fld id="{FF20E3C0-4A8C-4D80-BAD4-554B4FEFF7B3}" type="slidenum">
              <a:rPr lang="en-GB" altLang="en-US"/>
              <a:pPr>
                <a:defRPr/>
              </a:pPr>
              <a:t>‹#›</a:t>
            </a:fld>
            <a:endParaRPr lang="en-GB" altLang="en-US"/>
          </a:p>
        </p:txBody>
      </p:sp>
      <p:grpSp>
        <p:nvGrpSpPr>
          <p:cNvPr id="2055" name="Group 8"/>
          <p:cNvGrpSpPr>
            <a:grpSpLocks/>
          </p:cNvGrpSpPr>
          <p:nvPr/>
        </p:nvGrpSpPr>
        <p:grpSpPr bwMode="auto">
          <a:xfrm>
            <a:off x="0" y="0"/>
            <a:ext cx="4267200" cy="6858000"/>
            <a:chOff x="0" y="0"/>
            <a:chExt cx="2016" cy="4320"/>
          </a:xfrm>
        </p:grpSpPr>
        <p:sp>
          <p:nvSpPr>
            <p:cNvPr id="2056" name="Rectangle 9"/>
            <p:cNvSpPr>
              <a:spLocks noChangeArrowheads="1"/>
            </p:cNvSpPr>
            <p:nvPr userDrawn="1"/>
          </p:nvSpPr>
          <p:spPr bwMode="auto">
            <a:xfrm>
              <a:off x="0" y="0"/>
              <a:ext cx="480" cy="432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1800"/>
            </a:p>
          </p:txBody>
        </p:sp>
        <p:sp>
          <p:nvSpPr>
            <p:cNvPr id="2057" name="Freeform 10"/>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339966"/>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endParaRPr lang="en-GB" sz="1800"/>
            </a:p>
          </p:txBody>
        </p:sp>
      </p:grpSp>
    </p:spTree>
    <p:extLst>
      <p:ext uri="{BB962C8B-B14F-4D97-AF65-F5344CB8AC3E}">
        <p14:creationId xmlns:p14="http://schemas.microsoft.com/office/powerpoint/2010/main" val="160076487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1469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GB"/>
          </a:p>
        </p:txBody>
      </p:sp>
      <p:sp>
        <p:nvSpPr>
          <p:cNvPr id="11469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Times New Roman" pitchFamily="18" charset="0"/>
              </a:defRPr>
            </a:lvl1pPr>
          </a:lstStyle>
          <a:p>
            <a:pPr>
              <a:defRPr/>
            </a:pPr>
            <a:endParaRPr lang="en-GB"/>
          </a:p>
        </p:txBody>
      </p:sp>
      <p:sp>
        <p:nvSpPr>
          <p:cNvPr id="11469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cs typeface="Times New Roman" panose="02020603050405020304" pitchFamily="18" charset="0"/>
              </a:defRPr>
            </a:lvl1pPr>
          </a:lstStyle>
          <a:p>
            <a:pPr>
              <a:defRPr/>
            </a:pPr>
            <a:fld id="{FBFA10AC-0126-45EA-B9B3-8BD7CA996718}" type="slidenum">
              <a:rPr lang="en-GB" altLang="en-US"/>
              <a:pPr>
                <a:defRPr/>
              </a:pPr>
              <a:t>‹#›</a:t>
            </a:fld>
            <a:endParaRPr lang="en-GB" altLang="en-US"/>
          </a:p>
        </p:txBody>
      </p:sp>
    </p:spTree>
    <p:extLst>
      <p:ext uri="{BB962C8B-B14F-4D97-AF65-F5344CB8AC3E}">
        <p14:creationId xmlns:p14="http://schemas.microsoft.com/office/powerpoint/2010/main" val="33793916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65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cs typeface="Times New Roman" pitchFamily="18" charset="0"/>
              </a:defRPr>
            </a:lvl1pPr>
          </a:lstStyle>
          <a:p>
            <a:pPr>
              <a:defRPr/>
            </a:pPr>
            <a:endParaRPr lang="en-GB"/>
          </a:p>
        </p:txBody>
      </p:sp>
      <p:sp>
        <p:nvSpPr>
          <p:cNvPr id="1065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Times New Roman" pitchFamily="18" charset="0"/>
              </a:defRPr>
            </a:lvl1pPr>
          </a:lstStyle>
          <a:p>
            <a:pPr>
              <a:defRPr/>
            </a:pPr>
            <a:endParaRPr lang="en-GB"/>
          </a:p>
        </p:txBody>
      </p:sp>
      <p:sp>
        <p:nvSpPr>
          <p:cNvPr id="1065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Times New Roman" panose="02020603050405020304" pitchFamily="18" charset="0"/>
                <a:cs typeface="Times New Roman" panose="02020603050405020304" pitchFamily="18" charset="0"/>
              </a:defRPr>
            </a:lvl1pPr>
          </a:lstStyle>
          <a:p>
            <a:pPr>
              <a:defRPr/>
            </a:pPr>
            <a:fld id="{9ECBB506-3BE0-460B-A44D-54ECDC28F563}" type="slidenum">
              <a:rPr lang="en-GB" altLang="en-US"/>
              <a:pPr>
                <a:defRPr/>
              </a:pPr>
              <a:t>‹#›</a:t>
            </a:fld>
            <a:endParaRPr lang="en-GB" altLang="en-US"/>
          </a:p>
        </p:txBody>
      </p:sp>
    </p:spTree>
    <p:extLst>
      <p:ext uri="{BB962C8B-B14F-4D97-AF65-F5344CB8AC3E}">
        <p14:creationId xmlns:p14="http://schemas.microsoft.com/office/powerpoint/2010/main" val="6363356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www.ukcen.net/" TargetMode="External"/><Relationship Id="rId4"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ukcen.ne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p:cNvSpPr>
            <a:spLocks noChangeArrowheads="1"/>
          </p:cNvSpPr>
          <p:nvPr/>
        </p:nvSpPr>
        <p:spPr bwMode="auto">
          <a:xfrm>
            <a:off x="1881188" y="5457825"/>
            <a:ext cx="3847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rgbClr val="2858BB"/>
              </a:buClr>
              <a:buChar char="•"/>
              <a:defRPr sz="3200">
                <a:solidFill>
                  <a:schemeClr val="tx1"/>
                </a:solidFill>
                <a:latin typeface="Arial" panose="020B0604020202020204" pitchFamily="34" charset="0"/>
              </a:defRPr>
            </a:lvl1pPr>
            <a:lvl2pPr marL="742950" indent="-285750">
              <a:spcBef>
                <a:spcPct val="20000"/>
              </a:spcBef>
              <a:buClr>
                <a:srgbClr val="2858BB"/>
              </a:buClr>
              <a:buChar char="•"/>
              <a:defRPr sz="2800">
                <a:solidFill>
                  <a:schemeClr val="tx1"/>
                </a:solidFill>
                <a:latin typeface="Arial" panose="020B0604020202020204" pitchFamily="34" charset="0"/>
              </a:defRPr>
            </a:lvl2pPr>
            <a:lvl3pPr marL="1143000" indent="-228600">
              <a:spcBef>
                <a:spcPct val="20000"/>
              </a:spcBef>
              <a:buClr>
                <a:srgbClr val="2858BB"/>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200">
                <a:solidFill>
                  <a:srgbClr val="000000"/>
                </a:solidFill>
                <a:latin typeface="Times New Roman" panose="02020603050405020304" pitchFamily="18" charset="0"/>
                <a:cs typeface="Times New Roman" panose="02020603050405020304" pitchFamily="18" charset="0"/>
              </a:rPr>
              <a:t> </a:t>
            </a:r>
            <a:endParaRPr lang="en-US" altLang="en-US" sz="1200">
              <a:latin typeface="Times New Roman" panose="02020603050405020304" pitchFamily="18" charset="0"/>
              <a:cs typeface="Times New Roman" panose="02020603050405020304" pitchFamily="18" charset="0"/>
            </a:endParaRPr>
          </a:p>
        </p:txBody>
      </p:sp>
      <p:sp>
        <p:nvSpPr>
          <p:cNvPr id="12" name="Title 1"/>
          <p:cNvSpPr>
            <a:spLocks noGrp="1"/>
          </p:cNvSpPr>
          <p:nvPr>
            <p:ph type="ctrTitle"/>
          </p:nvPr>
        </p:nvSpPr>
        <p:spPr>
          <a:xfrm>
            <a:off x="923375" y="2033180"/>
            <a:ext cx="5467593" cy="676275"/>
          </a:xfrm>
        </p:spPr>
        <p:txBody>
          <a:bodyPr/>
          <a:lstStyle/>
          <a:p>
            <a:r>
              <a:rPr lang="en-GB" sz="3600" b="1" dirty="0"/>
              <a:t>Ethical decision-making: principles and practice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7275" y="4580266"/>
            <a:ext cx="1642058" cy="788232"/>
          </a:xfrm>
          <a:prstGeom prst="rect">
            <a:avLst/>
          </a:prstGeom>
        </p:spPr>
      </p:pic>
      <p:sp>
        <p:nvSpPr>
          <p:cNvPr id="9" name="Subtitle 2"/>
          <p:cNvSpPr txBox="1">
            <a:spLocks/>
          </p:cNvSpPr>
          <p:nvPr/>
        </p:nvSpPr>
        <p:spPr bwMode="auto">
          <a:xfrm>
            <a:off x="727371" y="4447838"/>
            <a:ext cx="9583441" cy="1181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spcBef>
                <a:spcPct val="20000"/>
              </a:spcBef>
              <a:spcAft>
                <a:spcPct val="0"/>
              </a:spcAft>
              <a:buClr>
                <a:srgbClr val="2858BB"/>
              </a:buClr>
              <a:buFontTx/>
              <a:buNone/>
              <a:defRPr sz="3600">
                <a:solidFill>
                  <a:schemeClr val="tx1"/>
                </a:solidFill>
                <a:latin typeface="+mn-lt"/>
                <a:ea typeface="+mn-ea"/>
                <a:cs typeface="+mn-cs"/>
              </a:defRPr>
            </a:lvl1pPr>
            <a:lvl2pPr marL="742950" indent="-285750" algn="l" rtl="0" eaLnBrk="0" fontAlgn="base" hangingPunct="0">
              <a:spcBef>
                <a:spcPct val="20000"/>
              </a:spcBef>
              <a:spcAft>
                <a:spcPct val="0"/>
              </a:spcAft>
              <a:buClr>
                <a:srgbClr val="2858BB"/>
              </a:buClr>
              <a:buChar char="•"/>
              <a:defRPr sz="2800">
                <a:solidFill>
                  <a:schemeClr val="tx1"/>
                </a:solidFill>
                <a:latin typeface="+mn-lt"/>
              </a:defRPr>
            </a:lvl2pPr>
            <a:lvl3pPr marL="1143000" indent="-228600" algn="l" rtl="0" eaLnBrk="0" fontAlgn="base" hangingPunct="0">
              <a:spcBef>
                <a:spcPct val="20000"/>
              </a:spcBef>
              <a:spcAft>
                <a:spcPct val="0"/>
              </a:spcAft>
              <a:buClr>
                <a:srgbClr val="2858BB"/>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GB" sz="2600" b="1" kern="0" dirty="0"/>
              <a:t>Dr Giles Birchley</a:t>
            </a:r>
          </a:p>
          <a:p>
            <a:r>
              <a:rPr lang="en-GB" sz="2400" i="1" kern="0" dirty="0"/>
              <a:t>Research Fellow, Centre for Ethics in Medicine</a:t>
            </a:r>
          </a:p>
          <a:p>
            <a:r>
              <a:rPr lang="en-GB" sz="2400" i="1" kern="0" dirty="0"/>
              <a:t>Trustee (2018-2021), UK Clinical Ethics Network, </a:t>
            </a:r>
          </a:p>
        </p:txBody>
      </p:sp>
      <p:sp>
        <p:nvSpPr>
          <p:cNvPr id="2" name="TextBox 1">
            <a:extLst>
              <a:ext uri="{FF2B5EF4-FFF2-40B4-BE49-F238E27FC236}">
                <a16:creationId xmlns:a16="http://schemas.microsoft.com/office/drawing/2014/main" id="{6215B4F5-D16C-40D5-9EA3-F0508A27EF22}"/>
              </a:ext>
            </a:extLst>
          </p:cNvPr>
          <p:cNvSpPr txBox="1"/>
          <p:nvPr/>
        </p:nvSpPr>
        <p:spPr>
          <a:xfrm>
            <a:off x="518901" y="6035408"/>
            <a:ext cx="10146890" cy="646331"/>
          </a:xfrm>
          <a:prstGeom prst="rect">
            <a:avLst/>
          </a:prstGeom>
          <a:noFill/>
        </p:spPr>
        <p:txBody>
          <a:bodyPr wrap="square" rtlCol="0">
            <a:spAutoFit/>
          </a:bodyPr>
          <a:lstStyle/>
          <a:p>
            <a:r>
              <a:rPr lang="en-GB" dirty="0"/>
              <a:t>The Caldicott Guardian &amp; Ethical Decision Making </a:t>
            </a:r>
          </a:p>
          <a:p>
            <a:r>
              <a:rPr lang="en-GB" dirty="0"/>
              <a:t>Tuesday, 13th July 2021 </a:t>
            </a:r>
          </a:p>
        </p:txBody>
      </p:sp>
      <p:pic>
        <p:nvPicPr>
          <p:cNvPr id="4" name="Picture 3">
            <a:extLst>
              <a:ext uri="{FF2B5EF4-FFF2-40B4-BE49-F238E27FC236}">
                <a16:creationId xmlns:a16="http://schemas.microsoft.com/office/drawing/2014/main" id="{3999509A-8199-4C2E-9CE2-901CB4AF644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02241" y="2147210"/>
            <a:ext cx="3367092" cy="1683546"/>
          </a:xfrm>
          <a:prstGeom prst="rect">
            <a:avLst/>
          </a:prstGeom>
        </p:spPr>
      </p:pic>
    </p:spTree>
    <p:extLst>
      <p:ext uri="{BB962C8B-B14F-4D97-AF65-F5344CB8AC3E}">
        <p14:creationId xmlns:p14="http://schemas.microsoft.com/office/powerpoint/2010/main" val="972971693"/>
      </p:ext>
    </p:extLst>
  </p:cSld>
  <p:clrMapOvr>
    <a:masterClrMapping/>
  </p:clrMapOvr>
  <mc:AlternateContent xmlns:mc="http://schemas.openxmlformats.org/markup-compatibility/2006" xmlns:p14="http://schemas.microsoft.com/office/powerpoint/2010/main">
    <mc:Choice Requires="p14">
      <p:transition spd="slow" p14:dur="2000" advTm="10283"/>
    </mc:Choice>
    <mc:Fallback xmlns="">
      <p:transition spd="slow" advTm="102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moral decision making?</a:t>
            </a:r>
          </a:p>
        </p:txBody>
      </p:sp>
      <p:sp>
        <p:nvSpPr>
          <p:cNvPr id="3" name="Content Placeholder 2"/>
          <p:cNvSpPr>
            <a:spLocks noGrp="1"/>
          </p:cNvSpPr>
          <p:nvPr>
            <p:ph idx="1"/>
          </p:nvPr>
        </p:nvSpPr>
        <p:spPr>
          <a:xfrm>
            <a:off x="609599" y="1318846"/>
            <a:ext cx="10852728" cy="4273550"/>
          </a:xfrm>
        </p:spPr>
        <p:txBody>
          <a:bodyPr/>
          <a:lstStyle/>
          <a:p>
            <a:pPr marL="342900" marR="0" lvl="0" indent="-342900" algn="l" defTabSz="914400" rtl="0" eaLnBrk="1" fontAlgn="base" latinLnBrk="0" hangingPunct="1">
              <a:lnSpc>
                <a:spcPct val="100000"/>
              </a:lnSpc>
              <a:spcBef>
                <a:spcPct val="20000"/>
              </a:spcBef>
              <a:spcAft>
                <a:spcPct val="0"/>
              </a:spcAft>
              <a:buClr>
                <a:srgbClr val="2858BB"/>
              </a:buClr>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Experimental psychology </a:t>
            </a:r>
            <a:r>
              <a:rPr lang="en-GB" sz="2000" dirty="0">
                <a:solidFill>
                  <a:srgbClr val="000000"/>
                </a:solidFill>
                <a:latin typeface="Arial"/>
              </a:rPr>
              <a:t>suggests that some assumptions made in philosophy about moral decision-making are questionable:</a:t>
            </a:r>
          </a:p>
          <a:p>
            <a:pPr marL="342900" marR="0" lvl="0" indent="-342900" algn="l" defTabSz="914400" rtl="0" eaLnBrk="1" fontAlgn="base" latinLnBrk="0" hangingPunct="1">
              <a:lnSpc>
                <a:spcPct val="100000"/>
              </a:lnSpc>
              <a:spcBef>
                <a:spcPct val="20000"/>
              </a:spcBef>
              <a:spcAft>
                <a:spcPct val="0"/>
              </a:spcAft>
              <a:buClr>
                <a:srgbClr val="2858BB"/>
              </a:buClr>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Moral reasoning </a:t>
            </a:r>
            <a:r>
              <a:rPr lang="en-GB" sz="2000" dirty="0">
                <a:solidFill>
                  <a:srgbClr val="000000"/>
                </a:solidFill>
                <a:latin typeface="Arial"/>
              </a:rPr>
              <a:t>appears to be post-hoc</a:t>
            </a:r>
          </a:p>
          <a:p>
            <a:pPr lvl="1" indent="-342900">
              <a:defRPr/>
            </a:pPr>
            <a:r>
              <a:rPr lang="en-GB" sz="1600" dirty="0">
                <a:solidFill>
                  <a:srgbClr val="000000"/>
                </a:solidFill>
                <a:latin typeface="Arial"/>
              </a:rPr>
              <a:t>“Moral </a:t>
            </a:r>
            <a:r>
              <a:rPr lang="en-GB" sz="1600" dirty="0" err="1">
                <a:solidFill>
                  <a:srgbClr val="000000"/>
                </a:solidFill>
                <a:latin typeface="Arial"/>
              </a:rPr>
              <a:t>dumbfoundment</a:t>
            </a:r>
            <a:r>
              <a:rPr lang="en-GB" sz="1600" dirty="0">
                <a:solidFill>
                  <a:srgbClr val="000000"/>
                </a:solidFill>
                <a:latin typeface="Arial"/>
              </a:rPr>
              <a:t>” (Haidt, 2001)</a:t>
            </a:r>
          </a:p>
          <a:p>
            <a:pPr marL="342900" marR="0" lvl="0" indent="-342900" algn="l" defTabSz="914400" rtl="0" eaLnBrk="1" fontAlgn="base" latinLnBrk="0" hangingPunct="1">
              <a:lnSpc>
                <a:spcPct val="100000"/>
              </a:lnSpc>
              <a:spcBef>
                <a:spcPct val="20000"/>
              </a:spcBef>
              <a:spcAft>
                <a:spcPct val="0"/>
              </a:spcAft>
              <a:buClr>
                <a:srgbClr val="2858BB"/>
              </a:buClr>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Moral </a:t>
            </a:r>
            <a:r>
              <a:rPr lang="en-GB" sz="2000" dirty="0">
                <a:solidFill>
                  <a:srgbClr val="000000"/>
                </a:solidFill>
                <a:latin typeface="Arial"/>
              </a:rPr>
              <a:t>judgements dominated by affective systems… </a:t>
            </a:r>
          </a:p>
          <a:p>
            <a:pPr lvl="1" indent="-342900">
              <a:defRPr/>
            </a:pPr>
            <a:r>
              <a:rPr kumimoji="0" lang="en-GB" sz="1600" b="0" i="0" u="none" strike="noStrike" kern="0" cap="none" spc="0" normalizeH="0" baseline="0" noProof="0" dirty="0">
                <a:ln>
                  <a:noFill/>
                </a:ln>
                <a:solidFill>
                  <a:srgbClr val="000000"/>
                </a:solidFill>
                <a:effectLst/>
                <a:uLnTx/>
                <a:uFillTx/>
                <a:latin typeface="Arial"/>
                <a:ea typeface="+mn-ea"/>
                <a:cs typeface="+mn-cs"/>
              </a:rPr>
              <a:t>Link to bad </a:t>
            </a:r>
            <a:r>
              <a:rPr lang="en-GB" sz="1600" dirty="0">
                <a:solidFill>
                  <a:srgbClr val="000000"/>
                </a:solidFill>
                <a:ea typeface="+mn-ea"/>
                <a:cs typeface="+mn-cs"/>
              </a:rPr>
              <a:t>smells (</a:t>
            </a:r>
            <a:r>
              <a:rPr lang="en-GB" sz="1600" dirty="0" err="1">
                <a:solidFill>
                  <a:srgbClr val="000000"/>
                </a:solidFill>
                <a:ea typeface="+mn-ea"/>
                <a:cs typeface="+mn-cs"/>
              </a:rPr>
              <a:t>Schnall</a:t>
            </a:r>
            <a:r>
              <a:rPr lang="en-GB" sz="1600" dirty="0">
                <a:solidFill>
                  <a:srgbClr val="000000"/>
                </a:solidFill>
                <a:ea typeface="+mn-ea"/>
                <a:cs typeface="+mn-cs"/>
              </a:rPr>
              <a:t> et al., 2008) </a:t>
            </a:r>
            <a:r>
              <a:rPr kumimoji="0" lang="en-GB" sz="1600" b="0" i="0" u="none" strike="noStrike" kern="0" cap="none" spc="0" normalizeH="0" baseline="0" noProof="0" dirty="0">
                <a:ln>
                  <a:noFill/>
                </a:ln>
                <a:solidFill>
                  <a:srgbClr val="000000"/>
                </a:solidFill>
                <a:effectLst/>
                <a:uLnTx/>
                <a:uFillTx/>
                <a:latin typeface="Arial"/>
                <a:ea typeface="+mn-ea"/>
                <a:cs typeface="+mn-cs"/>
              </a:rPr>
              <a:t>and sweet </a:t>
            </a:r>
            <a:r>
              <a:rPr lang="en-GB" sz="1600" dirty="0">
                <a:solidFill>
                  <a:srgbClr val="000000"/>
                </a:solidFill>
                <a:ea typeface="+mn-ea"/>
                <a:cs typeface="+mn-cs"/>
              </a:rPr>
              <a:t>tastes (</a:t>
            </a:r>
            <a:r>
              <a:rPr lang="en-GB" sz="1600" dirty="0" err="1">
                <a:solidFill>
                  <a:srgbClr val="000000"/>
                </a:solidFill>
                <a:ea typeface="+mn-ea"/>
                <a:cs typeface="+mn-cs"/>
              </a:rPr>
              <a:t>Eskine</a:t>
            </a:r>
            <a:r>
              <a:rPr lang="en-GB" sz="1600" dirty="0">
                <a:solidFill>
                  <a:srgbClr val="000000"/>
                </a:solidFill>
                <a:ea typeface="+mn-ea"/>
                <a:cs typeface="+mn-cs"/>
              </a:rPr>
              <a:t> et al., 2011)</a:t>
            </a:r>
          </a:p>
          <a:p>
            <a:pPr>
              <a:defRPr/>
            </a:pPr>
            <a:r>
              <a:rPr lang="en-GB" sz="2000" dirty="0">
                <a:solidFill>
                  <a:srgbClr val="000000"/>
                </a:solidFill>
                <a:latin typeface="Arial"/>
              </a:rPr>
              <a:t>…although rationality can inhibit affective responses</a:t>
            </a:r>
          </a:p>
          <a:p>
            <a:pPr lvl="1">
              <a:defRPr/>
            </a:pPr>
            <a:r>
              <a:rPr lang="en-GB" sz="1600" dirty="0">
                <a:solidFill>
                  <a:srgbClr val="000000"/>
                </a:solidFill>
                <a:latin typeface="Arial"/>
              </a:rPr>
              <a:t>Implicit bias becomes worse after drinking alcohol (</a:t>
            </a:r>
            <a:r>
              <a:rPr lang="en-GB" sz="1600" dirty="0" err="1">
                <a:solidFill>
                  <a:srgbClr val="000000"/>
                </a:solidFill>
                <a:latin typeface="Arial"/>
              </a:rPr>
              <a:t>Bartholow</a:t>
            </a:r>
            <a:r>
              <a:rPr lang="en-GB" sz="1600" dirty="0">
                <a:solidFill>
                  <a:srgbClr val="000000"/>
                </a:solidFill>
                <a:latin typeface="Arial"/>
              </a:rPr>
              <a:t> et al., 2006)</a:t>
            </a:r>
          </a:p>
          <a:p>
            <a:pPr>
              <a:defRPr/>
            </a:pPr>
            <a:r>
              <a:rPr lang="en-GB" sz="2000" dirty="0">
                <a:solidFill>
                  <a:srgbClr val="000000"/>
                </a:solidFill>
                <a:latin typeface="Arial"/>
                <a:ea typeface="+mn-ea"/>
                <a:cs typeface="+mn-cs"/>
              </a:rPr>
              <a:t>We have little insight into our own motivations or biases</a:t>
            </a:r>
          </a:p>
          <a:p>
            <a:pPr lvl="1">
              <a:defRPr/>
            </a:pPr>
            <a:r>
              <a:rPr lang="en-GB" sz="1600" dirty="0">
                <a:solidFill>
                  <a:srgbClr val="000000"/>
                </a:solidFill>
                <a:latin typeface="Arial"/>
                <a:ea typeface="+mn-ea"/>
                <a:cs typeface="+mn-cs"/>
              </a:rPr>
              <a:t>Bystander behaviour at emergencies: inaction not attributed to number of bystanders despite reliable correlation (Latane and Nida, 1981)</a:t>
            </a:r>
          </a:p>
          <a:p>
            <a:pPr marL="0" indent="0">
              <a:buNone/>
              <a:defRPr/>
            </a:pPr>
            <a:r>
              <a:rPr lang="en-GB" sz="2000" dirty="0">
                <a:solidFill>
                  <a:srgbClr val="FF0000"/>
                </a:solidFill>
                <a:latin typeface="Arial"/>
              </a:rPr>
              <a:t>This does do mean we should not make moral judgements (we have to), but we should be aware of our limitations when doing so… moral theories may still give us starting points from which to think</a:t>
            </a:r>
            <a:endParaRPr lang="en-GB" sz="2000" dirty="0">
              <a:solidFill>
                <a:srgbClr val="FF0000"/>
              </a:solidFill>
              <a:latin typeface="Arial"/>
              <a:ea typeface="+mn-ea"/>
              <a:cs typeface="+mn-cs"/>
            </a:endParaRPr>
          </a:p>
          <a:p>
            <a:pPr>
              <a:defRPr/>
            </a:pPr>
            <a:endParaRPr lang="en-GB" sz="2000" dirty="0">
              <a:solidFill>
                <a:srgbClr val="000000"/>
              </a:solidFill>
              <a:ea typeface="+mn-ea"/>
              <a:cs typeface="+mn-cs"/>
            </a:endParaRPr>
          </a:p>
        </p:txBody>
      </p:sp>
      <p:pic>
        <p:nvPicPr>
          <p:cNvPr id="1026" name="Picture 2" descr="Sour Taste In The Mouth Stock Photo - Download Image Now ...">
            <a:extLst>
              <a:ext uri="{FF2B5EF4-FFF2-40B4-BE49-F238E27FC236}">
                <a16:creationId xmlns:a16="http://schemas.microsoft.com/office/drawing/2014/main" id="{2DA60CF6-B8CF-4F16-8C7C-4C6308A5F72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7690" y="1704082"/>
            <a:ext cx="3384999" cy="2514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237352"/>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1D4FE-9110-4D40-AA49-455847E81493}"/>
              </a:ext>
            </a:extLst>
          </p:cNvPr>
          <p:cNvSpPr>
            <a:spLocks noGrp="1"/>
          </p:cNvSpPr>
          <p:nvPr>
            <p:ph type="title"/>
          </p:nvPr>
        </p:nvSpPr>
        <p:spPr/>
        <p:txBody>
          <a:bodyPr/>
          <a:lstStyle/>
          <a:p>
            <a:r>
              <a:rPr lang="en-GB" sz="3600" dirty="0"/>
              <a:t>Moral theories and moral principles</a:t>
            </a:r>
            <a:endParaRPr lang="en-GB" sz="3600" b="1" dirty="0"/>
          </a:p>
        </p:txBody>
      </p:sp>
      <p:sp>
        <p:nvSpPr>
          <p:cNvPr id="3" name="Content Placeholder 2">
            <a:extLst>
              <a:ext uri="{FF2B5EF4-FFF2-40B4-BE49-F238E27FC236}">
                <a16:creationId xmlns:a16="http://schemas.microsoft.com/office/drawing/2014/main" id="{F9362A88-AB6E-47A7-96C9-8ACCFA2FF344}"/>
              </a:ext>
            </a:extLst>
          </p:cNvPr>
          <p:cNvSpPr>
            <a:spLocks noGrp="1"/>
          </p:cNvSpPr>
          <p:nvPr>
            <p:ph idx="1"/>
          </p:nvPr>
        </p:nvSpPr>
        <p:spPr>
          <a:xfrm>
            <a:off x="480291" y="1445596"/>
            <a:ext cx="9864981" cy="4273550"/>
          </a:xfrm>
        </p:spPr>
        <p:txBody>
          <a:bodyPr/>
          <a:lstStyle/>
          <a:p>
            <a:r>
              <a:rPr lang="en-GB" sz="2400" dirty="0"/>
              <a:t>Major moral theories in bioethics: 	Deontology (Kant);								Utilitarianism (Bentham);							Virtue Ethics (Aristotle)</a:t>
            </a:r>
          </a:p>
          <a:p>
            <a:pPr marL="0" indent="0">
              <a:buNone/>
            </a:pPr>
            <a:endParaRPr lang="en-GB" sz="2400" dirty="0"/>
          </a:p>
        </p:txBody>
      </p:sp>
      <p:graphicFrame>
        <p:nvGraphicFramePr>
          <p:cNvPr id="4" name="Table 4">
            <a:extLst>
              <a:ext uri="{FF2B5EF4-FFF2-40B4-BE49-F238E27FC236}">
                <a16:creationId xmlns:a16="http://schemas.microsoft.com/office/drawing/2014/main" id="{00D77573-AE04-4BCB-8A00-486C48EDF2D5}"/>
              </a:ext>
            </a:extLst>
          </p:cNvPr>
          <p:cNvGraphicFramePr>
            <a:graphicFrameLocks noGrp="1"/>
          </p:cNvGraphicFramePr>
          <p:nvPr>
            <p:extLst>
              <p:ext uri="{D42A27DB-BD31-4B8C-83A1-F6EECF244321}">
                <p14:modId xmlns:p14="http://schemas.microsoft.com/office/powerpoint/2010/main" val="399593788"/>
              </p:ext>
            </p:extLst>
          </p:nvPr>
        </p:nvGraphicFramePr>
        <p:xfrm>
          <a:off x="480291" y="2836768"/>
          <a:ext cx="11102108" cy="2805655"/>
        </p:xfrm>
        <a:graphic>
          <a:graphicData uri="http://schemas.openxmlformats.org/drawingml/2006/table">
            <a:tbl>
              <a:tblPr bandRow="1">
                <a:tableStyleId>{91EBBBCC-DAD2-459C-BE2E-F6DE35CF9A28}</a:tableStyleId>
              </a:tblPr>
              <a:tblGrid>
                <a:gridCol w="1072062">
                  <a:extLst>
                    <a:ext uri="{9D8B030D-6E8A-4147-A177-3AD203B41FA5}">
                      <a16:colId xmlns:a16="http://schemas.microsoft.com/office/drawing/2014/main" val="4163284911"/>
                    </a:ext>
                  </a:extLst>
                </a:gridCol>
                <a:gridCol w="3274828">
                  <a:extLst>
                    <a:ext uri="{9D8B030D-6E8A-4147-A177-3AD203B41FA5}">
                      <a16:colId xmlns:a16="http://schemas.microsoft.com/office/drawing/2014/main" val="1458631424"/>
                    </a:ext>
                  </a:extLst>
                </a:gridCol>
                <a:gridCol w="3979691">
                  <a:extLst>
                    <a:ext uri="{9D8B030D-6E8A-4147-A177-3AD203B41FA5}">
                      <a16:colId xmlns:a16="http://schemas.microsoft.com/office/drawing/2014/main" val="233942711"/>
                    </a:ext>
                  </a:extLst>
                </a:gridCol>
                <a:gridCol w="2775527">
                  <a:extLst>
                    <a:ext uri="{9D8B030D-6E8A-4147-A177-3AD203B41FA5}">
                      <a16:colId xmlns:a16="http://schemas.microsoft.com/office/drawing/2014/main" val="3645372993"/>
                    </a:ext>
                  </a:extLst>
                </a:gridCol>
              </a:tblGrid>
              <a:tr h="450958">
                <a:tc gridSpan="2">
                  <a:txBody>
                    <a:bodyPr/>
                    <a:lstStyle/>
                    <a:p>
                      <a:pPr algn="ctr"/>
                      <a:r>
                        <a:rPr lang="en-GB" b="1" i="1" dirty="0"/>
                        <a:t>Major philosopher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r>
                        <a:rPr lang="en-GB" b="1" i="1" dirty="0"/>
                        <a:t>Major philosopher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i="1" dirty="0"/>
                        <a:t>Maxim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i="1" dirty="0"/>
                        <a:t>Method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0572309"/>
                  </a:ext>
                </a:extLst>
              </a:tr>
              <a:tr h="784899">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Kant (1724-1804)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Obey the moral law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Rules 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2069116"/>
                  </a:ext>
                </a:extLst>
              </a:tr>
              <a:tr h="784899">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Bentham (1748-1832)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Maximise the good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Consequence 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3766323"/>
                  </a:ext>
                </a:extLst>
              </a:tr>
              <a:tr h="784899">
                <a:tc>
                  <a:txBody>
                    <a:bodyPr/>
                    <a:lstStyle/>
                    <a:p>
                      <a:pPr algn="ct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Aristotle (384-322 BCE)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Personal excellence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dirty="0"/>
                        <a:t>Person 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1837862"/>
                  </a:ext>
                </a:extLst>
              </a:tr>
            </a:tbl>
          </a:graphicData>
        </a:graphic>
      </p:graphicFrame>
      <p:pic>
        <p:nvPicPr>
          <p:cNvPr id="6" name="Picture 5">
            <a:extLst>
              <a:ext uri="{FF2B5EF4-FFF2-40B4-BE49-F238E27FC236}">
                <a16:creationId xmlns:a16="http://schemas.microsoft.com/office/drawing/2014/main" id="{E76C1D78-16EC-454C-96D9-0FD2CBCC8CA5}"/>
              </a:ext>
            </a:extLst>
          </p:cNvPr>
          <p:cNvPicPr>
            <a:picLocks noChangeAspect="1"/>
          </p:cNvPicPr>
          <p:nvPr/>
        </p:nvPicPr>
        <p:blipFill rotWithShape="1">
          <a:blip r:embed="rId3"/>
          <a:srcRect l="17099" r="17099"/>
          <a:stretch/>
        </p:blipFill>
        <p:spPr>
          <a:xfrm>
            <a:off x="609599" y="3359028"/>
            <a:ext cx="720764" cy="657225"/>
          </a:xfrm>
          <a:prstGeom prst="rect">
            <a:avLst/>
          </a:prstGeom>
        </p:spPr>
      </p:pic>
      <p:pic>
        <p:nvPicPr>
          <p:cNvPr id="8" name="Picture 7">
            <a:extLst>
              <a:ext uri="{FF2B5EF4-FFF2-40B4-BE49-F238E27FC236}">
                <a16:creationId xmlns:a16="http://schemas.microsoft.com/office/drawing/2014/main" id="{CC124E9B-A548-44D5-A65C-1DE0B06BA958}"/>
              </a:ext>
            </a:extLst>
          </p:cNvPr>
          <p:cNvPicPr>
            <a:picLocks noChangeAspect="1"/>
          </p:cNvPicPr>
          <p:nvPr/>
        </p:nvPicPr>
        <p:blipFill rotWithShape="1">
          <a:blip r:embed="rId4"/>
          <a:srcRect l="16996" t="10000" r="5792" b="36076"/>
          <a:stretch/>
        </p:blipFill>
        <p:spPr>
          <a:xfrm>
            <a:off x="609600" y="4141557"/>
            <a:ext cx="720763" cy="647769"/>
          </a:xfrm>
          <a:prstGeom prst="rect">
            <a:avLst/>
          </a:prstGeom>
        </p:spPr>
      </p:pic>
      <p:pic>
        <p:nvPicPr>
          <p:cNvPr id="10" name="Picture 9">
            <a:extLst>
              <a:ext uri="{FF2B5EF4-FFF2-40B4-BE49-F238E27FC236}">
                <a16:creationId xmlns:a16="http://schemas.microsoft.com/office/drawing/2014/main" id="{6B785FD4-D8C9-401C-BDB4-4679E44823E2}"/>
              </a:ext>
            </a:extLst>
          </p:cNvPr>
          <p:cNvPicPr>
            <a:picLocks noChangeAspect="1"/>
          </p:cNvPicPr>
          <p:nvPr/>
        </p:nvPicPr>
        <p:blipFill rotWithShape="1">
          <a:blip r:embed="rId5">
            <a:extLst>
              <a:ext uri="{28A0092B-C50C-407E-A947-70E740481C1C}">
                <a14:useLocalDpi xmlns:a14="http://schemas.microsoft.com/office/drawing/2010/main" val="0"/>
              </a:ext>
            </a:extLst>
          </a:blip>
          <a:srcRect t="173" b="173"/>
          <a:stretch/>
        </p:blipFill>
        <p:spPr>
          <a:xfrm>
            <a:off x="609600" y="4894446"/>
            <a:ext cx="726682" cy="657225"/>
          </a:xfrm>
          <a:prstGeom prst="rect">
            <a:avLst/>
          </a:prstGeom>
        </p:spPr>
      </p:pic>
    </p:spTree>
    <p:extLst>
      <p:ext uri="{BB962C8B-B14F-4D97-AF65-F5344CB8AC3E}">
        <p14:creationId xmlns:p14="http://schemas.microsoft.com/office/powerpoint/2010/main" val="74363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Kant: Deontology</a:t>
            </a:r>
          </a:p>
        </p:txBody>
      </p:sp>
      <p:sp>
        <p:nvSpPr>
          <p:cNvPr id="3" name="Content Placeholder 2"/>
          <p:cNvSpPr>
            <a:spLocks noGrp="1"/>
          </p:cNvSpPr>
          <p:nvPr>
            <p:ph idx="1"/>
          </p:nvPr>
        </p:nvSpPr>
        <p:spPr>
          <a:xfrm>
            <a:off x="609600" y="1417638"/>
            <a:ext cx="10972799" cy="4273550"/>
          </a:xfrm>
        </p:spPr>
        <p:txBody>
          <a:bodyPr/>
          <a:lstStyle/>
          <a:p>
            <a:r>
              <a:rPr lang="en-GB" sz="2000" dirty="0"/>
              <a:t>I have already introduced you to Kant and his idea of free-will and moral choice</a:t>
            </a:r>
          </a:p>
          <a:p>
            <a:r>
              <a:rPr lang="en-GB" sz="2000" dirty="0"/>
              <a:t>Kant’s fundamental idea is that we have “transcendental freedom”: we have freedom to </a:t>
            </a:r>
            <a:r>
              <a:rPr lang="en-GB" sz="2000" dirty="0" err="1"/>
              <a:t>intiate</a:t>
            </a:r>
            <a:r>
              <a:rPr lang="en-GB" sz="2000" dirty="0"/>
              <a:t> a chain of causation – we have free-will</a:t>
            </a:r>
          </a:p>
          <a:p>
            <a:r>
              <a:rPr lang="en-GB" sz="2000" dirty="0"/>
              <a:t>All self-conscious reasoners know what feels like to be compelled to act by duty</a:t>
            </a:r>
          </a:p>
          <a:p>
            <a:r>
              <a:rPr lang="en-GB" sz="2000" dirty="0"/>
              <a:t>Kant argues that duty is the based in the moral law: because that feeling of duty is universal, we all have access to the moral law</a:t>
            </a:r>
          </a:p>
          <a:p>
            <a:r>
              <a:rPr lang="en-GB" sz="2000" dirty="0"/>
              <a:t>Kant sets out the grounds on which any ordinary mind already knows her duty: “</a:t>
            </a:r>
            <a:r>
              <a:rPr lang="en-GB" sz="2000" i="1" dirty="0"/>
              <a:t>the categorical imperative”, </a:t>
            </a:r>
            <a:r>
              <a:rPr lang="en-GB" sz="2000" dirty="0"/>
              <a:t>of which he gives three formulations</a:t>
            </a:r>
          </a:p>
          <a:p>
            <a:pPr lvl="1"/>
            <a:r>
              <a:rPr lang="en-GB" sz="1600" dirty="0"/>
              <a:t>A moral duty must be a universal rule that applies to all equally and results in a rational world</a:t>
            </a:r>
          </a:p>
          <a:p>
            <a:pPr lvl="1"/>
            <a:r>
              <a:rPr lang="en-GB" sz="1600" dirty="0"/>
              <a:t>We must respect other people as free agents (“treat people as an end in themselves”)</a:t>
            </a:r>
          </a:p>
          <a:p>
            <a:pPr lvl="1"/>
            <a:r>
              <a:rPr lang="en-GB" sz="1600" dirty="0"/>
              <a:t>Respecting one another’s free-will and rationality will bring about a world of universal equality and reason</a:t>
            </a:r>
          </a:p>
        </p:txBody>
      </p:sp>
    </p:spTree>
    <p:extLst>
      <p:ext uri="{BB962C8B-B14F-4D97-AF65-F5344CB8AC3E}">
        <p14:creationId xmlns:p14="http://schemas.microsoft.com/office/powerpoint/2010/main" val="1361401595"/>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Kant: Deontology</a:t>
            </a:r>
          </a:p>
        </p:txBody>
      </p:sp>
      <p:sp>
        <p:nvSpPr>
          <p:cNvPr id="3" name="Content Placeholder 2"/>
          <p:cNvSpPr>
            <a:spLocks noGrp="1"/>
          </p:cNvSpPr>
          <p:nvPr>
            <p:ph idx="1"/>
          </p:nvPr>
        </p:nvSpPr>
        <p:spPr>
          <a:xfrm>
            <a:off x="609600" y="1417638"/>
            <a:ext cx="10972799" cy="4273550"/>
          </a:xfrm>
        </p:spPr>
        <p:txBody>
          <a:bodyPr/>
          <a:lstStyle/>
          <a:p>
            <a:r>
              <a:rPr lang="en-GB" sz="2000" dirty="0"/>
              <a:t>Moral laws are universal rules. They tell us the right thing to do, regardless of what may appear best at a particular time… this may entail acting to very high standards indeed:</a:t>
            </a:r>
          </a:p>
          <a:p>
            <a:r>
              <a:rPr lang="en-GB" sz="2000" dirty="0"/>
              <a:t>For example: A murder comes to my house and asks me where a friend, who has taken refuge in my home, is located. Should I lie?</a:t>
            </a:r>
          </a:p>
          <a:p>
            <a:r>
              <a:rPr lang="en-GB" sz="2000" dirty="0"/>
              <a:t>Kant says we </a:t>
            </a:r>
            <a:r>
              <a:rPr lang="en-GB" sz="2000" i="1" dirty="0"/>
              <a:t>should not </a:t>
            </a:r>
            <a:r>
              <a:rPr lang="en-GB" sz="2000" dirty="0"/>
              <a:t>lie – it is our moral duty to tell the truth</a:t>
            </a:r>
          </a:p>
          <a:p>
            <a:r>
              <a:rPr lang="en-GB" sz="2000" dirty="0"/>
              <a:t>To lie would imply contradiction – if everyone lied when they saw an advantage, it we would undermine the very basis of truth, there would be no difference between truth and lies</a:t>
            </a:r>
          </a:p>
          <a:p>
            <a:r>
              <a:rPr lang="en-GB" sz="2000" dirty="0"/>
              <a:t>Instead we must tell the truth: we must rely on the murderer’s own sense of moral duty to prevent him going through with the murder</a:t>
            </a:r>
          </a:p>
          <a:p>
            <a:pPr marL="0" indent="0">
              <a:buNone/>
            </a:pPr>
            <a:r>
              <a:rPr lang="en-GB" sz="2000" i="1" dirty="0">
                <a:solidFill>
                  <a:srgbClr val="FF0000"/>
                </a:solidFill>
              </a:rPr>
              <a:t>Kant tells us that by treating morality as dutiful following of reasoned laws (rather than picking and choosing what we do based on our immediate feelings) we can avoid selfishness and bring about a better world.</a:t>
            </a:r>
          </a:p>
          <a:p>
            <a:endParaRPr lang="en-GB" sz="2000" i="1" dirty="0"/>
          </a:p>
          <a:p>
            <a:endParaRPr lang="en-GB" sz="2000" dirty="0"/>
          </a:p>
          <a:p>
            <a:endParaRPr lang="en-GB" sz="2000" dirty="0"/>
          </a:p>
          <a:p>
            <a:pPr marL="0" indent="0">
              <a:buNone/>
            </a:pPr>
            <a:endParaRPr lang="en-GB" sz="2000" dirty="0"/>
          </a:p>
        </p:txBody>
      </p:sp>
    </p:spTree>
    <p:extLst>
      <p:ext uri="{BB962C8B-B14F-4D97-AF65-F5344CB8AC3E}">
        <p14:creationId xmlns:p14="http://schemas.microsoft.com/office/powerpoint/2010/main" val="1982129164"/>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Bentham: Utilitarianism</a:t>
            </a:r>
          </a:p>
        </p:txBody>
      </p:sp>
      <p:sp>
        <p:nvSpPr>
          <p:cNvPr id="3" name="Content Placeholder 2"/>
          <p:cNvSpPr>
            <a:spLocks noGrp="1"/>
          </p:cNvSpPr>
          <p:nvPr>
            <p:ph idx="1"/>
          </p:nvPr>
        </p:nvSpPr>
        <p:spPr>
          <a:xfrm>
            <a:off x="609601" y="1417638"/>
            <a:ext cx="10972799" cy="4273550"/>
          </a:xfrm>
        </p:spPr>
        <p:txBody>
          <a:bodyPr/>
          <a:lstStyle/>
          <a:p>
            <a:r>
              <a:rPr lang="en-GB" sz="2000" dirty="0"/>
              <a:t>Utilitarianism says that the good is always that which produces most utility: ‘The greatest good for the greatest number’</a:t>
            </a:r>
          </a:p>
          <a:p>
            <a:r>
              <a:rPr lang="en-GB" sz="2000" dirty="0"/>
              <a:t>“Utility” can be defined in different ways, but is always the only source of intrinsic value</a:t>
            </a:r>
          </a:p>
          <a:p>
            <a:r>
              <a:rPr lang="en-GB" sz="2000" dirty="0"/>
              <a:t>In Bentham’s terms utility = </a:t>
            </a:r>
            <a:r>
              <a:rPr lang="en-GB" sz="2000" i="1" dirty="0"/>
              <a:t>happiness: </a:t>
            </a:r>
            <a:r>
              <a:rPr lang="en-GB" sz="2000" dirty="0"/>
              <a:t>“</a:t>
            </a:r>
            <a:r>
              <a:rPr lang="en-GB" sz="2000" i="1" dirty="0"/>
              <a:t>Nature has placed mankind under the governance of two sovereign masters, pain and pleasure. It is for them alone to point out what we ought to do, as well as to determine what we shall do</a:t>
            </a:r>
            <a:r>
              <a:rPr lang="en-GB" sz="2000" dirty="0"/>
              <a:t>.”</a:t>
            </a:r>
          </a:p>
          <a:p>
            <a:r>
              <a:rPr lang="en-GB" sz="2000" dirty="0"/>
              <a:t>All pleasures are equal: “</a:t>
            </a:r>
            <a:r>
              <a:rPr lang="en-GB" sz="2000" i="1" dirty="0"/>
              <a:t>Quantity of pleasure being equal, pushpin </a:t>
            </a:r>
            <a:r>
              <a:rPr lang="en-GB" sz="2000" dirty="0"/>
              <a:t>[a game of darts] </a:t>
            </a:r>
            <a:r>
              <a:rPr lang="en-GB" sz="2000" i="1" dirty="0"/>
              <a:t>is as good as poetry</a:t>
            </a:r>
            <a:r>
              <a:rPr lang="en-GB" sz="2000" dirty="0"/>
              <a:t>.”</a:t>
            </a:r>
          </a:p>
          <a:p>
            <a:r>
              <a:rPr lang="en-GB" sz="2000" dirty="0"/>
              <a:t>Utilitarianism is anti-individualist: there should be no individual advantage (even for family or friends): "everybody to count for one, nobody for more than one“</a:t>
            </a:r>
          </a:p>
          <a:p>
            <a:r>
              <a:rPr lang="en-GB" sz="2000" dirty="0"/>
              <a:t>What is good is separate from what we might think of as right or wrong</a:t>
            </a:r>
          </a:p>
          <a:p>
            <a:r>
              <a:rPr lang="en-GB" sz="2000" dirty="0"/>
              <a:t>Where a law or custom is in conflict with an act that will maximise happiness, not only is the custom is wrong, but we are obliged to break it.</a:t>
            </a:r>
          </a:p>
          <a:p>
            <a:endParaRPr lang="en-GB" sz="2000" dirty="0"/>
          </a:p>
          <a:p>
            <a:endParaRPr lang="en-GB" sz="2000" dirty="0"/>
          </a:p>
          <a:p>
            <a:pPr marL="0" indent="0">
              <a:buNone/>
            </a:pPr>
            <a:br>
              <a:rPr lang="en-GB" sz="1800" spc="10" dirty="0">
                <a:solidFill>
                  <a:srgbClr val="202124"/>
                </a:solidFill>
                <a:effectLst/>
                <a:latin typeface="Arial" panose="020B0604020202020204" pitchFamily="34" charset="0"/>
                <a:ea typeface="DengXian" panose="02010600030101010101" pitchFamily="2" charset="-122"/>
              </a:rPr>
            </a:br>
            <a:endParaRPr lang="en-GB" sz="2000" dirty="0"/>
          </a:p>
          <a:p>
            <a:endParaRPr lang="en-GB" sz="2000" dirty="0"/>
          </a:p>
        </p:txBody>
      </p:sp>
    </p:spTree>
    <p:extLst>
      <p:ext uri="{BB962C8B-B14F-4D97-AF65-F5344CB8AC3E}">
        <p14:creationId xmlns:p14="http://schemas.microsoft.com/office/powerpoint/2010/main" val="392893756"/>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Bentham: Utilitarianism</a:t>
            </a:r>
          </a:p>
        </p:txBody>
      </p:sp>
      <p:sp>
        <p:nvSpPr>
          <p:cNvPr id="3" name="Content Placeholder 2"/>
          <p:cNvSpPr>
            <a:spLocks noGrp="1"/>
          </p:cNvSpPr>
          <p:nvPr>
            <p:ph idx="1"/>
          </p:nvPr>
        </p:nvSpPr>
        <p:spPr>
          <a:xfrm>
            <a:off x="609601" y="1417638"/>
            <a:ext cx="10972799" cy="4273550"/>
          </a:xfrm>
        </p:spPr>
        <p:txBody>
          <a:bodyPr/>
          <a:lstStyle/>
          <a:p>
            <a:r>
              <a:rPr lang="en-GB" sz="2000" spc="10" dirty="0">
                <a:solidFill>
                  <a:srgbClr val="202124"/>
                </a:solidFill>
                <a:latin typeface="Arial" panose="020B0604020202020204" pitchFamily="34" charset="0"/>
                <a:ea typeface="Calibri" panose="020F0502020204030204" pitchFamily="34" charset="0"/>
              </a:rPr>
              <a:t>In utilitarianism, only the consequence of our decision is important …</a:t>
            </a:r>
          </a:p>
          <a:p>
            <a:r>
              <a:rPr lang="en-GB" sz="2000" spc="10" dirty="0">
                <a:solidFill>
                  <a:srgbClr val="202124"/>
                </a:solidFill>
                <a:latin typeface="Arial" panose="020B0604020202020204" pitchFamily="34" charset="0"/>
                <a:ea typeface="Calibri" panose="020F0502020204030204" pitchFamily="34" charset="0"/>
              </a:rPr>
              <a:t>For example: Suppose I am suspicious that a prisoner knows the location of a hundred people who are suffering torture. Should I therefore torture the prisoner to get this information, and stop the suffering of a hundred people?</a:t>
            </a:r>
          </a:p>
          <a:p>
            <a:r>
              <a:rPr lang="en-GB" sz="2000" spc="10" dirty="0">
                <a:solidFill>
                  <a:srgbClr val="202124"/>
                </a:solidFill>
                <a:latin typeface="Arial" panose="020B0604020202020204" pitchFamily="34" charset="0"/>
                <a:ea typeface="Calibri" panose="020F0502020204030204" pitchFamily="34" charset="0"/>
              </a:rPr>
              <a:t>Bentham says we should torture the prisoner: “</a:t>
            </a:r>
            <a:r>
              <a:rPr lang="en-GB" sz="2000" i="1" spc="10" dirty="0">
                <a:solidFill>
                  <a:srgbClr val="202124"/>
                </a:solidFill>
                <a:latin typeface="Arial" panose="020B0604020202020204" pitchFamily="34" charset="0"/>
                <a:ea typeface="Calibri" panose="020F0502020204030204" pitchFamily="34" charset="0"/>
              </a:rPr>
              <a:t>could any pretence be made so much as to the praise of blind and vulgar humanity, by the man who to save one criminal, should determine to abandon a 100 innocent persons to the same fate?</a:t>
            </a:r>
            <a:r>
              <a:rPr lang="en-GB" sz="2000" spc="10" dirty="0">
                <a:solidFill>
                  <a:srgbClr val="202124"/>
                </a:solidFill>
                <a:latin typeface="Arial" panose="020B0604020202020204" pitchFamily="34" charset="0"/>
                <a:ea typeface="Calibri" panose="020F0502020204030204" pitchFamily="34" charset="0"/>
              </a:rPr>
              <a:t>”</a:t>
            </a:r>
          </a:p>
          <a:p>
            <a:r>
              <a:rPr lang="en-GB" sz="2000" spc="10" dirty="0">
                <a:solidFill>
                  <a:srgbClr val="202124"/>
                </a:solidFill>
                <a:latin typeface="Arial" panose="020B0604020202020204" pitchFamily="34" charset="0"/>
                <a:ea typeface="Calibri" panose="020F0502020204030204" pitchFamily="34" charset="0"/>
              </a:rPr>
              <a:t>We should set aside our qualms and realise we are morally obliged to torture the prisoner</a:t>
            </a:r>
          </a:p>
          <a:p>
            <a:pPr marL="0" indent="0">
              <a:buNone/>
            </a:pPr>
            <a:r>
              <a:rPr lang="en-GB" sz="2000" i="1" spc="10" dirty="0">
                <a:solidFill>
                  <a:srgbClr val="FF0000"/>
                </a:solidFill>
                <a:effectLst/>
                <a:ea typeface="DengXian" panose="02010600030101010101" pitchFamily="2" charset="-122"/>
              </a:rPr>
              <a:t>Utilitarianism tells us that we should always do what produces the most good, without prejudice or favour. By acting on our rational instincts according to a governing principle, we can increase the total good in society.</a:t>
            </a:r>
            <a:br>
              <a:rPr lang="en-GB" sz="1800" spc="10" dirty="0">
                <a:solidFill>
                  <a:srgbClr val="202124"/>
                </a:solidFill>
                <a:effectLst/>
                <a:latin typeface="Arial" panose="020B0604020202020204" pitchFamily="34" charset="0"/>
                <a:ea typeface="DengXian" panose="02010600030101010101" pitchFamily="2" charset="-122"/>
              </a:rPr>
            </a:br>
            <a:endParaRPr lang="en-GB" sz="2000" dirty="0"/>
          </a:p>
          <a:p>
            <a:endParaRPr lang="en-GB" sz="2000" dirty="0"/>
          </a:p>
        </p:txBody>
      </p:sp>
    </p:spTree>
    <p:extLst>
      <p:ext uri="{BB962C8B-B14F-4D97-AF65-F5344CB8AC3E}">
        <p14:creationId xmlns:p14="http://schemas.microsoft.com/office/powerpoint/2010/main" val="2938755693"/>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Aristotle: Virtue ethics</a:t>
            </a:r>
          </a:p>
        </p:txBody>
      </p:sp>
      <p:sp>
        <p:nvSpPr>
          <p:cNvPr id="3" name="Content Placeholder 2"/>
          <p:cNvSpPr>
            <a:spLocks noGrp="1"/>
          </p:cNvSpPr>
          <p:nvPr>
            <p:ph idx="1"/>
          </p:nvPr>
        </p:nvSpPr>
        <p:spPr>
          <a:xfrm>
            <a:off x="609600" y="1417638"/>
            <a:ext cx="10972799" cy="4273550"/>
          </a:xfrm>
        </p:spPr>
        <p:txBody>
          <a:bodyPr/>
          <a:lstStyle/>
          <a:p>
            <a:pPr marL="342900" lvl="1" indent="-342900"/>
            <a:r>
              <a:rPr lang="en-GB" sz="2000" dirty="0">
                <a:ea typeface="+mn-ea"/>
                <a:cs typeface="+mn-cs"/>
              </a:rPr>
              <a:t>‘Virtue ethics’ is based on three underlying concepts from Aristotle’s “</a:t>
            </a:r>
            <a:r>
              <a:rPr lang="en-GB" sz="2000" dirty="0" err="1">
                <a:ea typeface="+mn-ea"/>
                <a:cs typeface="+mn-cs"/>
              </a:rPr>
              <a:t>Nichomachean</a:t>
            </a:r>
            <a:r>
              <a:rPr lang="en-GB" sz="2000" dirty="0">
                <a:ea typeface="+mn-ea"/>
                <a:cs typeface="+mn-cs"/>
              </a:rPr>
              <a:t> Ethics” </a:t>
            </a:r>
          </a:p>
          <a:p>
            <a:pPr marL="0" lvl="2" indent="0">
              <a:buNone/>
            </a:pPr>
            <a:r>
              <a:rPr lang="en-GB" sz="2000" dirty="0">
                <a:solidFill>
                  <a:srgbClr val="FF0000"/>
                </a:solidFill>
                <a:ea typeface="+mn-ea"/>
                <a:cs typeface="+mn-cs"/>
              </a:rPr>
              <a:t>	 Virtue</a:t>
            </a:r>
            <a:r>
              <a:rPr lang="en-GB" sz="2000" dirty="0">
                <a:ea typeface="+mn-ea"/>
                <a:cs typeface="+mn-cs"/>
              </a:rPr>
              <a:t> (Arete); </a:t>
            </a:r>
            <a:r>
              <a:rPr lang="en-GB" sz="2000" dirty="0">
                <a:solidFill>
                  <a:srgbClr val="FF0000"/>
                </a:solidFill>
                <a:ea typeface="+mn-ea"/>
                <a:cs typeface="+mn-cs"/>
              </a:rPr>
              <a:t>Practical Wisdom </a:t>
            </a:r>
            <a:r>
              <a:rPr lang="en-GB" sz="2000" dirty="0">
                <a:ea typeface="+mn-ea"/>
                <a:cs typeface="+mn-cs"/>
              </a:rPr>
              <a:t>(Phronesis); </a:t>
            </a:r>
            <a:r>
              <a:rPr lang="en-GB" sz="2000" dirty="0">
                <a:solidFill>
                  <a:srgbClr val="FF0000"/>
                </a:solidFill>
                <a:ea typeface="+mn-ea"/>
                <a:cs typeface="+mn-cs"/>
              </a:rPr>
              <a:t>Flourishing</a:t>
            </a:r>
            <a:r>
              <a:rPr lang="en-GB" sz="2000" dirty="0">
                <a:ea typeface="+mn-ea"/>
                <a:cs typeface="+mn-cs"/>
              </a:rPr>
              <a:t> (Eudaimonia)</a:t>
            </a:r>
          </a:p>
          <a:p>
            <a:pPr marL="342900" lvl="1" indent="-342900"/>
            <a:r>
              <a:rPr lang="en-GB" sz="2000" dirty="0">
                <a:solidFill>
                  <a:srgbClr val="FF0000"/>
                </a:solidFill>
                <a:ea typeface="+mn-ea"/>
                <a:cs typeface="+mn-cs"/>
              </a:rPr>
              <a:t>Virtue</a:t>
            </a:r>
            <a:r>
              <a:rPr lang="en-GB" sz="2000" dirty="0">
                <a:ea typeface="+mn-ea"/>
                <a:cs typeface="+mn-cs"/>
              </a:rPr>
              <a:t>: All people and things have a fundamental purpose, encompassed in ‘virtues’</a:t>
            </a:r>
          </a:p>
          <a:p>
            <a:pPr marL="800100" lvl="3" indent="-342900">
              <a:buFont typeface="Arial" panose="020B0604020202020204" pitchFamily="34" charset="0"/>
              <a:buChar char="•"/>
            </a:pPr>
            <a:r>
              <a:rPr lang="en-GB" sz="1600" dirty="0">
                <a:ea typeface="+mn-ea"/>
                <a:cs typeface="+mn-cs"/>
              </a:rPr>
              <a:t>E.g. a good knife should have the virtue of “sharpness”</a:t>
            </a:r>
          </a:p>
          <a:p>
            <a:pPr marL="342900" lvl="2" indent="-342900"/>
            <a:r>
              <a:rPr lang="en-GB" sz="2000" dirty="0">
                <a:ea typeface="+mn-ea"/>
                <a:cs typeface="+mn-cs"/>
              </a:rPr>
              <a:t>In people, virtues relate to the regulation of the human desires</a:t>
            </a:r>
          </a:p>
          <a:p>
            <a:pPr marL="342900" lvl="2" indent="-342900"/>
            <a:r>
              <a:rPr lang="en-GB" sz="2000" dirty="0">
                <a:ea typeface="+mn-ea"/>
                <a:cs typeface="+mn-cs"/>
              </a:rPr>
              <a:t>Moral virtues are expressed as enduring ‘character’ traits</a:t>
            </a:r>
          </a:p>
          <a:p>
            <a:pPr marL="342900" lvl="2" indent="-342900"/>
            <a:r>
              <a:rPr lang="en-GB" sz="2000" dirty="0">
                <a:ea typeface="+mn-ea"/>
                <a:cs typeface="+mn-cs"/>
              </a:rPr>
              <a:t>We recognise moral virtues because they are the mean between two vices</a:t>
            </a:r>
          </a:p>
          <a:p>
            <a:pPr marL="800100" lvl="4" indent="-342900">
              <a:buClr>
                <a:srgbClr val="2858BB"/>
              </a:buClr>
              <a:buChar char="•"/>
            </a:pPr>
            <a:r>
              <a:rPr lang="en-GB" sz="1600" dirty="0">
                <a:ea typeface="+mn-ea"/>
                <a:cs typeface="+mn-cs"/>
              </a:rPr>
              <a:t>E.g. Courage is a virtue between the opposing vices of cowardice and rashness</a:t>
            </a:r>
          </a:p>
          <a:p>
            <a:pPr marL="342900" lvl="1" indent="-342900"/>
            <a:r>
              <a:rPr lang="en-GB" sz="2000" dirty="0">
                <a:solidFill>
                  <a:srgbClr val="FF0000"/>
                </a:solidFill>
                <a:ea typeface="+mn-ea"/>
                <a:cs typeface="+mn-cs"/>
              </a:rPr>
              <a:t>Practical wisdom</a:t>
            </a:r>
            <a:r>
              <a:rPr lang="en-GB" sz="2000" dirty="0">
                <a:ea typeface="+mn-ea"/>
                <a:cs typeface="+mn-cs"/>
              </a:rPr>
              <a:t>: We must understand our purpose in life and gain experience to better recognise virtue, virtuous response to any situation is one that follows this purpose in life</a:t>
            </a:r>
          </a:p>
          <a:p>
            <a:pPr marL="342900" lvl="1" indent="-342900"/>
            <a:r>
              <a:rPr lang="en-GB" sz="2000" dirty="0">
                <a:solidFill>
                  <a:srgbClr val="FF0000"/>
                </a:solidFill>
                <a:ea typeface="+mn-ea"/>
                <a:cs typeface="+mn-cs"/>
              </a:rPr>
              <a:t>Flourishing</a:t>
            </a:r>
            <a:r>
              <a:rPr lang="en-GB" sz="2000" dirty="0">
                <a:ea typeface="+mn-ea"/>
                <a:cs typeface="+mn-cs"/>
              </a:rPr>
              <a:t>: Having virtuous characteristics allows people to ‘flourish’ - to reach our purpose in life i.e. to exercise of the most “divine element” of humanity</a:t>
            </a:r>
          </a:p>
          <a:p>
            <a:pPr marL="342900" lvl="1" indent="-342900"/>
            <a:endParaRPr lang="en-GB" sz="2000" dirty="0">
              <a:ea typeface="+mn-ea"/>
              <a:cs typeface="+mn-cs"/>
            </a:endParaRPr>
          </a:p>
          <a:p>
            <a:pPr marL="342900" lvl="1" indent="-342900"/>
            <a:endParaRPr lang="en-GB" sz="1100" dirty="0"/>
          </a:p>
          <a:p>
            <a:pPr marL="342900" lvl="1" indent="-342900"/>
            <a:endParaRPr lang="en-GB" sz="14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342900" lvl="1" indent="-342900"/>
            <a:endParaRPr lang="en-GB" sz="2000" dirty="0"/>
          </a:p>
          <a:p>
            <a:pPr marL="0" lvl="1" indent="0">
              <a:buNone/>
            </a:pPr>
            <a:r>
              <a:rPr lang="en-GB" sz="2000" i="1" dirty="0">
                <a:solidFill>
                  <a:srgbClr val="FF0000"/>
                </a:solidFill>
              </a:rPr>
              <a:t>Virtue ethics is based on the notion that character, rather than actions, is the source of morality, asking “Who should I be?”, not “What should I do?”</a:t>
            </a:r>
          </a:p>
          <a:p>
            <a:pPr marL="342900" lvl="1" indent="-342900"/>
            <a:endParaRPr lang="en-GB" sz="2000" dirty="0"/>
          </a:p>
        </p:txBody>
      </p:sp>
    </p:spTree>
    <p:extLst>
      <p:ext uri="{BB962C8B-B14F-4D97-AF65-F5344CB8AC3E}">
        <p14:creationId xmlns:p14="http://schemas.microsoft.com/office/powerpoint/2010/main" val="950213387"/>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Aristotle: Virtue ethics</a:t>
            </a:r>
          </a:p>
        </p:txBody>
      </p:sp>
      <p:sp>
        <p:nvSpPr>
          <p:cNvPr id="3" name="Content Placeholder 2"/>
          <p:cNvSpPr>
            <a:spLocks noGrp="1"/>
          </p:cNvSpPr>
          <p:nvPr>
            <p:ph idx="1"/>
          </p:nvPr>
        </p:nvSpPr>
        <p:spPr>
          <a:xfrm>
            <a:off x="609600" y="1417638"/>
            <a:ext cx="10972799" cy="4273550"/>
          </a:xfrm>
        </p:spPr>
        <p:txBody>
          <a:bodyPr/>
          <a:lstStyle/>
          <a:p>
            <a:pPr marL="342900" lvl="1" indent="-342900"/>
            <a:r>
              <a:rPr lang="en-GB" sz="2000" dirty="0">
                <a:ea typeface="+mn-ea"/>
                <a:cs typeface="+mn-cs"/>
              </a:rPr>
              <a:t>In virtue ethics there are no rules or principles that govern behaviour- actions are virtuous because we make the right decision at the right time</a:t>
            </a:r>
          </a:p>
          <a:p>
            <a:pPr marL="342900" lvl="1" indent="-342900"/>
            <a:r>
              <a:rPr lang="en-GB" sz="2000" dirty="0">
                <a:ea typeface="+mn-ea"/>
                <a:cs typeface="+mn-cs"/>
              </a:rPr>
              <a:t>Actions that may be vices in one situation may be virtuous in another</a:t>
            </a:r>
          </a:p>
          <a:p>
            <a:pPr marL="342900" lvl="1" indent="-342900"/>
            <a:r>
              <a:rPr lang="en-GB" sz="2000" dirty="0"/>
              <a:t>For example: A Jewish doctor is caring for several sick patients in the Warsaw ghetto during the second world war. The population of the ghetto is being sent to concentration camps. The patients will die in abject circumstances during the journey. Should the doctor euthanise his patients without their consent?</a:t>
            </a:r>
          </a:p>
          <a:p>
            <a:pPr marL="342900" lvl="1" indent="-342900"/>
            <a:r>
              <a:rPr lang="en-GB" sz="2000" dirty="0"/>
              <a:t>While only this doctor can decide, virtue ethicists would look to the circumstances and the character of the doctor: euthanasia may be the action of a virtuous doctor in such a terrible situation</a:t>
            </a:r>
          </a:p>
          <a:p>
            <a:pPr marL="0" lvl="1" indent="0">
              <a:buNone/>
            </a:pPr>
            <a:r>
              <a:rPr lang="en-GB" sz="2000" i="1" dirty="0">
                <a:solidFill>
                  <a:srgbClr val="FF0000"/>
                </a:solidFill>
              </a:rPr>
              <a:t>Virtue ethics says that character, rather than actions, are the source of morality. It recognises that the world is complex and sometimes involves terrible choices that can only be solved by asking “Who should I be?”, not “What should I do?”</a:t>
            </a:r>
          </a:p>
          <a:p>
            <a:pPr marL="342900" lvl="1" indent="-342900"/>
            <a:endParaRPr lang="en-GB" sz="2000" dirty="0"/>
          </a:p>
        </p:txBody>
      </p:sp>
    </p:spTree>
    <p:extLst>
      <p:ext uri="{BB962C8B-B14F-4D97-AF65-F5344CB8AC3E}">
        <p14:creationId xmlns:p14="http://schemas.microsoft.com/office/powerpoint/2010/main" val="1119088791"/>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DA24F2-C450-49F1-BB92-C0F944FBBFAC}"/>
              </a:ext>
            </a:extLst>
          </p:cNvPr>
          <p:cNvSpPr>
            <a:spLocks noGrp="1"/>
          </p:cNvSpPr>
          <p:nvPr>
            <p:ph type="title"/>
          </p:nvPr>
        </p:nvSpPr>
        <p:spPr/>
        <p:txBody>
          <a:bodyPr/>
          <a:lstStyle/>
          <a:p>
            <a:r>
              <a:rPr lang="en-GB" sz="3200" cap="none" dirty="0"/>
              <a:t>Ethics in Practice</a:t>
            </a:r>
            <a:br>
              <a:rPr lang="en-GB" sz="3200" cap="none" dirty="0"/>
            </a:br>
            <a:r>
              <a:rPr lang="en-GB" sz="3200" cap="none" dirty="0"/>
              <a:t>1. Principles and Frameworks</a:t>
            </a:r>
          </a:p>
        </p:txBody>
      </p:sp>
      <p:sp>
        <p:nvSpPr>
          <p:cNvPr id="5" name="Text Placeholder 4">
            <a:extLst>
              <a:ext uri="{FF2B5EF4-FFF2-40B4-BE49-F238E27FC236}">
                <a16:creationId xmlns:a16="http://schemas.microsoft.com/office/drawing/2014/main" id="{F9CAA3C1-5259-4989-B152-B74C7FCD4E18}"/>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2471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Moral theories and moral principles</a:t>
            </a:r>
          </a:p>
        </p:txBody>
      </p:sp>
      <p:sp>
        <p:nvSpPr>
          <p:cNvPr id="3" name="Content Placeholder 2"/>
          <p:cNvSpPr>
            <a:spLocks noGrp="1"/>
          </p:cNvSpPr>
          <p:nvPr>
            <p:ph idx="1"/>
          </p:nvPr>
        </p:nvSpPr>
        <p:spPr>
          <a:xfrm>
            <a:off x="609599" y="1318846"/>
            <a:ext cx="10972799" cy="4273550"/>
          </a:xfrm>
        </p:spPr>
        <p:txBody>
          <a:bodyPr/>
          <a:lstStyle/>
          <a:p>
            <a:r>
              <a:rPr lang="en-GB" sz="2000" dirty="0"/>
              <a:t>Each ethical theory is complex (the discussions here are purposely simplified)</a:t>
            </a:r>
          </a:p>
          <a:p>
            <a:r>
              <a:rPr lang="en-GB" sz="2000" dirty="0"/>
              <a:t>Ethical theories also contain numerous strengths and defects: indeed, most seem best at allowing us to understand the defects of the other</a:t>
            </a:r>
          </a:p>
          <a:p>
            <a:pPr lvl="1"/>
            <a:r>
              <a:rPr lang="en-GB" sz="1600" dirty="0"/>
              <a:t>E.g. untenable outcomes of non-discretionary rules in deontology, complete discretion in consequentialism, lack of clarity over the right action in virtue ethics</a:t>
            </a:r>
          </a:p>
          <a:p>
            <a:r>
              <a:rPr lang="en-GB" sz="2000" dirty="0"/>
              <a:t>Some have sought to both simplify ethical theory and aid ethical decision-making by deriving ‘principles’ from different theories that can be better used to aid thinking</a:t>
            </a:r>
          </a:p>
          <a:p>
            <a:r>
              <a:rPr lang="en-GB" sz="2000" dirty="0"/>
              <a:t>These principles have been used to develop different frameworks for decision-making</a:t>
            </a:r>
          </a:p>
          <a:p>
            <a:r>
              <a:rPr lang="en-GB" sz="2000" dirty="0"/>
              <a:t>These can be either:</a:t>
            </a:r>
          </a:p>
          <a:p>
            <a:pPr lvl="1"/>
            <a:r>
              <a:rPr lang="en-GB" sz="1800" i="1" dirty="0"/>
              <a:t>Moral frameworks </a:t>
            </a:r>
            <a:r>
              <a:rPr lang="en-GB" sz="1800" dirty="0"/>
              <a:t>e.g. Beauchamp and Childress’ “The four principles approach”</a:t>
            </a:r>
          </a:p>
          <a:p>
            <a:pPr marL="457200" lvl="1" indent="0">
              <a:buNone/>
            </a:pPr>
            <a:r>
              <a:rPr lang="en-GB" sz="1800" dirty="0"/>
              <a:t>				</a:t>
            </a:r>
            <a:r>
              <a:rPr lang="en-GB" sz="1800" i="1" dirty="0"/>
              <a:t>Or</a:t>
            </a:r>
          </a:p>
          <a:p>
            <a:pPr lvl="1"/>
            <a:r>
              <a:rPr lang="en-GB" sz="1800" i="1" dirty="0"/>
              <a:t>Procedural frameworks </a:t>
            </a:r>
            <a:r>
              <a:rPr lang="en-GB" sz="1800" dirty="0"/>
              <a:t>e.g. </a:t>
            </a:r>
            <a:r>
              <a:rPr lang="en-GB" sz="1800" dirty="0" err="1"/>
              <a:t>Jonsen’s</a:t>
            </a:r>
            <a:r>
              <a:rPr lang="en-GB" sz="1800" dirty="0"/>
              <a:t> “Four quadrants”</a:t>
            </a:r>
            <a:endParaRPr lang="en-GB" sz="1800" i="1" dirty="0"/>
          </a:p>
        </p:txBody>
      </p:sp>
    </p:spTree>
    <p:extLst>
      <p:ext uri="{BB962C8B-B14F-4D97-AF65-F5344CB8AC3E}">
        <p14:creationId xmlns:p14="http://schemas.microsoft.com/office/powerpoint/2010/main" val="519329342"/>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Ethical decision-making: principles and practice</a:t>
            </a:r>
          </a:p>
        </p:txBody>
      </p:sp>
      <p:sp>
        <p:nvSpPr>
          <p:cNvPr id="3" name="Content Placeholder 2"/>
          <p:cNvSpPr>
            <a:spLocks noGrp="1"/>
          </p:cNvSpPr>
          <p:nvPr>
            <p:ph idx="1"/>
          </p:nvPr>
        </p:nvSpPr>
        <p:spPr>
          <a:xfrm>
            <a:off x="609599" y="1318846"/>
            <a:ext cx="10972799" cy="4273550"/>
          </a:xfrm>
        </p:spPr>
        <p:txBody>
          <a:bodyPr/>
          <a:lstStyle/>
          <a:p>
            <a:pPr marL="0" indent="0">
              <a:buNone/>
            </a:pPr>
            <a:r>
              <a:rPr lang="en-GB" sz="2400" dirty="0"/>
              <a:t>Ethics in theory:</a:t>
            </a:r>
          </a:p>
          <a:p>
            <a:pPr marL="0" indent="0">
              <a:buNone/>
            </a:pPr>
            <a:r>
              <a:rPr lang="en-GB" sz="2400" dirty="0"/>
              <a:t>	1. What is ethics and can we be experts</a:t>
            </a:r>
          </a:p>
          <a:p>
            <a:pPr marL="0" indent="0">
              <a:buNone/>
            </a:pPr>
            <a:r>
              <a:rPr lang="en-GB" sz="2400" dirty="0"/>
              <a:t>	2. Moral decision making: ethical theories</a:t>
            </a:r>
          </a:p>
          <a:p>
            <a:pPr marL="0" indent="0">
              <a:buNone/>
            </a:pPr>
            <a:r>
              <a:rPr lang="en-GB" sz="2400" dirty="0"/>
              <a:t>Ethics in practice:</a:t>
            </a:r>
          </a:p>
          <a:p>
            <a:pPr marL="0" indent="0">
              <a:buNone/>
            </a:pPr>
            <a:r>
              <a:rPr lang="en-GB" sz="2400" dirty="0"/>
              <a:t>	1. Principles and frameworks</a:t>
            </a:r>
          </a:p>
          <a:p>
            <a:pPr marL="0" indent="0">
              <a:buNone/>
            </a:pPr>
            <a:r>
              <a:rPr lang="en-GB" sz="2400" dirty="0"/>
              <a:t>	2. Making difficult ethical decisions</a:t>
            </a:r>
          </a:p>
          <a:p>
            <a:pPr marL="0" indent="0">
              <a:buNone/>
            </a:pPr>
            <a:r>
              <a:rPr lang="en-GB" sz="2400" dirty="0"/>
              <a:t>	3. Clinical ethics and clinical decision making </a:t>
            </a:r>
          </a:p>
          <a:p>
            <a:endParaRPr lang="en-GB" sz="2400" dirty="0"/>
          </a:p>
        </p:txBody>
      </p:sp>
    </p:spTree>
    <p:extLst>
      <p:ext uri="{BB962C8B-B14F-4D97-AF65-F5344CB8AC3E}">
        <p14:creationId xmlns:p14="http://schemas.microsoft.com/office/powerpoint/2010/main" val="2803097056"/>
      </p:ext>
    </p:extLst>
  </p:cSld>
  <p:clrMapOvr>
    <a:masterClrMapping/>
  </p:clrMapOvr>
  <mc:AlternateContent xmlns:mc="http://schemas.openxmlformats.org/markup-compatibility/2006" xmlns:p14="http://schemas.microsoft.com/office/powerpoint/2010/main">
    <mc:Choice Requires="p14">
      <p:transition spd="slow" p14:dur="2000" advTm="58617"/>
    </mc:Choice>
    <mc:Fallback xmlns="">
      <p:transition spd="slow" advTm="5861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a:t>Moral Frameworks: Four Principles </a:t>
            </a:r>
          </a:p>
        </p:txBody>
      </p:sp>
      <p:sp>
        <p:nvSpPr>
          <p:cNvPr id="3" name="Content Placeholder 2"/>
          <p:cNvSpPr>
            <a:spLocks noGrp="1"/>
          </p:cNvSpPr>
          <p:nvPr>
            <p:ph idx="1"/>
          </p:nvPr>
        </p:nvSpPr>
        <p:spPr>
          <a:xfrm>
            <a:off x="6340217" y="1600200"/>
            <a:ext cx="5366230" cy="4273550"/>
          </a:xfrm>
        </p:spPr>
        <p:txBody>
          <a:bodyPr/>
          <a:lstStyle/>
          <a:p>
            <a:r>
              <a:rPr lang="en-GB" altLang="en-US" sz="1800" b="1" dirty="0">
                <a:solidFill>
                  <a:srgbClr val="C00000"/>
                </a:solidFill>
              </a:rPr>
              <a:t>Respect for Autonomy</a:t>
            </a:r>
            <a:r>
              <a:rPr lang="en-GB" altLang="en-US" sz="1800" dirty="0"/>
              <a:t>: Respect people’s decisions about their lives, based on their values. Avoid paternalism. Give full information.</a:t>
            </a:r>
          </a:p>
          <a:p>
            <a:r>
              <a:rPr lang="en-GB" altLang="en-US" sz="1800" b="1" dirty="0">
                <a:solidFill>
                  <a:srgbClr val="C00000"/>
                </a:solidFill>
              </a:rPr>
              <a:t>Beneficence</a:t>
            </a:r>
            <a:r>
              <a:rPr lang="en-GB" altLang="en-US" sz="1800" dirty="0"/>
              <a:t>: Promote the patient’s welfare, even if it is inconveniences or burdens us.</a:t>
            </a:r>
          </a:p>
          <a:p>
            <a:r>
              <a:rPr lang="en-GB" altLang="en-US" sz="1800" b="1" dirty="0">
                <a:solidFill>
                  <a:srgbClr val="C00000"/>
                </a:solidFill>
              </a:rPr>
              <a:t>Non-maleficence</a:t>
            </a:r>
            <a:r>
              <a:rPr lang="en-GB" altLang="en-US" sz="1800" b="1" dirty="0"/>
              <a:t>: </a:t>
            </a:r>
            <a:r>
              <a:rPr lang="en-GB" altLang="en-US" sz="1800" dirty="0"/>
              <a:t>Do not intentionally cause harm and avoid it where possible.</a:t>
            </a:r>
          </a:p>
          <a:p>
            <a:r>
              <a:rPr lang="en-GB" altLang="en-US" sz="1800" b="1" dirty="0">
                <a:solidFill>
                  <a:srgbClr val="C00000"/>
                </a:solidFill>
              </a:rPr>
              <a:t>Justice</a:t>
            </a:r>
            <a:r>
              <a:rPr lang="en-GB" altLang="en-US" sz="1800" dirty="0"/>
              <a:t>: Treat people fairly and without discrimination </a:t>
            </a:r>
            <a:r>
              <a:rPr lang="en-GB" altLang="en-US" sz="1800" i="1" dirty="0"/>
              <a:t>e.g.</a:t>
            </a:r>
            <a:r>
              <a:rPr lang="en-GB" altLang="en-US" sz="1800" dirty="0"/>
              <a:t> treat like as like </a:t>
            </a:r>
          </a:p>
          <a:p>
            <a:pPr marL="0" indent="0" algn="r">
              <a:buNone/>
            </a:pPr>
            <a:r>
              <a:rPr lang="en-GB" sz="1400" dirty="0">
                <a:solidFill>
                  <a:schemeClr val="accent2"/>
                </a:solidFill>
              </a:rPr>
              <a:t>Beauchamp and Childress (1985+)</a:t>
            </a:r>
          </a:p>
        </p:txBody>
      </p:sp>
      <p:grpSp>
        <p:nvGrpSpPr>
          <p:cNvPr id="5" name="Group 4"/>
          <p:cNvGrpSpPr/>
          <p:nvPr/>
        </p:nvGrpSpPr>
        <p:grpSpPr>
          <a:xfrm>
            <a:off x="1632745" y="1867030"/>
            <a:ext cx="3475410" cy="3442640"/>
            <a:chOff x="4814889" y="2268141"/>
            <a:chExt cx="2684858" cy="2699148"/>
          </a:xfrm>
        </p:grpSpPr>
        <p:sp>
          <p:nvSpPr>
            <p:cNvPr id="6" name="Puzzle3"/>
            <p:cNvSpPr>
              <a:spLocks noEditPoints="1" noChangeArrowheads="1"/>
            </p:cNvSpPr>
            <p:nvPr/>
          </p:nvSpPr>
          <p:spPr bwMode="auto">
            <a:xfrm rot="10800000">
              <a:off x="5137547" y="3532586"/>
              <a:ext cx="1056084" cy="14347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GB" sz="1620"/>
            </a:p>
          </p:txBody>
        </p:sp>
        <p:sp>
          <p:nvSpPr>
            <p:cNvPr id="7" name="Puzzle2"/>
            <p:cNvSpPr>
              <a:spLocks noEditPoints="1" noChangeArrowheads="1"/>
            </p:cNvSpPr>
            <p:nvPr/>
          </p:nvSpPr>
          <p:spPr bwMode="auto">
            <a:xfrm rot="10800000">
              <a:off x="4814889" y="2614614"/>
              <a:ext cx="1684735" cy="1307306"/>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GB" sz="1620"/>
            </a:p>
          </p:txBody>
        </p:sp>
        <p:sp>
          <p:nvSpPr>
            <p:cNvPr id="8" name="Puzzle4"/>
            <p:cNvSpPr>
              <a:spLocks noEditPoints="1" noChangeArrowheads="1"/>
            </p:cNvSpPr>
            <p:nvPr/>
          </p:nvSpPr>
          <p:spPr bwMode="auto">
            <a:xfrm rot="10800000">
              <a:off x="6136481" y="2268141"/>
              <a:ext cx="1015604" cy="16704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GB" sz="1620"/>
            </a:p>
          </p:txBody>
        </p:sp>
        <p:sp>
          <p:nvSpPr>
            <p:cNvPr id="9" name="Puzzle1"/>
            <p:cNvSpPr>
              <a:spLocks noEditPoints="1" noChangeArrowheads="1"/>
            </p:cNvSpPr>
            <p:nvPr/>
          </p:nvSpPr>
          <p:spPr bwMode="auto">
            <a:xfrm rot="10800000">
              <a:off x="5794772" y="3537348"/>
              <a:ext cx="1704975" cy="9965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GB" sz="1620"/>
            </a:p>
          </p:txBody>
        </p:sp>
        <p:sp>
          <p:nvSpPr>
            <p:cNvPr id="10" name="TextBox 9"/>
            <p:cNvSpPr txBox="1">
              <a:spLocks noChangeArrowheads="1"/>
            </p:cNvSpPr>
            <p:nvPr/>
          </p:nvSpPr>
          <p:spPr bwMode="auto">
            <a:xfrm>
              <a:off x="5212557" y="3108723"/>
              <a:ext cx="913210" cy="3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Respect for autonomy </a:t>
              </a:r>
            </a:p>
          </p:txBody>
        </p:sp>
        <p:sp>
          <p:nvSpPr>
            <p:cNvPr id="11" name="TextBox 10"/>
            <p:cNvSpPr txBox="1">
              <a:spLocks noChangeArrowheads="1"/>
            </p:cNvSpPr>
            <p:nvPr/>
          </p:nvSpPr>
          <p:spPr bwMode="auto">
            <a:xfrm>
              <a:off x="5137548" y="4104086"/>
              <a:ext cx="1072753" cy="3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Non-maleficence</a:t>
              </a:r>
            </a:p>
          </p:txBody>
        </p:sp>
        <p:sp>
          <p:nvSpPr>
            <p:cNvPr id="12" name="TextBox 11"/>
            <p:cNvSpPr txBox="1">
              <a:spLocks noChangeArrowheads="1"/>
            </p:cNvSpPr>
            <p:nvPr/>
          </p:nvSpPr>
          <p:spPr bwMode="auto">
            <a:xfrm>
              <a:off x="6107906" y="2680098"/>
              <a:ext cx="1071563" cy="2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Beneficence</a:t>
              </a:r>
            </a:p>
          </p:txBody>
        </p:sp>
        <p:sp>
          <p:nvSpPr>
            <p:cNvPr id="13" name="TextBox 12"/>
            <p:cNvSpPr txBox="1">
              <a:spLocks noChangeArrowheads="1"/>
            </p:cNvSpPr>
            <p:nvPr/>
          </p:nvSpPr>
          <p:spPr bwMode="auto">
            <a:xfrm>
              <a:off x="6090048" y="3927873"/>
              <a:ext cx="1072753" cy="2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Justice</a:t>
              </a:r>
            </a:p>
          </p:txBody>
        </p:sp>
      </p:grpSp>
      <p:sp>
        <p:nvSpPr>
          <p:cNvPr id="14" name="Rounded Rectangular Callout 13"/>
          <p:cNvSpPr/>
          <p:nvPr/>
        </p:nvSpPr>
        <p:spPr bwMode="auto">
          <a:xfrm>
            <a:off x="511312" y="5028430"/>
            <a:ext cx="1419245" cy="562480"/>
          </a:xfrm>
          <a:prstGeom prst="wedgeRoundRectCallout">
            <a:avLst>
              <a:gd name="adj1" fmla="val 76692"/>
              <a:gd name="adj2" fmla="val -78597"/>
              <a:gd name="adj3" fmla="val 16667"/>
            </a:avLst>
          </a:prstGeom>
          <a:noFill/>
          <a:ln w="9525" cap="flat" cmpd="sng" algn="ctr">
            <a:solidFill>
              <a:srgbClr val="C0000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Aft>
                <a:spcPct val="0"/>
              </a:spcAft>
              <a:buClr>
                <a:srgbClr val="990033"/>
              </a:buClr>
            </a:pPr>
            <a:r>
              <a:rPr lang="en-GB" sz="1440" dirty="0">
                <a:latin typeface="Arial" charset="0"/>
              </a:rPr>
              <a:t>Avoid actions that harm</a:t>
            </a:r>
          </a:p>
        </p:txBody>
      </p:sp>
      <p:sp>
        <p:nvSpPr>
          <p:cNvPr id="15" name="Rounded Rectangular Callout 14"/>
          <p:cNvSpPr/>
          <p:nvPr/>
        </p:nvSpPr>
        <p:spPr bwMode="auto">
          <a:xfrm>
            <a:off x="4726750" y="4926778"/>
            <a:ext cx="1554199" cy="562480"/>
          </a:xfrm>
          <a:prstGeom prst="wedgeRoundRectCallout">
            <a:avLst>
              <a:gd name="adj1" fmla="val -55224"/>
              <a:gd name="adj2" fmla="val -78876"/>
              <a:gd name="adj3" fmla="val 16667"/>
            </a:avLst>
          </a:prstGeom>
          <a:noFill/>
          <a:ln w="9525" cap="flat" cmpd="sng" algn="ctr">
            <a:solidFill>
              <a:srgbClr val="C0000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Aft>
                <a:spcPct val="0"/>
              </a:spcAft>
              <a:buClr>
                <a:srgbClr val="990033"/>
              </a:buClr>
            </a:pPr>
            <a:r>
              <a:rPr lang="en-GB" sz="1440" dirty="0">
                <a:latin typeface="Arial" charset="0"/>
              </a:rPr>
              <a:t>Share scarce resources fairly</a:t>
            </a:r>
          </a:p>
        </p:txBody>
      </p:sp>
      <p:sp>
        <p:nvSpPr>
          <p:cNvPr id="16" name="Rounded Rectangular Callout 15"/>
          <p:cNvSpPr/>
          <p:nvPr/>
        </p:nvSpPr>
        <p:spPr bwMode="auto">
          <a:xfrm>
            <a:off x="322645" y="1545954"/>
            <a:ext cx="1995253" cy="552236"/>
          </a:xfrm>
          <a:prstGeom prst="wedgeRoundRectCallout">
            <a:avLst>
              <a:gd name="adj1" fmla="val 34317"/>
              <a:gd name="adj2" fmla="val 78095"/>
              <a:gd name="adj3" fmla="val 16667"/>
            </a:avLst>
          </a:prstGeom>
          <a:noFill/>
          <a:ln w="9525" cap="flat" cmpd="sng" algn="ctr">
            <a:solidFill>
              <a:srgbClr val="C0000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Aft>
                <a:spcPct val="0"/>
              </a:spcAft>
              <a:buClr>
                <a:srgbClr val="990033"/>
              </a:buClr>
            </a:pPr>
            <a:r>
              <a:rPr lang="en-GB" sz="1440" dirty="0">
                <a:latin typeface="Arial" charset="0"/>
              </a:rPr>
              <a:t>Allow people to make their own choices</a:t>
            </a:r>
          </a:p>
        </p:txBody>
      </p:sp>
      <p:sp>
        <p:nvSpPr>
          <p:cNvPr id="17" name="Rounded Rectangular Callout 16"/>
          <p:cNvSpPr/>
          <p:nvPr/>
        </p:nvSpPr>
        <p:spPr bwMode="auto">
          <a:xfrm>
            <a:off x="4742987" y="1492688"/>
            <a:ext cx="1567596" cy="605502"/>
          </a:xfrm>
          <a:prstGeom prst="wedgeRoundRectCallout">
            <a:avLst>
              <a:gd name="adj1" fmla="val -55725"/>
              <a:gd name="adj2" fmla="val 65630"/>
              <a:gd name="adj3" fmla="val 16667"/>
            </a:avLst>
          </a:prstGeom>
          <a:noFill/>
          <a:ln w="9525" cap="flat" cmpd="sng" algn="ctr">
            <a:solidFill>
              <a:srgbClr val="C00000"/>
            </a:solidFill>
            <a:prstDash val="solid"/>
            <a:round/>
            <a:headEnd type="none" w="med" len="med"/>
            <a:tailEnd type="none" w="med" len="med"/>
          </a:ln>
          <a:effectLst/>
        </p:spPr>
        <p:txBody>
          <a:bodyPr vert="horz" wrap="square" lIns="82296" tIns="41148" rIns="82296" bIns="41148" numCol="1" rtlCol="0" anchor="t" anchorCtr="0" compatLnSpc="1">
            <a:prstTxWarp prst="textNoShape">
              <a:avLst/>
            </a:prstTxWarp>
          </a:bodyPr>
          <a:lstStyle/>
          <a:p>
            <a:pPr algn="ctr" defTabSz="822960" eaLnBrk="0" fontAlgn="base" hangingPunct="0">
              <a:spcAft>
                <a:spcPct val="0"/>
              </a:spcAft>
              <a:buClr>
                <a:srgbClr val="990033"/>
              </a:buClr>
            </a:pPr>
            <a:r>
              <a:rPr lang="en-GB" sz="1440" dirty="0">
                <a:latin typeface="Arial" charset="0"/>
              </a:rPr>
              <a:t>Maximise good outcomes</a:t>
            </a:r>
          </a:p>
        </p:txBody>
      </p:sp>
    </p:spTree>
    <p:extLst>
      <p:ext uri="{BB962C8B-B14F-4D97-AF65-F5344CB8AC3E}">
        <p14:creationId xmlns:p14="http://schemas.microsoft.com/office/powerpoint/2010/main" val="1455385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800" b="1" dirty="0"/>
              <a:t>Procedural Frameworks: Four Quadrants </a:t>
            </a:r>
          </a:p>
        </p:txBody>
      </p:sp>
      <p:graphicFrame>
        <p:nvGraphicFramePr>
          <p:cNvPr id="19" name="Table 18">
            <a:extLst>
              <a:ext uri="{FF2B5EF4-FFF2-40B4-BE49-F238E27FC236}">
                <a16:creationId xmlns:a16="http://schemas.microsoft.com/office/drawing/2014/main" id="{30A4DA12-EE0D-4E1E-97FD-A034032FAFC4}"/>
              </a:ext>
            </a:extLst>
          </p:cNvPr>
          <p:cNvGraphicFramePr>
            <a:graphicFrameLocks noGrp="1"/>
          </p:cNvGraphicFramePr>
          <p:nvPr>
            <p:extLst>
              <p:ext uri="{D42A27DB-BD31-4B8C-83A1-F6EECF244321}">
                <p14:modId xmlns:p14="http://schemas.microsoft.com/office/powerpoint/2010/main" val="1077884081"/>
              </p:ext>
            </p:extLst>
          </p:nvPr>
        </p:nvGraphicFramePr>
        <p:xfrm>
          <a:off x="786809" y="1275907"/>
          <a:ext cx="10441172" cy="4166249"/>
        </p:xfrm>
        <a:graphic>
          <a:graphicData uri="http://schemas.openxmlformats.org/drawingml/2006/table">
            <a:tbl>
              <a:tblPr firstRow="1" bandRow="1">
                <a:tableStyleId>{5940675A-B579-460E-94D1-54222C63F5DA}</a:tableStyleId>
              </a:tblPr>
              <a:tblGrid>
                <a:gridCol w="5220586">
                  <a:extLst>
                    <a:ext uri="{9D8B030D-6E8A-4147-A177-3AD203B41FA5}">
                      <a16:colId xmlns:a16="http://schemas.microsoft.com/office/drawing/2014/main" val="254075721"/>
                    </a:ext>
                  </a:extLst>
                </a:gridCol>
                <a:gridCol w="5220586">
                  <a:extLst>
                    <a:ext uri="{9D8B030D-6E8A-4147-A177-3AD203B41FA5}">
                      <a16:colId xmlns:a16="http://schemas.microsoft.com/office/drawing/2014/main" val="156111218"/>
                    </a:ext>
                  </a:extLst>
                </a:gridCol>
              </a:tblGrid>
              <a:tr h="1868521">
                <a:tc>
                  <a:txBody>
                    <a:bodyPr/>
                    <a:lstStyle/>
                    <a:p>
                      <a:pPr algn="ctr"/>
                      <a:r>
                        <a:rPr lang="en-GB" sz="1800" b="1" dirty="0">
                          <a:solidFill>
                            <a:srgbClr val="C00000"/>
                          </a:solidFill>
                        </a:rPr>
                        <a:t>Medical Indications </a:t>
                      </a:r>
                    </a:p>
                    <a:p>
                      <a:pPr marL="285750" indent="-285750">
                        <a:buFont typeface="Arial" panose="020B0604020202020204" pitchFamily="34" charset="0"/>
                        <a:buChar char="•"/>
                      </a:pPr>
                      <a:r>
                        <a:rPr lang="en-GB" altLang="en-US" sz="1800" dirty="0"/>
                        <a:t>P’s condition, prognosis </a:t>
                      </a:r>
                    </a:p>
                    <a:p>
                      <a:pPr marL="285750" indent="-285750">
                        <a:buFont typeface="Arial" panose="020B0604020202020204" pitchFamily="34" charset="0"/>
                        <a:buChar char="•"/>
                      </a:pPr>
                      <a:r>
                        <a:rPr lang="en-GB" altLang="en-US" sz="1800" dirty="0"/>
                        <a:t>Treatment options (risks/harms v benefits) </a:t>
                      </a:r>
                    </a:p>
                    <a:p>
                      <a:pPr marL="285750" indent="-285750">
                        <a:buFont typeface="Arial" panose="020B0604020202020204" pitchFamily="34" charset="0"/>
                        <a:buChar char="•"/>
                      </a:pPr>
                      <a:r>
                        <a:rPr lang="en-GB" altLang="en-US" sz="1800" dirty="0"/>
                        <a:t>Probable outcomes of treatment</a:t>
                      </a:r>
                      <a:endParaRPr lang="en-GB" sz="1800" dirty="0"/>
                    </a:p>
                  </a:txBody>
                  <a:tcPr/>
                </a:tc>
                <a:tc>
                  <a:txBody>
                    <a:bodyPr/>
                    <a:lstStyle/>
                    <a:p>
                      <a:pPr algn="ctr"/>
                      <a:r>
                        <a:rPr lang="en-GB" altLang="en-US" sz="1800" b="1" dirty="0">
                          <a:solidFill>
                            <a:srgbClr val="C00000"/>
                          </a:solidFill>
                        </a:rPr>
                        <a:t>Contextual Features </a:t>
                      </a:r>
                    </a:p>
                    <a:p>
                      <a:pPr marL="285750" indent="-285750">
                        <a:buFont typeface="Arial" panose="020B0604020202020204" pitchFamily="34" charset="0"/>
                        <a:buChar char="•"/>
                      </a:pPr>
                      <a:r>
                        <a:rPr lang="en-GB" altLang="en-US" sz="1800" dirty="0"/>
                        <a:t>Impact of/on family and relatives</a:t>
                      </a:r>
                    </a:p>
                    <a:p>
                      <a:pPr marL="285750" indent="-285750">
                        <a:buFont typeface="Arial" panose="020B0604020202020204" pitchFamily="34" charset="0"/>
                        <a:buChar char="•"/>
                      </a:pPr>
                      <a:r>
                        <a:rPr lang="en-GB" altLang="en-US" sz="1800" dirty="0"/>
                        <a:t>Impact on hospital staff</a:t>
                      </a:r>
                    </a:p>
                    <a:p>
                      <a:pPr marL="285750" indent="-285750">
                        <a:buFont typeface="Arial" panose="020B0604020202020204" pitchFamily="34" charset="0"/>
                        <a:buChar char="•"/>
                      </a:pPr>
                      <a:r>
                        <a:rPr lang="en-GB" altLang="en-US" sz="1800" dirty="0"/>
                        <a:t>Financial/resource issues</a:t>
                      </a:r>
                    </a:p>
                    <a:p>
                      <a:pPr marL="285750" indent="-285750">
                        <a:buFont typeface="Arial" panose="020B0604020202020204" pitchFamily="34" charset="0"/>
                        <a:buChar char="•"/>
                      </a:pPr>
                      <a:r>
                        <a:rPr lang="en-GB" altLang="en-US" sz="1800" dirty="0"/>
                        <a:t>Insurance issues</a:t>
                      </a:r>
                    </a:p>
                    <a:p>
                      <a:pPr marL="285750" indent="-285750">
                        <a:buFont typeface="Arial" panose="020B0604020202020204" pitchFamily="34" charset="0"/>
                        <a:buChar char="•"/>
                      </a:pPr>
                      <a:r>
                        <a:rPr lang="en-GB" altLang="en-US" sz="1800" dirty="0"/>
                        <a:t>Legal issues</a:t>
                      </a:r>
                    </a:p>
                  </a:txBody>
                  <a:tcPr/>
                </a:tc>
                <a:extLst>
                  <a:ext uri="{0D108BD9-81ED-4DB2-BD59-A6C34878D82A}">
                    <a16:rowId xmlns:a16="http://schemas.microsoft.com/office/drawing/2014/main" val="3638976655"/>
                  </a:ext>
                </a:extLst>
              </a:tr>
              <a:tr h="2297728">
                <a:tc>
                  <a:txBody>
                    <a:bodyPr/>
                    <a:lstStyle/>
                    <a:p>
                      <a:pPr algn="ctr"/>
                      <a:r>
                        <a:rPr lang="en-GB" sz="1800" b="1" dirty="0">
                          <a:solidFill>
                            <a:srgbClr val="C00000"/>
                          </a:solidFill>
                        </a:rPr>
                        <a:t>Patient Preferences</a:t>
                      </a:r>
                    </a:p>
                    <a:p>
                      <a:pPr marL="285750" indent="-285750">
                        <a:buFont typeface="Arial" panose="020B0604020202020204" pitchFamily="34" charset="0"/>
                        <a:buChar char="•"/>
                      </a:pPr>
                      <a:r>
                        <a:rPr lang="en-GB" altLang="en-US" sz="1800" dirty="0"/>
                        <a:t>What are P’s goals?</a:t>
                      </a:r>
                    </a:p>
                    <a:p>
                      <a:pPr marL="285750" indent="-285750">
                        <a:buFont typeface="Arial" panose="020B0604020202020204" pitchFamily="34" charset="0"/>
                        <a:buChar char="•"/>
                      </a:pPr>
                      <a:r>
                        <a:rPr lang="en-GB" altLang="en-US" sz="1800" dirty="0"/>
                        <a:t>Does P have sufficient information?</a:t>
                      </a:r>
                    </a:p>
                    <a:p>
                      <a:pPr marL="285750" indent="-285750">
                        <a:buFont typeface="Arial" panose="020B0604020202020204" pitchFamily="34" charset="0"/>
                        <a:buChar char="•"/>
                      </a:pPr>
                      <a:r>
                        <a:rPr lang="en-GB" altLang="en-US" sz="1800" dirty="0"/>
                        <a:t>Does P comprehend?</a:t>
                      </a:r>
                    </a:p>
                    <a:p>
                      <a:pPr marL="285750" indent="-285750">
                        <a:buFont typeface="Arial" panose="020B0604020202020204" pitchFamily="34" charset="0"/>
                        <a:buChar char="•"/>
                      </a:pPr>
                      <a:r>
                        <a:rPr lang="en-GB" altLang="en-US" sz="1800" dirty="0"/>
                        <a:t>Is P consenting voluntarily?</a:t>
                      </a:r>
                    </a:p>
                    <a:p>
                      <a:pPr marL="285750" indent="-285750">
                        <a:buFont typeface="Arial" panose="020B0604020202020204" pitchFamily="34" charset="0"/>
                        <a:buChar char="•"/>
                      </a:pPr>
                      <a:r>
                        <a:rPr lang="en-GB" altLang="en-US" sz="1800" dirty="0"/>
                        <a:t>Has P been coerced?</a:t>
                      </a:r>
                    </a:p>
                    <a:p>
                      <a:pPr marL="285750" indent="-285750">
                        <a:buFont typeface="Arial" panose="020B0604020202020204" pitchFamily="34" charset="0"/>
                        <a:buChar char="•"/>
                      </a:pPr>
                      <a:r>
                        <a:rPr lang="en-GB" altLang="en-US" sz="1800" dirty="0"/>
                        <a:t>If P lacks capacity, who has authority to decide?</a:t>
                      </a:r>
                    </a:p>
                  </a:txBody>
                  <a:tcPr/>
                </a:tc>
                <a:tc>
                  <a:txBody>
                    <a:bodyPr/>
                    <a:lstStyle/>
                    <a:p>
                      <a:pPr algn="ctr"/>
                      <a:r>
                        <a:rPr lang="en-GB" sz="1800" b="1" dirty="0">
                          <a:solidFill>
                            <a:srgbClr val="C00000"/>
                          </a:solidFill>
                        </a:rPr>
                        <a:t>Quality of Life (QoL)</a:t>
                      </a:r>
                      <a:endParaRPr lang="en-GB" sz="1800" b="0" dirty="0">
                        <a:solidFill>
                          <a:srgbClr val="C00000"/>
                        </a:solidFill>
                      </a:endParaRPr>
                    </a:p>
                    <a:p>
                      <a:pPr marL="285750" indent="-285750">
                        <a:buFont typeface="Arial" panose="020B0604020202020204" pitchFamily="34" charset="0"/>
                        <a:buChar char="•"/>
                      </a:pPr>
                      <a:r>
                        <a:rPr lang="en-GB" altLang="en-US" sz="1800" dirty="0"/>
                        <a:t>What does QoL mean (generally and here, incl. with/out treatment)?</a:t>
                      </a:r>
                    </a:p>
                    <a:p>
                      <a:pPr marL="285750" indent="-285750">
                        <a:buFont typeface="Arial" panose="020B0604020202020204" pitchFamily="34" charset="0"/>
                        <a:buChar char="•"/>
                      </a:pPr>
                      <a:r>
                        <a:rPr lang="en-GB" altLang="en-US" sz="1800" dirty="0"/>
                        <a:t>Can P determine his/her own QoL?</a:t>
                      </a:r>
                    </a:p>
                    <a:p>
                      <a:pPr marL="285750" indent="-285750">
                        <a:buFont typeface="Arial" panose="020B0604020202020204" pitchFamily="34" charset="0"/>
                        <a:buChar char="•"/>
                      </a:pPr>
                      <a:r>
                        <a:rPr lang="en-GB" altLang="en-US" sz="1800" dirty="0"/>
                        <a:t>If not, who should decide?</a:t>
                      </a:r>
                    </a:p>
                    <a:p>
                      <a:pPr marL="285750" indent="-285750">
                        <a:buFont typeface="Arial" panose="020B0604020202020204" pitchFamily="34" charset="0"/>
                        <a:buChar char="•"/>
                      </a:pPr>
                      <a:r>
                        <a:rPr lang="en-GB" altLang="en-US" sz="1800" dirty="0"/>
                        <a:t>How do others perceive P’s QoL? </a:t>
                      </a:r>
                    </a:p>
                    <a:p>
                      <a:pPr marL="285750" indent="-285750">
                        <a:buFont typeface="Arial" panose="020B0604020202020204" pitchFamily="34" charset="0"/>
                        <a:buChar char="•"/>
                      </a:pPr>
                      <a:r>
                        <a:rPr lang="en-GB" altLang="en-US" sz="1800" dirty="0"/>
                        <a:t>What is the relevance of QoL to ethical judgement?</a:t>
                      </a:r>
                    </a:p>
                  </a:txBody>
                  <a:tcPr/>
                </a:tc>
                <a:extLst>
                  <a:ext uri="{0D108BD9-81ED-4DB2-BD59-A6C34878D82A}">
                    <a16:rowId xmlns:a16="http://schemas.microsoft.com/office/drawing/2014/main" val="125952808"/>
                  </a:ext>
                </a:extLst>
              </a:tr>
            </a:tbl>
          </a:graphicData>
        </a:graphic>
      </p:graphicFrame>
      <p:sp>
        <p:nvSpPr>
          <p:cNvPr id="20" name="Rectangle 19">
            <a:extLst>
              <a:ext uri="{FF2B5EF4-FFF2-40B4-BE49-F238E27FC236}">
                <a16:creationId xmlns:a16="http://schemas.microsoft.com/office/drawing/2014/main" id="{4E936F39-0D3B-4F19-BDFE-C646D63C70C8}"/>
              </a:ext>
            </a:extLst>
          </p:cNvPr>
          <p:cNvSpPr/>
          <p:nvPr/>
        </p:nvSpPr>
        <p:spPr>
          <a:xfrm>
            <a:off x="8495268" y="5461001"/>
            <a:ext cx="1715533" cy="307777"/>
          </a:xfrm>
          <a:prstGeom prst="rect">
            <a:avLst/>
          </a:prstGeom>
        </p:spPr>
        <p:txBody>
          <a:bodyPr wrap="none">
            <a:spAutoFit/>
          </a:bodyPr>
          <a:lstStyle/>
          <a:p>
            <a:pPr algn="r"/>
            <a:r>
              <a:rPr lang="en-GB" sz="1400" dirty="0" err="1">
                <a:solidFill>
                  <a:schemeClr val="accent2"/>
                </a:solidFill>
              </a:rPr>
              <a:t>Jonsen</a:t>
            </a:r>
            <a:r>
              <a:rPr lang="en-GB" sz="1400" dirty="0">
                <a:solidFill>
                  <a:schemeClr val="accent2"/>
                </a:solidFill>
              </a:rPr>
              <a:t> et al (2006)</a:t>
            </a:r>
          </a:p>
        </p:txBody>
      </p:sp>
      <p:sp>
        <p:nvSpPr>
          <p:cNvPr id="21" name="Arrow: Right 20">
            <a:extLst>
              <a:ext uri="{FF2B5EF4-FFF2-40B4-BE49-F238E27FC236}">
                <a16:creationId xmlns:a16="http://schemas.microsoft.com/office/drawing/2014/main" id="{D885FD2E-5D73-428F-AB09-71B494B9F909}"/>
              </a:ext>
            </a:extLst>
          </p:cNvPr>
          <p:cNvSpPr/>
          <p:nvPr/>
        </p:nvSpPr>
        <p:spPr>
          <a:xfrm>
            <a:off x="5820697" y="3242597"/>
            <a:ext cx="501446" cy="316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a:extLst>
              <a:ext uri="{FF2B5EF4-FFF2-40B4-BE49-F238E27FC236}">
                <a16:creationId xmlns:a16="http://schemas.microsoft.com/office/drawing/2014/main" id="{1A4A859E-2BE9-45DB-B876-4C04A13F7FD7}"/>
              </a:ext>
            </a:extLst>
          </p:cNvPr>
          <p:cNvSpPr/>
          <p:nvPr/>
        </p:nvSpPr>
        <p:spPr>
          <a:xfrm rot="5400000">
            <a:off x="1951708" y="2974540"/>
            <a:ext cx="501446" cy="316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a:extLst>
              <a:ext uri="{FF2B5EF4-FFF2-40B4-BE49-F238E27FC236}">
                <a16:creationId xmlns:a16="http://schemas.microsoft.com/office/drawing/2014/main" id="{6B5755A0-80A4-495E-87CB-72A2C78CB432}"/>
              </a:ext>
            </a:extLst>
          </p:cNvPr>
          <p:cNvSpPr/>
          <p:nvPr/>
        </p:nvSpPr>
        <p:spPr>
          <a:xfrm rot="16200000">
            <a:off x="9742745" y="2930831"/>
            <a:ext cx="501446" cy="316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5142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Moral theories and moral principles</a:t>
            </a:r>
          </a:p>
        </p:txBody>
      </p:sp>
      <p:sp>
        <p:nvSpPr>
          <p:cNvPr id="3" name="Content Placeholder 2"/>
          <p:cNvSpPr>
            <a:spLocks noGrp="1"/>
          </p:cNvSpPr>
          <p:nvPr>
            <p:ph idx="1"/>
          </p:nvPr>
        </p:nvSpPr>
        <p:spPr>
          <a:xfrm>
            <a:off x="609599" y="4933506"/>
            <a:ext cx="10972799" cy="658889"/>
          </a:xfrm>
        </p:spPr>
        <p:txBody>
          <a:bodyPr/>
          <a:lstStyle/>
          <a:p>
            <a:pPr marL="0" indent="0">
              <a:buNone/>
            </a:pPr>
            <a:r>
              <a:rPr lang="en-GB" sz="2200" i="1" dirty="0">
                <a:solidFill>
                  <a:srgbClr val="FF0000"/>
                </a:solidFill>
              </a:rPr>
              <a:t>While it is clear that frameworks can be useful tools to discuss moral cases, all contain the potential for conflicts between the principles or stages they espouse… </a:t>
            </a:r>
          </a:p>
        </p:txBody>
      </p:sp>
      <p:grpSp>
        <p:nvGrpSpPr>
          <p:cNvPr id="4" name="Group 3">
            <a:extLst>
              <a:ext uri="{FF2B5EF4-FFF2-40B4-BE49-F238E27FC236}">
                <a16:creationId xmlns:a16="http://schemas.microsoft.com/office/drawing/2014/main" id="{555146D5-E685-44BA-A5C7-EFA7C3AE25AF}"/>
              </a:ext>
            </a:extLst>
          </p:cNvPr>
          <p:cNvGrpSpPr/>
          <p:nvPr/>
        </p:nvGrpSpPr>
        <p:grpSpPr>
          <a:xfrm>
            <a:off x="1483889" y="1265605"/>
            <a:ext cx="3475410" cy="3442640"/>
            <a:chOff x="4814889" y="2268141"/>
            <a:chExt cx="2684858" cy="2699148"/>
          </a:xfrm>
        </p:grpSpPr>
        <p:sp>
          <p:nvSpPr>
            <p:cNvPr id="5" name="Puzzle3">
              <a:extLst>
                <a:ext uri="{FF2B5EF4-FFF2-40B4-BE49-F238E27FC236}">
                  <a16:creationId xmlns:a16="http://schemas.microsoft.com/office/drawing/2014/main" id="{529E93BD-DB3A-46C4-95BC-16FB2659E3F3}"/>
                </a:ext>
              </a:extLst>
            </p:cNvPr>
            <p:cNvSpPr>
              <a:spLocks noEditPoints="1" noChangeArrowheads="1"/>
            </p:cNvSpPr>
            <p:nvPr/>
          </p:nvSpPr>
          <p:spPr bwMode="auto">
            <a:xfrm rot="10800000">
              <a:off x="5137547" y="3532586"/>
              <a:ext cx="1056084" cy="14347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0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GB" sz="1620"/>
            </a:p>
          </p:txBody>
        </p:sp>
        <p:sp>
          <p:nvSpPr>
            <p:cNvPr id="6" name="Puzzle2">
              <a:extLst>
                <a:ext uri="{FF2B5EF4-FFF2-40B4-BE49-F238E27FC236}">
                  <a16:creationId xmlns:a16="http://schemas.microsoft.com/office/drawing/2014/main" id="{E6DBB98A-3B9F-4413-8202-B6E8CFEB8453}"/>
                </a:ext>
              </a:extLst>
            </p:cNvPr>
            <p:cNvSpPr>
              <a:spLocks noEditPoints="1" noChangeArrowheads="1"/>
            </p:cNvSpPr>
            <p:nvPr/>
          </p:nvSpPr>
          <p:spPr bwMode="auto">
            <a:xfrm rot="10800000">
              <a:off x="4814889" y="2614614"/>
              <a:ext cx="1684735" cy="1307306"/>
            </a:xfrm>
            <a:custGeom>
              <a:avLst/>
              <a:gdLst>
                <a:gd name="T0" fmla="*/ 0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GB" sz="1620"/>
            </a:p>
          </p:txBody>
        </p:sp>
        <p:sp>
          <p:nvSpPr>
            <p:cNvPr id="7" name="Puzzle4">
              <a:extLst>
                <a:ext uri="{FF2B5EF4-FFF2-40B4-BE49-F238E27FC236}">
                  <a16:creationId xmlns:a16="http://schemas.microsoft.com/office/drawing/2014/main" id="{7091CA8D-1E05-4F6F-8F53-2E36741B5041}"/>
                </a:ext>
              </a:extLst>
            </p:cNvPr>
            <p:cNvSpPr>
              <a:spLocks noEditPoints="1" noChangeArrowheads="1"/>
            </p:cNvSpPr>
            <p:nvPr/>
          </p:nvSpPr>
          <p:spPr bwMode="auto">
            <a:xfrm rot="10800000">
              <a:off x="6136481" y="2268141"/>
              <a:ext cx="1015604" cy="167044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GB" sz="1620"/>
            </a:p>
          </p:txBody>
        </p:sp>
        <p:sp>
          <p:nvSpPr>
            <p:cNvPr id="8" name="Puzzle1">
              <a:extLst>
                <a:ext uri="{FF2B5EF4-FFF2-40B4-BE49-F238E27FC236}">
                  <a16:creationId xmlns:a16="http://schemas.microsoft.com/office/drawing/2014/main" id="{03C9AAC9-F4D3-4730-A093-D58CD89EEBBA}"/>
                </a:ext>
              </a:extLst>
            </p:cNvPr>
            <p:cNvSpPr>
              <a:spLocks noEditPoints="1" noChangeArrowheads="1"/>
            </p:cNvSpPr>
            <p:nvPr/>
          </p:nvSpPr>
          <p:spPr bwMode="auto">
            <a:xfrm rot="10800000">
              <a:off x="5794772" y="3537348"/>
              <a:ext cx="1704975" cy="99655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0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GB" sz="1620"/>
            </a:p>
          </p:txBody>
        </p:sp>
        <p:sp>
          <p:nvSpPr>
            <p:cNvPr id="9" name="TextBox 8">
              <a:extLst>
                <a:ext uri="{FF2B5EF4-FFF2-40B4-BE49-F238E27FC236}">
                  <a16:creationId xmlns:a16="http://schemas.microsoft.com/office/drawing/2014/main" id="{1C989692-0147-46F2-8DC9-E377300C0D5A}"/>
                </a:ext>
              </a:extLst>
            </p:cNvPr>
            <p:cNvSpPr txBox="1">
              <a:spLocks noChangeArrowheads="1"/>
            </p:cNvSpPr>
            <p:nvPr/>
          </p:nvSpPr>
          <p:spPr bwMode="auto">
            <a:xfrm>
              <a:off x="5212557" y="3108723"/>
              <a:ext cx="913210" cy="3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Respect for autonomy </a:t>
              </a:r>
            </a:p>
          </p:txBody>
        </p:sp>
        <p:sp>
          <p:nvSpPr>
            <p:cNvPr id="10" name="TextBox 9">
              <a:extLst>
                <a:ext uri="{FF2B5EF4-FFF2-40B4-BE49-F238E27FC236}">
                  <a16:creationId xmlns:a16="http://schemas.microsoft.com/office/drawing/2014/main" id="{5FFBC7E1-BDD2-4BE0-A115-25B2B3709EB7}"/>
                </a:ext>
              </a:extLst>
            </p:cNvPr>
            <p:cNvSpPr txBox="1">
              <a:spLocks noChangeArrowheads="1"/>
            </p:cNvSpPr>
            <p:nvPr/>
          </p:nvSpPr>
          <p:spPr bwMode="auto">
            <a:xfrm>
              <a:off x="5137548" y="4104086"/>
              <a:ext cx="1072753" cy="37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Non-maleficence</a:t>
              </a:r>
            </a:p>
          </p:txBody>
        </p:sp>
        <p:sp>
          <p:nvSpPr>
            <p:cNvPr id="11" name="TextBox 10">
              <a:extLst>
                <a:ext uri="{FF2B5EF4-FFF2-40B4-BE49-F238E27FC236}">
                  <a16:creationId xmlns:a16="http://schemas.microsoft.com/office/drawing/2014/main" id="{5A484994-8FE1-4216-AD14-9ADF0ADE76FF}"/>
                </a:ext>
              </a:extLst>
            </p:cNvPr>
            <p:cNvSpPr txBox="1">
              <a:spLocks noChangeArrowheads="1"/>
            </p:cNvSpPr>
            <p:nvPr/>
          </p:nvSpPr>
          <p:spPr bwMode="auto">
            <a:xfrm>
              <a:off x="6107906" y="2680098"/>
              <a:ext cx="1071563" cy="2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Beneficence</a:t>
              </a:r>
            </a:p>
          </p:txBody>
        </p:sp>
        <p:sp>
          <p:nvSpPr>
            <p:cNvPr id="12" name="TextBox 11">
              <a:extLst>
                <a:ext uri="{FF2B5EF4-FFF2-40B4-BE49-F238E27FC236}">
                  <a16:creationId xmlns:a16="http://schemas.microsoft.com/office/drawing/2014/main" id="{79DD629E-D9FB-40D3-8C1C-38B0035ACF85}"/>
                </a:ext>
              </a:extLst>
            </p:cNvPr>
            <p:cNvSpPr txBox="1">
              <a:spLocks noChangeArrowheads="1"/>
            </p:cNvSpPr>
            <p:nvPr/>
          </p:nvSpPr>
          <p:spPr bwMode="auto">
            <a:xfrm>
              <a:off x="6090048" y="3927873"/>
              <a:ext cx="1072753" cy="2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1260" b="1" dirty="0"/>
                <a:t>Justice</a:t>
              </a:r>
            </a:p>
          </p:txBody>
        </p:sp>
      </p:grpSp>
      <p:pic>
        <p:nvPicPr>
          <p:cNvPr id="13" name="Picture 12">
            <a:extLst>
              <a:ext uri="{FF2B5EF4-FFF2-40B4-BE49-F238E27FC236}">
                <a16:creationId xmlns:a16="http://schemas.microsoft.com/office/drawing/2014/main" id="{8C45E4B1-0739-4569-8987-809CFC025956}"/>
              </a:ext>
            </a:extLst>
          </p:cNvPr>
          <p:cNvPicPr>
            <a:picLocks noChangeAspect="1"/>
          </p:cNvPicPr>
          <p:nvPr/>
        </p:nvPicPr>
        <p:blipFill>
          <a:blip r:embed="rId2"/>
          <a:stretch>
            <a:fillRect/>
          </a:stretch>
        </p:blipFill>
        <p:spPr>
          <a:xfrm>
            <a:off x="5465871" y="1791037"/>
            <a:ext cx="5230820" cy="2142929"/>
          </a:xfrm>
          <a:prstGeom prst="rect">
            <a:avLst/>
          </a:prstGeom>
        </p:spPr>
      </p:pic>
    </p:spTree>
    <p:extLst>
      <p:ext uri="{BB962C8B-B14F-4D97-AF65-F5344CB8AC3E}">
        <p14:creationId xmlns:p14="http://schemas.microsoft.com/office/powerpoint/2010/main" val="668769684"/>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8339D-0EEC-4798-8690-222425E9E4D6}"/>
              </a:ext>
            </a:extLst>
          </p:cNvPr>
          <p:cNvSpPr>
            <a:spLocks noGrp="1"/>
          </p:cNvSpPr>
          <p:nvPr>
            <p:ph type="title"/>
          </p:nvPr>
        </p:nvSpPr>
        <p:spPr/>
        <p:txBody>
          <a:bodyPr/>
          <a:lstStyle/>
          <a:p>
            <a:r>
              <a:rPr lang="en-GB" sz="3200" cap="none" dirty="0"/>
              <a:t>Ethics in Practice</a:t>
            </a:r>
            <a:br>
              <a:rPr lang="en-GB" sz="3200" cap="none" dirty="0"/>
            </a:br>
            <a:r>
              <a:rPr lang="en-GB" sz="3200" cap="none" dirty="0"/>
              <a:t>2. Making difficult ethical decisions</a:t>
            </a:r>
            <a:br>
              <a:rPr lang="en-GB" dirty="0"/>
            </a:br>
            <a:endParaRPr lang="en-GB" dirty="0"/>
          </a:p>
        </p:txBody>
      </p:sp>
      <p:sp>
        <p:nvSpPr>
          <p:cNvPr id="5" name="Text Placeholder 4">
            <a:extLst>
              <a:ext uri="{FF2B5EF4-FFF2-40B4-BE49-F238E27FC236}">
                <a16:creationId xmlns:a16="http://schemas.microsoft.com/office/drawing/2014/main" id="{09AA6EA7-030D-4628-8F84-F6B3E402DB1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34287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Conflict between moral principles</a:t>
            </a:r>
          </a:p>
        </p:txBody>
      </p:sp>
      <p:sp>
        <p:nvSpPr>
          <p:cNvPr id="3" name="Content Placeholder 2"/>
          <p:cNvSpPr>
            <a:spLocks noGrp="1"/>
          </p:cNvSpPr>
          <p:nvPr>
            <p:ph idx="1"/>
          </p:nvPr>
        </p:nvSpPr>
        <p:spPr>
          <a:xfrm>
            <a:off x="609599" y="1318846"/>
            <a:ext cx="10972799" cy="4273550"/>
          </a:xfrm>
        </p:spPr>
        <p:txBody>
          <a:bodyPr/>
          <a:lstStyle/>
          <a:p>
            <a:r>
              <a:rPr lang="en-GB" sz="2000" dirty="0"/>
              <a:t>When we find that moral principles conflict, it reminds us that ethics is </a:t>
            </a:r>
            <a:r>
              <a:rPr lang="en-GB" sz="2000" i="1" dirty="0"/>
              <a:t>aporetic</a:t>
            </a:r>
          </a:p>
          <a:p>
            <a:pPr lvl="1"/>
            <a:r>
              <a:rPr lang="en-GB" sz="1800" i="1" dirty="0"/>
              <a:t>Aporetic </a:t>
            </a:r>
            <a:r>
              <a:rPr lang="en-GB" sz="1800" dirty="0"/>
              <a:t>means irresolvable, or always open to doubt</a:t>
            </a:r>
            <a:endParaRPr lang="en-GB" sz="1800" i="1" dirty="0"/>
          </a:p>
          <a:p>
            <a:r>
              <a:rPr lang="en-GB" sz="2000" dirty="0"/>
              <a:t>There is a danger that ethical frameworks can make us misunderstand moral philosophy.</a:t>
            </a:r>
          </a:p>
          <a:p>
            <a:pPr lvl="1"/>
            <a:r>
              <a:rPr lang="en-GB" sz="1800" dirty="0"/>
              <a:t>Ethics is not a science, we cannot produce answers that are true in every case</a:t>
            </a:r>
          </a:p>
          <a:p>
            <a:pPr lvl="1"/>
            <a:r>
              <a:rPr lang="en-GB" sz="1800" dirty="0"/>
              <a:t>Solutions that are ethically ‘neat’ are likely to be so because we are failing to consider every factor</a:t>
            </a:r>
          </a:p>
          <a:p>
            <a:r>
              <a:rPr lang="en-GB" sz="2000" dirty="0"/>
              <a:t>Ethics, properly done, should invite constant re-examination of our theoretical positions, as well as our own beliefs and understandings</a:t>
            </a:r>
          </a:p>
          <a:p>
            <a:r>
              <a:rPr lang="en-GB" sz="2000" dirty="0"/>
              <a:t>Such a process has been described by the philosopher John Rawls as “Reflective Equilibrium”</a:t>
            </a:r>
            <a:endParaRPr lang="en-GB" sz="1800" dirty="0"/>
          </a:p>
        </p:txBody>
      </p:sp>
    </p:spTree>
    <p:extLst>
      <p:ext uri="{BB962C8B-B14F-4D97-AF65-F5344CB8AC3E}">
        <p14:creationId xmlns:p14="http://schemas.microsoft.com/office/powerpoint/2010/main" val="1768751332"/>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Conflict between moral principles</a:t>
            </a:r>
          </a:p>
        </p:txBody>
      </p:sp>
      <p:graphicFrame>
        <p:nvGraphicFramePr>
          <p:cNvPr id="16" name="Content Placeholder 15">
            <a:extLst>
              <a:ext uri="{FF2B5EF4-FFF2-40B4-BE49-F238E27FC236}">
                <a16:creationId xmlns:a16="http://schemas.microsoft.com/office/drawing/2014/main" id="{2BFA5ADB-4F74-4A11-8789-B9AC1BBE479C}"/>
              </a:ext>
            </a:extLst>
          </p:cNvPr>
          <p:cNvGraphicFramePr>
            <a:graphicFrameLocks noGrp="1"/>
          </p:cNvGraphicFramePr>
          <p:nvPr>
            <p:ph sz="half" idx="1"/>
            <p:extLst>
              <p:ext uri="{D42A27DB-BD31-4B8C-83A1-F6EECF244321}">
                <p14:modId xmlns:p14="http://schemas.microsoft.com/office/powerpoint/2010/main" val="3046453442"/>
              </p:ext>
            </p:extLst>
          </p:nvPr>
        </p:nvGraphicFramePr>
        <p:xfrm>
          <a:off x="294105" y="721895"/>
          <a:ext cx="5801895" cy="5116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Content Placeholder 17">
            <a:extLst>
              <a:ext uri="{FF2B5EF4-FFF2-40B4-BE49-F238E27FC236}">
                <a16:creationId xmlns:a16="http://schemas.microsoft.com/office/drawing/2014/main" id="{0DB6D717-9F5E-4EA9-9DC6-14CEAE6877AE}"/>
              </a:ext>
            </a:extLst>
          </p:cNvPr>
          <p:cNvSpPr>
            <a:spLocks noGrp="1"/>
          </p:cNvSpPr>
          <p:nvPr>
            <p:ph sz="half" idx="2"/>
          </p:nvPr>
        </p:nvSpPr>
        <p:spPr>
          <a:xfrm>
            <a:off x="6197600" y="1757446"/>
            <a:ext cx="5384800" cy="4273550"/>
          </a:xfrm>
        </p:spPr>
        <p:txBody>
          <a:bodyPr/>
          <a:lstStyle/>
          <a:p>
            <a:r>
              <a:rPr lang="en-GB" sz="2000" i="1" dirty="0"/>
              <a:t>Reflective equilibrium</a:t>
            </a:r>
          </a:p>
          <a:p>
            <a:r>
              <a:rPr lang="en-GB" sz="2000" dirty="0"/>
              <a:t>Constant process of revision to bring theories, intuitions and practical cases into coherence</a:t>
            </a:r>
          </a:p>
          <a:p>
            <a:r>
              <a:rPr lang="en-GB" sz="2000" dirty="0"/>
              <a:t>Radical epistemic equality: no element is beyond revision</a:t>
            </a:r>
          </a:p>
          <a:p>
            <a:r>
              <a:rPr lang="en-GB" sz="2000" dirty="0"/>
              <a:t>Discard beliefs or </a:t>
            </a:r>
            <a:r>
              <a:rPr lang="en-GB" sz="2000" dirty="0" err="1"/>
              <a:t>activites</a:t>
            </a:r>
            <a:r>
              <a:rPr lang="en-GB" sz="2000" dirty="0"/>
              <a:t> that cannot be revised to cohere with the whole</a:t>
            </a:r>
          </a:p>
          <a:p>
            <a:r>
              <a:rPr lang="en-GB" sz="2000" dirty="0"/>
              <a:t>Consider this in relation to the “murder at the door” or “torture” examples</a:t>
            </a:r>
          </a:p>
        </p:txBody>
      </p:sp>
    </p:spTree>
    <p:extLst>
      <p:ext uri="{BB962C8B-B14F-4D97-AF65-F5344CB8AC3E}">
        <p14:creationId xmlns:p14="http://schemas.microsoft.com/office/powerpoint/2010/main" val="595689327"/>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Conflict between moral principles</a:t>
            </a:r>
          </a:p>
        </p:txBody>
      </p:sp>
      <p:sp>
        <p:nvSpPr>
          <p:cNvPr id="3" name="Content Placeholder 2"/>
          <p:cNvSpPr>
            <a:spLocks noGrp="1"/>
          </p:cNvSpPr>
          <p:nvPr>
            <p:ph idx="1"/>
          </p:nvPr>
        </p:nvSpPr>
        <p:spPr>
          <a:xfrm>
            <a:off x="609599" y="1318846"/>
            <a:ext cx="10972799" cy="4273550"/>
          </a:xfrm>
        </p:spPr>
        <p:txBody>
          <a:bodyPr/>
          <a:lstStyle/>
          <a:p>
            <a:r>
              <a:rPr lang="en-GB" sz="2000" dirty="0"/>
              <a:t>Revision is a constant process – we make moral decisions when we have to, but we must always be ready to revise our view in the light of new understandings</a:t>
            </a:r>
          </a:p>
          <a:p>
            <a:r>
              <a:rPr lang="en-GB" sz="2000" dirty="0"/>
              <a:t>How do we avoid our judgements becoming hopelessly unpredictable and contradictory?</a:t>
            </a:r>
          </a:p>
          <a:p>
            <a:r>
              <a:rPr lang="en-GB" sz="2000" dirty="0"/>
              <a:t>One way to do this is to involve others in moral decision-making…</a:t>
            </a:r>
          </a:p>
        </p:txBody>
      </p:sp>
    </p:spTree>
    <p:extLst>
      <p:ext uri="{BB962C8B-B14F-4D97-AF65-F5344CB8AC3E}">
        <p14:creationId xmlns:p14="http://schemas.microsoft.com/office/powerpoint/2010/main" val="2799019620"/>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8339D-0EEC-4798-8690-222425E9E4D6}"/>
              </a:ext>
            </a:extLst>
          </p:cNvPr>
          <p:cNvSpPr>
            <a:spLocks noGrp="1"/>
          </p:cNvSpPr>
          <p:nvPr>
            <p:ph type="title"/>
          </p:nvPr>
        </p:nvSpPr>
        <p:spPr/>
        <p:txBody>
          <a:bodyPr/>
          <a:lstStyle/>
          <a:p>
            <a:r>
              <a:rPr lang="en-GB" sz="3200" cap="none" dirty="0"/>
              <a:t>Ethics in Practice</a:t>
            </a:r>
            <a:br>
              <a:rPr lang="en-GB" sz="3200" cap="none" dirty="0"/>
            </a:br>
            <a:r>
              <a:rPr lang="en-GB" sz="3200" cap="none" dirty="0"/>
              <a:t>3. Clinical ethics and clinical decision-making</a:t>
            </a:r>
            <a:br>
              <a:rPr lang="en-GB" dirty="0"/>
            </a:br>
            <a:endParaRPr lang="en-GB" dirty="0"/>
          </a:p>
        </p:txBody>
      </p:sp>
      <p:sp>
        <p:nvSpPr>
          <p:cNvPr id="5" name="Text Placeholder 4">
            <a:extLst>
              <a:ext uri="{FF2B5EF4-FFF2-40B4-BE49-F238E27FC236}">
                <a16:creationId xmlns:a16="http://schemas.microsoft.com/office/drawing/2014/main" id="{09AA6EA7-030D-4628-8F84-F6B3E402DB1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0809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Clinical ethics and clinical decision-making</a:t>
            </a:r>
          </a:p>
        </p:txBody>
      </p:sp>
      <p:sp>
        <p:nvSpPr>
          <p:cNvPr id="3" name="Content Placeholder 2"/>
          <p:cNvSpPr>
            <a:spLocks noGrp="1"/>
          </p:cNvSpPr>
          <p:nvPr>
            <p:ph idx="1"/>
          </p:nvPr>
        </p:nvSpPr>
        <p:spPr>
          <a:xfrm>
            <a:off x="609599" y="1318846"/>
            <a:ext cx="10972799" cy="4273550"/>
          </a:xfrm>
        </p:spPr>
        <p:txBody>
          <a:bodyPr/>
          <a:lstStyle/>
          <a:p>
            <a:r>
              <a:rPr lang="en-GB" sz="2000" dirty="0"/>
              <a:t>Different views on the purpose of ethics have been characterised as </a:t>
            </a:r>
            <a:r>
              <a:rPr lang="en-GB" sz="2000" i="1" dirty="0"/>
              <a:t>Socratic</a:t>
            </a:r>
            <a:r>
              <a:rPr lang="en-GB" sz="2000" dirty="0"/>
              <a:t> or </a:t>
            </a:r>
            <a:r>
              <a:rPr lang="en-GB" sz="2000" i="1" dirty="0"/>
              <a:t>Pythagorean</a:t>
            </a:r>
          </a:p>
          <a:p>
            <a:pPr lvl="1"/>
            <a:r>
              <a:rPr lang="en-GB" sz="1600" dirty="0"/>
              <a:t>Socratic view: the purpose of ethics is to find underlying truths</a:t>
            </a:r>
          </a:p>
          <a:p>
            <a:pPr lvl="1"/>
            <a:r>
              <a:rPr lang="en-GB" sz="1600" dirty="0"/>
              <a:t>Pythagorean view: truths have been discovered - the task of ethics is to keep people on right path </a:t>
            </a:r>
            <a:endParaRPr lang="en-GB" sz="1600" i="1" dirty="0"/>
          </a:p>
          <a:p>
            <a:r>
              <a:rPr lang="en-GB" sz="2000" dirty="0"/>
              <a:t>If we take the Socratic view, a conflict between principles should invite us to question the principles we have chosen: are they the right ones? have we understood them properly? are our standards achievable in practice?</a:t>
            </a:r>
          </a:p>
          <a:p>
            <a:r>
              <a:rPr lang="en-GB" sz="2000" dirty="0"/>
              <a:t>If we take the Pythagorean view we should question whether people understand what is demanded of them? how we can help people to better achieve the standards that we set? </a:t>
            </a:r>
          </a:p>
          <a:p>
            <a:r>
              <a:rPr lang="en-GB" sz="2000" dirty="0"/>
              <a:t>Both views are useful in clinical ethics:</a:t>
            </a:r>
          </a:p>
          <a:p>
            <a:pPr lvl="1"/>
            <a:r>
              <a:rPr lang="en-GB" sz="1600" dirty="0"/>
              <a:t>we must encourage people to adhere to the standards that are set in ethical codes and in the law, but;</a:t>
            </a:r>
          </a:p>
          <a:p>
            <a:pPr lvl="1"/>
            <a:r>
              <a:rPr lang="en-GB" sz="1600" dirty="0"/>
              <a:t>we must also realise that these standards need translation at the bedside, and this requires us to be ready to revise our positions in line with the challenges of practice, and potentially, to agitate for change</a:t>
            </a:r>
          </a:p>
          <a:p>
            <a:r>
              <a:rPr lang="en-GB" sz="2000" dirty="0"/>
              <a:t>How might we support clinical ethics?</a:t>
            </a:r>
          </a:p>
        </p:txBody>
      </p:sp>
    </p:spTree>
    <p:extLst>
      <p:ext uri="{BB962C8B-B14F-4D97-AF65-F5344CB8AC3E}">
        <p14:creationId xmlns:p14="http://schemas.microsoft.com/office/powerpoint/2010/main" val="1270248779"/>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200" b="0" i="0" u="none" strike="noStrike" kern="0" cap="none" spc="0" normalizeH="0" baseline="0" noProof="0" dirty="0">
                <a:ln>
                  <a:noFill/>
                </a:ln>
                <a:solidFill>
                  <a:srgbClr val="B01C2E"/>
                </a:solidFill>
                <a:effectLst/>
                <a:uLnTx/>
                <a:uFillTx/>
                <a:latin typeface="Arial"/>
                <a:ea typeface="+mj-ea"/>
                <a:cs typeface="+mj-cs"/>
              </a:rPr>
              <a:t>Clinical ethics support</a:t>
            </a:r>
            <a:endParaRPr lang="en-GB" sz="3800" b="1" dirty="0"/>
          </a:p>
        </p:txBody>
      </p:sp>
      <p:pic>
        <p:nvPicPr>
          <p:cNvPr id="11" name="Content Placeholder 3"/>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bwMode="auto">
          <a:xfrm>
            <a:off x="745241" y="1236126"/>
            <a:ext cx="1889980" cy="18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3"/>
          <p:cNvPicPr>
            <a:picLocks noChangeAspect="1"/>
          </p:cNvPicPr>
          <p:nvPr/>
        </p:nvPicPr>
        <p:blipFill>
          <a:blip r:embed="rId3"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bwMode="auto">
          <a:xfrm>
            <a:off x="745241" y="2610857"/>
            <a:ext cx="1889980" cy="18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3"/>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bwMode="auto">
          <a:xfrm>
            <a:off x="758741" y="3995317"/>
            <a:ext cx="1889980" cy="18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2837720" y="1355377"/>
            <a:ext cx="8542180" cy="4147246"/>
            <a:chOff x="3734433" y="1409377"/>
            <a:chExt cx="4955096" cy="3453200"/>
          </a:xfrm>
        </p:grpSpPr>
        <p:grpSp>
          <p:nvGrpSpPr>
            <p:cNvPr id="34" name="Group 33"/>
            <p:cNvGrpSpPr/>
            <p:nvPr/>
          </p:nvGrpSpPr>
          <p:grpSpPr>
            <a:xfrm>
              <a:off x="3734433" y="3102168"/>
              <a:ext cx="2648718" cy="1760409"/>
              <a:chOff x="3739890" y="1811847"/>
              <a:chExt cx="4507998" cy="3158593"/>
            </a:xfrm>
          </p:grpSpPr>
          <p:grpSp>
            <p:nvGrpSpPr>
              <p:cNvPr id="62" name="Group 61"/>
              <p:cNvGrpSpPr/>
              <p:nvPr/>
            </p:nvGrpSpPr>
            <p:grpSpPr>
              <a:xfrm>
                <a:off x="3739890" y="3295375"/>
                <a:ext cx="3038862" cy="1675065"/>
                <a:chOff x="3843782" y="1810258"/>
                <a:chExt cx="4961636" cy="3225292"/>
              </a:xfrm>
            </p:grpSpPr>
            <p:pic>
              <p:nvPicPr>
                <p:cNvPr id="68" name="Picture 6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69" name="Picture 6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63" name="Group 62"/>
              <p:cNvGrpSpPr/>
              <p:nvPr/>
            </p:nvGrpSpPr>
            <p:grpSpPr>
              <a:xfrm>
                <a:off x="3739890" y="1811847"/>
                <a:ext cx="3038862" cy="1675065"/>
                <a:chOff x="3843782" y="1810258"/>
                <a:chExt cx="4961636" cy="3225292"/>
              </a:xfrm>
            </p:grpSpPr>
            <p:pic>
              <p:nvPicPr>
                <p:cNvPr id="66" name="Picture 6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67" name="Picture 6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64" name="Picture 6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65" name="Picture 6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nvGrpSpPr>
            <p:cNvPr id="35" name="Group 34"/>
            <p:cNvGrpSpPr/>
            <p:nvPr/>
          </p:nvGrpSpPr>
          <p:grpSpPr>
            <a:xfrm>
              <a:off x="3739890" y="1409377"/>
              <a:ext cx="2648718" cy="1760409"/>
              <a:chOff x="3739890" y="1811847"/>
              <a:chExt cx="4507998" cy="3158593"/>
            </a:xfrm>
          </p:grpSpPr>
          <p:grpSp>
            <p:nvGrpSpPr>
              <p:cNvPr id="54" name="Group 53"/>
              <p:cNvGrpSpPr/>
              <p:nvPr/>
            </p:nvGrpSpPr>
            <p:grpSpPr>
              <a:xfrm>
                <a:off x="3739890" y="3295375"/>
                <a:ext cx="3038862" cy="1675065"/>
                <a:chOff x="3843782" y="1810258"/>
                <a:chExt cx="4961636" cy="3225292"/>
              </a:xfrm>
            </p:grpSpPr>
            <p:pic>
              <p:nvPicPr>
                <p:cNvPr id="60" name="Picture 5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61" name="Picture 6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55" name="Group 54"/>
              <p:cNvGrpSpPr/>
              <p:nvPr/>
            </p:nvGrpSpPr>
            <p:grpSpPr>
              <a:xfrm>
                <a:off x="3739890" y="1811847"/>
                <a:ext cx="3038862" cy="1675065"/>
                <a:chOff x="3843782" y="1810258"/>
                <a:chExt cx="4961636" cy="3225292"/>
              </a:xfrm>
            </p:grpSpPr>
            <p:pic>
              <p:nvPicPr>
                <p:cNvPr id="58" name="Picture 5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59" name="Picture 5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56" name="Picture 5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57" name="Picture 5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nvGrpSpPr>
            <p:cNvPr id="36" name="Group 35"/>
            <p:cNvGrpSpPr/>
            <p:nvPr/>
          </p:nvGrpSpPr>
          <p:grpSpPr>
            <a:xfrm>
              <a:off x="6035354" y="3097413"/>
              <a:ext cx="2648718" cy="1760409"/>
              <a:chOff x="3739890" y="1811847"/>
              <a:chExt cx="4507998" cy="3158593"/>
            </a:xfrm>
          </p:grpSpPr>
          <p:grpSp>
            <p:nvGrpSpPr>
              <p:cNvPr id="46" name="Group 45"/>
              <p:cNvGrpSpPr/>
              <p:nvPr/>
            </p:nvGrpSpPr>
            <p:grpSpPr>
              <a:xfrm>
                <a:off x="3739890" y="3295375"/>
                <a:ext cx="3038862" cy="1675065"/>
                <a:chOff x="3843782" y="1810258"/>
                <a:chExt cx="4961636" cy="3225292"/>
              </a:xfrm>
            </p:grpSpPr>
            <p:pic>
              <p:nvPicPr>
                <p:cNvPr id="52" name="Picture 5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53" name="Picture 5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47" name="Group 46"/>
              <p:cNvGrpSpPr/>
              <p:nvPr/>
            </p:nvGrpSpPr>
            <p:grpSpPr>
              <a:xfrm>
                <a:off x="3739890" y="1811847"/>
                <a:ext cx="3038862" cy="1675065"/>
                <a:chOff x="3843782" y="1810258"/>
                <a:chExt cx="4961636" cy="3225292"/>
              </a:xfrm>
            </p:grpSpPr>
            <p:pic>
              <p:nvPicPr>
                <p:cNvPr id="50" name="Picture 4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51" name="Picture 5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48" name="Picture 4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49" name="Picture 4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nvGrpSpPr>
            <p:cNvPr id="37" name="Group 36"/>
            <p:cNvGrpSpPr/>
            <p:nvPr/>
          </p:nvGrpSpPr>
          <p:grpSpPr>
            <a:xfrm>
              <a:off x="6040811" y="1410455"/>
              <a:ext cx="2648718" cy="1760409"/>
              <a:chOff x="3739890" y="1811847"/>
              <a:chExt cx="4507998" cy="3158593"/>
            </a:xfrm>
          </p:grpSpPr>
          <p:grpSp>
            <p:nvGrpSpPr>
              <p:cNvPr id="38" name="Group 37"/>
              <p:cNvGrpSpPr/>
              <p:nvPr/>
            </p:nvGrpSpPr>
            <p:grpSpPr>
              <a:xfrm>
                <a:off x="3739890" y="3295375"/>
                <a:ext cx="3038862" cy="1675065"/>
                <a:chOff x="3843782" y="1810258"/>
                <a:chExt cx="4961636" cy="3225292"/>
              </a:xfrm>
            </p:grpSpPr>
            <p:pic>
              <p:nvPicPr>
                <p:cNvPr id="44" name="Picture 4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45" name="Picture 4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39" name="Group 38"/>
              <p:cNvGrpSpPr/>
              <p:nvPr/>
            </p:nvGrpSpPr>
            <p:grpSpPr>
              <a:xfrm>
                <a:off x="3739890" y="1811847"/>
                <a:ext cx="3038862" cy="1675065"/>
                <a:chOff x="3843782" y="1810258"/>
                <a:chExt cx="4961636" cy="3225292"/>
              </a:xfrm>
            </p:grpSpPr>
            <p:pic>
              <p:nvPicPr>
                <p:cNvPr id="42" name="Picture 4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43" name="Picture 4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40" name="Picture 3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41" name="Picture 4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sp>
        <p:nvSpPr>
          <p:cNvPr id="71" name="Rectangular Callout 70"/>
          <p:cNvSpPr/>
          <p:nvPr/>
        </p:nvSpPr>
        <p:spPr>
          <a:xfrm>
            <a:off x="3370521" y="1688962"/>
            <a:ext cx="7740502" cy="4109859"/>
          </a:xfrm>
          <a:prstGeom prst="wedgeRectCallout">
            <a:avLst>
              <a:gd name="adj1" fmla="val -60474"/>
              <a:gd name="adj2" fmla="val -44565"/>
            </a:avLst>
          </a:prstGeom>
        </p:spPr>
        <p:style>
          <a:lnRef idx="2">
            <a:schemeClr val="accent4"/>
          </a:lnRef>
          <a:fillRef idx="1">
            <a:schemeClr val="lt1"/>
          </a:fillRef>
          <a:effectRef idx="0">
            <a:schemeClr val="accent4"/>
          </a:effectRef>
          <a:fontRef idx="minor">
            <a:schemeClr val="dk1"/>
          </a:fontRef>
        </p:style>
        <p:txBody>
          <a:bodyPr rtlCol="0" anchor="t"/>
          <a:lstStyle/>
          <a:p>
            <a:endParaRPr lang="en-GB" sz="2000" dirty="0"/>
          </a:p>
        </p:txBody>
      </p:sp>
      <p:sp>
        <p:nvSpPr>
          <p:cNvPr id="3" name="TextBox 2"/>
          <p:cNvSpPr txBox="1"/>
          <p:nvPr/>
        </p:nvSpPr>
        <p:spPr>
          <a:xfrm>
            <a:off x="3370521" y="1688962"/>
            <a:ext cx="7740502" cy="4924425"/>
          </a:xfrm>
          <a:prstGeom prst="rect">
            <a:avLst/>
          </a:prstGeom>
          <a:noFill/>
        </p:spPr>
        <p:txBody>
          <a:bodyPr wrap="square" rtlCol="0">
            <a:spAutoFit/>
          </a:bodyPr>
          <a:lstStyle/>
          <a:p>
            <a:pPr marL="285750" indent="-285750">
              <a:buFont typeface="Arial" panose="020B0604020202020204" pitchFamily="34" charset="0"/>
              <a:buChar char="•"/>
            </a:pPr>
            <a:r>
              <a:rPr lang="en-US" sz="2400" dirty="0"/>
              <a:t>Nuffield Council on Bioethics (national committee) established in 1991 to report on ethical issues</a:t>
            </a:r>
          </a:p>
          <a:p>
            <a:pPr marL="285750" indent="-285750">
              <a:buFont typeface="Arial" panose="020B0604020202020204" pitchFamily="34" charset="0"/>
              <a:buChar char="•"/>
            </a:pPr>
            <a:r>
              <a:rPr lang="en-US" sz="2400" dirty="0"/>
              <a:t>Clinical ethics support is based on a non-statutory, ‘enthusiast’ model</a:t>
            </a:r>
          </a:p>
          <a:p>
            <a:pPr marL="285750" indent="-285750">
              <a:buFont typeface="Arial" panose="020B0604020202020204" pitchFamily="34" charset="0"/>
              <a:buChar char="•"/>
            </a:pPr>
            <a:r>
              <a:rPr lang="en-US" sz="2400" dirty="0"/>
              <a:t>Ethics support usually follows committee model (plus a few lone ethicists)</a:t>
            </a:r>
          </a:p>
          <a:p>
            <a:pPr marL="285750" indent="-285750">
              <a:buFont typeface="Arial" panose="020B0604020202020204" pitchFamily="34" charset="0"/>
              <a:buChar char="•"/>
            </a:pPr>
            <a:r>
              <a:rPr lang="en-US" sz="2400" dirty="0"/>
              <a:t>UK Clinical Ethics Network (</a:t>
            </a:r>
            <a:r>
              <a:rPr lang="en-US" sz="2400" dirty="0">
                <a:hlinkClick r:id="rId5"/>
              </a:rPr>
              <a:t>http://www.ukcen.net/</a:t>
            </a:r>
            <a:r>
              <a:rPr lang="en-US" sz="2400" dirty="0"/>
              <a:t>) exists to support establishment of ethics committees</a:t>
            </a:r>
          </a:p>
          <a:p>
            <a:pPr marL="285750" indent="-285750">
              <a:buFont typeface="Arial" panose="020B0604020202020204" pitchFamily="34" charset="0"/>
              <a:buChar char="•"/>
            </a:pPr>
            <a:r>
              <a:rPr lang="en-US" sz="2400" dirty="0"/>
              <a:t>55 CECs are registered with UKCEN</a:t>
            </a:r>
          </a:p>
          <a:p>
            <a:pPr marL="285750" indent="-285750">
              <a:buFont typeface="Arial" panose="020B0604020202020204" pitchFamily="34" charset="0"/>
              <a:buChar char="•"/>
            </a:pPr>
            <a:r>
              <a:rPr lang="en-US" sz="2400" dirty="0"/>
              <a:t>84% (43/51) CECs received 1-10 consultations annually (Slowther et al., 2012)</a:t>
            </a:r>
          </a:p>
          <a:p>
            <a:pPr marL="742950" lvl="1" indent="-285750">
              <a:buFont typeface="Arial" panose="020B0604020202020204" pitchFamily="34" charset="0"/>
              <a:buChar char="•"/>
            </a:pPr>
            <a:endParaRPr lang="en-US" sz="1600" dirty="0"/>
          </a:p>
          <a:p>
            <a:endParaRPr lang="en-US" sz="1600" dirty="0"/>
          </a:p>
          <a:p>
            <a:endParaRPr lang="en-US" dirty="0"/>
          </a:p>
        </p:txBody>
      </p:sp>
    </p:spTree>
    <p:extLst>
      <p:ext uri="{BB962C8B-B14F-4D97-AF65-F5344CB8AC3E}">
        <p14:creationId xmlns:p14="http://schemas.microsoft.com/office/powerpoint/2010/main" val="1755124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8339D-0EEC-4798-8690-222425E9E4D6}"/>
              </a:ext>
            </a:extLst>
          </p:cNvPr>
          <p:cNvSpPr>
            <a:spLocks noGrp="1"/>
          </p:cNvSpPr>
          <p:nvPr>
            <p:ph type="title"/>
          </p:nvPr>
        </p:nvSpPr>
        <p:spPr/>
        <p:txBody>
          <a:bodyPr/>
          <a:lstStyle/>
          <a:p>
            <a:r>
              <a:rPr lang="en-GB" sz="3200" cap="none" dirty="0"/>
              <a:t>Ethics in Theory:</a:t>
            </a:r>
            <a:br>
              <a:rPr lang="en-GB" sz="3200" cap="none" dirty="0"/>
            </a:br>
            <a:r>
              <a:rPr lang="en-GB" sz="3200" cap="none" dirty="0"/>
              <a:t>1. What is ethics and can we be experts?</a:t>
            </a:r>
            <a:br>
              <a:rPr lang="en-GB" dirty="0"/>
            </a:br>
            <a:endParaRPr lang="en-GB" dirty="0"/>
          </a:p>
        </p:txBody>
      </p:sp>
      <p:sp>
        <p:nvSpPr>
          <p:cNvPr id="5" name="Text Placeholder 4">
            <a:extLst>
              <a:ext uri="{FF2B5EF4-FFF2-40B4-BE49-F238E27FC236}">
                <a16:creationId xmlns:a16="http://schemas.microsoft.com/office/drawing/2014/main" id="{09AA6EA7-030D-4628-8F84-F6B3E402DB1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67176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z="3200" b="0" i="0" u="none" strike="noStrike" kern="0" cap="none" spc="0" normalizeH="0" baseline="0" noProof="0" dirty="0">
                <a:ln>
                  <a:noFill/>
                </a:ln>
                <a:solidFill>
                  <a:srgbClr val="B01C2E"/>
                </a:solidFill>
                <a:effectLst/>
                <a:uLnTx/>
                <a:uFillTx/>
                <a:latin typeface="Arial"/>
                <a:ea typeface="+mj-ea"/>
                <a:cs typeface="+mj-cs"/>
              </a:rPr>
              <a:t>Clinical ethics support</a:t>
            </a:r>
            <a:endParaRPr lang="en-GB" sz="3800" b="1" dirty="0"/>
          </a:p>
        </p:txBody>
      </p:sp>
      <p:pic>
        <p:nvPicPr>
          <p:cNvPr id="11" name="Content Placeholder 3"/>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bwMode="auto">
          <a:xfrm>
            <a:off x="745241" y="1236126"/>
            <a:ext cx="1889980" cy="18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Content Placeholder 3"/>
          <p:cNvPicPr>
            <a:picLocks noChangeAspect="1"/>
          </p:cNvPicPr>
          <p:nvPr/>
        </p:nvPicPr>
        <p:blipFill>
          <a:blip r:embed="rId3" cstate="print">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bwMode="auto">
          <a:xfrm>
            <a:off x="745241" y="2610857"/>
            <a:ext cx="1889980" cy="18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Content Placeholder 3"/>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bwMode="auto">
          <a:xfrm>
            <a:off x="758741" y="3995317"/>
            <a:ext cx="1889980" cy="18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p:cNvGrpSpPr/>
          <p:nvPr/>
        </p:nvGrpSpPr>
        <p:grpSpPr>
          <a:xfrm>
            <a:off x="2837720" y="1355377"/>
            <a:ext cx="8542180" cy="4147246"/>
            <a:chOff x="3734433" y="1409377"/>
            <a:chExt cx="4955096" cy="3453200"/>
          </a:xfrm>
        </p:grpSpPr>
        <p:grpSp>
          <p:nvGrpSpPr>
            <p:cNvPr id="34" name="Group 33"/>
            <p:cNvGrpSpPr/>
            <p:nvPr/>
          </p:nvGrpSpPr>
          <p:grpSpPr>
            <a:xfrm>
              <a:off x="3734433" y="3102168"/>
              <a:ext cx="2648718" cy="1760409"/>
              <a:chOff x="3739890" y="1811847"/>
              <a:chExt cx="4507998" cy="3158593"/>
            </a:xfrm>
          </p:grpSpPr>
          <p:grpSp>
            <p:nvGrpSpPr>
              <p:cNvPr id="62" name="Group 61"/>
              <p:cNvGrpSpPr/>
              <p:nvPr/>
            </p:nvGrpSpPr>
            <p:grpSpPr>
              <a:xfrm>
                <a:off x="3739890" y="3295375"/>
                <a:ext cx="3038862" cy="1675065"/>
                <a:chOff x="3843782" y="1810258"/>
                <a:chExt cx="4961636" cy="3225292"/>
              </a:xfrm>
            </p:grpSpPr>
            <p:pic>
              <p:nvPicPr>
                <p:cNvPr id="68" name="Picture 6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69" name="Picture 6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63" name="Group 62"/>
              <p:cNvGrpSpPr/>
              <p:nvPr/>
            </p:nvGrpSpPr>
            <p:grpSpPr>
              <a:xfrm>
                <a:off x="3739890" y="1811847"/>
                <a:ext cx="3038862" cy="1675065"/>
                <a:chOff x="3843782" y="1810258"/>
                <a:chExt cx="4961636" cy="3225292"/>
              </a:xfrm>
            </p:grpSpPr>
            <p:pic>
              <p:nvPicPr>
                <p:cNvPr id="66" name="Picture 6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67" name="Picture 6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64" name="Picture 6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65" name="Picture 6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nvGrpSpPr>
            <p:cNvPr id="35" name="Group 34"/>
            <p:cNvGrpSpPr/>
            <p:nvPr/>
          </p:nvGrpSpPr>
          <p:grpSpPr>
            <a:xfrm>
              <a:off x="3739890" y="1409377"/>
              <a:ext cx="2648718" cy="1760409"/>
              <a:chOff x="3739890" y="1811847"/>
              <a:chExt cx="4507998" cy="3158593"/>
            </a:xfrm>
          </p:grpSpPr>
          <p:grpSp>
            <p:nvGrpSpPr>
              <p:cNvPr id="54" name="Group 53"/>
              <p:cNvGrpSpPr/>
              <p:nvPr/>
            </p:nvGrpSpPr>
            <p:grpSpPr>
              <a:xfrm>
                <a:off x="3739890" y="3295375"/>
                <a:ext cx="3038862" cy="1675065"/>
                <a:chOff x="3843782" y="1810258"/>
                <a:chExt cx="4961636" cy="3225292"/>
              </a:xfrm>
            </p:grpSpPr>
            <p:pic>
              <p:nvPicPr>
                <p:cNvPr id="60" name="Picture 5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61" name="Picture 6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55" name="Group 54"/>
              <p:cNvGrpSpPr/>
              <p:nvPr/>
            </p:nvGrpSpPr>
            <p:grpSpPr>
              <a:xfrm>
                <a:off x="3739890" y="1811847"/>
                <a:ext cx="3038862" cy="1675065"/>
                <a:chOff x="3843782" y="1810258"/>
                <a:chExt cx="4961636" cy="3225292"/>
              </a:xfrm>
            </p:grpSpPr>
            <p:pic>
              <p:nvPicPr>
                <p:cNvPr id="58" name="Picture 5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59" name="Picture 5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56" name="Picture 55"/>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57" name="Picture 56"/>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nvGrpSpPr>
            <p:cNvPr id="36" name="Group 35"/>
            <p:cNvGrpSpPr/>
            <p:nvPr/>
          </p:nvGrpSpPr>
          <p:grpSpPr>
            <a:xfrm>
              <a:off x="6035354" y="3097413"/>
              <a:ext cx="2648718" cy="1760409"/>
              <a:chOff x="3739890" y="1811847"/>
              <a:chExt cx="4507998" cy="3158593"/>
            </a:xfrm>
          </p:grpSpPr>
          <p:grpSp>
            <p:nvGrpSpPr>
              <p:cNvPr id="46" name="Group 45"/>
              <p:cNvGrpSpPr/>
              <p:nvPr/>
            </p:nvGrpSpPr>
            <p:grpSpPr>
              <a:xfrm>
                <a:off x="3739890" y="3295375"/>
                <a:ext cx="3038862" cy="1675065"/>
                <a:chOff x="3843782" y="1810258"/>
                <a:chExt cx="4961636" cy="3225292"/>
              </a:xfrm>
            </p:grpSpPr>
            <p:pic>
              <p:nvPicPr>
                <p:cNvPr id="52" name="Picture 5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53" name="Picture 5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47" name="Group 46"/>
              <p:cNvGrpSpPr/>
              <p:nvPr/>
            </p:nvGrpSpPr>
            <p:grpSpPr>
              <a:xfrm>
                <a:off x="3739890" y="1811847"/>
                <a:ext cx="3038862" cy="1675065"/>
                <a:chOff x="3843782" y="1810258"/>
                <a:chExt cx="4961636" cy="3225292"/>
              </a:xfrm>
            </p:grpSpPr>
            <p:pic>
              <p:nvPicPr>
                <p:cNvPr id="50" name="Picture 4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51" name="Picture 5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48" name="Picture 47"/>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49" name="Picture 48"/>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nvGrpSpPr>
            <p:cNvPr id="37" name="Group 36"/>
            <p:cNvGrpSpPr/>
            <p:nvPr/>
          </p:nvGrpSpPr>
          <p:grpSpPr>
            <a:xfrm>
              <a:off x="6040811" y="1410455"/>
              <a:ext cx="2648718" cy="1760409"/>
              <a:chOff x="3739890" y="1811847"/>
              <a:chExt cx="4507998" cy="3158593"/>
            </a:xfrm>
          </p:grpSpPr>
          <p:grpSp>
            <p:nvGrpSpPr>
              <p:cNvPr id="38" name="Group 37"/>
              <p:cNvGrpSpPr/>
              <p:nvPr/>
            </p:nvGrpSpPr>
            <p:grpSpPr>
              <a:xfrm>
                <a:off x="3739890" y="3295375"/>
                <a:ext cx="3038862" cy="1675065"/>
                <a:chOff x="3843782" y="1810258"/>
                <a:chExt cx="4961636" cy="3225292"/>
              </a:xfrm>
            </p:grpSpPr>
            <p:pic>
              <p:nvPicPr>
                <p:cNvPr id="44" name="Picture 4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45" name="Picture 44"/>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grpSp>
            <p:nvGrpSpPr>
              <p:cNvPr id="39" name="Group 38"/>
              <p:cNvGrpSpPr/>
              <p:nvPr/>
            </p:nvGrpSpPr>
            <p:grpSpPr>
              <a:xfrm>
                <a:off x="3739890" y="1811847"/>
                <a:ext cx="3038862" cy="1675065"/>
                <a:chOff x="3843782" y="1810258"/>
                <a:chExt cx="4961636" cy="3225292"/>
              </a:xfrm>
            </p:grpSpPr>
            <p:pic>
              <p:nvPicPr>
                <p:cNvPr id="42" name="Picture 4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3843782" y="1822450"/>
                  <a:ext cx="2578100" cy="3213100"/>
                </a:xfrm>
                <a:prstGeom prst="rect">
                  <a:avLst/>
                </a:prstGeom>
              </p:spPr>
            </p:pic>
            <p:pic>
              <p:nvPicPr>
                <p:cNvPr id="43" name="Picture 42"/>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227318" y="1810258"/>
                  <a:ext cx="2578100" cy="3213100"/>
                </a:xfrm>
                <a:prstGeom prst="rect">
                  <a:avLst/>
                </a:prstGeom>
              </p:spPr>
            </p:pic>
          </p:grpSp>
          <p:pic>
            <p:nvPicPr>
              <p:cNvPr id="40" name="Picture 39"/>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59588" y="1818179"/>
                <a:ext cx="1579013" cy="1668733"/>
              </a:xfrm>
              <a:prstGeom prst="rect">
                <a:avLst/>
              </a:prstGeom>
            </p:spPr>
          </p:pic>
          <p:pic>
            <p:nvPicPr>
              <p:cNvPr id="41" name="Picture 40"/>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6668875" y="3293175"/>
                <a:ext cx="1579013" cy="1668733"/>
              </a:xfrm>
              <a:prstGeom prst="rect">
                <a:avLst/>
              </a:prstGeom>
            </p:spPr>
          </p:pic>
        </p:grpSp>
      </p:grpSp>
      <p:sp>
        <p:nvSpPr>
          <p:cNvPr id="71" name="Rectangular Callout 70"/>
          <p:cNvSpPr/>
          <p:nvPr/>
        </p:nvSpPr>
        <p:spPr>
          <a:xfrm>
            <a:off x="3370521" y="1688962"/>
            <a:ext cx="7740502" cy="4109859"/>
          </a:xfrm>
          <a:prstGeom prst="wedgeRectCallout">
            <a:avLst>
              <a:gd name="adj1" fmla="val -60474"/>
              <a:gd name="adj2" fmla="val -44565"/>
            </a:avLst>
          </a:prstGeom>
        </p:spPr>
        <p:style>
          <a:lnRef idx="2">
            <a:schemeClr val="accent4"/>
          </a:lnRef>
          <a:fillRef idx="1">
            <a:schemeClr val="lt1"/>
          </a:fillRef>
          <a:effectRef idx="0">
            <a:schemeClr val="accent4"/>
          </a:effectRef>
          <a:fontRef idx="minor">
            <a:schemeClr val="dk1"/>
          </a:fontRef>
        </p:style>
        <p:txBody>
          <a:bodyPr rtlCol="0" anchor="t"/>
          <a:lstStyle/>
          <a:p>
            <a:endParaRPr lang="en-GB" sz="2000" dirty="0"/>
          </a:p>
        </p:txBody>
      </p:sp>
      <p:sp>
        <p:nvSpPr>
          <p:cNvPr id="3" name="TextBox 2"/>
          <p:cNvSpPr txBox="1"/>
          <p:nvPr/>
        </p:nvSpPr>
        <p:spPr>
          <a:xfrm>
            <a:off x="3370521" y="1688962"/>
            <a:ext cx="7740502" cy="5293757"/>
          </a:xfrm>
          <a:prstGeom prst="rect">
            <a:avLst/>
          </a:prstGeom>
          <a:noFill/>
        </p:spPr>
        <p:txBody>
          <a:bodyPr wrap="square" rtlCol="0">
            <a:spAutoFit/>
          </a:bodyPr>
          <a:lstStyle/>
          <a:p>
            <a:pPr marL="285750" indent="-285750">
              <a:buFont typeface="Arial" panose="020B0604020202020204" pitchFamily="34" charset="0"/>
              <a:buChar char="•"/>
            </a:pPr>
            <a:r>
              <a:rPr lang="en-US" sz="2400" dirty="0"/>
              <a:t>Committees usually have 10-20 members, usually includes clinical disciplines, chaplaincy, legal advisors, academic ethicists, lay members</a:t>
            </a:r>
          </a:p>
          <a:p>
            <a:pPr marL="285750" indent="-285750">
              <a:buFont typeface="Arial" panose="020B0604020202020204" pitchFamily="34" charset="0"/>
              <a:buChar char="•"/>
            </a:pPr>
            <a:r>
              <a:rPr lang="en-US" sz="2400" dirty="0"/>
              <a:t>Queries about patient involvement: often resisted, recent legal critique: </a:t>
            </a:r>
            <a:r>
              <a:rPr lang="en-US" sz="2400" i="1" dirty="0"/>
              <a:t>X (A Child)</a:t>
            </a:r>
            <a:r>
              <a:rPr lang="en-US" sz="2400" dirty="0"/>
              <a:t> [2020]</a:t>
            </a:r>
          </a:p>
          <a:p>
            <a:pPr marL="285750" indent="-285750">
              <a:buFont typeface="Arial" panose="020B0604020202020204" pitchFamily="34" charset="0"/>
              <a:buChar char="•"/>
            </a:pPr>
            <a:r>
              <a:rPr lang="en-US" sz="2400" dirty="0"/>
              <a:t>Benefits of diverse opinions:</a:t>
            </a:r>
          </a:p>
          <a:p>
            <a:pPr marL="742950" lvl="1" indent="-285750">
              <a:buFont typeface="Arial" panose="020B0604020202020204" pitchFamily="34" charset="0"/>
              <a:buChar char="•"/>
            </a:pPr>
            <a:r>
              <a:rPr lang="en-US" sz="2000" dirty="0"/>
              <a:t>Pervasiveness of bias, becomes more extreme among like minded individuals</a:t>
            </a:r>
          </a:p>
          <a:p>
            <a:pPr marL="742950" lvl="1" indent="-285750">
              <a:buFont typeface="Arial" panose="020B0604020202020204" pitchFamily="34" charset="0"/>
              <a:buChar char="•"/>
            </a:pPr>
            <a:r>
              <a:rPr lang="en-US" sz="2000" dirty="0"/>
              <a:t>Registering dissent in a homogenous group is at the cost of emotional distress</a:t>
            </a:r>
          </a:p>
          <a:p>
            <a:pPr marL="742950" lvl="1" indent="-285750">
              <a:buFont typeface="Arial" panose="020B0604020202020204" pitchFamily="34" charset="0"/>
              <a:buChar char="•"/>
            </a:pPr>
            <a:r>
              <a:rPr lang="en-US" sz="2000" dirty="0"/>
              <a:t>A diverse group gives access to dissenting opinions, and this reduces or eliminates these negative effects</a:t>
            </a:r>
          </a:p>
          <a:p>
            <a:pPr marL="742950" lvl="1" indent="-285750">
              <a:buFont typeface="Arial" panose="020B0604020202020204" pitchFamily="34" charset="0"/>
              <a:buChar char="•"/>
            </a:pPr>
            <a:endParaRPr lang="en-US" sz="2400" dirty="0"/>
          </a:p>
          <a:p>
            <a:pPr marL="742950" lvl="1" indent="-285750">
              <a:buFont typeface="Arial" panose="020B0604020202020204" pitchFamily="34" charset="0"/>
              <a:buChar char="•"/>
            </a:pPr>
            <a:endParaRPr lang="en-US" sz="1600" dirty="0"/>
          </a:p>
          <a:p>
            <a:endParaRPr lang="en-US" sz="1600" dirty="0"/>
          </a:p>
          <a:p>
            <a:endParaRPr lang="en-US" dirty="0"/>
          </a:p>
        </p:txBody>
      </p:sp>
    </p:spTree>
    <p:extLst>
      <p:ext uri="{BB962C8B-B14F-4D97-AF65-F5344CB8AC3E}">
        <p14:creationId xmlns:p14="http://schemas.microsoft.com/office/powerpoint/2010/main" val="18169726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Clinical ethics and clinical decision-making</a:t>
            </a:r>
          </a:p>
        </p:txBody>
      </p:sp>
      <p:sp>
        <p:nvSpPr>
          <p:cNvPr id="3" name="Content Placeholder 2"/>
          <p:cNvSpPr>
            <a:spLocks noGrp="1"/>
          </p:cNvSpPr>
          <p:nvPr>
            <p:ph idx="1"/>
          </p:nvPr>
        </p:nvSpPr>
        <p:spPr>
          <a:xfrm>
            <a:off x="609599" y="1318846"/>
            <a:ext cx="10972799" cy="4273550"/>
          </a:xfrm>
        </p:spPr>
        <p:txBody>
          <a:bodyPr/>
          <a:lstStyle/>
          <a:p>
            <a:pPr>
              <a:lnSpc>
                <a:spcPct val="115000"/>
              </a:lnSpc>
            </a:pPr>
            <a:r>
              <a:rPr lang="en-GB" sz="2000" dirty="0"/>
              <a:t>A key factor in reducing staff attrition, poor mental health and burnout is through the organisational structure and working environment (despite current emphasis on resilience)</a:t>
            </a:r>
          </a:p>
          <a:p>
            <a:pPr>
              <a:lnSpc>
                <a:spcPct val="115000"/>
              </a:lnSpc>
            </a:pPr>
            <a:r>
              <a:rPr lang="en-GB" sz="2000" dirty="0"/>
              <a:t>Note that a wide variety of support structures are needed: e.g.:</a:t>
            </a:r>
          </a:p>
          <a:p>
            <a:pPr lvl="1"/>
            <a:r>
              <a:rPr lang="en-GB" sz="1600" dirty="0"/>
              <a:t>Access to legal support</a:t>
            </a:r>
          </a:p>
          <a:p>
            <a:pPr lvl="1"/>
            <a:r>
              <a:rPr lang="en-GB" sz="1600" dirty="0"/>
              <a:t>Access to mediation</a:t>
            </a:r>
          </a:p>
          <a:p>
            <a:pPr lvl="1"/>
            <a:r>
              <a:rPr lang="en-GB" sz="1600" dirty="0"/>
              <a:t>Access to counselling</a:t>
            </a:r>
          </a:p>
          <a:p>
            <a:pPr lvl="1"/>
            <a:r>
              <a:rPr lang="en-GB" sz="1600" dirty="0"/>
              <a:t>Mentoring, supervision and peer support</a:t>
            </a:r>
          </a:p>
          <a:p>
            <a:pPr lvl="1"/>
            <a:r>
              <a:rPr lang="en-GB" sz="1600" dirty="0"/>
              <a:t>Schwartz rounds</a:t>
            </a:r>
          </a:p>
          <a:p>
            <a:pPr lvl="1"/>
            <a:r>
              <a:rPr lang="en-GB" sz="1600" dirty="0"/>
              <a:t>Ethics committees and/or ethics consultants</a:t>
            </a:r>
          </a:p>
          <a:p>
            <a:r>
              <a:rPr lang="en-GB" sz="2000" dirty="0"/>
              <a:t>Ethics support is stronger when it is part of a supportive institutional culture</a:t>
            </a:r>
          </a:p>
          <a:p>
            <a:r>
              <a:rPr lang="en-GB" sz="2000" dirty="0"/>
              <a:t>Awareness of ethics is part of the solution, but only if we are also aware of its limitations, as well as its strengths</a:t>
            </a:r>
          </a:p>
        </p:txBody>
      </p:sp>
    </p:spTree>
    <p:extLst>
      <p:ext uri="{BB962C8B-B14F-4D97-AF65-F5344CB8AC3E}">
        <p14:creationId xmlns:p14="http://schemas.microsoft.com/office/powerpoint/2010/main" val="3242374910"/>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4D25C5-245A-4CC0-B4BC-A8E312A10851}"/>
              </a:ext>
            </a:extLst>
          </p:cNvPr>
          <p:cNvSpPr>
            <a:spLocks noGrp="1"/>
          </p:cNvSpPr>
          <p:nvPr>
            <p:ph idx="1"/>
          </p:nvPr>
        </p:nvSpPr>
        <p:spPr>
          <a:xfrm>
            <a:off x="609600" y="1292225"/>
            <a:ext cx="10972800" cy="4273550"/>
          </a:xfrm>
        </p:spPr>
        <p:txBody>
          <a:bodyPr/>
          <a:lstStyle/>
          <a:p>
            <a:pPr>
              <a:spcAft>
                <a:spcPts val="0"/>
              </a:spcAft>
            </a:pPr>
            <a:r>
              <a:rPr lang="en-GB" sz="1900" dirty="0"/>
              <a:t>Medical ethics offers particular answers but may help us make decisions and live with decisions</a:t>
            </a:r>
          </a:p>
          <a:p>
            <a:pPr>
              <a:spcAft>
                <a:spcPts val="0"/>
              </a:spcAft>
            </a:pPr>
            <a:r>
              <a:rPr lang="en-GB" sz="1900" dirty="0"/>
              <a:t>We can become ‘expert’ in the ideas expressed in ethical theory, but all who are reflective and open minded have an ethical sense - we should be wary of claims of ethical expertise</a:t>
            </a:r>
          </a:p>
          <a:p>
            <a:pPr>
              <a:spcAft>
                <a:spcPts val="0"/>
              </a:spcAft>
            </a:pPr>
            <a:r>
              <a:rPr lang="en-GB" sz="1900" dirty="0"/>
              <a:t>We can approach ethical decision-making with a number of theoretical lenses, or with set of principles drawn from these theories. We should be aware that the psychology of moral decision making suggests that decision making is a complex tension between emotion and reason</a:t>
            </a:r>
          </a:p>
          <a:p>
            <a:pPr>
              <a:spcAft>
                <a:spcPts val="0"/>
              </a:spcAft>
            </a:pPr>
            <a:r>
              <a:rPr lang="en-GB" sz="1900" dirty="0"/>
              <a:t>Moral decisions usually involve conflict between apparently equally compelling considerations. We should be aware no theory is perfectly suited to practice, nor perfectly applied. These conflicts should be addressed through a constant and reflective process of revision and adaption</a:t>
            </a:r>
          </a:p>
          <a:p>
            <a:pPr>
              <a:spcAft>
                <a:spcPts val="0"/>
              </a:spcAft>
            </a:pPr>
            <a:r>
              <a:rPr lang="en-GB" sz="1900" dirty="0"/>
              <a:t>We may gain more consistency in our ethical decisions, by making them together, actively seeking and listening to other opinions and considering all the potential impacts and consequences</a:t>
            </a:r>
          </a:p>
          <a:p>
            <a:pPr>
              <a:spcAft>
                <a:spcPts val="0"/>
              </a:spcAft>
            </a:pPr>
            <a:r>
              <a:rPr lang="en-GB" sz="1900" dirty="0"/>
              <a:t>This sort of approach should be applied in practice as part of a supportive environment</a:t>
            </a:r>
          </a:p>
          <a:p>
            <a:pPr marL="0" indent="0">
              <a:buNone/>
            </a:pPr>
            <a:endParaRPr lang="en-GB" dirty="0"/>
          </a:p>
        </p:txBody>
      </p:sp>
      <p:sp>
        <p:nvSpPr>
          <p:cNvPr id="3" name="Title 2">
            <a:extLst>
              <a:ext uri="{FF2B5EF4-FFF2-40B4-BE49-F238E27FC236}">
                <a16:creationId xmlns:a16="http://schemas.microsoft.com/office/drawing/2014/main" id="{990D96B3-6517-415F-A6A0-9236351811FA}"/>
              </a:ext>
            </a:extLst>
          </p:cNvPr>
          <p:cNvSpPr>
            <a:spLocks noGrp="1"/>
          </p:cNvSpPr>
          <p:nvPr>
            <p:ph type="title"/>
          </p:nvPr>
        </p:nvSpPr>
        <p:spPr/>
        <p:txBody>
          <a:bodyPr/>
          <a:lstStyle/>
          <a:p>
            <a:r>
              <a:rPr lang="en-GB" sz="3200"/>
              <a:t>Conclusion</a:t>
            </a:r>
          </a:p>
        </p:txBody>
      </p:sp>
    </p:spTree>
    <p:extLst>
      <p:ext uri="{BB962C8B-B14F-4D97-AF65-F5344CB8AC3E}">
        <p14:creationId xmlns:p14="http://schemas.microsoft.com/office/powerpoint/2010/main" val="448744308"/>
      </p:ext>
    </p:extLst>
  </p:cSld>
  <p:clrMapOvr>
    <a:masterClrMapping/>
  </p:clrMapOvr>
  <mc:AlternateContent xmlns:mc="http://schemas.openxmlformats.org/markup-compatibility/2006" xmlns:p14="http://schemas.microsoft.com/office/powerpoint/2010/main">
    <mc:Choice Requires="p14">
      <p:transition spd="slow" p14:dur="2000" advTm="59836"/>
    </mc:Choice>
    <mc:Fallback xmlns="">
      <p:transition spd="slow" advTm="59836"/>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73133-7481-4566-AD15-0FB3F89CFB7E}"/>
              </a:ext>
            </a:extLst>
          </p:cNvPr>
          <p:cNvSpPr>
            <a:spLocks noGrp="1"/>
          </p:cNvSpPr>
          <p:nvPr>
            <p:ph idx="1"/>
          </p:nvPr>
        </p:nvSpPr>
        <p:spPr>
          <a:xfrm>
            <a:off x="609600" y="1214651"/>
            <a:ext cx="10972800" cy="4476537"/>
          </a:xfrm>
        </p:spPr>
        <p:txBody>
          <a:bodyPr>
            <a:normAutofit lnSpcReduction="10000"/>
          </a:bodyPr>
          <a:lstStyle/>
          <a:p>
            <a:pPr>
              <a:spcAft>
                <a:spcPts val="600"/>
              </a:spcAft>
            </a:pPr>
            <a:r>
              <a:rPr lang="en-GB" sz="1400" dirty="0"/>
              <a:t>Archard, D. (2011) Why Moral Philosophers Are Not and Should Not Be Moral Experts. Bioethics. 25(3):119–127</a:t>
            </a:r>
          </a:p>
          <a:p>
            <a:pPr>
              <a:spcAft>
                <a:spcPts val="600"/>
              </a:spcAft>
            </a:pPr>
            <a:r>
              <a:rPr lang="en-GB" sz="1400" dirty="0"/>
              <a:t>Aristotle (1999) Nicomachean Ethics (Translated by Irwin, T., Second Edition). Hackett.</a:t>
            </a:r>
          </a:p>
          <a:p>
            <a:pPr>
              <a:spcAft>
                <a:spcPts val="600"/>
              </a:spcAft>
            </a:pPr>
            <a:r>
              <a:rPr lang="en-GB" sz="1400" dirty="0"/>
              <a:t>Barela, S. J. (2020) “Reclaiming Bentham on Torture, in Interrogation and Torture” In Integrating Efficacy with Law and Morality,  Steven J. Barela, Mark Fallon, Gloria </a:t>
            </a:r>
            <a:r>
              <a:rPr lang="en-GB" sz="1400" dirty="0" err="1"/>
              <a:t>Gaggioli</a:t>
            </a:r>
            <a:r>
              <a:rPr lang="en-GB" sz="1400" dirty="0"/>
              <a:t>, and Jens David Ohlin (eds) Oxford University Press</a:t>
            </a:r>
          </a:p>
          <a:p>
            <a:pPr>
              <a:spcAft>
                <a:spcPts val="600"/>
              </a:spcAft>
            </a:pPr>
            <a:r>
              <a:rPr lang="en-GB" sz="1400" dirty="0" err="1"/>
              <a:t>Bartholow</a:t>
            </a:r>
            <a:r>
              <a:rPr lang="en-GB" sz="1400" dirty="0"/>
              <a:t>, B. D., C.L. </a:t>
            </a:r>
            <a:r>
              <a:rPr lang="en-GB" sz="1400" dirty="0" err="1"/>
              <a:t>Dickter</a:t>
            </a:r>
            <a:r>
              <a:rPr lang="en-GB" sz="1400" dirty="0"/>
              <a:t>  and M. A. </a:t>
            </a:r>
            <a:r>
              <a:rPr lang="en-GB" sz="1400" dirty="0" err="1"/>
              <a:t>Sestir</a:t>
            </a:r>
            <a:r>
              <a:rPr lang="en-GB" sz="1400" dirty="0"/>
              <a:t> (2006) ‘‘Stereotype Activation and Control of Race Bias: Cognitive Control of Inhibition and Its Impairment by Alcohol.’’ Journal of Personality and Social Psychology, 90: 272–287.</a:t>
            </a:r>
          </a:p>
          <a:p>
            <a:pPr>
              <a:spcAft>
                <a:spcPts val="600"/>
              </a:spcAft>
            </a:pPr>
            <a:r>
              <a:rPr lang="en-GB" sz="1400" dirty="0"/>
              <a:t>Beauchamp, T. L. and J. F. Childress (2009). Principles of Biomedical Ethics, 7th Edition. Oxford University Press.</a:t>
            </a:r>
          </a:p>
          <a:p>
            <a:pPr>
              <a:spcAft>
                <a:spcPts val="600"/>
              </a:spcAft>
            </a:pPr>
            <a:r>
              <a:rPr lang="en-GB" sz="1400" dirty="0"/>
              <a:t>Bentham J. (2012) An Introduction to the Principles of Morals and Legislation. Dover Publications.</a:t>
            </a:r>
          </a:p>
          <a:p>
            <a:pPr>
              <a:spcAft>
                <a:spcPts val="600"/>
              </a:spcAft>
            </a:pPr>
            <a:r>
              <a:rPr lang="en-GB" sz="1400" dirty="0"/>
              <a:t>Bentham, J. (1843-1859) “Rationale of Reward” In: The Works of Jeremy Bentham. </a:t>
            </a:r>
            <a:r>
              <a:rPr lang="en-GB" sz="1400" dirty="0" err="1"/>
              <a:t>Simpkin</a:t>
            </a:r>
            <a:r>
              <a:rPr lang="en-GB" sz="1400" dirty="0"/>
              <a:t>, Marshall.</a:t>
            </a:r>
          </a:p>
          <a:p>
            <a:pPr>
              <a:spcAft>
                <a:spcPts val="600"/>
              </a:spcAft>
            </a:pPr>
            <a:r>
              <a:rPr lang="en-GB" sz="1400" dirty="0" err="1"/>
              <a:t>Eskine</a:t>
            </a:r>
            <a:r>
              <a:rPr lang="en-GB" sz="1400" dirty="0"/>
              <a:t> K, </a:t>
            </a:r>
            <a:r>
              <a:rPr lang="en-GB" sz="1400" dirty="0" err="1"/>
              <a:t>Kacinic</a:t>
            </a:r>
            <a:r>
              <a:rPr lang="en-GB" sz="1400" dirty="0"/>
              <a:t> N, Prinz J. 2011. “A Bad Taste in the Mouth: Gustatory Influences on Moral Judgment.” Psychological Science 22:295–99.</a:t>
            </a:r>
          </a:p>
          <a:p>
            <a:pPr>
              <a:spcAft>
                <a:spcPts val="600"/>
              </a:spcAft>
            </a:pPr>
            <a:r>
              <a:rPr lang="en-GB" sz="1400" dirty="0" err="1"/>
              <a:t>Estlund</a:t>
            </a:r>
            <a:r>
              <a:rPr lang="en-GB" sz="1400" dirty="0"/>
              <a:t>, D. (2008) Democratic Authority: A Philosophical Framework. Princeton University Press</a:t>
            </a:r>
          </a:p>
          <a:p>
            <a:pPr>
              <a:spcAft>
                <a:spcPts val="600"/>
              </a:spcAft>
            </a:pPr>
            <a:r>
              <a:rPr lang="en-GB" sz="1400" dirty="0"/>
              <a:t>Haidt, J. (2001). “The emotional dog and its rational tail.” Psychological Review, 108: 814–834.</a:t>
            </a:r>
          </a:p>
          <a:p>
            <a:pPr>
              <a:spcAft>
                <a:spcPts val="600"/>
              </a:spcAft>
            </a:pPr>
            <a:r>
              <a:rPr lang="en-GB" sz="1400" dirty="0" err="1"/>
              <a:t>Jonsen</a:t>
            </a:r>
            <a:r>
              <a:rPr lang="en-GB" sz="1400" dirty="0"/>
              <a:t>, A., M. Siegler &amp; W </a:t>
            </a:r>
            <a:r>
              <a:rPr lang="en-GB" sz="1400" dirty="0" err="1"/>
              <a:t>Winslade</a:t>
            </a:r>
            <a:r>
              <a:rPr lang="en-GB" sz="1400" dirty="0"/>
              <a:t> (2006) Clinical ethics 6th edition. McGraw-Hill</a:t>
            </a:r>
          </a:p>
          <a:p>
            <a:pPr>
              <a:spcAft>
                <a:spcPts val="600"/>
              </a:spcAft>
            </a:pPr>
            <a:r>
              <a:rPr lang="en-GB" sz="1400" dirty="0"/>
              <a:t>Kant, I (1997) Groundwork of the Metaphysics of Morals. Cambridge University Press.</a:t>
            </a:r>
          </a:p>
        </p:txBody>
      </p:sp>
      <p:sp>
        <p:nvSpPr>
          <p:cNvPr id="3" name="Title 2">
            <a:extLst>
              <a:ext uri="{FF2B5EF4-FFF2-40B4-BE49-F238E27FC236}">
                <a16:creationId xmlns:a16="http://schemas.microsoft.com/office/drawing/2014/main" id="{DDC98BFB-3A7B-466E-ADBE-615C00D4B8B2}"/>
              </a:ext>
            </a:extLst>
          </p:cNvPr>
          <p:cNvSpPr>
            <a:spLocks noGrp="1"/>
          </p:cNvSpPr>
          <p:nvPr>
            <p:ph type="title"/>
          </p:nvPr>
        </p:nvSpPr>
        <p:spPr/>
        <p:txBody>
          <a:bodyPr/>
          <a:lstStyle/>
          <a:p>
            <a:r>
              <a:rPr lang="en-GB" sz="3600" dirty="0"/>
              <a:t>Bibliography</a:t>
            </a:r>
          </a:p>
        </p:txBody>
      </p:sp>
    </p:spTree>
    <p:extLst>
      <p:ext uri="{BB962C8B-B14F-4D97-AF65-F5344CB8AC3E}">
        <p14:creationId xmlns:p14="http://schemas.microsoft.com/office/powerpoint/2010/main" val="3459236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473133-7481-4566-AD15-0FB3F89CFB7E}"/>
              </a:ext>
            </a:extLst>
          </p:cNvPr>
          <p:cNvSpPr>
            <a:spLocks noGrp="1"/>
          </p:cNvSpPr>
          <p:nvPr>
            <p:ph idx="1"/>
          </p:nvPr>
        </p:nvSpPr>
        <p:spPr>
          <a:xfrm>
            <a:off x="609600" y="1292225"/>
            <a:ext cx="10972800" cy="4273550"/>
          </a:xfrm>
        </p:spPr>
        <p:txBody>
          <a:bodyPr>
            <a:noAutofit/>
          </a:bodyPr>
          <a:lstStyle/>
          <a:p>
            <a:pPr>
              <a:spcAft>
                <a:spcPts val="600"/>
              </a:spcAft>
            </a:pPr>
            <a:r>
              <a:rPr lang="en-GB" sz="1400" dirty="0"/>
              <a:t>Latane, B. and S. Nida (1981) ‘‘Ten Years of Research on Group Size and Helping.’’ Psychological Bulletin 89: 308–324.</a:t>
            </a:r>
          </a:p>
          <a:p>
            <a:pPr>
              <a:spcAft>
                <a:spcPts val="600"/>
              </a:spcAft>
            </a:pPr>
            <a:r>
              <a:rPr lang="en-GB" sz="1400" dirty="0"/>
              <a:t>Mill, J. S. (2003) Utilitarianism and On Liberty 2nd Edition, Mary Warnock (ed) Blackwell</a:t>
            </a:r>
          </a:p>
          <a:p>
            <a:pPr>
              <a:spcAft>
                <a:spcPts val="600"/>
              </a:spcAft>
            </a:pPr>
            <a:r>
              <a:rPr lang="en-GB" sz="1400" dirty="0"/>
              <a:t>Rawls J. A. (1999) Theory of Justice (Revised Edition) Harvard University Press</a:t>
            </a:r>
          </a:p>
          <a:p>
            <a:pPr>
              <a:spcAft>
                <a:spcPts val="600"/>
              </a:spcAft>
            </a:pPr>
            <a:r>
              <a:rPr lang="en-GB" sz="1400" dirty="0"/>
              <a:t>Rasmussen, L. (2011). An Ethics Expertise for Clinical Ethics Consultation. Journal of Law, Medicine and Ethics. 39(4):649–661</a:t>
            </a:r>
          </a:p>
          <a:p>
            <a:pPr>
              <a:spcAft>
                <a:spcPts val="600"/>
              </a:spcAft>
            </a:pPr>
            <a:r>
              <a:rPr lang="sv-SE" sz="1400" dirty="0"/>
              <a:t>Singer, P. 1972. Moral Experts. Analysis. 32(4):115–117</a:t>
            </a:r>
            <a:r>
              <a:rPr lang="da-DK" sz="1400" dirty="0"/>
              <a:t>Schnall et al., 2008</a:t>
            </a:r>
          </a:p>
          <a:p>
            <a:pPr>
              <a:spcAft>
                <a:spcPts val="600"/>
              </a:spcAft>
            </a:pPr>
            <a:r>
              <a:rPr lang="en-GB" sz="1400" dirty="0"/>
              <a:t>Slowther, A. M., L. </a:t>
            </a:r>
            <a:r>
              <a:rPr lang="en-GB" sz="1400" dirty="0" err="1"/>
              <a:t>McClimans</a:t>
            </a:r>
            <a:r>
              <a:rPr lang="en-GB" sz="1400" dirty="0"/>
              <a:t> and C. Price (2012). "Development of clinical ethics services in the UK: a national survey." J Med Ethics 38(4): 210-214.</a:t>
            </a:r>
          </a:p>
          <a:p>
            <a:pPr>
              <a:spcAft>
                <a:spcPts val="600"/>
              </a:spcAft>
            </a:pPr>
            <a:r>
              <a:rPr lang="en-GB" sz="1400" dirty="0" err="1"/>
              <a:t>Schnall</a:t>
            </a:r>
            <a:r>
              <a:rPr lang="en-GB" sz="1400" dirty="0"/>
              <a:t>, S., J. Haidt, G. L. </a:t>
            </a:r>
            <a:r>
              <a:rPr lang="en-GB" sz="1400" dirty="0" err="1"/>
              <a:t>Clore</a:t>
            </a:r>
            <a:r>
              <a:rPr lang="en-GB" sz="1400" dirty="0"/>
              <a:t>, and A.H. Jordan (2008). Disgust as embodied moral judgment. Personality and Social Psychology Bulletin, 34: 1096–1109</a:t>
            </a:r>
          </a:p>
          <a:p>
            <a:pPr>
              <a:spcAft>
                <a:spcPts val="600"/>
              </a:spcAft>
            </a:pPr>
            <a:r>
              <a:rPr lang="en-GB" sz="1400" dirty="0" err="1"/>
              <a:t>Schneewind</a:t>
            </a:r>
            <a:r>
              <a:rPr lang="en-GB" sz="1400" dirty="0"/>
              <a:t>, J. B. (1998), The Invention of Autonomy: A History of Modern Moral Philosophy. Cambridge University Press.</a:t>
            </a:r>
          </a:p>
          <a:p>
            <a:pPr>
              <a:spcAft>
                <a:spcPts val="600"/>
              </a:spcAft>
            </a:pPr>
            <a:r>
              <a:rPr lang="en-GB" sz="1400" dirty="0"/>
              <a:t>UK Clinical Ethics Network (</a:t>
            </a:r>
            <a:r>
              <a:rPr lang="en-GB" sz="1400" dirty="0">
                <a:hlinkClick r:id="rId2"/>
              </a:rPr>
              <a:t>http://www.ukcen.net/</a:t>
            </a:r>
            <a:r>
              <a:rPr lang="en-GB" sz="1400" dirty="0"/>
              <a:t>)</a:t>
            </a:r>
          </a:p>
          <a:p>
            <a:pPr>
              <a:spcAft>
                <a:spcPts val="600"/>
              </a:spcAft>
            </a:pPr>
            <a:r>
              <a:rPr lang="en-GB" sz="1400" dirty="0" err="1"/>
              <a:t>Varden</a:t>
            </a:r>
            <a:r>
              <a:rPr lang="en-GB" sz="1400" dirty="0"/>
              <a:t>, H. (2010) “Kant and Lying to the Murderer at the Door... One More Time: Kant’s Legal Philosophy and Lies to Murderers and Nazis” Journal of Social Philosophy 41(4): 403–421.</a:t>
            </a:r>
          </a:p>
          <a:p>
            <a:pPr>
              <a:spcAft>
                <a:spcPts val="600"/>
              </a:spcAft>
            </a:pPr>
            <a:r>
              <a:rPr lang="en-GB" sz="1400" dirty="0"/>
              <a:t>X (A Child) [2020] EWHC 1958</a:t>
            </a:r>
          </a:p>
          <a:p>
            <a:pPr>
              <a:spcAft>
                <a:spcPts val="600"/>
              </a:spcAft>
            </a:pPr>
            <a:endParaRPr lang="en-GB" sz="1400" dirty="0"/>
          </a:p>
        </p:txBody>
      </p:sp>
      <p:sp>
        <p:nvSpPr>
          <p:cNvPr id="3" name="Title 2">
            <a:extLst>
              <a:ext uri="{FF2B5EF4-FFF2-40B4-BE49-F238E27FC236}">
                <a16:creationId xmlns:a16="http://schemas.microsoft.com/office/drawing/2014/main" id="{DDC98BFB-3A7B-466E-ADBE-615C00D4B8B2}"/>
              </a:ext>
            </a:extLst>
          </p:cNvPr>
          <p:cNvSpPr>
            <a:spLocks noGrp="1"/>
          </p:cNvSpPr>
          <p:nvPr>
            <p:ph type="title"/>
          </p:nvPr>
        </p:nvSpPr>
        <p:spPr/>
        <p:txBody>
          <a:bodyPr/>
          <a:lstStyle/>
          <a:p>
            <a:r>
              <a:rPr lang="en-GB" sz="3600"/>
              <a:t>Bibliography</a:t>
            </a:r>
            <a:endParaRPr lang="en-GB" sz="3600" dirty="0"/>
          </a:p>
        </p:txBody>
      </p:sp>
    </p:spTree>
    <p:extLst>
      <p:ext uri="{BB962C8B-B14F-4D97-AF65-F5344CB8AC3E}">
        <p14:creationId xmlns:p14="http://schemas.microsoft.com/office/powerpoint/2010/main" val="595716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t>What is ethics? (and how could it help?)</a:t>
            </a:r>
          </a:p>
        </p:txBody>
      </p:sp>
      <p:sp>
        <p:nvSpPr>
          <p:cNvPr id="3" name="Content Placeholder 2"/>
          <p:cNvSpPr>
            <a:spLocks noGrp="1"/>
          </p:cNvSpPr>
          <p:nvPr>
            <p:ph idx="1"/>
          </p:nvPr>
        </p:nvSpPr>
        <p:spPr>
          <a:xfrm>
            <a:off x="609599" y="1318846"/>
            <a:ext cx="10972799" cy="4273550"/>
          </a:xfrm>
        </p:spPr>
        <p:txBody>
          <a:bodyPr/>
          <a:lstStyle/>
          <a:p>
            <a:r>
              <a:rPr lang="en-US" sz="2000" dirty="0"/>
              <a:t>Ethics or ‘moral philosophy’ is the study of good (and bad), right (and wrong)</a:t>
            </a:r>
          </a:p>
          <a:p>
            <a:r>
              <a:rPr lang="en-US" sz="2000" dirty="0"/>
              <a:t>“Normative” ethics is the study of what the right thing to do is</a:t>
            </a:r>
          </a:p>
          <a:p>
            <a:r>
              <a:rPr lang="en-US" sz="2000" dirty="0"/>
              <a:t>The downside of ethics -</a:t>
            </a:r>
          </a:p>
          <a:p>
            <a:pPr lvl="1"/>
            <a:r>
              <a:rPr lang="en-US" sz="1800" dirty="0"/>
              <a:t>Ethics are “aporetic” –  often the ‘good thing’ is in doubt or contradicts other good things</a:t>
            </a:r>
          </a:p>
          <a:p>
            <a:pPr lvl="1"/>
            <a:r>
              <a:rPr lang="en-US" sz="1800" dirty="0"/>
              <a:t>Ethics is not a science and cannot tell us how to definitively deal with these contradictions</a:t>
            </a:r>
          </a:p>
          <a:p>
            <a:r>
              <a:rPr lang="en-US" sz="2000" dirty="0"/>
              <a:t>The upside of ethics –</a:t>
            </a:r>
          </a:p>
          <a:p>
            <a:pPr lvl="1"/>
            <a:r>
              <a:rPr lang="en-US" sz="1800" dirty="0"/>
              <a:t>Ethics can offer language to help describe the intuitions we feel about situations to others</a:t>
            </a:r>
          </a:p>
          <a:p>
            <a:pPr lvl="1"/>
            <a:r>
              <a:rPr lang="en-US" sz="1800" dirty="0"/>
              <a:t>Ethical ideas can be heuristics to help us through crises</a:t>
            </a:r>
          </a:p>
          <a:p>
            <a:pPr lvl="1"/>
            <a:r>
              <a:rPr lang="en-US" sz="1800" dirty="0"/>
              <a:t>Ethics might help us to make sense of an apparently senseless world</a:t>
            </a:r>
          </a:p>
        </p:txBody>
      </p:sp>
    </p:spTree>
    <p:extLst>
      <p:ext uri="{BB962C8B-B14F-4D97-AF65-F5344CB8AC3E}">
        <p14:creationId xmlns:p14="http://schemas.microsoft.com/office/powerpoint/2010/main" val="2200500294"/>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a:t>
            </a:r>
            <a:r>
              <a:rPr lang="en-GB" sz="3200" i="1" dirty="0"/>
              <a:t>bio</a:t>
            </a:r>
            <a:r>
              <a:rPr lang="en-GB" sz="3200" dirty="0"/>
              <a:t>ethics?</a:t>
            </a:r>
          </a:p>
        </p:txBody>
      </p:sp>
      <p:sp>
        <p:nvSpPr>
          <p:cNvPr id="3" name="Content Placeholder 2"/>
          <p:cNvSpPr>
            <a:spLocks noGrp="1"/>
          </p:cNvSpPr>
          <p:nvPr>
            <p:ph idx="1"/>
          </p:nvPr>
        </p:nvSpPr>
        <p:spPr>
          <a:xfrm>
            <a:off x="609599" y="1318846"/>
            <a:ext cx="10972799" cy="4273550"/>
          </a:xfrm>
        </p:spPr>
        <p:txBody>
          <a:bodyPr/>
          <a:lstStyle/>
          <a:p>
            <a:r>
              <a:rPr lang="en-GB" sz="2000" dirty="0"/>
              <a:t>Bioethics is the application of moral philosophy to the human sciences (including healthcare)</a:t>
            </a:r>
          </a:p>
          <a:p>
            <a:r>
              <a:rPr lang="en-GB" sz="2000" dirty="0"/>
              <a:t>Interest in bioethics arose at a particular place and time</a:t>
            </a:r>
          </a:p>
          <a:p>
            <a:pPr lvl="1"/>
            <a:r>
              <a:rPr lang="en-GB" sz="1600" dirty="0"/>
              <a:t>Retrenchment of welfare states from late 1970s</a:t>
            </a:r>
          </a:p>
          <a:p>
            <a:pPr lvl="1"/>
            <a:r>
              <a:rPr lang="en-GB" sz="1600" dirty="0"/>
              <a:t>Less restrictive social norms, less support for private interests</a:t>
            </a:r>
          </a:p>
          <a:p>
            <a:r>
              <a:rPr lang="en-GB" sz="2000" dirty="0"/>
              <a:t>Environment is generally one of interests and rights against state interference, any positive interests are against other individuals</a:t>
            </a:r>
          </a:p>
          <a:p>
            <a:pPr lvl="1"/>
            <a:r>
              <a:rPr lang="en-GB" sz="1600" dirty="0"/>
              <a:t>Mirrors private law – responsibility and compensation for error</a:t>
            </a:r>
          </a:p>
          <a:p>
            <a:pPr lvl="1"/>
            <a:r>
              <a:rPr lang="en-GB" sz="1600" dirty="0"/>
              <a:t>Legal changes (LAPSO) mean less access to funds to resolve disputes about interests through the law</a:t>
            </a:r>
          </a:p>
          <a:p>
            <a:pPr lvl="1"/>
            <a:r>
              <a:rPr lang="en-GB" sz="1600" dirty="0"/>
              <a:t>Emphasis on negotiation – mediation, clinical ethics</a:t>
            </a:r>
          </a:p>
          <a:p>
            <a:r>
              <a:rPr lang="en-GB" sz="2000" dirty="0"/>
              <a:t>Bioethics occupies space left by state guarantee of private interests: focus of ethical debate is on what individuals owe one another</a:t>
            </a:r>
          </a:p>
          <a:p>
            <a:pPr lvl="1"/>
            <a:r>
              <a:rPr lang="en-GB" sz="1600" dirty="0"/>
              <a:t>Who arbitrates? Can we become ‘ethics experts’?</a:t>
            </a:r>
          </a:p>
          <a:p>
            <a:pPr marL="0" indent="0">
              <a:buNone/>
            </a:pPr>
            <a:endParaRPr lang="en-GB" sz="2000" dirty="0"/>
          </a:p>
          <a:p>
            <a:endParaRPr lang="en-GB" sz="2000" dirty="0"/>
          </a:p>
        </p:txBody>
      </p:sp>
    </p:spTree>
    <p:extLst>
      <p:ext uri="{BB962C8B-B14F-4D97-AF65-F5344CB8AC3E}">
        <p14:creationId xmlns:p14="http://schemas.microsoft.com/office/powerpoint/2010/main" val="3496330766"/>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ethical expertise</a:t>
            </a:r>
          </a:p>
        </p:txBody>
      </p:sp>
      <p:sp>
        <p:nvSpPr>
          <p:cNvPr id="3" name="Content Placeholder 2"/>
          <p:cNvSpPr>
            <a:spLocks noGrp="1"/>
          </p:cNvSpPr>
          <p:nvPr>
            <p:ph idx="1"/>
          </p:nvPr>
        </p:nvSpPr>
        <p:spPr>
          <a:xfrm>
            <a:off x="609599" y="1318846"/>
            <a:ext cx="10972799" cy="4273550"/>
          </a:xfrm>
        </p:spPr>
        <p:txBody>
          <a:bodyPr/>
          <a:lstStyle/>
          <a:p>
            <a:r>
              <a:rPr lang="en-GB" sz="2000" dirty="0"/>
              <a:t>What does it mean to gain ethics expertise?</a:t>
            </a:r>
          </a:p>
          <a:p>
            <a:pPr lvl="1"/>
            <a:r>
              <a:rPr lang="en-GB" sz="1600" dirty="0"/>
              <a:t>Singer: ethicists should be able to reach right or soundly based decision by finding, understanding and isolating relevant evidence, being familiar with moral concepts, logic or moral argument; being more aware of bias; having more time to think </a:t>
            </a:r>
          </a:p>
          <a:p>
            <a:pPr lvl="1"/>
            <a:r>
              <a:rPr lang="en-GB" sz="1600" dirty="0"/>
              <a:t>Archard: ethicists have skills of systemization, clarify, disambiguation and (perhaps) modification of common-sense morality</a:t>
            </a:r>
          </a:p>
          <a:p>
            <a:pPr lvl="1"/>
            <a:r>
              <a:rPr lang="en-GB" sz="1600" dirty="0"/>
              <a:t>Rasmussen – expertise is ability to give non-binding opinions based on ethos and practice of a context, aiding others to understand supporting and opposing arguments</a:t>
            </a:r>
          </a:p>
          <a:p>
            <a:r>
              <a:rPr lang="en-GB" sz="2000" dirty="0"/>
              <a:t>However, “to claim that those who know better ought to rule requires a justification that goes beyond … the individual’s expertise: it requires an account of legitimate political authority” (</a:t>
            </a:r>
            <a:r>
              <a:rPr lang="en-GB" sz="2000" dirty="0" err="1"/>
              <a:t>Estlund</a:t>
            </a:r>
            <a:r>
              <a:rPr lang="en-GB" sz="2000" dirty="0"/>
              <a:t>)</a:t>
            </a:r>
          </a:p>
          <a:p>
            <a:r>
              <a:rPr lang="en-GB" sz="2000" dirty="0"/>
              <a:t>Moreover, ethical expertise may just lie in giving good arguments, not in giving the ‘right’ ethical answer … questionable whether anyone can be an expert in this way</a:t>
            </a:r>
          </a:p>
          <a:p>
            <a:endParaRPr lang="en-GB" sz="2000" dirty="0"/>
          </a:p>
        </p:txBody>
      </p:sp>
    </p:spTree>
    <p:extLst>
      <p:ext uri="{BB962C8B-B14F-4D97-AF65-F5344CB8AC3E}">
        <p14:creationId xmlns:p14="http://schemas.microsoft.com/office/powerpoint/2010/main" val="2990390048"/>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903292-35CA-49BE-8C8C-C62F0891F865}"/>
              </a:ext>
            </a:extLst>
          </p:cNvPr>
          <p:cNvPicPr>
            <a:picLocks noChangeAspect="1"/>
          </p:cNvPicPr>
          <p:nvPr/>
        </p:nvPicPr>
        <p:blipFill>
          <a:blip r:embed="rId3"/>
          <a:stretch>
            <a:fillRect/>
          </a:stretch>
        </p:blipFill>
        <p:spPr>
          <a:xfrm>
            <a:off x="8548103" y="3965925"/>
            <a:ext cx="3034297" cy="1820578"/>
          </a:xfrm>
          <a:prstGeom prst="rect">
            <a:avLst/>
          </a:prstGeom>
        </p:spPr>
      </p:pic>
      <p:sp>
        <p:nvSpPr>
          <p:cNvPr id="2" name="Title 1"/>
          <p:cNvSpPr>
            <a:spLocks noGrp="1"/>
          </p:cNvSpPr>
          <p:nvPr>
            <p:ph type="title"/>
          </p:nvPr>
        </p:nvSpPr>
        <p:spPr/>
        <p:txBody>
          <a:bodyPr/>
          <a:lstStyle/>
          <a:p>
            <a:r>
              <a:rPr kumimoji="0" lang="en-GB" sz="3200" b="0" i="0" u="none" strike="noStrike" kern="0" cap="none" spc="0" normalizeH="0" baseline="0" noProof="0" dirty="0">
                <a:ln>
                  <a:noFill/>
                </a:ln>
                <a:solidFill>
                  <a:srgbClr val="B01C2E"/>
                </a:solidFill>
                <a:effectLst/>
                <a:uLnTx/>
                <a:uFillTx/>
                <a:latin typeface="Arial"/>
                <a:ea typeface="+mj-ea"/>
                <a:cs typeface="+mj-cs"/>
              </a:rPr>
              <a:t>The limits of ‘ethical expertise’</a:t>
            </a:r>
            <a:endParaRPr lang="en-GB" sz="4000" dirty="0"/>
          </a:p>
        </p:txBody>
      </p:sp>
      <p:sp>
        <p:nvSpPr>
          <p:cNvPr id="3" name="Content Placeholder 2">
            <a:extLst>
              <a:ext uri="{FF2B5EF4-FFF2-40B4-BE49-F238E27FC236}">
                <a16:creationId xmlns:a16="http://schemas.microsoft.com/office/drawing/2014/main" id="{CE3D682B-14DD-46EF-9230-E700A619297F}"/>
              </a:ext>
            </a:extLst>
          </p:cNvPr>
          <p:cNvSpPr>
            <a:spLocks noGrp="1"/>
          </p:cNvSpPr>
          <p:nvPr>
            <p:ph idx="1"/>
          </p:nvPr>
        </p:nvSpPr>
        <p:spPr>
          <a:xfrm>
            <a:off x="609600" y="1227570"/>
            <a:ext cx="6112042" cy="4273550"/>
          </a:xfrm>
        </p:spPr>
        <p:txBody>
          <a:bodyPr/>
          <a:lstStyle/>
          <a:p>
            <a:r>
              <a:rPr lang="en-GB" sz="2000" dirty="0"/>
              <a:t>Immanuel Kant: Free-will is the basis of moral understanding and behaviour of every self-conscious being</a:t>
            </a:r>
          </a:p>
          <a:p>
            <a:r>
              <a:rPr lang="en-GB" sz="2000" dirty="0"/>
              <a:t>Kant does not tell us the moral law but gives grounds by which an ordinary mind </a:t>
            </a:r>
            <a:r>
              <a:rPr lang="en-GB" sz="2000" i="1" dirty="0"/>
              <a:t>already knows </a:t>
            </a:r>
            <a:r>
              <a:rPr lang="en-GB" sz="2000" dirty="0"/>
              <a:t>her moral obligations</a:t>
            </a:r>
            <a:endParaRPr lang="en-GB" sz="2000" i="1" dirty="0"/>
          </a:p>
          <a:p>
            <a:r>
              <a:rPr lang="en-GB" sz="2000" dirty="0"/>
              <a:t>Ethical expertise is thus innately limited – it is expertise in knowing our own duty, not that of others</a:t>
            </a:r>
          </a:p>
          <a:p>
            <a:r>
              <a:rPr lang="en-GB" sz="2000" dirty="0"/>
              <a:t>Indeed, following an ‘ethics expert’ would be a dereliction of your moral duty per se </a:t>
            </a:r>
          </a:p>
          <a:p>
            <a:r>
              <a:rPr lang="en-GB" sz="2000" dirty="0"/>
              <a:t>…more on Kant later…</a:t>
            </a:r>
          </a:p>
          <a:p>
            <a:endParaRPr lang="en-GB" dirty="0"/>
          </a:p>
        </p:txBody>
      </p:sp>
      <p:sp>
        <p:nvSpPr>
          <p:cNvPr id="4" name="Rectangular Callout 3"/>
          <p:cNvSpPr/>
          <p:nvPr/>
        </p:nvSpPr>
        <p:spPr>
          <a:xfrm>
            <a:off x="6833937" y="2119256"/>
            <a:ext cx="4748463" cy="1714807"/>
          </a:xfrm>
          <a:prstGeom prst="wedgeRectCallout">
            <a:avLst>
              <a:gd name="adj1" fmla="val -607"/>
              <a:gd name="adj2" fmla="val 67956"/>
            </a:avLst>
          </a:prstGeom>
        </p:spPr>
        <p:style>
          <a:lnRef idx="2">
            <a:schemeClr val="dk1"/>
          </a:lnRef>
          <a:fillRef idx="1">
            <a:schemeClr val="lt1"/>
          </a:fillRef>
          <a:effectRef idx="0">
            <a:schemeClr val="dk1"/>
          </a:effectRef>
          <a:fontRef idx="minor">
            <a:schemeClr val="dk1"/>
          </a:fontRef>
        </p:style>
        <p:txBody>
          <a:bodyPr rtlCol="0" anchor="t"/>
          <a:lstStyle/>
          <a:p>
            <a:r>
              <a:rPr lang="en-US" sz="2000" dirty="0"/>
              <a:t>“</a:t>
            </a:r>
            <a:r>
              <a:rPr lang="en-GB" sz="2000" dirty="0">
                <a:solidFill>
                  <a:srgbClr val="FF0000"/>
                </a:solidFill>
              </a:rPr>
              <a:t>when common understanding excludes all [sensuous] incentives from practical laws ... it can even have as good hope of hitting the mark as any ... Philosopher</a:t>
            </a:r>
            <a:r>
              <a:rPr lang="en-GB" sz="2000" dirty="0">
                <a:solidFill>
                  <a:schemeClr val="tx1"/>
                </a:solidFill>
              </a:rPr>
              <a:t>”	</a:t>
            </a:r>
            <a:r>
              <a:rPr lang="en-GB" sz="1600" dirty="0"/>
              <a:t>Groundwork (4: 404)</a:t>
            </a:r>
          </a:p>
          <a:p>
            <a:endParaRPr lang="en-GB" sz="2000" dirty="0">
              <a:solidFill>
                <a:schemeClr val="tx1"/>
              </a:solidFill>
            </a:endParaRPr>
          </a:p>
          <a:p>
            <a:endParaRPr lang="en-GB" dirty="0">
              <a:solidFill>
                <a:schemeClr val="accent2"/>
              </a:solidFill>
            </a:endParaRPr>
          </a:p>
        </p:txBody>
      </p:sp>
    </p:spTree>
    <p:extLst>
      <p:ext uri="{BB962C8B-B14F-4D97-AF65-F5344CB8AC3E}">
        <p14:creationId xmlns:p14="http://schemas.microsoft.com/office/powerpoint/2010/main" val="409575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8339D-0EEC-4798-8690-222425E9E4D6}"/>
              </a:ext>
            </a:extLst>
          </p:cNvPr>
          <p:cNvSpPr>
            <a:spLocks noGrp="1"/>
          </p:cNvSpPr>
          <p:nvPr>
            <p:ph type="title"/>
          </p:nvPr>
        </p:nvSpPr>
        <p:spPr/>
        <p:txBody>
          <a:bodyPr/>
          <a:lstStyle/>
          <a:p>
            <a:r>
              <a:rPr lang="en-GB" sz="3200" cap="none" dirty="0"/>
              <a:t>Ethics in theory</a:t>
            </a:r>
            <a:br>
              <a:rPr lang="en-GB" sz="3200" cap="none" dirty="0"/>
            </a:br>
            <a:r>
              <a:rPr lang="en-GB" sz="3200" cap="none" dirty="0"/>
              <a:t>2. Moral decision making and ethical theories</a:t>
            </a:r>
            <a:br>
              <a:rPr lang="en-GB" dirty="0"/>
            </a:br>
            <a:endParaRPr lang="en-GB" dirty="0"/>
          </a:p>
        </p:txBody>
      </p:sp>
      <p:sp>
        <p:nvSpPr>
          <p:cNvPr id="5" name="Text Placeholder 4">
            <a:extLst>
              <a:ext uri="{FF2B5EF4-FFF2-40B4-BE49-F238E27FC236}">
                <a16:creationId xmlns:a16="http://schemas.microsoft.com/office/drawing/2014/main" id="{09AA6EA7-030D-4628-8F84-F6B3E402DB19}"/>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147623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What is moral decision making?</a:t>
            </a:r>
          </a:p>
        </p:txBody>
      </p:sp>
      <p:sp>
        <p:nvSpPr>
          <p:cNvPr id="3" name="Content Placeholder 2"/>
          <p:cNvSpPr>
            <a:spLocks noGrp="1"/>
          </p:cNvSpPr>
          <p:nvPr>
            <p:ph idx="1"/>
          </p:nvPr>
        </p:nvSpPr>
        <p:spPr>
          <a:xfrm>
            <a:off x="840508" y="1417638"/>
            <a:ext cx="8213849" cy="4273550"/>
          </a:xfrm>
        </p:spPr>
        <p:txBody>
          <a:bodyPr/>
          <a:lstStyle/>
          <a:p>
            <a:r>
              <a:rPr lang="en-GB" sz="2000" dirty="0"/>
              <a:t>A moral (ethical) decision is making an evaluation that one of two materially equal choices is better</a:t>
            </a:r>
          </a:p>
          <a:p>
            <a:r>
              <a:rPr lang="en-GB" sz="2000" dirty="0"/>
              <a:t>We can illustrate this with ‘</a:t>
            </a:r>
            <a:r>
              <a:rPr lang="en-GB" sz="2000" dirty="0" err="1"/>
              <a:t>Buridan’s</a:t>
            </a:r>
            <a:r>
              <a:rPr lang="en-GB" sz="2000" dirty="0"/>
              <a:t> ass’, who has to choose between two identical piles of hay: what motivates any choice (in the absence of necessity) are </a:t>
            </a:r>
            <a:r>
              <a:rPr lang="en-GB" sz="2000" i="1" dirty="0"/>
              <a:t>values</a:t>
            </a:r>
            <a:endParaRPr lang="en-GB" sz="2000" dirty="0"/>
          </a:p>
          <a:p>
            <a:r>
              <a:rPr lang="en-GB" sz="2000" dirty="0"/>
              <a:t>Conventionally, a moral decision is a decision shorn of facts, one based on a rational discourse about ‘values’ alone</a:t>
            </a:r>
          </a:p>
          <a:p>
            <a:endParaRPr lang="en-GB" sz="2000" dirty="0"/>
          </a:p>
        </p:txBody>
      </p:sp>
      <p:pic>
        <p:nvPicPr>
          <p:cNvPr id="6" name="Picture 5">
            <a:extLst>
              <a:ext uri="{FF2B5EF4-FFF2-40B4-BE49-F238E27FC236}">
                <a16:creationId xmlns:a16="http://schemas.microsoft.com/office/drawing/2014/main" id="{71A2E923-E9C7-4AB2-90BF-B5F870F4051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54357" y="1503573"/>
            <a:ext cx="2732342" cy="1562899"/>
          </a:xfrm>
          <a:prstGeom prst="rect">
            <a:avLst/>
          </a:prstGeom>
        </p:spPr>
      </p:pic>
      <p:sp>
        <p:nvSpPr>
          <p:cNvPr id="5" name="TextBox 4">
            <a:extLst>
              <a:ext uri="{FF2B5EF4-FFF2-40B4-BE49-F238E27FC236}">
                <a16:creationId xmlns:a16="http://schemas.microsoft.com/office/drawing/2014/main" id="{4FA2DDA6-59A4-404A-9685-F09AEB34CEA0}"/>
              </a:ext>
            </a:extLst>
          </p:cNvPr>
          <p:cNvSpPr txBox="1"/>
          <p:nvPr/>
        </p:nvSpPr>
        <p:spPr>
          <a:xfrm>
            <a:off x="840508" y="3741510"/>
            <a:ext cx="10964663" cy="2203680"/>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
                <a:srgbClr val="2858BB"/>
              </a:buClr>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In the real world, facts and values are intimately linked (we often justify value choices on the basis of facts, and vice versa)</a:t>
            </a:r>
          </a:p>
          <a:p>
            <a:pPr marL="742950" marR="0" lvl="1" indent="-285750" algn="l" defTabSz="914400" rtl="0" eaLnBrk="1" fontAlgn="base" latinLnBrk="0" hangingPunct="1">
              <a:lnSpc>
                <a:spcPct val="100000"/>
              </a:lnSpc>
              <a:spcBef>
                <a:spcPct val="20000"/>
              </a:spcBef>
              <a:spcAft>
                <a:spcPct val="0"/>
              </a:spcAft>
              <a:buClr>
                <a:srgbClr val="2858BB"/>
              </a:buClr>
              <a:buSzTx/>
              <a:buFontTx/>
              <a:buChar char="•"/>
              <a:tabLst/>
              <a:defRPr/>
            </a:pPr>
            <a:r>
              <a:rPr kumimoji="0" lang="en-GB" sz="1600" b="0" i="0" u="none" strike="noStrike" kern="0" cap="none" spc="0" normalizeH="0" baseline="0" noProof="0" dirty="0">
                <a:ln>
                  <a:noFill/>
                </a:ln>
                <a:solidFill>
                  <a:srgbClr val="000000"/>
                </a:solidFill>
                <a:effectLst/>
                <a:uLnTx/>
                <a:uFillTx/>
                <a:latin typeface="Arial"/>
              </a:rPr>
              <a:t>E.g. arguments about abortion will refer to facts about the risks of driving abortion underground or the foetal ability to feel pain as well as arguments about freedom of choice and the sanctity of life</a:t>
            </a:r>
          </a:p>
          <a:p>
            <a:pPr marL="342900" marR="0" lvl="0" indent="-342900" algn="l" defTabSz="914400" rtl="0" eaLnBrk="1" fontAlgn="base" latinLnBrk="0" hangingPunct="1">
              <a:lnSpc>
                <a:spcPct val="100000"/>
              </a:lnSpc>
              <a:spcBef>
                <a:spcPct val="20000"/>
              </a:spcBef>
              <a:spcAft>
                <a:spcPct val="0"/>
              </a:spcAft>
              <a:buClr>
                <a:srgbClr val="2858BB"/>
              </a:buClr>
              <a:buSzTx/>
              <a:buFontTx/>
              <a:buChar char="•"/>
              <a:tabLst/>
              <a:defRPr/>
            </a:pPr>
            <a:r>
              <a:rPr kumimoji="0" lang="en-GB" sz="2000" b="0" i="0" u="none" strike="noStrike" kern="0" cap="none" spc="0" normalizeH="0" baseline="0" noProof="0" dirty="0">
                <a:ln>
                  <a:noFill/>
                </a:ln>
                <a:solidFill>
                  <a:srgbClr val="000000"/>
                </a:solidFill>
                <a:effectLst/>
                <a:uLnTx/>
                <a:uFillTx/>
                <a:latin typeface="Arial"/>
                <a:ea typeface="+mn-ea"/>
                <a:cs typeface="+mn-cs"/>
              </a:rPr>
              <a:t>Moral theory aspires to be transparent, rational and consistent… but there are certain caveats to keep in mind before considering theory</a:t>
            </a:r>
          </a:p>
          <a:p>
            <a:endParaRPr lang="en-GB" dirty="0"/>
          </a:p>
        </p:txBody>
      </p:sp>
    </p:spTree>
    <p:extLst>
      <p:ext uri="{BB962C8B-B14F-4D97-AF65-F5344CB8AC3E}">
        <p14:creationId xmlns:p14="http://schemas.microsoft.com/office/powerpoint/2010/main" val="3041954602"/>
      </p:ext>
    </p:extLst>
  </p:cSld>
  <p:clrMapOvr>
    <a:masterClrMapping/>
  </p:clrMapOvr>
  <mc:AlternateContent xmlns:mc="http://schemas.openxmlformats.org/markup-compatibility/2006" xmlns:p14="http://schemas.microsoft.com/office/powerpoint/2010/main">
    <mc:Choice Requires="p14">
      <p:transition spd="slow" p14:dur="2000" advTm="123540"/>
    </mc:Choice>
    <mc:Fallback xmlns="">
      <p:transition spd="slow" advTm="123540"/>
    </mc:Fallback>
  </mc:AlternateContent>
</p:sld>
</file>

<file path=ppt/theme/theme1.xml><?xml version="1.0" encoding="utf-8"?>
<a:theme xmlns:a="http://schemas.openxmlformats.org/drawingml/2006/main" name="Theme1">
  <a:themeElements>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OBtemplate 13 Fe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OBtemplate 13 F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OBtemplate 13 F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OBtemplate 13 F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OBtemplate 13 F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OBtemplate 13 F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OBtemplate 13 F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OBtemplate 13 F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OBtemplate 13 F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OBtemplate 13 F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OBtemplate 13 F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OBtemplate 13 F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OBtemplate 13 F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Healthy Living Workshop Oct2015 final2</Template>
  <TotalTime>980</TotalTime>
  <Words>4320</Words>
  <Application>Microsoft Office PowerPoint</Application>
  <PresentationFormat>Widescreen</PresentationFormat>
  <Paragraphs>327</Paragraphs>
  <Slides>34</Slides>
  <Notes>19</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34</vt:i4>
      </vt:variant>
    </vt:vector>
  </HeadingPairs>
  <TitlesOfParts>
    <vt:vector size="42" baseType="lpstr">
      <vt:lpstr>Arial</vt:lpstr>
      <vt:lpstr>Calibri</vt:lpstr>
      <vt:lpstr>Times New Roman</vt:lpstr>
      <vt:lpstr>Theme1</vt:lpstr>
      <vt:lpstr>3_Custom Design</vt:lpstr>
      <vt:lpstr>1_Custom Design</vt:lpstr>
      <vt:lpstr>2_Custom Design</vt:lpstr>
      <vt:lpstr>Custom Design</vt:lpstr>
      <vt:lpstr>Ethical decision-making: principles and practice</vt:lpstr>
      <vt:lpstr>Ethical decision-making: principles and practice</vt:lpstr>
      <vt:lpstr>Ethics in Theory: 1. What is ethics and can we be experts? </vt:lpstr>
      <vt:lpstr>What is ethics? (and how could it help?)</vt:lpstr>
      <vt:lpstr>What is bioethics?</vt:lpstr>
      <vt:lpstr>What is ethical expertise</vt:lpstr>
      <vt:lpstr>The limits of ‘ethical expertise’</vt:lpstr>
      <vt:lpstr>Ethics in theory 2. Moral decision making and ethical theories </vt:lpstr>
      <vt:lpstr>What is moral decision making?</vt:lpstr>
      <vt:lpstr>What is moral decision making?</vt:lpstr>
      <vt:lpstr>Moral theories and moral principles</vt:lpstr>
      <vt:lpstr>Kant: Deontology</vt:lpstr>
      <vt:lpstr>Kant: Deontology</vt:lpstr>
      <vt:lpstr>Bentham: Utilitarianism</vt:lpstr>
      <vt:lpstr>Bentham: Utilitarianism</vt:lpstr>
      <vt:lpstr>Aristotle: Virtue ethics</vt:lpstr>
      <vt:lpstr>Aristotle: Virtue ethics</vt:lpstr>
      <vt:lpstr>Ethics in Practice 1. Principles and Frameworks</vt:lpstr>
      <vt:lpstr>Moral theories and moral principles</vt:lpstr>
      <vt:lpstr>Moral Frameworks: Four Principles </vt:lpstr>
      <vt:lpstr>Procedural Frameworks: Four Quadrants </vt:lpstr>
      <vt:lpstr>Moral theories and moral principles</vt:lpstr>
      <vt:lpstr>Ethics in Practice 2. Making difficult ethical decisions </vt:lpstr>
      <vt:lpstr>Conflict between moral principles</vt:lpstr>
      <vt:lpstr>Conflict between moral principles</vt:lpstr>
      <vt:lpstr>Conflict between moral principles</vt:lpstr>
      <vt:lpstr>Ethics in Practice 3. Clinical ethics and clinical decision-making </vt:lpstr>
      <vt:lpstr>Clinical ethics and clinical decision-making</vt:lpstr>
      <vt:lpstr>Clinical ethics support</vt:lpstr>
      <vt:lpstr>Clinical ethics support</vt:lpstr>
      <vt:lpstr>Clinical ethics and clinical decision-making</vt:lpstr>
      <vt:lpstr>Conclusion</vt:lpstr>
      <vt:lpstr>Bibliography</vt:lpstr>
      <vt:lpstr>Bibliography</vt:lpstr>
    </vt:vector>
  </TitlesOfParts>
  <Company>University of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Dying Well with Reduced Agency</dc:title>
  <dc:subject>Aging, Health and Ethics</dc:subject>
  <dc:creator>Giles Birchley</dc:creator>
  <dc:description>For kyoto visitors 20.09.16</dc:description>
  <cp:lastModifiedBy>Giles Birchley</cp:lastModifiedBy>
  <cp:revision>1</cp:revision>
  <cp:lastPrinted>2016-04-07T09:40:51Z</cp:lastPrinted>
  <dcterms:created xsi:type="dcterms:W3CDTF">2016-01-06T11:41:19Z</dcterms:created>
  <dcterms:modified xsi:type="dcterms:W3CDTF">2021-07-06T15:38:18Z</dcterms:modified>
</cp:coreProperties>
</file>