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8"/>
  </p:handoutMasterIdLst>
  <p:sldIdLst>
    <p:sldId id="275" r:id="rId2"/>
    <p:sldId id="257" r:id="rId3"/>
    <p:sldId id="256" r:id="rId4"/>
    <p:sldId id="258" r:id="rId5"/>
    <p:sldId id="259" r:id="rId6"/>
    <p:sldId id="260" r:id="rId7"/>
    <p:sldId id="261" r:id="rId8"/>
    <p:sldId id="481" r:id="rId9"/>
    <p:sldId id="482" r:id="rId10"/>
    <p:sldId id="262" r:id="rId11"/>
    <p:sldId id="263" r:id="rId12"/>
    <p:sldId id="264" r:id="rId13"/>
    <p:sldId id="476" r:id="rId14"/>
    <p:sldId id="477" r:id="rId15"/>
    <p:sldId id="483" r:id="rId16"/>
    <p:sldId id="47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57" autoAdjust="0"/>
    <p:restoredTop sz="88889" autoAdjust="0"/>
  </p:normalViewPr>
  <p:slideViewPr>
    <p:cSldViewPr snapToGrid="0">
      <p:cViewPr varScale="1">
        <p:scale>
          <a:sx n="77" d="100"/>
          <a:sy n="77" d="100"/>
        </p:scale>
        <p:origin x="1166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22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E020F2-6E88-4DA8-B835-6BF2CFB72E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766CF8-5A15-42A1-A6E2-5CE9AADF30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8C943-C1EF-4E8B-BAC5-098586B1D4B3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9243AB-95C0-489B-8750-0E62DEED28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D36135-E846-43D4-AD9A-780ADED960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8D7CD-A7F8-47DD-920F-865EC834D6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995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9B79-FC7A-4964-BC21-37CC6094DCEC}" type="datetimeFigureOut">
              <a:rPr lang="en-GB" smtClean="0"/>
              <a:pPr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24A4-C94F-4A9B-A50D-CFD8897B059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750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9B79-FC7A-4964-BC21-37CC6094DCEC}" type="datetimeFigureOut">
              <a:rPr lang="en-GB" smtClean="0"/>
              <a:pPr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24A4-C94F-4A9B-A50D-CFD8897B059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819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9B79-FC7A-4964-BC21-37CC6094DCEC}" type="datetimeFigureOut">
              <a:rPr lang="en-GB" smtClean="0"/>
              <a:pPr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24A4-C94F-4A9B-A50D-CFD8897B059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22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396FC1D-DB7A-4E51-83A7-D7995F9EE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225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9B79-FC7A-4964-BC21-37CC6094DCEC}" type="datetimeFigureOut">
              <a:rPr lang="en-GB" smtClean="0"/>
              <a:pPr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24A4-C94F-4A9B-A50D-CFD8897B059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122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9B79-FC7A-4964-BC21-37CC6094DCEC}" type="datetimeFigureOut">
              <a:rPr lang="en-GB" smtClean="0"/>
              <a:pPr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24A4-C94F-4A9B-A50D-CFD8897B059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171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9B79-FC7A-4964-BC21-37CC6094DCEC}" type="datetimeFigureOut">
              <a:rPr lang="en-GB" smtClean="0"/>
              <a:pPr/>
              <a:t>05/07/2021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24A4-C94F-4A9B-A50D-CFD8897B059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507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9B79-FC7A-4964-BC21-37CC6094DCEC}" type="datetimeFigureOut">
              <a:rPr lang="en-GB" smtClean="0"/>
              <a:pPr/>
              <a:t>05/07/2021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24A4-C94F-4A9B-A50D-CFD8897B059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477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9B79-FC7A-4964-BC21-37CC6094DCEC}" type="datetimeFigureOut">
              <a:rPr lang="en-GB" smtClean="0"/>
              <a:pPr/>
              <a:t>05/07/2021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24A4-C94F-4A9B-A50D-CFD8897B059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453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9B79-FC7A-4964-BC21-37CC6094DCEC}" type="datetimeFigureOut">
              <a:rPr lang="en-GB" smtClean="0"/>
              <a:pPr/>
              <a:t>05/07/2021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24A4-C94F-4A9B-A50D-CFD8897B059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655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9B79-FC7A-4964-BC21-37CC6094DCEC}" type="datetimeFigureOut">
              <a:rPr lang="en-GB" smtClean="0"/>
              <a:pPr/>
              <a:t>05/07/2021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24A4-C94F-4A9B-A50D-CFD8897B059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198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9B79-FC7A-4964-BC21-37CC6094DCEC}" type="datetimeFigureOut">
              <a:rPr lang="en-GB" smtClean="0"/>
              <a:pPr/>
              <a:t>05/07/2021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24A4-C94F-4A9B-A50D-CFD8897B059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042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D9B79-FC7A-4964-BC21-37CC6094DCEC}" type="datetimeFigureOut">
              <a:rPr lang="en-GB" smtClean="0"/>
              <a:pPr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824A4-C94F-4A9B-A50D-CFD8897B059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495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DCC59AAF-20B7-4B84-90A2-CDB7B8FB5DBD}"/>
              </a:ext>
            </a:extLst>
          </p:cNvPr>
          <p:cNvSpPr txBox="1"/>
          <p:nvPr/>
        </p:nvSpPr>
        <p:spPr>
          <a:xfrm>
            <a:off x="508000" y="6464103"/>
            <a:ext cx="1035050" cy="22244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endParaRPr lang="en-GB" dirty="0" err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F01A52-090F-426A-A484-D065E56E2C96}"/>
              </a:ext>
            </a:extLst>
          </p:cNvPr>
          <p:cNvSpPr txBox="1"/>
          <p:nvPr/>
        </p:nvSpPr>
        <p:spPr>
          <a:xfrm>
            <a:off x="9658350" y="6352880"/>
            <a:ext cx="2171700" cy="333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endParaRPr lang="en-GB" dirty="0" err="1"/>
          </a:p>
        </p:txBody>
      </p:sp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3CB4E0BE-9641-490E-A9B1-DF7BD5D40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52" y="263611"/>
            <a:ext cx="10848896" cy="6330777"/>
          </a:xfrm>
        </p:spPr>
      </p:pic>
    </p:spTree>
    <p:extLst>
      <p:ext uri="{BB962C8B-B14F-4D97-AF65-F5344CB8AC3E}">
        <p14:creationId xmlns:p14="http://schemas.microsoft.com/office/powerpoint/2010/main" val="2650810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OVEZDACOK\Desktop\FB_IMG_15398694112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686269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LOVEZDACOK\Downloads\FB_IMG_1539874960543.jpg"/>
          <p:cNvPicPr>
            <a:picLocks noChangeAspect="1" noChangeArrowheads="1"/>
          </p:cNvPicPr>
          <p:nvPr/>
        </p:nvPicPr>
        <p:blipFill rotWithShape="1">
          <a:blip r:embed="rId2"/>
          <a:srcRect l="-726" t="7385" r="726" b="20731"/>
          <a:stretch/>
        </p:blipFill>
        <p:spPr bwMode="auto">
          <a:xfrm>
            <a:off x="191306" y="247753"/>
            <a:ext cx="6615435" cy="63878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 flipH="1">
            <a:off x="7508459" y="2397948"/>
            <a:ext cx="396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/>
              <a:t>START WEIGHT</a:t>
            </a:r>
            <a:br>
              <a:rPr lang="en-GB" sz="4000" dirty="0"/>
            </a:br>
            <a:br>
              <a:rPr lang="en-GB" sz="4000" dirty="0"/>
            </a:br>
            <a:r>
              <a:rPr lang="en-GB" sz="4000" dirty="0"/>
              <a:t>23 Stone 6.4 Lb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6803210" y="2459503"/>
            <a:ext cx="41202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CURRENT WEIGHT</a:t>
            </a:r>
            <a:br>
              <a:rPr lang="en-GB" sz="4000" dirty="0"/>
            </a:br>
            <a:br>
              <a:rPr lang="en-GB" sz="4000" dirty="0"/>
            </a:br>
            <a:r>
              <a:rPr lang="en-GB" sz="4000" dirty="0"/>
              <a:t>16 Stone 4.2 Lb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826C15-7977-49C3-A3D3-F0D9738B3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74" y="208721"/>
            <a:ext cx="4830418" cy="644055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59ED01-A5FA-4AC4-9CDA-8ED401DA2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128" y="647878"/>
            <a:ext cx="3708160" cy="556224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0897AD-1A3F-4997-9A8A-5AC6D8150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47" y="647878"/>
            <a:ext cx="3694324" cy="5562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CD6CCE-B098-42A5-805E-3AC5F84D4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536" y="647878"/>
            <a:ext cx="3930927" cy="556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3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84C5A1-66A2-4452-8C98-B797A7667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6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9DFF57-C3C3-43E2-8176-C05CE35CC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5" y="2502942"/>
            <a:ext cx="2285905" cy="23018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B18A83-E474-4B9A-8767-A4084AAF5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402" y="2502942"/>
            <a:ext cx="2303076" cy="23018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51BEA3-95C2-4538-A101-D53D312CF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337" y="94412"/>
            <a:ext cx="3937776" cy="25968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C4AAAF-2631-487C-A57F-160E4991D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36" y="4893945"/>
            <a:ext cx="4720342" cy="18696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34CF57-7B45-48C0-A716-E9A43D32B6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9" y="99315"/>
            <a:ext cx="2005355" cy="2320482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9EA9BB3-FED9-460F-8245-7594949D4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767" y="2782957"/>
            <a:ext cx="7189098" cy="3980631"/>
          </a:xfr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FC2372A-71A2-4CD4-BE9D-EE8F75AA6E04}"/>
              </a:ext>
            </a:extLst>
          </p:cNvPr>
          <p:cNvGrpSpPr/>
          <p:nvPr/>
        </p:nvGrpSpPr>
        <p:grpSpPr>
          <a:xfrm>
            <a:off x="3230162" y="94412"/>
            <a:ext cx="3937776" cy="2319368"/>
            <a:chOff x="2386040" y="94412"/>
            <a:chExt cx="3937776" cy="231936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DDE7E73-62E6-4F18-BA91-A0E38C7C9F8A}"/>
                </a:ext>
              </a:extLst>
            </p:cNvPr>
            <p:cNvSpPr/>
            <p:nvPr/>
          </p:nvSpPr>
          <p:spPr>
            <a:xfrm>
              <a:off x="2386040" y="94412"/>
              <a:ext cx="3937776" cy="2301841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93C3CC-D435-4EED-BFA0-FE1418AE1AD2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401" y="143152"/>
              <a:ext cx="3664387" cy="227062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B511CBE-6EF2-4D88-BB6E-567173C4D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346" y="5378990"/>
            <a:ext cx="2374859" cy="133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660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1B4743-7346-4E80-922E-8419499E8E82}"/>
              </a:ext>
            </a:extLst>
          </p:cNvPr>
          <p:cNvSpPr txBox="1"/>
          <p:nvPr/>
        </p:nvSpPr>
        <p:spPr>
          <a:xfrm>
            <a:off x="6090574" y="2421682"/>
            <a:ext cx="4977578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i="1" dirty="0">
              <a:solidFill>
                <a:srgbClr val="00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3CB59E-9144-4200-8670-CCB3894266CC}"/>
              </a:ext>
            </a:extLst>
          </p:cNvPr>
          <p:cNvGrpSpPr/>
          <p:nvPr/>
        </p:nvGrpSpPr>
        <p:grpSpPr>
          <a:xfrm>
            <a:off x="4050714" y="446951"/>
            <a:ext cx="4079719" cy="5925998"/>
            <a:chOff x="4075834" y="782122"/>
            <a:chExt cx="4079719" cy="592599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EAC412C-4F2A-47B8-BB71-949808F751B7}"/>
                </a:ext>
              </a:extLst>
            </p:cNvPr>
            <p:cNvSpPr txBox="1"/>
            <p:nvPr/>
          </p:nvSpPr>
          <p:spPr>
            <a:xfrm>
              <a:off x="4240314" y="782122"/>
              <a:ext cx="370052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600" b="1" dirty="0"/>
                <a:t>ARE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6E0B65A-219C-4688-B4D3-1EF827293D03}"/>
                </a:ext>
              </a:extLst>
            </p:cNvPr>
            <p:cNvSpPr txBox="1"/>
            <p:nvPr/>
          </p:nvSpPr>
          <p:spPr>
            <a:xfrm>
              <a:off x="4075834" y="2421682"/>
              <a:ext cx="4029479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600" b="1" dirty="0"/>
                <a:t>YOU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75B9CD3-EADB-4880-8A3B-7F01A5AC80BE}"/>
                </a:ext>
              </a:extLst>
            </p:cNvPr>
            <p:cNvSpPr txBox="1"/>
            <p:nvPr/>
          </p:nvSpPr>
          <p:spPr>
            <a:xfrm>
              <a:off x="4126074" y="4061242"/>
              <a:ext cx="4029479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600" b="1" dirty="0"/>
                <a:t>OK?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674439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1B4743-7346-4E80-922E-8419499E8E82}"/>
              </a:ext>
            </a:extLst>
          </p:cNvPr>
          <p:cNvSpPr txBox="1"/>
          <p:nvPr/>
        </p:nvSpPr>
        <p:spPr>
          <a:xfrm>
            <a:off x="6090574" y="2421682"/>
            <a:ext cx="4977578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AC412C-4F2A-47B8-BB71-949808F751B7}"/>
              </a:ext>
            </a:extLst>
          </p:cNvPr>
          <p:cNvSpPr txBox="1"/>
          <p:nvPr/>
        </p:nvSpPr>
        <p:spPr>
          <a:xfrm>
            <a:off x="78229" y="1594448"/>
            <a:ext cx="527333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b="1" dirty="0"/>
              <a:t>1 IN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1A84E8-F85B-4045-832C-63FFF7881E3D}"/>
              </a:ext>
            </a:extLst>
          </p:cNvPr>
          <p:cNvSpPr txBox="1"/>
          <p:nvPr/>
        </p:nvSpPr>
        <p:spPr>
          <a:xfrm>
            <a:off x="5745522" y="1594448"/>
            <a:ext cx="63682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b="1" dirty="0"/>
              <a:t>1 IN 20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D4E56D-6BDE-4015-BE8C-BA39EDB658B4}"/>
              </a:ext>
            </a:extLst>
          </p:cNvPr>
          <p:cNvCxnSpPr>
            <a:cxnSpLocks/>
          </p:cNvCxnSpPr>
          <p:nvPr/>
        </p:nvCxnSpPr>
        <p:spPr>
          <a:xfrm>
            <a:off x="5532120" y="2103120"/>
            <a:ext cx="0" cy="42428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05EB144-C017-407D-BE3C-F7EF7038071A}"/>
              </a:ext>
            </a:extLst>
          </p:cNvPr>
          <p:cNvSpPr txBox="1"/>
          <p:nvPr/>
        </p:nvSpPr>
        <p:spPr>
          <a:xfrm>
            <a:off x="2714896" y="-59851"/>
            <a:ext cx="1097594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/>
              <a:t>In the UK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DBB40A-8DC5-43C0-8D7F-02174042BF27}"/>
              </a:ext>
            </a:extLst>
          </p:cNvPr>
          <p:cNvSpPr txBox="1"/>
          <p:nvPr/>
        </p:nvSpPr>
        <p:spPr>
          <a:xfrm>
            <a:off x="646097" y="4201723"/>
            <a:ext cx="4137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b="1" dirty="0"/>
              <a:t>Experience a mental health condition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DCAEC8-E191-46E6-A66B-EFB4AAD5626F}"/>
              </a:ext>
            </a:extLst>
          </p:cNvPr>
          <p:cNvSpPr txBox="1"/>
          <p:nvPr/>
        </p:nvSpPr>
        <p:spPr>
          <a:xfrm>
            <a:off x="6705521" y="4540277"/>
            <a:ext cx="45690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b="1" dirty="0"/>
              <a:t>Have a Personality disorder diagnosis</a:t>
            </a:r>
          </a:p>
        </p:txBody>
      </p:sp>
    </p:spTree>
    <p:extLst>
      <p:ext uri="{BB962C8B-B14F-4D97-AF65-F5344CB8AC3E}">
        <p14:creationId xmlns:p14="http://schemas.microsoft.com/office/powerpoint/2010/main" val="290288582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D32190-8925-46CA-8AB5-2E9F0FB332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3394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Image result for 2nd battalion egypt talavera"/>
          <p:cNvSpPr>
            <a:spLocks noChangeAspect="1" noChangeArrowheads="1"/>
          </p:cNvSpPr>
          <p:nvPr/>
        </p:nvSpPr>
        <p:spPr bwMode="auto">
          <a:xfrm>
            <a:off x="155575" y="-1608138"/>
            <a:ext cx="2981325" cy="3362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24" name="AutoShape 4" descr="Image result for 2nd battalion egypt talavera"/>
          <p:cNvSpPr>
            <a:spLocks noChangeAspect="1" noChangeArrowheads="1"/>
          </p:cNvSpPr>
          <p:nvPr/>
        </p:nvSpPr>
        <p:spPr bwMode="auto">
          <a:xfrm>
            <a:off x="3273020" y="-1520825"/>
            <a:ext cx="2981325" cy="3362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26" name="AutoShape 6" descr="http://www.thelincolnshireregiment.org/2009armedforcesday/talaver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25"/>
          <a:stretch/>
        </p:blipFill>
        <p:spPr>
          <a:xfrm>
            <a:off x="155575" y="82753"/>
            <a:ext cx="6741682" cy="66432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F62977-C0F0-4762-B8F8-5F817773B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319" y="2990850"/>
            <a:ext cx="3078566" cy="30785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A6F93B-86FE-4A34-9B6B-07E0AD491C11}"/>
              </a:ext>
            </a:extLst>
          </p:cNvPr>
          <p:cNvSpPr/>
          <p:nvPr/>
        </p:nvSpPr>
        <p:spPr>
          <a:xfrm>
            <a:off x="7033377" y="1118226"/>
            <a:ext cx="48281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LCpl William Bonner</a:t>
            </a:r>
          </a:p>
          <a:p>
            <a:pPr algn="ctr"/>
            <a:r>
              <a:rPr lang="en-GB" sz="4400" dirty="0"/>
              <a:t>1984 - 2009</a:t>
            </a:r>
          </a:p>
        </p:txBody>
      </p:sp>
    </p:spTree>
    <p:extLst>
      <p:ext uri="{BB962C8B-B14F-4D97-AF65-F5344CB8AC3E}">
        <p14:creationId xmlns:p14="http://schemas.microsoft.com/office/powerpoint/2010/main" val="178218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CAE238-ED5C-4DB6-80D3-6687F7426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7857" y="0"/>
            <a:ext cx="9169172" cy="687687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9574" y="0"/>
            <a:ext cx="101741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3D4090-13A9-4CEA-8668-19ECF7CCF2F6}"/>
              </a:ext>
            </a:extLst>
          </p:cNvPr>
          <p:cNvGrpSpPr/>
          <p:nvPr/>
        </p:nvGrpSpPr>
        <p:grpSpPr>
          <a:xfrm>
            <a:off x="3851028" y="1374517"/>
            <a:ext cx="4489944" cy="4178066"/>
            <a:chOff x="3851028" y="1466925"/>
            <a:chExt cx="4489944" cy="4178066"/>
          </a:xfrm>
        </p:grpSpPr>
        <p:sp>
          <p:nvSpPr>
            <p:cNvPr id="6" name="Rectangle 5"/>
            <p:cNvSpPr/>
            <p:nvPr/>
          </p:nvSpPr>
          <p:spPr>
            <a:xfrm>
              <a:off x="4063876" y="4937105"/>
              <a:ext cx="399427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4000" dirty="0"/>
                <a:t>IN THE UK </a:t>
              </a:r>
              <a:r>
                <a:rPr lang="en-GB" sz="4000"/>
                <a:t>IN 2018</a:t>
              </a:r>
              <a:endParaRPr lang="en-GB" sz="4000" dirty="0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390CE14-F398-4827-A0A5-675FBF59B00F}"/>
                </a:ext>
              </a:extLst>
            </p:cNvPr>
            <p:cNvGrpSpPr/>
            <p:nvPr/>
          </p:nvGrpSpPr>
          <p:grpSpPr>
            <a:xfrm>
              <a:off x="3851028" y="1466925"/>
              <a:ext cx="4489944" cy="3824123"/>
              <a:chOff x="3851028" y="1466925"/>
              <a:chExt cx="4489944" cy="3824123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0167293-6877-420D-81A6-1656E1CB9FFE}"/>
                  </a:ext>
                </a:extLst>
              </p:cNvPr>
              <p:cNvSpPr txBox="1"/>
              <p:nvPr/>
            </p:nvSpPr>
            <p:spPr>
              <a:xfrm>
                <a:off x="3851028" y="2105561"/>
                <a:ext cx="4489944" cy="2646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600" b="1" dirty="0"/>
                  <a:t>6500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65B72E-78D6-488C-8BDD-475D30942E80}"/>
                  </a:ext>
                </a:extLst>
              </p:cNvPr>
              <p:cNvSpPr txBox="1"/>
              <p:nvPr/>
            </p:nvSpPr>
            <p:spPr>
              <a:xfrm>
                <a:off x="4063876" y="3967609"/>
                <a:ext cx="40642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8000" b="1" dirty="0"/>
                  <a:t>SUICIDES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F346CC-5F48-4225-9AFE-15F2B255E953}"/>
                  </a:ext>
                </a:extLst>
              </p:cNvPr>
              <p:cNvSpPr txBox="1"/>
              <p:nvPr/>
            </p:nvSpPr>
            <p:spPr>
              <a:xfrm>
                <a:off x="4534941" y="1466925"/>
                <a:ext cx="312211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600" b="1" dirty="0"/>
                  <a:t>OVER</a:t>
                </a:r>
              </a:p>
            </p:txBody>
          </p:sp>
        </p:grpSp>
      </p:grp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0D396-B1C7-4268-A326-4A5523882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u="sng" dirty="0"/>
              <a:t>Before the Turning point </a:t>
            </a:r>
            <a:r>
              <a:rPr lang="en-GB" dirty="0"/>
              <a:t>– The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3AA08-685B-44C0-97A5-9C7A6A452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9076"/>
            <a:ext cx="10515600" cy="4441372"/>
          </a:xfrm>
        </p:spPr>
        <p:txBody>
          <a:bodyPr>
            <a:normAutofit/>
          </a:bodyPr>
          <a:lstStyle/>
          <a:p>
            <a:r>
              <a:rPr lang="en-GB" dirty="0"/>
              <a:t>Not unwell enough for one service, Too unwell  for another.</a:t>
            </a:r>
          </a:p>
          <a:p>
            <a:pPr marL="0" indent="0">
              <a:buNone/>
            </a:pPr>
            <a:r>
              <a:rPr lang="en-GB" dirty="0"/>
              <a:t>“Treatment Quagmire”</a:t>
            </a:r>
            <a:br>
              <a:rPr lang="en-GB" dirty="0"/>
            </a:br>
            <a:br>
              <a:rPr lang="en-GB" dirty="0"/>
            </a:br>
            <a:r>
              <a:rPr lang="en-GB" dirty="0"/>
              <a:t>Feeling: Alone, not wanted and no hope.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br>
              <a:rPr lang="en-GB" dirty="0"/>
            </a:br>
            <a:r>
              <a:rPr lang="en-GB" dirty="0"/>
              <a:t>¾ of a year until seen psychologist and diagnosis given:</a:t>
            </a:r>
            <a:br>
              <a:rPr lang="en-GB" dirty="0"/>
            </a:br>
            <a:r>
              <a:rPr lang="en-GB" dirty="0"/>
              <a:t>Borderline Personality Disorder – PTSD – Social Anxiety Disorder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203E64-8B61-4BFF-B866-F4645EAC7610}"/>
              </a:ext>
            </a:extLst>
          </p:cNvPr>
          <p:cNvSpPr txBox="1"/>
          <p:nvPr/>
        </p:nvSpPr>
        <p:spPr>
          <a:xfrm>
            <a:off x="838200" y="3120983"/>
            <a:ext cx="91942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Crisis team Quotes : </a:t>
            </a:r>
            <a:br>
              <a:rPr lang="en-GB" sz="2800" dirty="0"/>
            </a:br>
            <a:r>
              <a:rPr lang="en-GB" sz="2800" dirty="0"/>
              <a:t>“We don’t need you in here [to Amber/</a:t>
            </a:r>
            <a:r>
              <a:rPr lang="en-GB" sz="2800" dirty="0" err="1"/>
              <a:t>Carer+partner</a:t>
            </a:r>
            <a:r>
              <a:rPr lang="en-GB" sz="2800" dirty="0"/>
              <a:t>]”</a:t>
            </a:r>
          </a:p>
          <a:p>
            <a:r>
              <a:rPr lang="en-GB" sz="2800" dirty="0"/>
              <a:t>“I see you have gobbled up those tablets then”</a:t>
            </a:r>
            <a:br>
              <a:rPr lang="en-GB" sz="2800" dirty="0"/>
            </a:br>
            <a:r>
              <a:rPr lang="en-GB" sz="2800" dirty="0"/>
              <a:t>“What do you want me to do about it?”</a:t>
            </a:r>
          </a:p>
        </p:txBody>
      </p:sp>
    </p:spTree>
    <p:extLst>
      <p:ext uri="{BB962C8B-B14F-4D97-AF65-F5344CB8AC3E}">
        <p14:creationId xmlns:p14="http://schemas.microsoft.com/office/powerpoint/2010/main" val="388282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0EB8605-A0E7-4AFD-A326-BB93F0F2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b="1" i="1" u="sng" dirty="0"/>
              <a:t>The Turning Point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A558AD-1B70-4EA0-B65B-3A2BC03AF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027" y="1589279"/>
            <a:ext cx="4732773" cy="473277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F24AB-7EC7-49F4-BBAC-08B28A176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9042"/>
            <a:ext cx="5401826" cy="3969099"/>
          </a:xfrm>
        </p:spPr>
        <p:txBody>
          <a:bodyPr>
            <a:normAutofit/>
          </a:bodyPr>
          <a:lstStyle/>
          <a:p>
            <a:r>
              <a:rPr lang="en-GB" dirty="0"/>
              <a:t>Carers Sessions:</a:t>
            </a:r>
          </a:p>
          <a:p>
            <a:pPr lvl="1"/>
            <a:r>
              <a:rPr lang="en-GB" dirty="0"/>
              <a:t>Once a week</a:t>
            </a:r>
          </a:p>
          <a:p>
            <a:pPr lvl="1"/>
            <a:r>
              <a:rPr lang="en-GB" dirty="0"/>
              <a:t>“Respite” from caring for sufferer</a:t>
            </a:r>
          </a:p>
          <a:p>
            <a:pPr lvl="1"/>
            <a:endParaRPr lang="en-GB" dirty="0"/>
          </a:p>
          <a:p>
            <a:r>
              <a:rPr lang="en-GB" dirty="0"/>
              <a:t>Open invite to carers and the people they care for.</a:t>
            </a:r>
          </a:p>
          <a:p>
            <a:endParaRPr lang="en-GB" dirty="0"/>
          </a:p>
          <a:p>
            <a:r>
              <a:rPr lang="en-GB" dirty="0"/>
              <a:t>Met people in a safe chatty environment with same diagnosis.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131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4013</TotalTime>
  <Words>192</Words>
  <Application>Microsoft Office PowerPoint</Application>
  <PresentationFormat>Widescreen</PresentationFormat>
  <Paragraphs>33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Before the Turning point – The Diagnosis</vt:lpstr>
      <vt:lpstr>The Turning 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Dunning, Thomas</dc:creator>
  <cp:lastModifiedBy>thomas dunning</cp:lastModifiedBy>
  <cp:revision>16</cp:revision>
  <dcterms:created xsi:type="dcterms:W3CDTF">2020-05-18T09:04:52Z</dcterms:created>
  <dcterms:modified xsi:type="dcterms:W3CDTF">2021-07-05T10:23:20Z</dcterms:modified>
</cp:coreProperties>
</file>