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7" r:id="rId5"/>
    <p:sldId id="259" r:id="rId6"/>
    <p:sldId id="292" r:id="rId7"/>
    <p:sldId id="260" r:id="rId8"/>
    <p:sldId id="291" r:id="rId9"/>
    <p:sldId id="293" r:id="rId10"/>
    <p:sldId id="294" r:id="rId11"/>
    <p:sldId id="290" r:id="rId12"/>
    <p:sldId id="295" r:id="rId13"/>
    <p:sldId id="297" r:id="rId14"/>
    <p:sldId id="296" r:id="rId15"/>
    <p:sldId id="298" r:id="rId16"/>
    <p:sldId id="287" r:id="rId17"/>
    <p:sldId id="299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0AC"/>
    <a:srgbClr val="6F6258"/>
    <a:srgbClr val="E5E5E5"/>
    <a:srgbClr val="EC6D86"/>
    <a:srgbClr val="E6005B"/>
    <a:srgbClr val="9E043D"/>
    <a:srgbClr val="BB3F07"/>
    <a:srgbClr val="C7D533"/>
    <a:srgbClr val="821E69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725E26-CCD3-4F02-B346-A1AFB166DD0F}" v="1969" dt="2021-06-30T14:14:44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57"/>
    <p:restoredTop sz="93792" autoAdjust="0"/>
  </p:normalViewPr>
  <p:slideViewPr>
    <p:cSldViewPr snapToGrid="0" snapToObjects="1">
      <p:cViewPr>
        <p:scale>
          <a:sx n="60" d="100"/>
          <a:sy n="60" d="100"/>
        </p:scale>
        <p:origin x="71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per, Kathryn" userId="9135f45a-6574-48a8-85a4-c8790bd916aa" providerId="ADAL" clId="{5B725E26-CCD3-4F02-B346-A1AFB166DD0F}"/>
    <pc:docChg chg="undo custSel mod addSld delSld modSld sldOrd">
      <pc:chgData name="Draper, Kathryn" userId="9135f45a-6574-48a8-85a4-c8790bd916aa" providerId="ADAL" clId="{5B725E26-CCD3-4F02-B346-A1AFB166DD0F}" dt="2021-06-30T14:20:48.409" v="12607" actId="6549"/>
      <pc:docMkLst>
        <pc:docMk/>
      </pc:docMkLst>
      <pc:sldChg chg="modSp mod">
        <pc:chgData name="Draper, Kathryn" userId="9135f45a-6574-48a8-85a4-c8790bd916aa" providerId="ADAL" clId="{5B725E26-CCD3-4F02-B346-A1AFB166DD0F}" dt="2021-06-23T17:20:17.406" v="5360" actId="404"/>
        <pc:sldMkLst>
          <pc:docMk/>
          <pc:sldMk cId="1716478228" sldId="257"/>
        </pc:sldMkLst>
        <pc:spChg chg="mod">
          <ac:chgData name="Draper, Kathryn" userId="9135f45a-6574-48a8-85a4-c8790bd916aa" providerId="ADAL" clId="{5B725E26-CCD3-4F02-B346-A1AFB166DD0F}" dt="2021-06-23T17:20:17.406" v="5360" actId="404"/>
          <ac:spMkLst>
            <pc:docMk/>
            <pc:sldMk cId="1716478228" sldId="257"/>
            <ac:spMk id="2" creationId="{39777C1C-DC5E-464D-8E5D-9F1A86CDD66E}"/>
          </ac:spMkLst>
        </pc:spChg>
      </pc:sldChg>
      <pc:sldChg chg="modSp">
        <pc:chgData name="Draper, Kathryn" userId="9135f45a-6574-48a8-85a4-c8790bd916aa" providerId="ADAL" clId="{5B725E26-CCD3-4F02-B346-A1AFB166DD0F}" dt="2021-06-23T17:27:15.722" v="5362" actId="20577"/>
        <pc:sldMkLst>
          <pc:docMk/>
          <pc:sldMk cId="2719722660" sldId="259"/>
        </pc:sldMkLst>
        <pc:spChg chg="mod">
          <ac:chgData name="Draper, Kathryn" userId="9135f45a-6574-48a8-85a4-c8790bd916aa" providerId="ADAL" clId="{5B725E26-CCD3-4F02-B346-A1AFB166DD0F}" dt="2021-06-23T17:27:15.722" v="5362" actId="20577"/>
          <ac:spMkLst>
            <pc:docMk/>
            <pc:sldMk cId="2719722660" sldId="259"/>
            <ac:spMk id="2" creationId="{C9EE3CEA-FBFD-0A44-8784-BBA08B4B8BD6}"/>
          </ac:spMkLst>
        </pc:spChg>
      </pc:sldChg>
      <pc:sldChg chg="modNotesTx">
        <pc:chgData name="Draper, Kathryn" userId="9135f45a-6574-48a8-85a4-c8790bd916aa" providerId="ADAL" clId="{5B725E26-CCD3-4F02-B346-A1AFB166DD0F}" dt="2021-06-23T17:05:27.216" v="3317" actId="20577"/>
        <pc:sldMkLst>
          <pc:docMk/>
          <pc:sldMk cId="1508100306" sldId="260"/>
        </pc:sldMkLst>
      </pc:sldChg>
      <pc:sldChg chg="modSp del mod modTransition">
        <pc:chgData name="Draper, Kathryn" userId="9135f45a-6574-48a8-85a4-c8790bd916aa" providerId="ADAL" clId="{5B725E26-CCD3-4F02-B346-A1AFB166DD0F}" dt="2021-06-30T14:10:04.027" v="12307" actId="47"/>
        <pc:sldMkLst>
          <pc:docMk/>
          <pc:sldMk cId="3418174511" sldId="262"/>
        </pc:sldMkLst>
        <pc:spChg chg="mod">
          <ac:chgData name="Draper, Kathryn" userId="9135f45a-6574-48a8-85a4-c8790bd916aa" providerId="ADAL" clId="{5B725E26-CCD3-4F02-B346-A1AFB166DD0F}" dt="2021-06-23T17:27:48.588" v="5394" actId="20577"/>
          <ac:spMkLst>
            <pc:docMk/>
            <pc:sldMk cId="3418174511" sldId="262"/>
            <ac:spMk id="3" creationId="{C3ADF457-6A19-B94C-ADFD-2D277C5F1090}"/>
          </ac:spMkLst>
        </pc:spChg>
        <pc:spChg chg="mod">
          <ac:chgData name="Draper, Kathryn" userId="9135f45a-6574-48a8-85a4-c8790bd916aa" providerId="ADAL" clId="{5B725E26-CCD3-4F02-B346-A1AFB166DD0F}" dt="2021-06-23T16:25:26.752" v="1" actId="14100"/>
          <ac:spMkLst>
            <pc:docMk/>
            <pc:sldMk cId="3418174511" sldId="262"/>
            <ac:spMk id="11" creationId="{53B4B29B-E6C6-45DA-BD40-49A7BC0ED739}"/>
          </ac:spMkLst>
        </pc:spChg>
        <pc:picChg chg="mod">
          <ac:chgData name="Draper, Kathryn" userId="9135f45a-6574-48a8-85a4-c8790bd916aa" providerId="ADAL" clId="{5B725E26-CCD3-4F02-B346-A1AFB166DD0F}" dt="2021-06-23T16:25:39.391" v="4" actId="14100"/>
          <ac:picMkLst>
            <pc:docMk/>
            <pc:sldMk cId="3418174511" sldId="262"/>
            <ac:picMk id="10" creationId="{2312B155-25CE-4A32-8127-E1ECC219F442}"/>
          </ac:picMkLst>
        </pc:picChg>
      </pc:sldChg>
      <pc:sldChg chg="del ord">
        <pc:chgData name="Draper, Kathryn" userId="9135f45a-6574-48a8-85a4-c8790bd916aa" providerId="ADAL" clId="{5B725E26-CCD3-4F02-B346-A1AFB166DD0F}" dt="2021-06-23T17:17:54.300" v="5310" actId="47"/>
        <pc:sldMkLst>
          <pc:docMk/>
          <pc:sldMk cId="1846801507" sldId="263"/>
        </pc:sldMkLst>
      </pc:sldChg>
      <pc:sldChg chg="del">
        <pc:chgData name="Draper, Kathryn" userId="9135f45a-6574-48a8-85a4-c8790bd916aa" providerId="ADAL" clId="{5B725E26-CCD3-4F02-B346-A1AFB166DD0F}" dt="2021-06-23T17:17:55.556" v="5311" actId="47"/>
        <pc:sldMkLst>
          <pc:docMk/>
          <pc:sldMk cId="1007147992" sldId="264"/>
        </pc:sldMkLst>
      </pc:sldChg>
      <pc:sldChg chg="modSp del mod ord">
        <pc:chgData name="Draper, Kathryn" userId="9135f45a-6574-48a8-85a4-c8790bd916aa" providerId="ADAL" clId="{5B725E26-CCD3-4F02-B346-A1AFB166DD0F}" dt="2021-06-30T14:01:01.969" v="11700" actId="47"/>
        <pc:sldMkLst>
          <pc:docMk/>
          <pc:sldMk cId="3823207553" sldId="265"/>
        </pc:sldMkLst>
        <pc:spChg chg="mod">
          <ac:chgData name="Draper, Kathryn" userId="9135f45a-6574-48a8-85a4-c8790bd916aa" providerId="ADAL" clId="{5B725E26-CCD3-4F02-B346-A1AFB166DD0F}" dt="2021-06-24T16:54:44.139" v="7730" actId="20577"/>
          <ac:spMkLst>
            <pc:docMk/>
            <pc:sldMk cId="3823207553" sldId="265"/>
            <ac:spMk id="2" creationId="{85850F0A-E6E9-A641-80DC-F04C91E21154}"/>
          </ac:spMkLst>
        </pc:spChg>
        <pc:spChg chg="mod">
          <ac:chgData name="Draper, Kathryn" userId="9135f45a-6574-48a8-85a4-c8790bd916aa" providerId="ADAL" clId="{5B725E26-CCD3-4F02-B346-A1AFB166DD0F}" dt="2021-06-24T16:54:25.191" v="7685" actId="20577"/>
          <ac:spMkLst>
            <pc:docMk/>
            <pc:sldMk cId="3823207553" sldId="265"/>
            <ac:spMk id="3" creationId="{BD681C34-3773-2347-84CD-E94FA036810D}"/>
          </ac:spMkLst>
        </pc:spChg>
        <pc:spChg chg="mod">
          <ac:chgData name="Draper, Kathryn" userId="9135f45a-6574-48a8-85a4-c8790bd916aa" providerId="ADAL" clId="{5B725E26-CCD3-4F02-B346-A1AFB166DD0F}" dt="2021-06-23T16:57:52.012" v="2268" actId="20577"/>
          <ac:spMkLst>
            <pc:docMk/>
            <pc:sldMk cId="3823207553" sldId="265"/>
            <ac:spMk id="4" creationId="{98EC2D16-B274-574D-855F-476BD2697D6C}"/>
          </ac:spMkLst>
        </pc:spChg>
        <pc:spChg chg="mod">
          <ac:chgData name="Draper, Kathryn" userId="9135f45a-6574-48a8-85a4-c8790bd916aa" providerId="ADAL" clId="{5B725E26-CCD3-4F02-B346-A1AFB166DD0F}" dt="2021-06-23T16:58:31.427" v="2348" actId="20577"/>
          <ac:spMkLst>
            <pc:docMk/>
            <pc:sldMk cId="3823207553" sldId="265"/>
            <ac:spMk id="6" creationId="{1119418D-5EB8-7E45-99F2-CC47EFF9722A}"/>
          </ac:spMkLst>
        </pc:spChg>
        <pc:spChg chg="mod">
          <ac:chgData name="Draper, Kathryn" userId="9135f45a-6574-48a8-85a4-c8790bd916aa" providerId="ADAL" clId="{5B725E26-CCD3-4F02-B346-A1AFB166DD0F}" dt="2021-06-23T17:02:52.357" v="2961" actId="20577"/>
          <ac:spMkLst>
            <pc:docMk/>
            <pc:sldMk cId="3823207553" sldId="265"/>
            <ac:spMk id="7" creationId="{5BAE5FFF-BBF0-174A-B0F8-EC698E45920B}"/>
          </ac:spMkLst>
        </pc:spChg>
      </pc:sldChg>
      <pc:sldChg chg="del">
        <pc:chgData name="Draper, Kathryn" userId="9135f45a-6574-48a8-85a4-c8790bd916aa" providerId="ADAL" clId="{5B725E26-CCD3-4F02-B346-A1AFB166DD0F}" dt="2021-06-23T17:18:09.343" v="5313" actId="47"/>
        <pc:sldMkLst>
          <pc:docMk/>
          <pc:sldMk cId="2116979706" sldId="266"/>
        </pc:sldMkLst>
      </pc:sldChg>
      <pc:sldChg chg="del">
        <pc:chgData name="Draper, Kathryn" userId="9135f45a-6574-48a8-85a4-c8790bd916aa" providerId="ADAL" clId="{5B725E26-CCD3-4F02-B346-A1AFB166DD0F}" dt="2021-06-23T17:18:10.408" v="5314" actId="47"/>
        <pc:sldMkLst>
          <pc:docMk/>
          <pc:sldMk cId="3349671467" sldId="267"/>
        </pc:sldMkLst>
      </pc:sldChg>
      <pc:sldChg chg="del">
        <pc:chgData name="Draper, Kathryn" userId="9135f45a-6574-48a8-85a4-c8790bd916aa" providerId="ADAL" clId="{5B725E26-CCD3-4F02-B346-A1AFB166DD0F}" dt="2021-06-23T17:18:11.327" v="5315" actId="47"/>
        <pc:sldMkLst>
          <pc:docMk/>
          <pc:sldMk cId="4284755288" sldId="268"/>
        </pc:sldMkLst>
      </pc:sldChg>
      <pc:sldChg chg="del">
        <pc:chgData name="Draper, Kathryn" userId="9135f45a-6574-48a8-85a4-c8790bd916aa" providerId="ADAL" clId="{5B725E26-CCD3-4F02-B346-A1AFB166DD0F}" dt="2021-06-23T17:18:12.296" v="5316" actId="47"/>
        <pc:sldMkLst>
          <pc:docMk/>
          <pc:sldMk cId="2223242398" sldId="269"/>
        </pc:sldMkLst>
      </pc:sldChg>
      <pc:sldChg chg="del">
        <pc:chgData name="Draper, Kathryn" userId="9135f45a-6574-48a8-85a4-c8790bd916aa" providerId="ADAL" clId="{5B725E26-CCD3-4F02-B346-A1AFB166DD0F}" dt="2021-06-23T17:18:18.030" v="5320" actId="47"/>
        <pc:sldMkLst>
          <pc:docMk/>
          <pc:sldMk cId="1037156179" sldId="270"/>
        </pc:sldMkLst>
      </pc:sldChg>
      <pc:sldChg chg="del">
        <pc:chgData name="Draper, Kathryn" userId="9135f45a-6574-48a8-85a4-c8790bd916aa" providerId="ADAL" clId="{5B725E26-CCD3-4F02-B346-A1AFB166DD0F}" dt="2021-06-23T17:18:18.769" v="5321" actId="47"/>
        <pc:sldMkLst>
          <pc:docMk/>
          <pc:sldMk cId="2364790577" sldId="271"/>
        </pc:sldMkLst>
      </pc:sldChg>
      <pc:sldChg chg="del">
        <pc:chgData name="Draper, Kathryn" userId="9135f45a-6574-48a8-85a4-c8790bd916aa" providerId="ADAL" clId="{5B725E26-CCD3-4F02-B346-A1AFB166DD0F}" dt="2021-06-23T17:18:19.514" v="5322" actId="47"/>
        <pc:sldMkLst>
          <pc:docMk/>
          <pc:sldMk cId="4080230696" sldId="272"/>
        </pc:sldMkLst>
      </pc:sldChg>
      <pc:sldChg chg="del">
        <pc:chgData name="Draper, Kathryn" userId="9135f45a-6574-48a8-85a4-c8790bd916aa" providerId="ADAL" clId="{5B725E26-CCD3-4F02-B346-A1AFB166DD0F}" dt="2021-06-23T17:18:20.237" v="5323" actId="47"/>
        <pc:sldMkLst>
          <pc:docMk/>
          <pc:sldMk cId="2000755608" sldId="273"/>
        </pc:sldMkLst>
      </pc:sldChg>
      <pc:sldChg chg="del">
        <pc:chgData name="Draper, Kathryn" userId="9135f45a-6574-48a8-85a4-c8790bd916aa" providerId="ADAL" clId="{5B725E26-CCD3-4F02-B346-A1AFB166DD0F}" dt="2021-06-23T17:18:21.061" v="5324" actId="47"/>
        <pc:sldMkLst>
          <pc:docMk/>
          <pc:sldMk cId="1597619953" sldId="274"/>
        </pc:sldMkLst>
      </pc:sldChg>
      <pc:sldChg chg="del">
        <pc:chgData name="Draper, Kathryn" userId="9135f45a-6574-48a8-85a4-c8790bd916aa" providerId="ADAL" clId="{5B725E26-CCD3-4F02-B346-A1AFB166DD0F}" dt="2021-06-23T17:18:22.019" v="5325" actId="47"/>
        <pc:sldMkLst>
          <pc:docMk/>
          <pc:sldMk cId="167296182" sldId="275"/>
        </pc:sldMkLst>
      </pc:sldChg>
      <pc:sldChg chg="del">
        <pc:chgData name="Draper, Kathryn" userId="9135f45a-6574-48a8-85a4-c8790bd916aa" providerId="ADAL" clId="{5B725E26-CCD3-4F02-B346-A1AFB166DD0F}" dt="2021-06-23T17:18:22.912" v="5326" actId="47"/>
        <pc:sldMkLst>
          <pc:docMk/>
          <pc:sldMk cId="1152239887" sldId="276"/>
        </pc:sldMkLst>
      </pc:sldChg>
      <pc:sldChg chg="del">
        <pc:chgData name="Draper, Kathryn" userId="9135f45a-6574-48a8-85a4-c8790bd916aa" providerId="ADAL" clId="{5B725E26-CCD3-4F02-B346-A1AFB166DD0F}" dt="2021-06-23T17:18:23.968" v="5327" actId="47"/>
        <pc:sldMkLst>
          <pc:docMk/>
          <pc:sldMk cId="1789526514" sldId="277"/>
        </pc:sldMkLst>
      </pc:sldChg>
      <pc:sldChg chg="del">
        <pc:chgData name="Draper, Kathryn" userId="9135f45a-6574-48a8-85a4-c8790bd916aa" providerId="ADAL" clId="{5B725E26-CCD3-4F02-B346-A1AFB166DD0F}" dt="2021-06-23T17:18:15.048" v="5317" actId="47"/>
        <pc:sldMkLst>
          <pc:docMk/>
          <pc:sldMk cId="4131523082" sldId="280"/>
        </pc:sldMkLst>
      </pc:sldChg>
      <pc:sldChg chg="del">
        <pc:chgData name="Draper, Kathryn" userId="9135f45a-6574-48a8-85a4-c8790bd916aa" providerId="ADAL" clId="{5B725E26-CCD3-4F02-B346-A1AFB166DD0F}" dt="2021-06-23T17:18:16.317" v="5318" actId="47"/>
        <pc:sldMkLst>
          <pc:docMk/>
          <pc:sldMk cId="1725714844" sldId="281"/>
        </pc:sldMkLst>
      </pc:sldChg>
      <pc:sldChg chg="del">
        <pc:chgData name="Draper, Kathryn" userId="9135f45a-6574-48a8-85a4-c8790bd916aa" providerId="ADAL" clId="{5B725E26-CCD3-4F02-B346-A1AFB166DD0F}" dt="2021-06-23T17:18:17.258" v="5319" actId="47"/>
        <pc:sldMkLst>
          <pc:docMk/>
          <pc:sldMk cId="1764786214" sldId="282"/>
        </pc:sldMkLst>
      </pc:sldChg>
      <pc:sldChg chg="delSp modSp del mod modTransition modNotesTx">
        <pc:chgData name="Draper, Kathryn" userId="9135f45a-6574-48a8-85a4-c8790bd916aa" providerId="ADAL" clId="{5B725E26-CCD3-4F02-B346-A1AFB166DD0F}" dt="2021-06-30T14:10:00.607" v="12306" actId="47"/>
        <pc:sldMkLst>
          <pc:docMk/>
          <pc:sldMk cId="855844753" sldId="283"/>
        </pc:sldMkLst>
        <pc:spChg chg="mod">
          <ac:chgData name="Draper, Kathryn" userId="9135f45a-6574-48a8-85a4-c8790bd916aa" providerId="ADAL" clId="{5B725E26-CCD3-4F02-B346-A1AFB166DD0F}" dt="2021-06-23T17:04:04.802" v="3063" actId="20577"/>
          <ac:spMkLst>
            <pc:docMk/>
            <pc:sldMk cId="855844753" sldId="283"/>
            <ac:spMk id="2" creationId="{AE497FCE-A935-0447-9B70-7505A2050CE2}"/>
          </ac:spMkLst>
        </pc:spChg>
        <pc:spChg chg="mod">
          <ac:chgData name="Draper, Kathryn" userId="9135f45a-6574-48a8-85a4-c8790bd916aa" providerId="ADAL" clId="{5B725E26-CCD3-4F02-B346-A1AFB166DD0F}" dt="2021-06-23T17:29:19.660" v="5395" actId="20577"/>
          <ac:spMkLst>
            <pc:docMk/>
            <pc:sldMk cId="855844753" sldId="283"/>
            <ac:spMk id="3" creationId="{C3ADF457-6A19-B94C-ADFD-2D277C5F1090}"/>
          </ac:spMkLst>
        </pc:spChg>
        <pc:spChg chg="del">
          <ac:chgData name="Draper, Kathryn" userId="9135f45a-6574-48a8-85a4-c8790bd916aa" providerId="ADAL" clId="{5B725E26-CCD3-4F02-B346-A1AFB166DD0F}" dt="2021-06-23T16:33:19.515" v="631" actId="478"/>
          <ac:spMkLst>
            <pc:docMk/>
            <pc:sldMk cId="855844753" sldId="283"/>
            <ac:spMk id="11" creationId="{53B4B29B-E6C6-45DA-BD40-49A7BC0ED739}"/>
          </ac:spMkLst>
        </pc:spChg>
        <pc:picChg chg="del">
          <ac:chgData name="Draper, Kathryn" userId="9135f45a-6574-48a8-85a4-c8790bd916aa" providerId="ADAL" clId="{5B725E26-CCD3-4F02-B346-A1AFB166DD0F}" dt="2021-06-23T16:33:19.515" v="631" actId="478"/>
          <ac:picMkLst>
            <pc:docMk/>
            <pc:sldMk cId="855844753" sldId="283"/>
            <ac:picMk id="10" creationId="{2312B155-25CE-4A32-8127-E1ECC219F442}"/>
          </ac:picMkLst>
        </pc:picChg>
      </pc:sldChg>
      <pc:sldChg chg="modSp del mod modTransition modNotesTx">
        <pc:chgData name="Draper, Kathryn" userId="9135f45a-6574-48a8-85a4-c8790bd916aa" providerId="ADAL" clId="{5B725E26-CCD3-4F02-B346-A1AFB166DD0F}" dt="2021-06-30T14:10:06.087" v="12308" actId="47"/>
        <pc:sldMkLst>
          <pc:docMk/>
          <pc:sldMk cId="5771326" sldId="284"/>
        </pc:sldMkLst>
        <pc:spChg chg="mod">
          <ac:chgData name="Draper, Kathryn" userId="9135f45a-6574-48a8-85a4-c8790bd916aa" providerId="ADAL" clId="{5B725E26-CCD3-4F02-B346-A1AFB166DD0F}" dt="2021-06-23T16:34:18.270" v="699" actId="1076"/>
          <ac:spMkLst>
            <pc:docMk/>
            <pc:sldMk cId="5771326" sldId="284"/>
            <ac:spMk id="2" creationId="{AE497FCE-A935-0447-9B70-7505A2050CE2}"/>
          </ac:spMkLst>
        </pc:spChg>
        <pc:spChg chg="mod">
          <ac:chgData name="Draper, Kathryn" userId="9135f45a-6574-48a8-85a4-c8790bd916aa" providerId="ADAL" clId="{5B725E26-CCD3-4F02-B346-A1AFB166DD0F}" dt="2021-06-23T16:41:38.072" v="1508" actId="20577"/>
          <ac:spMkLst>
            <pc:docMk/>
            <pc:sldMk cId="5771326" sldId="284"/>
            <ac:spMk id="3" creationId="{C3ADF457-6A19-B94C-ADFD-2D277C5F1090}"/>
          </ac:spMkLst>
        </pc:spChg>
      </pc:sldChg>
      <pc:sldChg chg="modSp del mod modTransition">
        <pc:chgData name="Draper, Kathryn" userId="9135f45a-6574-48a8-85a4-c8790bd916aa" providerId="ADAL" clId="{5B725E26-CCD3-4F02-B346-A1AFB166DD0F}" dt="2021-06-30T14:10:07.291" v="12309" actId="47"/>
        <pc:sldMkLst>
          <pc:docMk/>
          <pc:sldMk cId="4221644944" sldId="285"/>
        </pc:sldMkLst>
        <pc:spChg chg="mod">
          <ac:chgData name="Draper, Kathryn" userId="9135f45a-6574-48a8-85a4-c8790bd916aa" providerId="ADAL" clId="{5B725E26-CCD3-4F02-B346-A1AFB166DD0F}" dt="2021-06-23T16:38:03.710" v="1185" actId="20577"/>
          <ac:spMkLst>
            <pc:docMk/>
            <pc:sldMk cId="4221644944" sldId="285"/>
            <ac:spMk id="2" creationId="{AE497FCE-A935-0447-9B70-7505A2050CE2}"/>
          </ac:spMkLst>
        </pc:spChg>
        <pc:spChg chg="mod">
          <ac:chgData name="Draper, Kathryn" userId="9135f45a-6574-48a8-85a4-c8790bd916aa" providerId="ADAL" clId="{5B725E26-CCD3-4F02-B346-A1AFB166DD0F}" dt="2021-06-23T17:03:33.386" v="3062" actId="20577"/>
          <ac:spMkLst>
            <pc:docMk/>
            <pc:sldMk cId="4221644944" sldId="285"/>
            <ac:spMk id="3" creationId="{C3ADF457-6A19-B94C-ADFD-2D277C5F1090}"/>
          </ac:spMkLst>
        </pc:spChg>
      </pc:sldChg>
      <pc:sldChg chg="modSp new del mod">
        <pc:chgData name="Draper, Kathryn" userId="9135f45a-6574-48a8-85a4-c8790bd916aa" providerId="ADAL" clId="{5B725E26-CCD3-4F02-B346-A1AFB166DD0F}" dt="2021-06-23T16:56:44.030" v="2190" actId="47"/>
        <pc:sldMkLst>
          <pc:docMk/>
          <pc:sldMk cId="4182169603" sldId="286"/>
        </pc:sldMkLst>
        <pc:spChg chg="mod">
          <ac:chgData name="Draper, Kathryn" userId="9135f45a-6574-48a8-85a4-c8790bd916aa" providerId="ADAL" clId="{5B725E26-CCD3-4F02-B346-A1AFB166DD0F}" dt="2021-06-23T16:52:38.376" v="1831" actId="27636"/>
          <ac:spMkLst>
            <pc:docMk/>
            <pc:sldMk cId="4182169603" sldId="286"/>
            <ac:spMk id="2" creationId="{46D4D01D-14EC-4F62-9418-CB3FC075922C}"/>
          </ac:spMkLst>
        </pc:spChg>
      </pc:sldChg>
      <pc:sldChg chg="addSp modSp mod ord modNotesTx">
        <pc:chgData name="Draper, Kathryn" userId="9135f45a-6574-48a8-85a4-c8790bd916aa" providerId="ADAL" clId="{5B725E26-CCD3-4F02-B346-A1AFB166DD0F}" dt="2021-06-30T14:14:52.015" v="12402" actId="313"/>
        <pc:sldMkLst>
          <pc:docMk/>
          <pc:sldMk cId="2580655531" sldId="287"/>
        </pc:sldMkLst>
        <pc:spChg chg="mod">
          <ac:chgData name="Draper, Kathryn" userId="9135f45a-6574-48a8-85a4-c8790bd916aa" providerId="ADAL" clId="{5B725E26-CCD3-4F02-B346-A1AFB166DD0F}" dt="2021-06-30T14:14:52.015" v="12402" actId="313"/>
          <ac:spMkLst>
            <pc:docMk/>
            <pc:sldMk cId="2580655531" sldId="287"/>
            <ac:spMk id="2" creationId="{AE497FCE-A935-0447-9B70-7505A2050CE2}"/>
          </ac:spMkLst>
        </pc:spChg>
        <pc:spChg chg="mod">
          <ac:chgData name="Draper, Kathryn" userId="9135f45a-6574-48a8-85a4-c8790bd916aa" providerId="ADAL" clId="{5B725E26-CCD3-4F02-B346-A1AFB166DD0F}" dt="2021-06-30T14:13:21.168" v="12372" actId="2"/>
          <ac:spMkLst>
            <pc:docMk/>
            <pc:sldMk cId="2580655531" sldId="287"/>
            <ac:spMk id="3" creationId="{C3ADF457-6A19-B94C-ADFD-2D277C5F1090}"/>
          </ac:spMkLst>
        </pc:spChg>
        <pc:picChg chg="add mod">
          <ac:chgData name="Draper, Kathryn" userId="9135f45a-6574-48a8-85a4-c8790bd916aa" providerId="ADAL" clId="{5B725E26-CCD3-4F02-B346-A1AFB166DD0F}" dt="2021-06-24T17:05:51.526" v="8135" actId="1076"/>
          <ac:picMkLst>
            <pc:docMk/>
            <pc:sldMk cId="2580655531" sldId="287"/>
            <ac:picMk id="6" creationId="{350D8AD9-8D51-4A72-87C3-9CF68BDA2FE5}"/>
          </ac:picMkLst>
        </pc:picChg>
      </pc:sldChg>
      <pc:sldChg chg="del">
        <pc:chgData name="Draper, Kathryn" userId="9135f45a-6574-48a8-85a4-c8790bd916aa" providerId="ADAL" clId="{5B725E26-CCD3-4F02-B346-A1AFB166DD0F}" dt="2021-06-23T17:18:07.426" v="5312" actId="47"/>
        <pc:sldMkLst>
          <pc:docMk/>
          <pc:sldMk cId="2912114982" sldId="288"/>
        </pc:sldMkLst>
      </pc:sldChg>
      <pc:sldChg chg="modSp del mod ord">
        <pc:chgData name="Draper, Kathryn" userId="9135f45a-6574-48a8-85a4-c8790bd916aa" providerId="ADAL" clId="{5B725E26-CCD3-4F02-B346-A1AFB166DD0F}" dt="2021-06-30T11:30:07.018" v="10668" actId="47"/>
        <pc:sldMkLst>
          <pc:docMk/>
          <pc:sldMk cId="781595227" sldId="289"/>
        </pc:sldMkLst>
        <pc:spChg chg="mod">
          <ac:chgData name="Draper, Kathryn" userId="9135f45a-6574-48a8-85a4-c8790bd916aa" providerId="ADAL" clId="{5B725E26-CCD3-4F02-B346-A1AFB166DD0F}" dt="2021-06-23T17:09:13.423" v="3906" actId="20577"/>
          <ac:spMkLst>
            <pc:docMk/>
            <pc:sldMk cId="781595227" sldId="289"/>
            <ac:spMk id="2" creationId="{85850F0A-E6E9-A641-80DC-F04C91E21154}"/>
          </ac:spMkLst>
        </pc:spChg>
        <pc:spChg chg="mod">
          <ac:chgData name="Draper, Kathryn" userId="9135f45a-6574-48a8-85a4-c8790bd916aa" providerId="ADAL" clId="{5B725E26-CCD3-4F02-B346-A1AFB166DD0F}" dt="2021-06-23T17:11:43.886" v="4329" actId="313"/>
          <ac:spMkLst>
            <pc:docMk/>
            <pc:sldMk cId="781595227" sldId="289"/>
            <ac:spMk id="3" creationId="{BD681C34-3773-2347-84CD-E94FA036810D}"/>
          </ac:spMkLst>
        </pc:spChg>
        <pc:spChg chg="mod">
          <ac:chgData name="Draper, Kathryn" userId="9135f45a-6574-48a8-85a4-c8790bd916aa" providerId="ADAL" clId="{5B725E26-CCD3-4F02-B346-A1AFB166DD0F}" dt="2021-06-23T17:08:34.547" v="3768" actId="20577"/>
          <ac:spMkLst>
            <pc:docMk/>
            <pc:sldMk cId="781595227" sldId="289"/>
            <ac:spMk id="4" creationId="{98EC2D16-B274-574D-855F-476BD2697D6C}"/>
          </ac:spMkLst>
        </pc:spChg>
      </pc:sldChg>
      <pc:sldChg chg="modSp del mod">
        <pc:chgData name="Draper, Kathryn" userId="9135f45a-6574-48a8-85a4-c8790bd916aa" providerId="ADAL" clId="{5B725E26-CCD3-4F02-B346-A1AFB166DD0F}" dt="2021-06-23T17:12:40.694" v="4467" actId="47"/>
        <pc:sldMkLst>
          <pc:docMk/>
          <pc:sldMk cId="14350235" sldId="290"/>
        </pc:sldMkLst>
        <pc:spChg chg="mod">
          <ac:chgData name="Draper, Kathryn" userId="9135f45a-6574-48a8-85a4-c8790bd916aa" providerId="ADAL" clId="{5B725E26-CCD3-4F02-B346-A1AFB166DD0F}" dt="2021-06-23T17:12:38.446" v="4466" actId="27636"/>
          <ac:spMkLst>
            <pc:docMk/>
            <pc:sldMk cId="14350235" sldId="290"/>
            <ac:spMk id="4" creationId="{98EC2D16-B274-574D-855F-476BD2697D6C}"/>
          </ac:spMkLst>
        </pc:spChg>
        <pc:spChg chg="mod">
          <ac:chgData name="Draper, Kathryn" userId="9135f45a-6574-48a8-85a4-c8790bd916aa" providerId="ADAL" clId="{5B725E26-CCD3-4F02-B346-A1AFB166DD0F}" dt="2021-06-23T17:12:31.365" v="4464" actId="20577"/>
          <ac:spMkLst>
            <pc:docMk/>
            <pc:sldMk cId="14350235" sldId="290"/>
            <ac:spMk id="6" creationId="{1119418D-5EB8-7E45-99F2-CC47EFF9722A}"/>
          </ac:spMkLst>
        </pc:spChg>
      </pc:sldChg>
      <pc:sldChg chg="addSp modSp mod ord modAnim modNotesTx">
        <pc:chgData name="Draper, Kathryn" userId="9135f45a-6574-48a8-85a4-c8790bd916aa" providerId="ADAL" clId="{5B725E26-CCD3-4F02-B346-A1AFB166DD0F}" dt="2021-06-30T10:53:39.773" v="8784"/>
        <pc:sldMkLst>
          <pc:docMk/>
          <pc:sldMk cId="3137800126" sldId="290"/>
        </pc:sldMkLst>
        <pc:spChg chg="mod">
          <ac:chgData name="Draper, Kathryn" userId="9135f45a-6574-48a8-85a4-c8790bd916aa" providerId="ADAL" clId="{5B725E26-CCD3-4F02-B346-A1AFB166DD0F}" dt="2021-06-23T17:13:28.455" v="4530" actId="20577"/>
          <ac:spMkLst>
            <pc:docMk/>
            <pc:sldMk cId="3137800126" sldId="290"/>
            <ac:spMk id="2" creationId="{AE497FCE-A935-0447-9B70-7505A2050CE2}"/>
          </ac:spMkLst>
        </pc:spChg>
        <pc:spChg chg="mod">
          <ac:chgData name="Draper, Kathryn" userId="9135f45a-6574-48a8-85a4-c8790bd916aa" providerId="ADAL" clId="{5B725E26-CCD3-4F02-B346-A1AFB166DD0F}" dt="2021-06-30T10:52:14.193" v="8777" actId="114"/>
          <ac:spMkLst>
            <pc:docMk/>
            <pc:sldMk cId="3137800126" sldId="290"/>
            <ac:spMk id="3" creationId="{C3ADF457-6A19-B94C-ADFD-2D277C5F1090}"/>
          </ac:spMkLst>
        </pc:spChg>
        <pc:picChg chg="add mod">
          <ac:chgData name="Draper, Kathryn" userId="9135f45a-6574-48a8-85a4-c8790bd916aa" providerId="ADAL" clId="{5B725E26-CCD3-4F02-B346-A1AFB166DD0F}" dt="2021-06-30T10:53:26.284" v="8783" actId="14100"/>
          <ac:picMkLst>
            <pc:docMk/>
            <pc:sldMk cId="3137800126" sldId="290"/>
            <ac:picMk id="6" creationId="{E2352757-0D02-4242-88F6-140A2F3B9909}"/>
          </ac:picMkLst>
        </pc:picChg>
      </pc:sldChg>
      <pc:sldChg chg="add del">
        <pc:chgData name="Draper, Kathryn" userId="9135f45a-6574-48a8-85a4-c8790bd916aa" providerId="ADAL" clId="{5B725E26-CCD3-4F02-B346-A1AFB166DD0F}" dt="2021-06-23T17:12:59.899" v="4473"/>
        <pc:sldMkLst>
          <pc:docMk/>
          <pc:sldMk cId="451007415" sldId="291"/>
        </pc:sldMkLst>
      </pc:sldChg>
      <pc:sldChg chg="addSp delSp modSp new mod setBg modAnim modNotesTx">
        <pc:chgData name="Draper, Kathryn" userId="9135f45a-6574-48a8-85a4-c8790bd916aa" providerId="ADAL" clId="{5B725E26-CCD3-4F02-B346-A1AFB166DD0F}" dt="2021-06-30T14:15:47.499" v="12403" actId="6549"/>
        <pc:sldMkLst>
          <pc:docMk/>
          <pc:sldMk cId="3417195605" sldId="291"/>
        </pc:sldMkLst>
        <pc:spChg chg="del">
          <ac:chgData name="Draper, Kathryn" userId="9135f45a-6574-48a8-85a4-c8790bd916aa" providerId="ADAL" clId="{5B725E26-CCD3-4F02-B346-A1AFB166DD0F}" dt="2021-06-24T14:38:49.026" v="5862"/>
          <ac:spMkLst>
            <pc:docMk/>
            <pc:sldMk cId="3417195605" sldId="291"/>
            <ac:spMk id="2" creationId="{CB821627-2B1A-45B0-9477-ACDC451C87EE}"/>
          </ac:spMkLst>
        </pc:spChg>
        <pc:spChg chg="del">
          <ac:chgData name="Draper, Kathryn" userId="9135f45a-6574-48a8-85a4-c8790bd916aa" providerId="ADAL" clId="{5B725E26-CCD3-4F02-B346-A1AFB166DD0F}" dt="2021-06-24T14:38:49.026" v="5862"/>
          <ac:spMkLst>
            <pc:docMk/>
            <pc:sldMk cId="3417195605" sldId="291"/>
            <ac:spMk id="3" creationId="{9DBB448D-4F66-4D43-B978-315BDC37FE52}"/>
          </ac:spMkLst>
        </pc:spChg>
        <pc:spChg chg="mod">
          <ac:chgData name="Draper, Kathryn" userId="9135f45a-6574-48a8-85a4-c8790bd916aa" providerId="ADAL" clId="{5B725E26-CCD3-4F02-B346-A1AFB166DD0F}" dt="2021-06-24T17:00:11.327" v="7915" actId="27636"/>
          <ac:spMkLst>
            <pc:docMk/>
            <pc:sldMk cId="3417195605" sldId="291"/>
            <ac:spMk id="4" creationId="{BD660BBF-41B4-4A74-90D5-DCA94AF677E4}"/>
          </ac:spMkLst>
        </pc:spChg>
        <pc:spChg chg="del">
          <ac:chgData name="Draper, Kathryn" userId="9135f45a-6574-48a8-85a4-c8790bd916aa" providerId="ADAL" clId="{5B725E26-CCD3-4F02-B346-A1AFB166DD0F}" dt="2021-06-24T14:38:49.026" v="5862"/>
          <ac:spMkLst>
            <pc:docMk/>
            <pc:sldMk cId="3417195605" sldId="291"/>
            <ac:spMk id="5" creationId="{FF40DED3-BE44-4798-9160-C5A297074413}"/>
          </ac:spMkLst>
        </pc:spChg>
        <pc:spChg chg="add del mod">
          <ac:chgData name="Draper, Kathryn" userId="9135f45a-6574-48a8-85a4-c8790bd916aa" providerId="ADAL" clId="{5B725E26-CCD3-4F02-B346-A1AFB166DD0F}" dt="2021-06-24T14:41:51.884" v="5936" actId="931"/>
          <ac:spMkLst>
            <pc:docMk/>
            <pc:sldMk cId="3417195605" sldId="291"/>
            <ac:spMk id="6" creationId="{32897D79-72AD-4D24-B18E-A60A4A9D640B}"/>
          </ac:spMkLst>
        </pc:spChg>
        <pc:spChg chg="add mod">
          <ac:chgData name="Draper, Kathryn" userId="9135f45a-6574-48a8-85a4-c8790bd916aa" providerId="ADAL" clId="{5B725E26-CCD3-4F02-B346-A1AFB166DD0F}" dt="2021-06-30T11:08:33.563" v="9968" actId="20577"/>
          <ac:spMkLst>
            <pc:docMk/>
            <pc:sldMk cId="3417195605" sldId="291"/>
            <ac:spMk id="7" creationId="{9AE7A7F4-E1B8-4990-9231-5EEE9256A64F}"/>
          </ac:spMkLst>
        </pc:spChg>
        <pc:spChg chg="add mod">
          <ac:chgData name="Draper, Kathryn" userId="9135f45a-6574-48a8-85a4-c8790bd916aa" providerId="ADAL" clId="{5B725E26-CCD3-4F02-B346-A1AFB166DD0F}" dt="2021-06-24T14:42:10.841" v="5941" actId="26606"/>
          <ac:spMkLst>
            <pc:docMk/>
            <pc:sldMk cId="3417195605" sldId="291"/>
            <ac:spMk id="10" creationId="{D953DCBC-83C0-47F1-92ED-1729F46E1417}"/>
          </ac:spMkLst>
        </pc:spChg>
        <pc:spChg chg="add del">
          <ac:chgData name="Draper, Kathryn" userId="9135f45a-6574-48a8-85a4-c8790bd916aa" providerId="ADAL" clId="{5B725E26-CCD3-4F02-B346-A1AFB166DD0F}" dt="2021-06-24T14:42:10.831" v="5940" actId="26606"/>
          <ac:spMkLst>
            <pc:docMk/>
            <pc:sldMk cId="3417195605" sldId="291"/>
            <ac:spMk id="15" creationId="{F13C74B1-5B17-4795-BED0-7140497B445A}"/>
          </ac:spMkLst>
        </pc:spChg>
        <pc:spChg chg="add del">
          <ac:chgData name="Draper, Kathryn" userId="9135f45a-6574-48a8-85a4-c8790bd916aa" providerId="ADAL" clId="{5B725E26-CCD3-4F02-B346-A1AFB166DD0F}" dt="2021-06-24T14:42:10.831" v="5940" actId="26606"/>
          <ac:spMkLst>
            <pc:docMk/>
            <pc:sldMk cId="3417195605" sldId="291"/>
            <ac:spMk id="17" creationId="{D4974D33-8DC5-464E-8C6D-BE58F0669C17}"/>
          </ac:spMkLst>
        </pc:spChg>
        <pc:spChg chg="add">
          <ac:chgData name="Draper, Kathryn" userId="9135f45a-6574-48a8-85a4-c8790bd916aa" providerId="ADAL" clId="{5B725E26-CCD3-4F02-B346-A1AFB166DD0F}" dt="2021-06-24T14:42:10.841" v="5941" actId="26606"/>
          <ac:spMkLst>
            <pc:docMk/>
            <pc:sldMk cId="3417195605" sldId="291"/>
            <ac:spMk id="19" creationId="{86C7B4A1-154A-4DF0-AC46-F88D75A2E0FD}"/>
          </ac:spMkLst>
        </pc:spChg>
        <pc:picChg chg="add mod ord">
          <ac:chgData name="Draper, Kathryn" userId="9135f45a-6574-48a8-85a4-c8790bd916aa" providerId="ADAL" clId="{5B725E26-CCD3-4F02-B346-A1AFB166DD0F}" dt="2021-06-24T14:42:10.841" v="5941" actId="26606"/>
          <ac:picMkLst>
            <pc:docMk/>
            <pc:sldMk cId="3417195605" sldId="291"/>
            <ac:picMk id="9" creationId="{58B7E7FF-A0F9-4D20-B7D9-B09D3A2E6BC1}"/>
          </ac:picMkLst>
        </pc:picChg>
      </pc:sldChg>
      <pc:sldChg chg="addSp delSp modSp new mod modNotesTx">
        <pc:chgData name="Draper, Kathryn" userId="9135f45a-6574-48a8-85a4-c8790bd916aa" providerId="ADAL" clId="{5B725E26-CCD3-4F02-B346-A1AFB166DD0F}" dt="2021-06-24T14:38:09.220" v="5861" actId="20577"/>
        <pc:sldMkLst>
          <pc:docMk/>
          <pc:sldMk cId="4026758678" sldId="292"/>
        </pc:sldMkLst>
        <pc:spChg chg="del mod">
          <ac:chgData name="Draper, Kathryn" userId="9135f45a-6574-48a8-85a4-c8790bd916aa" providerId="ADAL" clId="{5B725E26-CCD3-4F02-B346-A1AFB166DD0F}" dt="2021-06-24T14:35:07.990" v="5549" actId="26606"/>
          <ac:spMkLst>
            <pc:docMk/>
            <pc:sldMk cId="4026758678" sldId="292"/>
            <ac:spMk id="2" creationId="{A7224BAC-AE44-4783-93B3-7D910F6CC3B3}"/>
          </ac:spMkLst>
        </pc:spChg>
        <pc:spChg chg="mod">
          <ac:chgData name="Draper, Kathryn" userId="9135f45a-6574-48a8-85a4-c8790bd916aa" providerId="ADAL" clId="{5B725E26-CCD3-4F02-B346-A1AFB166DD0F}" dt="2021-06-24T14:30:37.174" v="5489" actId="20577"/>
          <ac:spMkLst>
            <pc:docMk/>
            <pc:sldMk cId="4026758678" sldId="292"/>
            <ac:spMk id="3" creationId="{155EAEF3-E0B1-4FA8-AE62-09CF5EB7FB2B}"/>
          </ac:spMkLst>
        </pc:spChg>
        <pc:spChg chg="del">
          <ac:chgData name="Draper, Kathryn" userId="9135f45a-6574-48a8-85a4-c8790bd916aa" providerId="ADAL" clId="{5B725E26-CCD3-4F02-B346-A1AFB166DD0F}" dt="2021-06-24T14:35:34.277" v="5552" actId="478"/>
          <ac:spMkLst>
            <pc:docMk/>
            <pc:sldMk cId="4026758678" sldId="292"/>
            <ac:spMk id="4" creationId="{78955262-CEA5-4DF9-864D-2C73923DE87E}"/>
          </ac:spMkLst>
        </pc:spChg>
        <pc:graphicFrameChg chg="add">
          <ac:chgData name="Draper, Kathryn" userId="9135f45a-6574-48a8-85a4-c8790bd916aa" providerId="ADAL" clId="{5B725E26-CCD3-4F02-B346-A1AFB166DD0F}" dt="2021-06-24T14:35:07.990" v="5549" actId="26606"/>
          <ac:graphicFrameMkLst>
            <pc:docMk/>
            <pc:sldMk cId="4026758678" sldId="292"/>
            <ac:graphicFrameMk id="8" creationId="{48678C8B-8B5A-44A3-94C7-6E2EA4F3E0B0}"/>
          </ac:graphicFrameMkLst>
        </pc:graphicFrameChg>
        <pc:picChg chg="add mod">
          <ac:chgData name="Draper, Kathryn" userId="9135f45a-6574-48a8-85a4-c8790bd916aa" providerId="ADAL" clId="{5B725E26-CCD3-4F02-B346-A1AFB166DD0F}" dt="2021-06-24T14:35:29.861" v="5551" actId="14100"/>
          <ac:picMkLst>
            <pc:docMk/>
            <pc:sldMk cId="4026758678" sldId="292"/>
            <ac:picMk id="6" creationId="{54DC2A66-84A9-48B1-8E45-C4548180D99C}"/>
          </ac:picMkLst>
        </pc:picChg>
      </pc:sldChg>
      <pc:sldChg chg="addSp delSp modSp new mod setBg modAnim modNotesTx">
        <pc:chgData name="Draper, Kathryn" userId="9135f45a-6574-48a8-85a4-c8790bd916aa" providerId="ADAL" clId="{5B725E26-CCD3-4F02-B346-A1AFB166DD0F}" dt="2021-06-30T14:15:54.791" v="12404" actId="6549"/>
        <pc:sldMkLst>
          <pc:docMk/>
          <pc:sldMk cId="1334091776" sldId="293"/>
        </pc:sldMkLst>
        <pc:spChg chg="del">
          <ac:chgData name="Draper, Kathryn" userId="9135f45a-6574-48a8-85a4-c8790bd916aa" providerId="ADAL" clId="{5B725E26-CCD3-4F02-B346-A1AFB166DD0F}" dt="2021-06-24T14:52:51.717" v="6369" actId="931"/>
          <ac:spMkLst>
            <pc:docMk/>
            <pc:sldMk cId="1334091776" sldId="293"/>
            <ac:spMk id="2" creationId="{C5636CA8-E77A-4EBF-BED5-9E9E6911DD10}"/>
          </ac:spMkLst>
        </pc:spChg>
        <pc:spChg chg="mod">
          <ac:chgData name="Draper, Kathryn" userId="9135f45a-6574-48a8-85a4-c8790bd916aa" providerId="ADAL" clId="{5B725E26-CCD3-4F02-B346-A1AFB166DD0F}" dt="2021-06-30T11:01:03.152" v="9290" actId="14100"/>
          <ac:spMkLst>
            <pc:docMk/>
            <pc:sldMk cId="1334091776" sldId="293"/>
            <ac:spMk id="3" creationId="{D4171953-2241-4684-86ED-A15C504621A8}"/>
          </ac:spMkLst>
        </pc:spChg>
        <pc:spChg chg="mod ord">
          <ac:chgData name="Draper, Kathryn" userId="9135f45a-6574-48a8-85a4-c8790bd916aa" providerId="ADAL" clId="{5B725E26-CCD3-4F02-B346-A1AFB166DD0F}" dt="2021-06-30T11:01:26.280" v="9296" actId="403"/>
          <ac:spMkLst>
            <pc:docMk/>
            <pc:sldMk cId="1334091776" sldId="293"/>
            <ac:spMk id="4" creationId="{3230F8DB-B0D5-404B-BBF6-766E195CCD63}"/>
          </ac:spMkLst>
        </pc:spChg>
        <pc:spChg chg="add mod">
          <ac:chgData name="Draper, Kathryn" userId="9135f45a-6574-48a8-85a4-c8790bd916aa" providerId="ADAL" clId="{5B725E26-CCD3-4F02-B346-A1AFB166DD0F}" dt="2021-06-30T11:00:42.876" v="9289" actId="26606"/>
          <ac:spMkLst>
            <pc:docMk/>
            <pc:sldMk cId="1334091776" sldId="293"/>
            <ac:spMk id="7" creationId="{0E789D16-6BBF-42D2-AE67-19D19229B36E}"/>
          </ac:spMkLst>
        </pc:spChg>
        <pc:spChg chg="add del">
          <ac:chgData name="Draper, Kathryn" userId="9135f45a-6574-48a8-85a4-c8790bd916aa" providerId="ADAL" clId="{5B725E26-CCD3-4F02-B346-A1AFB166DD0F}" dt="2021-06-30T11:00:42.876" v="9289" actId="26606"/>
          <ac:spMkLst>
            <pc:docMk/>
            <pc:sldMk cId="1334091776" sldId="293"/>
            <ac:spMk id="12" creationId="{5E39A796-BE83-48B1-B33F-35C4A32AAB57}"/>
          </ac:spMkLst>
        </pc:spChg>
        <pc:spChg chg="add del">
          <ac:chgData name="Draper, Kathryn" userId="9135f45a-6574-48a8-85a4-c8790bd916aa" providerId="ADAL" clId="{5B725E26-CCD3-4F02-B346-A1AFB166DD0F}" dt="2021-06-30T11:00:42.876" v="9289" actId="26606"/>
          <ac:spMkLst>
            <pc:docMk/>
            <pc:sldMk cId="1334091776" sldId="293"/>
            <ac:spMk id="14" creationId="{72F84B47-E267-4194-8194-831DB7B5547F}"/>
          </ac:spMkLst>
        </pc:spChg>
        <pc:spChg chg="add">
          <ac:chgData name="Draper, Kathryn" userId="9135f45a-6574-48a8-85a4-c8790bd916aa" providerId="ADAL" clId="{5B725E26-CCD3-4F02-B346-A1AFB166DD0F}" dt="2021-06-30T11:00:42.876" v="9289" actId="26606"/>
          <ac:spMkLst>
            <pc:docMk/>
            <pc:sldMk cId="1334091776" sldId="293"/>
            <ac:spMk id="19" creationId="{3346177D-ADC4-4968-B747-5CFCD390B5B9}"/>
          </ac:spMkLst>
        </pc:spChg>
        <pc:spChg chg="add">
          <ac:chgData name="Draper, Kathryn" userId="9135f45a-6574-48a8-85a4-c8790bd916aa" providerId="ADAL" clId="{5B725E26-CCD3-4F02-B346-A1AFB166DD0F}" dt="2021-06-30T11:00:42.876" v="9289" actId="26606"/>
          <ac:spMkLst>
            <pc:docMk/>
            <pc:sldMk cId="1334091776" sldId="293"/>
            <ac:spMk id="21" creationId="{0844A943-BF79-4FEA-ABB1-3BD54D236606}"/>
          </ac:spMkLst>
        </pc:spChg>
        <pc:spChg chg="add">
          <ac:chgData name="Draper, Kathryn" userId="9135f45a-6574-48a8-85a4-c8790bd916aa" providerId="ADAL" clId="{5B725E26-CCD3-4F02-B346-A1AFB166DD0F}" dt="2021-06-30T11:00:42.876" v="9289" actId="26606"/>
          <ac:spMkLst>
            <pc:docMk/>
            <pc:sldMk cId="1334091776" sldId="293"/>
            <ac:spMk id="23" creationId="{6437CC72-F4A8-4DC3-AFAB-D22C482C8100}"/>
          </ac:spMkLst>
        </pc:spChg>
        <pc:picChg chg="add mod ord">
          <ac:chgData name="Draper, Kathryn" userId="9135f45a-6574-48a8-85a4-c8790bd916aa" providerId="ADAL" clId="{5B725E26-CCD3-4F02-B346-A1AFB166DD0F}" dt="2021-06-30T11:00:42.876" v="9289" actId="26606"/>
          <ac:picMkLst>
            <pc:docMk/>
            <pc:sldMk cId="1334091776" sldId="293"/>
            <ac:picMk id="6" creationId="{5D223F90-EA46-4281-8A8A-74BF972148DA}"/>
          </ac:picMkLst>
        </pc:picChg>
      </pc:sldChg>
      <pc:sldChg chg="addSp delSp modSp new mod setBg modAnim modNotesTx">
        <pc:chgData name="Draper, Kathryn" userId="9135f45a-6574-48a8-85a4-c8790bd916aa" providerId="ADAL" clId="{5B725E26-CCD3-4F02-B346-A1AFB166DD0F}" dt="2021-06-30T14:16:00.420" v="12405" actId="6549"/>
        <pc:sldMkLst>
          <pc:docMk/>
          <pc:sldMk cId="1774374192" sldId="294"/>
        </pc:sldMkLst>
        <pc:spChg chg="del">
          <ac:chgData name="Draper, Kathryn" userId="9135f45a-6574-48a8-85a4-c8790bd916aa" providerId="ADAL" clId="{5B725E26-CCD3-4F02-B346-A1AFB166DD0F}" dt="2021-06-24T16:13:43.317" v="6473" actId="931"/>
          <ac:spMkLst>
            <pc:docMk/>
            <pc:sldMk cId="1774374192" sldId="294"/>
            <ac:spMk id="2" creationId="{31E9AF46-0904-418F-A7AE-B183353F5B8E}"/>
          </ac:spMkLst>
        </pc:spChg>
        <pc:spChg chg="mod">
          <ac:chgData name="Draper, Kathryn" userId="9135f45a-6574-48a8-85a4-c8790bd916aa" providerId="ADAL" clId="{5B725E26-CCD3-4F02-B346-A1AFB166DD0F}" dt="2021-06-30T11:09:18.544" v="9969" actId="26606"/>
          <ac:spMkLst>
            <pc:docMk/>
            <pc:sldMk cId="1774374192" sldId="294"/>
            <ac:spMk id="3" creationId="{1ABD7F7F-73E1-4CB3-AF48-1A36E5DAD58D}"/>
          </ac:spMkLst>
        </pc:spChg>
        <pc:spChg chg="mod ord">
          <ac:chgData name="Draper, Kathryn" userId="9135f45a-6574-48a8-85a4-c8790bd916aa" providerId="ADAL" clId="{5B725E26-CCD3-4F02-B346-A1AFB166DD0F}" dt="2021-06-30T14:12:29.060" v="12362" actId="2"/>
          <ac:spMkLst>
            <pc:docMk/>
            <pc:sldMk cId="1774374192" sldId="294"/>
            <ac:spMk id="4" creationId="{3A2DEC56-8FF0-4036-80EA-2BFC7BCAB737}"/>
          </ac:spMkLst>
        </pc:spChg>
        <pc:spChg chg="add mod">
          <ac:chgData name="Draper, Kathryn" userId="9135f45a-6574-48a8-85a4-c8790bd916aa" providerId="ADAL" clId="{5B725E26-CCD3-4F02-B346-A1AFB166DD0F}" dt="2021-06-30T11:09:18.544" v="9969" actId="26606"/>
          <ac:spMkLst>
            <pc:docMk/>
            <pc:sldMk cId="1774374192" sldId="294"/>
            <ac:spMk id="7" creationId="{84A07226-E765-4FB3-A317-B2495CE37A3B}"/>
          </ac:spMkLst>
        </pc:spChg>
        <pc:spChg chg="add del">
          <ac:chgData name="Draper, Kathryn" userId="9135f45a-6574-48a8-85a4-c8790bd916aa" providerId="ADAL" clId="{5B725E26-CCD3-4F02-B346-A1AFB166DD0F}" dt="2021-06-24T16:44:08.237" v="7321" actId="26606"/>
          <ac:spMkLst>
            <pc:docMk/>
            <pc:sldMk cId="1774374192" sldId="294"/>
            <ac:spMk id="12" creationId="{73DE2CFE-42F2-48F0-8706-5264E012B10C}"/>
          </ac:spMkLst>
        </pc:spChg>
        <pc:spChg chg="add del">
          <ac:chgData name="Draper, Kathryn" userId="9135f45a-6574-48a8-85a4-c8790bd916aa" providerId="ADAL" clId="{5B725E26-CCD3-4F02-B346-A1AFB166DD0F}" dt="2021-06-30T11:09:18.544" v="9969" actId="26606"/>
          <ac:spMkLst>
            <pc:docMk/>
            <pc:sldMk cId="1774374192" sldId="294"/>
            <ac:spMk id="17" creationId="{5E39A796-BE83-48B1-B33F-35C4A32AAB57}"/>
          </ac:spMkLst>
        </pc:spChg>
        <pc:spChg chg="add del">
          <ac:chgData name="Draper, Kathryn" userId="9135f45a-6574-48a8-85a4-c8790bd916aa" providerId="ADAL" clId="{5B725E26-CCD3-4F02-B346-A1AFB166DD0F}" dt="2021-06-30T11:09:18.544" v="9969" actId="26606"/>
          <ac:spMkLst>
            <pc:docMk/>
            <pc:sldMk cId="1774374192" sldId="294"/>
            <ac:spMk id="19" creationId="{72F84B47-E267-4194-8194-831DB7B5547F}"/>
          </ac:spMkLst>
        </pc:spChg>
        <pc:spChg chg="add">
          <ac:chgData name="Draper, Kathryn" userId="9135f45a-6574-48a8-85a4-c8790bd916aa" providerId="ADAL" clId="{5B725E26-CCD3-4F02-B346-A1AFB166DD0F}" dt="2021-06-30T11:09:18.544" v="9969" actId="26606"/>
          <ac:spMkLst>
            <pc:docMk/>
            <pc:sldMk cId="1774374192" sldId="294"/>
            <ac:spMk id="24" creationId="{637B2035-1FCB-439A-B421-095E136C7E07}"/>
          </ac:spMkLst>
        </pc:spChg>
        <pc:spChg chg="add">
          <ac:chgData name="Draper, Kathryn" userId="9135f45a-6574-48a8-85a4-c8790bd916aa" providerId="ADAL" clId="{5B725E26-CCD3-4F02-B346-A1AFB166DD0F}" dt="2021-06-30T11:09:18.544" v="9969" actId="26606"/>
          <ac:spMkLst>
            <pc:docMk/>
            <pc:sldMk cId="1774374192" sldId="294"/>
            <ac:spMk id="26" creationId="{676D6CDF-C512-4739-B158-55EE955EFA39}"/>
          </ac:spMkLst>
        </pc:spChg>
        <pc:picChg chg="add mod ord">
          <ac:chgData name="Draper, Kathryn" userId="9135f45a-6574-48a8-85a4-c8790bd916aa" providerId="ADAL" clId="{5B725E26-CCD3-4F02-B346-A1AFB166DD0F}" dt="2021-06-30T11:09:18.544" v="9969" actId="26606"/>
          <ac:picMkLst>
            <pc:docMk/>
            <pc:sldMk cId="1774374192" sldId="294"/>
            <ac:picMk id="6" creationId="{2F5541C2-8289-4E3A-BCD2-1596BFE960B2}"/>
          </ac:picMkLst>
        </pc:picChg>
      </pc:sldChg>
      <pc:sldChg chg="addSp delSp modSp new mod setBg modAnim modNotesTx">
        <pc:chgData name="Draper, Kathryn" userId="9135f45a-6574-48a8-85a4-c8790bd916aa" providerId="ADAL" clId="{5B725E26-CCD3-4F02-B346-A1AFB166DD0F}" dt="2021-06-30T14:16:10.481" v="12406" actId="6549"/>
        <pc:sldMkLst>
          <pc:docMk/>
          <pc:sldMk cId="4141067838" sldId="295"/>
        </pc:sldMkLst>
        <pc:spChg chg="del">
          <ac:chgData name="Draper, Kathryn" userId="9135f45a-6574-48a8-85a4-c8790bd916aa" providerId="ADAL" clId="{5B725E26-CCD3-4F02-B346-A1AFB166DD0F}" dt="2021-06-24T16:28:42.405" v="6727" actId="931"/>
          <ac:spMkLst>
            <pc:docMk/>
            <pc:sldMk cId="4141067838" sldId="295"/>
            <ac:spMk id="2" creationId="{B246C69A-BDB2-4E08-8FEB-BFCF43C9A6BF}"/>
          </ac:spMkLst>
        </pc:spChg>
        <pc:spChg chg="mod">
          <ac:chgData name="Draper, Kathryn" userId="9135f45a-6574-48a8-85a4-c8790bd916aa" providerId="ADAL" clId="{5B725E26-CCD3-4F02-B346-A1AFB166DD0F}" dt="2021-06-30T11:17:58.422" v="10370" actId="1076"/>
          <ac:spMkLst>
            <pc:docMk/>
            <pc:sldMk cId="4141067838" sldId="295"/>
            <ac:spMk id="3" creationId="{2C54F406-7ADF-4EF5-A3AE-8AB7AAC3AA0E}"/>
          </ac:spMkLst>
        </pc:spChg>
        <pc:spChg chg="mod">
          <ac:chgData name="Draper, Kathryn" userId="9135f45a-6574-48a8-85a4-c8790bd916aa" providerId="ADAL" clId="{5B725E26-CCD3-4F02-B346-A1AFB166DD0F}" dt="2021-06-30T14:12:33.789" v="12363" actId="2"/>
          <ac:spMkLst>
            <pc:docMk/>
            <pc:sldMk cId="4141067838" sldId="295"/>
            <ac:spMk id="4" creationId="{F2780533-D4D6-4910-9B48-4E7044C01635}"/>
          </ac:spMkLst>
        </pc:spChg>
        <pc:spChg chg="add del">
          <ac:chgData name="Draper, Kathryn" userId="9135f45a-6574-48a8-85a4-c8790bd916aa" providerId="ADAL" clId="{5B725E26-CCD3-4F02-B346-A1AFB166DD0F}" dt="2021-06-30T11:10:13.200" v="9975" actId="26606"/>
          <ac:spMkLst>
            <pc:docMk/>
            <pc:sldMk cId="4141067838" sldId="295"/>
            <ac:spMk id="11" creationId="{4038CB10-1F5C-4D54-9DF7-12586DE5B007}"/>
          </ac:spMkLst>
        </pc:spChg>
        <pc:spChg chg="add del">
          <ac:chgData name="Draper, Kathryn" userId="9135f45a-6574-48a8-85a4-c8790bd916aa" providerId="ADAL" clId="{5B725E26-CCD3-4F02-B346-A1AFB166DD0F}" dt="2021-06-30T11:10:13.200" v="9975" actId="26606"/>
          <ac:spMkLst>
            <pc:docMk/>
            <pc:sldMk cId="4141067838" sldId="295"/>
            <ac:spMk id="13" creationId="{36D30126-6314-4A93-B27E-5C66CF781924}"/>
          </ac:spMkLst>
        </pc:spChg>
        <pc:spChg chg="add del">
          <ac:chgData name="Draper, Kathryn" userId="9135f45a-6574-48a8-85a4-c8790bd916aa" providerId="ADAL" clId="{5B725E26-CCD3-4F02-B346-A1AFB166DD0F}" dt="2021-06-30T11:10:13.200" v="9975" actId="26606"/>
          <ac:spMkLst>
            <pc:docMk/>
            <pc:sldMk cId="4141067838" sldId="295"/>
            <ac:spMk id="15" creationId="{73ED6512-6858-4552-B699-9A97FE9A4EA2}"/>
          </ac:spMkLst>
        </pc:spChg>
        <pc:spChg chg="add del">
          <ac:chgData name="Draper, Kathryn" userId="9135f45a-6574-48a8-85a4-c8790bd916aa" providerId="ADAL" clId="{5B725E26-CCD3-4F02-B346-A1AFB166DD0F}" dt="2021-06-30T11:17:38.304" v="10366" actId="26606"/>
          <ac:spMkLst>
            <pc:docMk/>
            <pc:sldMk cId="4141067838" sldId="295"/>
            <ac:spMk id="20" creationId="{3346177D-ADC4-4968-B747-5CFCD390B5B9}"/>
          </ac:spMkLst>
        </pc:spChg>
        <pc:spChg chg="add del">
          <ac:chgData name="Draper, Kathryn" userId="9135f45a-6574-48a8-85a4-c8790bd916aa" providerId="ADAL" clId="{5B725E26-CCD3-4F02-B346-A1AFB166DD0F}" dt="2021-06-30T11:17:38.304" v="10366" actId="26606"/>
          <ac:spMkLst>
            <pc:docMk/>
            <pc:sldMk cId="4141067838" sldId="295"/>
            <ac:spMk id="22" creationId="{0844A943-BF79-4FEA-ABB1-3BD54D236606}"/>
          </ac:spMkLst>
        </pc:spChg>
        <pc:spChg chg="add del">
          <ac:chgData name="Draper, Kathryn" userId="9135f45a-6574-48a8-85a4-c8790bd916aa" providerId="ADAL" clId="{5B725E26-CCD3-4F02-B346-A1AFB166DD0F}" dt="2021-06-30T11:17:38.304" v="10366" actId="26606"/>
          <ac:spMkLst>
            <pc:docMk/>
            <pc:sldMk cId="4141067838" sldId="295"/>
            <ac:spMk id="24" creationId="{6437CC72-F4A8-4DC3-AFAB-D22C482C8100}"/>
          </ac:spMkLst>
        </pc:spChg>
        <pc:spChg chg="add">
          <ac:chgData name="Draper, Kathryn" userId="9135f45a-6574-48a8-85a4-c8790bd916aa" providerId="ADAL" clId="{5B725E26-CCD3-4F02-B346-A1AFB166DD0F}" dt="2021-06-30T11:17:38.304" v="10366" actId="26606"/>
          <ac:spMkLst>
            <pc:docMk/>
            <pc:sldMk cId="4141067838" sldId="295"/>
            <ac:spMk id="29" creationId="{5D13CC36-B950-4F02-9BAF-9A7EB267398C}"/>
          </ac:spMkLst>
        </pc:spChg>
        <pc:spChg chg="add">
          <ac:chgData name="Draper, Kathryn" userId="9135f45a-6574-48a8-85a4-c8790bd916aa" providerId="ADAL" clId="{5B725E26-CCD3-4F02-B346-A1AFB166DD0F}" dt="2021-06-30T11:17:38.304" v="10366" actId="26606"/>
          <ac:spMkLst>
            <pc:docMk/>
            <pc:sldMk cId="4141067838" sldId="295"/>
            <ac:spMk id="31" creationId="{4F2E2428-58BA-458D-AA54-05502E63F32F}"/>
          </ac:spMkLst>
        </pc:spChg>
        <pc:picChg chg="add mod ord">
          <ac:chgData name="Draper, Kathryn" userId="9135f45a-6574-48a8-85a4-c8790bd916aa" providerId="ADAL" clId="{5B725E26-CCD3-4F02-B346-A1AFB166DD0F}" dt="2021-06-30T11:17:38.304" v="10366" actId="26606"/>
          <ac:picMkLst>
            <pc:docMk/>
            <pc:sldMk cId="4141067838" sldId="295"/>
            <ac:picMk id="6" creationId="{E1A179ED-D2E1-4569-AF08-D12BE4F3481A}"/>
          </ac:picMkLst>
        </pc:picChg>
      </pc:sldChg>
      <pc:sldChg chg="addSp delSp modSp new mod setBg modAnim modNotesTx">
        <pc:chgData name="Draper, Kathryn" userId="9135f45a-6574-48a8-85a4-c8790bd916aa" providerId="ADAL" clId="{5B725E26-CCD3-4F02-B346-A1AFB166DD0F}" dt="2021-06-30T14:20:48.409" v="12607" actId="6549"/>
        <pc:sldMkLst>
          <pc:docMk/>
          <pc:sldMk cId="2080514223" sldId="296"/>
        </pc:sldMkLst>
        <pc:spChg chg="del">
          <ac:chgData name="Draper, Kathryn" userId="9135f45a-6574-48a8-85a4-c8790bd916aa" providerId="ADAL" clId="{5B725E26-CCD3-4F02-B346-A1AFB166DD0F}" dt="2021-06-24T16:32:13.651" v="6926" actId="931"/>
          <ac:spMkLst>
            <pc:docMk/>
            <pc:sldMk cId="2080514223" sldId="296"/>
            <ac:spMk id="2" creationId="{3BC9DD6B-2F79-4E9B-A152-8BBFBC0032C7}"/>
          </ac:spMkLst>
        </pc:spChg>
        <pc:spChg chg="mod">
          <ac:chgData name="Draper, Kathryn" userId="9135f45a-6574-48a8-85a4-c8790bd916aa" providerId="ADAL" clId="{5B725E26-CCD3-4F02-B346-A1AFB166DD0F}" dt="2021-06-30T14:07:12.062" v="12249" actId="14100"/>
          <ac:spMkLst>
            <pc:docMk/>
            <pc:sldMk cId="2080514223" sldId="296"/>
            <ac:spMk id="3" creationId="{8A71368A-000D-4AB8-BEC9-2CA8BB3F9482}"/>
          </ac:spMkLst>
        </pc:spChg>
        <pc:spChg chg="mod">
          <ac:chgData name="Draper, Kathryn" userId="9135f45a-6574-48a8-85a4-c8790bd916aa" providerId="ADAL" clId="{5B725E26-CCD3-4F02-B346-A1AFB166DD0F}" dt="2021-06-30T14:13:02.712" v="12367" actId="790"/>
          <ac:spMkLst>
            <pc:docMk/>
            <pc:sldMk cId="2080514223" sldId="296"/>
            <ac:spMk id="4" creationId="{E5B585DB-7AAA-4845-ABBE-26074DA6583E}"/>
          </ac:spMkLst>
        </pc:spChg>
        <pc:spChg chg="add mod">
          <ac:chgData name="Draper, Kathryn" userId="9135f45a-6574-48a8-85a4-c8790bd916aa" providerId="ADAL" clId="{5B725E26-CCD3-4F02-B346-A1AFB166DD0F}" dt="2021-06-24T16:32:19.410" v="6929" actId="26606"/>
          <ac:spMkLst>
            <pc:docMk/>
            <pc:sldMk cId="2080514223" sldId="296"/>
            <ac:spMk id="7" creationId="{E93ADD50-5ACA-4330-9594-0951B30B02C7}"/>
          </ac:spMkLst>
        </pc:spChg>
        <pc:picChg chg="add mod ord">
          <ac:chgData name="Draper, Kathryn" userId="9135f45a-6574-48a8-85a4-c8790bd916aa" providerId="ADAL" clId="{5B725E26-CCD3-4F02-B346-A1AFB166DD0F}" dt="2021-06-24T16:32:19.410" v="6929" actId="26606"/>
          <ac:picMkLst>
            <pc:docMk/>
            <pc:sldMk cId="2080514223" sldId="296"/>
            <ac:picMk id="6" creationId="{F200FB97-A0B2-451F-B473-4BC3FFBDC0A2}"/>
          </ac:picMkLst>
        </pc:picChg>
        <pc:cxnChg chg="add">
          <ac:chgData name="Draper, Kathryn" userId="9135f45a-6574-48a8-85a4-c8790bd916aa" providerId="ADAL" clId="{5B725E26-CCD3-4F02-B346-A1AFB166DD0F}" dt="2021-06-24T16:32:19.410" v="6929" actId="26606"/>
          <ac:cxnSpMkLst>
            <pc:docMk/>
            <pc:sldMk cId="2080514223" sldId="296"/>
            <ac:cxnSpMk id="12" creationId="{A7F400EE-A8A5-48AF-B4D6-291B52C6F0B0}"/>
          </ac:cxnSpMkLst>
        </pc:cxnChg>
      </pc:sldChg>
      <pc:sldChg chg="addSp delSp modSp new mod ord setBg">
        <pc:chgData name="Draper, Kathryn" userId="9135f45a-6574-48a8-85a4-c8790bd916aa" providerId="ADAL" clId="{5B725E26-CCD3-4F02-B346-A1AFB166DD0F}" dt="2021-06-30T14:20:37.512" v="12606" actId="20577"/>
        <pc:sldMkLst>
          <pc:docMk/>
          <pc:sldMk cId="1337897408" sldId="297"/>
        </pc:sldMkLst>
        <pc:spChg chg="del">
          <ac:chgData name="Draper, Kathryn" userId="9135f45a-6574-48a8-85a4-c8790bd916aa" providerId="ADAL" clId="{5B725E26-CCD3-4F02-B346-A1AFB166DD0F}" dt="2021-06-30T11:20:27.889" v="10415" actId="931"/>
          <ac:spMkLst>
            <pc:docMk/>
            <pc:sldMk cId="1337897408" sldId="297"/>
            <ac:spMk id="2" creationId="{EAD8CF22-22F0-4A49-B8BB-ADFB831661FF}"/>
          </ac:spMkLst>
        </pc:spChg>
        <pc:spChg chg="mod">
          <ac:chgData name="Draper, Kathryn" userId="9135f45a-6574-48a8-85a4-c8790bd916aa" providerId="ADAL" clId="{5B725E26-CCD3-4F02-B346-A1AFB166DD0F}" dt="2021-06-30T14:19:46.334" v="12591" actId="1076"/>
          <ac:spMkLst>
            <pc:docMk/>
            <pc:sldMk cId="1337897408" sldId="297"/>
            <ac:spMk id="3" creationId="{56FB6159-2CDD-4864-80C9-C3944E087005}"/>
          </ac:spMkLst>
        </pc:spChg>
        <pc:spChg chg="mod">
          <ac:chgData name="Draper, Kathryn" userId="9135f45a-6574-48a8-85a4-c8790bd916aa" providerId="ADAL" clId="{5B725E26-CCD3-4F02-B346-A1AFB166DD0F}" dt="2021-06-30T14:20:37.512" v="12606" actId="20577"/>
          <ac:spMkLst>
            <pc:docMk/>
            <pc:sldMk cId="1337897408" sldId="297"/>
            <ac:spMk id="4" creationId="{CDAE8219-C08D-43C0-A128-25ABBBB8DCAE}"/>
          </ac:spMkLst>
        </pc:spChg>
        <pc:spChg chg="add mod">
          <ac:chgData name="Draper, Kathryn" userId="9135f45a-6574-48a8-85a4-c8790bd916aa" providerId="ADAL" clId="{5B725E26-CCD3-4F02-B346-A1AFB166DD0F}" dt="2021-06-30T11:20:36.460" v="10416" actId="26606"/>
          <ac:spMkLst>
            <pc:docMk/>
            <pc:sldMk cId="1337897408" sldId="297"/>
            <ac:spMk id="7" creationId="{72FA7997-2BA8-4FAC-8F3C-9D8EE1D9A9C0}"/>
          </ac:spMkLst>
        </pc:spChg>
        <pc:spChg chg="add">
          <ac:chgData name="Draper, Kathryn" userId="9135f45a-6574-48a8-85a4-c8790bd916aa" providerId="ADAL" clId="{5B725E26-CCD3-4F02-B346-A1AFB166DD0F}" dt="2021-06-30T11:20:36.460" v="10416" actId="26606"/>
          <ac:spMkLst>
            <pc:docMk/>
            <pc:sldMk cId="1337897408" sldId="297"/>
            <ac:spMk id="12" creationId="{828D1E49-2A21-4A83-A0E0-FB1597B4B2ED}"/>
          </ac:spMkLst>
        </pc:spChg>
        <pc:spChg chg="add">
          <ac:chgData name="Draper, Kathryn" userId="9135f45a-6574-48a8-85a4-c8790bd916aa" providerId="ADAL" clId="{5B725E26-CCD3-4F02-B346-A1AFB166DD0F}" dt="2021-06-30T11:20:36.460" v="10416" actId="26606"/>
          <ac:spMkLst>
            <pc:docMk/>
            <pc:sldMk cId="1337897408" sldId="297"/>
            <ac:spMk id="37" creationId="{E972DE0D-2E53-4159-ABD3-C601524262C2}"/>
          </ac:spMkLst>
        </pc:spChg>
        <pc:grpChg chg="add">
          <ac:chgData name="Draper, Kathryn" userId="9135f45a-6574-48a8-85a4-c8790bd916aa" providerId="ADAL" clId="{5B725E26-CCD3-4F02-B346-A1AFB166DD0F}" dt="2021-06-30T11:20:36.460" v="10416" actId="26606"/>
          <ac:grpSpMkLst>
            <pc:docMk/>
            <pc:sldMk cId="1337897408" sldId="297"/>
            <ac:grpSpMk id="14" creationId="{088B852E-5494-418B-A833-75CF016A9E20}"/>
          </ac:grpSpMkLst>
        </pc:grpChg>
        <pc:picChg chg="add mod ord">
          <ac:chgData name="Draper, Kathryn" userId="9135f45a-6574-48a8-85a4-c8790bd916aa" providerId="ADAL" clId="{5B725E26-CCD3-4F02-B346-A1AFB166DD0F}" dt="2021-06-30T11:20:36.460" v="10416" actId="26606"/>
          <ac:picMkLst>
            <pc:docMk/>
            <pc:sldMk cId="1337897408" sldId="297"/>
            <ac:picMk id="6" creationId="{4A9D412A-9897-48AC-AF1B-66A65180442D}"/>
          </ac:picMkLst>
        </pc:picChg>
      </pc:sldChg>
      <pc:sldChg chg="addSp delSp modSp new mod setBg modAnim setClrOvrMap">
        <pc:chgData name="Draper, Kathryn" userId="9135f45a-6574-48a8-85a4-c8790bd916aa" providerId="ADAL" clId="{5B725E26-CCD3-4F02-B346-A1AFB166DD0F}" dt="2021-06-30T14:13:14.356" v="12369" actId="790"/>
        <pc:sldMkLst>
          <pc:docMk/>
          <pc:sldMk cId="3612334725" sldId="298"/>
        </pc:sldMkLst>
        <pc:spChg chg="del">
          <ac:chgData name="Draper, Kathryn" userId="9135f45a-6574-48a8-85a4-c8790bd916aa" providerId="ADAL" clId="{5B725E26-CCD3-4F02-B346-A1AFB166DD0F}" dt="2021-06-30T11:34:44.339" v="10783" actId="931"/>
          <ac:spMkLst>
            <pc:docMk/>
            <pc:sldMk cId="3612334725" sldId="298"/>
            <ac:spMk id="2" creationId="{FDA6B5F3-482E-400F-B13B-C619638BEEF1}"/>
          </ac:spMkLst>
        </pc:spChg>
        <pc:spChg chg="mod">
          <ac:chgData name="Draper, Kathryn" userId="9135f45a-6574-48a8-85a4-c8790bd916aa" providerId="ADAL" clId="{5B725E26-CCD3-4F02-B346-A1AFB166DD0F}" dt="2021-06-30T13:58:04.815" v="11493" actId="27636"/>
          <ac:spMkLst>
            <pc:docMk/>
            <pc:sldMk cId="3612334725" sldId="298"/>
            <ac:spMk id="3" creationId="{FD9360C4-F58B-44AE-9626-97CEB813009C}"/>
          </ac:spMkLst>
        </pc:spChg>
        <pc:spChg chg="mod">
          <ac:chgData name="Draper, Kathryn" userId="9135f45a-6574-48a8-85a4-c8790bd916aa" providerId="ADAL" clId="{5B725E26-CCD3-4F02-B346-A1AFB166DD0F}" dt="2021-06-30T14:13:14.356" v="12369" actId="790"/>
          <ac:spMkLst>
            <pc:docMk/>
            <pc:sldMk cId="3612334725" sldId="298"/>
            <ac:spMk id="4" creationId="{B0BA722D-A666-42B3-9DB3-C009BCC3F25B}"/>
          </ac:spMkLst>
        </pc:spChg>
        <pc:spChg chg="add mod">
          <ac:chgData name="Draper, Kathryn" userId="9135f45a-6574-48a8-85a4-c8790bd916aa" providerId="ADAL" clId="{5B725E26-CCD3-4F02-B346-A1AFB166DD0F}" dt="2021-06-30T11:35:41.408" v="10786" actId="26606"/>
          <ac:spMkLst>
            <pc:docMk/>
            <pc:sldMk cId="3612334725" sldId="298"/>
            <ac:spMk id="7" creationId="{5F7A2D73-1236-401F-AEF0-B68F42CDD6BC}"/>
          </ac:spMkLst>
        </pc:spChg>
        <pc:spChg chg="add del">
          <ac:chgData name="Draper, Kathryn" userId="9135f45a-6574-48a8-85a4-c8790bd916aa" providerId="ADAL" clId="{5B725E26-CCD3-4F02-B346-A1AFB166DD0F}" dt="2021-06-30T13:57:54.158" v="11491" actId="26606"/>
          <ac:spMkLst>
            <pc:docMk/>
            <pc:sldMk cId="3612334725" sldId="298"/>
            <ac:spMk id="12" creationId="{3CD9DF72-87A3-404E-A828-84CBF11A8303}"/>
          </ac:spMkLst>
        </pc:spChg>
        <pc:spChg chg="add del">
          <ac:chgData name="Draper, Kathryn" userId="9135f45a-6574-48a8-85a4-c8790bd916aa" providerId="ADAL" clId="{5B725E26-CCD3-4F02-B346-A1AFB166DD0F}" dt="2021-06-30T13:57:54.146" v="11490" actId="26606"/>
          <ac:spMkLst>
            <pc:docMk/>
            <pc:sldMk cId="3612334725" sldId="298"/>
            <ac:spMk id="19" creationId="{7C432AFE-B3D2-4BFF-BF8F-96C27AFF1AC7}"/>
          </ac:spMkLst>
        </pc:spChg>
        <pc:spChg chg="add del">
          <ac:chgData name="Draper, Kathryn" userId="9135f45a-6574-48a8-85a4-c8790bd916aa" providerId="ADAL" clId="{5B725E26-CCD3-4F02-B346-A1AFB166DD0F}" dt="2021-06-30T13:57:54.146" v="11490" actId="26606"/>
          <ac:spMkLst>
            <pc:docMk/>
            <pc:sldMk cId="3612334725" sldId="298"/>
            <ac:spMk id="21" creationId="{AF2F604E-43BE-4DC3-B983-E071523364F8}"/>
          </ac:spMkLst>
        </pc:spChg>
        <pc:spChg chg="add del">
          <ac:chgData name="Draper, Kathryn" userId="9135f45a-6574-48a8-85a4-c8790bd916aa" providerId="ADAL" clId="{5B725E26-CCD3-4F02-B346-A1AFB166DD0F}" dt="2021-06-30T13:57:54.146" v="11490" actId="26606"/>
          <ac:spMkLst>
            <pc:docMk/>
            <pc:sldMk cId="3612334725" sldId="298"/>
            <ac:spMk id="23" creationId="{08C9B587-E65E-4B52-B37C-ABEBB6E87928}"/>
          </ac:spMkLst>
        </pc:spChg>
        <pc:spChg chg="add">
          <ac:chgData name="Draper, Kathryn" userId="9135f45a-6574-48a8-85a4-c8790bd916aa" providerId="ADAL" clId="{5B725E26-CCD3-4F02-B346-A1AFB166DD0F}" dt="2021-06-30T13:57:54.158" v="11491" actId="26606"/>
          <ac:spMkLst>
            <pc:docMk/>
            <pc:sldMk cId="3612334725" sldId="298"/>
            <ac:spMk id="25" creationId="{7A5F0580-5EE9-419F-96EE-B6529EF6E7D0}"/>
          </ac:spMkLst>
        </pc:spChg>
        <pc:spChg chg="add">
          <ac:chgData name="Draper, Kathryn" userId="9135f45a-6574-48a8-85a4-c8790bd916aa" providerId="ADAL" clId="{5B725E26-CCD3-4F02-B346-A1AFB166DD0F}" dt="2021-06-30T13:57:54.158" v="11491" actId="26606"/>
          <ac:spMkLst>
            <pc:docMk/>
            <pc:sldMk cId="3612334725" sldId="298"/>
            <ac:spMk id="26" creationId="{9AA72BD9-2C5A-4EDC-931F-5AA08EACA0F3}"/>
          </ac:spMkLst>
        </pc:spChg>
        <pc:spChg chg="add">
          <ac:chgData name="Draper, Kathryn" userId="9135f45a-6574-48a8-85a4-c8790bd916aa" providerId="ADAL" clId="{5B725E26-CCD3-4F02-B346-A1AFB166DD0F}" dt="2021-06-30T13:57:54.158" v="11491" actId="26606"/>
          <ac:spMkLst>
            <pc:docMk/>
            <pc:sldMk cId="3612334725" sldId="298"/>
            <ac:spMk id="27" creationId="{DD3981AC-7B61-4947-BCF3-F7AA7FA385B9}"/>
          </ac:spMkLst>
        </pc:spChg>
        <pc:spChg chg="add">
          <ac:chgData name="Draper, Kathryn" userId="9135f45a-6574-48a8-85a4-c8790bd916aa" providerId="ADAL" clId="{5B725E26-CCD3-4F02-B346-A1AFB166DD0F}" dt="2021-06-30T13:57:54.158" v="11491" actId="26606"/>
          <ac:spMkLst>
            <pc:docMk/>
            <pc:sldMk cId="3612334725" sldId="298"/>
            <ac:spMk id="28" creationId="{55D4142C-5077-457F-A6AD-3FECFDB39685}"/>
          </ac:spMkLst>
        </pc:spChg>
        <pc:picChg chg="add mod">
          <ac:chgData name="Draper, Kathryn" userId="9135f45a-6574-48a8-85a4-c8790bd916aa" providerId="ADAL" clId="{5B725E26-CCD3-4F02-B346-A1AFB166DD0F}" dt="2021-06-30T13:57:54.158" v="11491" actId="26606"/>
          <ac:picMkLst>
            <pc:docMk/>
            <pc:sldMk cId="3612334725" sldId="298"/>
            <ac:picMk id="6" creationId="{2C0218B4-5F4D-48F9-B7B1-4A37AA493967}"/>
          </ac:picMkLst>
        </pc:picChg>
        <pc:cxnChg chg="add del">
          <ac:chgData name="Draper, Kathryn" userId="9135f45a-6574-48a8-85a4-c8790bd916aa" providerId="ADAL" clId="{5B725E26-CCD3-4F02-B346-A1AFB166DD0F}" dt="2021-06-30T13:57:54.158" v="11491" actId="26606"/>
          <ac:cxnSpMkLst>
            <pc:docMk/>
            <pc:sldMk cId="3612334725" sldId="298"/>
            <ac:cxnSpMk id="14" creationId="{20E3A342-4D61-4E3F-AF90-1AB42AEB96CC}"/>
          </ac:cxnSpMkLst>
        </pc:cxnChg>
      </pc:sldChg>
      <pc:sldChg chg="modSp mod">
        <pc:chgData name="Draper, Kathryn" userId="9135f45a-6574-48a8-85a4-c8790bd916aa" providerId="ADAL" clId="{5B725E26-CCD3-4F02-B346-A1AFB166DD0F}" dt="2021-06-30T14:14:44.499" v="12401" actId="313"/>
        <pc:sldMkLst>
          <pc:docMk/>
          <pc:sldMk cId="1054931675" sldId="299"/>
        </pc:sldMkLst>
        <pc:spChg chg="mod">
          <ac:chgData name="Draper, Kathryn" userId="9135f45a-6574-48a8-85a4-c8790bd916aa" providerId="ADAL" clId="{5B725E26-CCD3-4F02-B346-A1AFB166DD0F}" dt="2021-06-30T14:14:44.499" v="12401" actId="313"/>
          <ac:spMkLst>
            <pc:docMk/>
            <pc:sldMk cId="1054931675" sldId="299"/>
            <ac:spMk id="2" creationId="{C9EE3CEA-FBFD-0A44-8784-BBA08B4B8BD6}"/>
          </ac:spMkLst>
        </pc:spChg>
        <pc:spChg chg="mod">
          <ac:chgData name="Draper, Kathryn" userId="9135f45a-6574-48a8-85a4-c8790bd916aa" providerId="ADAL" clId="{5B725E26-CCD3-4F02-B346-A1AFB166DD0F}" dt="2021-06-30T14:11:01.139" v="12359" actId="20577"/>
          <ac:spMkLst>
            <pc:docMk/>
            <pc:sldMk cId="1054931675" sldId="299"/>
            <ac:spMk id="3" creationId="{AB6F555F-D42B-6C44-A0D8-6A3229F3EFD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11574-A041-4D0D-8032-B2A161293B60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D40A86-CB41-474E-927B-61E08A10942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dirty="0"/>
            <a:t>Communication</a:t>
          </a:r>
          <a:endParaRPr lang="en-US" dirty="0"/>
        </a:p>
      </dgm:t>
    </dgm:pt>
    <dgm:pt modelId="{9B2C6F53-5CC0-4B03-9FF6-6462D213845B}" type="parTrans" cxnId="{9273C25D-4765-4DDF-B97D-D6E1C12688F9}">
      <dgm:prSet/>
      <dgm:spPr/>
      <dgm:t>
        <a:bodyPr/>
        <a:lstStyle/>
        <a:p>
          <a:endParaRPr lang="en-US"/>
        </a:p>
      </dgm:t>
    </dgm:pt>
    <dgm:pt modelId="{52020813-2FAB-41D1-A8C6-8685F4716C87}" type="sibTrans" cxnId="{9273C25D-4765-4DDF-B97D-D6E1C12688F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74FB24E-EC2B-4E58-B8A1-6010EEC276D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dirty="0"/>
            <a:t>Flexible</a:t>
          </a:r>
          <a:endParaRPr lang="en-US" dirty="0"/>
        </a:p>
      </dgm:t>
    </dgm:pt>
    <dgm:pt modelId="{286D3BFB-1E65-422C-926E-758BD40963F5}" type="parTrans" cxnId="{20713A8B-4579-4DA7-AC33-1F6DFA5E4DC2}">
      <dgm:prSet/>
      <dgm:spPr/>
      <dgm:t>
        <a:bodyPr/>
        <a:lstStyle/>
        <a:p>
          <a:endParaRPr lang="en-US"/>
        </a:p>
      </dgm:t>
    </dgm:pt>
    <dgm:pt modelId="{92A56822-7CDA-4F3B-ADAB-653ABCAF6F55}" type="sibTrans" cxnId="{20713A8B-4579-4DA7-AC33-1F6DFA5E4DC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A5C4323-EA7D-4990-A3AA-89936EA7C5C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dirty="0"/>
            <a:t>Empowerment </a:t>
          </a:r>
          <a:endParaRPr lang="en-US" dirty="0"/>
        </a:p>
      </dgm:t>
    </dgm:pt>
    <dgm:pt modelId="{3C501E2D-748D-480F-B3AB-4EE28F8E5082}" type="parTrans" cxnId="{A8971D2E-FB28-4B95-8307-1E9630AD3EB4}">
      <dgm:prSet/>
      <dgm:spPr/>
      <dgm:t>
        <a:bodyPr/>
        <a:lstStyle/>
        <a:p>
          <a:endParaRPr lang="en-US"/>
        </a:p>
      </dgm:t>
    </dgm:pt>
    <dgm:pt modelId="{7D198FFF-5B76-4565-96E0-D8CBFA50A9D3}" type="sibTrans" cxnId="{A8971D2E-FB28-4B95-8307-1E9630AD3EB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26AAD01-047D-4150-895C-0AF8AD6CA74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dirty="0"/>
            <a:t>Challenge</a:t>
          </a:r>
          <a:endParaRPr lang="en-US" dirty="0"/>
        </a:p>
      </dgm:t>
    </dgm:pt>
    <dgm:pt modelId="{02B71082-E8DF-4000-99E7-1D53B08A6330}" type="parTrans" cxnId="{C9FA6DA1-309C-4027-90D9-907989184238}">
      <dgm:prSet/>
      <dgm:spPr/>
      <dgm:t>
        <a:bodyPr/>
        <a:lstStyle/>
        <a:p>
          <a:endParaRPr lang="en-US"/>
        </a:p>
      </dgm:t>
    </dgm:pt>
    <dgm:pt modelId="{4B46A471-4641-4CB8-B01E-3C733A518475}" type="sibTrans" cxnId="{C9FA6DA1-309C-4027-90D9-90798918423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D083FC4-43C7-4AAF-ADCF-8A3B0544427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dirty="0"/>
            <a:t>Innovation</a:t>
          </a:r>
          <a:endParaRPr lang="en-US" dirty="0"/>
        </a:p>
      </dgm:t>
    </dgm:pt>
    <dgm:pt modelId="{4AAB4A86-E26B-43BE-A4A8-94CF02855B65}" type="parTrans" cxnId="{B0E9EA29-EB51-40C3-9E20-244D560EFFF4}">
      <dgm:prSet/>
      <dgm:spPr/>
      <dgm:t>
        <a:bodyPr/>
        <a:lstStyle/>
        <a:p>
          <a:endParaRPr lang="en-US"/>
        </a:p>
      </dgm:t>
    </dgm:pt>
    <dgm:pt modelId="{8A9A1EBA-E029-4A11-B874-E42F0D289A23}" type="sibTrans" cxnId="{B0E9EA29-EB51-40C3-9E20-244D560EFFF4}">
      <dgm:prSet/>
      <dgm:spPr/>
      <dgm:t>
        <a:bodyPr/>
        <a:lstStyle/>
        <a:p>
          <a:endParaRPr lang="en-US"/>
        </a:p>
      </dgm:t>
    </dgm:pt>
    <dgm:pt modelId="{186491F8-2B8F-429B-BF10-1E53BFC90358}" type="pres">
      <dgm:prSet presAssocID="{E7411574-A041-4D0D-8032-B2A161293B60}" presName="root" presStyleCnt="0">
        <dgm:presLayoutVars>
          <dgm:dir/>
          <dgm:resizeHandles val="exact"/>
        </dgm:presLayoutVars>
      </dgm:prSet>
      <dgm:spPr/>
    </dgm:pt>
    <dgm:pt modelId="{10E74B97-9D96-415A-9A9B-F38779A46941}" type="pres">
      <dgm:prSet presAssocID="{E7411574-A041-4D0D-8032-B2A161293B60}" presName="container" presStyleCnt="0">
        <dgm:presLayoutVars>
          <dgm:dir/>
          <dgm:resizeHandles val="exact"/>
        </dgm:presLayoutVars>
      </dgm:prSet>
      <dgm:spPr/>
    </dgm:pt>
    <dgm:pt modelId="{1D688C6C-A360-4C29-B35D-022D7D27EF8E}" type="pres">
      <dgm:prSet presAssocID="{76D40A86-CB41-474E-927B-61E08A10942E}" presName="compNode" presStyleCnt="0"/>
      <dgm:spPr/>
    </dgm:pt>
    <dgm:pt modelId="{560AB7F4-5528-4C7B-B9E0-2EF52E4382BB}" type="pres">
      <dgm:prSet presAssocID="{76D40A86-CB41-474E-927B-61E08A10942E}" presName="iconBgRect" presStyleLbl="bgShp" presStyleIdx="0" presStyleCnt="5"/>
      <dgm:spPr/>
    </dgm:pt>
    <dgm:pt modelId="{44376319-8371-43DF-AD9B-3406822F60EB}" type="pres">
      <dgm:prSet presAssocID="{76D40A86-CB41-474E-927B-61E08A10942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phone"/>
        </a:ext>
      </dgm:extLst>
    </dgm:pt>
    <dgm:pt modelId="{B67C8CC6-9BDB-4168-A445-2F6E461CB081}" type="pres">
      <dgm:prSet presAssocID="{76D40A86-CB41-474E-927B-61E08A10942E}" presName="spaceRect" presStyleCnt="0"/>
      <dgm:spPr/>
    </dgm:pt>
    <dgm:pt modelId="{A29B599D-8F71-4BCA-B470-5F92AFF432C6}" type="pres">
      <dgm:prSet presAssocID="{76D40A86-CB41-474E-927B-61E08A10942E}" presName="textRect" presStyleLbl="revTx" presStyleIdx="0" presStyleCnt="5">
        <dgm:presLayoutVars>
          <dgm:chMax val="1"/>
          <dgm:chPref val="1"/>
        </dgm:presLayoutVars>
      </dgm:prSet>
      <dgm:spPr/>
    </dgm:pt>
    <dgm:pt modelId="{179F7225-7222-4DBA-B463-E0A2D228E4DD}" type="pres">
      <dgm:prSet presAssocID="{52020813-2FAB-41D1-A8C6-8685F4716C87}" presName="sibTrans" presStyleLbl="sibTrans2D1" presStyleIdx="0" presStyleCnt="0"/>
      <dgm:spPr/>
    </dgm:pt>
    <dgm:pt modelId="{D7CA7B2F-07F5-4CF0-AFE1-50CEA35971CA}" type="pres">
      <dgm:prSet presAssocID="{274FB24E-EC2B-4E58-B8A1-6010EEC276DE}" presName="compNode" presStyleCnt="0"/>
      <dgm:spPr/>
    </dgm:pt>
    <dgm:pt modelId="{756DAE57-E5A8-4AE3-8779-62882C5D41FD}" type="pres">
      <dgm:prSet presAssocID="{274FB24E-EC2B-4E58-B8A1-6010EEC276DE}" presName="iconBgRect" presStyleLbl="bgShp" presStyleIdx="1" presStyleCnt="5"/>
      <dgm:spPr/>
    </dgm:pt>
    <dgm:pt modelId="{715A7796-AE54-455E-89F7-C45417C74746}" type="pres">
      <dgm:prSet presAssocID="{274FB24E-EC2B-4E58-B8A1-6010EEC276D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ymnast - Floor Routine"/>
        </a:ext>
      </dgm:extLst>
    </dgm:pt>
    <dgm:pt modelId="{AA67D8B1-ED1C-4B63-A6DE-1B5D85A4E4E9}" type="pres">
      <dgm:prSet presAssocID="{274FB24E-EC2B-4E58-B8A1-6010EEC276DE}" presName="spaceRect" presStyleCnt="0"/>
      <dgm:spPr/>
    </dgm:pt>
    <dgm:pt modelId="{658448F9-F1A1-4202-A362-6D6078298B41}" type="pres">
      <dgm:prSet presAssocID="{274FB24E-EC2B-4E58-B8A1-6010EEC276DE}" presName="textRect" presStyleLbl="revTx" presStyleIdx="1" presStyleCnt="5">
        <dgm:presLayoutVars>
          <dgm:chMax val="1"/>
          <dgm:chPref val="1"/>
        </dgm:presLayoutVars>
      </dgm:prSet>
      <dgm:spPr/>
    </dgm:pt>
    <dgm:pt modelId="{38581F15-FAFE-4BEF-B294-20B8A8DAD053}" type="pres">
      <dgm:prSet presAssocID="{92A56822-7CDA-4F3B-ADAB-653ABCAF6F55}" presName="sibTrans" presStyleLbl="sibTrans2D1" presStyleIdx="0" presStyleCnt="0"/>
      <dgm:spPr/>
    </dgm:pt>
    <dgm:pt modelId="{106755D4-0D39-496A-A85B-895659492246}" type="pres">
      <dgm:prSet presAssocID="{6A5C4323-EA7D-4990-A3AA-89936EA7C5C0}" presName="compNode" presStyleCnt="0"/>
      <dgm:spPr/>
    </dgm:pt>
    <dgm:pt modelId="{5B82390E-4BB3-4FD6-9D08-8482BBEB7CE8}" type="pres">
      <dgm:prSet presAssocID="{6A5C4323-EA7D-4990-A3AA-89936EA7C5C0}" presName="iconBgRect" presStyleLbl="bgShp" presStyleIdx="2" presStyleCnt="5"/>
      <dgm:spPr/>
    </dgm:pt>
    <dgm:pt modelId="{7DDF377D-5E45-4A96-9BD7-2E31EE7435F8}" type="pres">
      <dgm:prSet presAssocID="{6A5C4323-EA7D-4990-A3AA-89936EA7C5C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A9B3867-F24B-4116-8CA0-F495EC42639B}" type="pres">
      <dgm:prSet presAssocID="{6A5C4323-EA7D-4990-A3AA-89936EA7C5C0}" presName="spaceRect" presStyleCnt="0"/>
      <dgm:spPr/>
    </dgm:pt>
    <dgm:pt modelId="{D9F537FC-6CAA-455E-8A2A-61DCD50F84EA}" type="pres">
      <dgm:prSet presAssocID="{6A5C4323-EA7D-4990-A3AA-89936EA7C5C0}" presName="textRect" presStyleLbl="revTx" presStyleIdx="2" presStyleCnt="5">
        <dgm:presLayoutVars>
          <dgm:chMax val="1"/>
          <dgm:chPref val="1"/>
        </dgm:presLayoutVars>
      </dgm:prSet>
      <dgm:spPr/>
    </dgm:pt>
    <dgm:pt modelId="{EC337145-6CEB-4193-AAF7-C6DB6CC5715B}" type="pres">
      <dgm:prSet presAssocID="{7D198FFF-5B76-4565-96E0-D8CBFA50A9D3}" presName="sibTrans" presStyleLbl="sibTrans2D1" presStyleIdx="0" presStyleCnt="0"/>
      <dgm:spPr/>
    </dgm:pt>
    <dgm:pt modelId="{41DE84A6-D58F-4885-8BBA-57B24E489460}" type="pres">
      <dgm:prSet presAssocID="{D26AAD01-047D-4150-895C-0AF8AD6CA743}" presName="compNode" presStyleCnt="0"/>
      <dgm:spPr/>
    </dgm:pt>
    <dgm:pt modelId="{D536CBF1-F4FC-4CFC-AA4F-1FA50AB6B61B}" type="pres">
      <dgm:prSet presAssocID="{D26AAD01-047D-4150-895C-0AF8AD6CA743}" presName="iconBgRect" presStyleLbl="bgShp" presStyleIdx="3" presStyleCnt="5"/>
      <dgm:spPr/>
    </dgm:pt>
    <dgm:pt modelId="{59842FED-6389-4D9F-810B-9054BAF997D9}" type="pres">
      <dgm:prSet presAssocID="{D26AAD01-047D-4150-895C-0AF8AD6CA74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10CA1613-2F08-461B-9950-350482EA1F97}" type="pres">
      <dgm:prSet presAssocID="{D26AAD01-047D-4150-895C-0AF8AD6CA743}" presName="spaceRect" presStyleCnt="0"/>
      <dgm:spPr/>
    </dgm:pt>
    <dgm:pt modelId="{C48DD1F9-F57E-4DCA-8622-B6F97A26B8B0}" type="pres">
      <dgm:prSet presAssocID="{D26AAD01-047D-4150-895C-0AF8AD6CA743}" presName="textRect" presStyleLbl="revTx" presStyleIdx="3" presStyleCnt="5">
        <dgm:presLayoutVars>
          <dgm:chMax val="1"/>
          <dgm:chPref val="1"/>
        </dgm:presLayoutVars>
      </dgm:prSet>
      <dgm:spPr/>
    </dgm:pt>
    <dgm:pt modelId="{D9109DDC-3C20-4CD1-8A44-2CB13FE587C7}" type="pres">
      <dgm:prSet presAssocID="{4B46A471-4641-4CB8-B01E-3C733A518475}" presName="sibTrans" presStyleLbl="sibTrans2D1" presStyleIdx="0" presStyleCnt="0"/>
      <dgm:spPr/>
    </dgm:pt>
    <dgm:pt modelId="{2DF9CD94-FF66-48AB-8C2C-E3D8DF7A9AD4}" type="pres">
      <dgm:prSet presAssocID="{2D083FC4-43C7-4AAF-ADCF-8A3B05444271}" presName="compNode" presStyleCnt="0"/>
      <dgm:spPr/>
    </dgm:pt>
    <dgm:pt modelId="{F3BB06A4-D269-4D25-966B-988133E8E9D0}" type="pres">
      <dgm:prSet presAssocID="{2D083FC4-43C7-4AAF-ADCF-8A3B05444271}" presName="iconBgRect" presStyleLbl="bgShp" presStyleIdx="4" presStyleCnt="5"/>
      <dgm:spPr/>
    </dgm:pt>
    <dgm:pt modelId="{4663459D-9904-464C-B72F-3D75C3D0ED26}" type="pres">
      <dgm:prSet presAssocID="{2D083FC4-43C7-4AAF-ADCF-8A3B0544427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zzle Pieces"/>
        </a:ext>
      </dgm:extLst>
    </dgm:pt>
    <dgm:pt modelId="{AABEF1F1-CE80-4F24-B39B-AA93E7767426}" type="pres">
      <dgm:prSet presAssocID="{2D083FC4-43C7-4AAF-ADCF-8A3B05444271}" presName="spaceRect" presStyleCnt="0"/>
      <dgm:spPr/>
    </dgm:pt>
    <dgm:pt modelId="{763BB21B-2F11-47D2-9285-C23F59EC6D68}" type="pres">
      <dgm:prSet presAssocID="{2D083FC4-43C7-4AAF-ADCF-8A3B0544427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F879023-6F3B-4EB4-94C0-2077F706DED0}" type="presOf" srcId="{4B46A471-4641-4CB8-B01E-3C733A518475}" destId="{D9109DDC-3C20-4CD1-8A44-2CB13FE587C7}" srcOrd="0" destOrd="0" presId="urn:microsoft.com/office/officeart/2018/2/layout/IconCircleList"/>
    <dgm:cxn modelId="{B0E9EA29-EB51-40C3-9E20-244D560EFFF4}" srcId="{E7411574-A041-4D0D-8032-B2A161293B60}" destId="{2D083FC4-43C7-4AAF-ADCF-8A3B05444271}" srcOrd="4" destOrd="0" parTransId="{4AAB4A86-E26B-43BE-A4A8-94CF02855B65}" sibTransId="{8A9A1EBA-E029-4A11-B874-E42F0D289A23}"/>
    <dgm:cxn modelId="{A8971D2E-FB28-4B95-8307-1E9630AD3EB4}" srcId="{E7411574-A041-4D0D-8032-B2A161293B60}" destId="{6A5C4323-EA7D-4990-A3AA-89936EA7C5C0}" srcOrd="2" destOrd="0" parTransId="{3C501E2D-748D-480F-B3AB-4EE28F8E5082}" sibTransId="{7D198FFF-5B76-4565-96E0-D8CBFA50A9D3}"/>
    <dgm:cxn modelId="{9273C25D-4765-4DDF-B97D-D6E1C12688F9}" srcId="{E7411574-A041-4D0D-8032-B2A161293B60}" destId="{76D40A86-CB41-474E-927B-61E08A10942E}" srcOrd="0" destOrd="0" parTransId="{9B2C6F53-5CC0-4B03-9FF6-6462D213845B}" sibTransId="{52020813-2FAB-41D1-A8C6-8685F4716C87}"/>
    <dgm:cxn modelId="{525DD944-77D5-4D0F-97D0-E636347CA108}" type="presOf" srcId="{2D083FC4-43C7-4AAF-ADCF-8A3B05444271}" destId="{763BB21B-2F11-47D2-9285-C23F59EC6D68}" srcOrd="0" destOrd="0" presId="urn:microsoft.com/office/officeart/2018/2/layout/IconCircleList"/>
    <dgm:cxn modelId="{FC348549-A0FD-4B7C-B5BF-5B9A7410CBB6}" type="presOf" srcId="{E7411574-A041-4D0D-8032-B2A161293B60}" destId="{186491F8-2B8F-429B-BF10-1E53BFC90358}" srcOrd="0" destOrd="0" presId="urn:microsoft.com/office/officeart/2018/2/layout/IconCircleList"/>
    <dgm:cxn modelId="{9FBFA669-AF92-4A3E-AB30-7DE84E717E66}" type="presOf" srcId="{274FB24E-EC2B-4E58-B8A1-6010EEC276DE}" destId="{658448F9-F1A1-4202-A362-6D6078298B41}" srcOrd="0" destOrd="0" presId="urn:microsoft.com/office/officeart/2018/2/layout/IconCircleList"/>
    <dgm:cxn modelId="{F70CB083-92E1-4F8A-A4C1-B55EDC988D18}" type="presOf" srcId="{6A5C4323-EA7D-4990-A3AA-89936EA7C5C0}" destId="{D9F537FC-6CAA-455E-8A2A-61DCD50F84EA}" srcOrd="0" destOrd="0" presId="urn:microsoft.com/office/officeart/2018/2/layout/IconCircleList"/>
    <dgm:cxn modelId="{20713A8B-4579-4DA7-AC33-1F6DFA5E4DC2}" srcId="{E7411574-A041-4D0D-8032-B2A161293B60}" destId="{274FB24E-EC2B-4E58-B8A1-6010EEC276DE}" srcOrd="1" destOrd="0" parTransId="{286D3BFB-1E65-422C-926E-758BD40963F5}" sibTransId="{92A56822-7CDA-4F3B-ADAB-653ABCAF6F55}"/>
    <dgm:cxn modelId="{8629D797-BC8C-4A32-ACE9-AC603A2F46D6}" type="presOf" srcId="{76D40A86-CB41-474E-927B-61E08A10942E}" destId="{A29B599D-8F71-4BCA-B470-5F92AFF432C6}" srcOrd="0" destOrd="0" presId="urn:microsoft.com/office/officeart/2018/2/layout/IconCircleList"/>
    <dgm:cxn modelId="{6AC0D098-50E3-4AC4-A1EC-55900C686B72}" type="presOf" srcId="{7D198FFF-5B76-4565-96E0-D8CBFA50A9D3}" destId="{EC337145-6CEB-4193-AAF7-C6DB6CC5715B}" srcOrd="0" destOrd="0" presId="urn:microsoft.com/office/officeart/2018/2/layout/IconCircleList"/>
    <dgm:cxn modelId="{76E1B19E-8DE2-4831-8B9A-347729713276}" type="presOf" srcId="{D26AAD01-047D-4150-895C-0AF8AD6CA743}" destId="{C48DD1F9-F57E-4DCA-8622-B6F97A26B8B0}" srcOrd="0" destOrd="0" presId="urn:microsoft.com/office/officeart/2018/2/layout/IconCircleList"/>
    <dgm:cxn modelId="{C9FA6DA1-309C-4027-90D9-907989184238}" srcId="{E7411574-A041-4D0D-8032-B2A161293B60}" destId="{D26AAD01-047D-4150-895C-0AF8AD6CA743}" srcOrd="3" destOrd="0" parTransId="{02B71082-E8DF-4000-99E7-1D53B08A6330}" sibTransId="{4B46A471-4641-4CB8-B01E-3C733A518475}"/>
    <dgm:cxn modelId="{23E7CBB2-9BFB-4607-B636-77833BBD1861}" type="presOf" srcId="{92A56822-7CDA-4F3B-ADAB-653ABCAF6F55}" destId="{38581F15-FAFE-4BEF-B294-20B8A8DAD053}" srcOrd="0" destOrd="0" presId="urn:microsoft.com/office/officeart/2018/2/layout/IconCircleList"/>
    <dgm:cxn modelId="{C6E07EEA-32C9-4D95-8777-EB4742C9D3F5}" type="presOf" srcId="{52020813-2FAB-41D1-A8C6-8685F4716C87}" destId="{179F7225-7222-4DBA-B463-E0A2D228E4DD}" srcOrd="0" destOrd="0" presId="urn:microsoft.com/office/officeart/2018/2/layout/IconCircleList"/>
    <dgm:cxn modelId="{AB26F8F8-4814-499B-8D00-E7614718BB0E}" type="presParOf" srcId="{186491F8-2B8F-429B-BF10-1E53BFC90358}" destId="{10E74B97-9D96-415A-9A9B-F38779A46941}" srcOrd="0" destOrd="0" presId="urn:microsoft.com/office/officeart/2018/2/layout/IconCircleList"/>
    <dgm:cxn modelId="{66A5EF5A-9A9E-4421-983B-A5E751D31B29}" type="presParOf" srcId="{10E74B97-9D96-415A-9A9B-F38779A46941}" destId="{1D688C6C-A360-4C29-B35D-022D7D27EF8E}" srcOrd="0" destOrd="0" presId="urn:microsoft.com/office/officeart/2018/2/layout/IconCircleList"/>
    <dgm:cxn modelId="{CA1CE9DD-D0EA-4742-9C59-82C92549803B}" type="presParOf" srcId="{1D688C6C-A360-4C29-B35D-022D7D27EF8E}" destId="{560AB7F4-5528-4C7B-B9E0-2EF52E4382BB}" srcOrd="0" destOrd="0" presId="urn:microsoft.com/office/officeart/2018/2/layout/IconCircleList"/>
    <dgm:cxn modelId="{107A5C4B-D2A9-4BA1-B44B-03241A01F826}" type="presParOf" srcId="{1D688C6C-A360-4C29-B35D-022D7D27EF8E}" destId="{44376319-8371-43DF-AD9B-3406822F60EB}" srcOrd="1" destOrd="0" presId="urn:microsoft.com/office/officeart/2018/2/layout/IconCircleList"/>
    <dgm:cxn modelId="{D8740B53-0191-4401-9CD6-3818D19D2612}" type="presParOf" srcId="{1D688C6C-A360-4C29-B35D-022D7D27EF8E}" destId="{B67C8CC6-9BDB-4168-A445-2F6E461CB081}" srcOrd="2" destOrd="0" presId="urn:microsoft.com/office/officeart/2018/2/layout/IconCircleList"/>
    <dgm:cxn modelId="{0D54A3A2-E9F7-46AC-A5E2-69FC68E26A9C}" type="presParOf" srcId="{1D688C6C-A360-4C29-B35D-022D7D27EF8E}" destId="{A29B599D-8F71-4BCA-B470-5F92AFF432C6}" srcOrd="3" destOrd="0" presId="urn:microsoft.com/office/officeart/2018/2/layout/IconCircleList"/>
    <dgm:cxn modelId="{9701BA51-1C12-4B72-B7F0-D5CA38206AD9}" type="presParOf" srcId="{10E74B97-9D96-415A-9A9B-F38779A46941}" destId="{179F7225-7222-4DBA-B463-E0A2D228E4DD}" srcOrd="1" destOrd="0" presId="urn:microsoft.com/office/officeart/2018/2/layout/IconCircleList"/>
    <dgm:cxn modelId="{2BD5E67E-1D14-43B4-AC74-6008806DFA82}" type="presParOf" srcId="{10E74B97-9D96-415A-9A9B-F38779A46941}" destId="{D7CA7B2F-07F5-4CF0-AFE1-50CEA35971CA}" srcOrd="2" destOrd="0" presId="urn:microsoft.com/office/officeart/2018/2/layout/IconCircleList"/>
    <dgm:cxn modelId="{800360A2-FDFC-451C-B990-00459B2E1AA5}" type="presParOf" srcId="{D7CA7B2F-07F5-4CF0-AFE1-50CEA35971CA}" destId="{756DAE57-E5A8-4AE3-8779-62882C5D41FD}" srcOrd="0" destOrd="0" presId="urn:microsoft.com/office/officeart/2018/2/layout/IconCircleList"/>
    <dgm:cxn modelId="{ABEA29E9-02CE-46D7-AD12-608759FB8A3A}" type="presParOf" srcId="{D7CA7B2F-07F5-4CF0-AFE1-50CEA35971CA}" destId="{715A7796-AE54-455E-89F7-C45417C74746}" srcOrd="1" destOrd="0" presId="urn:microsoft.com/office/officeart/2018/2/layout/IconCircleList"/>
    <dgm:cxn modelId="{117EEAA2-27FB-456A-A806-107B622165EF}" type="presParOf" srcId="{D7CA7B2F-07F5-4CF0-AFE1-50CEA35971CA}" destId="{AA67D8B1-ED1C-4B63-A6DE-1B5D85A4E4E9}" srcOrd="2" destOrd="0" presId="urn:microsoft.com/office/officeart/2018/2/layout/IconCircleList"/>
    <dgm:cxn modelId="{3709E748-0974-448B-A66D-461C19243CEC}" type="presParOf" srcId="{D7CA7B2F-07F5-4CF0-AFE1-50CEA35971CA}" destId="{658448F9-F1A1-4202-A362-6D6078298B41}" srcOrd="3" destOrd="0" presId="urn:microsoft.com/office/officeart/2018/2/layout/IconCircleList"/>
    <dgm:cxn modelId="{E31200E5-B843-4D4E-8529-B2F812558FA5}" type="presParOf" srcId="{10E74B97-9D96-415A-9A9B-F38779A46941}" destId="{38581F15-FAFE-4BEF-B294-20B8A8DAD053}" srcOrd="3" destOrd="0" presId="urn:microsoft.com/office/officeart/2018/2/layout/IconCircleList"/>
    <dgm:cxn modelId="{9EB4F599-710C-442E-9C55-ED9CA8C73EBE}" type="presParOf" srcId="{10E74B97-9D96-415A-9A9B-F38779A46941}" destId="{106755D4-0D39-496A-A85B-895659492246}" srcOrd="4" destOrd="0" presId="urn:microsoft.com/office/officeart/2018/2/layout/IconCircleList"/>
    <dgm:cxn modelId="{8BDC5174-AC25-4C51-A8E3-49E5251A8161}" type="presParOf" srcId="{106755D4-0D39-496A-A85B-895659492246}" destId="{5B82390E-4BB3-4FD6-9D08-8482BBEB7CE8}" srcOrd="0" destOrd="0" presId="urn:microsoft.com/office/officeart/2018/2/layout/IconCircleList"/>
    <dgm:cxn modelId="{18A3C713-2210-4787-98A7-6657D9EB7E2C}" type="presParOf" srcId="{106755D4-0D39-496A-A85B-895659492246}" destId="{7DDF377D-5E45-4A96-9BD7-2E31EE7435F8}" srcOrd="1" destOrd="0" presId="urn:microsoft.com/office/officeart/2018/2/layout/IconCircleList"/>
    <dgm:cxn modelId="{B626FAD3-9168-43C5-B934-08484741B403}" type="presParOf" srcId="{106755D4-0D39-496A-A85B-895659492246}" destId="{CA9B3867-F24B-4116-8CA0-F495EC42639B}" srcOrd="2" destOrd="0" presId="urn:microsoft.com/office/officeart/2018/2/layout/IconCircleList"/>
    <dgm:cxn modelId="{8397EC9E-B336-45B3-A48D-2431C7053C22}" type="presParOf" srcId="{106755D4-0D39-496A-A85B-895659492246}" destId="{D9F537FC-6CAA-455E-8A2A-61DCD50F84EA}" srcOrd="3" destOrd="0" presId="urn:microsoft.com/office/officeart/2018/2/layout/IconCircleList"/>
    <dgm:cxn modelId="{CA58B9AB-CB57-4F79-B2C9-60D453330F62}" type="presParOf" srcId="{10E74B97-9D96-415A-9A9B-F38779A46941}" destId="{EC337145-6CEB-4193-AAF7-C6DB6CC5715B}" srcOrd="5" destOrd="0" presId="urn:microsoft.com/office/officeart/2018/2/layout/IconCircleList"/>
    <dgm:cxn modelId="{3168D0FE-F882-4A9D-BCE9-5DB96F0CAECD}" type="presParOf" srcId="{10E74B97-9D96-415A-9A9B-F38779A46941}" destId="{41DE84A6-D58F-4885-8BBA-57B24E489460}" srcOrd="6" destOrd="0" presId="urn:microsoft.com/office/officeart/2018/2/layout/IconCircleList"/>
    <dgm:cxn modelId="{D76C54ED-4DCB-40AC-A2F6-BE3F34E92921}" type="presParOf" srcId="{41DE84A6-D58F-4885-8BBA-57B24E489460}" destId="{D536CBF1-F4FC-4CFC-AA4F-1FA50AB6B61B}" srcOrd="0" destOrd="0" presId="urn:microsoft.com/office/officeart/2018/2/layout/IconCircleList"/>
    <dgm:cxn modelId="{D27E7728-4274-4B9B-B2CA-00FFE929E841}" type="presParOf" srcId="{41DE84A6-D58F-4885-8BBA-57B24E489460}" destId="{59842FED-6389-4D9F-810B-9054BAF997D9}" srcOrd="1" destOrd="0" presId="urn:microsoft.com/office/officeart/2018/2/layout/IconCircleList"/>
    <dgm:cxn modelId="{EDC3E201-71B9-4B99-9BC5-0581E7B917B4}" type="presParOf" srcId="{41DE84A6-D58F-4885-8BBA-57B24E489460}" destId="{10CA1613-2F08-461B-9950-350482EA1F97}" srcOrd="2" destOrd="0" presId="urn:microsoft.com/office/officeart/2018/2/layout/IconCircleList"/>
    <dgm:cxn modelId="{9B358909-29EB-4735-88FF-DBD8EF7F25B1}" type="presParOf" srcId="{41DE84A6-D58F-4885-8BBA-57B24E489460}" destId="{C48DD1F9-F57E-4DCA-8622-B6F97A26B8B0}" srcOrd="3" destOrd="0" presId="urn:microsoft.com/office/officeart/2018/2/layout/IconCircleList"/>
    <dgm:cxn modelId="{0C19A95C-0FE9-42BC-ABD8-A1420D340F5B}" type="presParOf" srcId="{10E74B97-9D96-415A-9A9B-F38779A46941}" destId="{D9109DDC-3C20-4CD1-8A44-2CB13FE587C7}" srcOrd="7" destOrd="0" presId="urn:microsoft.com/office/officeart/2018/2/layout/IconCircleList"/>
    <dgm:cxn modelId="{327963F8-EAB4-4CEE-AC31-633E988030DE}" type="presParOf" srcId="{10E74B97-9D96-415A-9A9B-F38779A46941}" destId="{2DF9CD94-FF66-48AB-8C2C-E3D8DF7A9AD4}" srcOrd="8" destOrd="0" presId="urn:microsoft.com/office/officeart/2018/2/layout/IconCircleList"/>
    <dgm:cxn modelId="{DB41A83D-A176-4C82-8DC7-A8E5E90AA27A}" type="presParOf" srcId="{2DF9CD94-FF66-48AB-8C2C-E3D8DF7A9AD4}" destId="{F3BB06A4-D269-4D25-966B-988133E8E9D0}" srcOrd="0" destOrd="0" presId="urn:microsoft.com/office/officeart/2018/2/layout/IconCircleList"/>
    <dgm:cxn modelId="{C37D9836-95F7-4A6F-88E0-8BD071A994B5}" type="presParOf" srcId="{2DF9CD94-FF66-48AB-8C2C-E3D8DF7A9AD4}" destId="{4663459D-9904-464C-B72F-3D75C3D0ED26}" srcOrd="1" destOrd="0" presId="urn:microsoft.com/office/officeart/2018/2/layout/IconCircleList"/>
    <dgm:cxn modelId="{F91DAF68-32C9-4CE0-8669-9C667490311B}" type="presParOf" srcId="{2DF9CD94-FF66-48AB-8C2C-E3D8DF7A9AD4}" destId="{AABEF1F1-CE80-4F24-B39B-AA93E7767426}" srcOrd="2" destOrd="0" presId="urn:microsoft.com/office/officeart/2018/2/layout/IconCircleList"/>
    <dgm:cxn modelId="{C45A0F9D-2BB4-4C1B-8416-D7F8AE010EA5}" type="presParOf" srcId="{2DF9CD94-FF66-48AB-8C2C-E3D8DF7A9AD4}" destId="{763BB21B-2F11-47D2-9285-C23F59EC6D6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AB7F4-5528-4C7B-B9E0-2EF52E4382BB}">
      <dsp:nvSpPr>
        <dsp:cNvPr id="0" name=""/>
        <dsp:cNvSpPr/>
      </dsp:nvSpPr>
      <dsp:spPr>
        <a:xfrm>
          <a:off x="318303" y="614069"/>
          <a:ext cx="924916" cy="9249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76319-8371-43DF-AD9B-3406822F60EB}">
      <dsp:nvSpPr>
        <dsp:cNvPr id="0" name=""/>
        <dsp:cNvSpPr/>
      </dsp:nvSpPr>
      <dsp:spPr>
        <a:xfrm>
          <a:off x="512535" y="808302"/>
          <a:ext cx="536451" cy="5364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B599D-8F71-4BCA-B470-5F92AFF432C6}">
      <dsp:nvSpPr>
        <dsp:cNvPr id="0" name=""/>
        <dsp:cNvSpPr/>
      </dsp:nvSpPr>
      <dsp:spPr>
        <a:xfrm>
          <a:off x="1441415" y="614069"/>
          <a:ext cx="2180159" cy="924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Communication</a:t>
          </a:r>
          <a:endParaRPr lang="en-US" sz="2400" kern="1200" dirty="0"/>
        </a:p>
      </dsp:txBody>
      <dsp:txXfrm>
        <a:off x="1441415" y="614069"/>
        <a:ext cx="2180159" cy="924916"/>
      </dsp:txXfrm>
    </dsp:sp>
    <dsp:sp modelId="{756DAE57-E5A8-4AE3-8779-62882C5D41FD}">
      <dsp:nvSpPr>
        <dsp:cNvPr id="0" name=""/>
        <dsp:cNvSpPr/>
      </dsp:nvSpPr>
      <dsp:spPr>
        <a:xfrm>
          <a:off x="4001451" y="614069"/>
          <a:ext cx="924916" cy="9249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A7796-AE54-455E-89F7-C45417C74746}">
      <dsp:nvSpPr>
        <dsp:cNvPr id="0" name=""/>
        <dsp:cNvSpPr/>
      </dsp:nvSpPr>
      <dsp:spPr>
        <a:xfrm>
          <a:off x="4195683" y="808302"/>
          <a:ext cx="536451" cy="5364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448F9-F1A1-4202-A362-6D6078298B41}">
      <dsp:nvSpPr>
        <dsp:cNvPr id="0" name=""/>
        <dsp:cNvSpPr/>
      </dsp:nvSpPr>
      <dsp:spPr>
        <a:xfrm>
          <a:off x="5124563" y="614069"/>
          <a:ext cx="2180159" cy="924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Flexible</a:t>
          </a:r>
          <a:endParaRPr lang="en-US" sz="2400" kern="1200" dirty="0"/>
        </a:p>
      </dsp:txBody>
      <dsp:txXfrm>
        <a:off x="5124563" y="614069"/>
        <a:ext cx="2180159" cy="924916"/>
      </dsp:txXfrm>
    </dsp:sp>
    <dsp:sp modelId="{5B82390E-4BB3-4FD6-9D08-8482BBEB7CE8}">
      <dsp:nvSpPr>
        <dsp:cNvPr id="0" name=""/>
        <dsp:cNvSpPr/>
      </dsp:nvSpPr>
      <dsp:spPr>
        <a:xfrm>
          <a:off x="7684599" y="614069"/>
          <a:ext cx="924916" cy="9249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F377D-5E45-4A96-9BD7-2E31EE7435F8}">
      <dsp:nvSpPr>
        <dsp:cNvPr id="0" name=""/>
        <dsp:cNvSpPr/>
      </dsp:nvSpPr>
      <dsp:spPr>
        <a:xfrm>
          <a:off x="7878831" y="808302"/>
          <a:ext cx="536451" cy="5364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537FC-6CAA-455E-8A2A-61DCD50F84EA}">
      <dsp:nvSpPr>
        <dsp:cNvPr id="0" name=""/>
        <dsp:cNvSpPr/>
      </dsp:nvSpPr>
      <dsp:spPr>
        <a:xfrm>
          <a:off x="8807711" y="614069"/>
          <a:ext cx="2180159" cy="924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Empowerment </a:t>
          </a:r>
          <a:endParaRPr lang="en-US" sz="2400" kern="1200" dirty="0"/>
        </a:p>
      </dsp:txBody>
      <dsp:txXfrm>
        <a:off x="8807711" y="614069"/>
        <a:ext cx="2180159" cy="924916"/>
      </dsp:txXfrm>
    </dsp:sp>
    <dsp:sp modelId="{D536CBF1-F4FC-4CFC-AA4F-1FA50AB6B61B}">
      <dsp:nvSpPr>
        <dsp:cNvPr id="0" name=""/>
        <dsp:cNvSpPr/>
      </dsp:nvSpPr>
      <dsp:spPr>
        <a:xfrm>
          <a:off x="318303" y="2169414"/>
          <a:ext cx="924916" cy="9249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42FED-6389-4D9F-810B-9054BAF997D9}">
      <dsp:nvSpPr>
        <dsp:cNvPr id="0" name=""/>
        <dsp:cNvSpPr/>
      </dsp:nvSpPr>
      <dsp:spPr>
        <a:xfrm>
          <a:off x="512535" y="2363646"/>
          <a:ext cx="536451" cy="5364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DD1F9-F57E-4DCA-8622-B6F97A26B8B0}">
      <dsp:nvSpPr>
        <dsp:cNvPr id="0" name=""/>
        <dsp:cNvSpPr/>
      </dsp:nvSpPr>
      <dsp:spPr>
        <a:xfrm>
          <a:off x="1441415" y="2169414"/>
          <a:ext cx="2180159" cy="924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Challenge</a:t>
          </a:r>
          <a:endParaRPr lang="en-US" sz="2400" kern="1200" dirty="0"/>
        </a:p>
      </dsp:txBody>
      <dsp:txXfrm>
        <a:off x="1441415" y="2169414"/>
        <a:ext cx="2180159" cy="924916"/>
      </dsp:txXfrm>
    </dsp:sp>
    <dsp:sp modelId="{F3BB06A4-D269-4D25-966B-988133E8E9D0}">
      <dsp:nvSpPr>
        <dsp:cNvPr id="0" name=""/>
        <dsp:cNvSpPr/>
      </dsp:nvSpPr>
      <dsp:spPr>
        <a:xfrm>
          <a:off x="4001451" y="2169414"/>
          <a:ext cx="924916" cy="9249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3459D-9904-464C-B72F-3D75C3D0ED26}">
      <dsp:nvSpPr>
        <dsp:cNvPr id="0" name=""/>
        <dsp:cNvSpPr/>
      </dsp:nvSpPr>
      <dsp:spPr>
        <a:xfrm>
          <a:off x="4195683" y="2363646"/>
          <a:ext cx="536451" cy="5364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BB21B-2F11-47D2-9285-C23F59EC6D68}">
      <dsp:nvSpPr>
        <dsp:cNvPr id="0" name=""/>
        <dsp:cNvSpPr/>
      </dsp:nvSpPr>
      <dsp:spPr>
        <a:xfrm>
          <a:off x="5124563" y="2169414"/>
          <a:ext cx="2180159" cy="924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Innovation</a:t>
          </a:r>
          <a:endParaRPr lang="en-US" sz="2400" kern="1200" dirty="0"/>
        </a:p>
      </dsp:txBody>
      <dsp:txXfrm>
        <a:off x="5124563" y="2169414"/>
        <a:ext cx="2180159" cy="924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1D7C-81F1-BA48-B0CF-02C398C91972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8987-9C11-FC43-B2CE-3A9A6A292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1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address the outcomes of the presentation the same themes kept occurring so rather than repeating myself I have decided to break the points into the following themes ….. I think you would all agree these are key themes of being a nurse, nursing associate and educator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Model of a weeks induction at the beginning of each year of the programme, then a day release after this for the rest of their programme</a:t>
            </a:r>
          </a:p>
          <a:p>
            <a:r>
              <a:rPr lang="en-GB" dirty="0"/>
              <a:t>Will be focusing on apprentcieship route as I have no expereince of supporting direct entry learners.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21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31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8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88987-9C11-FC43-B2CE-3A9A6A292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893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73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5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88987-9C11-FC43-B2CE-3A9A6A292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14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30/06/2021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4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397D-FD76-2E4F-8BFA-B5599B1CF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C663E-9DDC-5B49-A342-3EE516970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5743288-93C1-B747-B6D2-E62ECB66A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6B900-0CAE-6B4C-B741-178AD460BD3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1B2DE-F07F-8147-AD48-234D917280D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E1427-DD3F-9240-BD4A-0CC21218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E782-E2DF-224A-8EC7-F432750D9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8504C-E8A7-EA43-8DA0-0CE9310D674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B3217-4ECB-9C4E-B129-4CD1A7606E4D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2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2A91DF-79A7-914F-947D-CF7274248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F264802-11B4-5941-991C-96BAD5628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D682C8-053C-4942-93C0-CDCB02169B50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2EA856-078C-B74C-87C6-AC58462CB29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2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855C3A-3FE6-774C-8B42-DE78E4C58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FCAB50-6370-994D-BF7A-C505E83CF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50F2B-C9D3-F54A-91EC-BEDF952B0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3" y="1010601"/>
            <a:ext cx="963720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D6DD1-3573-E54F-8768-B0CFC8AFB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785366" y="4899977"/>
            <a:ext cx="963720" cy="797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A2B9C-4747-EB44-AD6F-78827347139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4C44A-5626-1B42-B24C-44A8F39FB46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B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F07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1597D-B745-8C47-9BCA-19CC45F98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81DC7A-6B12-7D4A-B479-9DCA38495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47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12688"/>
            <a:ext cx="11306173" cy="182539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00A6E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9431-5C22-DF40-B12F-3B430B2D2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7678BD-869E-C64D-BBB5-DB38A6A8CF0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FAD923B-E667-FD45-B41A-12791D221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07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B24E7D-7F6A-0541-9FC9-D284AAA24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41CAE-3F74-A749-B92B-BA7301BD3C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6E2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986C3D8-75F2-AF4D-852E-617DA34AB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02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6C068-799F-5647-86FD-975D93E27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6E2"/>
              </a:solidFill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7A12D8D-2172-A24B-A568-26FC3B4B2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017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46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3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2627D-3696-4F4C-8BC6-79103D22C236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71FCE-6DA7-5549-92C6-554D5232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039B7-FA62-F24C-BCFF-BA21679AD8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DC3CBE-2843-1642-BD7A-5C7A9BC16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65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FAFA-C3E1-0844-82DB-27D43E467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86CB3D1-E135-FD4F-A056-483535DE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899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rgbClr val="9E0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30/06/2021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8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67788-B905-9E45-B992-B2C5D2894330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51983-37A2-2345-917B-4559D70F4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9B5E4C-2015-A748-95FB-CF22799B0CD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46CC34B-1499-F541-84B4-B09C59E3E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821E69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83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Green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D9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D5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AFFF2-502D-054E-B5DC-66A77A6B8A6E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3C732-A419-E840-970E-326B7FDD4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D91E44-21DE-A842-8B5E-6AD38E86E74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9BF5122-5B53-AF4A-BB6D-678ABD2D4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D53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60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B3F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B3F0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24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965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C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9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5B0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5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5B0A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20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90F54-2FD9-B744-B972-C1D92C843C23}"/>
              </a:ext>
            </a:extLst>
          </p:cNvPr>
          <p:cNvSpPr/>
          <p:nvPr userDrawn="1"/>
        </p:nvSpPr>
        <p:spPr>
          <a:xfrm>
            <a:off x="1" y="431386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446B3-A205-CB44-8165-EDDF1073E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6A658-0183-444F-91C4-2F380978AAE1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E6005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9629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73252D-FA87-8946-98E6-F10F7EFB191B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BD13E-6F12-BA45-881A-F273DAED0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9E043D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72454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818EEC-D27C-9844-8F9A-431793B5929C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3E8BC-7439-0742-A9FC-77BBB38EF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62ECB-71C5-2342-A1AF-B7DAA1E1B964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394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7DCF46-D938-064E-964C-1B901110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8" y="6057899"/>
            <a:ext cx="5473699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30/06/2021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E9E80-8FF0-8441-B362-4623AB9E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B0FE4-66FF-0E42-841A-3EC5F7C7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5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B9E1-DFB3-5C47-B4B9-9B8765B86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AAEC381-AE42-7E44-9B48-79580631F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C38B-13DA-064A-AF49-AA97B43EDAB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A03B6-F236-5D46-B133-E912BE6844F9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F8FDB-11E0-114D-9049-11851FC6CA6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1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2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C41AB-1925-C846-A884-6B4D4880A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146BB0-D198-0847-B8BF-82032479A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38791-8F3B-A640-A6FC-8EC53273250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3AD13-8CBA-8648-88F4-6142126E9F9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387D1-CCDB-AA42-911D-99DAFBC81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B35524-0F00-1A4F-8D8A-436C88100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691ED-EF65-C446-B3BD-FB970876AB4D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C6DAE-40C2-FC4C-9C8A-8F55F3ECD49F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3CDC0-E15C-3D43-A94A-65D5EBAC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9"/>
            <a:ext cx="11306175" cy="4068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CB133162-9D93-054D-BEB3-A08241D4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71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2" r:id="rId3"/>
    <p:sldLayoutId id="2147483652" r:id="rId4"/>
    <p:sldLayoutId id="2147483676" r:id="rId5"/>
    <p:sldLayoutId id="2147483670" r:id="rId6"/>
    <p:sldLayoutId id="2147483684" r:id="rId7"/>
    <p:sldLayoutId id="2147483659" r:id="rId8"/>
    <p:sldLayoutId id="2147483653" r:id="rId9"/>
    <p:sldLayoutId id="2147483679" r:id="rId10"/>
    <p:sldLayoutId id="2147483680" r:id="rId11"/>
    <p:sldLayoutId id="2147483677" r:id="rId12"/>
    <p:sldLayoutId id="2147483678" r:id="rId13"/>
    <p:sldLayoutId id="2147483683" r:id="rId14"/>
    <p:sldLayoutId id="2147483651" r:id="rId15"/>
    <p:sldLayoutId id="2147483669" r:id="rId16"/>
    <p:sldLayoutId id="2147483662" r:id="rId17"/>
    <p:sldLayoutId id="2147483667" r:id="rId18"/>
    <p:sldLayoutId id="2147483663" r:id="rId19"/>
    <p:sldLayoutId id="2147483661" r:id="rId20"/>
    <p:sldLayoutId id="2147483668" r:id="rId21"/>
    <p:sldLayoutId id="2147483660" r:id="rId22"/>
    <p:sldLayoutId id="2147483687" r:id="rId23"/>
    <p:sldLayoutId id="2147483688" r:id="rId24"/>
    <p:sldLayoutId id="2147483689" r:id="rId25"/>
    <p:sldLayoutId id="2147483685" r:id="rId26"/>
    <p:sldLayoutId id="2147483658" r:id="rId27"/>
    <p:sldLayoutId id="2147483686" r:id="rId28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E600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6005B"/>
        </a:buClr>
        <a:buFont typeface="Wingdings" pitchFamily="2" charset="2"/>
        <a:buChar char="§"/>
        <a:defRPr sz="2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A4A3A4"/>
          </p15:clr>
        </p15:guide>
        <p15:guide id="2" orient="horz" pos="278" userDrawn="1">
          <p15:clr>
            <a:srgbClr val="A4A3A4"/>
          </p15:clr>
        </p15:guide>
        <p15:guide id="3" pos="2502" userDrawn="1">
          <p15:clr>
            <a:srgbClr val="A4A3A4"/>
          </p15:clr>
        </p15:guide>
        <p15:guide id="4" pos="2729" userDrawn="1">
          <p15:clr>
            <a:srgbClr val="A4A3A4"/>
          </p15:clr>
        </p15:guide>
        <p15:guide id="5" pos="4951" userDrawn="1">
          <p15:clr>
            <a:srgbClr val="A4A3A4"/>
          </p15:clr>
        </p15:guide>
        <p15:guide id="6" pos="5178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3816" userDrawn="1">
          <p15:clr>
            <a:srgbClr val="A4A3A4"/>
          </p15:clr>
        </p15:guide>
        <p15:guide id="10" orient="horz" pos="4042" userDrawn="1">
          <p15:clr>
            <a:srgbClr val="A4A3A4"/>
          </p15:clr>
        </p15:guide>
        <p15:guide id="11" pos="3727" userDrawn="1">
          <p15:clr>
            <a:srgbClr val="A4A3A4"/>
          </p15:clr>
        </p15:guide>
        <p15:guide id="12" pos="3953" userDrawn="1">
          <p15:clr>
            <a:srgbClr val="A4A3A4"/>
          </p15:clr>
        </p15:guide>
        <p15:guide id="13" orient="horz" pos="3589" userDrawn="1">
          <p15:clr>
            <a:srgbClr val="A4A3A4"/>
          </p15:clr>
        </p15:guide>
        <p15:guide id="14" orient="horz" pos="1139" userDrawn="1">
          <p15:clr>
            <a:srgbClr val="A4A3A4"/>
          </p15:clr>
        </p15:guide>
        <p15:guide id="15" orient="horz" pos="125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ddoctorsmelbourne.com.au/mental-health-melbourne-cbd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getmespark.com/innovate-like-darp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gheredjobs.com/Articles/articleDisplay.cfm?ID=1022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d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oercommons.org/courseware/lesson/7251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bestlife4moms.weebly.com/4/post/2012/08/character-of-flexibility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peoplematters.in/article/hr-insights/top-organisational-behaviors-for-growth-and-empowerment-481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pixabay.com/en/hygiene-bathroom-wc-toilet-73605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7C1C-DC5E-464D-8E5D-9F1A86CDD6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Developing and ensuring competence in practice for Nursing Associates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7A979-F57A-8144-9955-D74341C38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7"/>
            <a:ext cx="11306175" cy="192288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Kathryn Draper</a:t>
            </a:r>
          </a:p>
          <a:p>
            <a:r>
              <a:rPr lang="en-US" dirty="0">
                <a:solidFill>
                  <a:schemeClr val="bg1"/>
                </a:solidFill>
              </a:rPr>
              <a:t>Senior Nurse Lecturer</a:t>
            </a:r>
          </a:p>
          <a:p>
            <a:r>
              <a:rPr lang="en-US" dirty="0">
                <a:solidFill>
                  <a:schemeClr val="bg1"/>
                </a:solidFill>
              </a:rPr>
              <a:t>Course Lead of the Nursing Associate Programme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A04FD-1A18-E449-AAAD-5FC79BD6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42E9-89D0-D246-B0E5-635614E13D75}" type="datetime1">
              <a:rPr lang="en-GB" smtClean="0"/>
              <a:pPr/>
              <a:t>30/06/2021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7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6FB6159-2CDD-4864-80C9-C3944E08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348974"/>
            <a:ext cx="10488547" cy="5556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  <a:latin typeface="+mj-lt"/>
                <a:cs typeface="+mj-cs"/>
              </a:rPr>
              <a:t>Case study – General Practice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16CBE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9D412A-9897-48AC-AF1B-66A6518044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580" r="10653" b="-2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E8219-C08D-43C0-A128-25ABBBB8D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0703" y="1014136"/>
            <a:ext cx="5530310" cy="57481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lnSpc>
                <a:spcPct val="90000"/>
              </a:lnSpc>
              <a:buClr>
                <a:srgbClr val="16CBE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Innovation and Empowerment </a:t>
            </a:r>
          </a:p>
          <a:p>
            <a:pPr marL="285750" indent="-285750" algn="l">
              <a:lnSpc>
                <a:spcPct val="90000"/>
              </a:lnSpc>
              <a:buClr>
                <a:srgbClr val="16CBE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Developing role of the TNA in primary care</a:t>
            </a:r>
          </a:p>
          <a:p>
            <a:pPr marL="285750" indent="-285750" algn="l">
              <a:lnSpc>
                <a:spcPct val="90000"/>
              </a:lnSpc>
              <a:buClr>
                <a:srgbClr val="16CBE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Undertaking Long Term Condition reviews whilst incorporating a discussion about mental health to provide person centered care</a:t>
            </a:r>
          </a:p>
          <a:p>
            <a:pPr marL="285750" indent="-285750" algn="l">
              <a:lnSpc>
                <a:spcPct val="90000"/>
              </a:lnSpc>
              <a:buClr>
                <a:srgbClr val="16CBE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The Trainee Nursing Associate reflected on </a:t>
            </a:r>
            <a:r>
              <a:rPr lang="en-US" dirty="0" err="1">
                <a:solidFill>
                  <a:schemeClr val="tx1"/>
                </a:solidFill>
                <a:latin typeface="+mn-lt"/>
                <a:cs typeface="+mn-cs"/>
              </a:rPr>
              <a:t>thier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 experience …</a:t>
            </a:r>
          </a:p>
          <a:p>
            <a:pPr algn="ctr">
              <a:lnSpc>
                <a:spcPct val="90000"/>
              </a:lnSpc>
              <a:buClr>
                <a:srgbClr val="16CBE3"/>
              </a:buClr>
            </a:pPr>
            <a:r>
              <a:rPr lang="en-GB" i="1" dirty="0">
                <a:solidFill>
                  <a:schemeClr val="tx1"/>
                </a:solidFill>
                <a:latin typeface="+mn-lt"/>
                <a:cs typeface="+mn-cs"/>
              </a:rPr>
              <a:t>‘There is a clear correlation between depression and Long Term Conditions (LTCs), therefore I feel the need to routinely address the psychological impact  living with multimorbidity has on the patients I care for. </a:t>
            </a:r>
            <a:r>
              <a:rPr lang="en-GB" i="1" dirty="0">
                <a:solidFill>
                  <a:schemeClr val="tx1"/>
                </a:solidFill>
              </a:rPr>
              <a:t>After learning about the prevalence of mental health for those with LTCs I feel frustrated and disappointed about this subject being optional (within the LTC templates). </a:t>
            </a:r>
            <a:r>
              <a:rPr lang="en-GB" i="1" dirty="0">
                <a:solidFill>
                  <a:schemeClr val="tx1"/>
                </a:solidFill>
                <a:latin typeface="+mn-lt"/>
                <a:cs typeface="+mn-cs"/>
              </a:rPr>
              <a:t>I can now provide evidence-based feedback on how templates can be improved not only to make them more efficient for clinicians but to ensure care is personalised and engaging for the patient.’</a:t>
            </a:r>
            <a:endParaRPr lang="en-US" i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A7997-2BA8-4FAC-8F3C-9D8EE1D9A9C0}"/>
              </a:ext>
            </a:extLst>
          </p:cNvPr>
          <p:cNvSpPr txBox="1"/>
          <p:nvPr/>
        </p:nvSpPr>
        <p:spPr>
          <a:xfrm>
            <a:off x="3181346" y="5655029"/>
            <a:ext cx="2548775" cy="107722"/>
          </a:xfrm>
          <a:prstGeom prst="rect">
            <a:avLst/>
          </a:prstGeom>
          <a:solidFill>
            <a:srgbClr val="000000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 dirty="0">
                <a:solidFill>
                  <a:srgbClr val="FFFFFF"/>
                </a:solidFill>
                <a:hlinkClick r:id="rId3" tooltip="https://www.cbddoctorsmelbourne.com.au/mental-health-melbourne-cbd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GB" sz="700" dirty="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9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71368A-000D-4AB8-BEC9-2CA8BB3F9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69979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j-lt"/>
                <a:cs typeface="+mj-cs"/>
              </a:rPr>
              <a:t>Innovation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585DB-7AAA-4845-ABBE-26074DA658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5431" y="2222211"/>
            <a:ext cx="6586489" cy="442032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Competence relates to providing innovative person-centered care not just ‘clinical skills’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Shared learning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Interprofessional Education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Leadership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Four fields of nursing</a:t>
            </a: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How we are achieving this …..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Challenging the ‘norm’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Empowering leaders to lead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Utilising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technology 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  <a:cs typeface="+mn-cs"/>
              </a:rPr>
              <a:t>Recognising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with the Nursing Associate role we are all on a journey and no one is an expert </a:t>
            </a:r>
          </a:p>
        </p:txBody>
      </p:sp>
      <p:pic>
        <p:nvPicPr>
          <p:cNvPr id="6" name="Content Placeholder 5" descr="A plant in a light bulb&#10;&#10;Description automatically generated">
            <a:extLst>
              <a:ext uri="{FF2B5EF4-FFF2-40B4-BE49-F238E27FC236}">
                <a16:creationId xmlns:a16="http://schemas.microsoft.com/office/drawing/2014/main" id="{F200FB97-A0B2-451F-B473-4BC3FFBDC0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147" r="372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6B6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93ADD50-5ACA-4330-9594-0951B30B02C7}"/>
              </a:ext>
            </a:extLst>
          </p:cNvPr>
          <p:cNvSpPr txBox="1"/>
          <p:nvPr/>
        </p:nvSpPr>
        <p:spPr>
          <a:xfrm>
            <a:off x="2096434" y="6750278"/>
            <a:ext cx="2539157" cy="107722"/>
          </a:xfrm>
          <a:prstGeom prst="rect">
            <a:avLst/>
          </a:prstGeom>
          <a:solidFill>
            <a:srgbClr val="000000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 dirty="0">
                <a:solidFill>
                  <a:srgbClr val="FFFFFF"/>
                </a:solidFill>
                <a:hlinkClick r:id="rId4" tooltip="http://getmespark.com/innovate-like-darp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GB" sz="700" dirty="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1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2C0218B4-5F4D-48F9-B7B1-4A37AA4939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6476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7" name="Rectangle 2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9360C4-F58B-44AE-9626-97CEB813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7738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  <a:latin typeface="+mj-lt"/>
                <a:cs typeface="+mj-cs"/>
              </a:rPr>
              <a:t>Introducing the Nursing Associate role into a new care setting</a:t>
            </a: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A722D-A666-42B3-9DB3-C009BCC3F2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093" y="2551814"/>
            <a:ext cx="5413019" cy="416188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Communication and Flexibility 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+mn-lt"/>
                <a:cs typeface="+mn-cs"/>
              </a:rPr>
              <a:t>Utilising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 shared learning in similar settings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Monthly communication to ensure the role is being embedded and appropriately supported  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Discussions to ensure content and expectations of TNA are appropriate and relevant to practice 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Workplace reviews ensure support in practice and accountability is appropriate 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Discuss with TNA’s about their experiences and application to practice 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Ensuring module leads, scenarios and case studies reflect the new setting and application to practice 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Enquiring if the role is being future proofed by policies, governance, roles and responsibilities, communication with the MDT and identification of future care provision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7A2D73-1236-401F-AEF0-B68F42CDD6BC}"/>
              </a:ext>
            </a:extLst>
          </p:cNvPr>
          <p:cNvSpPr txBox="1"/>
          <p:nvPr/>
        </p:nvSpPr>
        <p:spPr>
          <a:xfrm>
            <a:off x="9801922" y="6750278"/>
            <a:ext cx="2390077" cy="107722"/>
          </a:xfrm>
          <a:prstGeom prst="rect">
            <a:avLst/>
          </a:prstGeom>
          <a:solidFill>
            <a:srgbClr val="000000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 dirty="0">
                <a:solidFill>
                  <a:srgbClr val="FFFFFF"/>
                </a:solidFill>
                <a:hlinkClick r:id="rId3" tooltip="https://www.higheredjobs.com/Articles/articleDisplay.cfm?ID=10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GB" sz="700" dirty="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34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44" y="915105"/>
            <a:ext cx="11306176" cy="595901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Our expereince and how the programme has developed since our first cohort 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DF457-6A19-B94C-ADFD-2D277C5F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989138"/>
            <a:ext cx="8433960" cy="37083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Maintaining the focus and motivation</a:t>
            </a:r>
          </a:p>
          <a:p>
            <a:r>
              <a:rPr lang="en-US" dirty="0"/>
              <a:t>Continuing to develop communication processes with practice partners, student reps to develop content and delivery</a:t>
            </a:r>
          </a:p>
          <a:p>
            <a:r>
              <a:rPr lang="en-US" dirty="0"/>
              <a:t>Incorporation of any national or local developments into programme</a:t>
            </a:r>
          </a:p>
          <a:p>
            <a:r>
              <a:rPr lang="en-US" dirty="0"/>
              <a:t>Utilising the knowledge of new members to the team at NTU</a:t>
            </a:r>
          </a:p>
          <a:p>
            <a:r>
              <a:rPr lang="en-US" dirty="0"/>
              <a:t>Utilising members of the NTU Community Group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123CED-11A6-E542-93C5-C3FBF66D4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www.ntu.ac.uk</a:t>
            </a:r>
          </a:p>
        </p:txBody>
      </p:sp>
      <p:pic>
        <p:nvPicPr>
          <p:cNvPr id="6" name="Picture 5" descr="A picture containing person, indoor, wall, ceiling&#10;&#10;Description automatically generated">
            <a:extLst>
              <a:ext uri="{FF2B5EF4-FFF2-40B4-BE49-F238E27FC236}">
                <a16:creationId xmlns:a16="http://schemas.microsoft.com/office/drawing/2014/main" id="{350D8AD9-8D51-4A72-87C3-9CF68BDA2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680" y="1703215"/>
            <a:ext cx="3179760" cy="423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55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EE3CEA-FBFD-0A44-8784-BBA08B4B8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526480" cy="3708400"/>
          </a:xfrm>
        </p:spPr>
        <p:txBody>
          <a:bodyPr>
            <a:normAutofit fontScale="92500"/>
          </a:bodyPr>
          <a:lstStyle/>
          <a:p>
            <a:r>
              <a:rPr lang="en-GB" dirty="0"/>
              <a:t>How training and education can be rooted in clinical practice</a:t>
            </a:r>
          </a:p>
          <a:p>
            <a:r>
              <a:rPr lang="en-GB" dirty="0"/>
              <a:t>Developing and ensuring competence in practice: maintaining the standards of proficiency </a:t>
            </a:r>
          </a:p>
          <a:p>
            <a:r>
              <a:rPr lang="en-GB" dirty="0"/>
              <a:t>Supervision and accountability in practice</a:t>
            </a:r>
          </a:p>
          <a:p>
            <a:r>
              <a:rPr lang="en-GB" dirty="0"/>
              <a:t>The development of expanded practice and additional competencies </a:t>
            </a:r>
          </a:p>
          <a:p>
            <a:r>
              <a:rPr lang="en-GB" dirty="0"/>
              <a:t>Ensuring Nursing Associates stay within their competence and scope of practice</a:t>
            </a:r>
          </a:p>
          <a:p>
            <a:r>
              <a:rPr lang="en-GB" dirty="0"/>
              <a:t>Our expereince at NTU and how the programme has developed since our first cohort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6F555F-D42B-6C44-A0D8-6A3229F3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presentation has discussed and explored: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2BB7F-0927-FC45-88E3-FD0CD05172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www.ntu.ac.uk</a:t>
            </a:r>
          </a:p>
        </p:txBody>
      </p:sp>
    </p:spTree>
    <p:extLst>
      <p:ext uri="{BB962C8B-B14F-4D97-AF65-F5344CB8AC3E}">
        <p14:creationId xmlns:p14="http://schemas.microsoft.com/office/powerpoint/2010/main" val="105493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0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EE3CEA-FBFD-0A44-8784-BBA08B4B8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526480" cy="3708400"/>
          </a:xfrm>
        </p:spPr>
        <p:txBody>
          <a:bodyPr>
            <a:normAutofit fontScale="92500"/>
          </a:bodyPr>
          <a:lstStyle/>
          <a:p>
            <a:r>
              <a:rPr lang="en-GB" dirty="0"/>
              <a:t>How training and education can be rooted in clinical practice</a:t>
            </a:r>
          </a:p>
          <a:p>
            <a:r>
              <a:rPr lang="en-GB" dirty="0"/>
              <a:t>Developing and ensuring competence in practice: maintaining the standards of proficiency </a:t>
            </a:r>
          </a:p>
          <a:p>
            <a:r>
              <a:rPr lang="en-GB" dirty="0"/>
              <a:t>Supervision and accountability in practice</a:t>
            </a:r>
          </a:p>
          <a:p>
            <a:r>
              <a:rPr lang="en-GB" dirty="0"/>
              <a:t>The development of expanded practice and additional competencies </a:t>
            </a:r>
          </a:p>
          <a:p>
            <a:r>
              <a:rPr lang="en-GB" dirty="0"/>
              <a:t>Ensuring Nursing Associates stay within their competence and scope of practice</a:t>
            </a:r>
          </a:p>
          <a:p>
            <a:r>
              <a:rPr lang="en-GB" dirty="0"/>
              <a:t>Our expereince at NTU and how the programme has developed since our first cohort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6F555F-D42B-6C44-A0D8-6A3229F3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Aims of the session to discuss and explore: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2BB7F-0927-FC45-88E3-FD0CD05172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www.ntu.ac.uk</a:t>
            </a:r>
          </a:p>
        </p:txBody>
      </p:sp>
    </p:spTree>
    <p:extLst>
      <p:ext uri="{BB962C8B-B14F-4D97-AF65-F5344CB8AC3E}">
        <p14:creationId xmlns:p14="http://schemas.microsoft.com/office/powerpoint/2010/main" val="27197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48678C8B-8B5A-44A3-94C7-6E2EA4F3E0B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42913" y="1989138"/>
          <a:ext cx="11306174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55EAEF3-E0B1-4FA8-AE62-09CF5EB7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themes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4DC2A66-84A9-48B1-8E45-C4548180D9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5212" y="3843337"/>
            <a:ext cx="3884159" cy="255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58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8A2C9-ABB0-F148-B06C-684146C6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98" y="612889"/>
            <a:ext cx="11306176" cy="734785"/>
          </a:xfrm>
        </p:spPr>
        <p:txBody>
          <a:bodyPr>
            <a:normAutofit fontScale="90000"/>
          </a:bodyPr>
          <a:lstStyle/>
          <a:p>
            <a:r>
              <a:rPr lang="en-US" dirty="0"/>
              <a:t>Our journey so far…..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CBC61-2E0B-1846-97E8-2A122B045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www.ntu.ac.uk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D1028D-4A93-447B-AB54-03770093AE48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442913" y="1347675"/>
            <a:ext cx="8766401" cy="434986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 fontScale="77500" lnSpcReduction="2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2018 Nursing Associate programme was collaboratively developed with practice partners and people with expereince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Summer 2019 Nursing Associate programme validated by the NMC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January 2020 First cohort of 29 Nursing Associate Apprentices commenced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October 2020 Second cohort of 18 Nursing Associate Apprentices commenced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January 2021 Third cohort of 38 Nursing Associate Apprentices commenced 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Working with a number of different employers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Large acute teaching hospitals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Child and Adolescent Mental Health Service (CAMHS)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Medium and High Secure Forensic Mental Health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General Practice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Social Care</a:t>
            </a:r>
          </a:p>
        </p:txBody>
      </p:sp>
      <p:pic>
        <p:nvPicPr>
          <p:cNvPr id="10" name="Picture 9" descr="A picture containing wall, person, indoor, standing&#10;&#10;Description automatically generated">
            <a:extLst>
              <a:ext uri="{FF2B5EF4-FFF2-40B4-BE49-F238E27FC236}">
                <a16:creationId xmlns:a16="http://schemas.microsoft.com/office/drawing/2014/main" id="{17411FCF-40D1-48C3-B936-EDD8B8BE0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261" y="1160462"/>
            <a:ext cx="2382828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58B7E7FF-A0F9-4D20-B7D9-B09D3A2E6B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2431" r="9091" b="103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4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660BBF-41B4-4A74-90D5-DCA94AF6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54845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  <a:latin typeface="+mj-lt"/>
                <a:cs typeface="+mj-cs"/>
              </a:rPr>
              <a:t>Communication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E7A7F4-E1B8-4990-9231-5EEE9256A6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109" y="1365533"/>
            <a:ext cx="6620505" cy="470605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With who …..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Trainee Nursing Associate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Practice Partners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NTU Community Group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Other colleagues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Regional and National Groups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  <a:cs typeface="+mn-cs"/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How we have achieved this ……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Setting expectations of being an accountable professional </a:t>
            </a:r>
            <a:endParaRPr lang="en-GB" sz="24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  <a:cs typeface="+mn-cs"/>
              </a:rPr>
              <a:t>Investment and valuing of practice relationships </a:t>
            </a:r>
            <a:endParaRPr lang="en-US" sz="24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Regular meetings with practice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Facilitate shared learning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Tripartite reviews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53DCBC-83C0-47F1-92ED-1729F46E1417}"/>
              </a:ext>
            </a:extLst>
          </p:cNvPr>
          <p:cNvSpPr txBox="1"/>
          <p:nvPr/>
        </p:nvSpPr>
        <p:spPr>
          <a:xfrm>
            <a:off x="9811540" y="6750278"/>
            <a:ext cx="2380460" cy="107722"/>
          </a:xfrm>
          <a:prstGeom prst="rect">
            <a:avLst/>
          </a:prstGeom>
          <a:solidFill>
            <a:srgbClr val="000000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 dirty="0">
                <a:solidFill>
                  <a:srgbClr val="FFFFFF"/>
                </a:solidFill>
                <a:hlinkClick r:id="rId4" tooltip="https://www.oercommons.org/courseware/lesson/725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GB" sz="700" dirty="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9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171953-2241-4684-86ED-A15C5046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9"/>
            <a:ext cx="5754896" cy="765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Flexibility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5D223F90-EA46-4281-8A8A-74BF972148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8130" y="1647182"/>
            <a:ext cx="3876165" cy="31319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0F8DB-B0D5-404B-BBF6-766E195CC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6502" y="1456659"/>
            <a:ext cx="6248168" cy="47633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Nursing Associate role is ever evolving and developing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Learning outcomes and content relates to local policies and procedures 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Responding to the development of care provision across all areas of care in health and social care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How we have achieved this …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Learning about the different care settings the apprentices are based in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Acknowledge the differences in practice across the different clinical settings and experiences 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Regular content review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Communication with practice and TNA’s ensures correct application to practice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Keep up to date with developments of the Nursing Associate role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789D16-6BBF-42D2-AE67-19D19229B36E}"/>
              </a:ext>
            </a:extLst>
          </p:cNvPr>
          <p:cNvSpPr txBox="1"/>
          <p:nvPr/>
        </p:nvSpPr>
        <p:spPr>
          <a:xfrm>
            <a:off x="2554218" y="4671401"/>
            <a:ext cx="2390077" cy="107722"/>
          </a:xfrm>
          <a:prstGeom prst="rect">
            <a:avLst/>
          </a:prstGeom>
          <a:solidFill>
            <a:srgbClr val="000000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 dirty="0">
                <a:solidFill>
                  <a:srgbClr val="FFFFFF"/>
                </a:solidFill>
                <a:hlinkClick r:id="rId4" tooltip="http://bestlife4moms.weebly.com/4/post/2012/08/character-of-flexibility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GB" sz="700" dirty="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9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BD7F7F-73E1-4CB3-AF48-1A36E5DA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j-lt"/>
                <a:cs typeface="+mj-cs"/>
              </a:rPr>
              <a:t>Empowerment</a:t>
            </a:r>
          </a:p>
        </p:txBody>
      </p:sp>
      <p:pic>
        <p:nvPicPr>
          <p:cNvPr id="6" name="Content Placeholder 5" descr="Letter&#10;&#10;Description automatically generated">
            <a:extLst>
              <a:ext uri="{FF2B5EF4-FFF2-40B4-BE49-F238E27FC236}">
                <a16:creationId xmlns:a16="http://schemas.microsoft.com/office/drawing/2014/main" id="{2F5541C2-8289-4E3A-BCD2-1596BFE960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347" r="-2" b="-2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DEC56-8FF0-4036-80EA-2BFC7BCAB7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7004" y="212651"/>
            <a:ext cx="5239052" cy="63689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TNA’s to have the confidence and knowledge to be actively involved in quality improvement 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Practice partners to incorporate role and competencies into governance &amp; workforce plan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Facilitate shared learning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Make a positive impact on the local community and employer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Preceptorship </a:t>
            </a:r>
            <a:r>
              <a:rPr lang="en-GB" sz="1600" dirty="0">
                <a:solidFill>
                  <a:schemeClr val="tx1"/>
                </a:solidFill>
                <a:latin typeface="+mn-lt"/>
                <a:cs typeface="+mn-cs"/>
              </a:rPr>
              <a:t>programme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How we have achieved this …..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Discuss accountability and responsibilities of being a registered healthcare professional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Quality Improvement is key learning outcome of the programme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Regular communication and advice with practice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Regular meeting with practice to encourage shared learning 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Discussions with TNA’s during taught sessions, workplace reviews and course development meetings to encourage discussions in practice and for future competency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07226-E765-4FB3-A317-B2495CE37A3B}"/>
              </a:ext>
            </a:extLst>
          </p:cNvPr>
          <p:cNvSpPr txBox="1"/>
          <p:nvPr/>
        </p:nvSpPr>
        <p:spPr>
          <a:xfrm>
            <a:off x="9652843" y="6750278"/>
            <a:ext cx="2539157" cy="107722"/>
          </a:xfrm>
          <a:prstGeom prst="rect">
            <a:avLst/>
          </a:prstGeom>
          <a:solidFill>
            <a:srgbClr val="000000"/>
          </a:solidFill>
        </p:spPr>
        <p:txBody>
          <a:bodyPr wrap="none" lIns="0" tIns="0" rIns="0" bIns="0" rtlCol="0" anchor="b" anchorCtr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 dirty="0">
                <a:solidFill>
                  <a:srgbClr val="FFFFFF"/>
                </a:solidFill>
                <a:hlinkClick r:id="rId4" tooltip="https://www.peoplematters.in/article/hr-insights/top-organisational-behaviors-for-growth-and-empowerment-48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GB" sz="700" dirty="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7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44" y="915105"/>
            <a:ext cx="11306176" cy="595901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Peer support – providing personal hygiene 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DF457-6A19-B94C-ADFD-2D277C5F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711842"/>
            <a:ext cx="8433960" cy="3985695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Communication</a:t>
            </a:r>
            <a:r>
              <a:rPr lang="en-US" dirty="0"/>
              <a:t> – between peer groups</a:t>
            </a:r>
          </a:p>
          <a:p>
            <a:r>
              <a:rPr lang="en-US" i="1" dirty="0"/>
              <a:t>Flexibility</a:t>
            </a:r>
            <a:r>
              <a:rPr lang="en-US" dirty="0"/>
              <a:t> – encouraging apprentices to learn in different ways</a:t>
            </a:r>
          </a:p>
          <a:p>
            <a:r>
              <a:rPr lang="en-US" i="1" dirty="0"/>
              <a:t>Empower</a:t>
            </a:r>
            <a:r>
              <a:rPr lang="en-US" dirty="0"/>
              <a:t> – apprentices with knowledge and experience to support peers and teach them how to provide personal hygiene</a:t>
            </a:r>
          </a:p>
          <a:p>
            <a:r>
              <a:rPr lang="en-US" i="1" dirty="0"/>
              <a:t>Challenge</a:t>
            </a:r>
            <a:r>
              <a:rPr lang="en-US" dirty="0"/>
              <a:t> – the evidence base and ‘this is how we have always done it’</a:t>
            </a:r>
          </a:p>
          <a:p>
            <a:r>
              <a:rPr lang="en-US" i="1" dirty="0"/>
              <a:t>Innovation</a:t>
            </a:r>
            <a:r>
              <a:rPr lang="en-US" dirty="0"/>
              <a:t> – peer to peer learning and support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123CED-11A6-E542-93C5-C3FBF66D4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www.ntu.ac.uk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2352757-0D02-4242-88F6-140A2F3B9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84272" y="3630261"/>
            <a:ext cx="3507728" cy="197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0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54F406-7ADF-4EF5-A3AE-8AB7AAC3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78" y="273303"/>
            <a:ext cx="3264845" cy="9640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Challenge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80533-D4D6-4910-9B48-4E7044C016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225" y="1251750"/>
            <a:ext cx="6573951" cy="53329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Self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Trainee Nursing Associates on the programme with appropriate assessments 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Inclusion of four fields of nursing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Practice Partners to continually review and develop role and areas of competence 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Tripartite reviews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Curriculum </a:t>
            </a:r>
          </a:p>
          <a:p>
            <a:pPr algn="l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How we have achieved this …..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Accepting and responding to feedback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Embracing and accepting the challenges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Maintaining a positive outlook 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Active listening 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Avoiding the thought ‘I know best’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Being open and transparent and encouraging everyone else to be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A179ED-D2E1-4569-AF08-D12BE4F348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795981" y="2639966"/>
            <a:ext cx="2906973" cy="160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6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NTU3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E5005B"/>
      </a:accent1>
      <a:accent2>
        <a:srgbClr val="9D043D"/>
      </a:accent2>
      <a:accent3>
        <a:srgbClr val="6D951A"/>
      </a:accent3>
      <a:accent4>
        <a:srgbClr val="00A6E1"/>
      </a:accent4>
      <a:accent5>
        <a:srgbClr val="F07C00"/>
      </a:accent5>
      <a:accent6>
        <a:srgbClr val="C7007F"/>
      </a:accent6>
      <a:hlink>
        <a:srgbClr val="005B94"/>
      </a:hlink>
      <a:folHlink>
        <a:srgbClr val="821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rm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8A64365211844BF30BC3ADD420261" ma:contentTypeVersion="9" ma:contentTypeDescription="Create a new document." ma:contentTypeScope="" ma:versionID="75e0c5aee79607807b15ab6d12f79388">
  <xsd:schema xmlns:xsd="http://www.w3.org/2001/XMLSchema" xmlns:xs="http://www.w3.org/2001/XMLSchema" xmlns:p="http://schemas.microsoft.com/office/2006/metadata/properties" xmlns:ns2="8dbe2aa3-3237-4830-85c4-3d48417ef302" targetNamespace="http://schemas.microsoft.com/office/2006/metadata/properties" ma:root="true" ma:fieldsID="e664cca9d083112af5a16716c027d5cf" ns2:_="">
    <xsd:import namespace="8dbe2aa3-3237-4830-85c4-3d48417ef3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e2aa3-3237-4830-85c4-3d48417ef3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6B7178-A1CD-4801-BA73-0B4A4266E9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e2aa3-3237-4830-85c4-3d48417ef3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F1859A-D475-4A9D-83E1-80A36DBA260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8dbe2aa3-3237-4830-85c4-3d48417ef302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063616-57F3-4C87-BB7F-2974CF36DE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1196</Words>
  <Application>Microsoft Office PowerPoint</Application>
  <PresentationFormat>Widescreen</PresentationFormat>
  <Paragraphs>154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Developing and ensuring competence in practice for Nursing Associates </vt:lpstr>
      <vt:lpstr>Aims of the session to discuss and explore:</vt:lpstr>
      <vt:lpstr>Main themes</vt:lpstr>
      <vt:lpstr>Our journey so far…..</vt:lpstr>
      <vt:lpstr>Communication</vt:lpstr>
      <vt:lpstr>Flexibility</vt:lpstr>
      <vt:lpstr>Empowerment</vt:lpstr>
      <vt:lpstr> Peer support – providing personal hygiene  </vt:lpstr>
      <vt:lpstr>Challenge</vt:lpstr>
      <vt:lpstr>Case study – General Practice</vt:lpstr>
      <vt:lpstr>Innovation</vt:lpstr>
      <vt:lpstr>Introducing the Nursing Associate role into a new care setting</vt:lpstr>
      <vt:lpstr> Our expereince and how the programme has developed since our first cohort  </vt:lpstr>
      <vt:lpstr>This presentation has discussed and explored: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and ensuring competence in practice for Nursing Associates </dc:title>
  <dc:creator>Draper, Kathryn</dc:creator>
  <cp:lastModifiedBy>Draper, Kathryn</cp:lastModifiedBy>
  <cp:revision>1</cp:revision>
  <dcterms:created xsi:type="dcterms:W3CDTF">2021-06-30T13:57:54Z</dcterms:created>
  <dcterms:modified xsi:type="dcterms:W3CDTF">2021-06-30T14:20:55Z</dcterms:modified>
</cp:coreProperties>
</file>