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0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8" r:id="rId5"/>
    <p:sldMasterId id="2147483693" r:id="rId6"/>
    <p:sldMasterId id="2147483698" r:id="rId7"/>
    <p:sldMasterId id="2147483703" r:id="rId8"/>
    <p:sldMasterId id="2147483708" r:id="rId9"/>
    <p:sldMasterId id="2147483713" r:id="rId10"/>
    <p:sldMasterId id="2147483718" r:id="rId11"/>
    <p:sldMasterId id="2147483723" r:id="rId12"/>
    <p:sldMasterId id="2147483728" r:id="rId13"/>
    <p:sldMasterId id="2147483733" r:id="rId14"/>
    <p:sldMasterId id="2147483755" r:id="rId15"/>
    <p:sldMasterId id="2147483760" r:id="rId16"/>
    <p:sldMasterId id="2147483765" r:id="rId17"/>
    <p:sldMasterId id="2147483771" r:id="rId18"/>
  </p:sldMasterIdLst>
  <p:notesMasterIdLst>
    <p:notesMasterId r:id="rId31"/>
  </p:notesMasterIdLst>
  <p:handoutMasterIdLst>
    <p:handoutMasterId r:id="rId32"/>
  </p:handoutMasterIdLst>
  <p:sldIdLst>
    <p:sldId id="291" r:id="rId19"/>
    <p:sldId id="419" r:id="rId20"/>
    <p:sldId id="448" r:id="rId21"/>
    <p:sldId id="451" r:id="rId22"/>
    <p:sldId id="458" r:id="rId23"/>
    <p:sldId id="459" r:id="rId24"/>
    <p:sldId id="460" r:id="rId25"/>
    <p:sldId id="461" r:id="rId26"/>
    <p:sldId id="462" r:id="rId27"/>
    <p:sldId id="433" r:id="rId28"/>
    <p:sldId id="475" r:id="rId29"/>
    <p:sldId id="436" r:id="rId30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ECDBD7-4E1F-496D-B6F2-54A702A40D24}">
          <p14:sldIdLst>
            <p14:sldId id="291"/>
            <p14:sldId id="419"/>
            <p14:sldId id="448"/>
            <p14:sldId id="451"/>
            <p14:sldId id="458"/>
            <p14:sldId id="459"/>
            <p14:sldId id="460"/>
            <p14:sldId id="461"/>
            <p14:sldId id="462"/>
            <p14:sldId id="433"/>
            <p14:sldId id="475"/>
            <p14:sldId id="4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 Vincent" initials="CV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E100"/>
    <a:srgbClr val="1F4B7D"/>
    <a:srgbClr val="CBD0E0"/>
    <a:srgbClr val="009639"/>
    <a:srgbClr val="AE2573"/>
    <a:srgbClr val="2F2573"/>
    <a:srgbClr val="FFB81C"/>
    <a:srgbClr val="C02050"/>
    <a:srgbClr val="00A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F7A90C-48FC-490B-AE34-A1F134F09AA9}" v="109" dt="2021-06-25T15:39:17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42" autoAdjust="0"/>
    <p:restoredTop sz="94671" autoAdjust="0"/>
  </p:normalViewPr>
  <p:slideViewPr>
    <p:cSldViewPr>
      <p:cViewPr varScale="1">
        <p:scale>
          <a:sx n="83" d="100"/>
          <a:sy n="83" d="100"/>
        </p:scale>
        <p:origin x="704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0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946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microsoft.com/office/2015/10/relationships/revisionInfo" Target="revisionInfo.xml"/><Relationship Id="rId21" Type="http://schemas.openxmlformats.org/officeDocument/2006/relationships/slide" Target="slides/slide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Freed" userId="e820e23c-cf27-4bc7-b967-5fc651d6ac43" providerId="ADAL" clId="{57F7A90C-48FC-490B-AE34-A1F134F09AA9}"/>
    <pc:docChg chg="undo custSel addSld delSld modSld sldOrd modSection">
      <pc:chgData name="James Freed" userId="e820e23c-cf27-4bc7-b967-5fc651d6ac43" providerId="ADAL" clId="{57F7A90C-48FC-490B-AE34-A1F134F09AA9}" dt="2021-06-25T15:41:25.447" v="1008" actId="20577"/>
      <pc:docMkLst>
        <pc:docMk/>
      </pc:docMkLst>
      <pc:sldChg chg="modSp mod">
        <pc:chgData name="James Freed" userId="e820e23c-cf27-4bc7-b967-5fc651d6ac43" providerId="ADAL" clId="{57F7A90C-48FC-490B-AE34-A1F134F09AA9}" dt="2021-06-25T10:54:23.081" v="45" actId="20577"/>
        <pc:sldMkLst>
          <pc:docMk/>
          <pc:sldMk cId="3582026036" sldId="291"/>
        </pc:sldMkLst>
        <pc:spChg chg="mod">
          <ac:chgData name="James Freed" userId="e820e23c-cf27-4bc7-b967-5fc651d6ac43" providerId="ADAL" clId="{57F7A90C-48FC-490B-AE34-A1F134F09AA9}" dt="2021-06-25T10:54:23.081" v="45" actId="20577"/>
          <ac:spMkLst>
            <pc:docMk/>
            <pc:sldMk cId="3582026036" sldId="291"/>
            <ac:spMk id="8" creationId="{00000000-0000-0000-0000-000000000000}"/>
          </ac:spMkLst>
        </pc:spChg>
      </pc:sldChg>
      <pc:sldChg chg="addSp modSp add mod">
        <pc:chgData name="James Freed" userId="e820e23c-cf27-4bc7-b967-5fc651d6ac43" providerId="ADAL" clId="{57F7A90C-48FC-490B-AE34-A1F134F09AA9}" dt="2021-06-25T15:37:15.516" v="890" actId="166"/>
        <pc:sldMkLst>
          <pc:docMk/>
          <pc:sldMk cId="562487195" sldId="433"/>
        </pc:sldMkLst>
        <pc:spChg chg="mod">
          <ac:chgData name="James Freed" userId="e820e23c-cf27-4bc7-b967-5fc651d6ac43" providerId="ADAL" clId="{57F7A90C-48FC-490B-AE34-A1F134F09AA9}" dt="2021-06-25T15:36:48.074" v="883" actId="27636"/>
          <ac:spMkLst>
            <pc:docMk/>
            <pc:sldMk cId="562487195" sldId="433"/>
            <ac:spMk id="2" creationId="{0462DF0F-D1E8-46BF-83F0-565A87BC3E8A}"/>
          </ac:spMkLst>
        </pc:spChg>
        <pc:spChg chg="mod">
          <ac:chgData name="James Freed" userId="e820e23c-cf27-4bc7-b967-5fc651d6ac43" providerId="ADAL" clId="{57F7A90C-48FC-490B-AE34-A1F134F09AA9}" dt="2021-06-25T15:37:00.972" v="884"/>
          <ac:spMkLst>
            <pc:docMk/>
            <pc:sldMk cId="562487195" sldId="433"/>
            <ac:spMk id="10" creationId="{1732AA2C-B7E7-48BD-8B72-CD828065C44A}"/>
          </ac:spMkLst>
        </pc:spChg>
        <pc:spChg chg="add mod">
          <ac:chgData name="James Freed" userId="e820e23c-cf27-4bc7-b967-5fc651d6ac43" providerId="ADAL" clId="{57F7A90C-48FC-490B-AE34-A1F134F09AA9}" dt="2021-06-25T15:37:05.081" v="885"/>
          <ac:spMkLst>
            <pc:docMk/>
            <pc:sldMk cId="562487195" sldId="433"/>
            <ac:spMk id="13" creationId="{47739234-4AA8-4A65-AECB-00992C6712B2}"/>
          </ac:spMkLst>
        </pc:spChg>
        <pc:grpChg chg="add mod">
          <ac:chgData name="James Freed" userId="e820e23c-cf27-4bc7-b967-5fc651d6ac43" providerId="ADAL" clId="{57F7A90C-48FC-490B-AE34-A1F134F09AA9}" dt="2021-06-25T15:37:00.972" v="884"/>
          <ac:grpSpMkLst>
            <pc:docMk/>
            <pc:sldMk cId="562487195" sldId="433"/>
            <ac:grpSpMk id="8" creationId="{EA185D4E-FF88-44D1-9B9C-870394E82F75}"/>
          </ac:grpSpMkLst>
        </pc:grpChg>
        <pc:picChg chg="mod ord">
          <ac:chgData name="James Freed" userId="e820e23c-cf27-4bc7-b967-5fc651d6ac43" providerId="ADAL" clId="{57F7A90C-48FC-490B-AE34-A1F134F09AA9}" dt="2021-06-25T15:37:15.516" v="890" actId="166"/>
          <ac:picMkLst>
            <pc:docMk/>
            <pc:sldMk cId="562487195" sldId="433"/>
            <ac:picMk id="7" creationId="{BB636B5C-F1B2-F944-AE37-D26094DB2162}"/>
          </ac:picMkLst>
        </pc:picChg>
        <pc:picChg chg="mod">
          <ac:chgData name="James Freed" userId="e820e23c-cf27-4bc7-b967-5fc651d6ac43" providerId="ADAL" clId="{57F7A90C-48FC-490B-AE34-A1F134F09AA9}" dt="2021-06-25T15:37:00.972" v="884"/>
          <ac:picMkLst>
            <pc:docMk/>
            <pc:sldMk cId="562487195" sldId="433"/>
            <ac:picMk id="11" creationId="{90558C28-6F62-4762-B831-3C516159E495}"/>
          </ac:picMkLst>
        </pc:picChg>
      </pc:sldChg>
      <pc:sldChg chg="del">
        <pc:chgData name="James Freed" userId="e820e23c-cf27-4bc7-b967-5fc651d6ac43" providerId="ADAL" clId="{57F7A90C-48FC-490B-AE34-A1F134F09AA9}" dt="2021-06-25T10:54:36.489" v="46" actId="47"/>
        <pc:sldMkLst>
          <pc:docMk/>
          <pc:sldMk cId="1928242439" sldId="439"/>
        </pc:sldMkLst>
      </pc:sldChg>
      <pc:sldChg chg="del">
        <pc:chgData name="James Freed" userId="e820e23c-cf27-4bc7-b967-5fc651d6ac43" providerId="ADAL" clId="{57F7A90C-48FC-490B-AE34-A1F134F09AA9}" dt="2021-06-25T15:26:06.496" v="799" actId="47"/>
        <pc:sldMkLst>
          <pc:docMk/>
          <pc:sldMk cId="232934637" sldId="447"/>
        </pc:sldMkLst>
      </pc:sldChg>
      <pc:sldChg chg="del">
        <pc:chgData name="James Freed" userId="e820e23c-cf27-4bc7-b967-5fc651d6ac43" providerId="ADAL" clId="{57F7A90C-48FC-490B-AE34-A1F134F09AA9}" dt="2021-06-25T15:26:12.408" v="802" actId="47"/>
        <pc:sldMkLst>
          <pc:docMk/>
          <pc:sldMk cId="3046527513" sldId="449"/>
        </pc:sldMkLst>
      </pc:sldChg>
      <pc:sldChg chg="modSp mod ord">
        <pc:chgData name="James Freed" userId="e820e23c-cf27-4bc7-b967-5fc651d6ac43" providerId="ADAL" clId="{57F7A90C-48FC-490B-AE34-A1F134F09AA9}" dt="2021-06-25T15:39:58.068" v="998" actId="20577"/>
        <pc:sldMkLst>
          <pc:docMk/>
          <pc:sldMk cId="2379864221" sldId="451"/>
        </pc:sldMkLst>
        <pc:spChg chg="mod">
          <ac:chgData name="James Freed" userId="e820e23c-cf27-4bc7-b967-5fc651d6ac43" providerId="ADAL" clId="{57F7A90C-48FC-490B-AE34-A1F134F09AA9}" dt="2021-06-25T15:39:50.211" v="977" actId="20577"/>
          <ac:spMkLst>
            <pc:docMk/>
            <pc:sldMk cId="2379864221" sldId="451"/>
            <ac:spMk id="2" creationId="{00000000-0000-0000-0000-000000000000}"/>
          </ac:spMkLst>
        </pc:spChg>
        <pc:spChg chg="mod">
          <ac:chgData name="James Freed" userId="e820e23c-cf27-4bc7-b967-5fc651d6ac43" providerId="ADAL" clId="{57F7A90C-48FC-490B-AE34-A1F134F09AA9}" dt="2021-06-25T10:59:25.987" v="129" actId="1076"/>
          <ac:spMkLst>
            <pc:docMk/>
            <pc:sldMk cId="2379864221" sldId="451"/>
            <ac:spMk id="9" creationId="{00000000-0000-0000-0000-000000000000}"/>
          </ac:spMkLst>
        </pc:spChg>
        <pc:spChg chg="mod">
          <ac:chgData name="James Freed" userId="e820e23c-cf27-4bc7-b967-5fc651d6ac43" providerId="ADAL" clId="{57F7A90C-48FC-490B-AE34-A1F134F09AA9}" dt="2021-06-25T10:59:28.726" v="130" actId="1076"/>
          <ac:spMkLst>
            <pc:docMk/>
            <pc:sldMk cId="2379864221" sldId="451"/>
            <ac:spMk id="11" creationId="{00000000-0000-0000-0000-000000000000}"/>
          </ac:spMkLst>
        </pc:spChg>
        <pc:spChg chg="mod">
          <ac:chgData name="James Freed" userId="e820e23c-cf27-4bc7-b967-5fc651d6ac43" providerId="ADAL" clId="{57F7A90C-48FC-490B-AE34-A1F134F09AA9}" dt="2021-06-25T15:39:58.068" v="998" actId="20577"/>
          <ac:spMkLst>
            <pc:docMk/>
            <pc:sldMk cId="2379864221" sldId="451"/>
            <ac:spMk id="13" creationId="{00000000-0000-0000-0000-000000000000}"/>
          </ac:spMkLst>
        </pc:spChg>
        <pc:graphicFrameChg chg="mod">
          <ac:chgData name="James Freed" userId="e820e23c-cf27-4bc7-b967-5fc651d6ac43" providerId="ADAL" clId="{57F7A90C-48FC-490B-AE34-A1F134F09AA9}" dt="2021-06-25T15:39:17.163" v="918" actId="20577"/>
          <ac:graphicFrameMkLst>
            <pc:docMk/>
            <pc:sldMk cId="2379864221" sldId="451"/>
            <ac:graphicFrameMk id="8" creationId="{00000000-0000-0000-0000-000000000000}"/>
          </ac:graphicFrameMkLst>
        </pc:graphicFrameChg>
      </pc:sldChg>
      <pc:sldChg chg="del">
        <pc:chgData name="James Freed" userId="e820e23c-cf27-4bc7-b967-5fc651d6ac43" providerId="ADAL" clId="{57F7A90C-48FC-490B-AE34-A1F134F09AA9}" dt="2021-06-25T15:26:10.502" v="801" actId="47"/>
        <pc:sldMkLst>
          <pc:docMk/>
          <pc:sldMk cId="1585990204" sldId="455"/>
        </pc:sldMkLst>
      </pc:sldChg>
      <pc:sldChg chg="del">
        <pc:chgData name="James Freed" userId="e820e23c-cf27-4bc7-b967-5fc651d6ac43" providerId="ADAL" clId="{57F7A90C-48FC-490B-AE34-A1F134F09AA9}" dt="2021-06-25T15:26:08.698" v="800" actId="47"/>
        <pc:sldMkLst>
          <pc:docMk/>
          <pc:sldMk cId="1380902402" sldId="456"/>
        </pc:sldMkLst>
      </pc:sldChg>
      <pc:sldChg chg="addSp modSp new del mod">
        <pc:chgData name="James Freed" userId="e820e23c-cf27-4bc7-b967-5fc651d6ac43" providerId="ADAL" clId="{57F7A90C-48FC-490B-AE34-A1F134F09AA9}" dt="2021-06-25T15:34:40.139" v="875" actId="47"/>
        <pc:sldMkLst>
          <pc:docMk/>
          <pc:sldMk cId="1718354545" sldId="457"/>
        </pc:sldMkLst>
        <pc:spChg chg="mod">
          <ac:chgData name="James Freed" userId="e820e23c-cf27-4bc7-b967-5fc651d6ac43" providerId="ADAL" clId="{57F7A90C-48FC-490B-AE34-A1F134F09AA9}" dt="2021-06-25T10:55:51.932" v="57" actId="20577"/>
          <ac:spMkLst>
            <pc:docMk/>
            <pc:sldMk cId="1718354545" sldId="457"/>
            <ac:spMk id="4" creationId="{AD547D11-B706-4CC8-A83F-6880C5B05CD5}"/>
          </ac:spMkLst>
        </pc:spChg>
        <pc:spChg chg="add mod">
          <ac:chgData name="James Freed" userId="e820e23c-cf27-4bc7-b967-5fc651d6ac43" providerId="ADAL" clId="{57F7A90C-48FC-490B-AE34-A1F134F09AA9}" dt="2021-06-25T15:30:59.528" v="806"/>
          <ac:spMkLst>
            <pc:docMk/>
            <pc:sldMk cId="1718354545" sldId="457"/>
            <ac:spMk id="6" creationId="{946EA1FA-CCC6-4E80-A15F-F1426221F5DE}"/>
          </ac:spMkLst>
        </pc:spChg>
        <pc:spChg chg="add mod">
          <ac:chgData name="James Freed" userId="e820e23c-cf27-4bc7-b967-5fc651d6ac43" providerId="ADAL" clId="{57F7A90C-48FC-490B-AE34-A1F134F09AA9}" dt="2021-06-25T15:30:59.528" v="806"/>
          <ac:spMkLst>
            <pc:docMk/>
            <pc:sldMk cId="1718354545" sldId="457"/>
            <ac:spMk id="7" creationId="{F3100025-F81B-4B04-8D09-CA4DDB4A4BE4}"/>
          </ac:spMkLst>
        </pc:spChg>
        <pc:grpChg chg="add mod">
          <ac:chgData name="James Freed" userId="e820e23c-cf27-4bc7-b967-5fc651d6ac43" providerId="ADAL" clId="{57F7A90C-48FC-490B-AE34-A1F134F09AA9}" dt="2021-06-25T15:30:59.528" v="806"/>
          <ac:grpSpMkLst>
            <pc:docMk/>
            <pc:sldMk cId="1718354545" sldId="457"/>
            <ac:grpSpMk id="5" creationId="{F7C99520-6FFF-4194-93D4-F3686A621A0F}"/>
          </ac:grpSpMkLst>
        </pc:grpChg>
      </pc:sldChg>
      <pc:sldChg chg="addSp delSp modSp new mod">
        <pc:chgData name="James Freed" userId="e820e23c-cf27-4bc7-b967-5fc651d6ac43" providerId="ADAL" clId="{57F7A90C-48FC-490B-AE34-A1F134F09AA9}" dt="2021-06-25T14:04:32.509" v="432" actId="22"/>
        <pc:sldMkLst>
          <pc:docMk/>
          <pc:sldMk cId="102269043" sldId="458"/>
        </pc:sldMkLst>
        <pc:spChg chg="mod">
          <ac:chgData name="James Freed" userId="e820e23c-cf27-4bc7-b967-5fc651d6ac43" providerId="ADAL" clId="{57F7A90C-48FC-490B-AE34-A1F134F09AA9}" dt="2021-06-25T13:59:27.214" v="255" actId="1076"/>
          <ac:spMkLst>
            <pc:docMk/>
            <pc:sldMk cId="102269043" sldId="458"/>
            <ac:spMk id="2" creationId="{6EAD3DB8-62F5-49C1-803E-71B7B8206E93}"/>
          </ac:spMkLst>
        </pc:spChg>
        <pc:spChg chg="mod">
          <ac:chgData name="James Freed" userId="e820e23c-cf27-4bc7-b967-5fc651d6ac43" providerId="ADAL" clId="{57F7A90C-48FC-490B-AE34-A1F134F09AA9}" dt="2021-06-25T14:03:11.784" v="425" actId="6549"/>
          <ac:spMkLst>
            <pc:docMk/>
            <pc:sldMk cId="102269043" sldId="458"/>
            <ac:spMk id="3" creationId="{4F5E064C-EBA4-4D1B-88A9-F679430B1AFB}"/>
          </ac:spMkLst>
        </pc:spChg>
        <pc:spChg chg="del mod">
          <ac:chgData name="James Freed" userId="e820e23c-cf27-4bc7-b967-5fc651d6ac43" providerId="ADAL" clId="{57F7A90C-48FC-490B-AE34-A1F134F09AA9}" dt="2021-06-25T13:59:00.745" v="252" actId="478"/>
          <ac:spMkLst>
            <pc:docMk/>
            <pc:sldMk cId="102269043" sldId="458"/>
            <ac:spMk id="4" creationId="{91CCA49D-AC78-45AC-ACA7-FA7F4D7ECE49}"/>
          </ac:spMkLst>
        </pc:spChg>
        <pc:spChg chg="add mod">
          <ac:chgData name="James Freed" userId="e820e23c-cf27-4bc7-b967-5fc651d6ac43" providerId="ADAL" clId="{57F7A90C-48FC-490B-AE34-A1F134F09AA9}" dt="2021-06-25T13:59:37.507" v="270" actId="1036"/>
          <ac:spMkLst>
            <pc:docMk/>
            <pc:sldMk cId="102269043" sldId="458"/>
            <ac:spMk id="5" creationId="{C3C8F1BF-BAE2-4A7E-A5EE-AB5B17967565}"/>
          </ac:spMkLst>
        </pc:spChg>
        <pc:spChg chg="add mod">
          <ac:chgData name="James Freed" userId="e820e23c-cf27-4bc7-b967-5fc651d6ac43" providerId="ADAL" clId="{57F7A90C-48FC-490B-AE34-A1F134F09AA9}" dt="2021-06-25T13:59:37.507" v="270" actId="1036"/>
          <ac:spMkLst>
            <pc:docMk/>
            <pc:sldMk cId="102269043" sldId="458"/>
            <ac:spMk id="6" creationId="{F6D9F8A0-258D-4D45-959F-7878C0DEA822}"/>
          </ac:spMkLst>
        </pc:spChg>
        <pc:spChg chg="add mod">
          <ac:chgData name="James Freed" userId="e820e23c-cf27-4bc7-b967-5fc651d6ac43" providerId="ADAL" clId="{57F7A90C-48FC-490B-AE34-A1F134F09AA9}" dt="2021-06-25T13:59:37.507" v="270" actId="1036"/>
          <ac:spMkLst>
            <pc:docMk/>
            <pc:sldMk cId="102269043" sldId="458"/>
            <ac:spMk id="7" creationId="{5362C8B4-4009-464D-AE3A-2931EC4D7C81}"/>
          </ac:spMkLst>
        </pc:spChg>
        <pc:spChg chg="add mod">
          <ac:chgData name="James Freed" userId="e820e23c-cf27-4bc7-b967-5fc651d6ac43" providerId="ADAL" clId="{57F7A90C-48FC-490B-AE34-A1F134F09AA9}" dt="2021-06-25T13:59:37.507" v="270" actId="1036"/>
          <ac:spMkLst>
            <pc:docMk/>
            <pc:sldMk cId="102269043" sldId="458"/>
            <ac:spMk id="8" creationId="{CCF6EC7A-377D-478B-966C-DB391CB8037C}"/>
          </ac:spMkLst>
        </pc:spChg>
        <pc:spChg chg="add mod">
          <ac:chgData name="James Freed" userId="e820e23c-cf27-4bc7-b967-5fc651d6ac43" providerId="ADAL" clId="{57F7A90C-48FC-490B-AE34-A1F134F09AA9}" dt="2021-06-25T13:59:37.507" v="270" actId="1036"/>
          <ac:spMkLst>
            <pc:docMk/>
            <pc:sldMk cId="102269043" sldId="458"/>
            <ac:spMk id="9" creationId="{C48CF40C-601C-4FBA-AD84-F2A487D0618B}"/>
          </ac:spMkLst>
        </pc:spChg>
        <pc:spChg chg="add mod">
          <ac:chgData name="James Freed" userId="e820e23c-cf27-4bc7-b967-5fc651d6ac43" providerId="ADAL" clId="{57F7A90C-48FC-490B-AE34-A1F134F09AA9}" dt="2021-06-25T13:59:37.507" v="270" actId="1036"/>
          <ac:spMkLst>
            <pc:docMk/>
            <pc:sldMk cId="102269043" sldId="458"/>
            <ac:spMk id="10" creationId="{A10658F7-DA48-453B-B44A-350C8B9E3CA3}"/>
          </ac:spMkLst>
        </pc:spChg>
        <pc:spChg chg="add mod">
          <ac:chgData name="James Freed" userId="e820e23c-cf27-4bc7-b967-5fc651d6ac43" providerId="ADAL" clId="{57F7A90C-48FC-490B-AE34-A1F134F09AA9}" dt="2021-06-25T14:00:03.909" v="295" actId="1037"/>
          <ac:spMkLst>
            <pc:docMk/>
            <pc:sldMk cId="102269043" sldId="458"/>
            <ac:spMk id="11" creationId="{F0C08595-0F7B-4B2F-A907-E531CDF13D3C}"/>
          </ac:spMkLst>
        </pc:spChg>
        <pc:spChg chg="add mod">
          <ac:chgData name="James Freed" userId="e820e23c-cf27-4bc7-b967-5fc651d6ac43" providerId="ADAL" clId="{57F7A90C-48FC-490B-AE34-A1F134F09AA9}" dt="2021-06-25T13:59:37.507" v="270" actId="1036"/>
          <ac:spMkLst>
            <pc:docMk/>
            <pc:sldMk cId="102269043" sldId="458"/>
            <ac:spMk id="12" creationId="{FE374EA8-848E-46E1-BA43-1D69E1EAFD23}"/>
          </ac:spMkLst>
        </pc:spChg>
        <pc:spChg chg="add mod">
          <ac:chgData name="James Freed" userId="e820e23c-cf27-4bc7-b967-5fc651d6ac43" providerId="ADAL" clId="{57F7A90C-48FC-490B-AE34-A1F134F09AA9}" dt="2021-06-25T13:59:37.507" v="270" actId="1036"/>
          <ac:spMkLst>
            <pc:docMk/>
            <pc:sldMk cId="102269043" sldId="458"/>
            <ac:spMk id="13" creationId="{C6A19695-C34F-4B8D-B993-227F2C42624F}"/>
          </ac:spMkLst>
        </pc:spChg>
        <pc:spChg chg="add mod">
          <ac:chgData name="James Freed" userId="e820e23c-cf27-4bc7-b967-5fc651d6ac43" providerId="ADAL" clId="{57F7A90C-48FC-490B-AE34-A1F134F09AA9}" dt="2021-06-25T14:00:29.493" v="307" actId="20577"/>
          <ac:spMkLst>
            <pc:docMk/>
            <pc:sldMk cId="102269043" sldId="458"/>
            <ac:spMk id="14" creationId="{0E0FD753-14D5-4DA1-9560-32D4952453D7}"/>
          </ac:spMkLst>
        </pc:spChg>
        <pc:spChg chg="mod">
          <ac:chgData name="James Freed" userId="e820e23c-cf27-4bc7-b967-5fc651d6ac43" providerId="ADAL" clId="{57F7A90C-48FC-490B-AE34-A1F134F09AA9}" dt="2021-06-25T13:59:22.857" v="254"/>
          <ac:spMkLst>
            <pc:docMk/>
            <pc:sldMk cId="102269043" sldId="458"/>
            <ac:spMk id="16" creationId="{6D1FE77C-CF21-4DB7-9ACA-030292BD20AF}"/>
          </ac:spMkLst>
        </pc:spChg>
        <pc:spChg chg="add del">
          <ac:chgData name="James Freed" userId="e820e23c-cf27-4bc7-b967-5fc651d6ac43" providerId="ADAL" clId="{57F7A90C-48FC-490B-AE34-A1F134F09AA9}" dt="2021-06-25T14:04:23.363" v="428" actId="22"/>
          <ac:spMkLst>
            <pc:docMk/>
            <pc:sldMk cId="102269043" sldId="458"/>
            <ac:spMk id="19" creationId="{8047C3F2-6CD9-4C14-9455-AD39FB785F57}"/>
          </ac:spMkLst>
        </pc:spChg>
        <pc:spChg chg="add del">
          <ac:chgData name="James Freed" userId="e820e23c-cf27-4bc7-b967-5fc651d6ac43" providerId="ADAL" clId="{57F7A90C-48FC-490B-AE34-A1F134F09AA9}" dt="2021-06-25T14:04:28.091" v="430" actId="22"/>
          <ac:spMkLst>
            <pc:docMk/>
            <pc:sldMk cId="102269043" sldId="458"/>
            <ac:spMk id="21" creationId="{3C91C139-5CE8-4D51-AEB8-58DFACF39B91}"/>
          </ac:spMkLst>
        </pc:spChg>
        <pc:spChg chg="add del">
          <ac:chgData name="James Freed" userId="e820e23c-cf27-4bc7-b967-5fc651d6ac43" providerId="ADAL" clId="{57F7A90C-48FC-490B-AE34-A1F134F09AA9}" dt="2021-06-25T14:04:32.509" v="432" actId="22"/>
          <ac:spMkLst>
            <pc:docMk/>
            <pc:sldMk cId="102269043" sldId="458"/>
            <ac:spMk id="23" creationId="{C3AB5587-2A62-4B1E-B2DB-E61415DC82E4}"/>
          </ac:spMkLst>
        </pc:spChg>
        <pc:grpChg chg="add mod">
          <ac:chgData name="James Freed" userId="e820e23c-cf27-4bc7-b967-5fc651d6ac43" providerId="ADAL" clId="{57F7A90C-48FC-490B-AE34-A1F134F09AA9}" dt="2021-06-25T13:59:22.857" v="254"/>
          <ac:grpSpMkLst>
            <pc:docMk/>
            <pc:sldMk cId="102269043" sldId="458"/>
            <ac:grpSpMk id="15" creationId="{1784EB66-F1EF-48E9-8BCE-01781289E0B8}"/>
          </ac:grpSpMkLst>
        </pc:grpChg>
        <pc:picChg chg="mod">
          <ac:chgData name="James Freed" userId="e820e23c-cf27-4bc7-b967-5fc651d6ac43" providerId="ADAL" clId="{57F7A90C-48FC-490B-AE34-A1F134F09AA9}" dt="2021-06-25T13:59:22.857" v="254"/>
          <ac:picMkLst>
            <pc:docMk/>
            <pc:sldMk cId="102269043" sldId="458"/>
            <ac:picMk id="17" creationId="{AF9A960C-0D2B-4127-AFFF-06439D0321F1}"/>
          </ac:picMkLst>
        </pc:picChg>
      </pc:sldChg>
      <pc:sldChg chg="addSp delSp modSp add mod ord">
        <pc:chgData name="James Freed" userId="e820e23c-cf27-4bc7-b967-5fc651d6ac43" providerId="ADAL" clId="{57F7A90C-48FC-490B-AE34-A1F134F09AA9}" dt="2021-06-25T14:22:47.110" v="648" actId="20577"/>
        <pc:sldMkLst>
          <pc:docMk/>
          <pc:sldMk cId="3089565698" sldId="459"/>
        </pc:sldMkLst>
        <pc:spChg chg="mod">
          <ac:chgData name="James Freed" userId="e820e23c-cf27-4bc7-b967-5fc651d6ac43" providerId="ADAL" clId="{57F7A90C-48FC-490B-AE34-A1F134F09AA9}" dt="2021-06-25T14:22:47.110" v="648" actId="20577"/>
          <ac:spMkLst>
            <pc:docMk/>
            <pc:sldMk cId="3089565698" sldId="459"/>
            <ac:spMk id="2" creationId="{6EAD3DB8-62F5-49C1-803E-71B7B8206E93}"/>
          </ac:spMkLst>
        </pc:spChg>
        <pc:spChg chg="mod">
          <ac:chgData name="James Freed" userId="e820e23c-cf27-4bc7-b967-5fc651d6ac43" providerId="ADAL" clId="{57F7A90C-48FC-490B-AE34-A1F134F09AA9}" dt="2021-06-25T14:08:36.419" v="527" actId="20577"/>
          <ac:spMkLst>
            <pc:docMk/>
            <pc:sldMk cId="3089565698" sldId="459"/>
            <ac:spMk id="3" creationId="{4F5E064C-EBA4-4D1B-88A9-F679430B1AFB}"/>
          </ac:spMkLst>
        </pc:spChg>
        <pc:spChg chg="del">
          <ac:chgData name="James Freed" userId="e820e23c-cf27-4bc7-b967-5fc651d6ac43" providerId="ADAL" clId="{57F7A90C-48FC-490B-AE34-A1F134F09AA9}" dt="2021-06-25T14:05:11.485" v="475" actId="478"/>
          <ac:spMkLst>
            <pc:docMk/>
            <pc:sldMk cId="3089565698" sldId="459"/>
            <ac:spMk id="5" creationId="{C3C8F1BF-BAE2-4A7E-A5EE-AB5B17967565}"/>
          </ac:spMkLst>
        </pc:spChg>
        <pc:spChg chg="del">
          <ac:chgData name="James Freed" userId="e820e23c-cf27-4bc7-b967-5fc651d6ac43" providerId="ADAL" clId="{57F7A90C-48FC-490B-AE34-A1F134F09AA9}" dt="2021-06-25T14:05:11.485" v="475" actId="478"/>
          <ac:spMkLst>
            <pc:docMk/>
            <pc:sldMk cId="3089565698" sldId="459"/>
            <ac:spMk id="6" creationId="{F6D9F8A0-258D-4D45-959F-7878C0DEA822}"/>
          </ac:spMkLst>
        </pc:spChg>
        <pc:spChg chg="del">
          <ac:chgData name="James Freed" userId="e820e23c-cf27-4bc7-b967-5fc651d6ac43" providerId="ADAL" clId="{57F7A90C-48FC-490B-AE34-A1F134F09AA9}" dt="2021-06-25T14:05:11.485" v="475" actId="478"/>
          <ac:spMkLst>
            <pc:docMk/>
            <pc:sldMk cId="3089565698" sldId="459"/>
            <ac:spMk id="7" creationId="{5362C8B4-4009-464D-AE3A-2931EC4D7C81}"/>
          </ac:spMkLst>
        </pc:spChg>
        <pc:spChg chg="del">
          <ac:chgData name="James Freed" userId="e820e23c-cf27-4bc7-b967-5fc651d6ac43" providerId="ADAL" clId="{57F7A90C-48FC-490B-AE34-A1F134F09AA9}" dt="2021-06-25T14:05:11.485" v="475" actId="478"/>
          <ac:spMkLst>
            <pc:docMk/>
            <pc:sldMk cId="3089565698" sldId="459"/>
            <ac:spMk id="8" creationId="{CCF6EC7A-377D-478B-966C-DB391CB8037C}"/>
          </ac:spMkLst>
        </pc:spChg>
        <pc:spChg chg="del">
          <ac:chgData name="James Freed" userId="e820e23c-cf27-4bc7-b967-5fc651d6ac43" providerId="ADAL" clId="{57F7A90C-48FC-490B-AE34-A1F134F09AA9}" dt="2021-06-25T14:05:11.485" v="475" actId="478"/>
          <ac:spMkLst>
            <pc:docMk/>
            <pc:sldMk cId="3089565698" sldId="459"/>
            <ac:spMk id="9" creationId="{C48CF40C-601C-4FBA-AD84-F2A487D0618B}"/>
          </ac:spMkLst>
        </pc:spChg>
        <pc:spChg chg="del">
          <ac:chgData name="James Freed" userId="e820e23c-cf27-4bc7-b967-5fc651d6ac43" providerId="ADAL" clId="{57F7A90C-48FC-490B-AE34-A1F134F09AA9}" dt="2021-06-25T14:05:11.485" v="475" actId="478"/>
          <ac:spMkLst>
            <pc:docMk/>
            <pc:sldMk cId="3089565698" sldId="459"/>
            <ac:spMk id="10" creationId="{A10658F7-DA48-453B-B44A-350C8B9E3CA3}"/>
          </ac:spMkLst>
        </pc:spChg>
        <pc:spChg chg="del">
          <ac:chgData name="James Freed" userId="e820e23c-cf27-4bc7-b967-5fc651d6ac43" providerId="ADAL" clId="{57F7A90C-48FC-490B-AE34-A1F134F09AA9}" dt="2021-06-25T14:05:11.485" v="475" actId="478"/>
          <ac:spMkLst>
            <pc:docMk/>
            <pc:sldMk cId="3089565698" sldId="459"/>
            <ac:spMk id="11" creationId="{F0C08595-0F7B-4B2F-A907-E531CDF13D3C}"/>
          </ac:spMkLst>
        </pc:spChg>
        <pc:spChg chg="del">
          <ac:chgData name="James Freed" userId="e820e23c-cf27-4bc7-b967-5fc651d6ac43" providerId="ADAL" clId="{57F7A90C-48FC-490B-AE34-A1F134F09AA9}" dt="2021-06-25T14:05:11.485" v="475" actId="478"/>
          <ac:spMkLst>
            <pc:docMk/>
            <pc:sldMk cId="3089565698" sldId="459"/>
            <ac:spMk id="12" creationId="{FE374EA8-848E-46E1-BA43-1D69E1EAFD23}"/>
          </ac:spMkLst>
        </pc:spChg>
        <pc:spChg chg="del">
          <ac:chgData name="James Freed" userId="e820e23c-cf27-4bc7-b967-5fc651d6ac43" providerId="ADAL" clId="{57F7A90C-48FC-490B-AE34-A1F134F09AA9}" dt="2021-06-25T14:05:11.485" v="475" actId="478"/>
          <ac:spMkLst>
            <pc:docMk/>
            <pc:sldMk cId="3089565698" sldId="459"/>
            <ac:spMk id="13" creationId="{C6A19695-C34F-4B8D-B993-227F2C42624F}"/>
          </ac:spMkLst>
        </pc:spChg>
        <pc:spChg chg="del">
          <ac:chgData name="James Freed" userId="e820e23c-cf27-4bc7-b967-5fc651d6ac43" providerId="ADAL" clId="{57F7A90C-48FC-490B-AE34-A1F134F09AA9}" dt="2021-06-25T14:05:11.485" v="475" actId="478"/>
          <ac:spMkLst>
            <pc:docMk/>
            <pc:sldMk cId="3089565698" sldId="459"/>
            <ac:spMk id="14" creationId="{0E0FD753-14D5-4DA1-9560-32D4952453D7}"/>
          </ac:spMkLst>
        </pc:spChg>
        <pc:spChg chg="add mod">
          <ac:chgData name="James Freed" userId="e820e23c-cf27-4bc7-b967-5fc651d6ac43" providerId="ADAL" clId="{57F7A90C-48FC-490B-AE34-A1F134F09AA9}" dt="2021-06-25T14:09:34.522" v="541" actId="27636"/>
          <ac:spMkLst>
            <pc:docMk/>
            <pc:sldMk cId="3089565698" sldId="459"/>
            <ac:spMk id="18" creationId="{CBD56747-A2D1-47A2-A752-2153ADF9CF68}"/>
          </ac:spMkLst>
        </pc:spChg>
        <pc:spChg chg="add mod">
          <ac:chgData name="James Freed" userId="e820e23c-cf27-4bc7-b967-5fc651d6ac43" providerId="ADAL" clId="{57F7A90C-48FC-490B-AE34-A1F134F09AA9}" dt="2021-06-25T14:08:13.905" v="517"/>
          <ac:spMkLst>
            <pc:docMk/>
            <pc:sldMk cId="3089565698" sldId="459"/>
            <ac:spMk id="20" creationId="{CD5AA946-930D-489C-BA62-17141AA2BEF9}"/>
          </ac:spMkLst>
        </pc:spChg>
        <pc:spChg chg="add mod">
          <ac:chgData name="James Freed" userId="e820e23c-cf27-4bc7-b967-5fc651d6ac43" providerId="ADAL" clId="{57F7A90C-48FC-490B-AE34-A1F134F09AA9}" dt="2021-06-25T14:08:19.868" v="519" actId="14100"/>
          <ac:spMkLst>
            <pc:docMk/>
            <pc:sldMk cId="3089565698" sldId="459"/>
            <ac:spMk id="22" creationId="{278A1E55-BD5F-4E6D-B8D0-36BBB87B9FEE}"/>
          </ac:spMkLst>
        </pc:spChg>
        <pc:spChg chg="add mod">
          <ac:chgData name="James Freed" userId="e820e23c-cf27-4bc7-b967-5fc651d6ac43" providerId="ADAL" clId="{57F7A90C-48FC-490B-AE34-A1F134F09AA9}" dt="2021-06-25T14:08:19.868" v="519" actId="14100"/>
          <ac:spMkLst>
            <pc:docMk/>
            <pc:sldMk cId="3089565698" sldId="459"/>
            <ac:spMk id="23" creationId="{E38028EF-7EF4-41C7-83F7-5C7C931612D1}"/>
          </ac:spMkLst>
        </pc:spChg>
        <pc:spChg chg="add del mod">
          <ac:chgData name="James Freed" userId="e820e23c-cf27-4bc7-b967-5fc651d6ac43" providerId="ADAL" clId="{57F7A90C-48FC-490B-AE34-A1F134F09AA9}" dt="2021-06-25T14:09:09.719" v="533"/>
          <ac:spMkLst>
            <pc:docMk/>
            <pc:sldMk cId="3089565698" sldId="459"/>
            <ac:spMk id="24" creationId="{605232FE-6B9F-4B3E-8E03-976E59FA5449}"/>
          </ac:spMkLst>
        </pc:spChg>
        <pc:spChg chg="add del mod">
          <ac:chgData name="James Freed" userId="e820e23c-cf27-4bc7-b967-5fc651d6ac43" providerId="ADAL" clId="{57F7A90C-48FC-490B-AE34-A1F134F09AA9}" dt="2021-06-25T14:09:09.719" v="533"/>
          <ac:spMkLst>
            <pc:docMk/>
            <pc:sldMk cId="3089565698" sldId="459"/>
            <ac:spMk id="26" creationId="{D0CF7149-8171-43B5-B874-26160D35673D}"/>
          </ac:spMkLst>
        </pc:spChg>
        <pc:spChg chg="add del mod">
          <ac:chgData name="James Freed" userId="e820e23c-cf27-4bc7-b967-5fc651d6ac43" providerId="ADAL" clId="{57F7A90C-48FC-490B-AE34-A1F134F09AA9}" dt="2021-06-25T14:09:09.719" v="533"/>
          <ac:spMkLst>
            <pc:docMk/>
            <pc:sldMk cId="3089565698" sldId="459"/>
            <ac:spMk id="28" creationId="{96566F52-60FD-4EF8-A2C1-6091D0664104}"/>
          </ac:spMkLst>
        </pc:spChg>
        <pc:spChg chg="add del mod">
          <ac:chgData name="James Freed" userId="e820e23c-cf27-4bc7-b967-5fc651d6ac43" providerId="ADAL" clId="{57F7A90C-48FC-490B-AE34-A1F134F09AA9}" dt="2021-06-25T14:09:09.719" v="533"/>
          <ac:spMkLst>
            <pc:docMk/>
            <pc:sldMk cId="3089565698" sldId="459"/>
            <ac:spMk id="29" creationId="{9829EB4C-F106-4458-8CD5-E6A3B0E742FE}"/>
          </ac:spMkLst>
        </pc:spChg>
        <pc:graphicFrameChg chg="add mod modGraphic">
          <ac:chgData name="James Freed" userId="e820e23c-cf27-4bc7-b967-5fc651d6ac43" providerId="ADAL" clId="{57F7A90C-48FC-490B-AE34-A1F134F09AA9}" dt="2021-06-25T14:08:19.868" v="519" actId="14100"/>
          <ac:graphicFrameMkLst>
            <pc:docMk/>
            <pc:sldMk cId="3089565698" sldId="459"/>
            <ac:graphicFrameMk id="19" creationId="{8CC93DE8-06CE-4EDB-8874-B8781372D8B8}"/>
          </ac:graphicFrameMkLst>
        </pc:graphicFrameChg>
        <pc:graphicFrameChg chg="add mod modGraphic">
          <ac:chgData name="James Freed" userId="e820e23c-cf27-4bc7-b967-5fc651d6ac43" providerId="ADAL" clId="{57F7A90C-48FC-490B-AE34-A1F134F09AA9}" dt="2021-06-25T14:09:46.892" v="552" actId="20577"/>
          <ac:graphicFrameMkLst>
            <pc:docMk/>
            <pc:sldMk cId="3089565698" sldId="459"/>
            <ac:graphicFrameMk id="21" creationId="{5B1CA835-D6C6-41FC-8EBA-59A342F68479}"/>
          </ac:graphicFrameMkLst>
        </pc:graphicFrameChg>
        <pc:graphicFrameChg chg="add del mod">
          <ac:chgData name="James Freed" userId="e820e23c-cf27-4bc7-b967-5fc651d6ac43" providerId="ADAL" clId="{57F7A90C-48FC-490B-AE34-A1F134F09AA9}" dt="2021-06-25T14:09:09.719" v="533"/>
          <ac:graphicFrameMkLst>
            <pc:docMk/>
            <pc:sldMk cId="3089565698" sldId="459"/>
            <ac:graphicFrameMk id="25" creationId="{2D83612E-CB91-457B-B2CF-10396487E093}"/>
          </ac:graphicFrameMkLst>
        </pc:graphicFrameChg>
        <pc:graphicFrameChg chg="add del mod">
          <ac:chgData name="James Freed" userId="e820e23c-cf27-4bc7-b967-5fc651d6ac43" providerId="ADAL" clId="{57F7A90C-48FC-490B-AE34-A1F134F09AA9}" dt="2021-06-25T14:09:09.719" v="533"/>
          <ac:graphicFrameMkLst>
            <pc:docMk/>
            <pc:sldMk cId="3089565698" sldId="459"/>
            <ac:graphicFrameMk id="27" creationId="{9AE2EAD0-3306-4CDD-B978-8FA5B6D09730}"/>
          </ac:graphicFrameMkLst>
        </pc:graphicFrameChg>
      </pc:sldChg>
      <pc:sldChg chg="addSp delSp modSp add mod">
        <pc:chgData name="James Freed" userId="e820e23c-cf27-4bc7-b967-5fc651d6ac43" providerId="ADAL" clId="{57F7A90C-48FC-490B-AE34-A1F134F09AA9}" dt="2021-06-25T15:26:54.889" v="804" actId="14100"/>
        <pc:sldMkLst>
          <pc:docMk/>
          <pc:sldMk cId="3626843053" sldId="460"/>
        </pc:sldMkLst>
        <pc:spChg chg="mod">
          <ac:chgData name="James Freed" userId="e820e23c-cf27-4bc7-b967-5fc651d6ac43" providerId="ADAL" clId="{57F7A90C-48FC-490B-AE34-A1F134F09AA9}" dt="2021-06-25T14:05:22.847" v="480" actId="20577"/>
          <ac:spMkLst>
            <pc:docMk/>
            <pc:sldMk cId="3626843053" sldId="460"/>
            <ac:spMk id="2" creationId="{6EAD3DB8-62F5-49C1-803E-71B7B8206E93}"/>
          </ac:spMkLst>
        </pc:spChg>
        <pc:spChg chg="mod">
          <ac:chgData name="James Freed" userId="e820e23c-cf27-4bc7-b967-5fc651d6ac43" providerId="ADAL" clId="{57F7A90C-48FC-490B-AE34-A1F134F09AA9}" dt="2021-06-25T14:13:23.762" v="636" actId="20577"/>
          <ac:spMkLst>
            <pc:docMk/>
            <pc:sldMk cId="3626843053" sldId="460"/>
            <ac:spMk id="3" creationId="{4F5E064C-EBA4-4D1B-88A9-F679430B1AFB}"/>
          </ac:spMkLst>
        </pc:spChg>
        <pc:picChg chg="add mod">
          <ac:chgData name="James Freed" userId="e820e23c-cf27-4bc7-b967-5fc651d6ac43" providerId="ADAL" clId="{57F7A90C-48FC-490B-AE34-A1F134F09AA9}" dt="2021-06-25T14:14:20.964" v="639" actId="1076"/>
          <ac:picMkLst>
            <pc:docMk/>
            <pc:sldMk cId="3626843053" sldId="460"/>
            <ac:picMk id="5" creationId="{081237CD-4FFF-4D0F-B1C9-E37470BD0F29}"/>
          </ac:picMkLst>
        </pc:picChg>
        <pc:picChg chg="add mod">
          <ac:chgData name="James Freed" userId="e820e23c-cf27-4bc7-b967-5fc651d6ac43" providerId="ADAL" clId="{57F7A90C-48FC-490B-AE34-A1F134F09AA9}" dt="2021-06-25T15:26:54.889" v="804" actId="14100"/>
          <ac:picMkLst>
            <pc:docMk/>
            <pc:sldMk cId="3626843053" sldId="460"/>
            <ac:picMk id="7" creationId="{96C8D83E-8349-4915-96C9-72049E8906F3}"/>
          </ac:picMkLst>
        </pc:picChg>
        <pc:picChg chg="add del mod">
          <ac:chgData name="James Freed" userId="e820e23c-cf27-4bc7-b967-5fc651d6ac43" providerId="ADAL" clId="{57F7A90C-48FC-490B-AE34-A1F134F09AA9}" dt="2021-06-25T14:11:42.576" v="596" actId="478"/>
          <ac:picMkLst>
            <pc:docMk/>
            <pc:sldMk cId="3626843053" sldId="460"/>
            <ac:picMk id="1026" creationId="{36734504-7094-4902-8807-FED42606253F}"/>
          </ac:picMkLst>
        </pc:picChg>
      </pc:sldChg>
      <pc:sldChg chg="addSp delSp modSp add mod">
        <pc:chgData name="James Freed" userId="e820e23c-cf27-4bc7-b967-5fc651d6ac43" providerId="ADAL" clId="{57F7A90C-48FC-490B-AE34-A1F134F09AA9}" dt="2021-06-25T14:24:46.685" v="701" actId="5793"/>
        <pc:sldMkLst>
          <pc:docMk/>
          <pc:sldMk cId="806331840" sldId="461"/>
        </pc:sldMkLst>
        <pc:spChg chg="mod">
          <ac:chgData name="James Freed" userId="e820e23c-cf27-4bc7-b967-5fc651d6ac43" providerId="ADAL" clId="{57F7A90C-48FC-490B-AE34-A1F134F09AA9}" dt="2021-06-25T14:24:41.608" v="697" actId="20577"/>
          <ac:spMkLst>
            <pc:docMk/>
            <pc:sldMk cId="806331840" sldId="461"/>
            <ac:spMk id="2" creationId="{6EAD3DB8-62F5-49C1-803E-71B7B8206E93}"/>
          </ac:spMkLst>
        </pc:spChg>
        <pc:spChg chg="mod">
          <ac:chgData name="James Freed" userId="e820e23c-cf27-4bc7-b967-5fc651d6ac43" providerId="ADAL" clId="{57F7A90C-48FC-490B-AE34-A1F134F09AA9}" dt="2021-06-25T14:24:46.685" v="701" actId="5793"/>
          <ac:spMkLst>
            <pc:docMk/>
            <pc:sldMk cId="806331840" sldId="461"/>
            <ac:spMk id="3" creationId="{4F5E064C-EBA4-4D1B-88A9-F679430B1AFB}"/>
          </ac:spMkLst>
        </pc:spChg>
        <pc:spChg chg="add mod">
          <ac:chgData name="James Freed" userId="e820e23c-cf27-4bc7-b967-5fc651d6ac43" providerId="ADAL" clId="{57F7A90C-48FC-490B-AE34-A1F134F09AA9}" dt="2021-06-25T14:24:07.175" v="684" actId="207"/>
          <ac:spMkLst>
            <pc:docMk/>
            <pc:sldMk cId="806331840" sldId="461"/>
            <ac:spMk id="10" creationId="{4967798E-FDAB-4766-BC4F-3667FC7CB998}"/>
          </ac:spMkLst>
        </pc:spChg>
        <pc:spChg chg="add del mod">
          <ac:chgData name="James Freed" userId="e820e23c-cf27-4bc7-b967-5fc651d6ac43" providerId="ADAL" clId="{57F7A90C-48FC-490B-AE34-A1F134F09AA9}" dt="2021-06-25T14:24:24.616" v="686"/>
          <ac:spMkLst>
            <pc:docMk/>
            <pc:sldMk cId="806331840" sldId="461"/>
            <ac:spMk id="12" creationId="{098E64C5-C6A5-4F45-9EF7-AE8F8F895C6E}"/>
          </ac:spMkLst>
        </pc:spChg>
        <pc:picChg chg="del">
          <ac:chgData name="James Freed" userId="e820e23c-cf27-4bc7-b967-5fc651d6ac43" providerId="ADAL" clId="{57F7A90C-48FC-490B-AE34-A1F134F09AA9}" dt="2021-06-25T14:23:01.618" v="674" actId="478"/>
          <ac:picMkLst>
            <pc:docMk/>
            <pc:sldMk cId="806331840" sldId="461"/>
            <ac:picMk id="5" creationId="{081237CD-4FFF-4D0F-B1C9-E37470BD0F29}"/>
          </ac:picMkLst>
        </pc:picChg>
        <pc:picChg chg="del">
          <ac:chgData name="James Freed" userId="e820e23c-cf27-4bc7-b967-5fc651d6ac43" providerId="ADAL" clId="{57F7A90C-48FC-490B-AE34-A1F134F09AA9}" dt="2021-06-25T14:22:58.809" v="673" actId="478"/>
          <ac:picMkLst>
            <pc:docMk/>
            <pc:sldMk cId="806331840" sldId="461"/>
            <ac:picMk id="7" creationId="{96C8D83E-8349-4915-96C9-72049E8906F3}"/>
          </ac:picMkLst>
        </pc:picChg>
        <pc:picChg chg="add mod">
          <ac:chgData name="James Freed" userId="e820e23c-cf27-4bc7-b967-5fc651d6ac43" providerId="ADAL" clId="{57F7A90C-48FC-490B-AE34-A1F134F09AA9}" dt="2021-06-25T14:24:07.175" v="684" actId="207"/>
          <ac:picMkLst>
            <pc:docMk/>
            <pc:sldMk cId="806331840" sldId="461"/>
            <ac:picMk id="9" creationId="{449B8970-DAFA-470E-8C44-3C3A43122251}"/>
          </ac:picMkLst>
        </pc:picChg>
        <pc:picChg chg="add del mod">
          <ac:chgData name="James Freed" userId="e820e23c-cf27-4bc7-b967-5fc651d6ac43" providerId="ADAL" clId="{57F7A90C-48FC-490B-AE34-A1F134F09AA9}" dt="2021-06-25T14:24:24.616" v="686"/>
          <ac:picMkLst>
            <pc:docMk/>
            <pc:sldMk cId="806331840" sldId="461"/>
            <ac:picMk id="11" creationId="{43C8A9A6-632F-4559-83EF-58C86327DD8B}"/>
          </ac:picMkLst>
        </pc:picChg>
      </pc:sldChg>
      <pc:sldChg chg="addSp delSp modSp add mod ord">
        <pc:chgData name="James Freed" userId="e820e23c-cf27-4bc7-b967-5fc651d6ac43" providerId="ADAL" clId="{57F7A90C-48FC-490B-AE34-A1F134F09AA9}" dt="2021-06-25T15:41:25.447" v="1008" actId="20577"/>
        <pc:sldMkLst>
          <pc:docMk/>
          <pc:sldMk cId="282708543" sldId="462"/>
        </pc:sldMkLst>
        <pc:spChg chg="mod">
          <ac:chgData name="James Freed" userId="e820e23c-cf27-4bc7-b967-5fc651d6ac43" providerId="ADAL" clId="{57F7A90C-48FC-490B-AE34-A1F134F09AA9}" dt="2021-06-25T14:24:36.106" v="693" actId="20577"/>
          <ac:spMkLst>
            <pc:docMk/>
            <pc:sldMk cId="282708543" sldId="462"/>
            <ac:spMk id="2" creationId="{6EAD3DB8-62F5-49C1-803E-71B7B8206E93}"/>
          </ac:spMkLst>
        </pc:spChg>
        <pc:spChg chg="mod">
          <ac:chgData name="James Freed" userId="e820e23c-cf27-4bc7-b967-5fc651d6ac43" providerId="ADAL" clId="{57F7A90C-48FC-490B-AE34-A1F134F09AA9}" dt="2021-06-25T15:41:25.447" v="1008" actId="20577"/>
          <ac:spMkLst>
            <pc:docMk/>
            <pc:sldMk cId="282708543" sldId="462"/>
            <ac:spMk id="3" creationId="{4F5E064C-EBA4-4D1B-88A9-F679430B1AFB}"/>
          </ac:spMkLst>
        </pc:spChg>
        <pc:spChg chg="del mod">
          <ac:chgData name="James Freed" userId="e820e23c-cf27-4bc7-b967-5fc651d6ac43" providerId="ADAL" clId="{57F7A90C-48FC-490B-AE34-A1F134F09AA9}" dt="2021-06-25T14:25:07.099" v="750" actId="478"/>
          <ac:spMkLst>
            <pc:docMk/>
            <pc:sldMk cId="282708543" sldId="462"/>
            <ac:spMk id="10" creationId="{4967798E-FDAB-4766-BC4F-3667FC7CB998}"/>
          </ac:spMkLst>
        </pc:spChg>
        <pc:spChg chg="add del mod">
          <ac:chgData name="James Freed" userId="e820e23c-cf27-4bc7-b967-5fc651d6ac43" providerId="ADAL" clId="{57F7A90C-48FC-490B-AE34-A1F134F09AA9}" dt="2021-06-25T14:26:16.613" v="763" actId="478"/>
          <ac:spMkLst>
            <pc:docMk/>
            <pc:sldMk cId="282708543" sldId="462"/>
            <ac:spMk id="11" creationId="{2587A7A3-8C53-4B97-86B4-3C3E420B0F12}"/>
          </ac:spMkLst>
        </pc:spChg>
        <pc:spChg chg="add mod">
          <ac:chgData name="James Freed" userId="e820e23c-cf27-4bc7-b967-5fc651d6ac43" providerId="ADAL" clId="{57F7A90C-48FC-490B-AE34-A1F134F09AA9}" dt="2021-06-25T14:29:00.861" v="796" actId="20577"/>
          <ac:spMkLst>
            <pc:docMk/>
            <pc:sldMk cId="282708543" sldId="462"/>
            <ac:spMk id="12" creationId="{A967F6ED-A8F2-47F8-BFAA-D740646746C7}"/>
          </ac:spMkLst>
        </pc:spChg>
        <pc:spChg chg="add mod">
          <ac:chgData name="James Freed" userId="e820e23c-cf27-4bc7-b967-5fc651d6ac43" providerId="ADAL" clId="{57F7A90C-48FC-490B-AE34-A1F134F09AA9}" dt="2021-06-25T14:28:12.098" v="769" actId="1076"/>
          <ac:spMkLst>
            <pc:docMk/>
            <pc:sldMk cId="282708543" sldId="462"/>
            <ac:spMk id="13" creationId="{D851BDEA-2705-475F-961A-E8CB043D10BC}"/>
          </ac:spMkLst>
        </pc:spChg>
        <pc:picChg chg="del">
          <ac:chgData name="James Freed" userId="e820e23c-cf27-4bc7-b967-5fc651d6ac43" providerId="ADAL" clId="{57F7A90C-48FC-490B-AE34-A1F134F09AA9}" dt="2021-06-25T14:24:59.898" v="745" actId="478"/>
          <ac:picMkLst>
            <pc:docMk/>
            <pc:sldMk cId="282708543" sldId="462"/>
            <ac:picMk id="9" creationId="{449B8970-DAFA-470E-8C44-3C3A43122251}"/>
          </ac:picMkLst>
        </pc:picChg>
        <pc:picChg chg="add mod">
          <ac:chgData name="James Freed" userId="e820e23c-cf27-4bc7-b967-5fc651d6ac43" providerId="ADAL" clId="{57F7A90C-48FC-490B-AE34-A1F134F09AA9}" dt="2021-06-25T15:25:36.511" v="798" actId="207"/>
          <ac:picMkLst>
            <pc:docMk/>
            <pc:sldMk cId="282708543" sldId="462"/>
            <ac:picMk id="14" creationId="{ABF52A58-D6C7-4125-8C49-EF51651830EA}"/>
          </ac:picMkLst>
        </pc:picChg>
        <pc:picChg chg="add del mod">
          <ac:chgData name="James Freed" userId="e820e23c-cf27-4bc7-b967-5fc651d6ac43" providerId="ADAL" clId="{57F7A90C-48FC-490B-AE34-A1F134F09AA9}" dt="2021-06-25T14:27:59.153" v="766" actId="478"/>
          <ac:picMkLst>
            <pc:docMk/>
            <pc:sldMk cId="282708543" sldId="462"/>
            <ac:picMk id="18" creationId="{ECABB1A9-B329-4D83-83B5-97531504513E}"/>
          </ac:picMkLst>
        </pc:picChg>
      </pc:sldChg>
      <pc:sldChg chg="addSp modSp add mod">
        <pc:chgData name="James Freed" userId="e820e23c-cf27-4bc7-b967-5fc651d6ac43" providerId="ADAL" clId="{57F7A90C-48FC-490B-AE34-A1F134F09AA9}" dt="2021-06-25T15:35:31.861" v="881" actId="167"/>
        <pc:sldMkLst>
          <pc:docMk/>
          <pc:sldMk cId="330399132" sldId="475"/>
        </pc:sldMkLst>
        <pc:spChg chg="add mod ord">
          <ac:chgData name="James Freed" userId="e820e23c-cf27-4bc7-b967-5fc651d6ac43" providerId="ADAL" clId="{57F7A90C-48FC-490B-AE34-A1F134F09AA9}" dt="2021-06-25T15:35:31.861" v="881" actId="167"/>
          <ac:spMkLst>
            <pc:docMk/>
            <pc:sldMk cId="330399132" sldId="475"/>
            <ac:spMk id="2" creationId="{F3D8CBC3-542F-449F-9457-577D7C46FC55}"/>
          </ac:spMkLst>
        </pc:spChg>
        <pc:spChg chg="mod">
          <ac:chgData name="James Freed" userId="e820e23c-cf27-4bc7-b967-5fc651d6ac43" providerId="ADAL" clId="{57F7A90C-48FC-490B-AE34-A1F134F09AA9}" dt="2021-06-25T15:32:24.574" v="840" actId="207"/>
          <ac:spMkLst>
            <pc:docMk/>
            <pc:sldMk cId="330399132" sldId="475"/>
            <ac:spMk id="5" creationId="{104BC873-3698-4348-ABB5-9B317427F123}"/>
          </ac:spMkLst>
        </pc:spChg>
        <pc:spChg chg="mod">
          <ac:chgData name="James Freed" userId="e820e23c-cf27-4bc7-b967-5fc651d6ac43" providerId="ADAL" clId="{57F7A90C-48FC-490B-AE34-A1F134F09AA9}" dt="2021-06-25T15:32:28.984" v="841" actId="207"/>
          <ac:spMkLst>
            <pc:docMk/>
            <pc:sldMk cId="330399132" sldId="475"/>
            <ac:spMk id="6" creationId="{309A286F-0D6C-4C2E-90AE-D70E6C0CB05D}"/>
          </ac:spMkLst>
        </pc:spChg>
        <pc:spChg chg="mod">
          <ac:chgData name="James Freed" userId="e820e23c-cf27-4bc7-b967-5fc651d6ac43" providerId="ADAL" clId="{57F7A90C-48FC-490B-AE34-A1F134F09AA9}" dt="2021-06-25T15:32:33.525" v="842" actId="207"/>
          <ac:spMkLst>
            <pc:docMk/>
            <pc:sldMk cId="330399132" sldId="475"/>
            <ac:spMk id="7" creationId="{9469B02D-B047-4253-8A4D-AD97513B0742}"/>
          </ac:spMkLst>
        </pc:spChg>
        <pc:spChg chg="mod">
          <ac:chgData name="James Freed" userId="e820e23c-cf27-4bc7-b967-5fc651d6ac43" providerId="ADAL" clId="{57F7A90C-48FC-490B-AE34-A1F134F09AA9}" dt="2021-06-25T15:32:56.503" v="844"/>
          <ac:spMkLst>
            <pc:docMk/>
            <pc:sldMk cId="330399132" sldId="475"/>
            <ac:spMk id="9" creationId="{19CC485A-C01E-4524-8346-66E26AD3CA73}"/>
          </ac:spMkLst>
        </pc:spChg>
        <pc:spChg chg="add mod">
          <ac:chgData name="James Freed" userId="e820e23c-cf27-4bc7-b967-5fc651d6ac43" providerId="ADAL" clId="{57F7A90C-48FC-490B-AE34-A1F134F09AA9}" dt="2021-06-25T15:33:33.121" v="868" actId="20577"/>
          <ac:spMkLst>
            <pc:docMk/>
            <pc:sldMk cId="330399132" sldId="475"/>
            <ac:spMk id="11" creationId="{F38E5DDF-7012-45EC-BB06-24E6E9EDC0C2}"/>
          </ac:spMkLst>
        </pc:spChg>
        <pc:grpChg chg="add mod ord">
          <ac:chgData name="James Freed" userId="e820e23c-cf27-4bc7-b967-5fc651d6ac43" providerId="ADAL" clId="{57F7A90C-48FC-490B-AE34-A1F134F09AA9}" dt="2021-06-25T15:33:06.308" v="846" actId="167"/>
          <ac:grpSpMkLst>
            <pc:docMk/>
            <pc:sldMk cId="330399132" sldId="475"/>
            <ac:grpSpMk id="8" creationId="{3A03C47C-4FC7-4AA5-8E52-79A4D8E47E57}"/>
          </ac:grpSpMkLst>
        </pc:grpChg>
        <pc:graphicFrameChg chg="mod">
          <ac:chgData name="James Freed" userId="e820e23c-cf27-4bc7-b967-5fc651d6ac43" providerId="ADAL" clId="{57F7A90C-48FC-490B-AE34-A1F134F09AA9}" dt="2021-06-25T15:33:57.895" v="874" actId="20577"/>
          <ac:graphicFrameMkLst>
            <pc:docMk/>
            <pc:sldMk cId="330399132" sldId="475"/>
            <ac:graphicFrameMk id="4" creationId="{EA2D60D1-E9D3-4041-8744-CB5856CC6E4B}"/>
          </ac:graphicFrameMkLst>
        </pc:graphicFrameChg>
        <pc:picChg chg="mod">
          <ac:chgData name="James Freed" userId="e820e23c-cf27-4bc7-b967-5fc651d6ac43" providerId="ADAL" clId="{57F7A90C-48FC-490B-AE34-A1F134F09AA9}" dt="2021-06-25T15:32:56.503" v="844"/>
          <ac:picMkLst>
            <pc:docMk/>
            <pc:sldMk cId="330399132" sldId="475"/>
            <ac:picMk id="10" creationId="{F91BBC0B-7F5B-4A8A-B39D-C8F3B96F2E06}"/>
          </ac:picMkLst>
        </pc:picChg>
      </pc:sldChg>
      <pc:sldChg chg="add del">
        <pc:chgData name="James Freed" userId="e820e23c-cf27-4bc7-b967-5fc651d6ac43" providerId="ADAL" clId="{57F7A90C-48FC-490B-AE34-A1F134F09AA9}" dt="2021-06-25T15:33:17.038" v="847" actId="47"/>
        <pc:sldMkLst>
          <pc:docMk/>
          <pc:sldMk cId="2804625492" sldId="476"/>
        </pc:sldMkLst>
      </pc:sldChg>
      <pc:sldMasterChg chg="delSldLayout">
        <pc:chgData name="James Freed" userId="e820e23c-cf27-4bc7-b967-5fc651d6ac43" providerId="ADAL" clId="{57F7A90C-48FC-490B-AE34-A1F134F09AA9}" dt="2021-06-25T15:26:12.408" v="802" actId="47"/>
        <pc:sldMasterMkLst>
          <pc:docMk/>
          <pc:sldMasterMk cId="3068837604" sldId="2147483733"/>
        </pc:sldMasterMkLst>
        <pc:sldLayoutChg chg="del">
          <pc:chgData name="James Freed" userId="e820e23c-cf27-4bc7-b967-5fc651d6ac43" providerId="ADAL" clId="{57F7A90C-48FC-490B-AE34-A1F134F09AA9}" dt="2021-06-25T15:26:12.408" v="802" actId="47"/>
          <pc:sldLayoutMkLst>
            <pc:docMk/>
            <pc:sldMasterMk cId="3068837604" sldId="2147483733"/>
            <pc:sldLayoutMk cId="991130271" sldId="214748377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92AFB-097E-439D-AE9F-FE4AE05C175B}" type="doc">
      <dgm:prSet loTypeId="urn:microsoft.com/office/officeart/2005/8/layout/hierarchy2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6D1D4CD-A37D-485C-B77C-0294102DBAFA}">
      <dgm:prSet phldrT="[Text]" custT="1"/>
      <dgm:spPr>
        <a:solidFill>
          <a:srgbClr val="4168A3"/>
        </a:solidFill>
      </dgm:spPr>
      <dgm:t>
        <a:bodyPr/>
        <a:lstStyle/>
        <a:p>
          <a:r>
            <a:rPr lang="en-US" sz="1050" dirty="0"/>
            <a:t>Digital ready</a:t>
          </a:r>
        </a:p>
      </dgm:t>
    </dgm:pt>
    <dgm:pt modelId="{C3AA3867-C9B7-41F5-93DA-0A0A737DB632}" type="parTrans" cxnId="{4AE622C7-3F79-40A8-951D-997EC38EEF36}">
      <dgm:prSet/>
      <dgm:spPr/>
      <dgm:t>
        <a:bodyPr/>
        <a:lstStyle/>
        <a:p>
          <a:endParaRPr lang="en-US" sz="1050"/>
        </a:p>
      </dgm:t>
    </dgm:pt>
    <dgm:pt modelId="{00CB1CBE-D528-4640-B644-CDC3BB32AB32}" type="sibTrans" cxnId="{4AE622C7-3F79-40A8-951D-997EC38EEF36}">
      <dgm:prSet/>
      <dgm:spPr/>
      <dgm:t>
        <a:bodyPr/>
        <a:lstStyle/>
        <a:p>
          <a:endParaRPr lang="en-US" sz="1050"/>
        </a:p>
      </dgm:t>
    </dgm:pt>
    <dgm:pt modelId="{E58E7045-DA55-4E5B-8FFF-737C9666B181}">
      <dgm:prSet phldrT="[Text]" custT="1"/>
      <dgm:spPr>
        <a:solidFill>
          <a:srgbClr val="4168A3"/>
        </a:solidFill>
      </dgm:spPr>
      <dgm:t>
        <a:bodyPr/>
        <a:lstStyle/>
        <a:p>
          <a:r>
            <a:rPr lang="en-US" sz="1050" dirty="0"/>
            <a:t>Digitally willing</a:t>
          </a:r>
        </a:p>
      </dgm:t>
    </dgm:pt>
    <dgm:pt modelId="{CB26D0FF-C9BD-40ED-8145-9FA134FE5453}" type="parTrans" cxnId="{7A587CBA-FF95-45DB-B0B7-3F0043AB40D7}">
      <dgm:prSet custT="1"/>
      <dgm:spPr>
        <a:ln>
          <a:solidFill>
            <a:srgbClr val="4168A3"/>
          </a:solidFill>
        </a:ln>
      </dgm:spPr>
      <dgm:t>
        <a:bodyPr/>
        <a:lstStyle/>
        <a:p>
          <a:endParaRPr lang="en-US" sz="1050"/>
        </a:p>
      </dgm:t>
    </dgm:pt>
    <dgm:pt modelId="{4B61F6E4-6E2C-4334-926C-109F9BE89B80}" type="sibTrans" cxnId="{7A587CBA-FF95-45DB-B0B7-3F0043AB40D7}">
      <dgm:prSet/>
      <dgm:spPr/>
      <dgm:t>
        <a:bodyPr/>
        <a:lstStyle/>
        <a:p>
          <a:endParaRPr lang="en-US" sz="1050"/>
        </a:p>
      </dgm:t>
    </dgm:pt>
    <dgm:pt modelId="{AACFBD4B-E536-4BF5-B4D1-20EEC7A53112}">
      <dgm:prSet phldrT="[Text]" custT="1"/>
      <dgm:spPr>
        <a:solidFill>
          <a:srgbClr val="4168A3"/>
        </a:solidFill>
      </dgm:spPr>
      <dgm:t>
        <a:bodyPr/>
        <a:lstStyle/>
        <a:p>
          <a:r>
            <a:rPr lang="en-US" sz="1050" dirty="0"/>
            <a:t>Individual attitudes</a:t>
          </a:r>
        </a:p>
      </dgm:t>
    </dgm:pt>
    <dgm:pt modelId="{EDE40833-2677-49FB-BFF4-19D7990FC5D2}" type="parTrans" cxnId="{EBC9F502-64BE-4637-8F6D-03719BE2C1B4}">
      <dgm:prSet custT="1"/>
      <dgm:spPr>
        <a:ln>
          <a:solidFill>
            <a:srgbClr val="4168A3"/>
          </a:solidFill>
        </a:ln>
      </dgm:spPr>
      <dgm:t>
        <a:bodyPr/>
        <a:lstStyle/>
        <a:p>
          <a:endParaRPr lang="en-US" sz="1050"/>
        </a:p>
      </dgm:t>
    </dgm:pt>
    <dgm:pt modelId="{677924DF-2864-4766-848A-24193D768531}" type="sibTrans" cxnId="{EBC9F502-64BE-4637-8F6D-03719BE2C1B4}">
      <dgm:prSet/>
      <dgm:spPr/>
      <dgm:t>
        <a:bodyPr/>
        <a:lstStyle/>
        <a:p>
          <a:endParaRPr lang="en-US" sz="1050"/>
        </a:p>
      </dgm:t>
    </dgm:pt>
    <dgm:pt modelId="{99291B98-050C-498E-A242-5974D5D0CBC3}">
      <dgm:prSet phldrT="[Text]" custT="1"/>
      <dgm:spPr>
        <a:solidFill>
          <a:srgbClr val="4168A3"/>
        </a:solidFill>
      </dgm:spPr>
      <dgm:t>
        <a:bodyPr/>
        <a:lstStyle/>
        <a:p>
          <a:r>
            <a:rPr lang="en-US" sz="1050" dirty="0"/>
            <a:t>Culture</a:t>
          </a:r>
        </a:p>
      </dgm:t>
    </dgm:pt>
    <dgm:pt modelId="{E02C5823-99A9-4EA4-9A4A-0F10334B97BB}" type="parTrans" cxnId="{3F09023F-4238-45BB-88EE-7811BE3E56B7}">
      <dgm:prSet custT="1"/>
      <dgm:spPr>
        <a:ln>
          <a:solidFill>
            <a:srgbClr val="4168A3"/>
          </a:solidFill>
        </a:ln>
      </dgm:spPr>
      <dgm:t>
        <a:bodyPr/>
        <a:lstStyle/>
        <a:p>
          <a:endParaRPr lang="en-US" sz="1050"/>
        </a:p>
      </dgm:t>
    </dgm:pt>
    <dgm:pt modelId="{07ED989E-563E-4020-B885-177914284889}" type="sibTrans" cxnId="{3F09023F-4238-45BB-88EE-7811BE3E56B7}">
      <dgm:prSet/>
      <dgm:spPr/>
      <dgm:t>
        <a:bodyPr/>
        <a:lstStyle/>
        <a:p>
          <a:endParaRPr lang="en-US" sz="1050"/>
        </a:p>
      </dgm:t>
    </dgm:pt>
    <dgm:pt modelId="{7BB70733-C386-4EA2-8949-733421133719}">
      <dgm:prSet phldrT="[Text]" custT="1"/>
      <dgm:spPr>
        <a:solidFill>
          <a:srgbClr val="4168A3"/>
        </a:solidFill>
      </dgm:spPr>
      <dgm:t>
        <a:bodyPr/>
        <a:lstStyle/>
        <a:p>
          <a:r>
            <a:rPr lang="en-US" sz="1050" dirty="0"/>
            <a:t>Digitally able</a:t>
          </a:r>
        </a:p>
      </dgm:t>
    </dgm:pt>
    <dgm:pt modelId="{415E9348-52FE-4CC6-A6D1-AAA5839B0F9E}" type="parTrans" cxnId="{C24EBC48-CE8C-4ED2-830E-4FB452D1F116}">
      <dgm:prSet custT="1"/>
      <dgm:spPr>
        <a:ln>
          <a:solidFill>
            <a:srgbClr val="4168A3"/>
          </a:solidFill>
        </a:ln>
      </dgm:spPr>
      <dgm:t>
        <a:bodyPr/>
        <a:lstStyle/>
        <a:p>
          <a:endParaRPr lang="en-US" sz="1050"/>
        </a:p>
      </dgm:t>
    </dgm:pt>
    <dgm:pt modelId="{7141E1A8-3631-407D-9C65-D81BFCAB91C8}" type="sibTrans" cxnId="{C24EBC48-CE8C-4ED2-830E-4FB452D1F116}">
      <dgm:prSet/>
      <dgm:spPr/>
      <dgm:t>
        <a:bodyPr/>
        <a:lstStyle/>
        <a:p>
          <a:endParaRPr lang="en-US" sz="1050"/>
        </a:p>
      </dgm:t>
    </dgm:pt>
    <dgm:pt modelId="{E3CA8732-A71A-4EB4-8D3F-D3265F78E82E}">
      <dgm:prSet phldrT="[Text]" custT="1"/>
      <dgm:spPr>
        <a:solidFill>
          <a:srgbClr val="4168A3"/>
        </a:solidFill>
      </dgm:spPr>
      <dgm:t>
        <a:bodyPr/>
        <a:lstStyle/>
        <a:p>
          <a:r>
            <a:rPr lang="en-US" sz="1050" dirty="0"/>
            <a:t>Individual  Skills</a:t>
          </a:r>
        </a:p>
      </dgm:t>
    </dgm:pt>
    <dgm:pt modelId="{3843CE4C-88BD-4811-9621-B08F5D3CF7CF}" type="parTrans" cxnId="{9A6D19BC-8073-4BFD-85E5-72BB49B2E17C}">
      <dgm:prSet custT="1"/>
      <dgm:spPr>
        <a:ln>
          <a:solidFill>
            <a:srgbClr val="4168A3"/>
          </a:solidFill>
        </a:ln>
      </dgm:spPr>
      <dgm:t>
        <a:bodyPr/>
        <a:lstStyle/>
        <a:p>
          <a:endParaRPr lang="en-US" sz="1050"/>
        </a:p>
      </dgm:t>
    </dgm:pt>
    <dgm:pt modelId="{A8BC67B1-A401-4ED3-96B1-A4ECFA8FC4E7}" type="sibTrans" cxnId="{9A6D19BC-8073-4BFD-85E5-72BB49B2E17C}">
      <dgm:prSet/>
      <dgm:spPr/>
      <dgm:t>
        <a:bodyPr/>
        <a:lstStyle/>
        <a:p>
          <a:endParaRPr lang="en-US" sz="1050"/>
        </a:p>
      </dgm:t>
    </dgm:pt>
    <dgm:pt modelId="{4298DC47-00D3-4F35-B91A-00C7C248E1BA}">
      <dgm:prSet phldrT="[Text]" custT="1"/>
      <dgm:spPr>
        <a:solidFill>
          <a:srgbClr val="4168A3"/>
        </a:solidFill>
      </dgm:spPr>
      <dgm:t>
        <a:bodyPr/>
        <a:lstStyle/>
        <a:p>
          <a:r>
            <a:rPr lang="en-US" sz="1050" dirty="0"/>
            <a:t>Data and Technology</a:t>
          </a:r>
        </a:p>
      </dgm:t>
    </dgm:pt>
    <dgm:pt modelId="{FE0CC993-F31C-4EA7-9CE1-C0ABDF5F79A8}" type="parTrans" cxnId="{AB3D39B5-DC7B-4A22-BEF0-7D8958868F88}">
      <dgm:prSet custT="1"/>
      <dgm:spPr>
        <a:ln>
          <a:solidFill>
            <a:srgbClr val="4168A3"/>
          </a:solidFill>
        </a:ln>
      </dgm:spPr>
      <dgm:t>
        <a:bodyPr/>
        <a:lstStyle/>
        <a:p>
          <a:endParaRPr lang="en-US" sz="1050"/>
        </a:p>
      </dgm:t>
    </dgm:pt>
    <dgm:pt modelId="{E05E00B9-295B-4609-9B47-23554194EC95}" type="sibTrans" cxnId="{AB3D39B5-DC7B-4A22-BEF0-7D8958868F88}">
      <dgm:prSet/>
      <dgm:spPr/>
      <dgm:t>
        <a:bodyPr/>
        <a:lstStyle/>
        <a:p>
          <a:endParaRPr lang="en-US" sz="1050"/>
        </a:p>
      </dgm:t>
    </dgm:pt>
    <dgm:pt modelId="{197E1453-965B-4361-95D9-FF9770E96F81}" type="pres">
      <dgm:prSet presAssocID="{CCA92AFB-097E-439D-AE9F-FE4AE05C175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05E8235-F6B2-45C4-8783-A879BDB1A834}" type="pres">
      <dgm:prSet presAssocID="{26D1D4CD-A37D-485C-B77C-0294102DBAFA}" presName="root1" presStyleCnt="0"/>
      <dgm:spPr/>
    </dgm:pt>
    <dgm:pt modelId="{55BCA7B7-B3D1-4336-849C-77E4277E15C0}" type="pres">
      <dgm:prSet presAssocID="{26D1D4CD-A37D-485C-B77C-0294102DBAFA}" presName="LevelOneTextNode" presStyleLbl="node0" presStyleIdx="0" presStyleCnt="1">
        <dgm:presLayoutVars>
          <dgm:chPref val="3"/>
        </dgm:presLayoutVars>
      </dgm:prSet>
      <dgm:spPr/>
    </dgm:pt>
    <dgm:pt modelId="{6532DF22-C108-4695-8246-6FE6D768EDDE}" type="pres">
      <dgm:prSet presAssocID="{26D1D4CD-A37D-485C-B77C-0294102DBAFA}" presName="level2hierChild" presStyleCnt="0"/>
      <dgm:spPr/>
    </dgm:pt>
    <dgm:pt modelId="{804CA91B-E47B-41E4-8BC8-851B02DDC865}" type="pres">
      <dgm:prSet presAssocID="{CB26D0FF-C9BD-40ED-8145-9FA134FE5453}" presName="conn2-1" presStyleLbl="parChTrans1D2" presStyleIdx="0" presStyleCnt="2"/>
      <dgm:spPr/>
    </dgm:pt>
    <dgm:pt modelId="{9D9A044E-18A9-4EE1-B1A3-F7F6D7E33C39}" type="pres">
      <dgm:prSet presAssocID="{CB26D0FF-C9BD-40ED-8145-9FA134FE5453}" presName="connTx" presStyleLbl="parChTrans1D2" presStyleIdx="0" presStyleCnt="2"/>
      <dgm:spPr/>
    </dgm:pt>
    <dgm:pt modelId="{6739A34D-3996-4859-828D-ADC5217F59BA}" type="pres">
      <dgm:prSet presAssocID="{E58E7045-DA55-4E5B-8FFF-737C9666B181}" presName="root2" presStyleCnt="0"/>
      <dgm:spPr/>
    </dgm:pt>
    <dgm:pt modelId="{CF42F1DC-B18A-451C-ABE2-BD25DD4800F5}" type="pres">
      <dgm:prSet presAssocID="{E58E7045-DA55-4E5B-8FFF-737C9666B181}" presName="LevelTwoTextNode" presStyleLbl="node2" presStyleIdx="0" presStyleCnt="2">
        <dgm:presLayoutVars>
          <dgm:chPref val="3"/>
        </dgm:presLayoutVars>
      </dgm:prSet>
      <dgm:spPr/>
    </dgm:pt>
    <dgm:pt modelId="{2A2B8A4F-DE8B-43CA-9AC4-CCD5A4AB3D40}" type="pres">
      <dgm:prSet presAssocID="{E58E7045-DA55-4E5B-8FFF-737C9666B181}" presName="level3hierChild" presStyleCnt="0"/>
      <dgm:spPr/>
    </dgm:pt>
    <dgm:pt modelId="{4C25A26A-2EE0-43C6-B343-A52DDB07D8E7}" type="pres">
      <dgm:prSet presAssocID="{EDE40833-2677-49FB-BFF4-19D7990FC5D2}" presName="conn2-1" presStyleLbl="parChTrans1D3" presStyleIdx="0" presStyleCnt="4"/>
      <dgm:spPr/>
    </dgm:pt>
    <dgm:pt modelId="{2EB8A8E6-5D02-4189-B7E1-70C6A530370D}" type="pres">
      <dgm:prSet presAssocID="{EDE40833-2677-49FB-BFF4-19D7990FC5D2}" presName="connTx" presStyleLbl="parChTrans1D3" presStyleIdx="0" presStyleCnt="4"/>
      <dgm:spPr/>
    </dgm:pt>
    <dgm:pt modelId="{85C66DDB-8FA8-41DC-8B0A-077974A69B27}" type="pres">
      <dgm:prSet presAssocID="{AACFBD4B-E536-4BF5-B4D1-20EEC7A53112}" presName="root2" presStyleCnt="0"/>
      <dgm:spPr/>
    </dgm:pt>
    <dgm:pt modelId="{57732A6C-4E55-4CCB-9F6A-64B0E8C9B449}" type="pres">
      <dgm:prSet presAssocID="{AACFBD4B-E536-4BF5-B4D1-20EEC7A53112}" presName="LevelTwoTextNode" presStyleLbl="node3" presStyleIdx="0" presStyleCnt="4" custLinFactNeighborX="-1060" custLinFactNeighborY="99101">
        <dgm:presLayoutVars>
          <dgm:chPref val="3"/>
        </dgm:presLayoutVars>
      </dgm:prSet>
      <dgm:spPr/>
    </dgm:pt>
    <dgm:pt modelId="{E674B0BC-0CD1-4B70-9320-1FE6E5E11C1C}" type="pres">
      <dgm:prSet presAssocID="{AACFBD4B-E536-4BF5-B4D1-20EEC7A53112}" presName="level3hierChild" presStyleCnt="0"/>
      <dgm:spPr/>
    </dgm:pt>
    <dgm:pt modelId="{526B87EE-4017-488E-897D-188C7F91B061}" type="pres">
      <dgm:prSet presAssocID="{E02C5823-99A9-4EA4-9A4A-0F10334B97BB}" presName="conn2-1" presStyleLbl="parChTrans1D3" presStyleIdx="1" presStyleCnt="4"/>
      <dgm:spPr/>
    </dgm:pt>
    <dgm:pt modelId="{59BF9CB0-4B8D-4443-9699-BA4F35465CC6}" type="pres">
      <dgm:prSet presAssocID="{E02C5823-99A9-4EA4-9A4A-0F10334B97BB}" presName="connTx" presStyleLbl="parChTrans1D3" presStyleIdx="1" presStyleCnt="4"/>
      <dgm:spPr/>
    </dgm:pt>
    <dgm:pt modelId="{A447AAD9-714B-48CC-83BD-F4563B4B11FA}" type="pres">
      <dgm:prSet presAssocID="{99291B98-050C-498E-A242-5974D5D0CBC3}" presName="root2" presStyleCnt="0"/>
      <dgm:spPr/>
    </dgm:pt>
    <dgm:pt modelId="{74BB3EB9-0E23-42B7-949C-8E809CFCC890}" type="pres">
      <dgm:prSet presAssocID="{99291B98-050C-498E-A242-5974D5D0CBC3}" presName="LevelTwoTextNode" presStyleLbl="node3" presStyleIdx="1" presStyleCnt="4" custLinFactY="-40297" custLinFactNeighborX="3141" custLinFactNeighborY="-100000">
        <dgm:presLayoutVars>
          <dgm:chPref val="3"/>
        </dgm:presLayoutVars>
      </dgm:prSet>
      <dgm:spPr/>
    </dgm:pt>
    <dgm:pt modelId="{59C07648-3F86-4D2E-A7CC-C441E6F361C0}" type="pres">
      <dgm:prSet presAssocID="{99291B98-050C-498E-A242-5974D5D0CBC3}" presName="level3hierChild" presStyleCnt="0"/>
      <dgm:spPr/>
    </dgm:pt>
    <dgm:pt modelId="{C1B29889-7459-458A-8129-96AEF2F25352}" type="pres">
      <dgm:prSet presAssocID="{415E9348-52FE-4CC6-A6D1-AAA5839B0F9E}" presName="conn2-1" presStyleLbl="parChTrans1D2" presStyleIdx="1" presStyleCnt="2"/>
      <dgm:spPr/>
    </dgm:pt>
    <dgm:pt modelId="{109D7D8D-5917-453F-B2C4-3B5AAB391BF7}" type="pres">
      <dgm:prSet presAssocID="{415E9348-52FE-4CC6-A6D1-AAA5839B0F9E}" presName="connTx" presStyleLbl="parChTrans1D2" presStyleIdx="1" presStyleCnt="2"/>
      <dgm:spPr/>
    </dgm:pt>
    <dgm:pt modelId="{34F294CE-07F2-4DF5-810C-1E8ECDA3FC43}" type="pres">
      <dgm:prSet presAssocID="{7BB70733-C386-4EA2-8949-733421133719}" presName="root2" presStyleCnt="0"/>
      <dgm:spPr/>
    </dgm:pt>
    <dgm:pt modelId="{930DC3E1-0423-418A-950C-40C27BC14F52}" type="pres">
      <dgm:prSet presAssocID="{7BB70733-C386-4EA2-8949-733421133719}" presName="LevelTwoTextNode" presStyleLbl="node2" presStyleIdx="1" presStyleCnt="2">
        <dgm:presLayoutVars>
          <dgm:chPref val="3"/>
        </dgm:presLayoutVars>
      </dgm:prSet>
      <dgm:spPr/>
    </dgm:pt>
    <dgm:pt modelId="{C9D766D6-9F29-4A56-9705-4934B73F8D01}" type="pres">
      <dgm:prSet presAssocID="{7BB70733-C386-4EA2-8949-733421133719}" presName="level3hierChild" presStyleCnt="0"/>
      <dgm:spPr/>
    </dgm:pt>
    <dgm:pt modelId="{BCA30EF9-D96E-4C1B-AF1D-900F0CD864A0}" type="pres">
      <dgm:prSet presAssocID="{3843CE4C-88BD-4811-9621-B08F5D3CF7CF}" presName="conn2-1" presStyleLbl="parChTrans1D3" presStyleIdx="2" presStyleCnt="4"/>
      <dgm:spPr/>
    </dgm:pt>
    <dgm:pt modelId="{A85F69EB-5633-47F0-A6BC-70194E445807}" type="pres">
      <dgm:prSet presAssocID="{3843CE4C-88BD-4811-9621-B08F5D3CF7CF}" presName="connTx" presStyleLbl="parChTrans1D3" presStyleIdx="2" presStyleCnt="4"/>
      <dgm:spPr/>
    </dgm:pt>
    <dgm:pt modelId="{67A156D5-1C1C-4395-B3CB-E1ED7E063AB9}" type="pres">
      <dgm:prSet presAssocID="{E3CA8732-A71A-4EB4-8D3F-D3265F78E82E}" presName="root2" presStyleCnt="0"/>
      <dgm:spPr/>
    </dgm:pt>
    <dgm:pt modelId="{98F16F08-E73D-4669-86AD-85E5787F53F8}" type="pres">
      <dgm:prSet presAssocID="{E3CA8732-A71A-4EB4-8D3F-D3265F78E82E}" presName="LevelTwoTextNode" presStyleLbl="node3" presStyleIdx="2" presStyleCnt="4">
        <dgm:presLayoutVars>
          <dgm:chPref val="3"/>
        </dgm:presLayoutVars>
      </dgm:prSet>
      <dgm:spPr/>
    </dgm:pt>
    <dgm:pt modelId="{46B3A715-D683-44D2-AC25-5FD02DE47F96}" type="pres">
      <dgm:prSet presAssocID="{E3CA8732-A71A-4EB4-8D3F-D3265F78E82E}" presName="level3hierChild" presStyleCnt="0"/>
      <dgm:spPr/>
    </dgm:pt>
    <dgm:pt modelId="{7987F9E9-2BFC-4C36-8472-8238138C220B}" type="pres">
      <dgm:prSet presAssocID="{FE0CC993-F31C-4EA7-9CE1-C0ABDF5F79A8}" presName="conn2-1" presStyleLbl="parChTrans1D3" presStyleIdx="3" presStyleCnt="4"/>
      <dgm:spPr/>
    </dgm:pt>
    <dgm:pt modelId="{DB8DA950-25F0-48B2-88F1-D272440C6FBF}" type="pres">
      <dgm:prSet presAssocID="{FE0CC993-F31C-4EA7-9CE1-C0ABDF5F79A8}" presName="connTx" presStyleLbl="parChTrans1D3" presStyleIdx="3" presStyleCnt="4"/>
      <dgm:spPr/>
    </dgm:pt>
    <dgm:pt modelId="{61233DEB-B557-4CBC-8B0F-B0F0C395EB0C}" type="pres">
      <dgm:prSet presAssocID="{4298DC47-00D3-4F35-B91A-00C7C248E1BA}" presName="root2" presStyleCnt="0"/>
      <dgm:spPr/>
    </dgm:pt>
    <dgm:pt modelId="{F2B3AD66-01D2-4BA4-A220-8646F5840D42}" type="pres">
      <dgm:prSet presAssocID="{4298DC47-00D3-4F35-B91A-00C7C248E1BA}" presName="LevelTwoTextNode" presStyleLbl="node3" presStyleIdx="3" presStyleCnt="4">
        <dgm:presLayoutVars>
          <dgm:chPref val="3"/>
        </dgm:presLayoutVars>
      </dgm:prSet>
      <dgm:spPr/>
    </dgm:pt>
    <dgm:pt modelId="{1837F447-576D-4A40-A1DE-2B9FD4BD163B}" type="pres">
      <dgm:prSet presAssocID="{4298DC47-00D3-4F35-B91A-00C7C248E1BA}" presName="level3hierChild" presStyleCnt="0"/>
      <dgm:spPr/>
    </dgm:pt>
  </dgm:ptLst>
  <dgm:cxnLst>
    <dgm:cxn modelId="{EBC9F502-64BE-4637-8F6D-03719BE2C1B4}" srcId="{E58E7045-DA55-4E5B-8FFF-737C9666B181}" destId="{AACFBD4B-E536-4BF5-B4D1-20EEC7A53112}" srcOrd="0" destOrd="0" parTransId="{EDE40833-2677-49FB-BFF4-19D7990FC5D2}" sibTransId="{677924DF-2864-4766-848A-24193D768531}"/>
    <dgm:cxn modelId="{F11AAA2F-9C53-48E3-AB64-5EDD3044642A}" type="presOf" srcId="{3843CE4C-88BD-4811-9621-B08F5D3CF7CF}" destId="{BCA30EF9-D96E-4C1B-AF1D-900F0CD864A0}" srcOrd="0" destOrd="0" presId="urn:microsoft.com/office/officeart/2005/8/layout/hierarchy2"/>
    <dgm:cxn modelId="{9A11A331-9DAF-478C-AC54-4212EB6EEDE8}" type="presOf" srcId="{CCA92AFB-097E-439D-AE9F-FE4AE05C175B}" destId="{197E1453-965B-4361-95D9-FF9770E96F81}" srcOrd="0" destOrd="0" presId="urn:microsoft.com/office/officeart/2005/8/layout/hierarchy2"/>
    <dgm:cxn modelId="{E8924539-0067-4AFC-B4B5-C3673F398746}" type="presOf" srcId="{CB26D0FF-C9BD-40ED-8145-9FA134FE5453}" destId="{9D9A044E-18A9-4EE1-B1A3-F7F6D7E33C39}" srcOrd="1" destOrd="0" presId="urn:microsoft.com/office/officeart/2005/8/layout/hierarchy2"/>
    <dgm:cxn modelId="{3F09023F-4238-45BB-88EE-7811BE3E56B7}" srcId="{E58E7045-DA55-4E5B-8FFF-737C9666B181}" destId="{99291B98-050C-498E-A242-5974D5D0CBC3}" srcOrd="1" destOrd="0" parTransId="{E02C5823-99A9-4EA4-9A4A-0F10334B97BB}" sibTransId="{07ED989E-563E-4020-B885-177914284889}"/>
    <dgm:cxn modelId="{D4A37F5D-6FDE-4C39-9548-90D18348BF8A}" type="presOf" srcId="{26D1D4CD-A37D-485C-B77C-0294102DBAFA}" destId="{55BCA7B7-B3D1-4336-849C-77E4277E15C0}" srcOrd="0" destOrd="0" presId="urn:microsoft.com/office/officeart/2005/8/layout/hierarchy2"/>
    <dgm:cxn modelId="{9062E560-8F8D-4D32-B2B3-E2D84A941FD5}" type="presOf" srcId="{E02C5823-99A9-4EA4-9A4A-0F10334B97BB}" destId="{59BF9CB0-4B8D-4443-9699-BA4F35465CC6}" srcOrd="1" destOrd="0" presId="urn:microsoft.com/office/officeart/2005/8/layout/hierarchy2"/>
    <dgm:cxn modelId="{9F833866-2E64-430E-9B08-D5C2539D58F6}" type="presOf" srcId="{7BB70733-C386-4EA2-8949-733421133719}" destId="{930DC3E1-0423-418A-950C-40C27BC14F52}" srcOrd="0" destOrd="0" presId="urn:microsoft.com/office/officeart/2005/8/layout/hierarchy2"/>
    <dgm:cxn modelId="{C24EBC48-CE8C-4ED2-830E-4FB452D1F116}" srcId="{26D1D4CD-A37D-485C-B77C-0294102DBAFA}" destId="{7BB70733-C386-4EA2-8949-733421133719}" srcOrd="1" destOrd="0" parTransId="{415E9348-52FE-4CC6-A6D1-AAA5839B0F9E}" sibTransId="{7141E1A8-3631-407D-9C65-D81BFCAB91C8}"/>
    <dgm:cxn modelId="{AF26AE73-E593-40BA-B125-9A133F14887C}" type="presOf" srcId="{EDE40833-2677-49FB-BFF4-19D7990FC5D2}" destId="{4C25A26A-2EE0-43C6-B343-A52DDB07D8E7}" srcOrd="0" destOrd="0" presId="urn:microsoft.com/office/officeart/2005/8/layout/hierarchy2"/>
    <dgm:cxn modelId="{C3EF6178-4A18-4A67-9445-D9730B6BC39A}" type="presOf" srcId="{E02C5823-99A9-4EA4-9A4A-0F10334B97BB}" destId="{526B87EE-4017-488E-897D-188C7F91B061}" srcOrd="0" destOrd="0" presId="urn:microsoft.com/office/officeart/2005/8/layout/hierarchy2"/>
    <dgm:cxn modelId="{15736879-F023-4497-A4E0-3FC3EC08872E}" type="presOf" srcId="{415E9348-52FE-4CC6-A6D1-AAA5839B0F9E}" destId="{109D7D8D-5917-453F-B2C4-3B5AAB391BF7}" srcOrd="1" destOrd="0" presId="urn:microsoft.com/office/officeart/2005/8/layout/hierarchy2"/>
    <dgm:cxn modelId="{1F5A795A-7C59-493A-A589-0811D8D85117}" type="presOf" srcId="{CB26D0FF-C9BD-40ED-8145-9FA134FE5453}" destId="{804CA91B-E47B-41E4-8BC8-851B02DDC865}" srcOrd="0" destOrd="0" presId="urn:microsoft.com/office/officeart/2005/8/layout/hierarchy2"/>
    <dgm:cxn modelId="{2185D75A-0A57-416D-9E3A-D246854305D6}" type="presOf" srcId="{4298DC47-00D3-4F35-B91A-00C7C248E1BA}" destId="{F2B3AD66-01D2-4BA4-A220-8646F5840D42}" srcOrd="0" destOrd="0" presId="urn:microsoft.com/office/officeart/2005/8/layout/hierarchy2"/>
    <dgm:cxn modelId="{257C6B8C-3045-4187-B114-226942CD259F}" type="presOf" srcId="{99291B98-050C-498E-A242-5974D5D0CBC3}" destId="{74BB3EB9-0E23-42B7-949C-8E809CFCC890}" srcOrd="0" destOrd="0" presId="urn:microsoft.com/office/officeart/2005/8/layout/hierarchy2"/>
    <dgm:cxn modelId="{86EA7EA7-A103-4510-811A-B5507C86C090}" type="presOf" srcId="{AACFBD4B-E536-4BF5-B4D1-20EEC7A53112}" destId="{57732A6C-4E55-4CCB-9F6A-64B0E8C9B449}" srcOrd="0" destOrd="0" presId="urn:microsoft.com/office/officeart/2005/8/layout/hierarchy2"/>
    <dgm:cxn modelId="{1874CEAD-B058-4791-9804-97C47D5AA133}" type="presOf" srcId="{EDE40833-2677-49FB-BFF4-19D7990FC5D2}" destId="{2EB8A8E6-5D02-4189-B7E1-70C6A530370D}" srcOrd="1" destOrd="0" presId="urn:microsoft.com/office/officeart/2005/8/layout/hierarchy2"/>
    <dgm:cxn modelId="{74293FAE-9FD2-4492-AB12-EEBFACF91899}" type="presOf" srcId="{E3CA8732-A71A-4EB4-8D3F-D3265F78E82E}" destId="{98F16F08-E73D-4669-86AD-85E5787F53F8}" srcOrd="0" destOrd="0" presId="urn:microsoft.com/office/officeart/2005/8/layout/hierarchy2"/>
    <dgm:cxn modelId="{A208DCB4-AD00-44C4-AEBF-9D54B53A9062}" type="presOf" srcId="{FE0CC993-F31C-4EA7-9CE1-C0ABDF5F79A8}" destId="{DB8DA950-25F0-48B2-88F1-D272440C6FBF}" srcOrd="1" destOrd="0" presId="urn:microsoft.com/office/officeart/2005/8/layout/hierarchy2"/>
    <dgm:cxn modelId="{AB3D39B5-DC7B-4A22-BEF0-7D8958868F88}" srcId="{7BB70733-C386-4EA2-8949-733421133719}" destId="{4298DC47-00D3-4F35-B91A-00C7C248E1BA}" srcOrd="1" destOrd="0" parTransId="{FE0CC993-F31C-4EA7-9CE1-C0ABDF5F79A8}" sibTransId="{E05E00B9-295B-4609-9B47-23554194EC95}"/>
    <dgm:cxn modelId="{7A587CBA-FF95-45DB-B0B7-3F0043AB40D7}" srcId="{26D1D4CD-A37D-485C-B77C-0294102DBAFA}" destId="{E58E7045-DA55-4E5B-8FFF-737C9666B181}" srcOrd="0" destOrd="0" parTransId="{CB26D0FF-C9BD-40ED-8145-9FA134FE5453}" sibTransId="{4B61F6E4-6E2C-4334-926C-109F9BE89B80}"/>
    <dgm:cxn modelId="{9A6D19BC-8073-4BFD-85E5-72BB49B2E17C}" srcId="{7BB70733-C386-4EA2-8949-733421133719}" destId="{E3CA8732-A71A-4EB4-8D3F-D3265F78E82E}" srcOrd="0" destOrd="0" parTransId="{3843CE4C-88BD-4811-9621-B08F5D3CF7CF}" sibTransId="{A8BC67B1-A401-4ED3-96B1-A4ECFA8FC4E7}"/>
    <dgm:cxn modelId="{4AE622C7-3F79-40A8-951D-997EC38EEF36}" srcId="{CCA92AFB-097E-439D-AE9F-FE4AE05C175B}" destId="{26D1D4CD-A37D-485C-B77C-0294102DBAFA}" srcOrd="0" destOrd="0" parTransId="{C3AA3867-C9B7-41F5-93DA-0A0A737DB632}" sibTransId="{00CB1CBE-D528-4640-B644-CDC3BB32AB32}"/>
    <dgm:cxn modelId="{30244BCB-D6CF-44F2-9914-1733CA4E61C7}" type="presOf" srcId="{E58E7045-DA55-4E5B-8FFF-737C9666B181}" destId="{CF42F1DC-B18A-451C-ABE2-BD25DD4800F5}" srcOrd="0" destOrd="0" presId="urn:microsoft.com/office/officeart/2005/8/layout/hierarchy2"/>
    <dgm:cxn modelId="{ADD8CCD4-3F1A-454A-A9A3-C6DF582AA7D5}" type="presOf" srcId="{415E9348-52FE-4CC6-A6D1-AAA5839B0F9E}" destId="{C1B29889-7459-458A-8129-96AEF2F25352}" srcOrd="0" destOrd="0" presId="urn:microsoft.com/office/officeart/2005/8/layout/hierarchy2"/>
    <dgm:cxn modelId="{41EAD7E1-521D-4F9B-A404-9AE92E1143C5}" type="presOf" srcId="{3843CE4C-88BD-4811-9621-B08F5D3CF7CF}" destId="{A85F69EB-5633-47F0-A6BC-70194E445807}" srcOrd="1" destOrd="0" presId="urn:microsoft.com/office/officeart/2005/8/layout/hierarchy2"/>
    <dgm:cxn modelId="{A6BEE3F7-DD32-4622-9558-4DE16F1155ED}" type="presOf" srcId="{FE0CC993-F31C-4EA7-9CE1-C0ABDF5F79A8}" destId="{7987F9E9-2BFC-4C36-8472-8238138C220B}" srcOrd="0" destOrd="0" presId="urn:microsoft.com/office/officeart/2005/8/layout/hierarchy2"/>
    <dgm:cxn modelId="{7261D890-FB04-4586-A4A2-21D48BA475FF}" type="presParOf" srcId="{197E1453-965B-4361-95D9-FF9770E96F81}" destId="{605E8235-F6B2-45C4-8783-A879BDB1A834}" srcOrd="0" destOrd="0" presId="urn:microsoft.com/office/officeart/2005/8/layout/hierarchy2"/>
    <dgm:cxn modelId="{A6D3AD04-11EB-4F56-8598-971143A71F60}" type="presParOf" srcId="{605E8235-F6B2-45C4-8783-A879BDB1A834}" destId="{55BCA7B7-B3D1-4336-849C-77E4277E15C0}" srcOrd="0" destOrd="0" presId="urn:microsoft.com/office/officeart/2005/8/layout/hierarchy2"/>
    <dgm:cxn modelId="{1127ECAF-0D65-4A5A-B9BC-F5B46C222275}" type="presParOf" srcId="{605E8235-F6B2-45C4-8783-A879BDB1A834}" destId="{6532DF22-C108-4695-8246-6FE6D768EDDE}" srcOrd="1" destOrd="0" presId="urn:microsoft.com/office/officeart/2005/8/layout/hierarchy2"/>
    <dgm:cxn modelId="{2893C8DB-957A-428A-81DA-276DB2327D55}" type="presParOf" srcId="{6532DF22-C108-4695-8246-6FE6D768EDDE}" destId="{804CA91B-E47B-41E4-8BC8-851B02DDC865}" srcOrd="0" destOrd="0" presId="urn:microsoft.com/office/officeart/2005/8/layout/hierarchy2"/>
    <dgm:cxn modelId="{0D53D15F-498A-487A-B5E3-8AE6794070D1}" type="presParOf" srcId="{804CA91B-E47B-41E4-8BC8-851B02DDC865}" destId="{9D9A044E-18A9-4EE1-B1A3-F7F6D7E33C39}" srcOrd="0" destOrd="0" presId="urn:microsoft.com/office/officeart/2005/8/layout/hierarchy2"/>
    <dgm:cxn modelId="{DE1A4265-7BD2-45EF-9221-8026A07C2709}" type="presParOf" srcId="{6532DF22-C108-4695-8246-6FE6D768EDDE}" destId="{6739A34D-3996-4859-828D-ADC5217F59BA}" srcOrd="1" destOrd="0" presId="urn:microsoft.com/office/officeart/2005/8/layout/hierarchy2"/>
    <dgm:cxn modelId="{AF6ACA86-5D68-47D3-B8FC-C4726AF51C03}" type="presParOf" srcId="{6739A34D-3996-4859-828D-ADC5217F59BA}" destId="{CF42F1DC-B18A-451C-ABE2-BD25DD4800F5}" srcOrd="0" destOrd="0" presId="urn:microsoft.com/office/officeart/2005/8/layout/hierarchy2"/>
    <dgm:cxn modelId="{346669FE-7F98-485D-B477-4121E57A5F46}" type="presParOf" srcId="{6739A34D-3996-4859-828D-ADC5217F59BA}" destId="{2A2B8A4F-DE8B-43CA-9AC4-CCD5A4AB3D40}" srcOrd="1" destOrd="0" presId="urn:microsoft.com/office/officeart/2005/8/layout/hierarchy2"/>
    <dgm:cxn modelId="{0F6B13D7-39B1-421D-A7E5-A22D1B34E144}" type="presParOf" srcId="{2A2B8A4F-DE8B-43CA-9AC4-CCD5A4AB3D40}" destId="{4C25A26A-2EE0-43C6-B343-A52DDB07D8E7}" srcOrd="0" destOrd="0" presId="urn:microsoft.com/office/officeart/2005/8/layout/hierarchy2"/>
    <dgm:cxn modelId="{47AE7210-CC22-4596-A17C-1AB26B1F3E00}" type="presParOf" srcId="{4C25A26A-2EE0-43C6-B343-A52DDB07D8E7}" destId="{2EB8A8E6-5D02-4189-B7E1-70C6A530370D}" srcOrd="0" destOrd="0" presId="urn:microsoft.com/office/officeart/2005/8/layout/hierarchy2"/>
    <dgm:cxn modelId="{86F86A24-F993-45E3-840C-CE33C53FD3B2}" type="presParOf" srcId="{2A2B8A4F-DE8B-43CA-9AC4-CCD5A4AB3D40}" destId="{85C66DDB-8FA8-41DC-8B0A-077974A69B27}" srcOrd="1" destOrd="0" presId="urn:microsoft.com/office/officeart/2005/8/layout/hierarchy2"/>
    <dgm:cxn modelId="{4BBC1FA0-5B7E-4FF7-B9BA-EF07BC526B51}" type="presParOf" srcId="{85C66DDB-8FA8-41DC-8B0A-077974A69B27}" destId="{57732A6C-4E55-4CCB-9F6A-64B0E8C9B449}" srcOrd="0" destOrd="0" presId="urn:microsoft.com/office/officeart/2005/8/layout/hierarchy2"/>
    <dgm:cxn modelId="{B4C7A67B-57E0-48AB-BF33-A1A9DCBE46C2}" type="presParOf" srcId="{85C66DDB-8FA8-41DC-8B0A-077974A69B27}" destId="{E674B0BC-0CD1-4B70-9320-1FE6E5E11C1C}" srcOrd="1" destOrd="0" presId="urn:microsoft.com/office/officeart/2005/8/layout/hierarchy2"/>
    <dgm:cxn modelId="{555B5F6B-B49E-4722-98B3-38A318136A6E}" type="presParOf" srcId="{2A2B8A4F-DE8B-43CA-9AC4-CCD5A4AB3D40}" destId="{526B87EE-4017-488E-897D-188C7F91B061}" srcOrd="2" destOrd="0" presId="urn:microsoft.com/office/officeart/2005/8/layout/hierarchy2"/>
    <dgm:cxn modelId="{8BE2F24F-D06C-465F-8C64-55A54CCE8887}" type="presParOf" srcId="{526B87EE-4017-488E-897D-188C7F91B061}" destId="{59BF9CB0-4B8D-4443-9699-BA4F35465CC6}" srcOrd="0" destOrd="0" presId="urn:microsoft.com/office/officeart/2005/8/layout/hierarchy2"/>
    <dgm:cxn modelId="{D86601CA-0594-49C5-88FF-87D6033DCC2F}" type="presParOf" srcId="{2A2B8A4F-DE8B-43CA-9AC4-CCD5A4AB3D40}" destId="{A447AAD9-714B-48CC-83BD-F4563B4B11FA}" srcOrd="3" destOrd="0" presId="urn:microsoft.com/office/officeart/2005/8/layout/hierarchy2"/>
    <dgm:cxn modelId="{732B5130-6D70-4BA0-8239-84F56D7127FD}" type="presParOf" srcId="{A447AAD9-714B-48CC-83BD-F4563B4B11FA}" destId="{74BB3EB9-0E23-42B7-949C-8E809CFCC890}" srcOrd="0" destOrd="0" presId="urn:microsoft.com/office/officeart/2005/8/layout/hierarchy2"/>
    <dgm:cxn modelId="{2FCD5170-8EF3-4AB3-8EDB-8F89C0FB4677}" type="presParOf" srcId="{A447AAD9-714B-48CC-83BD-F4563B4B11FA}" destId="{59C07648-3F86-4D2E-A7CC-C441E6F361C0}" srcOrd="1" destOrd="0" presId="urn:microsoft.com/office/officeart/2005/8/layout/hierarchy2"/>
    <dgm:cxn modelId="{1DC1A5CB-7732-4647-BC00-404DCAFFE44F}" type="presParOf" srcId="{6532DF22-C108-4695-8246-6FE6D768EDDE}" destId="{C1B29889-7459-458A-8129-96AEF2F25352}" srcOrd="2" destOrd="0" presId="urn:microsoft.com/office/officeart/2005/8/layout/hierarchy2"/>
    <dgm:cxn modelId="{97BFC502-89FB-4814-963F-304A7C5DD208}" type="presParOf" srcId="{C1B29889-7459-458A-8129-96AEF2F25352}" destId="{109D7D8D-5917-453F-B2C4-3B5AAB391BF7}" srcOrd="0" destOrd="0" presId="urn:microsoft.com/office/officeart/2005/8/layout/hierarchy2"/>
    <dgm:cxn modelId="{84128D1A-4F77-45BC-AF9F-99B78D3F1B6E}" type="presParOf" srcId="{6532DF22-C108-4695-8246-6FE6D768EDDE}" destId="{34F294CE-07F2-4DF5-810C-1E8ECDA3FC43}" srcOrd="3" destOrd="0" presId="urn:microsoft.com/office/officeart/2005/8/layout/hierarchy2"/>
    <dgm:cxn modelId="{27F2675A-9342-4D93-A25A-49EC1E4EEDD1}" type="presParOf" srcId="{34F294CE-07F2-4DF5-810C-1E8ECDA3FC43}" destId="{930DC3E1-0423-418A-950C-40C27BC14F52}" srcOrd="0" destOrd="0" presId="urn:microsoft.com/office/officeart/2005/8/layout/hierarchy2"/>
    <dgm:cxn modelId="{91DAC867-F846-4BBF-A898-5E87083FCFE9}" type="presParOf" srcId="{34F294CE-07F2-4DF5-810C-1E8ECDA3FC43}" destId="{C9D766D6-9F29-4A56-9705-4934B73F8D01}" srcOrd="1" destOrd="0" presId="urn:microsoft.com/office/officeart/2005/8/layout/hierarchy2"/>
    <dgm:cxn modelId="{FCB7BF4E-C380-4A73-8F82-6C8E66D88177}" type="presParOf" srcId="{C9D766D6-9F29-4A56-9705-4934B73F8D01}" destId="{BCA30EF9-D96E-4C1B-AF1D-900F0CD864A0}" srcOrd="0" destOrd="0" presId="urn:microsoft.com/office/officeart/2005/8/layout/hierarchy2"/>
    <dgm:cxn modelId="{8CC76115-B282-414D-9DED-642710F91E0C}" type="presParOf" srcId="{BCA30EF9-D96E-4C1B-AF1D-900F0CD864A0}" destId="{A85F69EB-5633-47F0-A6BC-70194E445807}" srcOrd="0" destOrd="0" presId="urn:microsoft.com/office/officeart/2005/8/layout/hierarchy2"/>
    <dgm:cxn modelId="{6CAB13BB-63CC-47DD-8DE3-9DCDED84B986}" type="presParOf" srcId="{C9D766D6-9F29-4A56-9705-4934B73F8D01}" destId="{67A156D5-1C1C-4395-B3CB-E1ED7E063AB9}" srcOrd="1" destOrd="0" presId="urn:microsoft.com/office/officeart/2005/8/layout/hierarchy2"/>
    <dgm:cxn modelId="{F7F2B242-FD30-4F3F-A014-88D498DB2CF3}" type="presParOf" srcId="{67A156D5-1C1C-4395-B3CB-E1ED7E063AB9}" destId="{98F16F08-E73D-4669-86AD-85E5787F53F8}" srcOrd="0" destOrd="0" presId="urn:microsoft.com/office/officeart/2005/8/layout/hierarchy2"/>
    <dgm:cxn modelId="{D107B1D7-CE4B-42D3-94F0-2C12CDC44A3D}" type="presParOf" srcId="{67A156D5-1C1C-4395-B3CB-E1ED7E063AB9}" destId="{46B3A715-D683-44D2-AC25-5FD02DE47F96}" srcOrd="1" destOrd="0" presId="urn:microsoft.com/office/officeart/2005/8/layout/hierarchy2"/>
    <dgm:cxn modelId="{06E36D0F-7981-470B-BDC0-EF435F83E5FF}" type="presParOf" srcId="{C9D766D6-9F29-4A56-9705-4934B73F8D01}" destId="{7987F9E9-2BFC-4C36-8472-8238138C220B}" srcOrd="2" destOrd="0" presId="urn:microsoft.com/office/officeart/2005/8/layout/hierarchy2"/>
    <dgm:cxn modelId="{CA2DA75E-B77D-482D-BF02-B0287252240F}" type="presParOf" srcId="{7987F9E9-2BFC-4C36-8472-8238138C220B}" destId="{DB8DA950-25F0-48B2-88F1-D272440C6FBF}" srcOrd="0" destOrd="0" presId="urn:microsoft.com/office/officeart/2005/8/layout/hierarchy2"/>
    <dgm:cxn modelId="{D8655A49-14FE-41EE-8E72-61345D22E8CB}" type="presParOf" srcId="{C9D766D6-9F29-4A56-9705-4934B73F8D01}" destId="{61233DEB-B557-4CBC-8B0F-B0F0C395EB0C}" srcOrd="3" destOrd="0" presId="urn:microsoft.com/office/officeart/2005/8/layout/hierarchy2"/>
    <dgm:cxn modelId="{7E9D4A91-3A6B-4C35-A5AB-614181A80CFD}" type="presParOf" srcId="{61233DEB-B557-4CBC-8B0F-B0F0C395EB0C}" destId="{F2B3AD66-01D2-4BA4-A220-8646F5840D42}" srcOrd="0" destOrd="0" presId="urn:microsoft.com/office/officeart/2005/8/layout/hierarchy2"/>
    <dgm:cxn modelId="{C976562F-1133-47CA-B360-D214C23AB3CB}" type="presParOf" srcId="{61233DEB-B557-4CBC-8B0F-B0F0C395EB0C}" destId="{1837F447-576D-4A40-A1DE-2B9FD4BD163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6BC319-1266-4313-BFF7-802B091DCCD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EAE6BE4-9261-4D04-B7F2-AC5FEA7FFCD6}">
      <dgm:prSet phldrT="[Text]" custT="1"/>
      <dgm:spPr/>
      <dgm:t>
        <a:bodyPr/>
        <a:lstStyle/>
        <a:p>
          <a:r>
            <a:rPr lang="en-GB" sz="3600" dirty="0"/>
            <a:t>Support for Digital Experts</a:t>
          </a:r>
        </a:p>
      </dgm:t>
    </dgm:pt>
    <dgm:pt modelId="{CCB4CBA5-7E0D-400C-87D2-AC60F690E43C}" type="parTrans" cxnId="{E6C73619-20C2-43A7-ACE3-0DA1185FE8ED}">
      <dgm:prSet/>
      <dgm:spPr/>
      <dgm:t>
        <a:bodyPr/>
        <a:lstStyle/>
        <a:p>
          <a:endParaRPr lang="en-GB"/>
        </a:p>
      </dgm:t>
    </dgm:pt>
    <dgm:pt modelId="{B61FB325-4BA6-4F85-857E-C082F28D0783}" type="sibTrans" cxnId="{E6C73619-20C2-43A7-ACE3-0DA1185FE8ED}">
      <dgm:prSet/>
      <dgm:spPr/>
      <dgm:t>
        <a:bodyPr/>
        <a:lstStyle/>
        <a:p>
          <a:endParaRPr lang="en-GB"/>
        </a:p>
      </dgm:t>
    </dgm:pt>
    <dgm:pt modelId="{DD61115B-E09C-41A1-B6FF-DE30A9751B1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rgbClr val="FF0000"/>
              </a:solidFill>
            </a:rPr>
            <a:t>Who: </a:t>
          </a:r>
          <a:r>
            <a:rPr lang="en-US" dirty="0"/>
            <a:t>The professional bodies</a:t>
          </a:r>
        </a:p>
        <a:p>
          <a:pPr>
            <a:buFont typeface="Arial" panose="020B0604020202020204" pitchFamily="34" charset="0"/>
            <a:buChar char="•"/>
          </a:pPr>
          <a:r>
            <a:rPr lang="en-GB" b="1" dirty="0">
              <a:solidFill>
                <a:srgbClr val="FF0000"/>
              </a:solidFill>
            </a:rPr>
            <a:t>Co-ordinated by: </a:t>
          </a:r>
          <a:r>
            <a:rPr lang="en-GB" dirty="0"/>
            <a:t>FEDIP/ </a:t>
          </a:r>
          <a:r>
            <a:rPr lang="en-GB" dirty="0" err="1"/>
            <a:t>HoPs</a:t>
          </a:r>
          <a:endParaRPr lang="en-GB" dirty="0"/>
        </a:p>
        <a:p>
          <a:pPr>
            <a:buFont typeface="Arial" panose="020B0604020202020204" pitchFamily="34" charset="0"/>
            <a:buChar char="•"/>
          </a:pPr>
          <a:r>
            <a:rPr lang="en-GB" u="sng" dirty="0"/>
            <a:t>What will we solve?</a:t>
          </a:r>
        </a:p>
        <a:p>
          <a:pPr>
            <a:buFont typeface="Arial" panose="020B0604020202020204" pitchFamily="34" charset="0"/>
            <a:buChar char="•"/>
          </a:pPr>
          <a:r>
            <a:rPr lang="en-GB" dirty="0"/>
            <a:t>Describe who digital staff are</a:t>
          </a:r>
        </a:p>
        <a:p>
          <a:pPr>
            <a:buFont typeface="Arial" panose="020B0604020202020204" pitchFamily="34" charset="0"/>
            <a:buChar char="•"/>
          </a:pPr>
          <a:r>
            <a:rPr lang="en-GB" dirty="0"/>
            <a:t>Create a common language for capabilities across professions</a:t>
          </a:r>
        </a:p>
        <a:p>
          <a:pPr>
            <a:buFont typeface="Arial" panose="020B0604020202020204" pitchFamily="34" charset="0"/>
            <a:buChar char="•"/>
          </a:pPr>
          <a:r>
            <a:rPr lang="en-GB" dirty="0"/>
            <a:t>Set a bar for digital roles</a:t>
          </a:r>
        </a:p>
        <a:p>
          <a:pPr>
            <a:buFont typeface="Arial" panose="020B0604020202020204" pitchFamily="34" charset="0"/>
            <a:buChar char="•"/>
          </a:pPr>
          <a:r>
            <a:rPr lang="en-GB" dirty="0"/>
            <a:t>Provide a route to assess digital staff against that bar</a:t>
          </a:r>
        </a:p>
        <a:p>
          <a:pPr>
            <a:buFont typeface="Arial" panose="020B0604020202020204" pitchFamily="34" charset="0"/>
            <a:buChar char="•"/>
          </a:pPr>
          <a:r>
            <a:rPr lang="en-GB" dirty="0"/>
            <a:t>Create career routes</a:t>
          </a:r>
        </a:p>
      </dgm:t>
    </dgm:pt>
    <dgm:pt modelId="{B663D848-FE22-4F75-ABA1-76EA60B6A808}" type="parTrans" cxnId="{0B96CF6E-A59C-4415-89DB-66A3D5F29F6A}">
      <dgm:prSet/>
      <dgm:spPr/>
      <dgm:t>
        <a:bodyPr/>
        <a:lstStyle/>
        <a:p>
          <a:endParaRPr lang="en-GB"/>
        </a:p>
      </dgm:t>
    </dgm:pt>
    <dgm:pt modelId="{686BA899-614B-4FE6-8588-4CC6DA40D9A4}" type="sibTrans" cxnId="{0B96CF6E-A59C-4415-89DB-66A3D5F29F6A}">
      <dgm:prSet/>
      <dgm:spPr/>
      <dgm:t>
        <a:bodyPr/>
        <a:lstStyle/>
        <a:p>
          <a:endParaRPr lang="en-GB"/>
        </a:p>
      </dgm:t>
    </dgm:pt>
    <dgm:pt modelId="{839654EC-3F47-414A-BFB7-2E56E4DA9384}">
      <dgm:prSet phldrT="[Text]"/>
      <dgm:spPr/>
      <dgm:t>
        <a:bodyPr/>
        <a:lstStyle/>
        <a:p>
          <a:pPr>
            <a:buNone/>
          </a:pPr>
          <a:r>
            <a:rPr lang="en-US" b="1" dirty="0">
              <a:solidFill>
                <a:srgbClr val="FF0000"/>
              </a:solidFill>
            </a:rPr>
            <a:t>Who: </a:t>
          </a:r>
          <a:r>
            <a:rPr lang="en-US" dirty="0"/>
            <a:t>Learning providers</a:t>
          </a:r>
        </a:p>
        <a:p>
          <a:pPr>
            <a:buNone/>
          </a:pPr>
          <a:r>
            <a:rPr lang="en-GB" b="1" dirty="0">
              <a:solidFill>
                <a:srgbClr val="FF0000"/>
              </a:solidFill>
            </a:rPr>
            <a:t>Co-ordinated by: </a:t>
          </a:r>
          <a:r>
            <a:rPr lang="en-GB" dirty="0"/>
            <a:t>NHS Digital Academy</a:t>
          </a:r>
        </a:p>
        <a:p>
          <a:pPr>
            <a:buNone/>
          </a:pPr>
          <a:r>
            <a:rPr lang="en-GB" u="sng" dirty="0"/>
            <a:t>What will we solve?</a:t>
          </a:r>
        </a:p>
        <a:p>
          <a:pPr>
            <a:buNone/>
          </a:pPr>
          <a:r>
            <a:rPr lang="en-GB" dirty="0"/>
            <a:t>Identify learning offers for professional groups at all levels</a:t>
          </a:r>
        </a:p>
        <a:p>
          <a:pPr>
            <a:buNone/>
          </a:pPr>
          <a:r>
            <a:rPr lang="en-GB" dirty="0"/>
            <a:t>Create a way to accredit learning through professional bodies</a:t>
          </a:r>
        </a:p>
        <a:p>
          <a:pPr>
            <a:buNone/>
          </a:pPr>
          <a:r>
            <a:rPr lang="en-GB" dirty="0"/>
            <a:t>Delivery of core learning and signposting to additional learning</a:t>
          </a:r>
        </a:p>
      </dgm:t>
    </dgm:pt>
    <dgm:pt modelId="{9BC66AF8-EBF3-46D6-8EFA-E26C549E20E0}" type="parTrans" cxnId="{15B2688F-205A-4D2E-A5EA-FEB2989AAB79}">
      <dgm:prSet/>
      <dgm:spPr/>
      <dgm:t>
        <a:bodyPr/>
        <a:lstStyle/>
        <a:p>
          <a:endParaRPr lang="en-GB"/>
        </a:p>
      </dgm:t>
    </dgm:pt>
    <dgm:pt modelId="{C73E0F53-27CF-473D-9BEF-91E0BFE1AE34}" type="sibTrans" cxnId="{15B2688F-205A-4D2E-A5EA-FEB2989AAB79}">
      <dgm:prSet/>
      <dgm:spPr/>
      <dgm:t>
        <a:bodyPr/>
        <a:lstStyle/>
        <a:p>
          <a:endParaRPr lang="en-GB"/>
        </a:p>
      </dgm:t>
    </dgm:pt>
    <dgm:pt modelId="{E0A5A069-2771-45C7-A354-7E8A964246EA}">
      <dgm:prSet phldrT="[Text]"/>
      <dgm:spPr/>
      <dgm:t>
        <a:bodyPr/>
        <a:lstStyle/>
        <a:p>
          <a:pPr>
            <a:buNone/>
          </a:pPr>
          <a:r>
            <a:rPr lang="en-US" b="1" dirty="0">
              <a:solidFill>
                <a:srgbClr val="FF0000"/>
              </a:solidFill>
            </a:rPr>
            <a:t>Who: </a:t>
          </a:r>
          <a:r>
            <a:rPr lang="en-US" dirty="0"/>
            <a:t>Communities and networks</a:t>
          </a:r>
        </a:p>
        <a:p>
          <a:pPr>
            <a:buNone/>
          </a:pPr>
          <a:r>
            <a:rPr lang="en-GB" b="1" dirty="0">
              <a:solidFill>
                <a:srgbClr val="FF0000"/>
              </a:solidFill>
            </a:rPr>
            <a:t>Co-ordinated by: </a:t>
          </a:r>
          <a:r>
            <a:rPr lang="en-GB" dirty="0"/>
            <a:t>FEDIP/ ISDNs</a:t>
          </a:r>
        </a:p>
        <a:p>
          <a:pPr>
            <a:buNone/>
          </a:pPr>
          <a:r>
            <a:rPr lang="en-GB" u="sng" dirty="0"/>
            <a:t>What will we solve?</a:t>
          </a:r>
        </a:p>
        <a:p>
          <a:pPr>
            <a:buNone/>
          </a:pPr>
          <a:r>
            <a:rPr lang="en-GB" dirty="0"/>
            <a:t>Help signpost and maintain diversity of communities, particularly for less well served groups</a:t>
          </a:r>
        </a:p>
        <a:p>
          <a:pPr>
            <a:buNone/>
          </a:pPr>
          <a:r>
            <a:rPr lang="en-GB" dirty="0"/>
            <a:t>Help organisations understand how to use the NHS Digital Academy and the FEDIP professional bodies to support all digital staff to develop</a:t>
          </a:r>
        </a:p>
      </dgm:t>
    </dgm:pt>
    <dgm:pt modelId="{191DE2BE-BD29-460F-A7C2-A93DC7984040}" type="parTrans" cxnId="{25890CB8-5F1A-49F1-8F71-32D809A0A934}">
      <dgm:prSet/>
      <dgm:spPr/>
      <dgm:t>
        <a:bodyPr/>
        <a:lstStyle/>
        <a:p>
          <a:endParaRPr lang="en-GB"/>
        </a:p>
      </dgm:t>
    </dgm:pt>
    <dgm:pt modelId="{4AC27F2C-F322-4B73-B416-0BCFA8603542}" type="sibTrans" cxnId="{25890CB8-5F1A-49F1-8F71-32D809A0A934}">
      <dgm:prSet/>
      <dgm:spPr/>
      <dgm:t>
        <a:bodyPr/>
        <a:lstStyle/>
        <a:p>
          <a:endParaRPr lang="en-GB"/>
        </a:p>
      </dgm:t>
    </dgm:pt>
    <dgm:pt modelId="{6EDAE841-5FBE-4CE7-B9E1-8BB39B90C49C}" type="pres">
      <dgm:prSet presAssocID="{DC6BC319-1266-4313-BFF7-802B091DCCD9}" presName="composite" presStyleCnt="0">
        <dgm:presLayoutVars>
          <dgm:chMax val="1"/>
          <dgm:dir/>
          <dgm:resizeHandles val="exact"/>
        </dgm:presLayoutVars>
      </dgm:prSet>
      <dgm:spPr/>
    </dgm:pt>
    <dgm:pt modelId="{B5BB00E9-E17F-46FE-A85A-0D97FA12884F}" type="pres">
      <dgm:prSet presAssocID="{CEAE6BE4-9261-4D04-B7F2-AC5FEA7FFCD6}" presName="roof" presStyleLbl="dkBgShp" presStyleIdx="0" presStyleCnt="2" custLinFactNeighborY="-2458"/>
      <dgm:spPr/>
    </dgm:pt>
    <dgm:pt modelId="{C970973C-2732-4B12-A32D-90E5C95A75E8}" type="pres">
      <dgm:prSet presAssocID="{CEAE6BE4-9261-4D04-B7F2-AC5FEA7FFCD6}" presName="pillars" presStyleCnt="0"/>
      <dgm:spPr/>
    </dgm:pt>
    <dgm:pt modelId="{F0513EBC-912D-4AB9-80AF-59C6D628E513}" type="pres">
      <dgm:prSet presAssocID="{CEAE6BE4-9261-4D04-B7F2-AC5FEA7FFCD6}" presName="pillar1" presStyleLbl="node1" presStyleIdx="0" presStyleCnt="3">
        <dgm:presLayoutVars>
          <dgm:bulletEnabled val="1"/>
        </dgm:presLayoutVars>
      </dgm:prSet>
      <dgm:spPr/>
    </dgm:pt>
    <dgm:pt modelId="{D035949D-4003-474B-A237-7DDE61F530D8}" type="pres">
      <dgm:prSet presAssocID="{839654EC-3F47-414A-BFB7-2E56E4DA9384}" presName="pillarX" presStyleLbl="node1" presStyleIdx="1" presStyleCnt="3">
        <dgm:presLayoutVars>
          <dgm:bulletEnabled val="1"/>
        </dgm:presLayoutVars>
      </dgm:prSet>
      <dgm:spPr/>
    </dgm:pt>
    <dgm:pt modelId="{BFE802BF-8314-4A66-9A5E-F9A52C99922A}" type="pres">
      <dgm:prSet presAssocID="{E0A5A069-2771-45C7-A354-7E8A964246EA}" presName="pillarX" presStyleLbl="node1" presStyleIdx="2" presStyleCnt="3">
        <dgm:presLayoutVars>
          <dgm:bulletEnabled val="1"/>
        </dgm:presLayoutVars>
      </dgm:prSet>
      <dgm:spPr/>
    </dgm:pt>
    <dgm:pt modelId="{3FAF883D-A556-48CC-BBF3-F893EE1F563C}" type="pres">
      <dgm:prSet presAssocID="{CEAE6BE4-9261-4D04-B7F2-AC5FEA7FFCD6}" presName="base" presStyleLbl="dkBgShp" presStyleIdx="1" presStyleCnt="2"/>
      <dgm:spPr/>
    </dgm:pt>
  </dgm:ptLst>
  <dgm:cxnLst>
    <dgm:cxn modelId="{96C9ED08-B936-42C6-9EF1-69D1089BF69E}" type="presOf" srcId="{CEAE6BE4-9261-4D04-B7F2-AC5FEA7FFCD6}" destId="{B5BB00E9-E17F-46FE-A85A-0D97FA12884F}" srcOrd="0" destOrd="0" presId="urn:microsoft.com/office/officeart/2005/8/layout/hList3"/>
    <dgm:cxn modelId="{E6C73619-20C2-43A7-ACE3-0DA1185FE8ED}" srcId="{DC6BC319-1266-4313-BFF7-802B091DCCD9}" destId="{CEAE6BE4-9261-4D04-B7F2-AC5FEA7FFCD6}" srcOrd="0" destOrd="0" parTransId="{CCB4CBA5-7E0D-400C-87D2-AC60F690E43C}" sibTransId="{B61FB325-4BA6-4F85-857E-C082F28D0783}"/>
    <dgm:cxn modelId="{2A550842-6341-4FAC-8CE2-5F85B2478BA5}" type="presOf" srcId="{839654EC-3F47-414A-BFB7-2E56E4DA9384}" destId="{D035949D-4003-474B-A237-7DDE61F530D8}" srcOrd="0" destOrd="0" presId="urn:microsoft.com/office/officeart/2005/8/layout/hList3"/>
    <dgm:cxn modelId="{0B96CF6E-A59C-4415-89DB-66A3D5F29F6A}" srcId="{CEAE6BE4-9261-4D04-B7F2-AC5FEA7FFCD6}" destId="{DD61115B-E09C-41A1-B6FF-DE30A9751B17}" srcOrd="0" destOrd="0" parTransId="{B663D848-FE22-4F75-ABA1-76EA60B6A808}" sibTransId="{686BA899-614B-4FE6-8588-4CC6DA40D9A4}"/>
    <dgm:cxn modelId="{15B2688F-205A-4D2E-A5EA-FEB2989AAB79}" srcId="{CEAE6BE4-9261-4D04-B7F2-AC5FEA7FFCD6}" destId="{839654EC-3F47-414A-BFB7-2E56E4DA9384}" srcOrd="1" destOrd="0" parTransId="{9BC66AF8-EBF3-46D6-8EFA-E26C549E20E0}" sibTransId="{C73E0F53-27CF-473D-9BEF-91E0BFE1AE34}"/>
    <dgm:cxn modelId="{04B5E2A0-AFD6-4BEC-9545-FFA2E3C80EAD}" type="presOf" srcId="{DC6BC319-1266-4313-BFF7-802B091DCCD9}" destId="{6EDAE841-5FBE-4CE7-B9E1-8BB39B90C49C}" srcOrd="0" destOrd="0" presId="urn:microsoft.com/office/officeart/2005/8/layout/hList3"/>
    <dgm:cxn modelId="{25890CB8-5F1A-49F1-8F71-32D809A0A934}" srcId="{CEAE6BE4-9261-4D04-B7F2-AC5FEA7FFCD6}" destId="{E0A5A069-2771-45C7-A354-7E8A964246EA}" srcOrd="2" destOrd="0" parTransId="{191DE2BE-BD29-460F-A7C2-A93DC7984040}" sibTransId="{4AC27F2C-F322-4B73-B416-0BCFA8603542}"/>
    <dgm:cxn modelId="{448616C9-0659-4762-8803-51EE7621A6D1}" type="presOf" srcId="{E0A5A069-2771-45C7-A354-7E8A964246EA}" destId="{BFE802BF-8314-4A66-9A5E-F9A52C99922A}" srcOrd="0" destOrd="0" presId="urn:microsoft.com/office/officeart/2005/8/layout/hList3"/>
    <dgm:cxn modelId="{E5539FD2-A80F-4DFD-B5EC-69A4439B670F}" type="presOf" srcId="{DD61115B-E09C-41A1-B6FF-DE30A9751B17}" destId="{F0513EBC-912D-4AB9-80AF-59C6D628E513}" srcOrd="0" destOrd="0" presId="urn:microsoft.com/office/officeart/2005/8/layout/hList3"/>
    <dgm:cxn modelId="{B4DE5575-6BB5-466F-916C-1DA4421D864F}" type="presParOf" srcId="{6EDAE841-5FBE-4CE7-B9E1-8BB39B90C49C}" destId="{B5BB00E9-E17F-46FE-A85A-0D97FA12884F}" srcOrd="0" destOrd="0" presId="urn:microsoft.com/office/officeart/2005/8/layout/hList3"/>
    <dgm:cxn modelId="{A0D05D1A-8382-4CE5-8C4D-DA00A80D7E05}" type="presParOf" srcId="{6EDAE841-5FBE-4CE7-B9E1-8BB39B90C49C}" destId="{C970973C-2732-4B12-A32D-90E5C95A75E8}" srcOrd="1" destOrd="0" presId="urn:microsoft.com/office/officeart/2005/8/layout/hList3"/>
    <dgm:cxn modelId="{EAF72DB4-E545-47F2-B951-F60704E7EC98}" type="presParOf" srcId="{C970973C-2732-4B12-A32D-90E5C95A75E8}" destId="{F0513EBC-912D-4AB9-80AF-59C6D628E513}" srcOrd="0" destOrd="0" presId="urn:microsoft.com/office/officeart/2005/8/layout/hList3"/>
    <dgm:cxn modelId="{32C77A36-C0F6-4CF5-91B0-354C5FAA2B0D}" type="presParOf" srcId="{C970973C-2732-4B12-A32D-90E5C95A75E8}" destId="{D035949D-4003-474B-A237-7DDE61F530D8}" srcOrd="1" destOrd="0" presId="urn:microsoft.com/office/officeart/2005/8/layout/hList3"/>
    <dgm:cxn modelId="{17B2D992-8C1A-467B-9414-E51A83439AD1}" type="presParOf" srcId="{C970973C-2732-4B12-A32D-90E5C95A75E8}" destId="{BFE802BF-8314-4A66-9A5E-F9A52C99922A}" srcOrd="2" destOrd="0" presId="urn:microsoft.com/office/officeart/2005/8/layout/hList3"/>
    <dgm:cxn modelId="{0B8225CC-92F5-4059-AD08-1F467AA0C83C}" type="presParOf" srcId="{6EDAE841-5FBE-4CE7-B9E1-8BB39B90C49C}" destId="{3FAF883D-A556-48CC-BBF3-F893EE1F563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CA7B7-B3D1-4336-849C-77E4277E15C0}">
      <dsp:nvSpPr>
        <dsp:cNvPr id="0" name=""/>
        <dsp:cNvSpPr/>
      </dsp:nvSpPr>
      <dsp:spPr>
        <a:xfrm>
          <a:off x="1580" y="1407138"/>
          <a:ext cx="975444" cy="487722"/>
        </a:xfrm>
        <a:prstGeom prst="roundRect">
          <a:avLst>
            <a:gd name="adj" fmla="val 10000"/>
          </a:avLst>
        </a:prstGeom>
        <a:solidFill>
          <a:srgbClr val="4168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Digital ready</a:t>
          </a:r>
        </a:p>
      </dsp:txBody>
      <dsp:txXfrm>
        <a:off x="15865" y="1421423"/>
        <a:ext cx="946874" cy="459152"/>
      </dsp:txXfrm>
    </dsp:sp>
    <dsp:sp modelId="{804CA91B-E47B-41E4-8BC8-851B02DDC865}">
      <dsp:nvSpPr>
        <dsp:cNvPr id="0" name=""/>
        <dsp:cNvSpPr/>
      </dsp:nvSpPr>
      <dsp:spPr>
        <a:xfrm rot="18289469">
          <a:off x="830490" y="1357266"/>
          <a:ext cx="683246" cy="26586"/>
        </a:xfrm>
        <a:custGeom>
          <a:avLst/>
          <a:gdLst/>
          <a:ahLst/>
          <a:cxnLst/>
          <a:rect l="0" t="0" r="0" b="0"/>
          <a:pathLst>
            <a:path>
              <a:moveTo>
                <a:pt x="0" y="13293"/>
              </a:moveTo>
              <a:lnTo>
                <a:pt x="683246" y="13293"/>
              </a:lnTo>
            </a:path>
          </a:pathLst>
        </a:custGeom>
        <a:noFill/>
        <a:ln w="25400" cap="flat" cmpd="sng" algn="ctr">
          <a:solidFill>
            <a:srgbClr val="4168A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1155032" y="1353478"/>
        <a:ext cx="34162" cy="34162"/>
      </dsp:txXfrm>
    </dsp:sp>
    <dsp:sp modelId="{CF42F1DC-B18A-451C-ABE2-BD25DD4800F5}">
      <dsp:nvSpPr>
        <dsp:cNvPr id="0" name=""/>
        <dsp:cNvSpPr/>
      </dsp:nvSpPr>
      <dsp:spPr>
        <a:xfrm>
          <a:off x="1367202" y="846258"/>
          <a:ext cx="975444" cy="487722"/>
        </a:xfrm>
        <a:prstGeom prst="roundRect">
          <a:avLst>
            <a:gd name="adj" fmla="val 10000"/>
          </a:avLst>
        </a:prstGeom>
        <a:solidFill>
          <a:srgbClr val="4168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Digitally willing</a:t>
          </a:r>
        </a:p>
      </dsp:txBody>
      <dsp:txXfrm>
        <a:off x="1381487" y="860543"/>
        <a:ext cx="946874" cy="459152"/>
      </dsp:txXfrm>
    </dsp:sp>
    <dsp:sp modelId="{4C25A26A-2EE0-43C6-B343-A52DDB07D8E7}">
      <dsp:nvSpPr>
        <dsp:cNvPr id="0" name=""/>
        <dsp:cNvSpPr/>
      </dsp:nvSpPr>
      <dsp:spPr>
        <a:xfrm rot="1686582">
          <a:off x="2317249" y="1178274"/>
          <a:ext cx="430632" cy="26586"/>
        </a:xfrm>
        <a:custGeom>
          <a:avLst/>
          <a:gdLst/>
          <a:ahLst/>
          <a:cxnLst/>
          <a:rect l="0" t="0" r="0" b="0"/>
          <a:pathLst>
            <a:path>
              <a:moveTo>
                <a:pt x="0" y="13293"/>
              </a:moveTo>
              <a:lnTo>
                <a:pt x="430632" y="13293"/>
              </a:lnTo>
            </a:path>
          </a:pathLst>
        </a:custGeom>
        <a:noFill/>
        <a:ln w="25400" cap="flat" cmpd="sng" algn="ctr">
          <a:solidFill>
            <a:srgbClr val="4168A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2521800" y="1180802"/>
        <a:ext cx="21531" cy="21531"/>
      </dsp:txXfrm>
    </dsp:sp>
    <dsp:sp modelId="{57732A6C-4E55-4CCB-9F6A-64B0E8C9B449}">
      <dsp:nvSpPr>
        <dsp:cNvPr id="0" name=""/>
        <dsp:cNvSpPr/>
      </dsp:nvSpPr>
      <dsp:spPr>
        <a:xfrm>
          <a:off x="2722485" y="1049155"/>
          <a:ext cx="975444" cy="487722"/>
        </a:xfrm>
        <a:prstGeom prst="roundRect">
          <a:avLst>
            <a:gd name="adj" fmla="val 10000"/>
          </a:avLst>
        </a:prstGeom>
        <a:solidFill>
          <a:srgbClr val="4168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Individual attitudes</a:t>
          </a:r>
        </a:p>
      </dsp:txBody>
      <dsp:txXfrm>
        <a:off x="2736770" y="1063440"/>
        <a:ext cx="946874" cy="459152"/>
      </dsp:txXfrm>
    </dsp:sp>
    <dsp:sp modelId="{526B87EE-4017-488E-897D-188C7F91B061}">
      <dsp:nvSpPr>
        <dsp:cNvPr id="0" name=""/>
        <dsp:cNvSpPr/>
      </dsp:nvSpPr>
      <dsp:spPr>
        <a:xfrm rot="18847888">
          <a:off x="2257214" y="874916"/>
          <a:ext cx="562623" cy="26586"/>
        </a:xfrm>
        <a:custGeom>
          <a:avLst/>
          <a:gdLst/>
          <a:ahLst/>
          <a:cxnLst/>
          <a:rect l="0" t="0" r="0" b="0"/>
          <a:pathLst>
            <a:path>
              <a:moveTo>
                <a:pt x="0" y="13293"/>
              </a:moveTo>
              <a:lnTo>
                <a:pt x="562623" y="13293"/>
              </a:lnTo>
            </a:path>
          </a:pathLst>
        </a:custGeom>
        <a:noFill/>
        <a:ln w="25400" cap="flat" cmpd="sng" algn="ctr">
          <a:solidFill>
            <a:srgbClr val="4168A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2524460" y="874144"/>
        <a:ext cx="28131" cy="28131"/>
      </dsp:txXfrm>
    </dsp:sp>
    <dsp:sp modelId="{74BB3EB9-0E23-42B7-949C-8E809CFCC890}">
      <dsp:nvSpPr>
        <dsp:cNvPr id="0" name=""/>
        <dsp:cNvSpPr/>
      </dsp:nvSpPr>
      <dsp:spPr>
        <a:xfrm>
          <a:off x="2734405" y="442439"/>
          <a:ext cx="975444" cy="487722"/>
        </a:xfrm>
        <a:prstGeom prst="roundRect">
          <a:avLst>
            <a:gd name="adj" fmla="val 10000"/>
          </a:avLst>
        </a:prstGeom>
        <a:solidFill>
          <a:srgbClr val="4168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Culture</a:t>
          </a:r>
        </a:p>
      </dsp:txBody>
      <dsp:txXfrm>
        <a:off x="2748690" y="456724"/>
        <a:ext cx="946874" cy="459152"/>
      </dsp:txXfrm>
    </dsp:sp>
    <dsp:sp modelId="{C1B29889-7459-458A-8129-96AEF2F25352}">
      <dsp:nvSpPr>
        <dsp:cNvPr id="0" name=""/>
        <dsp:cNvSpPr/>
      </dsp:nvSpPr>
      <dsp:spPr>
        <a:xfrm rot="3310531">
          <a:off x="830490" y="1918146"/>
          <a:ext cx="683246" cy="26586"/>
        </a:xfrm>
        <a:custGeom>
          <a:avLst/>
          <a:gdLst/>
          <a:ahLst/>
          <a:cxnLst/>
          <a:rect l="0" t="0" r="0" b="0"/>
          <a:pathLst>
            <a:path>
              <a:moveTo>
                <a:pt x="0" y="13293"/>
              </a:moveTo>
              <a:lnTo>
                <a:pt x="683246" y="13293"/>
              </a:lnTo>
            </a:path>
          </a:pathLst>
        </a:custGeom>
        <a:noFill/>
        <a:ln w="25400" cap="flat" cmpd="sng" algn="ctr">
          <a:solidFill>
            <a:srgbClr val="4168A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1155032" y="1914359"/>
        <a:ext cx="34162" cy="34162"/>
      </dsp:txXfrm>
    </dsp:sp>
    <dsp:sp modelId="{930DC3E1-0423-418A-950C-40C27BC14F52}">
      <dsp:nvSpPr>
        <dsp:cNvPr id="0" name=""/>
        <dsp:cNvSpPr/>
      </dsp:nvSpPr>
      <dsp:spPr>
        <a:xfrm>
          <a:off x="1367202" y="1968019"/>
          <a:ext cx="975444" cy="487722"/>
        </a:xfrm>
        <a:prstGeom prst="roundRect">
          <a:avLst>
            <a:gd name="adj" fmla="val 10000"/>
          </a:avLst>
        </a:prstGeom>
        <a:solidFill>
          <a:srgbClr val="4168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Digitally able</a:t>
          </a:r>
        </a:p>
      </dsp:txBody>
      <dsp:txXfrm>
        <a:off x="1381487" y="1982304"/>
        <a:ext cx="946874" cy="459152"/>
      </dsp:txXfrm>
    </dsp:sp>
    <dsp:sp modelId="{BCA30EF9-D96E-4C1B-AF1D-900F0CD864A0}">
      <dsp:nvSpPr>
        <dsp:cNvPr id="0" name=""/>
        <dsp:cNvSpPr/>
      </dsp:nvSpPr>
      <dsp:spPr>
        <a:xfrm rot="19457599">
          <a:off x="2297483" y="2058366"/>
          <a:ext cx="480505" cy="26586"/>
        </a:xfrm>
        <a:custGeom>
          <a:avLst/>
          <a:gdLst/>
          <a:ahLst/>
          <a:cxnLst/>
          <a:rect l="0" t="0" r="0" b="0"/>
          <a:pathLst>
            <a:path>
              <a:moveTo>
                <a:pt x="0" y="13293"/>
              </a:moveTo>
              <a:lnTo>
                <a:pt x="480505" y="13293"/>
              </a:lnTo>
            </a:path>
          </a:pathLst>
        </a:custGeom>
        <a:noFill/>
        <a:ln w="25400" cap="flat" cmpd="sng" algn="ctr">
          <a:solidFill>
            <a:srgbClr val="4168A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2525723" y="2059647"/>
        <a:ext cx="24025" cy="24025"/>
      </dsp:txXfrm>
    </dsp:sp>
    <dsp:sp modelId="{98F16F08-E73D-4669-86AD-85E5787F53F8}">
      <dsp:nvSpPr>
        <dsp:cNvPr id="0" name=""/>
        <dsp:cNvSpPr/>
      </dsp:nvSpPr>
      <dsp:spPr>
        <a:xfrm>
          <a:off x="2732824" y="1687579"/>
          <a:ext cx="975444" cy="487722"/>
        </a:xfrm>
        <a:prstGeom prst="roundRect">
          <a:avLst>
            <a:gd name="adj" fmla="val 10000"/>
          </a:avLst>
        </a:prstGeom>
        <a:solidFill>
          <a:srgbClr val="4168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Individual  Skills</a:t>
          </a:r>
        </a:p>
      </dsp:txBody>
      <dsp:txXfrm>
        <a:off x="2747109" y="1701864"/>
        <a:ext cx="946874" cy="459152"/>
      </dsp:txXfrm>
    </dsp:sp>
    <dsp:sp modelId="{7987F9E9-2BFC-4C36-8472-8238138C220B}">
      <dsp:nvSpPr>
        <dsp:cNvPr id="0" name=""/>
        <dsp:cNvSpPr/>
      </dsp:nvSpPr>
      <dsp:spPr>
        <a:xfrm rot="2142401">
          <a:off x="2297483" y="2338807"/>
          <a:ext cx="480505" cy="26586"/>
        </a:xfrm>
        <a:custGeom>
          <a:avLst/>
          <a:gdLst/>
          <a:ahLst/>
          <a:cxnLst/>
          <a:rect l="0" t="0" r="0" b="0"/>
          <a:pathLst>
            <a:path>
              <a:moveTo>
                <a:pt x="0" y="13293"/>
              </a:moveTo>
              <a:lnTo>
                <a:pt x="480505" y="13293"/>
              </a:lnTo>
            </a:path>
          </a:pathLst>
        </a:custGeom>
        <a:noFill/>
        <a:ln w="25400" cap="flat" cmpd="sng" algn="ctr">
          <a:solidFill>
            <a:srgbClr val="4168A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2525723" y="2340087"/>
        <a:ext cx="24025" cy="24025"/>
      </dsp:txXfrm>
    </dsp:sp>
    <dsp:sp modelId="{F2B3AD66-01D2-4BA4-A220-8646F5840D42}">
      <dsp:nvSpPr>
        <dsp:cNvPr id="0" name=""/>
        <dsp:cNvSpPr/>
      </dsp:nvSpPr>
      <dsp:spPr>
        <a:xfrm>
          <a:off x="2732824" y="2248459"/>
          <a:ext cx="975444" cy="487722"/>
        </a:xfrm>
        <a:prstGeom prst="roundRect">
          <a:avLst>
            <a:gd name="adj" fmla="val 10000"/>
          </a:avLst>
        </a:prstGeom>
        <a:solidFill>
          <a:srgbClr val="4168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Data and Technology</a:t>
          </a:r>
        </a:p>
      </dsp:txBody>
      <dsp:txXfrm>
        <a:off x="2747109" y="2262744"/>
        <a:ext cx="946874" cy="459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B00E9-E17F-46FE-A85A-0D97FA12884F}">
      <dsp:nvSpPr>
        <dsp:cNvPr id="0" name=""/>
        <dsp:cNvSpPr/>
      </dsp:nvSpPr>
      <dsp:spPr>
        <a:xfrm>
          <a:off x="0" y="0"/>
          <a:ext cx="6349465" cy="12609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Support for Digital Experts</a:t>
          </a:r>
        </a:p>
      </dsp:txBody>
      <dsp:txXfrm>
        <a:off x="0" y="0"/>
        <a:ext cx="6349465" cy="1260929"/>
      </dsp:txXfrm>
    </dsp:sp>
    <dsp:sp modelId="{F0513EBC-912D-4AB9-80AF-59C6D628E513}">
      <dsp:nvSpPr>
        <dsp:cNvPr id="0" name=""/>
        <dsp:cNvSpPr/>
      </dsp:nvSpPr>
      <dsp:spPr>
        <a:xfrm>
          <a:off x="3100" y="1260929"/>
          <a:ext cx="2114421" cy="2647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>
              <a:solidFill>
                <a:srgbClr val="FF0000"/>
              </a:solidFill>
            </a:rPr>
            <a:t>Who: </a:t>
          </a:r>
          <a:r>
            <a:rPr lang="en-US" sz="1100" kern="1200" dirty="0"/>
            <a:t>The professional bodies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b="1" kern="1200" dirty="0">
              <a:solidFill>
                <a:srgbClr val="FF0000"/>
              </a:solidFill>
            </a:rPr>
            <a:t>Co-ordinated by: </a:t>
          </a:r>
          <a:r>
            <a:rPr lang="en-GB" sz="1100" kern="1200" dirty="0"/>
            <a:t>FEDIP/ </a:t>
          </a:r>
          <a:r>
            <a:rPr lang="en-GB" sz="1100" kern="1200" dirty="0" err="1"/>
            <a:t>HoPs</a:t>
          </a:r>
          <a:endParaRPr lang="en-GB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u="sng" kern="1200" dirty="0"/>
            <a:t>What will we solve?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kern="1200" dirty="0"/>
            <a:t>Describe who digital staff are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kern="1200" dirty="0"/>
            <a:t>Create a common language for capabilities across professions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kern="1200" dirty="0"/>
            <a:t>Set a bar for digital roles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kern="1200" dirty="0"/>
            <a:t>Provide a route to assess digital staff against that bar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kern="1200" dirty="0"/>
            <a:t>Create career routes</a:t>
          </a:r>
        </a:p>
      </dsp:txBody>
      <dsp:txXfrm>
        <a:off x="3100" y="1260929"/>
        <a:ext cx="2114421" cy="2647952"/>
      </dsp:txXfrm>
    </dsp:sp>
    <dsp:sp modelId="{D035949D-4003-474B-A237-7DDE61F530D8}">
      <dsp:nvSpPr>
        <dsp:cNvPr id="0" name=""/>
        <dsp:cNvSpPr/>
      </dsp:nvSpPr>
      <dsp:spPr>
        <a:xfrm>
          <a:off x="2117522" y="1260929"/>
          <a:ext cx="2114421" cy="2647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0000"/>
              </a:solidFill>
            </a:rPr>
            <a:t>Who: </a:t>
          </a:r>
          <a:r>
            <a:rPr lang="en-US" sz="1100" kern="1200" dirty="0"/>
            <a:t>Learning providers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rgbClr val="FF0000"/>
              </a:solidFill>
            </a:rPr>
            <a:t>Co-ordinated by: </a:t>
          </a:r>
          <a:r>
            <a:rPr lang="en-GB" sz="1100" kern="1200" dirty="0"/>
            <a:t>NHS Digital Academy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u="sng" kern="1200" dirty="0"/>
            <a:t>What will we solve?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Identify learning offers for professional groups at all levels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Create a way to accredit learning through professional bodies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Delivery of core learning and signposting to additional learning</a:t>
          </a:r>
        </a:p>
      </dsp:txBody>
      <dsp:txXfrm>
        <a:off x="2117522" y="1260929"/>
        <a:ext cx="2114421" cy="2647952"/>
      </dsp:txXfrm>
    </dsp:sp>
    <dsp:sp modelId="{BFE802BF-8314-4A66-9A5E-F9A52C99922A}">
      <dsp:nvSpPr>
        <dsp:cNvPr id="0" name=""/>
        <dsp:cNvSpPr/>
      </dsp:nvSpPr>
      <dsp:spPr>
        <a:xfrm>
          <a:off x="4231943" y="1260929"/>
          <a:ext cx="2114421" cy="2647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0000"/>
              </a:solidFill>
            </a:rPr>
            <a:t>Who: </a:t>
          </a:r>
          <a:r>
            <a:rPr lang="en-US" sz="1100" kern="1200" dirty="0"/>
            <a:t>Communities and networks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rgbClr val="FF0000"/>
              </a:solidFill>
            </a:rPr>
            <a:t>Co-ordinated by: </a:t>
          </a:r>
          <a:r>
            <a:rPr lang="en-GB" sz="1100" kern="1200" dirty="0"/>
            <a:t>FEDIP/ ISDNs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u="sng" kern="1200" dirty="0"/>
            <a:t>What will we solve?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Help signpost and maintain diversity of communities, particularly for less well served groups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Help organisations understand how to use the NHS Digital Academy and the FEDIP professional bodies to support all digital staff to develop</a:t>
          </a:r>
        </a:p>
      </dsp:txBody>
      <dsp:txXfrm>
        <a:off x="4231943" y="1260929"/>
        <a:ext cx="2114421" cy="2647952"/>
      </dsp:txXfrm>
    </dsp:sp>
    <dsp:sp modelId="{3FAF883D-A556-48CC-BBF3-F893EE1F563C}">
      <dsp:nvSpPr>
        <dsp:cNvPr id="0" name=""/>
        <dsp:cNvSpPr/>
      </dsp:nvSpPr>
      <dsp:spPr>
        <a:xfrm>
          <a:off x="0" y="3908882"/>
          <a:ext cx="6349465" cy="29421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B4765-A133-4BBE-AAB0-442DBD41A55E}" type="datetimeFigureOut">
              <a:rPr lang="en-GB" smtClean="0"/>
              <a:t>25/06/2021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9907A-72EF-4AD4-9791-159CFE3DDF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7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2BA8F-77E7-4D74-8429-FEA15301A487}" type="datetimeFigureOut">
              <a:rPr lang="en-GB" smtClean="0"/>
              <a:t>25/06/2021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BD2BE-0D39-469E-8B13-E83FE0E0A2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26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JF.</a:t>
            </a:r>
          </a:p>
          <a:p>
            <a:endParaRPr lang="en-GB" dirty="0"/>
          </a:p>
          <a:p>
            <a:r>
              <a:rPr lang="en-GB" dirty="0"/>
              <a:t>How</a:t>
            </a:r>
            <a:r>
              <a:rPr lang="en-GB" baseline="0" dirty="0"/>
              <a:t> is BDRW delivering adaptability? Through digital readiness for all, culture change in organisations and a move to ensure all digital experts, who help us make decisions right now, are good enough, both in skill and in attitude.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3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Welcome to Delegates; Remind of agenda; Purpose</a:t>
            </a:r>
          </a:p>
          <a:p>
            <a:r>
              <a:rPr lang="en-GB" b="1" i="1" dirty="0"/>
              <a:t>Rules </a:t>
            </a:r>
            <a:r>
              <a:rPr lang="en-GB" i="1" dirty="0"/>
              <a:t>– reiterate those on ‘landing slide’ e.g. all on mute unless asked to speak; use chat to ask questions / tech issues etc</a:t>
            </a:r>
          </a:p>
          <a:p>
            <a:r>
              <a:rPr lang="en-US" i="1" dirty="0"/>
              <a:t>We have invited you here as experts in your own right and we want YOUR views based on your expertise.</a:t>
            </a:r>
          </a:p>
          <a:p>
            <a:r>
              <a:rPr lang="en-US" i="1" dirty="0"/>
              <a:t>Don’t feel the need to defend a ‘position’ or an organisation.</a:t>
            </a:r>
          </a:p>
          <a:p>
            <a:r>
              <a:rPr lang="en-US" i="1" dirty="0"/>
              <a:t>The discussions will be conducted under a form of ‘Chatham House’ rules, i.e. we will report on the groups’ considerations but not on individual responses.</a:t>
            </a:r>
            <a:endParaRPr lang="en-GB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 end, hand over to </a:t>
            </a:r>
            <a:r>
              <a:rPr lang="en-US" b="1" dirty="0"/>
              <a:t>David Farrell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6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24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hscic" TargetMode="External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23.jpe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26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rgbClr val="FAE100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464000"/>
            <a:ext cx="3924008" cy="540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  <p:pic>
        <p:nvPicPr>
          <p:cNvPr id="13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2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80AA684-6FB9-400F-B313-F111F0F4873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1839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39902"/>
            <a:ext cx="9144000" cy="12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699694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4371950"/>
            <a:ext cx="8003232" cy="66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30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3000" b="1" dirty="0">
                <a:solidFill>
                  <a:srgbClr val="FAE100"/>
                </a:solidFill>
              </a:rPr>
              <a:t>Questions</a:t>
            </a:r>
          </a:p>
        </p:txBody>
      </p:sp>
      <p:pic>
        <p:nvPicPr>
          <p:cNvPr id="2050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29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26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rgbClr val="FAE100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464000"/>
            <a:ext cx="3924008" cy="540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  <p:pic>
        <p:nvPicPr>
          <p:cNvPr id="13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5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80AA684-6FB9-400F-B313-F111F0F4873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1839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39902"/>
            <a:ext cx="9144000" cy="12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699694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4371950"/>
            <a:ext cx="8003232" cy="66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30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3000" b="1" dirty="0">
                <a:solidFill>
                  <a:srgbClr val="FAE100"/>
                </a:solidFill>
              </a:rPr>
              <a:t>Questions</a:t>
            </a:r>
          </a:p>
        </p:txBody>
      </p:sp>
      <p:pic>
        <p:nvPicPr>
          <p:cNvPr id="2050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29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26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rgbClr val="FAE100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464000"/>
            <a:ext cx="3924008" cy="540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  <p:pic>
        <p:nvPicPr>
          <p:cNvPr id="13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50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80AA684-6FB9-400F-B313-F111F0F4873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183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39902"/>
            <a:ext cx="9144000" cy="12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699694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4371950"/>
            <a:ext cx="8003232" cy="66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3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80AA684-6FB9-400F-B313-F111F0F4873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40604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3000" b="1" dirty="0">
                <a:solidFill>
                  <a:srgbClr val="FAE100"/>
                </a:solidFill>
              </a:rPr>
              <a:t>Questions</a:t>
            </a:r>
          </a:p>
        </p:txBody>
      </p:sp>
      <p:pic>
        <p:nvPicPr>
          <p:cNvPr id="2050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29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26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rgbClr val="FAE100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464000"/>
            <a:ext cx="3924008" cy="540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  <p:pic>
        <p:nvPicPr>
          <p:cNvPr id="13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50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80AA684-6FB9-400F-B313-F111F0F4873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18396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39902"/>
            <a:ext cx="9144000" cy="12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699694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4371950"/>
            <a:ext cx="8003232" cy="66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30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3000" b="1" dirty="0">
                <a:solidFill>
                  <a:srgbClr val="FAE100"/>
                </a:solidFill>
              </a:rPr>
              <a:t>Questions</a:t>
            </a:r>
          </a:p>
        </p:txBody>
      </p:sp>
      <p:pic>
        <p:nvPicPr>
          <p:cNvPr id="2050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29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26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rgbClr val="FAE100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464000"/>
            <a:ext cx="3924008" cy="540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  <p:pic>
        <p:nvPicPr>
          <p:cNvPr id="13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50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80AA684-6FB9-400F-B313-F111F0F4873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18396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39902"/>
            <a:ext cx="9144000" cy="12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699694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4371950"/>
            <a:ext cx="8003232" cy="66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30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3000" b="1" dirty="0">
                <a:solidFill>
                  <a:srgbClr val="FAE100"/>
                </a:solidFill>
              </a:rPr>
              <a:t>Questions</a:t>
            </a:r>
          </a:p>
        </p:txBody>
      </p:sp>
      <p:pic>
        <p:nvPicPr>
          <p:cNvPr id="2050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29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26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rgbClr val="FAE100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464000"/>
            <a:ext cx="3924008" cy="540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  <p:pic>
        <p:nvPicPr>
          <p:cNvPr id="13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5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939902"/>
            <a:ext cx="9144000" cy="12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699694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4371950"/>
            <a:ext cx="8003232" cy="66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355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80AA684-6FB9-400F-B313-F111F0F4873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18396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39902"/>
            <a:ext cx="9144000" cy="12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699694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4371950"/>
            <a:ext cx="8003232" cy="66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30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3000" b="1" dirty="0">
                <a:solidFill>
                  <a:srgbClr val="FAE100"/>
                </a:solidFill>
              </a:rPr>
              <a:t>Questions</a:t>
            </a:r>
          </a:p>
        </p:txBody>
      </p:sp>
      <p:pic>
        <p:nvPicPr>
          <p:cNvPr id="2050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29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26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rgbClr val="FAE100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464000"/>
            <a:ext cx="3924008" cy="540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  <p:pic>
        <p:nvPicPr>
          <p:cNvPr id="13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50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80AA684-6FB9-400F-B313-F111F0F4873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18396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39902"/>
            <a:ext cx="9144000" cy="12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699694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4371950"/>
            <a:ext cx="8003232" cy="66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30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3000" b="1" dirty="0">
                <a:solidFill>
                  <a:srgbClr val="FAE100"/>
                </a:solidFill>
              </a:rPr>
              <a:t>Questions</a:t>
            </a:r>
          </a:p>
        </p:txBody>
      </p:sp>
      <p:pic>
        <p:nvPicPr>
          <p:cNvPr id="2050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29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26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rgbClr val="FAE100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464000"/>
            <a:ext cx="3924008" cy="540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  <p:pic>
        <p:nvPicPr>
          <p:cNvPr id="13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50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80AA684-6FB9-400F-B313-F111F0F4873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1839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39902"/>
            <a:ext cx="9144000" cy="12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699694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4371950"/>
            <a:ext cx="8003232" cy="66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3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3000" b="1" kern="1200" dirty="0">
                <a:solidFill>
                  <a:srgbClr val="FAE100"/>
                </a:solidFill>
                <a:effectLst/>
                <a:latin typeface="+mn-lt"/>
                <a:ea typeface="+mn-ea"/>
                <a:cs typeface="+mn-cs"/>
              </a:rPr>
              <a:t>Questions</a:t>
            </a:r>
          </a:p>
        </p:txBody>
      </p:sp>
      <p:pic>
        <p:nvPicPr>
          <p:cNvPr id="2050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14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3000" b="1" dirty="0">
                <a:solidFill>
                  <a:srgbClr val="FAE100"/>
                </a:solidFill>
              </a:rPr>
              <a:t>Questions</a:t>
            </a:r>
          </a:p>
        </p:txBody>
      </p:sp>
      <p:pic>
        <p:nvPicPr>
          <p:cNvPr id="2050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29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052204"/>
            <a:ext cx="6794394" cy="2716890"/>
          </a:xfrm>
        </p:spPr>
        <p:txBody>
          <a:bodyPr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3769095"/>
            <a:ext cx="6812020" cy="71994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57202" y="4844807"/>
            <a:ext cx="1819905" cy="1806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pPr algn="ctr" defTabSz="45716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2" y="4489039"/>
            <a:ext cx="4359965" cy="27077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59" y="3977451"/>
            <a:ext cx="1220724" cy="9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48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09931"/>
            <a:ext cx="816864" cy="38176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45716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3769095"/>
            <a:ext cx="6812020" cy="71994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052204"/>
            <a:ext cx="6794394" cy="2716890"/>
          </a:xfrm>
        </p:spPr>
        <p:txBody>
          <a:bodyPr anchor="t"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4489038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2" y="4489039"/>
            <a:ext cx="4359965" cy="27077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59" y="3977451"/>
            <a:ext cx="1220724" cy="9546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33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24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1478" cy="51435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5" y="983446"/>
            <a:ext cx="3535738" cy="1620551"/>
          </a:xfrm>
          <a:prstGeom prst="rect">
            <a:avLst/>
          </a:prstGeom>
        </p:spPr>
        <p:txBody>
          <a:bodyPr vert="horz" lIns="91432" tIns="45716" rIns="91432" bIns="45716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029200" y="2883379"/>
            <a:ext cx="3699812" cy="74364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29200" y="1250146"/>
            <a:ext cx="3889302" cy="1620551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1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88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5156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57202" y="4759812"/>
            <a:ext cx="495299" cy="282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45716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350960"/>
            <a:ext cx="3746684" cy="1620551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2" y="2109607"/>
            <a:ext cx="3675271" cy="6760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2" y="4489039"/>
            <a:ext cx="4359965" cy="27077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1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73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1477" cy="51435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5" y="983446"/>
            <a:ext cx="3535738" cy="1620551"/>
          </a:xfrm>
          <a:prstGeom prst="rect">
            <a:avLst/>
          </a:prstGeom>
        </p:spPr>
        <p:txBody>
          <a:bodyPr vert="horz" lIns="91432" tIns="45716" rIns="91432" bIns="45716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553460" y="2857979"/>
            <a:ext cx="3057695" cy="74364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69903" y="1224746"/>
            <a:ext cx="3214299" cy="1620551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1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66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black and white close up image of young lady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91" t="6421" r="-311" b="9110"/>
          <a:stretch/>
        </p:blipFill>
        <p:spPr>
          <a:xfrm>
            <a:off x="-509494" y="0"/>
            <a:ext cx="9704294" cy="54991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12800" y="1"/>
            <a:ext cx="1524000" cy="5194300"/>
          </a:xfrm>
          <a:prstGeom prst="rect">
            <a:avLst/>
          </a:prstGeom>
          <a:gradFill>
            <a:gsLst>
              <a:gs pos="3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45716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57202" y="4759812"/>
            <a:ext cx="495299" cy="282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45716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350960"/>
            <a:ext cx="3746684" cy="1620551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2" y="2109607"/>
            <a:ext cx="3675271" cy="6760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2" y="4489039"/>
            <a:ext cx="4359965" cy="27077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1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88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close-up image of male toddler/young boy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86" t="2752" b="11279"/>
          <a:stretch/>
        </p:blipFill>
        <p:spPr>
          <a:xfrm>
            <a:off x="-535650" y="0"/>
            <a:ext cx="9679651" cy="5461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1860426"/>
            <a:ext cx="3746684" cy="1620551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2" y="3712267"/>
            <a:ext cx="3675271" cy="74364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2" y="4489039"/>
            <a:ext cx="4359965" cy="27077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1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08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title="black and white image of male in glasse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67" r="-22867" b="3709"/>
          <a:stretch/>
        </p:blipFill>
        <p:spPr>
          <a:xfrm>
            <a:off x="0" y="0"/>
            <a:ext cx="9144000" cy="5158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5989429" y="1"/>
            <a:ext cx="1524000" cy="5194300"/>
          </a:xfrm>
          <a:prstGeom prst="rect">
            <a:avLst/>
          </a:prstGeom>
          <a:gradFill>
            <a:gsLst>
              <a:gs pos="3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45716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5230365" y="983446"/>
            <a:ext cx="3535738" cy="1620551"/>
          </a:xfrm>
          <a:prstGeom prst="rect">
            <a:avLst/>
          </a:prstGeom>
        </p:spPr>
        <p:txBody>
          <a:bodyPr vert="horz" lIns="91432" tIns="45716" rIns="91432" bIns="45716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22210" y="2870679"/>
            <a:ext cx="4206802" cy="74364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22210" y="1237446"/>
            <a:ext cx="4396292" cy="1620551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1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745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lack and white close-up image of female nurs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b="19592"/>
          <a:stretch/>
        </p:blipFill>
        <p:spPr>
          <a:xfrm>
            <a:off x="0" y="0"/>
            <a:ext cx="9144000" cy="5158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1860426"/>
            <a:ext cx="3746684" cy="1620551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2" y="3712267"/>
            <a:ext cx="3675271" cy="74364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2" y="4489039"/>
            <a:ext cx="4359965" cy="27077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1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8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26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rgbClr val="FAE100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464000"/>
            <a:ext cx="3924008" cy="540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  <p:pic>
        <p:nvPicPr>
          <p:cNvPr id="13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502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mal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8" b="5888"/>
          <a:stretch/>
        </p:blipFill>
        <p:spPr>
          <a:xfrm>
            <a:off x="0" y="0"/>
            <a:ext cx="9144000" cy="51588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12865" y="1262846"/>
            <a:ext cx="3535738" cy="1620551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912865" y="3010379"/>
            <a:ext cx="3535738" cy="74364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912865" y="3754023"/>
            <a:ext cx="3535738" cy="27077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1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21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title="black and white image of health professional in scrub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b="19592"/>
          <a:stretch/>
        </p:blipFill>
        <p:spPr>
          <a:xfrm>
            <a:off x="0" y="0"/>
            <a:ext cx="9144000" cy="5158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0365" y="1269196"/>
            <a:ext cx="3535738" cy="1620551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4" y="3001753"/>
            <a:ext cx="3535739" cy="74364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5" y="3745397"/>
            <a:ext cx="3535739" cy="27077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1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9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19222"/>
          <a:stretch/>
        </p:blipFill>
        <p:spPr>
          <a:xfrm>
            <a:off x="0" y="0"/>
            <a:ext cx="9144000" cy="5158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9110" y="1307297"/>
            <a:ext cx="3535738" cy="1620551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90840" y="2927847"/>
            <a:ext cx="3504791" cy="69555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90841" y="3623400"/>
            <a:ext cx="3504789" cy="270773"/>
          </a:xfrm>
          <a:ln>
            <a:noFill/>
          </a:ln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1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155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 and a baby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8" b="16757"/>
          <a:stretch/>
        </p:blipFill>
        <p:spPr>
          <a:xfrm>
            <a:off x="0" y="-1"/>
            <a:ext cx="9144000" cy="5140411"/>
          </a:xfrm>
          <a:prstGeom prst="rect">
            <a:avLst/>
          </a:prstGeom>
        </p:spPr>
      </p:pic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171102" y="3038472"/>
            <a:ext cx="3535738" cy="42504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171103" y="3463514"/>
            <a:ext cx="3383340" cy="24713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71102" y="1240122"/>
            <a:ext cx="3535738" cy="1620551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1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08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457161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0" y="3873316"/>
            <a:ext cx="918972" cy="100406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3310002"/>
            <a:ext cx="6812020" cy="3855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378499"/>
            <a:ext cx="7111312" cy="18351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33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788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 rotWithShape="1">
          <a:blip r:embed="rId2"/>
          <a:srcRect t="13518" b="11259"/>
          <a:stretch/>
        </p:blipFill>
        <p:spPr>
          <a:xfrm flipH="1">
            <a:off x="0" y="0"/>
            <a:ext cx="9144000" cy="5158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0902" y="1503758"/>
            <a:ext cx="4100385" cy="1620551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1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75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black and white image close-up image of a young boy"/>
          <p:cNvPicPr>
            <a:picLocks noChangeAspect="1"/>
          </p:cNvPicPr>
          <p:nvPr userDrawn="1"/>
        </p:nvPicPr>
        <p:blipFill rotWithShape="1">
          <a:blip r:embed="rId2"/>
          <a:srcRect t="10925" b="13852"/>
          <a:stretch/>
        </p:blipFill>
        <p:spPr>
          <a:xfrm>
            <a:off x="0" y="0"/>
            <a:ext cx="9144000" cy="5158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5" y="1269196"/>
            <a:ext cx="3535738" cy="1620551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1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699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a young girl"/>
          <p:cNvPicPr>
            <a:picLocks noChangeAspect="1"/>
          </p:cNvPicPr>
          <p:nvPr userDrawn="1"/>
        </p:nvPicPr>
        <p:blipFill rotWithShape="1">
          <a:blip r:embed="rId2"/>
          <a:srcRect t="11475" b="13341"/>
          <a:stretch/>
        </p:blipFill>
        <p:spPr>
          <a:xfrm>
            <a:off x="1" y="0"/>
            <a:ext cx="9148611" cy="51588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5" y="1269196"/>
            <a:ext cx="3535738" cy="1620551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1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981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60221"/>
            <a:ext cx="7356816" cy="29630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3" y="562434"/>
            <a:ext cx="7356815" cy="5007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112CC-F5C7-5E43-8EAA-F554FEB5E453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085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no 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02009" y="4767263"/>
            <a:ext cx="2133600" cy="273844"/>
          </a:xfrm>
        </p:spPr>
        <p:txBody>
          <a:bodyPr/>
          <a:lstStyle>
            <a:lvl1pPr algn="l">
              <a:defRPr/>
            </a:lvl1pPr>
          </a:lstStyle>
          <a:p>
            <a:fld id="{67DE7D0A-5CC0-CD4F-AD63-02ED5F8284D6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2" y="1260221"/>
            <a:ext cx="7356816" cy="29630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44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80AA684-6FB9-400F-B313-F111F0F4873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18396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769145"/>
            <a:ext cx="7772400" cy="509587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318022"/>
            <a:ext cx="6400800" cy="4357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 baseline="0">
                <a:solidFill>
                  <a:srgbClr val="00389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864519"/>
            <a:ext cx="7839075" cy="1843088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744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6B16CC-D300-A04A-A908-B88CD6BDCF79}"/>
              </a:ext>
            </a:extLst>
          </p:cNvPr>
          <p:cNvSpPr/>
          <p:nvPr userDrawn="1"/>
        </p:nvSpPr>
        <p:spPr>
          <a:xfrm>
            <a:off x="5398477" y="145074"/>
            <a:ext cx="3648808" cy="7979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1851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883445"/>
            <a:ext cx="7772400" cy="509587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466193"/>
            <a:ext cx="7839075" cy="279049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1649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26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rgbClr val="FAE100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464000"/>
            <a:ext cx="3924008" cy="540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  <p:pic>
        <p:nvPicPr>
          <p:cNvPr id="13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3683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80AA684-6FB9-400F-B313-F111F0F4873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01613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39902"/>
            <a:ext cx="9144000" cy="12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699694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4371950"/>
            <a:ext cx="8003232" cy="66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52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3000" b="1" dirty="0">
                <a:solidFill>
                  <a:srgbClr val="FAE100"/>
                </a:solidFill>
              </a:rPr>
              <a:t>Questions</a:t>
            </a:r>
          </a:p>
        </p:txBody>
      </p:sp>
      <p:pic>
        <p:nvPicPr>
          <p:cNvPr id="2050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507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26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rgbClr val="FAE100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464000"/>
            <a:ext cx="3924008" cy="540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  <p:pic>
        <p:nvPicPr>
          <p:cNvPr id="13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368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80AA684-6FB9-400F-B313-F111F0F4873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01613"/>
      </p:ext>
    </p:extLst>
  </p:cSld>
  <p:clrMapOvr>
    <a:masterClrMapping/>
  </p:clrMapOvr>
  <p:hf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39902"/>
            <a:ext cx="9144000" cy="12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699694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4371950"/>
            <a:ext cx="8003232" cy="66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39902"/>
            <a:ext cx="9144000" cy="12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699694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4371950"/>
            <a:ext cx="8003232" cy="66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302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3000" b="1" dirty="0">
                <a:solidFill>
                  <a:srgbClr val="FAE100"/>
                </a:solidFill>
              </a:rPr>
              <a:t>Questions</a:t>
            </a:r>
          </a:p>
        </p:txBody>
      </p:sp>
      <p:pic>
        <p:nvPicPr>
          <p:cNvPr id="2050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507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26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rgbClr val="FAE100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464000"/>
            <a:ext cx="3924008" cy="540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  <p:pic>
        <p:nvPicPr>
          <p:cNvPr id="13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8580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80AA684-6FB9-400F-B313-F111F0F4873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29403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39902"/>
            <a:ext cx="9144000" cy="12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699694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4371950"/>
            <a:ext cx="8003232" cy="66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883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3000" b="1" dirty="0">
                <a:solidFill>
                  <a:srgbClr val="FAE100"/>
                </a:solidFill>
              </a:rPr>
              <a:t>Questions</a:t>
            </a:r>
          </a:p>
        </p:txBody>
      </p:sp>
      <p:pic>
        <p:nvPicPr>
          <p:cNvPr id="2050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8938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3419"/>
          <a:stretch/>
        </p:blipFill>
        <p:spPr>
          <a:xfrm>
            <a:off x="0" y="1836000"/>
            <a:ext cx="9144000" cy="2556000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684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18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500000"/>
            <a:ext cx="3924008" cy="324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3638"/>
            <a:ext cx="1198245" cy="9499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428000"/>
            <a:ext cx="3023318" cy="58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3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100">
                <a:solidFill>
                  <a:schemeClr val="accent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4F2E129E-16B7-480B-972E-C025DBFD1D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0602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762"/>
            <a:ext cx="9144000" cy="5144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48400"/>
            <a:ext cx="9144000" cy="129614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4032000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0000" y="4515966"/>
            <a:ext cx="6804000" cy="51664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F2E129E-16B7-480B-972E-C025DBFD1D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4469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3419"/>
          <a:stretch/>
        </p:blipFill>
        <p:spPr>
          <a:xfrm>
            <a:off x="0" y="1347614"/>
            <a:ext cx="9144000" cy="2556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347614"/>
            <a:ext cx="9144000" cy="25561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hlinkClick r:id="rId3"/>
          </p:cNvPr>
          <p:cNvSpPr txBox="1"/>
          <p:nvPr userDrawn="1"/>
        </p:nvSpPr>
        <p:spPr>
          <a:xfrm>
            <a:off x="478397" y="3341091"/>
            <a:ext cx="466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b="1" u="none" strike="noStrike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www.digital.nhs.uk</a:t>
            </a:r>
            <a:endParaRPr lang="en-GB" sz="24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24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@nhsdigital</a:t>
            </a:r>
          </a:p>
          <a:p>
            <a:pPr>
              <a:lnSpc>
                <a:spcPts val="3600"/>
              </a:lnSpc>
            </a:pPr>
            <a:r>
              <a:rPr lang="en-GB" sz="24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enquiries@nhsdigital.nhs.uk</a:t>
            </a:r>
          </a:p>
          <a:p>
            <a:pPr>
              <a:lnSpc>
                <a:spcPts val="3600"/>
              </a:lnSpc>
            </a:pPr>
            <a:r>
              <a:rPr lang="en-GB" sz="24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0300 303</a:t>
            </a:r>
            <a:r>
              <a:rPr lang="en-GB" sz="2400" b="1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5678</a:t>
            </a:r>
            <a:endParaRPr lang="en-GB" sz="24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35542"/>
            <a:ext cx="3671171" cy="712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5" y="1968019"/>
            <a:ext cx="387707" cy="387707"/>
          </a:xfrm>
          <a:prstGeom prst="rect">
            <a:avLst/>
          </a:prstGeom>
        </p:spPr>
      </p:pic>
      <p:pic>
        <p:nvPicPr>
          <p:cNvPr id="17" name="Picture 16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3638"/>
            <a:ext cx="1198245" cy="9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5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3000" b="1" dirty="0">
                <a:solidFill>
                  <a:srgbClr val="FAE100"/>
                </a:solidFill>
              </a:rPr>
              <a:t>Questions</a:t>
            </a:r>
          </a:p>
        </p:txBody>
      </p:sp>
      <p:pic>
        <p:nvPicPr>
          <p:cNvPr id="2050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2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26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rgbClr val="FAE100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464000"/>
            <a:ext cx="3924008" cy="540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  <p:pic>
        <p:nvPicPr>
          <p:cNvPr id="13" name="Picture 2" descr="C:\Users\DShaplan\AppData\Local\Temp\Rar$DIa0.409\NHS 10mm - RGB Blue on wh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5" y="379302"/>
            <a:ext cx="1183973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5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6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7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7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7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/>
              <a:t>25/06/2021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45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2" r:id="rId2"/>
    <p:sldLayoutId id="2147483687" r:id="rId3"/>
    <p:sldLayoutId id="2147483681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25/06/2021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0F0F0F">
                    <a:tint val="75000"/>
                  </a:srgbClr>
                </a:solidFill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260221"/>
            <a:ext cx="7356816" cy="296305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2009" y="4767263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457161"/>
            <a:fld id="{61E112CC-F5C7-5E43-8EAA-F554FEB5E453}" type="slidenum">
              <a:rPr lang="en-US" smtClean="0">
                <a:solidFill>
                  <a:srgbClr val="1F497D"/>
                </a:solidFill>
              </a:rPr>
              <a:pPr defTabSz="457161"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prstClr val="black"/>
                </a:solidFill>
              </a:rPr>
              <a:t>www.england.nhs.uk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3" y="562434"/>
            <a:ext cx="7356815" cy="500794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1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3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77" r:id="rId20"/>
    <p:sldLayoutId id="2147483778" r:id="rId21"/>
    <p:sldLayoutId id="2147483779" r:id="rId22"/>
  </p:sldLayoutIdLst>
  <p:hf hdr="0" ftr="0" dt="0"/>
  <p:txStyles>
    <p:titleStyle>
      <a:lvl1pPr algn="l" defTabSz="457161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870" indent="-342870" algn="l" defTabSz="457161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6" indent="-285725" algn="l" defTabSz="457161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defTabSz="457161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defTabSz="457161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defTabSz="457161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3" indent="-228580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4" indent="-228580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4571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4571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2" algn="l" defTabSz="4571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4571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4571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4571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4571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4571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25/06/2021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0F0F0F">
                    <a:tint val="75000"/>
                  </a:srgbClr>
                </a:solidFill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7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25/06/2021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0F0F0F">
                    <a:tint val="75000"/>
                  </a:srgbClr>
                </a:solidFill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7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25/06/2021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0F0F0F">
                    <a:tint val="75000"/>
                  </a:srgbClr>
                </a:solidFill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4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31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25/06/2021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0F0F0F">
                    <a:tint val="75000"/>
                  </a:srgbClr>
                </a:solidFill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25/06/2021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0F0F0F">
                    <a:tint val="75000"/>
                  </a:srgbClr>
                </a:solidFill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25/06/2021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0F0F0F">
                    <a:tint val="75000"/>
                  </a:srgbClr>
                </a:solidFill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25/06/2021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0F0F0F">
                    <a:tint val="75000"/>
                  </a:srgbClr>
                </a:solidFill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25/06/2021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0F0F0F">
                    <a:tint val="75000"/>
                  </a:srgbClr>
                </a:solidFill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25/06/2021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0F0F0F">
                    <a:tint val="75000"/>
                  </a:srgbClr>
                </a:solidFill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25/06/2021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0F0F0F">
                    <a:tint val="75000"/>
                  </a:srgbClr>
                </a:solidFill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25/06/2021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0F0F0F">
                    <a:tint val="75000"/>
                  </a:srgbClr>
                </a:solidFill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4.tiff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Relationship Id="rId4" Type="http://schemas.openxmlformats.org/officeDocument/2006/relationships/hyperlink" Target="mailto:james.freed@HEE.nhs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20000" y="1275606"/>
            <a:ext cx="7236376" cy="1368152"/>
          </a:xfrm>
        </p:spPr>
        <p:txBody>
          <a:bodyPr>
            <a:normAutofit fontScale="25000" lnSpcReduction="20000"/>
          </a:bodyPr>
          <a:lstStyle/>
          <a:p>
            <a:r>
              <a:rPr lang="en-GB" sz="14400" dirty="0"/>
              <a:t>The Future of the Digital Professional</a:t>
            </a:r>
            <a:endParaRPr lang="en-GB" sz="14400" dirty="0">
              <a:latin typeface="+mn-lt"/>
            </a:endParaRPr>
          </a:p>
          <a:p>
            <a:endParaRPr lang="en-GB" sz="11200" dirty="0">
              <a:latin typeface="+mn-lt"/>
            </a:endParaRPr>
          </a:p>
          <a:p>
            <a:endParaRPr lang="en-GB" sz="9600" dirty="0">
              <a:latin typeface="+mn-lt"/>
            </a:endParaRPr>
          </a:p>
          <a:p>
            <a:r>
              <a:rPr lang="en-GB" sz="9600" dirty="0">
                <a:latin typeface="+mn-lt"/>
              </a:rPr>
              <a:t>James </a:t>
            </a:r>
            <a:r>
              <a:rPr lang="en-GB" sz="9600" dirty="0" err="1">
                <a:latin typeface="+mn-lt"/>
              </a:rPr>
              <a:t>Freed,</a:t>
            </a:r>
            <a:r>
              <a:rPr lang="en-GB" sz="9600" dirty="0">
                <a:latin typeface="+mn-lt"/>
              </a:rPr>
              <a:t> CDIO, Health Education England, Deputy SRO, Building a Digital Ready Workforce</a:t>
            </a:r>
          </a:p>
          <a:p>
            <a:r>
              <a:rPr lang="en-GB" sz="11200" dirty="0">
                <a:latin typeface="+mn-lt"/>
              </a:rPr>
              <a:t>				    	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55576" y="4443958"/>
            <a:ext cx="6660312" cy="444553"/>
          </a:xfrm>
        </p:spPr>
        <p:txBody>
          <a:bodyPr>
            <a:normAutofit/>
          </a:bodyPr>
          <a:lstStyle/>
          <a:p>
            <a:r>
              <a:rPr lang="en-GB" sz="2400" b="0" dirty="0">
                <a:solidFill>
                  <a:schemeClr val="tx1"/>
                </a:solidFill>
              </a:rPr>
              <a:t>@jamesfreed5</a:t>
            </a:r>
          </a:p>
        </p:txBody>
      </p:sp>
    </p:spTree>
    <p:extLst>
      <p:ext uri="{BB962C8B-B14F-4D97-AF65-F5344CB8AC3E}">
        <p14:creationId xmlns:p14="http://schemas.microsoft.com/office/powerpoint/2010/main" val="3582026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2DF0F-D1E8-46BF-83F0-565A87BC3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972" y="50688"/>
            <a:ext cx="5829300" cy="425563"/>
          </a:xfrm>
        </p:spPr>
        <p:txBody>
          <a:bodyPr>
            <a:normAutofit fontScale="90000"/>
          </a:bodyPr>
          <a:lstStyle/>
          <a:p>
            <a:r>
              <a:rPr lang="en-GB" sz="1650" dirty="0"/>
              <a:t>Six Steps Methodology to Integrated Workforce Planning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2E11E2-8392-B140-A42F-D14995A00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572" y="6191185"/>
            <a:ext cx="1477830" cy="17782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9BC15A-7ECA-7A4C-BC3E-C66B1D782EE4}"/>
              </a:ext>
            </a:extLst>
          </p:cNvPr>
          <p:cNvSpPr txBox="1"/>
          <p:nvPr/>
        </p:nvSpPr>
        <p:spPr>
          <a:xfrm>
            <a:off x="3524595" y="1134009"/>
            <a:ext cx="4297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Define the plan</a:t>
            </a:r>
          </a:p>
          <a:p>
            <a:pPr marL="342900" indent="-342900">
              <a:buAutoNum type="arabicPeriod"/>
            </a:pPr>
            <a:endParaRPr lang="en-US" sz="1500" dirty="0"/>
          </a:p>
          <a:p>
            <a:pPr marL="342900" indent="-342900">
              <a:buAutoNum type="arabicPeriod"/>
            </a:pPr>
            <a:r>
              <a:rPr lang="en-US" sz="1500" dirty="0"/>
              <a:t>Map service change </a:t>
            </a:r>
          </a:p>
          <a:p>
            <a:pPr marL="342900" indent="-342900">
              <a:buAutoNum type="arabicPeriod"/>
            </a:pPr>
            <a:endParaRPr lang="en-US" sz="1500" dirty="0"/>
          </a:p>
          <a:p>
            <a:pPr marL="342900" indent="-342900">
              <a:buAutoNum type="arabicPeriod"/>
            </a:pPr>
            <a:r>
              <a:rPr lang="en-US" sz="1500" dirty="0"/>
              <a:t>Define the required workforce – up to 2030</a:t>
            </a:r>
          </a:p>
          <a:p>
            <a:pPr marL="342900" indent="-342900">
              <a:buAutoNum type="arabicPeriod"/>
            </a:pPr>
            <a:endParaRPr lang="en-US" sz="1500" dirty="0"/>
          </a:p>
          <a:p>
            <a:pPr marL="342900" indent="-342900">
              <a:buAutoNum type="arabicPeriod"/>
            </a:pPr>
            <a:r>
              <a:rPr lang="en-US" sz="1500" dirty="0"/>
              <a:t>Understand workforce availability – up to 2030</a:t>
            </a:r>
          </a:p>
          <a:p>
            <a:pPr marL="342900" indent="-342900">
              <a:buAutoNum type="arabicPeriod"/>
            </a:pPr>
            <a:endParaRPr lang="en-US" sz="1500" dirty="0"/>
          </a:p>
          <a:p>
            <a:pPr marL="342900" indent="-342900">
              <a:buAutoNum type="arabicPeriod"/>
            </a:pPr>
            <a:r>
              <a:rPr lang="en-US" sz="1500" dirty="0"/>
              <a:t>Develop action plan </a:t>
            </a:r>
          </a:p>
          <a:p>
            <a:pPr marL="342900" indent="-342900">
              <a:buAutoNum type="arabicPeriod"/>
            </a:pPr>
            <a:endParaRPr lang="en-US" sz="1500" dirty="0"/>
          </a:p>
          <a:p>
            <a:pPr marL="342900" indent="-342900">
              <a:buAutoNum type="arabicPeriod"/>
            </a:pPr>
            <a:r>
              <a:rPr lang="en-US" sz="1500" dirty="0"/>
              <a:t>Implement, monitor and revise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80F40F-5CC2-4DF2-AB92-7DFEE868D53B}"/>
              </a:ext>
            </a:extLst>
          </p:cNvPr>
          <p:cNvSpPr/>
          <p:nvPr/>
        </p:nvSpPr>
        <p:spPr>
          <a:xfrm>
            <a:off x="3524595" y="2050256"/>
            <a:ext cx="4091688" cy="98566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185D4E-FF88-44D1-9B9C-870394E82F75}"/>
              </a:ext>
            </a:extLst>
          </p:cNvPr>
          <p:cNvGrpSpPr/>
          <p:nvPr/>
        </p:nvGrpSpPr>
        <p:grpSpPr>
          <a:xfrm>
            <a:off x="7596336" y="267494"/>
            <a:ext cx="1368152" cy="864096"/>
            <a:chOff x="7596336" y="267494"/>
            <a:chExt cx="1368152" cy="86409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732AA2C-B7E7-48BD-8B72-CD828065C44A}"/>
                </a:ext>
              </a:extLst>
            </p:cNvPr>
            <p:cNvSpPr/>
            <p:nvPr/>
          </p:nvSpPr>
          <p:spPr>
            <a:xfrm>
              <a:off x="7596336" y="267494"/>
              <a:ext cx="136815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0558C28-6F62-4762-B831-3C516159E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24" b="89706" l="9910" r="89640">
                          <a14:foregroundMark x1="59459" y1="8824" x2="59459" y2="8824"/>
                          <a14:foregroundMark x1="87838" y1="87132" x2="87838" y2="871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56376" y="274630"/>
              <a:ext cx="576064" cy="705808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7739234-4AA8-4A65-AECB-00992C6712B2}"/>
              </a:ext>
            </a:extLst>
          </p:cNvPr>
          <p:cNvSpPr/>
          <p:nvPr/>
        </p:nvSpPr>
        <p:spPr>
          <a:xfrm>
            <a:off x="395536" y="4587974"/>
            <a:ext cx="1584176" cy="5095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636B5C-F1B2-F944-AE37-D26094DB2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971" y="699803"/>
            <a:ext cx="1976791" cy="410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8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8CBC3-542F-449F-9457-577D7C46FC55}"/>
              </a:ext>
            </a:extLst>
          </p:cNvPr>
          <p:cNvSpPr/>
          <p:nvPr/>
        </p:nvSpPr>
        <p:spPr>
          <a:xfrm>
            <a:off x="395536" y="4587974"/>
            <a:ext cx="1584176" cy="5095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03C47C-4FC7-4AA5-8E52-79A4D8E47E57}"/>
              </a:ext>
            </a:extLst>
          </p:cNvPr>
          <p:cNvGrpSpPr/>
          <p:nvPr/>
        </p:nvGrpSpPr>
        <p:grpSpPr>
          <a:xfrm>
            <a:off x="7596336" y="267494"/>
            <a:ext cx="1368152" cy="864096"/>
            <a:chOff x="7596336" y="267494"/>
            <a:chExt cx="1368152" cy="86409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CC485A-C01E-4524-8346-66E26AD3CA73}"/>
                </a:ext>
              </a:extLst>
            </p:cNvPr>
            <p:cNvSpPr/>
            <p:nvPr/>
          </p:nvSpPr>
          <p:spPr>
            <a:xfrm>
              <a:off x="7596336" y="267494"/>
              <a:ext cx="136815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1BBC0B-7F5B-4A8A-B39D-C8F3B96F2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24" b="89706" l="9910" r="89640">
                          <a14:foregroundMark x1="59459" y1="8824" x2="59459" y2="8824"/>
                          <a14:foregroundMark x1="87838" y1="87132" x2="87838" y2="871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56376" y="274630"/>
              <a:ext cx="576064" cy="705808"/>
            </a:xfrm>
            <a:prstGeom prst="rect">
              <a:avLst/>
            </a:prstGeom>
          </p:spPr>
        </p:pic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A2D60D1-E9D3-4041-8744-CB5856CC6E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419676"/>
              </p:ext>
            </p:extLst>
          </p:nvPr>
        </p:nvGraphicFramePr>
        <p:xfrm>
          <a:off x="1397267" y="816923"/>
          <a:ext cx="6349466" cy="420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04BC873-3698-4348-ABB5-9B317427F123}"/>
              </a:ext>
            </a:extLst>
          </p:cNvPr>
          <p:cNvSpPr txBox="1"/>
          <p:nvPr/>
        </p:nvSpPr>
        <p:spPr>
          <a:xfrm>
            <a:off x="1505552" y="1756119"/>
            <a:ext cx="1999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Am I good enough?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A286F-0D6C-4C2E-90AE-D70E6C0CB05D}"/>
              </a:ext>
            </a:extLst>
          </p:cNvPr>
          <p:cNvSpPr txBox="1"/>
          <p:nvPr/>
        </p:nvSpPr>
        <p:spPr>
          <a:xfrm>
            <a:off x="3502390" y="1756119"/>
            <a:ext cx="213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What learning do I need?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9B02D-B047-4253-8A4D-AD97513B0742}"/>
              </a:ext>
            </a:extLst>
          </p:cNvPr>
          <p:cNvSpPr txBox="1"/>
          <p:nvPr/>
        </p:nvSpPr>
        <p:spPr>
          <a:xfrm>
            <a:off x="5714198" y="1756119"/>
            <a:ext cx="203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Who can help me?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8E5DDF-7012-45EC-BB06-24E6E9EDC0C2}"/>
              </a:ext>
            </a:extLst>
          </p:cNvPr>
          <p:cNvSpPr txBox="1">
            <a:spLocks/>
          </p:cNvSpPr>
          <p:nvPr/>
        </p:nvSpPr>
        <p:spPr>
          <a:xfrm>
            <a:off x="426547" y="154205"/>
            <a:ext cx="7772400" cy="509587"/>
          </a:xfrm>
          <a:prstGeom prst="rect">
            <a:avLst/>
          </a:prstGeom>
        </p:spPr>
        <p:txBody>
          <a:bodyPr/>
          <a:lstStyle>
            <a:lvl1pPr algn="l" defTabSz="457161" rtl="0" eaLnBrk="1" latinLnBrk="0" hangingPunct="1">
              <a:spcBef>
                <a:spcPct val="0"/>
              </a:spcBef>
              <a:buNone/>
              <a:defRPr lang="en-GB" sz="36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/>
              <a:t>The future is bright</a:t>
            </a:r>
          </a:p>
        </p:txBody>
      </p:sp>
    </p:spTree>
    <p:extLst>
      <p:ext uri="{BB962C8B-B14F-4D97-AF65-F5344CB8AC3E}">
        <p14:creationId xmlns:p14="http://schemas.microsoft.com/office/powerpoint/2010/main" val="3303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F005B-F0A3-4548-81D3-B8020C2D11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112CC-F5C7-5E43-8EAA-F554FEB5E453}" type="slidenum">
              <a:rPr lang="en-US" smtClean="0">
                <a:solidFill>
                  <a:srgbClr val="1F497D"/>
                </a:solidFill>
              </a:rPr>
              <a:pPr/>
              <a:t>12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BD2EBC3D-B90F-4658-B8FF-AB4C1E66DD7F}"/>
              </a:ext>
            </a:extLst>
          </p:cNvPr>
          <p:cNvSpPr txBox="1">
            <a:spLocks/>
          </p:cNvSpPr>
          <p:nvPr/>
        </p:nvSpPr>
        <p:spPr>
          <a:xfrm>
            <a:off x="457202" y="520184"/>
            <a:ext cx="7356816" cy="375425"/>
          </a:xfrm>
          <a:prstGeom prst="rect">
            <a:avLst/>
          </a:prstGeom>
          <a:solidFill>
            <a:srgbClr val="CBD0E0"/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32" tIns="45716" rIns="91432" bIns="45716" rtlCol="0" anchor="ctr">
            <a:normAutofit/>
          </a:bodyPr>
          <a:lstStyle>
            <a:lvl1pPr marL="342870" indent="-342870" algn="l" defTabSz="457161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886" indent="-285725" algn="l" defTabSz="457161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901" indent="-228580" algn="l" defTabSz="457161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062" indent="-228580" algn="l" defTabSz="457161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222" indent="-228580" algn="l" defTabSz="457161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383" indent="-228580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543" indent="-228580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704" indent="-228580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64" indent="-228580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prstClr val="black"/>
                </a:solidFill>
                <a:latin typeface="Arial"/>
              </a:rPr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90139-8D47-4664-8BCE-5AFA8016C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24" b="89706" l="9910" r="89640">
                        <a14:foregroundMark x1="59459" y1="8824" x2="59459" y2="8824"/>
                        <a14:foregroundMark x1="87838" y1="87132" x2="87838" y2="871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9016" y="271681"/>
            <a:ext cx="576064" cy="7058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DF4E9B-DFE7-4A13-8293-FEE5F0490C0E}"/>
              </a:ext>
            </a:extLst>
          </p:cNvPr>
          <p:cNvSpPr txBox="1"/>
          <p:nvPr/>
        </p:nvSpPr>
        <p:spPr>
          <a:xfrm>
            <a:off x="2339752" y="1995686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James Freed</a:t>
            </a:r>
          </a:p>
          <a:p>
            <a:pPr lvl="0" algn="ctr"/>
            <a:endParaRPr lang="en-GB" b="1" dirty="0"/>
          </a:p>
          <a:p>
            <a:pPr lvl="0" algn="ctr"/>
            <a:r>
              <a:rPr lang="en-GB" b="1" dirty="0">
                <a:hlinkClick r:id="rId4"/>
              </a:rPr>
              <a:t>james.freed@hee.nhs.uk</a:t>
            </a:r>
            <a:r>
              <a:rPr lang="en-GB" b="1" dirty="0"/>
              <a:t> </a:t>
            </a:r>
          </a:p>
          <a:p>
            <a:pPr lvl="0" algn="ctr"/>
            <a:endParaRPr lang="en-GB" b="1" dirty="0"/>
          </a:p>
          <a:p>
            <a:pPr lvl="0" algn="ctr"/>
            <a:r>
              <a:rPr lang="en-GB" b="1" dirty="0"/>
              <a:t>@jamesfreed5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82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8307D8-0B44-4F39-8F35-89B1D774CE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7D0A-5CC0-CD4F-AD63-02ED5F8284D6}" type="slidenum">
              <a:rPr lang="en-US" smtClean="0">
                <a:solidFill>
                  <a:srgbClr val="1F497D"/>
                </a:solidFill>
              </a:rPr>
              <a:pPr/>
              <a:t>2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029E4-7EFE-4280-A207-EE5A64816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24" b="89706" l="9910" r="89640">
                        <a14:foregroundMark x1="59459" y1="8824" x2="59459" y2="8824"/>
                        <a14:foregroundMark x1="87838" y1="87132" x2="87838" y2="871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274630"/>
            <a:ext cx="576064" cy="705808"/>
          </a:xfrm>
          <a:prstGeom prst="rect">
            <a:avLst/>
          </a:prstGeom>
        </p:spPr>
      </p:pic>
      <p:pic>
        <p:nvPicPr>
          <p:cNvPr id="9" name="Picture 2" descr="Image result for technology rate of change graph">
            <a:extLst>
              <a:ext uri="{FF2B5EF4-FFF2-40B4-BE49-F238E27FC236}">
                <a16:creationId xmlns:a16="http://schemas.microsoft.com/office/drawing/2014/main" id="{0A87CA3D-8C76-4E19-B999-8E4682CF2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470"/>
            <a:ext cx="6984776" cy="49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0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7D0A-5CC0-CD4F-AD63-02ED5F8284D6}" type="slidenum">
              <a:rPr lang="en-US" smtClean="0">
                <a:solidFill>
                  <a:srgbClr val="1F497D"/>
                </a:solidFill>
              </a:rPr>
              <a:pPr/>
              <a:t>3</a:t>
            </a:fld>
            <a:endParaRPr lang="en-US" dirty="0">
              <a:solidFill>
                <a:srgbClr val="1F497D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3617497" y="-2913288"/>
            <a:ext cx="11573873" cy="7717286"/>
            <a:chOff x="-3374584" y="-2053635"/>
            <a:chExt cx="11573873" cy="7717286"/>
          </a:xfrm>
        </p:grpSpPr>
        <p:sp>
          <p:nvSpPr>
            <p:cNvPr id="31" name="TextBox 30"/>
            <p:cNvSpPr txBox="1"/>
            <p:nvPr/>
          </p:nvSpPr>
          <p:spPr>
            <a:xfrm>
              <a:off x="2018693" y="4691382"/>
              <a:ext cx="156972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b="1" dirty="0"/>
                <a:t>Technology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18693" y="3414419"/>
              <a:ext cx="15697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b="1" dirty="0"/>
                <a:t>Human adaptability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-3374584" y="-2053635"/>
              <a:ext cx="11573873" cy="7717286"/>
              <a:chOff x="-3374584" y="-2053635"/>
              <a:chExt cx="11573873" cy="7717286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1493520" y="1684020"/>
                <a:ext cx="11430" cy="353568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1478280" y="5219700"/>
                <a:ext cx="6522720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4411980" y="5340486"/>
                <a:ext cx="156972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b="1" dirty="0"/>
                  <a:t>time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6200000">
                <a:off x="400958" y="3290278"/>
                <a:ext cx="156972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b="1" dirty="0"/>
                  <a:t>rate of change</a:t>
                </a:r>
              </a:p>
            </p:txBody>
          </p:sp>
          <p:sp>
            <p:nvSpPr>
              <p:cNvPr id="38" name="Arc 37"/>
              <p:cNvSpPr/>
              <p:nvPr/>
            </p:nvSpPr>
            <p:spPr>
              <a:xfrm rot="5585784">
                <a:off x="-1062367" y="-2665268"/>
                <a:ext cx="6690970" cy="7914235"/>
              </a:xfrm>
              <a:prstGeom prst="arc">
                <a:avLst>
                  <a:gd name="adj1" fmla="val 16155105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9" name="Arc 38"/>
              <p:cNvSpPr/>
              <p:nvPr/>
            </p:nvSpPr>
            <p:spPr>
              <a:xfrm rot="5400000">
                <a:off x="1557314" y="-2050025"/>
                <a:ext cx="1063001" cy="10926798"/>
              </a:xfrm>
              <a:prstGeom prst="arc">
                <a:avLst>
                  <a:gd name="adj1" fmla="val 16155105"/>
                  <a:gd name="adj2" fmla="val 0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450379" y="2736609"/>
                <a:ext cx="748910" cy="71525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484C5E9-9C93-4447-B08B-47B080AFF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24" b="89706" l="9910" r="89640">
                        <a14:foregroundMark x1="59459" y1="8824" x2="59459" y2="8824"/>
                        <a14:foregroundMark x1="87838" y1="87132" x2="87838" y2="871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274630"/>
            <a:ext cx="576064" cy="70580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6948264" y="1707654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92280" y="1807347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Learn faster</a:t>
            </a:r>
          </a:p>
          <a:p>
            <a:r>
              <a:rPr lang="en-GB" sz="1500" b="1" dirty="0"/>
              <a:t>Govern smarter</a:t>
            </a:r>
          </a:p>
        </p:txBody>
      </p:sp>
    </p:spTree>
    <p:extLst>
      <p:ext uri="{BB962C8B-B14F-4D97-AF65-F5344CB8AC3E}">
        <p14:creationId xmlns:p14="http://schemas.microsoft.com/office/powerpoint/2010/main" val="24647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523027"/>
            <a:ext cx="7772400" cy="509587"/>
          </a:xfrm>
        </p:spPr>
        <p:txBody>
          <a:bodyPr>
            <a:normAutofit fontScale="90000"/>
          </a:bodyPr>
          <a:lstStyle/>
          <a:p>
            <a:r>
              <a:rPr lang="en-GB" dirty="0"/>
              <a:t>Conclusion 1:</a:t>
            </a:r>
            <a:br>
              <a:rPr lang="en-GB" dirty="0"/>
            </a:br>
            <a:r>
              <a:rPr lang="en-GB" sz="2000" dirty="0">
                <a:solidFill>
                  <a:srgbClr val="003893"/>
                </a:solidFill>
                <a:latin typeface="+mn-lt"/>
                <a:ea typeface="+mn-ea"/>
                <a:cs typeface="+mn-cs"/>
              </a:rPr>
              <a:t>Everyone has a role to play in delivering a digital future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47242074"/>
              </p:ext>
            </p:extLst>
          </p:nvPr>
        </p:nvGraphicFramePr>
        <p:xfrm>
          <a:off x="1561480" y="1278732"/>
          <a:ext cx="370985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17402" y="2461686"/>
            <a:ext cx="17335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Everyone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1640" y="1754367"/>
            <a:ext cx="17335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Organisation leaders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1640" y="3074670"/>
            <a:ext cx="17335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Everyone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1640" y="3635107"/>
            <a:ext cx="17335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Digital professionals</a:t>
            </a:r>
          </a:p>
        </p:txBody>
      </p:sp>
      <p:sp>
        <p:nvSpPr>
          <p:cNvPr id="10" name="Footer Placeholder 16"/>
          <p:cNvSpPr txBox="1">
            <a:spLocks/>
          </p:cNvSpPr>
          <p:nvPr/>
        </p:nvSpPr>
        <p:spPr>
          <a:xfrm>
            <a:off x="457201" y="4811039"/>
            <a:ext cx="4943902" cy="273844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75" b="1" dirty="0"/>
              <a:t>@</a:t>
            </a:r>
            <a:r>
              <a:rPr lang="en-GB" sz="975" b="1" dirty="0" err="1"/>
              <a:t>NHS_HealthEdEng</a:t>
            </a:r>
            <a:r>
              <a:rPr lang="en-GB" sz="975" b="1" dirty="0"/>
              <a:t>	@jamesfreed5      #</a:t>
            </a:r>
            <a:r>
              <a:rPr lang="en-GB" sz="975" b="1" dirty="0" err="1"/>
              <a:t>DigitalReady</a:t>
            </a:r>
            <a:endParaRPr lang="en-GB" sz="975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7596336" y="267494"/>
            <a:ext cx="1368152" cy="864096"/>
            <a:chOff x="7596336" y="267494"/>
            <a:chExt cx="1368152" cy="864096"/>
          </a:xfrm>
        </p:grpSpPr>
        <p:sp>
          <p:nvSpPr>
            <p:cNvPr id="3" name="Rectangle 2"/>
            <p:cNvSpPr/>
            <p:nvPr/>
          </p:nvSpPr>
          <p:spPr>
            <a:xfrm>
              <a:off x="7596336" y="267494"/>
              <a:ext cx="136815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484C5E9-9C93-4447-B08B-47B080AFF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24" b="89706" l="9910" r="89640">
                          <a14:foregroundMark x1="59459" y1="8824" x2="59459" y2="8824"/>
                          <a14:foregroundMark x1="87838" y1="87132" x2="87838" y2="871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56376" y="274630"/>
              <a:ext cx="576064" cy="705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986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3DB8-62F5-49C1-803E-71B7B8206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547" y="154205"/>
            <a:ext cx="7772400" cy="509587"/>
          </a:xfrm>
        </p:spPr>
        <p:txBody>
          <a:bodyPr/>
          <a:lstStyle/>
          <a:p>
            <a:r>
              <a:rPr lang="en-GB" dirty="0"/>
              <a:t>Conclusion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E064C-EBA4-4D1B-88A9-F679430B1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325" y="663792"/>
            <a:ext cx="7839074" cy="435769"/>
          </a:xfrm>
        </p:spPr>
        <p:txBody>
          <a:bodyPr>
            <a:noAutofit/>
          </a:bodyPr>
          <a:lstStyle/>
          <a:p>
            <a:r>
              <a:rPr lang="en-GB" sz="1800" dirty="0"/>
              <a:t>The future digital professional creates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 environment </a:t>
            </a:r>
          </a:p>
          <a:p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conducive for rapid and safe change</a:t>
            </a:r>
            <a:endParaRPr lang="en-GB" sz="1800" dirty="0"/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C3C8F1BF-BAE2-4A7E-A5EE-AB5B17967565}"/>
              </a:ext>
            </a:extLst>
          </p:cNvPr>
          <p:cNvSpPr/>
          <p:nvPr/>
        </p:nvSpPr>
        <p:spPr>
          <a:xfrm>
            <a:off x="1547664" y="4035701"/>
            <a:ext cx="7272808" cy="925683"/>
          </a:xfrm>
          <a:prstGeom prst="roundRect">
            <a:avLst/>
          </a:prstGeom>
          <a:solidFill>
            <a:srgbClr val="CBD0E0"/>
          </a:solidFill>
          <a:ln>
            <a:solidFill>
              <a:srgbClr val="CBD0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F6D9F8A0-258D-4D45-959F-7878C0DEA822}"/>
              </a:ext>
            </a:extLst>
          </p:cNvPr>
          <p:cNvSpPr/>
          <p:nvPr/>
        </p:nvSpPr>
        <p:spPr>
          <a:xfrm>
            <a:off x="1331640" y="2889560"/>
            <a:ext cx="7488832" cy="925683"/>
          </a:xfrm>
          <a:prstGeom prst="roundRect">
            <a:avLst/>
          </a:prstGeom>
          <a:solidFill>
            <a:srgbClr val="CBD0E0"/>
          </a:solidFill>
          <a:ln>
            <a:solidFill>
              <a:srgbClr val="CBD0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5362C8B4-4009-464D-AE3A-2931EC4D7C81}"/>
              </a:ext>
            </a:extLst>
          </p:cNvPr>
          <p:cNvSpPr/>
          <p:nvPr/>
        </p:nvSpPr>
        <p:spPr>
          <a:xfrm>
            <a:off x="1403648" y="1521654"/>
            <a:ext cx="7416824" cy="1176688"/>
          </a:xfrm>
          <a:prstGeom prst="roundRect">
            <a:avLst/>
          </a:prstGeom>
          <a:solidFill>
            <a:srgbClr val="CBD0E0"/>
          </a:solidFill>
          <a:ln>
            <a:solidFill>
              <a:srgbClr val="CBD0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CCF6EC7A-377D-478B-966C-DB391CB8037C}"/>
              </a:ext>
            </a:extLst>
          </p:cNvPr>
          <p:cNvSpPr/>
          <p:nvPr/>
        </p:nvSpPr>
        <p:spPr>
          <a:xfrm>
            <a:off x="323528" y="1603770"/>
            <a:ext cx="1224136" cy="1008112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People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48CF40C-601C-4FBA-AD84-F2A487D0618B}"/>
              </a:ext>
            </a:extLst>
          </p:cNvPr>
          <p:cNvSpPr/>
          <p:nvPr/>
        </p:nvSpPr>
        <p:spPr>
          <a:xfrm>
            <a:off x="323528" y="2842358"/>
            <a:ext cx="1224136" cy="1008112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Process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A10658F7-DA48-453B-B44A-350C8B9E3CA3}"/>
              </a:ext>
            </a:extLst>
          </p:cNvPr>
          <p:cNvSpPr/>
          <p:nvPr/>
        </p:nvSpPr>
        <p:spPr>
          <a:xfrm>
            <a:off x="323528" y="3994486"/>
            <a:ext cx="1296144" cy="1008112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C08595-0F7B-4B2F-A907-E531CDF13D3C}"/>
              </a:ext>
            </a:extLst>
          </p:cNvPr>
          <p:cNvSpPr txBox="1"/>
          <p:nvPr/>
        </p:nvSpPr>
        <p:spPr>
          <a:xfrm>
            <a:off x="1547664" y="1546215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1200" b="1" dirty="0"/>
              <a:t>1:</a:t>
            </a:r>
            <a:r>
              <a:rPr lang="en-GB" sz="1200" dirty="0"/>
              <a:t> Does the organisation understand the </a:t>
            </a:r>
            <a:r>
              <a:rPr lang="en-GB" sz="1200" b="1" dirty="0"/>
              <a:t>changes being brought about by the use of digital</a:t>
            </a:r>
            <a:r>
              <a:rPr lang="en-GB" sz="1200" dirty="0"/>
              <a:t> in healthcare? </a:t>
            </a:r>
          </a:p>
          <a:p>
            <a:pPr>
              <a:spcAft>
                <a:spcPts val="400"/>
              </a:spcAft>
            </a:pPr>
            <a:r>
              <a:rPr lang="en-GB" sz="1200" b="1" dirty="0"/>
              <a:t>2: </a:t>
            </a:r>
            <a:r>
              <a:rPr lang="en-GB" sz="1200" dirty="0"/>
              <a:t>Does the organisation have a </a:t>
            </a:r>
            <a:r>
              <a:rPr lang="en-GB" sz="1200" b="1" dirty="0"/>
              <a:t>culture of open discussion &amp; experimentation </a:t>
            </a:r>
            <a:r>
              <a:rPr lang="en-GB" sz="1200" dirty="0"/>
              <a:t>led by visible leaders?</a:t>
            </a:r>
          </a:p>
          <a:p>
            <a:pPr>
              <a:spcAft>
                <a:spcPts val="400"/>
              </a:spcAft>
            </a:pPr>
            <a:r>
              <a:rPr lang="en-GB" sz="1200" b="1" dirty="0"/>
              <a:t>3:</a:t>
            </a:r>
            <a:r>
              <a:rPr lang="en-GB" sz="1200" dirty="0"/>
              <a:t> Does everyone understand </a:t>
            </a:r>
            <a:r>
              <a:rPr lang="en-GB" sz="1200" b="1" dirty="0"/>
              <a:t>users’ needs </a:t>
            </a:r>
            <a:r>
              <a:rPr lang="en-GB" sz="1200" dirty="0"/>
              <a:t>and are they empowered to act to improve them?</a:t>
            </a:r>
          </a:p>
          <a:p>
            <a:pPr>
              <a:spcAft>
                <a:spcPts val="400"/>
              </a:spcAft>
            </a:pPr>
            <a:r>
              <a:rPr lang="en-GB" sz="1200" b="1" dirty="0"/>
              <a:t>4</a:t>
            </a:r>
            <a:r>
              <a:rPr lang="en-GB" sz="1200" b="1" i="1" dirty="0"/>
              <a:t>:</a:t>
            </a:r>
            <a:r>
              <a:rPr lang="en-GB" sz="1200" dirty="0"/>
              <a:t> Does the organisation have a </a:t>
            </a:r>
            <a:r>
              <a:rPr lang="en-GB" sz="1200" b="1" dirty="0"/>
              <a:t>suitably skilled and empowered workforce</a:t>
            </a:r>
            <a:r>
              <a:rPr lang="en-GB" sz="12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74EA8-848E-46E1-BA43-1D69E1EAFD23}"/>
              </a:ext>
            </a:extLst>
          </p:cNvPr>
          <p:cNvSpPr txBox="1"/>
          <p:nvPr/>
        </p:nvSpPr>
        <p:spPr>
          <a:xfrm>
            <a:off x="1661523" y="3068643"/>
            <a:ext cx="7200800" cy="51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1200" b="1" dirty="0"/>
              <a:t>5</a:t>
            </a:r>
            <a:r>
              <a:rPr lang="en-GB" sz="1200" dirty="0"/>
              <a:t>: Is the organisation supportive of </a:t>
            </a:r>
            <a:r>
              <a:rPr lang="en-GB" sz="1200" b="1" dirty="0"/>
              <a:t>cross-functional, non-hierarchical structures</a:t>
            </a:r>
            <a:r>
              <a:rPr lang="en-GB" sz="1200" dirty="0"/>
              <a:t>? </a:t>
            </a:r>
          </a:p>
          <a:p>
            <a:pPr>
              <a:spcAft>
                <a:spcPts val="400"/>
              </a:spcAft>
            </a:pPr>
            <a:r>
              <a:rPr lang="en-GB" sz="1200" b="1" dirty="0"/>
              <a:t>6: </a:t>
            </a:r>
            <a:r>
              <a:rPr lang="en-GB" sz="1200" dirty="0"/>
              <a:t>Are organisational processes </a:t>
            </a:r>
            <a:r>
              <a:rPr lang="en-GB" sz="1200" b="1" dirty="0"/>
              <a:t>fast, integrated and light </a:t>
            </a:r>
            <a:r>
              <a:rPr lang="en-GB" sz="1200" dirty="0"/>
              <a:t>and do they meet users’ needs?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A19695-C34F-4B8D-B993-227F2C42624F}"/>
              </a:ext>
            </a:extLst>
          </p:cNvPr>
          <p:cNvSpPr txBox="1"/>
          <p:nvPr/>
        </p:nvSpPr>
        <p:spPr>
          <a:xfrm>
            <a:off x="293371" y="428251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Technology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0FD753-14D5-4DA1-9560-32D4952453D7}"/>
              </a:ext>
            </a:extLst>
          </p:cNvPr>
          <p:cNvSpPr txBox="1"/>
          <p:nvPr/>
        </p:nvSpPr>
        <p:spPr>
          <a:xfrm>
            <a:off x="1710328" y="4138503"/>
            <a:ext cx="720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1200" b="1" dirty="0"/>
              <a:t>7</a:t>
            </a:r>
            <a:r>
              <a:rPr lang="en-GB" sz="1200" dirty="0"/>
              <a:t>: Are digital </a:t>
            </a:r>
            <a:r>
              <a:rPr lang="en-GB" sz="1200" b="1" dirty="0"/>
              <a:t>risks understood, weighed against benefits </a:t>
            </a:r>
            <a:r>
              <a:rPr lang="en-GB" sz="1200" dirty="0"/>
              <a:t>and is appropriate assurance is available? </a:t>
            </a:r>
          </a:p>
          <a:p>
            <a:pPr>
              <a:spcAft>
                <a:spcPts val="400"/>
              </a:spcAft>
            </a:pPr>
            <a:r>
              <a:rPr lang="en-GB" sz="1200" b="1" dirty="0"/>
              <a:t>8</a:t>
            </a:r>
            <a:r>
              <a:rPr lang="en-GB" sz="1200" dirty="0"/>
              <a:t>: Is technology </a:t>
            </a:r>
            <a:r>
              <a:rPr lang="en-GB" sz="1200" b="1" dirty="0"/>
              <a:t>scalable, interoperable, flexible, fixable, resilient and fit-for-purpose </a:t>
            </a:r>
            <a:r>
              <a:rPr lang="en-GB" sz="1200" dirty="0"/>
              <a:t>and does the organisation understand how to assure themselves of this?</a:t>
            </a:r>
          </a:p>
          <a:p>
            <a:pPr>
              <a:spcAft>
                <a:spcPts val="400"/>
              </a:spcAft>
            </a:pPr>
            <a:endParaRPr lang="en-GB" sz="1200" dirty="0"/>
          </a:p>
          <a:p>
            <a:pPr>
              <a:spcAft>
                <a:spcPts val="400"/>
              </a:spcAft>
            </a:pPr>
            <a:endParaRPr lang="en-GB" sz="1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84EB66-F1EF-48E9-8BCE-01781289E0B8}"/>
              </a:ext>
            </a:extLst>
          </p:cNvPr>
          <p:cNvGrpSpPr/>
          <p:nvPr/>
        </p:nvGrpSpPr>
        <p:grpSpPr>
          <a:xfrm>
            <a:off x="7596336" y="267494"/>
            <a:ext cx="1368152" cy="864096"/>
            <a:chOff x="7596336" y="267494"/>
            <a:chExt cx="1368152" cy="8640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1FE77C-CF21-4DB7-9ACA-030292BD20AF}"/>
                </a:ext>
              </a:extLst>
            </p:cNvPr>
            <p:cNvSpPr/>
            <p:nvPr/>
          </p:nvSpPr>
          <p:spPr>
            <a:xfrm>
              <a:off x="7596336" y="267494"/>
              <a:ext cx="136815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9A960C-0D2B-4127-AFFF-06439D032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24" b="89706" l="9910" r="89640">
                          <a14:foregroundMark x1="59459" y1="8824" x2="59459" y2="8824"/>
                          <a14:foregroundMark x1="87838" y1="87132" x2="87838" y2="871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56376" y="274630"/>
              <a:ext cx="576064" cy="705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26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3DB8-62F5-49C1-803E-71B7B8206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547" y="154205"/>
            <a:ext cx="7772400" cy="509587"/>
          </a:xfrm>
        </p:spPr>
        <p:txBody>
          <a:bodyPr/>
          <a:lstStyle/>
          <a:p>
            <a:r>
              <a:rPr lang="en-GB" dirty="0"/>
              <a:t>Conclusion 3 (a)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E064C-EBA4-4D1B-88A9-F679430B1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325" y="663792"/>
            <a:ext cx="7839074" cy="435769"/>
          </a:xfrm>
        </p:spPr>
        <p:txBody>
          <a:bodyPr>
            <a:noAutofit/>
          </a:bodyPr>
          <a:lstStyle/>
          <a:p>
            <a:r>
              <a:rPr lang="en-GB" sz="1800" dirty="0"/>
              <a:t>The future digital </a:t>
            </a:r>
            <a:r>
              <a:rPr lang="en-GB" sz="1800" u="sng" dirty="0"/>
              <a:t>profession</a:t>
            </a:r>
            <a:r>
              <a:rPr lang="en-GB" sz="1800" dirty="0"/>
              <a:t> will include more specialities…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84EB66-F1EF-48E9-8BCE-01781289E0B8}"/>
              </a:ext>
            </a:extLst>
          </p:cNvPr>
          <p:cNvGrpSpPr/>
          <p:nvPr/>
        </p:nvGrpSpPr>
        <p:grpSpPr>
          <a:xfrm>
            <a:off x="7596336" y="267494"/>
            <a:ext cx="1368152" cy="864096"/>
            <a:chOff x="7596336" y="267494"/>
            <a:chExt cx="1368152" cy="8640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1FE77C-CF21-4DB7-9ACA-030292BD20AF}"/>
                </a:ext>
              </a:extLst>
            </p:cNvPr>
            <p:cNvSpPr/>
            <p:nvPr/>
          </p:nvSpPr>
          <p:spPr>
            <a:xfrm>
              <a:off x="7596336" y="267494"/>
              <a:ext cx="136815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9A960C-0D2B-4127-AFFF-06439D032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24" b="89706" l="9910" r="89640">
                          <a14:foregroundMark x1="59459" y1="8824" x2="59459" y2="8824"/>
                          <a14:foregroundMark x1="87838" y1="87132" x2="87838" y2="871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56376" y="274630"/>
              <a:ext cx="576064" cy="705808"/>
            </a:xfrm>
            <a:prstGeom prst="rect">
              <a:avLst/>
            </a:prstGeom>
          </p:spPr>
        </p:pic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BD56747-A2D1-47A2-A752-2153ADF9C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0761" y="4479708"/>
            <a:ext cx="2648411" cy="5889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600" dirty="0"/>
              <a:t>*Categories defined by NHS Digital </a:t>
            </a:r>
          </a:p>
          <a:p>
            <a:pPr marL="0" indent="0">
              <a:buNone/>
            </a:pPr>
            <a:r>
              <a:rPr lang="en-US" sz="1600" dirty="0"/>
              <a:t>Guidance on Informatics and used in ESR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CC93DE8-06CE-4EDB-8874-B8781372D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086453"/>
              </p:ext>
            </p:extLst>
          </p:nvPr>
        </p:nvGraphicFramePr>
        <p:xfrm>
          <a:off x="185854" y="1228206"/>
          <a:ext cx="2981093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093">
                  <a:extLst>
                    <a:ext uri="{9D8B030D-6E8A-4147-A177-3AD203B41FA5}">
                      <a16:colId xmlns:a16="http://schemas.microsoft.com/office/drawing/2014/main" val="2346462453"/>
                    </a:ext>
                  </a:extLst>
                </a:gridCol>
              </a:tblGrid>
              <a:tr h="314995">
                <a:tc>
                  <a:txBody>
                    <a:bodyPr/>
                    <a:lstStyle/>
                    <a:p>
                      <a:r>
                        <a:rPr lang="en-US" sz="1600" dirty="0"/>
                        <a:t>Nine areas of work*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11152"/>
                  </a:ext>
                </a:extLst>
              </a:tr>
              <a:tr h="314995">
                <a:tc>
                  <a:txBody>
                    <a:bodyPr/>
                    <a:lstStyle/>
                    <a:p>
                      <a:r>
                        <a:rPr lang="en-US" sz="1600" dirty="0"/>
                        <a:t>Clinical coding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780139"/>
                  </a:ext>
                </a:extLst>
              </a:tr>
              <a:tr h="314995">
                <a:tc>
                  <a:txBody>
                    <a:bodyPr/>
                    <a:lstStyle/>
                    <a:p>
                      <a:r>
                        <a:rPr lang="en-US" sz="1600" dirty="0"/>
                        <a:t>Health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41198"/>
                  </a:ext>
                </a:extLst>
              </a:tr>
              <a:tr h="314995">
                <a:tc>
                  <a:txBody>
                    <a:bodyPr/>
                    <a:lstStyle/>
                    <a:p>
                      <a:r>
                        <a:rPr lang="en-US" sz="1600" dirty="0"/>
                        <a:t>Information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920130"/>
                  </a:ext>
                </a:extLst>
              </a:tr>
              <a:tr h="491910">
                <a:tc>
                  <a:txBody>
                    <a:bodyPr/>
                    <a:lstStyle/>
                    <a:p>
                      <a:r>
                        <a:rPr lang="en-US" sz="1600" dirty="0"/>
                        <a:t>Information and communications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51328"/>
                  </a:ext>
                </a:extLst>
              </a:tr>
              <a:tr h="314995">
                <a:tc>
                  <a:txBody>
                    <a:bodyPr/>
                    <a:lstStyle/>
                    <a:p>
                      <a:r>
                        <a:rPr lang="en-US" sz="1600" dirty="0"/>
                        <a:t>Clinical informatics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896"/>
                  </a:ext>
                </a:extLst>
              </a:tr>
              <a:tr h="314995">
                <a:tc>
                  <a:txBody>
                    <a:bodyPr/>
                    <a:lstStyle/>
                    <a:p>
                      <a:r>
                        <a:rPr lang="en-US" sz="1600" dirty="0"/>
                        <a:t>Knowledge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865052"/>
                  </a:ext>
                </a:extLst>
              </a:tr>
              <a:tr h="491910">
                <a:tc>
                  <a:txBody>
                    <a:bodyPr/>
                    <a:lstStyle/>
                    <a:p>
                      <a:r>
                        <a:rPr lang="en-US" sz="1600" dirty="0"/>
                        <a:t>IT programme and project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56901"/>
                  </a:ext>
                </a:extLst>
              </a:tr>
              <a:tr h="314995">
                <a:tc>
                  <a:txBody>
                    <a:bodyPr/>
                    <a:lstStyle/>
                    <a:p>
                      <a:r>
                        <a:rPr lang="en-US" sz="1600" dirty="0"/>
                        <a:t>IT strategy and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687058"/>
                  </a:ext>
                </a:extLst>
              </a:tr>
              <a:tr h="314995">
                <a:tc>
                  <a:txBody>
                    <a:bodyPr/>
                    <a:lstStyle/>
                    <a:p>
                      <a:r>
                        <a:rPr lang="en-US" sz="1600" dirty="0"/>
                        <a:t>IT education and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083460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D5AA946-930D-489C-BA62-17141AA2BEF9}"/>
              </a:ext>
            </a:extLst>
          </p:cNvPr>
          <p:cNvSpPr txBox="1"/>
          <p:nvPr/>
        </p:nvSpPr>
        <p:spPr>
          <a:xfrm>
            <a:off x="3946602" y="1229778"/>
            <a:ext cx="155931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Job roles and skills within each area of work mapped to</a:t>
            </a:r>
            <a:r>
              <a:rPr lang="en-US" dirty="0"/>
              <a:t>: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B1CA835-D6C6-41FC-8EBA-59A342F68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938374"/>
              </p:ext>
            </p:extLst>
          </p:nvPr>
        </p:nvGraphicFramePr>
        <p:xfrm>
          <a:off x="6107148" y="1228206"/>
          <a:ext cx="285099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998">
                  <a:extLst>
                    <a:ext uri="{9D8B030D-6E8A-4147-A177-3AD203B41FA5}">
                      <a16:colId xmlns:a16="http://schemas.microsoft.com/office/drawing/2014/main" val="2905159855"/>
                    </a:ext>
                  </a:extLst>
                </a:gridCol>
              </a:tblGrid>
              <a:tr h="494655">
                <a:tc>
                  <a:txBody>
                    <a:bodyPr/>
                    <a:lstStyle/>
                    <a:p>
                      <a:r>
                        <a:rPr lang="en-US" sz="1600" dirty="0"/>
                        <a:t>Roles and skills frameworks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686423"/>
                  </a:ext>
                </a:extLst>
              </a:tr>
              <a:tr h="911206">
                <a:tc>
                  <a:txBody>
                    <a:bodyPr/>
                    <a:lstStyle/>
                    <a:p>
                      <a:r>
                        <a:rPr lang="en-US" sz="1600" dirty="0"/>
                        <a:t>Government Digital Service (GDS) -  Digital, Data and Technology (DDaT) Framework (39 roles)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149519"/>
                  </a:ext>
                </a:extLst>
              </a:tr>
              <a:tr h="786673">
                <a:tc>
                  <a:txBody>
                    <a:bodyPr/>
                    <a:lstStyle/>
                    <a:p>
                      <a:r>
                        <a:rPr lang="en-US" sz="1600" dirty="0"/>
                        <a:t>Digital Health and Care Institute – Occupational Category Framework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067574"/>
                  </a:ext>
                </a:extLst>
              </a:tr>
              <a:tr h="7866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Digital Health and Care Institute – 21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Century Skills Plus Framework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026863"/>
                  </a:ext>
                </a:extLst>
              </a:tr>
              <a:tr h="52457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FEDIP – Professional Standards Framework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879833"/>
                  </a:ext>
                </a:extLst>
              </a:tr>
            </a:tbl>
          </a:graphicData>
        </a:graphic>
      </p:graphicFrame>
      <p:sp>
        <p:nvSpPr>
          <p:cNvPr id="22" name="Right Arrow 6">
            <a:extLst>
              <a:ext uri="{FF2B5EF4-FFF2-40B4-BE49-F238E27FC236}">
                <a16:creationId xmlns:a16="http://schemas.microsoft.com/office/drawing/2014/main" id="{278A1E55-BD5F-4E6D-B8D0-36BBB87B9FEE}"/>
              </a:ext>
            </a:extLst>
          </p:cNvPr>
          <p:cNvSpPr/>
          <p:nvPr/>
        </p:nvSpPr>
        <p:spPr>
          <a:xfrm>
            <a:off x="3300761" y="1315843"/>
            <a:ext cx="544550" cy="1808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7">
            <a:extLst>
              <a:ext uri="{FF2B5EF4-FFF2-40B4-BE49-F238E27FC236}">
                <a16:creationId xmlns:a16="http://schemas.microsoft.com/office/drawing/2014/main" id="{E38028EF-7EF4-41C7-83F7-5C7C931612D1}"/>
              </a:ext>
            </a:extLst>
          </p:cNvPr>
          <p:cNvSpPr/>
          <p:nvPr/>
        </p:nvSpPr>
        <p:spPr>
          <a:xfrm>
            <a:off x="5404622" y="1296326"/>
            <a:ext cx="544550" cy="1808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6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3DB8-62F5-49C1-803E-71B7B8206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547" y="154205"/>
            <a:ext cx="7772400" cy="509587"/>
          </a:xfrm>
        </p:spPr>
        <p:txBody>
          <a:bodyPr/>
          <a:lstStyle/>
          <a:p>
            <a:r>
              <a:rPr lang="en-GB" dirty="0"/>
              <a:t>Conclusion 3 (b)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E064C-EBA4-4D1B-88A9-F679430B1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325" y="663792"/>
            <a:ext cx="7839074" cy="435769"/>
          </a:xfrm>
        </p:spPr>
        <p:txBody>
          <a:bodyPr>
            <a:noAutofit/>
          </a:bodyPr>
          <a:lstStyle/>
          <a:p>
            <a:r>
              <a:rPr lang="en-GB" sz="1800" dirty="0"/>
              <a:t>…with greater cohesion as an MDT designing, delivering and improving services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84EB66-F1EF-48E9-8BCE-01781289E0B8}"/>
              </a:ext>
            </a:extLst>
          </p:cNvPr>
          <p:cNvGrpSpPr/>
          <p:nvPr/>
        </p:nvGrpSpPr>
        <p:grpSpPr>
          <a:xfrm>
            <a:off x="7596336" y="267494"/>
            <a:ext cx="1368152" cy="864096"/>
            <a:chOff x="7596336" y="267494"/>
            <a:chExt cx="1368152" cy="8640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1FE77C-CF21-4DB7-9ACA-030292BD20AF}"/>
                </a:ext>
              </a:extLst>
            </p:cNvPr>
            <p:cNvSpPr/>
            <p:nvPr/>
          </p:nvSpPr>
          <p:spPr>
            <a:xfrm>
              <a:off x="7596336" y="267494"/>
              <a:ext cx="136815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9A960C-0D2B-4127-AFFF-06439D032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24" b="89706" l="9910" r="89640">
                          <a14:foregroundMark x1="59459" y1="8824" x2="59459" y2="8824"/>
                          <a14:foregroundMark x1="87838" y1="87132" x2="87838" y2="871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56376" y="274630"/>
              <a:ext cx="576064" cy="70580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81237CD-4FFF-4D0F-B1C9-E37470BD0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649081"/>
            <a:ext cx="5320844" cy="3340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C8D83E-8349-4915-96C9-72049E890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472" y="2571750"/>
            <a:ext cx="384042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4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3DB8-62F5-49C1-803E-71B7B8206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547" y="154205"/>
            <a:ext cx="7772400" cy="509587"/>
          </a:xfrm>
        </p:spPr>
        <p:txBody>
          <a:bodyPr/>
          <a:lstStyle/>
          <a:p>
            <a:r>
              <a:rPr lang="en-GB" dirty="0"/>
              <a:t>Conclusion 4 (a)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E064C-EBA4-4D1B-88A9-F679430B1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325" y="663792"/>
            <a:ext cx="7839074" cy="435769"/>
          </a:xfrm>
        </p:spPr>
        <p:txBody>
          <a:bodyPr>
            <a:noAutofit/>
          </a:bodyPr>
          <a:lstStyle/>
          <a:p>
            <a:r>
              <a:rPr lang="en-GB" sz="1800" dirty="0"/>
              <a:t>The profession will grow…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84EB66-F1EF-48E9-8BCE-01781289E0B8}"/>
              </a:ext>
            </a:extLst>
          </p:cNvPr>
          <p:cNvGrpSpPr/>
          <p:nvPr/>
        </p:nvGrpSpPr>
        <p:grpSpPr>
          <a:xfrm>
            <a:off x="7596336" y="267494"/>
            <a:ext cx="1368152" cy="864096"/>
            <a:chOff x="7596336" y="267494"/>
            <a:chExt cx="1368152" cy="8640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1FE77C-CF21-4DB7-9ACA-030292BD20AF}"/>
                </a:ext>
              </a:extLst>
            </p:cNvPr>
            <p:cNvSpPr/>
            <p:nvPr/>
          </p:nvSpPr>
          <p:spPr>
            <a:xfrm>
              <a:off x="7596336" y="267494"/>
              <a:ext cx="136815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9A960C-0D2B-4127-AFFF-06439D032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24" b="89706" l="9910" r="89640">
                          <a14:foregroundMark x1="59459" y1="8824" x2="59459" y2="8824"/>
                          <a14:foregroundMark x1="87838" y1="87132" x2="87838" y2="871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56376" y="274630"/>
              <a:ext cx="576064" cy="70580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49B8970-DAFA-470E-8C44-3C3A43122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67" y="1210216"/>
            <a:ext cx="6592129" cy="385586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67798E-FDAB-4766-BC4F-3667FC7CB998}"/>
              </a:ext>
            </a:extLst>
          </p:cNvPr>
          <p:cNvSpPr txBox="1"/>
          <p:nvPr/>
        </p:nvSpPr>
        <p:spPr>
          <a:xfrm>
            <a:off x="6750496" y="843558"/>
            <a:ext cx="2286000" cy="43396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Data Driven Future</a:t>
            </a:r>
          </a:p>
          <a:p>
            <a:endParaRPr lang="en-US" sz="1200" b="1" dirty="0"/>
          </a:p>
          <a:p>
            <a:r>
              <a:rPr lang="en-US" sz="1200" b="1" dirty="0"/>
              <a:t>Gap between current workforce size in 2020 and projected demand in 2030:</a:t>
            </a:r>
          </a:p>
          <a:p>
            <a:endParaRPr lang="en-US" sz="800" b="1" dirty="0"/>
          </a:p>
          <a:p>
            <a:r>
              <a:rPr lang="en-US" sz="1200" dirty="0"/>
              <a:t>32,000 FTEs or +69% increase required between 2020-30</a:t>
            </a:r>
          </a:p>
          <a:p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Current 2020 workforce size (supply): 46,000 FTEs</a:t>
            </a:r>
          </a:p>
          <a:p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Estimated demand by 2030: 78,000 FTEs</a:t>
            </a:r>
          </a:p>
          <a:p>
            <a:endParaRPr lang="en-US" sz="800" dirty="0"/>
          </a:p>
          <a:p>
            <a:r>
              <a:rPr lang="en-US" sz="1200" b="1" dirty="0"/>
              <a:t>Gap between projected supply and projected demand in 2030</a:t>
            </a:r>
          </a:p>
          <a:p>
            <a:endParaRPr lang="en-US" sz="800" dirty="0"/>
          </a:p>
          <a:p>
            <a:r>
              <a:rPr lang="en-US" sz="1200" dirty="0"/>
              <a:t>17,700 FTEs shortfall </a:t>
            </a:r>
          </a:p>
          <a:p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Even though supply has increased by 31% from 46,000 FTEs to 60,250 FTEs between 2020-30</a:t>
            </a:r>
          </a:p>
        </p:txBody>
      </p:sp>
    </p:spTree>
    <p:extLst>
      <p:ext uri="{BB962C8B-B14F-4D97-AF65-F5344CB8AC3E}">
        <p14:creationId xmlns:p14="http://schemas.microsoft.com/office/powerpoint/2010/main" val="80633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3DB8-62F5-49C1-803E-71B7B8206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547" y="154205"/>
            <a:ext cx="7772400" cy="509587"/>
          </a:xfrm>
        </p:spPr>
        <p:txBody>
          <a:bodyPr/>
          <a:lstStyle/>
          <a:p>
            <a:r>
              <a:rPr lang="en-GB" dirty="0"/>
              <a:t>Conclusion 4 (b)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E064C-EBA4-4D1B-88A9-F679430B1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325" y="663792"/>
            <a:ext cx="7839074" cy="435769"/>
          </a:xfrm>
        </p:spPr>
        <p:txBody>
          <a:bodyPr>
            <a:noAutofit/>
          </a:bodyPr>
          <a:lstStyle/>
          <a:p>
            <a:r>
              <a:rPr lang="en-GB" sz="1800" dirty="0"/>
              <a:t>…and clinical informatics will grow the most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84EB66-F1EF-48E9-8BCE-01781289E0B8}"/>
              </a:ext>
            </a:extLst>
          </p:cNvPr>
          <p:cNvGrpSpPr/>
          <p:nvPr/>
        </p:nvGrpSpPr>
        <p:grpSpPr>
          <a:xfrm>
            <a:off x="7596336" y="267494"/>
            <a:ext cx="1368152" cy="864096"/>
            <a:chOff x="7596336" y="267494"/>
            <a:chExt cx="1368152" cy="8640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1FE77C-CF21-4DB7-9ACA-030292BD20AF}"/>
                </a:ext>
              </a:extLst>
            </p:cNvPr>
            <p:cNvSpPr/>
            <p:nvPr/>
          </p:nvSpPr>
          <p:spPr>
            <a:xfrm>
              <a:off x="7596336" y="267494"/>
              <a:ext cx="136815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9A960C-0D2B-4127-AFFF-06439D032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24" b="89706" l="9910" r="89640">
                          <a14:foregroundMark x1="59459" y1="8824" x2="59459" y2="8824"/>
                          <a14:foregroundMark x1="87838" y1="87132" x2="87838" y2="871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56376" y="274630"/>
              <a:ext cx="576064" cy="70580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967F6ED-A8F2-47F8-BFAA-D740646746C7}"/>
              </a:ext>
            </a:extLst>
          </p:cNvPr>
          <p:cNvSpPr txBox="1"/>
          <p:nvPr/>
        </p:nvSpPr>
        <p:spPr>
          <a:xfrm>
            <a:off x="6275218" y="1448365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Data Driven Future</a:t>
            </a:r>
          </a:p>
          <a:p>
            <a:endParaRPr lang="en-US" sz="800" b="1" dirty="0"/>
          </a:p>
          <a:p>
            <a:r>
              <a:rPr lang="en-US" sz="1200" dirty="0"/>
              <a:t>Significant increase in demand and stagnating supply </a:t>
            </a:r>
          </a:p>
          <a:p>
            <a:endParaRPr lang="en-US" sz="800" dirty="0"/>
          </a:p>
          <a:p>
            <a:r>
              <a:rPr lang="en-US" sz="1200" dirty="0"/>
              <a:t>Shortfall of 10,650 FTEs by 2030</a:t>
            </a:r>
          </a:p>
          <a:p>
            <a:endParaRPr lang="en-US" sz="800" dirty="0"/>
          </a:p>
          <a:p>
            <a:r>
              <a:rPr lang="en-US" sz="1200" dirty="0"/>
              <a:t>Increases required in all job levels particularly professional, managerial staff and senior leaders to meet demand. </a:t>
            </a:r>
          </a:p>
          <a:p>
            <a:endParaRPr lang="en-US" sz="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51BDEA-2705-475F-961A-E8CB043D10BC}"/>
              </a:ext>
            </a:extLst>
          </p:cNvPr>
          <p:cNvSpPr txBox="1"/>
          <p:nvPr/>
        </p:nvSpPr>
        <p:spPr>
          <a:xfrm>
            <a:off x="6274241" y="4383121"/>
            <a:ext cx="269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Changes in staffing by job levels in a Data Driven Future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F52A58-D6C7-4125-8C49-EF5165183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324361"/>
            <a:ext cx="5554359" cy="366493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2708543"/>
      </p:ext>
    </p:extLst>
  </p:cSld>
  <p:clrMapOvr>
    <a:masterClrMapping/>
  </p:clrMapOvr>
</p:sld>
</file>

<file path=ppt/theme/theme1.xml><?xml version="1.0" encoding="utf-8"?>
<a:theme xmlns:a="http://schemas.openxmlformats.org/drawingml/2006/main" name="02_NHSDigital_template_Plain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11_NHSDigital_template_Plain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1A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2_NHSDigital_template_Plain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13_NHSDigital_template_Plain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14_NHSDigital_template_Plain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03.Jun - 06.Sep - 09.Dec - 12.Mar BLUE Power Slide Template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NHSDigital_template_Plain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NHSDigital_template_Plain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NHSDigital_template_Plain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NHSDigital_template_Plain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NHSDigital_template_Plain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8_NHSDigital_template_Plain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9_NHSDigital_template_Plain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10_NHSDigital_template_Plain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CFFBC74D2B96439CF610C8D637A892" ma:contentTypeVersion="11" ma:contentTypeDescription="Create a new document." ma:contentTypeScope="" ma:versionID="032ae09288db0442d4e984c29523727d">
  <xsd:schema xmlns:xsd="http://www.w3.org/2001/XMLSchema" xmlns:xs="http://www.w3.org/2001/XMLSchema" xmlns:p="http://schemas.microsoft.com/office/2006/metadata/properties" xmlns:ns3="ee88f438-68ab-4c8b-b4f7-8db8c94b9073" xmlns:ns4="02eb878f-c446-41c5-b793-27814bd1ca4a" targetNamespace="http://schemas.microsoft.com/office/2006/metadata/properties" ma:root="true" ma:fieldsID="6cea3d0194e92d56215556f451ec8011" ns3:_="" ns4:_="">
    <xsd:import namespace="ee88f438-68ab-4c8b-b4f7-8db8c94b9073"/>
    <xsd:import namespace="02eb878f-c446-41c5-b793-27814bd1ca4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8f438-68ab-4c8b-b4f7-8db8c94b90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b878f-c446-41c5-b793-27814bd1c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5FC678-651B-446E-9430-F9EDD096A3F8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ee88f438-68ab-4c8b-b4f7-8db8c94b9073"/>
    <ds:schemaRef ds:uri="02eb878f-c446-41c5-b793-27814bd1ca4a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91794C3-C2B9-4E82-B5A8-D8E38E2504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88f438-68ab-4c8b-b4f7-8db8c94b9073"/>
    <ds:schemaRef ds:uri="02eb878f-c446-41c5-b793-27814bd1ca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49A4B5-0903-48D1-ABCF-2A8CAABD76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02_NHSDigital_template_Plain_Blue_v1</Template>
  <TotalTime>21012</TotalTime>
  <Words>905</Words>
  <Application>Microsoft Office PowerPoint</Application>
  <PresentationFormat>On-screen Show (16:9)</PresentationFormat>
  <Paragraphs>144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Arial</vt:lpstr>
      <vt:lpstr>Calibri</vt:lpstr>
      <vt:lpstr>Wingdings</vt:lpstr>
      <vt:lpstr>02_NHSDigital_template_Plain_Blue_v1</vt:lpstr>
      <vt:lpstr>3_NHSDigital_template_Plain_Blue_v1</vt:lpstr>
      <vt:lpstr>4_NHSDigital_template_Plain_Blue_v1</vt:lpstr>
      <vt:lpstr>5_NHSDigital_template_Plain_Blue_v1</vt:lpstr>
      <vt:lpstr>6_NHSDigital_template_Plain_Blue_v1</vt:lpstr>
      <vt:lpstr>7_NHSDigital_template_Plain_Blue_v1</vt:lpstr>
      <vt:lpstr>8_NHSDigital_template_Plain_Blue_v1</vt:lpstr>
      <vt:lpstr>9_NHSDigital_template_Plain_Blue_v1</vt:lpstr>
      <vt:lpstr>10_NHSDigital_template_Plain_Blue_v1</vt:lpstr>
      <vt:lpstr>11_NHSDigital_template_Plain_Blue_v1</vt:lpstr>
      <vt:lpstr>Office Theme</vt:lpstr>
      <vt:lpstr>12_NHSDigital_template_Plain_Blue_v1</vt:lpstr>
      <vt:lpstr>13_NHSDigital_template_Plain_Blue_v1</vt:lpstr>
      <vt:lpstr>14_NHSDigital_template_Plain_Blue_v1</vt:lpstr>
      <vt:lpstr>03.Jun - 06.Sep - 09.Dec - 12.Mar BLUE Power Slide Template</vt:lpstr>
      <vt:lpstr>PowerPoint Presentation</vt:lpstr>
      <vt:lpstr>PowerPoint Presentation</vt:lpstr>
      <vt:lpstr>PowerPoint Presentation</vt:lpstr>
      <vt:lpstr>Conclusion 1: Everyone has a role to play in delivering a digital future</vt:lpstr>
      <vt:lpstr>Conclusion 2</vt:lpstr>
      <vt:lpstr>Conclusion 3 (a)</vt:lpstr>
      <vt:lpstr>Conclusion 3 (b)</vt:lpstr>
      <vt:lpstr>Conclusion 4 (a)</vt:lpstr>
      <vt:lpstr>Conclusion 4 (b)</vt:lpstr>
      <vt:lpstr>Six Steps Methodology to Integrated Workforce Planning </vt:lpstr>
      <vt:lpstr>PowerPoint Presentation</vt:lpstr>
      <vt:lpstr>PowerPoint Presentation</vt:lpstr>
    </vt:vector>
  </TitlesOfParts>
  <Company>Health &amp; Social Care Information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Shapland, David;Modele Onifade;Kevin Parry</dc:creator>
  <cp:lastModifiedBy>James Freed</cp:lastModifiedBy>
  <cp:revision>391</cp:revision>
  <cp:lastPrinted>2018-01-16T10:10:22Z</cp:lastPrinted>
  <dcterms:created xsi:type="dcterms:W3CDTF">2017-01-06T10:42:05Z</dcterms:created>
  <dcterms:modified xsi:type="dcterms:W3CDTF">2021-06-25T15:41:52Z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0x010100E7CFFBC74D2B96439CF610C8D637A892</vt:lpwstr>
  </property>
</Properties>
</file>