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8" r:id="rId6"/>
    <p:sldMasterId id="2147483681" r:id="rId7"/>
  </p:sldMasterIdLst>
  <p:notesMasterIdLst>
    <p:notesMasterId r:id="rId31"/>
  </p:notesMasterIdLst>
  <p:handoutMasterIdLst>
    <p:handoutMasterId r:id="rId32"/>
  </p:handoutMasterIdLst>
  <p:sldIdLst>
    <p:sldId id="256" r:id="rId8"/>
    <p:sldId id="272" r:id="rId9"/>
    <p:sldId id="363" r:id="rId10"/>
    <p:sldId id="292" r:id="rId11"/>
    <p:sldId id="368" r:id="rId12"/>
    <p:sldId id="282" r:id="rId13"/>
    <p:sldId id="305" r:id="rId14"/>
    <p:sldId id="262" r:id="rId15"/>
    <p:sldId id="364" r:id="rId16"/>
    <p:sldId id="291" r:id="rId17"/>
    <p:sldId id="290" r:id="rId18"/>
    <p:sldId id="382" r:id="rId19"/>
    <p:sldId id="304" r:id="rId20"/>
    <p:sldId id="376" r:id="rId21"/>
    <p:sldId id="301" r:id="rId22"/>
    <p:sldId id="379" r:id="rId23"/>
    <p:sldId id="373" r:id="rId24"/>
    <p:sldId id="285" r:id="rId25"/>
    <p:sldId id="357" r:id="rId26"/>
    <p:sldId id="265" r:id="rId27"/>
    <p:sldId id="380" r:id="rId28"/>
    <p:sldId id="361" r:id="rId29"/>
    <p:sldId id="297" r:id="rId3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3D6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118" autoAdjust="0"/>
  </p:normalViewPr>
  <p:slideViewPr>
    <p:cSldViewPr snapToGrid="0">
      <p:cViewPr varScale="1">
        <p:scale>
          <a:sx n="80" d="100"/>
          <a:sy n="80" d="100"/>
        </p:scale>
        <p:origin x="52" y="112"/>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4632" y="7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56F383E-13CC-4223-B7BA-A957045996E8}" type="datetimeFigureOut">
              <a:rPr lang="en-GB" smtClean="0"/>
              <a:t>09/08/2021</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90601BB-2C9D-42DF-AF80-F7C189714837}" type="slidenum">
              <a:rPr lang="en-GB" smtClean="0"/>
              <a:t>‹#›</a:t>
            </a:fld>
            <a:endParaRPr lang="en-GB" dirty="0"/>
          </a:p>
        </p:txBody>
      </p:sp>
    </p:spTree>
    <p:extLst>
      <p:ext uri="{BB962C8B-B14F-4D97-AF65-F5344CB8AC3E}">
        <p14:creationId xmlns:p14="http://schemas.microsoft.com/office/powerpoint/2010/main" val="12756940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4E19FC-AEF0-44BF-BE55-EB6CF67C2201}" type="datetimeFigureOut">
              <a:rPr lang="en-GB" smtClean="0"/>
              <a:t>09/08/2021</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052055-2397-4938-9020-A5FCFFE37F68}" type="slidenum">
              <a:rPr lang="en-GB" smtClean="0"/>
              <a:t>‹#›</a:t>
            </a:fld>
            <a:endParaRPr lang="en-GB" dirty="0"/>
          </a:p>
        </p:txBody>
      </p:sp>
    </p:spTree>
    <p:extLst>
      <p:ext uri="{BB962C8B-B14F-4D97-AF65-F5344CB8AC3E}">
        <p14:creationId xmlns:p14="http://schemas.microsoft.com/office/powerpoint/2010/main" val="3355215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052055-2397-4938-9020-A5FCFFE37F68}" type="slidenum">
              <a:rPr lang="en-GB" smtClean="0"/>
              <a:t>1</a:t>
            </a:fld>
            <a:endParaRPr lang="en-GB"/>
          </a:p>
        </p:txBody>
      </p:sp>
    </p:spTree>
    <p:extLst>
      <p:ext uri="{BB962C8B-B14F-4D97-AF65-F5344CB8AC3E}">
        <p14:creationId xmlns:p14="http://schemas.microsoft.com/office/powerpoint/2010/main" val="888170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Option 1 – For awareness raising</a:t>
            </a:r>
          </a:p>
          <a:p>
            <a:r>
              <a:rPr lang="en-GB" dirty="0"/>
              <a:t>First we were told that there was a lot of good practice and guidance out there but it would be much easier for them if there was one single vision or Standard for everyone to follow regardless of where they worked and what they did. </a:t>
            </a:r>
          </a:p>
          <a:p>
            <a:endParaRPr lang="en-GB" dirty="0"/>
          </a:p>
          <a:p>
            <a:endParaRPr lang="en-GB" dirty="0"/>
          </a:p>
          <a:p>
            <a:r>
              <a:rPr lang="en-GB" dirty="0"/>
              <a:t>Option 2 – </a:t>
            </a:r>
            <a:r>
              <a:rPr lang="en-GB" i="1" dirty="0"/>
              <a:t>For more interactive session can insert slide that asks attendees what it is they think Complaint Staff said they wanted/needed to help them do their job to lead them into seeing that we have (hopefully) produced that.. Then progress through this slide and next 2 slides</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8A740-7566-4D1A-80FF-1F8A0CFB708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2341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Secondly they shared their experiences of training and these were very different and varied – some good and some bad.</a:t>
            </a:r>
          </a:p>
          <a:p>
            <a:endParaRPr lang="en-GB" dirty="0"/>
          </a:p>
          <a:p>
            <a:r>
              <a:rPr lang="en-GB" dirty="0"/>
              <a:t>They said that what they needed was good quality complaints handling training that is available to everyone and that is standardised and centrally led so that everyone is trained in the same way to the same high standard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8A740-7566-4D1A-80FF-1F8A0CFB708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7433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finally they told us about  the support they received, particularly from senior leaders, for the work they do and again this varied dramatically.</a:t>
            </a:r>
          </a:p>
          <a:p>
            <a:endParaRPr lang="en-GB" dirty="0"/>
          </a:p>
          <a:p>
            <a:r>
              <a:rPr lang="en-GB" dirty="0"/>
              <a:t>They said that senior leaders needed a clear understanding of how to support their complaints staff and create a culture that is open and honest, just and fair and most importantly focused on learning from complaints to improve services.</a:t>
            </a:r>
          </a:p>
          <a:p>
            <a:endParaRPr lang="en-GB" dirty="0"/>
          </a:p>
          <a:p>
            <a:r>
              <a:rPr lang="en-GB" dirty="0"/>
              <a:t>They also said that it was time that they were recognised for the professionals they are and supported in that by the creation of a formal qualification for complaint managers and investigators.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8A740-7566-4D1A-80FF-1F8A0CFB708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2702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C8052055-2397-4938-9020-A5FCFFE37F68}" type="slidenum">
              <a:rPr lang="en-GB" smtClean="0"/>
              <a:t>13</a:t>
            </a:fld>
            <a:endParaRPr lang="en-GB"/>
          </a:p>
        </p:txBody>
      </p:sp>
    </p:spTree>
    <p:extLst>
      <p:ext uri="{BB962C8B-B14F-4D97-AF65-F5344CB8AC3E}">
        <p14:creationId xmlns:p14="http://schemas.microsoft.com/office/powerpoint/2010/main" val="3887864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052055-2397-4938-9020-A5FCFFE37F68}" type="slidenum">
              <a:rPr lang="en-GB" smtClean="0"/>
              <a:t>15</a:t>
            </a:fld>
            <a:endParaRPr lang="en-GB"/>
          </a:p>
        </p:txBody>
      </p:sp>
    </p:spTree>
    <p:extLst>
      <p:ext uri="{BB962C8B-B14F-4D97-AF65-F5344CB8AC3E}">
        <p14:creationId xmlns:p14="http://schemas.microsoft.com/office/powerpoint/2010/main" val="1332007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8A740-7566-4D1A-80FF-1F8A0CFB708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66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052055-2397-4938-9020-A5FCFFE37F68}" type="slidenum">
              <a:rPr lang="en-GB" smtClean="0"/>
              <a:t>22</a:t>
            </a:fld>
            <a:endParaRPr lang="en-GB"/>
          </a:p>
        </p:txBody>
      </p:sp>
    </p:spTree>
    <p:extLst>
      <p:ext uri="{BB962C8B-B14F-4D97-AF65-F5344CB8AC3E}">
        <p14:creationId xmlns:p14="http://schemas.microsoft.com/office/powerpoint/2010/main" val="2135702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875778-A0C2-4E83-A724-737F85CB61A0}" type="slidenum">
              <a:rPr lang="en-GB" smtClean="0"/>
              <a:t>2</a:t>
            </a:fld>
            <a:endParaRPr lang="en-GB"/>
          </a:p>
        </p:txBody>
      </p:sp>
    </p:spTree>
    <p:extLst>
      <p:ext uri="{BB962C8B-B14F-4D97-AF65-F5344CB8AC3E}">
        <p14:creationId xmlns:p14="http://schemas.microsoft.com/office/powerpoint/2010/main" val="2263246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Trebuchet MS" panose="020B0603020202020204" pitchFamily="34" charset="0"/>
              </a:rPr>
              <a:t> </a:t>
            </a:r>
          </a:p>
          <a:p>
            <a:endParaRPr lang="en-GB" dirty="0">
              <a:latin typeface="Trebuchet MS" panose="020B0603020202020204" pitchFamily="34" charset="0"/>
            </a:endParaRPr>
          </a:p>
          <a:p>
            <a:endParaRPr lang="en-GB" dirty="0">
              <a:latin typeface="Trebuchet MS" panose="020B0603020202020204" pitchFamily="34" charset="0"/>
            </a:endParaRPr>
          </a:p>
          <a:p>
            <a:endParaRPr lang="en-GB" dirty="0">
              <a:latin typeface="Trebuchet MS" panose="020B0603020202020204" pitchFamily="34" charset="0"/>
            </a:endParaRPr>
          </a:p>
        </p:txBody>
      </p:sp>
      <p:sp>
        <p:nvSpPr>
          <p:cNvPr id="4" name="Slide Number Placeholder 3"/>
          <p:cNvSpPr>
            <a:spLocks noGrp="1"/>
          </p:cNvSpPr>
          <p:nvPr>
            <p:ph type="sldNum" sz="quarter" idx="10"/>
          </p:nvPr>
        </p:nvSpPr>
        <p:spPr/>
        <p:txBody>
          <a:bodyPr/>
          <a:lstStyle/>
          <a:p>
            <a:pPr>
              <a:defRPr/>
            </a:pPr>
            <a:fld id="{A72B96DF-4EDE-4191-9F0F-211BA91661B9}" type="slidenum">
              <a:rPr lang="en-GB" smtClean="0"/>
              <a:pPr>
                <a:defRPr/>
              </a:pPr>
              <a:t>3</a:t>
            </a:fld>
            <a:endParaRPr lang="en-GB" dirty="0"/>
          </a:p>
        </p:txBody>
      </p:sp>
    </p:spTree>
    <p:extLst>
      <p:ext uri="{BB962C8B-B14F-4D97-AF65-F5344CB8AC3E}">
        <p14:creationId xmlns:p14="http://schemas.microsoft.com/office/powerpoint/2010/main" val="962581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052055-2397-4938-9020-A5FCFFE37F68}" type="slidenum">
              <a:rPr lang="en-GB" smtClean="0"/>
              <a:t>4</a:t>
            </a:fld>
            <a:endParaRPr lang="en-GB"/>
          </a:p>
        </p:txBody>
      </p:sp>
    </p:spTree>
    <p:extLst>
      <p:ext uri="{BB962C8B-B14F-4D97-AF65-F5344CB8AC3E}">
        <p14:creationId xmlns:p14="http://schemas.microsoft.com/office/powerpoint/2010/main" val="1072539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72B96DF-4EDE-4191-9F0F-211BA91661B9}" type="slidenum">
              <a:rPr lang="en-GB" smtClean="0"/>
              <a:pPr>
                <a:defRPr/>
              </a:pPr>
              <a:t>5</a:t>
            </a:fld>
            <a:endParaRPr lang="en-GB" dirty="0"/>
          </a:p>
        </p:txBody>
      </p:sp>
    </p:spTree>
    <p:extLst>
      <p:ext uri="{BB962C8B-B14F-4D97-AF65-F5344CB8AC3E}">
        <p14:creationId xmlns:p14="http://schemas.microsoft.com/office/powerpoint/2010/main" val="904264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052055-2397-4938-9020-A5FCFFE37F68}" type="slidenum">
              <a:rPr lang="en-GB" smtClean="0"/>
              <a:t>6</a:t>
            </a:fld>
            <a:endParaRPr lang="en-GB"/>
          </a:p>
        </p:txBody>
      </p:sp>
    </p:spTree>
    <p:extLst>
      <p:ext uri="{BB962C8B-B14F-4D97-AF65-F5344CB8AC3E}">
        <p14:creationId xmlns:p14="http://schemas.microsoft.com/office/powerpoint/2010/main" val="337402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052055-2397-4938-9020-A5FCFFE37F68}" type="slidenum">
              <a:rPr lang="en-GB" smtClean="0"/>
              <a:t>7</a:t>
            </a:fld>
            <a:endParaRPr lang="en-GB"/>
          </a:p>
        </p:txBody>
      </p:sp>
    </p:spTree>
    <p:extLst>
      <p:ext uri="{BB962C8B-B14F-4D97-AF65-F5344CB8AC3E}">
        <p14:creationId xmlns:p14="http://schemas.microsoft.com/office/powerpoint/2010/main" val="395251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8A740-7566-4D1A-80FF-1F8A0CFB708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5391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052055-2397-4938-9020-A5FCFFE37F68}" type="slidenum">
              <a:rPr lang="en-GB" smtClean="0"/>
              <a:t>9</a:t>
            </a:fld>
            <a:endParaRPr lang="en-GB" dirty="0"/>
          </a:p>
        </p:txBody>
      </p:sp>
    </p:spTree>
    <p:extLst>
      <p:ext uri="{BB962C8B-B14F-4D97-AF65-F5344CB8AC3E}">
        <p14:creationId xmlns:p14="http://schemas.microsoft.com/office/powerpoint/2010/main" val="27583362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381795"/>
            <a:ext cx="5470376" cy="1549995"/>
          </a:xfrm>
        </p:spPr>
        <p:txBody>
          <a:bodyPr>
            <a:normAutofit/>
          </a:bodyPr>
          <a:lstStyle>
            <a:lvl1pPr algn="l">
              <a:defRPr sz="4000" b="1">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683568" y="3075806"/>
            <a:ext cx="3600400" cy="504056"/>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6" name="Text Placeholder 5"/>
          <p:cNvSpPr>
            <a:spLocks noGrp="1"/>
          </p:cNvSpPr>
          <p:nvPr>
            <p:ph type="body" sz="quarter" idx="10" hasCustomPrompt="1"/>
          </p:nvPr>
        </p:nvSpPr>
        <p:spPr>
          <a:xfrm>
            <a:off x="646113" y="4227513"/>
            <a:ext cx="4286250" cy="504477"/>
          </a:xfrm>
        </p:spPr>
        <p:txBody>
          <a:bodyPr>
            <a:noAutofit/>
          </a:bodyPr>
          <a:lstStyle>
            <a:lvl1pPr marL="0" indent="0">
              <a:buNone/>
              <a:defRPr sz="1200" b="1">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Name – Job title</a:t>
            </a:r>
          </a:p>
          <a:p>
            <a:pPr lvl="0"/>
            <a:r>
              <a:rPr lang="en-US"/>
              <a:t>Date</a:t>
            </a:r>
            <a:endParaRPr lang="en-GB"/>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64288" y="162459"/>
            <a:ext cx="1800200" cy="674252"/>
          </a:xfrm>
          <a:prstGeom prst="rect">
            <a:avLst/>
          </a:prstGeom>
        </p:spPr>
      </p:pic>
    </p:spTree>
    <p:extLst>
      <p:ext uri="{BB962C8B-B14F-4D97-AF65-F5344CB8AC3E}">
        <p14:creationId xmlns:p14="http://schemas.microsoft.com/office/powerpoint/2010/main" val="129472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05235-5983-4405-B5E9-6B3951A300B1}"/>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7D0E3153-6ACA-4580-B0D3-3D8C093DFB09}"/>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C4A0FDC-3D19-433A-8207-036457AEFAF7}"/>
              </a:ext>
            </a:extLst>
          </p:cNvPr>
          <p:cNvSpPr>
            <a:spLocks noGrp="1"/>
          </p:cNvSpPr>
          <p:nvPr>
            <p:ph type="dt" sz="half" idx="10"/>
          </p:nvPr>
        </p:nvSpPr>
        <p:spPr/>
        <p:txBody>
          <a:bodyPr/>
          <a:lstStyle/>
          <a:p>
            <a:fld id="{5D7F4C94-37E8-4D40-B602-8E0DB3CC033A}" type="datetimeFigureOut">
              <a:rPr lang="en-GB" smtClean="0"/>
              <a:t>09/08/2021</a:t>
            </a:fld>
            <a:endParaRPr lang="en-GB"/>
          </a:p>
        </p:txBody>
      </p:sp>
      <p:sp>
        <p:nvSpPr>
          <p:cNvPr id="5" name="Footer Placeholder 4">
            <a:extLst>
              <a:ext uri="{FF2B5EF4-FFF2-40B4-BE49-F238E27FC236}">
                <a16:creationId xmlns:a16="http://schemas.microsoft.com/office/drawing/2014/main" id="{30F3F890-533B-4A80-87A0-28186C1B7E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CB6AD7-28B7-495B-8628-250797E5E412}"/>
              </a:ext>
            </a:extLst>
          </p:cNvPr>
          <p:cNvSpPr>
            <a:spLocks noGrp="1"/>
          </p:cNvSpPr>
          <p:nvPr>
            <p:ph type="sldNum" sz="quarter" idx="12"/>
          </p:nvPr>
        </p:nvSpPr>
        <p:spPr/>
        <p:txBody>
          <a:bodyPr/>
          <a:lstStyle/>
          <a:p>
            <a:fld id="{DB1762B0-C10B-4609-8FBB-DF40BF497732}" type="slidenum">
              <a:rPr lang="en-GB" smtClean="0"/>
              <a:t>‹#›</a:t>
            </a:fld>
            <a:endParaRPr lang="en-GB"/>
          </a:p>
        </p:txBody>
      </p:sp>
    </p:spTree>
    <p:extLst>
      <p:ext uri="{BB962C8B-B14F-4D97-AF65-F5344CB8AC3E}">
        <p14:creationId xmlns:p14="http://schemas.microsoft.com/office/powerpoint/2010/main" val="2767288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06E25-38A1-411D-9D8C-8CFB233362F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2D4EF7-0140-4719-AD0D-9166F74370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E68D29-3101-442F-B743-8727ED54E2FD}"/>
              </a:ext>
            </a:extLst>
          </p:cNvPr>
          <p:cNvSpPr>
            <a:spLocks noGrp="1"/>
          </p:cNvSpPr>
          <p:nvPr>
            <p:ph type="dt" sz="half" idx="10"/>
          </p:nvPr>
        </p:nvSpPr>
        <p:spPr/>
        <p:txBody>
          <a:bodyPr/>
          <a:lstStyle/>
          <a:p>
            <a:fld id="{5D7F4C94-37E8-4D40-B602-8E0DB3CC033A}" type="datetimeFigureOut">
              <a:rPr lang="en-GB" smtClean="0"/>
              <a:t>09/08/2021</a:t>
            </a:fld>
            <a:endParaRPr lang="en-GB"/>
          </a:p>
        </p:txBody>
      </p:sp>
      <p:sp>
        <p:nvSpPr>
          <p:cNvPr id="5" name="Footer Placeholder 4">
            <a:extLst>
              <a:ext uri="{FF2B5EF4-FFF2-40B4-BE49-F238E27FC236}">
                <a16:creationId xmlns:a16="http://schemas.microsoft.com/office/drawing/2014/main" id="{8967A0E5-CEDE-42A3-9988-C313B4FB79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E9BB2F-7EE8-4A08-B241-A5ACF7B2C2A7}"/>
              </a:ext>
            </a:extLst>
          </p:cNvPr>
          <p:cNvSpPr>
            <a:spLocks noGrp="1"/>
          </p:cNvSpPr>
          <p:nvPr>
            <p:ph type="sldNum" sz="quarter" idx="12"/>
          </p:nvPr>
        </p:nvSpPr>
        <p:spPr/>
        <p:txBody>
          <a:bodyPr/>
          <a:lstStyle/>
          <a:p>
            <a:fld id="{DB1762B0-C10B-4609-8FBB-DF40BF497732}" type="slidenum">
              <a:rPr lang="en-GB" smtClean="0"/>
              <a:t>‹#›</a:t>
            </a:fld>
            <a:endParaRPr lang="en-GB"/>
          </a:p>
        </p:txBody>
      </p:sp>
    </p:spTree>
    <p:extLst>
      <p:ext uri="{BB962C8B-B14F-4D97-AF65-F5344CB8AC3E}">
        <p14:creationId xmlns:p14="http://schemas.microsoft.com/office/powerpoint/2010/main" val="1665066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88E33-41C3-4254-8AFA-15CB65DC8839}"/>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C6DEABD-E051-4666-9319-A4729080EFD0}"/>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255BDF-E588-4214-B03B-B17BAF868FCF}"/>
              </a:ext>
            </a:extLst>
          </p:cNvPr>
          <p:cNvSpPr>
            <a:spLocks noGrp="1"/>
          </p:cNvSpPr>
          <p:nvPr>
            <p:ph type="dt" sz="half" idx="10"/>
          </p:nvPr>
        </p:nvSpPr>
        <p:spPr/>
        <p:txBody>
          <a:bodyPr/>
          <a:lstStyle/>
          <a:p>
            <a:fld id="{5D7F4C94-37E8-4D40-B602-8E0DB3CC033A}" type="datetimeFigureOut">
              <a:rPr lang="en-GB" smtClean="0"/>
              <a:t>09/08/2021</a:t>
            </a:fld>
            <a:endParaRPr lang="en-GB"/>
          </a:p>
        </p:txBody>
      </p:sp>
      <p:sp>
        <p:nvSpPr>
          <p:cNvPr id="5" name="Footer Placeholder 4">
            <a:extLst>
              <a:ext uri="{FF2B5EF4-FFF2-40B4-BE49-F238E27FC236}">
                <a16:creationId xmlns:a16="http://schemas.microsoft.com/office/drawing/2014/main" id="{2D20C7A2-2608-46C3-B551-663DE96A37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5D1BA3-C27E-4AED-BA2A-9DE3AF1DAE9C}"/>
              </a:ext>
            </a:extLst>
          </p:cNvPr>
          <p:cNvSpPr>
            <a:spLocks noGrp="1"/>
          </p:cNvSpPr>
          <p:nvPr>
            <p:ph type="sldNum" sz="quarter" idx="12"/>
          </p:nvPr>
        </p:nvSpPr>
        <p:spPr/>
        <p:txBody>
          <a:bodyPr/>
          <a:lstStyle/>
          <a:p>
            <a:fld id="{DB1762B0-C10B-4609-8FBB-DF40BF497732}" type="slidenum">
              <a:rPr lang="en-GB" smtClean="0"/>
              <a:t>‹#›</a:t>
            </a:fld>
            <a:endParaRPr lang="en-GB"/>
          </a:p>
        </p:txBody>
      </p:sp>
    </p:spTree>
    <p:extLst>
      <p:ext uri="{BB962C8B-B14F-4D97-AF65-F5344CB8AC3E}">
        <p14:creationId xmlns:p14="http://schemas.microsoft.com/office/powerpoint/2010/main" val="3911823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8387B-26C8-4511-8ECC-0F0D6F6656B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6FBAA86-3C3E-445C-84FF-E7574E1E651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863B8AF-2869-4433-B7B4-F6311FE3ACC8}"/>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FEEA393-953E-4346-89BF-FE724207ADA1}"/>
              </a:ext>
            </a:extLst>
          </p:cNvPr>
          <p:cNvSpPr>
            <a:spLocks noGrp="1"/>
          </p:cNvSpPr>
          <p:nvPr>
            <p:ph type="dt" sz="half" idx="10"/>
          </p:nvPr>
        </p:nvSpPr>
        <p:spPr/>
        <p:txBody>
          <a:bodyPr/>
          <a:lstStyle/>
          <a:p>
            <a:fld id="{5D7F4C94-37E8-4D40-B602-8E0DB3CC033A}" type="datetimeFigureOut">
              <a:rPr lang="en-GB" smtClean="0"/>
              <a:t>09/08/2021</a:t>
            </a:fld>
            <a:endParaRPr lang="en-GB"/>
          </a:p>
        </p:txBody>
      </p:sp>
      <p:sp>
        <p:nvSpPr>
          <p:cNvPr id="6" name="Footer Placeholder 5">
            <a:extLst>
              <a:ext uri="{FF2B5EF4-FFF2-40B4-BE49-F238E27FC236}">
                <a16:creationId xmlns:a16="http://schemas.microsoft.com/office/drawing/2014/main" id="{8B8C5A74-E341-45BD-9105-E6D6BD2D25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8A51CD-7CAF-40F9-A78D-20AA5F246AB9}"/>
              </a:ext>
            </a:extLst>
          </p:cNvPr>
          <p:cNvSpPr>
            <a:spLocks noGrp="1"/>
          </p:cNvSpPr>
          <p:nvPr>
            <p:ph type="sldNum" sz="quarter" idx="12"/>
          </p:nvPr>
        </p:nvSpPr>
        <p:spPr/>
        <p:txBody>
          <a:bodyPr/>
          <a:lstStyle/>
          <a:p>
            <a:fld id="{DB1762B0-C10B-4609-8FBB-DF40BF497732}" type="slidenum">
              <a:rPr lang="en-GB" smtClean="0"/>
              <a:t>‹#›</a:t>
            </a:fld>
            <a:endParaRPr lang="en-GB"/>
          </a:p>
        </p:txBody>
      </p:sp>
    </p:spTree>
    <p:extLst>
      <p:ext uri="{BB962C8B-B14F-4D97-AF65-F5344CB8AC3E}">
        <p14:creationId xmlns:p14="http://schemas.microsoft.com/office/powerpoint/2010/main" val="2967258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2B0E9-E23C-4DFA-BDB1-DA6FE1CCEE73}"/>
              </a:ext>
            </a:extLst>
          </p:cNvPr>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DBE9E0-FC51-4E71-A809-32E8A39E76BE}"/>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B9A2EB1-8366-460B-B424-E23C0C9C5F10}"/>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5F48ED4-8D73-4CA0-9DF5-21EF94AC6603}"/>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8EF3204-5ED7-4F8F-886D-4945BADB7A8D}"/>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2D32EF7-994B-49D3-AB5A-2A6F013C9034}"/>
              </a:ext>
            </a:extLst>
          </p:cNvPr>
          <p:cNvSpPr>
            <a:spLocks noGrp="1"/>
          </p:cNvSpPr>
          <p:nvPr>
            <p:ph type="dt" sz="half" idx="10"/>
          </p:nvPr>
        </p:nvSpPr>
        <p:spPr/>
        <p:txBody>
          <a:bodyPr/>
          <a:lstStyle/>
          <a:p>
            <a:fld id="{5D7F4C94-37E8-4D40-B602-8E0DB3CC033A}" type="datetimeFigureOut">
              <a:rPr lang="en-GB" smtClean="0"/>
              <a:t>09/08/2021</a:t>
            </a:fld>
            <a:endParaRPr lang="en-GB"/>
          </a:p>
        </p:txBody>
      </p:sp>
      <p:sp>
        <p:nvSpPr>
          <p:cNvPr id="8" name="Footer Placeholder 7">
            <a:extLst>
              <a:ext uri="{FF2B5EF4-FFF2-40B4-BE49-F238E27FC236}">
                <a16:creationId xmlns:a16="http://schemas.microsoft.com/office/drawing/2014/main" id="{9C17381A-802F-427E-AB80-95D65917E77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4610D73-1662-4A98-BEF9-D550D79E5E93}"/>
              </a:ext>
            </a:extLst>
          </p:cNvPr>
          <p:cNvSpPr>
            <a:spLocks noGrp="1"/>
          </p:cNvSpPr>
          <p:nvPr>
            <p:ph type="sldNum" sz="quarter" idx="12"/>
          </p:nvPr>
        </p:nvSpPr>
        <p:spPr/>
        <p:txBody>
          <a:bodyPr/>
          <a:lstStyle/>
          <a:p>
            <a:fld id="{DB1762B0-C10B-4609-8FBB-DF40BF497732}" type="slidenum">
              <a:rPr lang="en-GB" smtClean="0"/>
              <a:t>‹#›</a:t>
            </a:fld>
            <a:endParaRPr lang="en-GB"/>
          </a:p>
        </p:txBody>
      </p:sp>
    </p:spTree>
    <p:extLst>
      <p:ext uri="{BB962C8B-B14F-4D97-AF65-F5344CB8AC3E}">
        <p14:creationId xmlns:p14="http://schemas.microsoft.com/office/powerpoint/2010/main" val="3628798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AD778-A8E3-4DBD-8535-A55985B176B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76C6EBD-A6DA-4B57-9C8C-A564BB6A431C}"/>
              </a:ext>
            </a:extLst>
          </p:cNvPr>
          <p:cNvSpPr>
            <a:spLocks noGrp="1"/>
          </p:cNvSpPr>
          <p:nvPr>
            <p:ph type="dt" sz="half" idx="10"/>
          </p:nvPr>
        </p:nvSpPr>
        <p:spPr/>
        <p:txBody>
          <a:bodyPr/>
          <a:lstStyle/>
          <a:p>
            <a:fld id="{5D7F4C94-37E8-4D40-B602-8E0DB3CC033A}" type="datetimeFigureOut">
              <a:rPr lang="en-GB" smtClean="0"/>
              <a:t>09/08/2021</a:t>
            </a:fld>
            <a:endParaRPr lang="en-GB"/>
          </a:p>
        </p:txBody>
      </p:sp>
      <p:sp>
        <p:nvSpPr>
          <p:cNvPr id="4" name="Footer Placeholder 3">
            <a:extLst>
              <a:ext uri="{FF2B5EF4-FFF2-40B4-BE49-F238E27FC236}">
                <a16:creationId xmlns:a16="http://schemas.microsoft.com/office/drawing/2014/main" id="{9838021A-7130-487D-B3C0-18AF0E2784B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E7FC872-E3D4-43A9-A903-99253CC27682}"/>
              </a:ext>
            </a:extLst>
          </p:cNvPr>
          <p:cNvSpPr>
            <a:spLocks noGrp="1"/>
          </p:cNvSpPr>
          <p:nvPr>
            <p:ph type="sldNum" sz="quarter" idx="12"/>
          </p:nvPr>
        </p:nvSpPr>
        <p:spPr/>
        <p:txBody>
          <a:bodyPr/>
          <a:lstStyle/>
          <a:p>
            <a:fld id="{DB1762B0-C10B-4609-8FBB-DF40BF497732}" type="slidenum">
              <a:rPr lang="en-GB" smtClean="0"/>
              <a:t>‹#›</a:t>
            </a:fld>
            <a:endParaRPr lang="en-GB"/>
          </a:p>
        </p:txBody>
      </p:sp>
    </p:spTree>
    <p:extLst>
      <p:ext uri="{BB962C8B-B14F-4D97-AF65-F5344CB8AC3E}">
        <p14:creationId xmlns:p14="http://schemas.microsoft.com/office/powerpoint/2010/main" val="8285912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5B7891-3CBE-4771-9772-B1B1B1D4A57E}"/>
              </a:ext>
            </a:extLst>
          </p:cNvPr>
          <p:cNvSpPr>
            <a:spLocks noGrp="1"/>
          </p:cNvSpPr>
          <p:nvPr>
            <p:ph type="dt" sz="half" idx="10"/>
          </p:nvPr>
        </p:nvSpPr>
        <p:spPr/>
        <p:txBody>
          <a:bodyPr/>
          <a:lstStyle/>
          <a:p>
            <a:fld id="{5D7F4C94-37E8-4D40-B602-8E0DB3CC033A}" type="datetimeFigureOut">
              <a:rPr lang="en-GB" smtClean="0"/>
              <a:t>09/08/2021</a:t>
            </a:fld>
            <a:endParaRPr lang="en-GB"/>
          </a:p>
        </p:txBody>
      </p:sp>
      <p:sp>
        <p:nvSpPr>
          <p:cNvPr id="3" name="Footer Placeholder 2">
            <a:extLst>
              <a:ext uri="{FF2B5EF4-FFF2-40B4-BE49-F238E27FC236}">
                <a16:creationId xmlns:a16="http://schemas.microsoft.com/office/drawing/2014/main" id="{6996A60F-F9DA-4452-9E3F-F2A34BA746F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954C47F-001F-42BD-B924-3A348A9E071B}"/>
              </a:ext>
            </a:extLst>
          </p:cNvPr>
          <p:cNvSpPr>
            <a:spLocks noGrp="1"/>
          </p:cNvSpPr>
          <p:nvPr>
            <p:ph type="sldNum" sz="quarter" idx="12"/>
          </p:nvPr>
        </p:nvSpPr>
        <p:spPr/>
        <p:txBody>
          <a:bodyPr/>
          <a:lstStyle/>
          <a:p>
            <a:fld id="{DB1762B0-C10B-4609-8FBB-DF40BF497732}" type="slidenum">
              <a:rPr lang="en-GB" smtClean="0"/>
              <a:t>‹#›</a:t>
            </a:fld>
            <a:endParaRPr lang="en-GB"/>
          </a:p>
        </p:txBody>
      </p:sp>
    </p:spTree>
    <p:extLst>
      <p:ext uri="{BB962C8B-B14F-4D97-AF65-F5344CB8AC3E}">
        <p14:creationId xmlns:p14="http://schemas.microsoft.com/office/powerpoint/2010/main" val="3166632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F612F-1AEA-43FB-B237-574E4C288899}"/>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8353B65-9873-4A43-AF9F-864F80C1DC0B}"/>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0D8B05C-9E32-4033-8F0B-1DE167536C7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3D7845C-80E9-45A9-995F-7A570020B813}"/>
              </a:ext>
            </a:extLst>
          </p:cNvPr>
          <p:cNvSpPr>
            <a:spLocks noGrp="1"/>
          </p:cNvSpPr>
          <p:nvPr>
            <p:ph type="dt" sz="half" idx="10"/>
          </p:nvPr>
        </p:nvSpPr>
        <p:spPr/>
        <p:txBody>
          <a:bodyPr/>
          <a:lstStyle/>
          <a:p>
            <a:fld id="{5D7F4C94-37E8-4D40-B602-8E0DB3CC033A}" type="datetimeFigureOut">
              <a:rPr lang="en-GB" smtClean="0"/>
              <a:t>09/08/2021</a:t>
            </a:fld>
            <a:endParaRPr lang="en-GB"/>
          </a:p>
        </p:txBody>
      </p:sp>
      <p:sp>
        <p:nvSpPr>
          <p:cNvPr id="6" name="Footer Placeholder 5">
            <a:extLst>
              <a:ext uri="{FF2B5EF4-FFF2-40B4-BE49-F238E27FC236}">
                <a16:creationId xmlns:a16="http://schemas.microsoft.com/office/drawing/2014/main" id="{E110BC52-9E23-4170-855D-8D4F37C575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705FAD-F092-4EDE-8541-1CC4D8668C59}"/>
              </a:ext>
            </a:extLst>
          </p:cNvPr>
          <p:cNvSpPr>
            <a:spLocks noGrp="1"/>
          </p:cNvSpPr>
          <p:nvPr>
            <p:ph type="sldNum" sz="quarter" idx="12"/>
          </p:nvPr>
        </p:nvSpPr>
        <p:spPr/>
        <p:txBody>
          <a:bodyPr/>
          <a:lstStyle/>
          <a:p>
            <a:fld id="{DB1762B0-C10B-4609-8FBB-DF40BF497732}" type="slidenum">
              <a:rPr lang="en-GB" smtClean="0"/>
              <a:t>‹#›</a:t>
            </a:fld>
            <a:endParaRPr lang="en-GB"/>
          </a:p>
        </p:txBody>
      </p:sp>
    </p:spTree>
    <p:extLst>
      <p:ext uri="{BB962C8B-B14F-4D97-AF65-F5344CB8AC3E}">
        <p14:creationId xmlns:p14="http://schemas.microsoft.com/office/powerpoint/2010/main" val="759134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B2071-5A2E-4256-BC30-5F37FAD1205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477B94-D534-4B62-AF10-4F981E8F7B9E}"/>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6D9F3A8B-6276-4308-B258-E8702185C639}"/>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B0B0AD0-E4CF-4407-934A-CA586FA7B511}"/>
              </a:ext>
            </a:extLst>
          </p:cNvPr>
          <p:cNvSpPr>
            <a:spLocks noGrp="1"/>
          </p:cNvSpPr>
          <p:nvPr>
            <p:ph type="dt" sz="half" idx="10"/>
          </p:nvPr>
        </p:nvSpPr>
        <p:spPr/>
        <p:txBody>
          <a:bodyPr/>
          <a:lstStyle/>
          <a:p>
            <a:fld id="{5D7F4C94-37E8-4D40-B602-8E0DB3CC033A}" type="datetimeFigureOut">
              <a:rPr lang="en-GB" smtClean="0"/>
              <a:t>09/08/2021</a:t>
            </a:fld>
            <a:endParaRPr lang="en-GB"/>
          </a:p>
        </p:txBody>
      </p:sp>
      <p:sp>
        <p:nvSpPr>
          <p:cNvPr id="6" name="Footer Placeholder 5">
            <a:extLst>
              <a:ext uri="{FF2B5EF4-FFF2-40B4-BE49-F238E27FC236}">
                <a16:creationId xmlns:a16="http://schemas.microsoft.com/office/drawing/2014/main" id="{2E108D76-949F-4F70-A551-B983256DC9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FA7DB38-E517-401A-A968-40A802B46F7F}"/>
              </a:ext>
            </a:extLst>
          </p:cNvPr>
          <p:cNvSpPr>
            <a:spLocks noGrp="1"/>
          </p:cNvSpPr>
          <p:nvPr>
            <p:ph type="sldNum" sz="quarter" idx="12"/>
          </p:nvPr>
        </p:nvSpPr>
        <p:spPr/>
        <p:txBody>
          <a:bodyPr/>
          <a:lstStyle/>
          <a:p>
            <a:fld id="{DB1762B0-C10B-4609-8FBB-DF40BF497732}" type="slidenum">
              <a:rPr lang="en-GB" smtClean="0"/>
              <a:t>‹#›</a:t>
            </a:fld>
            <a:endParaRPr lang="en-GB"/>
          </a:p>
        </p:txBody>
      </p:sp>
    </p:spTree>
    <p:extLst>
      <p:ext uri="{BB962C8B-B14F-4D97-AF65-F5344CB8AC3E}">
        <p14:creationId xmlns:p14="http://schemas.microsoft.com/office/powerpoint/2010/main" val="3913154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3F5F9-8DFA-4689-A42F-0031B8C6337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DA351DE-11D3-40EC-99E6-97C8B80C89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124244-A52B-4931-9915-2F560C68A2AF}"/>
              </a:ext>
            </a:extLst>
          </p:cNvPr>
          <p:cNvSpPr>
            <a:spLocks noGrp="1"/>
          </p:cNvSpPr>
          <p:nvPr>
            <p:ph type="dt" sz="half" idx="10"/>
          </p:nvPr>
        </p:nvSpPr>
        <p:spPr/>
        <p:txBody>
          <a:bodyPr/>
          <a:lstStyle/>
          <a:p>
            <a:fld id="{5D7F4C94-37E8-4D40-B602-8E0DB3CC033A}" type="datetimeFigureOut">
              <a:rPr lang="en-GB" smtClean="0"/>
              <a:t>09/08/2021</a:t>
            </a:fld>
            <a:endParaRPr lang="en-GB"/>
          </a:p>
        </p:txBody>
      </p:sp>
      <p:sp>
        <p:nvSpPr>
          <p:cNvPr id="5" name="Footer Placeholder 4">
            <a:extLst>
              <a:ext uri="{FF2B5EF4-FFF2-40B4-BE49-F238E27FC236}">
                <a16:creationId xmlns:a16="http://schemas.microsoft.com/office/drawing/2014/main" id="{D4E6093F-C35C-4322-B1A9-F514812309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01DBB7-4813-4100-858E-D6C356DC7EE0}"/>
              </a:ext>
            </a:extLst>
          </p:cNvPr>
          <p:cNvSpPr>
            <a:spLocks noGrp="1"/>
          </p:cNvSpPr>
          <p:nvPr>
            <p:ph type="sldNum" sz="quarter" idx="12"/>
          </p:nvPr>
        </p:nvSpPr>
        <p:spPr/>
        <p:txBody>
          <a:bodyPr/>
          <a:lstStyle/>
          <a:p>
            <a:fld id="{DB1762B0-C10B-4609-8FBB-DF40BF497732}" type="slidenum">
              <a:rPr lang="en-GB" smtClean="0"/>
              <a:t>‹#›</a:t>
            </a:fld>
            <a:endParaRPr lang="en-GB"/>
          </a:p>
        </p:txBody>
      </p:sp>
    </p:spTree>
    <p:extLst>
      <p:ext uri="{BB962C8B-B14F-4D97-AF65-F5344CB8AC3E}">
        <p14:creationId xmlns:p14="http://schemas.microsoft.com/office/powerpoint/2010/main" val="2356189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5576" y="843558"/>
            <a:ext cx="7931224" cy="857250"/>
          </a:xfrm>
        </p:spPr>
        <p:txBody>
          <a:bodyPr>
            <a:noAutofit/>
          </a:bodyPr>
          <a:lstStyle>
            <a:lvl1pPr>
              <a:defRPr sz="3600">
                <a:solidFill>
                  <a:srgbClr val="293D6B"/>
                </a:solidFill>
              </a:defRPr>
            </a:lvl1pPr>
          </a:lstStyle>
          <a:p>
            <a:r>
              <a:rPr lang="en-US"/>
              <a:t>Click to edit Master title style</a:t>
            </a:r>
            <a:endParaRPr lang="en-GB"/>
          </a:p>
        </p:txBody>
      </p:sp>
      <p:sp>
        <p:nvSpPr>
          <p:cNvPr id="8" name="Text Placeholder 7"/>
          <p:cNvSpPr>
            <a:spLocks noGrp="1"/>
          </p:cNvSpPr>
          <p:nvPr>
            <p:ph type="body" sz="quarter" idx="13"/>
          </p:nvPr>
        </p:nvSpPr>
        <p:spPr>
          <a:xfrm>
            <a:off x="755650" y="1852365"/>
            <a:ext cx="7920038" cy="2087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9"/>
          <p:cNvSpPr>
            <a:spLocks noGrp="1"/>
          </p:cNvSpPr>
          <p:nvPr>
            <p:ph type="ftr" sz="quarter" idx="15"/>
          </p:nvPr>
        </p:nvSpPr>
        <p:spPr/>
        <p:txBody>
          <a:bodyPr/>
          <a:lstStyle/>
          <a:p>
            <a:endParaRPr lang="en-GB" dirty="0"/>
          </a:p>
        </p:txBody>
      </p:sp>
      <p:sp>
        <p:nvSpPr>
          <p:cNvPr id="11" name="Slide Number Placeholder 10"/>
          <p:cNvSpPr>
            <a:spLocks noGrp="1"/>
          </p:cNvSpPr>
          <p:nvPr>
            <p:ph type="sldNum" sz="quarter" idx="16"/>
          </p:nvPr>
        </p:nvSpPr>
        <p:spPr/>
        <p:txBody>
          <a:bodyPr/>
          <a:lstStyle/>
          <a:p>
            <a:fld id="{C505F74E-C0C2-4F07-8B62-5FAE9D938BEB}" type="slidenum">
              <a:rPr lang="en-GB" smtClean="0"/>
              <a:t>‹#›</a:t>
            </a:fld>
            <a:endParaRPr lang="en-GB" dirty="0"/>
          </a:p>
        </p:txBody>
      </p:sp>
    </p:spTree>
    <p:extLst>
      <p:ext uri="{BB962C8B-B14F-4D97-AF65-F5344CB8AC3E}">
        <p14:creationId xmlns:p14="http://schemas.microsoft.com/office/powerpoint/2010/main" val="17367003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C4E1AC-A08B-4062-A1C4-C8E2D81985D2}"/>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71E90F9-6A53-42C3-B215-C402FCEEDFF2}"/>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EC1A6D-6407-4FC9-A044-47148A81B2FF}"/>
              </a:ext>
            </a:extLst>
          </p:cNvPr>
          <p:cNvSpPr>
            <a:spLocks noGrp="1"/>
          </p:cNvSpPr>
          <p:nvPr>
            <p:ph type="dt" sz="half" idx="10"/>
          </p:nvPr>
        </p:nvSpPr>
        <p:spPr/>
        <p:txBody>
          <a:bodyPr/>
          <a:lstStyle/>
          <a:p>
            <a:fld id="{5D7F4C94-37E8-4D40-B602-8E0DB3CC033A}" type="datetimeFigureOut">
              <a:rPr lang="en-GB" smtClean="0"/>
              <a:t>09/08/2021</a:t>
            </a:fld>
            <a:endParaRPr lang="en-GB"/>
          </a:p>
        </p:txBody>
      </p:sp>
      <p:sp>
        <p:nvSpPr>
          <p:cNvPr id="5" name="Footer Placeholder 4">
            <a:extLst>
              <a:ext uri="{FF2B5EF4-FFF2-40B4-BE49-F238E27FC236}">
                <a16:creationId xmlns:a16="http://schemas.microsoft.com/office/drawing/2014/main" id="{1B51742F-CE7A-41B2-8D87-A646FD83B8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6E521F-89A1-4CEA-8FB2-3A867442996F}"/>
              </a:ext>
            </a:extLst>
          </p:cNvPr>
          <p:cNvSpPr>
            <a:spLocks noGrp="1"/>
          </p:cNvSpPr>
          <p:nvPr>
            <p:ph type="sldNum" sz="quarter" idx="12"/>
          </p:nvPr>
        </p:nvSpPr>
        <p:spPr/>
        <p:txBody>
          <a:bodyPr/>
          <a:lstStyle/>
          <a:p>
            <a:fld id="{DB1762B0-C10B-4609-8FBB-DF40BF497732}" type="slidenum">
              <a:rPr lang="en-GB" smtClean="0"/>
              <a:t>‹#›</a:t>
            </a:fld>
            <a:endParaRPr lang="en-GB"/>
          </a:p>
        </p:txBody>
      </p:sp>
    </p:spTree>
    <p:extLst>
      <p:ext uri="{BB962C8B-B14F-4D97-AF65-F5344CB8AC3E}">
        <p14:creationId xmlns:p14="http://schemas.microsoft.com/office/powerpoint/2010/main" val="773065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577" y="843558"/>
            <a:ext cx="7931224" cy="857250"/>
          </a:xfrm>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endParaRPr lang="en-GB" dirty="0"/>
          </a:p>
        </p:txBody>
      </p:sp>
      <p:sp>
        <p:nvSpPr>
          <p:cNvPr id="4" name="Slide Number Placeholder 3"/>
          <p:cNvSpPr>
            <a:spLocks noGrp="1"/>
          </p:cNvSpPr>
          <p:nvPr>
            <p:ph type="sldNum" sz="quarter" idx="11"/>
          </p:nvPr>
        </p:nvSpPr>
        <p:spPr/>
        <p:txBody>
          <a:bodyPr/>
          <a:lstStyle/>
          <a:p>
            <a:fld id="{C505F74E-C0C2-4F07-8B62-5FAE9D938BEB}" type="slidenum">
              <a:rPr lang="en-GB" smtClean="0"/>
              <a:t>‹#›</a:t>
            </a:fld>
            <a:endParaRPr lang="en-GB" dirty="0"/>
          </a:p>
        </p:txBody>
      </p:sp>
    </p:spTree>
    <p:extLst>
      <p:ext uri="{BB962C8B-B14F-4D97-AF65-F5344CB8AC3E}">
        <p14:creationId xmlns:p14="http://schemas.microsoft.com/office/powerpoint/2010/main" val="27918634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381795"/>
            <a:ext cx="5470376" cy="1549995"/>
          </a:xfrm>
        </p:spPr>
        <p:txBody>
          <a:bodyPr>
            <a:normAutofit/>
          </a:bodyPr>
          <a:lstStyle>
            <a:lvl1pPr algn="l">
              <a:defRPr sz="4000" b="1">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683568" y="3075806"/>
            <a:ext cx="3600400" cy="504056"/>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6" name="Text Placeholder 5"/>
          <p:cNvSpPr>
            <a:spLocks noGrp="1"/>
          </p:cNvSpPr>
          <p:nvPr>
            <p:ph type="body" sz="quarter" idx="10" hasCustomPrompt="1"/>
          </p:nvPr>
        </p:nvSpPr>
        <p:spPr>
          <a:xfrm>
            <a:off x="646113" y="4227513"/>
            <a:ext cx="4286250" cy="504477"/>
          </a:xfrm>
        </p:spPr>
        <p:txBody>
          <a:bodyPr>
            <a:noAutofit/>
          </a:bodyPr>
          <a:lstStyle>
            <a:lvl1pPr marL="0" indent="0">
              <a:buNone/>
              <a:defRPr sz="1200" b="1">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Name – Job title</a:t>
            </a:r>
          </a:p>
          <a:p>
            <a:pPr lvl="0"/>
            <a:r>
              <a:rPr lang="en-US"/>
              <a:t>Date</a:t>
            </a:r>
            <a:endParaRPr lang="en-GB"/>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64288" y="162459"/>
            <a:ext cx="1800200" cy="674252"/>
          </a:xfrm>
          <a:prstGeom prst="rect">
            <a:avLst/>
          </a:prstGeom>
        </p:spPr>
      </p:pic>
    </p:spTree>
    <p:extLst>
      <p:ext uri="{BB962C8B-B14F-4D97-AF65-F5344CB8AC3E}">
        <p14:creationId xmlns:p14="http://schemas.microsoft.com/office/powerpoint/2010/main" val="9977381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5576" y="843558"/>
            <a:ext cx="7931224" cy="857250"/>
          </a:xfrm>
        </p:spPr>
        <p:txBody>
          <a:bodyPr>
            <a:noAutofit/>
          </a:bodyPr>
          <a:lstStyle>
            <a:lvl1pPr>
              <a:defRPr sz="3600">
                <a:solidFill>
                  <a:srgbClr val="293D6B"/>
                </a:solidFill>
              </a:defRPr>
            </a:lvl1pPr>
          </a:lstStyle>
          <a:p>
            <a:r>
              <a:rPr lang="en-US"/>
              <a:t>Click to edit Master title style</a:t>
            </a:r>
            <a:endParaRPr lang="en-GB"/>
          </a:p>
        </p:txBody>
      </p:sp>
      <p:sp>
        <p:nvSpPr>
          <p:cNvPr id="8" name="Text Placeholder 7"/>
          <p:cNvSpPr>
            <a:spLocks noGrp="1"/>
          </p:cNvSpPr>
          <p:nvPr>
            <p:ph type="body" sz="quarter" idx="13"/>
          </p:nvPr>
        </p:nvSpPr>
        <p:spPr>
          <a:xfrm>
            <a:off x="755650" y="1852365"/>
            <a:ext cx="7920038" cy="2087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9"/>
          <p:cNvSpPr>
            <a:spLocks noGrp="1"/>
          </p:cNvSpPr>
          <p:nvPr>
            <p:ph type="ftr" sz="quarter" idx="15"/>
          </p:nvPr>
        </p:nvSpPr>
        <p:spPr/>
        <p:txBody>
          <a:bodyPr/>
          <a:lstStyle/>
          <a:p>
            <a:endParaRPr lang="en-GB" dirty="0"/>
          </a:p>
        </p:txBody>
      </p:sp>
      <p:sp>
        <p:nvSpPr>
          <p:cNvPr id="11" name="Slide Number Placeholder 10"/>
          <p:cNvSpPr>
            <a:spLocks noGrp="1"/>
          </p:cNvSpPr>
          <p:nvPr>
            <p:ph type="sldNum" sz="quarter" idx="16"/>
          </p:nvPr>
        </p:nvSpPr>
        <p:spPr/>
        <p:txBody>
          <a:bodyPr/>
          <a:lstStyle/>
          <a:p>
            <a:fld id="{C505F74E-C0C2-4F07-8B62-5FAE9D938BEB}" type="slidenum">
              <a:rPr lang="en-GB" smtClean="0"/>
              <a:t>‹#›</a:t>
            </a:fld>
            <a:endParaRPr lang="en-GB" dirty="0"/>
          </a:p>
        </p:txBody>
      </p:sp>
    </p:spTree>
    <p:extLst>
      <p:ext uri="{BB962C8B-B14F-4D97-AF65-F5344CB8AC3E}">
        <p14:creationId xmlns:p14="http://schemas.microsoft.com/office/powerpoint/2010/main" val="7335506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5576" y="843557"/>
            <a:ext cx="7931224" cy="857250"/>
          </a:xfrm>
        </p:spPr>
        <p:txBody>
          <a:bodyPr>
            <a:noAutofit/>
          </a:bodyPr>
          <a:lstStyle>
            <a:lvl1pPr>
              <a:defRPr sz="3600">
                <a:solidFill>
                  <a:srgbClr val="293D6B"/>
                </a:solidFill>
              </a:defRPr>
            </a:lvl1pPr>
          </a:lstStyle>
          <a:p>
            <a:r>
              <a:rPr lang="en-US"/>
              <a:t>Click to edit Master title style</a:t>
            </a:r>
            <a:endParaRPr lang="en-GB"/>
          </a:p>
        </p:txBody>
      </p:sp>
      <p:sp>
        <p:nvSpPr>
          <p:cNvPr id="3" name="Content Placeholder 2"/>
          <p:cNvSpPr>
            <a:spLocks noGrp="1"/>
          </p:cNvSpPr>
          <p:nvPr>
            <p:ph idx="1"/>
          </p:nvPr>
        </p:nvSpPr>
        <p:spPr>
          <a:xfrm>
            <a:off x="755576" y="1851670"/>
            <a:ext cx="7931224" cy="2088231"/>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505F74E-C0C2-4F07-8B62-5FAE9D938BEB}" type="slidenum">
              <a:rPr lang="en-GB" smtClean="0"/>
              <a:t>‹#›</a:t>
            </a:fld>
            <a:endParaRPr lang="en-GB" dirty="0"/>
          </a:p>
        </p:txBody>
      </p:sp>
    </p:spTree>
    <p:extLst>
      <p:ext uri="{BB962C8B-B14F-4D97-AF65-F5344CB8AC3E}">
        <p14:creationId xmlns:p14="http://schemas.microsoft.com/office/powerpoint/2010/main" val="15180026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590456" y="1635646"/>
            <a:ext cx="3096344" cy="1080120"/>
          </a:xfrm>
        </p:spPr>
        <p:txBody>
          <a:bodyPr>
            <a:noAutofit/>
          </a:bodyPr>
          <a:lstStyle>
            <a:lvl1pPr>
              <a:defRPr sz="2800"/>
            </a:lvl1pPr>
          </a:lstStyle>
          <a:p>
            <a:r>
              <a:rPr lang="en-US"/>
              <a:t>Click to edit Master title style</a:t>
            </a:r>
            <a:endParaRPr lang="en-GB"/>
          </a:p>
        </p:txBody>
      </p:sp>
      <p:sp>
        <p:nvSpPr>
          <p:cNvPr id="5" name="Slide Number Placeholder 4"/>
          <p:cNvSpPr>
            <a:spLocks noGrp="1"/>
          </p:cNvSpPr>
          <p:nvPr>
            <p:ph type="sldNum" sz="quarter" idx="12"/>
          </p:nvPr>
        </p:nvSpPr>
        <p:spPr>
          <a:xfrm>
            <a:off x="6553200" y="4767263"/>
            <a:ext cx="2133600" cy="273844"/>
          </a:xfrm>
        </p:spPr>
        <p:txBody>
          <a:bodyPr/>
          <a:lstStyle/>
          <a:p>
            <a:fld id="{C505F74E-C0C2-4F07-8B62-5FAE9D938BEB}" type="slidenum">
              <a:rPr lang="en-GB" smtClean="0"/>
              <a:t>‹#›</a:t>
            </a:fld>
            <a:endParaRPr lang="en-GB" dirty="0"/>
          </a:p>
        </p:txBody>
      </p:sp>
      <p:sp>
        <p:nvSpPr>
          <p:cNvPr id="7" name="Picture Placeholder 6"/>
          <p:cNvSpPr>
            <a:spLocks noGrp="1"/>
          </p:cNvSpPr>
          <p:nvPr>
            <p:ph type="pic" sz="quarter" idx="13"/>
          </p:nvPr>
        </p:nvSpPr>
        <p:spPr>
          <a:xfrm>
            <a:off x="323851" y="0"/>
            <a:ext cx="4536182" cy="5143500"/>
          </a:xfrm>
        </p:spPr>
        <p:txBody>
          <a:bodyPr anchor="ctr"/>
          <a:lstStyle>
            <a:lvl1pPr algn="ctr">
              <a:defRPr/>
            </a:lvl1pPr>
          </a:lstStyle>
          <a:p>
            <a:r>
              <a:rPr lang="en-US" dirty="0"/>
              <a:t>Click icon to add picture</a:t>
            </a:r>
            <a:endParaRPr lang="en-GB" dirty="0"/>
          </a:p>
        </p:txBody>
      </p:sp>
      <p:sp>
        <p:nvSpPr>
          <p:cNvPr id="9" name="Text Placeholder 8"/>
          <p:cNvSpPr>
            <a:spLocks noGrp="1"/>
          </p:cNvSpPr>
          <p:nvPr>
            <p:ph type="body" sz="quarter" idx="14"/>
          </p:nvPr>
        </p:nvSpPr>
        <p:spPr>
          <a:xfrm>
            <a:off x="5589587" y="2931790"/>
            <a:ext cx="3097213" cy="1584325"/>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1087213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32706"/>
            <a:ext cx="7772400" cy="920676"/>
          </a:xfrm>
        </p:spPr>
        <p:txBody>
          <a:bodyPr/>
          <a:lstStyle>
            <a:lvl1pPr algn="l">
              <a:defRPr>
                <a:solidFill>
                  <a:srgbClr val="293D6B"/>
                </a:solidFill>
              </a:defRPr>
            </a:lvl1pPr>
          </a:lstStyle>
          <a:p>
            <a:r>
              <a:rPr lang="en-US"/>
              <a:t>Click to edit Master title style</a:t>
            </a:r>
            <a:endParaRPr lang="en-GB"/>
          </a:p>
        </p:txBody>
      </p:sp>
      <p:sp>
        <p:nvSpPr>
          <p:cNvPr id="3" name="Subtitle 2"/>
          <p:cNvSpPr>
            <a:spLocks noGrp="1"/>
          </p:cNvSpPr>
          <p:nvPr>
            <p:ph type="subTitle" idx="1"/>
          </p:nvPr>
        </p:nvSpPr>
        <p:spPr>
          <a:xfrm>
            <a:off x="683568" y="2067694"/>
            <a:ext cx="7820352" cy="2304256"/>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505F74E-C0C2-4F07-8B62-5FAE9D938BEB}" type="slidenum">
              <a:rPr lang="en-GB" smtClean="0"/>
              <a:t>‹#›</a:t>
            </a:fld>
            <a:endParaRPr lang="en-GB" dirty="0"/>
          </a:p>
        </p:txBody>
      </p:sp>
    </p:spTree>
    <p:extLst>
      <p:ext uri="{BB962C8B-B14F-4D97-AF65-F5344CB8AC3E}">
        <p14:creationId xmlns:p14="http://schemas.microsoft.com/office/powerpoint/2010/main" val="24678782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05176"/>
            <a:ext cx="7772400" cy="922758"/>
          </a:xfrm>
        </p:spPr>
        <p:txBody>
          <a:bodyPr anchor="t">
            <a:normAutofit/>
          </a:bodyPr>
          <a:lstStyle>
            <a:lvl1pPr algn="l">
              <a:defRPr sz="3200" b="1" cap="none"/>
            </a:lvl1pPr>
          </a:lstStyle>
          <a:p>
            <a:r>
              <a:rPr lang="en-US"/>
              <a:t>Click to edit master title style</a:t>
            </a:r>
            <a:endParaRPr lang="en-GB"/>
          </a:p>
        </p:txBody>
      </p:sp>
      <p:sp>
        <p:nvSpPr>
          <p:cNvPr id="3" name="Text Placeholder 2"/>
          <p:cNvSpPr>
            <a:spLocks noGrp="1"/>
          </p:cNvSpPr>
          <p:nvPr>
            <p:ph type="body" idx="1"/>
          </p:nvPr>
        </p:nvSpPr>
        <p:spPr>
          <a:xfrm>
            <a:off x="722313" y="2283718"/>
            <a:ext cx="7772400" cy="9494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505F74E-C0C2-4F07-8B62-5FAE9D938BEB}" type="slidenum">
              <a:rPr lang="en-GB" smtClean="0"/>
              <a:t>‹#›</a:t>
            </a:fld>
            <a:endParaRPr lang="en-GB" dirty="0"/>
          </a:p>
        </p:txBody>
      </p:sp>
    </p:spTree>
    <p:extLst>
      <p:ext uri="{BB962C8B-B14F-4D97-AF65-F5344CB8AC3E}">
        <p14:creationId xmlns:p14="http://schemas.microsoft.com/office/powerpoint/2010/main" val="11323735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576" y="843558"/>
            <a:ext cx="7931224" cy="857250"/>
          </a:xfrm>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endParaRPr lang="en-GB" dirty="0"/>
          </a:p>
        </p:txBody>
      </p:sp>
      <p:sp>
        <p:nvSpPr>
          <p:cNvPr id="4" name="Slide Number Placeholder 3"/>
          <p:cNvSpPr>
            <a:spLocks noGrp="1"/>
          </p:cNvSpPr>
          <p:nvPr>
            <p:ph type="sldNum" sz="quarter" idx="11"/>
          </p:nvPr>
        </p:nvSpPr>
        <p:spPr/>
        <p:txBody>
          <a:bodyPr/>
          <a:lstStyle/>
          <a:p>
            <a:fld id="{C505F74E-C0C2-4F07-8B62-5FAE9D938BEB}" type="slidenum">
              <a:rPr lang="en-GB" smtClean="0"/>
              <a:t>‹#›</a:t>
            </a:fld>
            <a:endParaRPr lang="en-GB" dirty="0"/>
          </a:p>
        </p:txBody>
      </p:sp>
    </p:spTree>
    <p:extLst>
      <p:ext uri="{BB962C8B-B14F-4D97-AF65-F5344CB8AC3E}">
        <p14:creationId xmlns:p14="http://schemas.microsoft.com/office/powerpoint/2010/main" val="18297047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D75E71-A55F-4ECE-8F98-5C2186D80C4E}"/>
              </a:ext>
            </a:extLst>
          </p:cNvPr>
          <p:cNvSpPr>
            <a:spLocks noGrp="1"/>
          </p:cNvSpPr>
          <p:nvPr>
            <p:ph type="dt" sz="half" idx="10"/>
          </p:nvPr>
        </p:nvSpPr>
        <p:spPr>
          <a:xfrm>
            <a:off x="628650" y="4767263"/>
            <a:ext cx="2057400" cy="273844"/>
          </a:xfrm>
          <a:prstGeom prst="rect">
            <a:avLst/>
          </a:prstGeom>
        </p:spPr>
        <p:txBody>
          <a:bodyPr lIns="68580" tIns="34290" rIns="68580" bIns="34290"/>
          <a:lstStyle/>
          <a:p>
            <a:endParaRPr lang="en-GB"/>
          </a:p>
        </p:txBody>
      </p:sp>
      <p:sp>
        <p:nvSpPr>
          <p:cNvPr id="3" name="Footer Placeholder 2">
            <a:extLst>
              <a:ext uri="{FF2B5EF4-FFF2-40B4-BE49-F238E27FC236}">
                <a16:creationId xmlns:a16="http://schemas.microsoft.com/office/drawing/2014/main" id="{FBC6A960-519E-4116-AE36-57FA4A38305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3AA19B6-268D-4B96-BC44-C06335AE5B9B}"/>
              </a:ext>
            </a:extLst>
          </p:cNvPr>
          <p:cNvSpPr>
            <a:spLocks noGrp="1"/>
          </p:cNvSpPr>
          <p:nvPr>
            <p:ph type="sldNum" sz="quarter" idx="12"/>
          </p:nvPr>
        </p:nvSpPr>
        <p:spPr/>
        <p:txBody>
          <a:bodyPr/>
          <a:lstStyle/>
          <a:p>
            <a:fld id="{57585FF6-6A65-402F-BFBA-55D300FF34F9}" type="slidenum">
              <a:rPr lang="en-GB" smtClean="0"/>
              <a:t>‹#›</a:t>
            </a:fld>
            <a:endParaRPr lang="en-GB"/>
          </a:p>
        </p:txBody>
      </p:sp>
    </p:spTree>
    <p:extLst>
      <p:ext uri="{BB962C8B-B14F-4D97-AF65-F5344CB8AC3E}">
        <p14:creationId xmlns:p14="http://schemas.microsoft.com/office/powerpoint/2010/main" val="1987264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5576" y="843557"/>
            <a:ext cx="7931224" cy="857250"/>
          </a:xfrm>
        </p:spPr>
        <p:txBody>
          <a:bodyPr>
            <a:noAutofit/>
          </a:bodyPr>
          <a:lstStyle>
            <a:lvl1pPr>
              <a:defRPr sz="3600">
                <a:solidFill>
                  <a:srgbClr val="293D6B"/>
                </a:solidFill>
              </a:defRPr>
            </a:lvl1pPr>
          </a:lstStyle>
          <a:p>
            <a:r>
              <a:rPr lang="en-US"/>
              <a:t>Click to edit Master title style</a:t>
            </a:r>
            <a:endParaRPr lang="en-GB"/>
          </a:p>
        </p:txBody>
      </p:sp>
      <p:sp>
        <p:nvSpPr>
          <p:cNvPr id="3" name="Content Placeholder 2"/>
          <p:cNvSpPr>
            <a:spLocks noGrp="1"/>
          </p:cNvSpPr>
          <p:nvPr>
            <p:ph idx="1"/>
          </p:nvPr>
        </p:nvSpPr>
        <p:spPr>
          <a:xfrm>
            <a:off x="755576" y="1851670"/>
            <a:ext cx="7931224" cy="2088231"/>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505F74E-C0C2-4F07-8B62-5FAE9D938BEB}" type="slidenum">
              <a:rPr lang="en-GB" smtClean="0"/>
              <a:t>‹#›</a:t>
            </a:fld>
            <a:endParaRPr lang="en-GB" dirty="0"/>
          </a:p>
        </p:txBody>
      </p:sp>
    </p:spTree>
    <p:extLst>
      <p:ext uri="{BB962C8B-B14F-4D97-AF65-F5344CB8AC3E}">
        <p14:creationId xmlns:p14="http://schemas.microsoft.com/office/powerpoint/2010/main" val="28162099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000" b="0"/>
            </a:lvl1pPr>
          </a:lstStyle>
          <a:p>
            <a:r>
              <a:rPr lang="en-US"/>
              <a:t>Click to edit Master title style</a:t>
            </a:r>
            <a:endParaRPr lang="en-GB" dirty="0"/>
          </a:p>
        </p:txBody>
      </p:sp>
      <p:sp>
        <p:nvSpPr>
          <p:cNvPr id="4" name="Content Placeholder 3"/>
          <p:cNvSpPr>
            <a:spLocks noGrp="1"/>
          </p:cNvSpPr>
          <p:nvPr>
            <p:ph sz="half" idx="2"/>
          </p:nvPr>
        </p:nvSpPr>
        <p:spPr>
          <a:xfrm>
            <a:off x="4646613" y="1166814"/>
            <a:ext cx="3954462" cy="3075385"/>
          </a:xfrm>
          <a:prstGeom prst="rect">
            <a:avLst/>
          </a:prstGeom>
        </p:spPr>
        <p:txBody>
          <a:bodyPr/>
          <a:lstStyle>
            <a:lvl1pPr marL="257175" indent="-257175">
              <a:buClr>
                <a:srgbClr val="174A7C"/>
              </a:buClr>
              <a:buFont typeface="Arial" panose="020B0604020202020204" pitchFamily="34" charset="0"/>
              <a:buChar cha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marL="0" lvl="0" indent="0">
              <a:buNone/>
            </a:pPr>
            <a:r>
              <a:rPr lang="en-US" sz="1500"/>
              <a:t>Click to edit Master text styles</a:t>
            </a:r>
          </a:p>
        </p:txBody>
      </p:sp>
      <p:sp>
        <p:nvSpPr>
          <p:cNvPr id="5" name="Date Placeholder 4"/>
          <p:cNvSpPr>
            <a:spLocks noGrp="1" noChangeArrowheads="1"/>
          </p:cNvSpPr>
          <p:nvPr>
            <p:ph type="dt" sz="half" idx="10"/>
          </p:nvPr>
        </p:nvSpPr>
        <p:spPr>
          <a:xfrm>
            <a:off x="628650" y="4767263"/>
            <a:ext cx="2057400" cy="273844"/>
          </a:xfrm>
          <a:prstGeom prst="rect">
            <a:avLst/>
          </a:prstGeom>
          <a:ln/>
        </p:spPr>
        <p:txBody>
          <a:bodyPr lIns="68580" tIns="34290" rIns="68580" bIns="34290"/>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lgn="r">
              <a:defRPr/>
            </a:lvl1pPr>
          </a:lstStyle>
          <a:p>
            <a:pPr>
              <a:defRPr/>
            </a:pPr>
            <a:fld id="{4B997C8D-DAF7-4D15-B816-904348F503AE}" type="slidenum">
              <a:rPr lang="en-GB" smtClean="0"/>
              <a:pPr>
                <a:defRPr/>
              </a:pPr>
              <a:t>‹#›</a:t>
            </a:fld>
            <a:endParaRPr lang="en-GB" dirty="0"/>
          </a:p>
        </p:txBody>
      </p:sp>
      <p:sp>
        <p:nvSpPr>
          <p:cNvPr id="9" name="Text Placeholder 8"/>
          <p:cNvSpPr>
            <a:spLocks noGrp="1"/>
          </p:cNvSpPr>
          <p:nvPr>
            <p:ph type="body" sz="quarter" idx="13"/>
          </p:nvPr>
        </p:nvSpPr>
        <p:spPr>
          <a:xfrm>
            <a:off x="539751" y="1167593"/>
            <a:ext cx="3887788" cy="3078175"/>
          </a:xfrm>
          <a:prstGeom prst="rect">
            <a:avLst/>
          </a:prstGeom>
        </p:spPr>
        <p:txBody>
          <a:bodyPr/>
          <a:lstStyle>
            <a:lvl1pPr marL="257175" indent="-257175">
              <a:buClr>
                <a:srgbClr val="174A7C"/>
              </a:buClr>
              <a:buFont typeface="Arial" panose="020B0604020202020204" pitchFamily="34" charset="0"/>
              <a:buChar char="•"/>
              <a:defRPr sz="1800"/>
            </a:lvl1pPr>
            <a:lvl2pPr>
              <a:defRPr sz="2100"/>
            </a:lvl2pPr>
          </a:lstStyle>
          <a:p>
            <a:pPr lvl="0"/>
            <a:r>
              <a:rPr lang="en-US"/>
              <a:t>Click to edit Master text styles</a:t>
            </a:r>
          </a:p>
        </p:txBody>
      </p:sp>
    </p:spTree>
    <p:extLst>
      <p:ext uri="{BB962C8B-B14F-4D97-AF65-F5344CB8AC3E}">
        <p14:creationId xmlns:p14="http://schemas.microsoft.com/office/powerpoint/2010/main" val="1797375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590456" y="1635646"/>
            <a:ext cx="3096344" cy="1080120"/>
          </a:xfrm>
        </p:spPr>
        <p:txBody>
          <a:bodyPr>
            <a:noAutofit/>
          </a:bodyPr>
          <a:lstStyle>
            <a:lvl1pPr>
              <a:defRPr sz="2800"/>
            </a:lvl1pPr>
          </a:lstStyle>
          <a:p>
            <a:r>
              <a:rPr lang="en-US"/>
              <a:t>Click to edit Master title style</a:t>
            </a:r>
            <a:endParaRPr lang="en-GB"/>
          </a:p>
        </p:txBody>
      </p:sp>
      <p:sp>
        <p:nvSpPr>
          <p:cNvPr id="5" name="Slide Number Placeholder 4"/>
          <p:cNvSpPr>
            <a:spLocks noGrp="1"/>
          </p:cNvSpPr>
          <p:nvPr>
            <p:ph type="sldNum" sz="quarter" idx="12"/>
          </p:nvPr>
        </p:nvSpPr>
        <p:spPr>
          <a:xfrm>
            <a:off x="6553200" y="4767263"/>
            <a:ext cx="2133600" cy="273844"/>
          </a:xfrm>
        </p:spPr>
        <p:txBody>
          <a:bodyPr/>
          <a:lstStyle/>
          <a:p>
            <a:fld id="{C505F74E-C0C2-4F07-8B62-5FAE9D938BEB}" type="slidenum">
              <a:rPr lang="en-GB" smtClean="0"/>
              <a:t>‹#›</a:t>
            </a:fld>
            <a:endParaRPr lang="en-GB" dirty="0"/>
          </a:p>
        </p:txBody>
      </p:sp>
      <p:sp>
        <p:nvSpPr>
          <p:cNvPr id="7" name="Picture Placeholder 6"/>
          <p:cNvSpPr>
            <a:spLocks noGrp="1"/>
          </p:cNvSpPr>
          <p:nvPr>
            <p:ph type="pic" sz="quarter" idx="13"/>
          </p:nvPr>
        </p:nvSpPr>
        <p:spPr>
          <a:xfrm>
            <a:off x="323851" y="0"/>
            <a:ext cx="4536182" cy="5143500"/>
          </a:xfrm>
        </p:spPr>
        <p:txBody>
          <a:bodyPr anchor="ctr"/>
          <a:lstStyle>
            <a:lvl1pPr algn="ctr">
              <a:defRPr/>
            </a:lvl1pPr>
          </a:lstStyle>
          <a:p>
            <a:r>
              <a:rPr lang="en-US" dirty="0"/>
              <a:t>Click icon to add picture</a:t>
            </a:r>
            <a:endParaRPr lang="en-GB" dirty="0"/>
          </a:p>
        </p:txBody>
      </p:sp>
      <p:sp>
        <p:nvSpPr>
          <p:cNvPr id="9" name="Text Placeholder 8"/>
          <p:cNvSpPr>
            <a:spLocks noGrp="1"/>
          </p:cNvSpPr>
          <p:nvPr>
            <p:ph type="body" sz="quarter" idx="14"/>
          </p:nvPr>
        </p:nvSpPr>
        <p:spPr>
          <a:xfrm>
            <a:off x="5589587" y="2931790"/>
            <a:ext cx="3097213" cy="1584325"/>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3007226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32706"/>
            <a:ext cx="7772400" cy="920676"/>
          </a:xfrm>
        </p:spPr>
        <p:txBody>
          <a:bodyPr/>
          <a:lstStyle>
            <a:lvl1pPr algn="l">
              <a:defRPr>
                <a:solidFill>
                  <a:srgbClr val="293D6B"/>
                </a:solidFill>
              </a:defRPr>
            </a:lvl1pPr>
          </a:lstStyle>
          <a:p>
            <a:r>
              <a:rPr lang="en-US"/>
              <a:t>Click to edit Master title style</a:t>
            </a:r>
            <a:endParaRPr lang="en-GB"/>
          </a:p>
        </p:txBody>
      </p:sp>
      <p:sp>
        <p:nvSpPr>
          <p:cNvPr id="3" name="Subtitle 2"/>
          <p:cNvSpPr>
            <a:spLocks noGrp="1"/>
          </p:cNvSpPr>
          <p:nvPr>
            <p:ph type="subTitle" idx="1"/>
          </p:nvPr>
        </p:nvSpPr>
        <p:spPr>
          <a:xfrm>
            <a:off x="683568" y="2067694"/>
            <a:ext cx="7820352" cy="2304256"/>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505F74E-C0C2-4F07-8B62-5FAE9D938BEB}" type="slidenum">
              <a:rPr lang="en-GB" smtClean="0"/>
              <a:t>‹#›</a:t>
            </a:fld>
            <a:endParaRPr lang="en-GB" dirty="0"/>
          </a:p>
        </p:txBody>
      </p:sp>
    </p:spTree>
    <p:extLst>
      <p:ext uri="{BB962C8B-B14F-4D97-AF65-F5344CB8AC3E}">
        <p14:creationId xmlns:p14="http://schemas.microsoft.com/office/powerpoint/2010/main" val="375237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05176"/>
            <a:ext cx="7772400" cy="922758"/>
          </a:xfrm>
        </p:spPr>
        <p:txBody>
          <a:bodyPr anchor="t">
            <a:normAutofit/>
          </a:bodyPr>
          <a:lstStyle>
            <a:lvl1pPr algn="l">
              <a:defRPr sz="3200" b="1" cap="none"/>
            </a:lvl1pPr>
          </a:lstStyle>
          <a:p>
            <a:r>
              <a:rPr lang="en-US"/>
              <a:t>Click to edit master title style</a:t>
            </a:r>
            <a:endParaRPr lang="en-GB"/>
          </a:p>
        </p:txBody>
      </p:sp>
      <p:sp>
        <p:nvSpPr>
          <p:cNvPr id="3" name="Text Placeholder 2"/>
          <p:cNvSpPr>
            <a:spLocks noGrp="1"/>
          </p:cNvSpPr>
          <p:nvPr>
            <p:ph type="body" idx="1"/>
          </p:nvPr>
        </p:nvSpPr>
        <p:spPr>
          <a:xfrm>
            <a:off x="722313" y="2283718"/>
            <a:ext cx="7772400" cy="9494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505F74E-C0C2-4F07-8B62-5FAE9D938BEB}" type="slidenum">
              <a:rPr lang="en-GB" smtClean="0"/>
              <a:t>‹#›</a:t>
            </a:fld>
            <a:endParaRPr lang="en-GB" dirty="0"/>
          </a:p>
        </p:txBody>
      </p:sp>
    </p:spTree>
    <p:extLst>
      <p:ext uri="{BB962C8B-B14F-4D97-AF65-F5344CB8AC3E}">
        <p14:creationId xmlns:p14="http://schemas.microsoft.com/office/powerpoint/2010/main" val="2684416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576" y="843558"/>
            <a:ext cx="7931224" cy="857250"/>
          </a:xfrm>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endParaRPr lang="en-GB" dirty="0"/>
          </a:p>
        </p:txBody>
      </p:sp>
      <p:sp>
        <p:nvSpPr>
          <p:cNvPr id="4" name="Slide Number Placeholder 3"/>
          <p:cNvSpPr>
            <a:spLocks noGrp="1"/>
          </p:cNvSpPr>
          <p:nvPr>
            <p:ph type="sldNum" sz="quarter" idx="11"/>
          </p:nvPr>
        </p:nvSpPr>
        <p:spPr/>
        <p:txBody>
          <a:bodyPr/>
          <a:lstStyle/>
          <a:p>
            <a:fld id="{C505F74E-C0C2-4F07-8B62-5FAE9D938BEB}" type="slidenum">
              <a:rPr lang="en-GB" smtClean="0"/>
              <a:t>‹#›</a:t>
            </a:fld>
            <a:endParaRPr lang="en-GB" dirty="0"/>
          </a:p>
        </p:txBody>
      </p:sp>
    </p:spTree>
    <p:extLst>
      <p:ext uri="{BB962C8B-B14F-4D97-AF65-F5344CB8AC3E}">
        <p14:creationId xmlns:p14="http://schemas.microsoft.com/office/powerpoint/2010/main" val="1391101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D75E71-A55F-4ECE-8F98-5C2186D80C4E}"/>
              </a:ext>
            </a:extLst>
          </p:cNvPr>
          <p:cNvSpPr>
            <a:spLocks noGrp="1"/>
          </p:cNvSpPr>
          <p:nvPr>
            <p:ph type="dt" sz="half" idx="10"/>
          </p:nvPr>
        </p:nvSpPr>
        <p:spPr>
          <a:xfrm>
            <a:off x="628650" y="4767263"/>
            <a:ext cx="2057400" cy="273844"/>
          </a:xfrm>
          <a:prstGeom prst="rect">
            <a:avLst/>
          </a:prstGeom>
        </p:spPr>
        <p:txBody>
          <a:bodyPr lIns="68580" tIns="34290" rIns="68580" bIns="34290"/>
          <a:lstStyle/>
          <a:p>
            <a:endParaRPr lang="en-GB"/>
          </a:p>
        </p:txBody>
      </p:sp>
      <p:sp>
        <p:nvSpPr>
          <p:cNvPr id="3" name="Footer Placeholder 2">
            <a:extLst>
              <a:ext uri="{FF2B5EF4-FFF2-40B4-BE49-F238E27FC236}">
                <a16:creationId xmlns:a16="http://schemas.microsoft.com/office/drawing/2014/main" id="{FBC6A960-519E-4116-AE36-57FA4A38305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3AA19B6-268D-4B96-BC44-C06335AE5B9B}"/>
              </a:ext>
            </a:extLst>
          </p:cNvPr>
          <p:cNvSpPr>
            <a:spLocks noGrp="1"/>
          </p:cNvSpPr>
          <p:nvPr>
            <p:ph type="sldNum" sz="quarter" idx="12"/>
          </p:nvPr>
        </p:nvSpPr>
        <p:spPr/>
        <p:txBody>
          <a:bodyPr/>
          <a:lstStyle/>
          <a:p>
            <a:fld id="{57585FF6-6A65-402F-BFBA-55D300FF34F9}" type="slidenum">
              <a:rPr lang="en-GB" smtClean="0"/>
              <a:t>‹#›</a:t>
            </a:fld>
            <a:endParaRPr lang="en-GB"/>
          </a:p>
        </p:txBody>
      </p:sp>
    </p:spTree>
    <p:extLst>
      <p:ext uri="{BB962C8B-B14F-4D97-AF65-F5344CB8AC3E}">
        <p14:creationId xmlns:p14="http://schemas.microsoft.com/office/powerpoint/2010/main" val="3350019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000" b="0"/>
            </a:lvl1pPr>
          </a:lstStyle>
          <a:p>
            <a:r>
              <a:rPr lang="en-US"/>
              <a:t>Click to edit Master title style</a:t>
            </a:r>
            <a:endParaRPr lang="en-GB" dirty="0"/>
          </a:p>
        </p:txBody>
      </p:sp>
      <p:sp>
        <p:nvSpPr>
          <p:cNvPr id="4" name="Content Placeholder 3"/>
          <p:cNvSpPr>
            <a:spLocks noGrp="1"/>
          </p:cNvSpPr>
          <p:nvPr>
            <p:ph sz="half" idx="2"/>
          </p:nvPr>
        </p:nvSpPr>
        <p:spPr>
          <a:xfrm>
            <a:off x="4646613" y="1166814"/>
            <a:ext cx="3954462" cy="3075385"/>
          </a:xfrm>
          <a:prstGeom prst="rect">
            <a:avLst/>
          </a:prstGeom>
        </p:spPr>
        <p:txBody>
          <a:bodyPr/>
          <a:lstStyle>
            <a:lvl1pPr marL="257175" indent="-257175">
              <a:buClr>
                <a:srgbClr val="174A7C"/>
              </a:buClr>
              <a:buFont typeface="Arial" panose="020B0604020202020204" pitchFamily="34" charset="0"/>
              <a:buChar cha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marL="0" lvl="0" indent="0">
              <a:buNone/>
            </a:pPr>
            <a:r>
              <a:rPr lang="en-US" sz="1500"/>
              <a:t>Click to edit Master text styles</a:t>
            </a:r>
          </a:p>
        </p:txBody>
      </p:sp>
      <p:sp>
        <p:nvSpPr>
          <p:cNvPr id="5" name="Date Placeholder 4"/>
          <p:cNvSpPr>
            <a:spLocks noGrp="1" noChangeArrowheads="1"/>
          </p:cNvSpPr>
          <p:nvPr>
            <p:ph type="dt" sz="half" idx="10"/>
          </p:nvPr>
        </p:nvSpPr>
        <p:spPr>
          <a:xfrm>
            <a:off x="628650" y="4767263"/>
            <a:ext cx="2057400" cy="273844"/>
          </a:xfrm>
          <a:prstGeom prst="rect">
            <a:avLst/>
          </a:prstGeom>
          <a:ln/>
        </p:spPr>
        <p:txBody>
          <a:bodyPr lIns="68580" tIns="34290" rIns="68580" bIns="34290"/>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lgn="r">
              <a:defRPr/>
            </a:lvl1pPr>
          </a:lstStyle>
          <a:p>
            <a:pPr>
              <a:defRPr/>
            </a:pPr>
            <a:fld id="{4B997C8D-DAF7-4D15-B816-904348F503AE}" type="slidenum">
              <a:rPr lang="en-GB" smtClean="0"/>
              <a:pPr>
                <a:defRPr/>
              </a:pPr>
              <a:t>‹#›</a:t>
            </a:fld>
            <a:endParaRPr lang="en-GB" dirty="0"/>
          </a:p>
        </p:txBody>
      </p:sp>
      <p:sp>
        <p:nvSpPr>
          <p:cNvPr id="9" name="Text Placeholder 8"/>
          <p:cNvSpPr>
            <a:spLocks noGrp="1"/>
          </p:cNvSpPr>
          <p:nvPr>
            <p:ph type="body" sz="quarter" idx="13"/>
          </p:nvPr>
        </p:nvSpPr>
        <p:spPr>
          <a:xfrm>
            <a:off x="539751" y="1167593"/>
            <a:ext cx="3887788" cy="3078175"/>
          </a:xfrm>
          <a:prstGeom prst="rect">
            <a:avLst/>
          </a:prstGeom>
        </p:spPr>
        <p:txBody>
          <a:bodyPr/>
          <a:lstStyle>
            <a:lvl1pPr marL="257175" indent="-257175">
              <a:buClr>
                <a:srgbClr val="174A7C"/>
              </a:buClr>
              <a:buFont typeface="Arial" panose="020B0604020202020204" pitchFamily="34" charset="0"/>
              <a:buChar char="•"/>
              <a:defRPr sz="1800"/>
            </a:lvl1pPr>
            <a:lvl2pPr>
              <a:defRPr sz="2100"/>
            </a:lvl2pPr>
          </a:lstStyle>
          <a:p>
            <a:pPr lvl="0"/>
            <a:r>
              <a:rPr lang="en-US"/>
              <a:t>Click to edit Master text styles</a:t>
            </a:r>
          </a:p>
        </p:txBody>
      </p:sp>
    </p:spTree>
    <p:extLst>
      <p:ext uri="{BB962C8B-B14F-4D97-AF65-F5344CB8AC3E}">
        <p14:creationId xmlns:p14="http://schemas.microsoft.com/office/powerpoint/2010/main" val="2067490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3.jpe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2.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1.jpeg"/><Relationship Id="rId5" Type="http://schemas.openxmlformats.org/officeDocument/2006/relationships/slideLayout" Target="../slideLayouts/slideLayout26.xml"/><Relationship Id="rId10"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2000">
              <a:schemeClr val="accent1">
                <a:lumMod val="5000"/>
                <a:lumOff val="95000"/>
              </a:schemeClr>
            </a:gs>
            <a:gs pos="72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755576" y="1131590"/>
            <a:ext cx="7931224"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755576" y="2283719"/>
            <a:ext cx="7931224" cy="20882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05F74E-C0C2-4F07-8B62-5FAE9D938BEB}" type="slidenum">
              <a:rPr lang="en-GB" smtClean="0"/>
              <a:t>‹#›</a:t>
            </a:fld>
            <a:endParaRPr lang="en-GB" dirty="0"/>
          </a:p>
        </p:txBody>
      </p:sp>
      <p:pic>
        <p:nvPicPr>
          <p:cNvPr id="9" name="Picture 1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55576" y="4587974"/>
            <a:ext cx="1532665" cy="412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164288" y="162459"/>
            <a:ext cx="1800200" cy="674252"/>
          </a:xfrm>
          <a:prstGeom prst="rect">
            <a:avLst/>
          </a:prstGeom>
        </p:spPr>
      </p:pic>
    </p:spTree>
    <p:extLst>
      <p:ext uri="{BB962C8B-B14F-4D97-AF65-F5344CB8AC3E}">
        <p14:creationId xmlns:p14="http://schemas.microsoft.com/office/powerpoint/2010/main" val="351542984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2" r:id="rId4"/>
    <p:sldLayoutId id="2147483660" r:id="rId5"/>
    <p:sldLayoutId id="2147483651" r:id="rId6"/>
    <p:sldLayoutId id="2147483665" r:id="rId7"/>
    <p:sldLayoutId id="2147483666" r:id="rId8"/>
    <p:sldLayoutId id="2147483667" r:id="rId9"/>
  </p:sldLayoutIdLst>
  <p:txStyles>
    <p:titleStyle>
      <a:lvl1pPr algn="l" defTabSz="914400" rtl="0" eaLnBrk="1" latinLnBrk="0" hangingPunct="1">
        <a:spcBef>
          <a:spcPct val="0"/>
        </a:spcBef>
        <a:buNone/>
        <a:defRPr sz="3600" b="1" kern="1200">
          <a:solidFill>
            <a:srgbClr val="293D6B"/>
          </a:solidFill>
          <a:latin typeface="Trebuchet MS" panose="020B0603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2000">
              <a:schemeClr val="accent1">
                <a:lumMod val="5000"/>
                <a:lumOff val="95000"/>
              </a:schemeClr>
            </a:gs>
            <a:gs pos="72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2CE56D-6EE6-4480-821A-44463EB0E29E}"/>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C498CB2-8D77-416F-A966-49B5F73EAA08}"/>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CEFEB1-FEF6-4F43-91EC-FB11C9EC4B1B}"/>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D7F4C94-37E8-4D40-B602-8E0DB3CC033A}" type="datetimeFigureOut">
              <a:rPr lang="en-GB" smtClean="0"/>
              <a:t>09/08/2021</a:t>
            </a:fld>
            <a:endParaRPr lang="en-GB"/>
          </a:p>
        </p:txBody>
      </p:sp>
      <p:sp>
        <p:nvSpPr>
          <p:cNvPr id="5" name="Footer Placeholder 4">
            <a:extLst>
              <a:ext uri="{FF2B5EF4-FFF2-40B4-BE49-F238E27FC236}">
                <a16:creationId xmlns:a16="http://schemas.microsoft.com/office/drawing/2014/main" id="{73F97341-D3F6-4809-B9BB-56BD1685938C}"/>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2B26CD1-CC37-4522-A356-8631E2981730}"/>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B1762B0-C10B-4609-8FBB-DF40BF497732}" type="slidenum">
              <a:rPr lang="en-GB" smtClean="0"/>
              <a:t>‹#›</a:t>
            </a:fld>
            <a:endParaRPr lang="en-GB"/>
          </a:p>
        </p:txBody>
      </p:sp>
    </p:spTree>
    <p:extLst>
      <p:ext uri="{BB962C8B-B14F-4D97-AF65-F5344CB8AC3E}">
        <p14:creationId xmlns:p14="http://schemas.microsoft.com/office/powerpoint/2010/main" val="77662197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755576" y="1131590"/>
            <a:ext cx="7931224"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755576" y="2283719"/>
            <a:ext cx="7931224" cy="20882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05F74E-C0C2-4F07-8B62-5FAE9D938BEB}" type="slidenum">
              <a:rPr lang="en-GB" smtClean="0"/>
              <a:t>‹#›</a:t>
            </a:fld>
            <a:endParaRPr lang="en-GB" dirty="0"/>
          </a:p>
        </p:txBody>
      </p:sp>
      <p:pic>
        <p:nvPicPr>
          <p:cNvPr id="9" name="Picture 1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55576" y="4587974"/>
            <a:ext cx="1532665" cy="412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164288" y="162459"/>
            <a:ext cx="1800200" cy="674252"/>
          </a:xfrm>
          <a:prstGeom prst="rect">
            <a:avLst/>
          </a:prstGeom>
        </p:spPr>
      </p:pic>
    </p:spTree>
    <p:extLst>
      <p:ext uri="{BB962C8B-B14F-4D97-AF65-F5344CB8AC3E}">
        <p14:creationId xmlns:p14="http://schemas.microsoft.com/office/powerpoint/2010/main" val="314298317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Lst>
  <p:txStyles>
    <p:titleStyle>
      <a:lvl1pPr algn="l" defTabSz="914400" rtl="0" eaLnBrk="1" latinLnBrk="0" hangingPunct="1">
        <a:spcBef>
          <a:spcPct val="0"/>
        </a:spcBef>
        <a:buNone/>
        <a:defRPr sz="3600" b="1" kern="1200">
          <a:solidFill>
            <a:srgbClr val="293D6B"/>
          </a:solidFill>
          <a:latin typeface="Trebuchet MS" panose="020B0603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8.png"/><Relationship Id="rId21" Type="http://schemas.openxmlformats.org/officeDocument/2006/relationships/image" Target="../media/image36.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notesSlide" Target="../notesSlides/notesSlide13.xml"/><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23" Type="http://schemas.openxmlformats.org/officeDocument/2006/relationships/image" Target="../media/image38.pn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 Id="rId22" Type="http://schemas.openxmlformats.org/officeDocument/2006/relationships/image" Target="../media/image3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hyperlink" Target="http://www.legislation.gov.uk/ukpga/1967/13/introduction?view=plain"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0"/>
          </p:nvPr>
        </p:nvSpPr>
        <p:spPr/>
        <p:txBody>
          <a:bodyPr/>
          <a:lstStyle/>
          <a:p>
            <a:endParaRPr lang="en-GB"/>
          </a:p>
        </p:txBody>
      </p:sp>
      <p:sp>
        <p:nvSpPr>
          <p:cNvPr id="5" name="Title 4"/>
          <p:cNvSpPr>
            <a:spLocks noGrp="1"/>
          </p:cNvSpPr>
          <p:nvPr>
            <p:ph type="ctrTitle"/>
          </p:nvPr>
        </p:nvSpPr>
        <p:spPr>
          <a:xfrm>
            <a:off x="107504" y="1923678"/>
            <a:ext cx="6488168" cy="1151916"/>
          </a:xfrm>
        </p:spPr>
        <p:txBody>
          <a:bodyPr>
            <a:noAutofit/>
          </a:bodyPr>
          <a:lstStyle/>
          <a:p>
            <a:r>
              <a:rPr lang="en-GB" sz="3800" b="0" dirty="0"/>
              <a:t>The Parliamentary and Health Service Ombudsman</a:t>
            </a:r>
            <a:br>
              <a:rPr lang="en-GB" sz="3800" b="0" dirty="0"/>
            </a:br>
            <a:br>
              <a:rPr lang="en-GB" sz="3800" b="0" dirty="0"/>
            </a:br>
            <a:r>
              <a:rPr lang="en-GB" sz="3200" b="0" dirty="0"/>
              <a:t>Good local complaint handling </a:t>
            </a:r>
            <a:br>
              <a:rPr lang="en-GB" sz="3800" b="0" dirty="0"/>
            </a:br>
            <a:endParaRPr lang="en-GB" sz="3200" b="0" dirty="0"/>
          </a:p>
        </p:txBody>
      </p:sp>
      <p:sp>
        <p:nvSpPr>
          <p:cNvPr id="6" name="Subtitle 5"/>
          <p:cNvSpPr>
            <a:spLocks noGrp="1"/>
          </p:cNvSpPr>
          <p:nvPr>
            <p:ph type="subTitle" idx="1"/>
          </p:nvPr>
        </p:nvSpPr>
        <p:spPr>
          <a:xfrm>
            <a:off x="174812" y="3147498"/>
            <a:ext cx="8969187" cy="2160029"/>
          </a:xfrm>
        </p:spPr>
        <p:txBody>
          <a:bodyPr>
            <a:normAutofit/>
          </a:bodyPr>
          <a:lstStyle/>
          <a:p>
            <a:pPr>
              <a:lnSpc>
                <a:spcPts val="2400"/>
              </a:lnSpc>
            </a:pPr>
            <a:endParaRPr lang="en-GB" altLang="en-US" sz="1400" dirty="0"/>
          </a:p>
          <a:p>
            <a:pPr>
              <a:lnSpc>
                <a:spcPts val="2400"/>
              </a:lnSpc>
            </a:pPr>
            <a:r>
              <a:rPr lang="en-GB" altLang="en-US" sz="3200" dirty="0"/>
              <a:t>The new Complaint Standards</a:t>
            </a:r>
          </a:p>
          <a:p>
            <a:endParaRPr lang="en-GB" altLang="en-US" sz="1400" dirty="0"/>
          </a:p>
          <a:p>
            <a:endParaRPr lang="en-GB" altLang="en-US" sz="1400" dirty="0"/>
          </a:p>
          <a:p>
            <a:r>
              <a:rPr lang="en-GB" altLang="en-US" sz="1400" dirty="0"/>
              <a:t>Jo Power – Liaison Officer                                                                                                                                                                               					                                              18 August 2021</a:t>
            </a:r>
          </a:p>
          <a:p>
            <a:pPr algn="ctr"/>
            <a:endParaRPr lang="en-GB" sz="1400" dirty="0"/>
          </a:p>
        </p:txBody>
      </p:sp>
    </p:spTree>
    <p:extLst>
      <p:ext uri="{BB962C8B-B14F-4D97-AF65-F5344CB8AC3E}">
        <p14:creationId xmlns:p14="http://schemas.microsoft.com/office/powerpoint/2010/main" val="2954600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0D280-8896-489D-822A-E219D1887345}"/>
              </a:ext>
            </a:extLst>
          </p:cNvPr>
          <p:cNvSpPr>
            <a:spLocks noGrp="1"/>
          </p:cNvSpPr>
          <p:nvPr>
            <p:ph type="title"/>
          </p:nvPr>
        </p:nvSpPr>
        <p:spPr>
          <a:xfrm>
            <a:off x="628650" y="1"/>
            <a:ext cx="7886700" cy="1045345"/>
          </a:xfrm>
        </p:spPr>
        <p:txBody>
          <a:bodyPr>
            <a:normAutofit/>
          </a:bodyPr>
          <a:lstStyle/>
          <a:p>
            <a:r>
              <a:rPr lang="en-GB" sz="3600" dirty="0">
                <a:solidFill>
                  <a:srgbClr val="002060"/>
                </a:solidFill>
                <a:latin typeface="Trebuchet MS" panose="020B0603020202020204" pitchFamily="34" charset="0"/>
              </a:rPr>
              <a:t>What complaints staff told us</a:t>
            </a:r>
          </a:p>
        </p:txBody>
      </p:sp>
      <p:sp>
        <p:nvSpPr>
          <p:cNvPr id="3" name="Content Placeholder 2">
            <a:extLst>
              <a:ext uri="{FF2B5EF4-FFF2-40B4-BE49-F238E27FC236}">
                <a16:creationId xmlns:a16="http://schemas.microsoft.com/office/drawing/2014/main" id="{EFDE3543-0518-4612-AD14-BF978CD846A7}"/>
              </a:ext>
            </a:extLst>
          </p:cNvPr>
          <p:cNvSpPr>
            <a:spLocks noGrp="1"/>
          </p:cNvSpPr>
          <p:nvPr>
            <p:ph idx="1"/>
          </p:nvPr>
        </p:nvSpPr>
        <p:spPr>
          <a:xfrm>
            <a:off x="5193437" y="1751120"/>
            <a:ext cx="3582140" cy="2881602"/>
          </a:xfrm>
        </p:spPr>
        <p:txBody>
          <a:bodyPr>
            <a:noAutofit/>
          </a:bodyPr>
          <a:lstStyle/>
          <a:p>
            <a:pPr marL="0" indent="0" algn="ctr">
              <a:buNone/>
            </a:pPr>
            <a:r>
              <a:rPr lang="en-GB" sz="2775" dirty="0">
                <a:latin typeface="Trebuchet MS" panose="020B0603020202020204" pitchFamily="34" charset="0"/>
              </a:rPr>
              <a:t>We need a </a:t>
            </a:r>
            <a:r>
              <a:rPr lang="en-GB" sz="2775" b="1" dirty="0">
                <a:solidFill>
                  <a:srgbClr val="7030A0"/>
                </a:solidFill>
                <a:latin typeface="Trebuchet MS" panose="020B0603020202020204" pitchFamily="34" charset="0"/>
              </a:rPr>
              <a:t>single vision </a:t>
            </a:r>
            <a:r>
              <a:rPr lang="en-GB" sz="2775" dirty="0">
                <a:latin typeface="Trebuchet MS" panose="020B0603020202020204" pitchFamily="34" charset="0"/>
              </a:rPr>
              <a:t>of what good complaints handling looks like</a:t>
            </a:r>
          </a:p>
          <a:p>
            <a:endParaRPr lang="en-GB" sz="2400" dirty="0"/>
          </a:p>
        </p:txBody>
      </p:sp>
      <p:pic>
        <p:nvPicPr>
          <p:cNvPr id="4" name="Picture 3">
            <a:extLst>
              <a:ext uri="{FF2B5EF4-FFF2-40B4-BE49-F238E27FC236}">
                <a16:creationId xmlns:a16="http://schemas.microsoft.com/office/drawing/2014/main" id="{9E7C320D-6F08-402D-804A-5FFB9B89A18B}"/>
              </a:ext>
            </a:extLst>
          </p:cNvPr>
          <p:cNvPicPr>
            <a:picLocks noChangeAspect="1"/>
          </p:cNvPicPr>
          <p:nvPr/>
        </p:nvPicPr>
        <p:blipFill>
          <a:blip r:embed="rId3"/>
          <a:stretch>
            <a:fillRect/>
          </a:stretch>
        </p:blipFill>
        <p:spPr>
          <a:xfrm>
            <a:off x="526002" y="895766"/>
            <a:ext cx="4274598" cy="3886537"/>
          </a:xfrm>
          <a:prstGeom prst="rect">
            <a:avLst/>
          </a:prstGeom>
        </p:spPr>
      </p:pic>
    </p:spTree>
    <p:extLst>
      <p:ext uri="{BB962C8B-B14F-4D97-AF65-F5344CB8AC3E}">
        <p14:creationId xmlns:p14="http://schemas.microsoft.com/office/powerpoint/2010/main" val="1001375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0D280-8896-489D-822A-E219D1887345}"/>
              </a:ext>
            </a:extLst>
          </p:cNvPr>
          <p:cNvSpPr>
            <a:spLocks noGrp="1"/>
          </p:cNvSpPr>
          <p:nvPr>
            <p:ph type="title"/>
          </p:nvPr>
        </p:nvSpPr>
        <p:spPr>
          <a:xfrm>
            <a:off x="628650" y="1"/>
            <a:ext cx="7886700" cy="1045345"/>
          </a:xfrm>
        </p:spPr>
        <p:txBody>
          <a:bodyPr>
            <a:normAutofit/>
          </a:bodyPr>
          <a:lstStyle/>
          <a:p>
            <a:r>
              <a:rPr lang="en-GB" sz="3600" dirty="0">
                <a:solidFill>
                  <a:srgbClr val="002060"/>
                </a:solidFill>
                <a:latin typeface="Trebuchet MS" panose="020B0603020202020204" pitchFamily="34" charset="0"/>
              </a:rPr>
              <a:t>What complaints staff told us</a:t>
            </a:r>
          </a:p>
        </p:txBody>
      </p:sp>
      <p:sp>
        <p:nvSpPr>
          <p:cNvPr id="3" name="Content Placeholder 2">
            <a:extLst>
              <a:ext uri="{FF2B5EF4-FFF2-40B4-BE49-F238E27FC236}">
                <a16:creationId xmlns:a16="http://schemas.microsoft.com/office/drawing/2014/main" id="{EFDE3543-0518-4612-AD14-BF978CD846A7}"/>
              </a:ext>
            </a:extLst>
          </p:cNvPr>
          <p:cNvSpPr>
            <a:spLocks noGrp="1"/>
          </p:cNvSpPr>
          <p:nvPr>
            <p:ph idx="1"/>
          </p:nvPr>
        </p:nvSpPr>
        <p:spPr>
          <a:xfrm>
            <a:off x="5193437" y="1751120"/>
            <a:ext cx="3582140" cy="2881602"/>
          </a:xfrm>
        </p:spPr>
        <p:txBody>
          <a:bodyPr>
            <a:noAutofit/>
          </a:bodyPr>
          <a:lstStyle/>
          <a:p>
            <a:pPr marL="0" indent="0">
              <a:buNone/>
            </a:pPr>
            <a:endParaRPr lang="en-GB" sz="2400" dirty="0"/>
          </a:p>
          <a:p>
            <a:pPr marL="0" indent="0" algn="ctr">
              <a:buNone/>
            </a:pPr>
            <a:r>
              <a:rPr lang="en-GB" sz="2775" dirty="0">
                <a:latin typeface="Trebuchet MS" panose="020B0603020202020204" pitchFamily="34" charset="0"/>
              </a:rPr>
              <a:t>We need centralised, standardised </a:t>
            </a:r>
            <a:r>
              <a:rPr lang="en-GB" sz="2775" b="1" dirty="0">
                <a:solidFill>
                  <a:srgbClr val="7030A0"/>
                </a:solidFill>
                <a:latin typeface="Trebuchet MS" panose="020B0603020202020204" pitchFamily="34" charset="0"/>
              </a:rPr>
              <a:t>training</a:t>
            </a:r>
          </a:p>
          <a:p>
            <a:endParaRPr lang="en-GB" sz="2400" dirty="0"/>
          </a:p>
        </p:txBody>
      </p:sp>
      <p:pic>
        <p:nvPicPr>
          <p:cNvPr id="5" name="Picture 4">
            <a:extLst>
              <a:ext uri="{FF2B5EF4-FFF2-40B4-BE49-F238E27FC236}">
                <a16:creationId xmlns:a16="http://schemas.microsoft.com/office/drawing/2014/main" id="{A41D8C74-E3AB-4F7E-87F4-B9F9E3C5DEDD}"/>
              </a:ext>
            </a:extLst>
          </p:cNvPr>
          <p:cNvPicPr>
            <a:picLocks noChangeAspect="1"/>
          </p:cNvPicPr>
          <p:nvPr/>
        </p:nvPicPr>
        <p:blipFill>
          <a:blip r:embed="rId3"/>
          <a:stretch>
            <a:fillRect/>
          </a:stretch>
        </p:blipFill>
        <p:spPr>
          <a:xfrm>
            <a:off x="793340" y="948078"/>
            <a:ext cx="3881965" cy="3886537"/>
          </a:xfrm>
          <a:prstGeom prst="rect">
            <a:avLst/>
          </a:prstGeom>
        </p:spPr>
      </p:pic>
    </p:spTree>
    <p:extLst>
      <p:ext uri="{BB962C8B-B14F-4D97-AF65-F5344CB8AC3E}">
        <p14:creationId xmlns:p14="http://schemas.microsoft.com/office/powerpoint/2010/main" val="3003934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0D280-8896-489D-822A-E219D1887345}"/>
              </a:ext>
            </a:extLst>
          </p:cNvPr>
          <p:cNvSpPr>
            <a:spLocks noGrp="1"/>
          </p:cNvSpPr>
          <p:nvPr>
            <p:ph type="title"/>
          </p:nvPr>
        </p:nvSpPr>
        <p:spPr>
          <a:xfrm>
            <a:off x="628650" y="1"/>
            <a:ext cx="7886700" cy="1045345"/>
          </a:xfrm>
        </p:spPr>
        <p:txBody>
          <a:bodyPr>
            <a:normAutofit/>
          </a:bodyPr>
          <a:lstStyle/>
          <a:p>
            <a:r>
              <a:rPr lang="en-GB" sz="3600" dirty="0">
                <a:solidFill>
                  <a:srgbClr val="002060"/>
                </a:solidFill>
                <a:latin typeface="Trebuchet MS" panose="020B0603020202020204" pitchFamily="34" charset="0"/>
              </a:rPr>
              <a:t>What complaints staff told us</a:t>
            </a:r>
          </a:p>
        </p:txBody>
      </p:sp>
      <p:sp>
        <p:nvSpPr>
          <p:cNvPr id="3" name="Content Placeholder 2">
            <a:extLst>
              <a:ext uri="{FF2B5EF4-FFF2-40B4-BE49-F238E27FC236}">
                <a16:creationId xmlns:a16="http://schemas.microsoft.com/office/drawing/2014/main" id="{EFDE3543-0518-4612-AD14-BF978CD846A7}"/>
              </a:ext>
            </a:extLst>
          </p:cNvPr>
          <p:cNvSpPr>
            <a:spLocks noGrp="1"/>
          </p:cNvSpPr>
          <p:nvPr>
            <p:ph idx="1"/>
          </p:nvPr>
        </p:nvSpPr>
        <p:spPr>
          <a:xfrm>
            <a:off x="5193437" y="1435894"/>
            <a:ext cx="3582140" cy="3196829"/>
          </a:xfrm>
        </p:spPr>
        <p:txBody>
          <a:bodyPr>
            <a:noAutofit/>
          </a:bodyPr>
          <a:lstStyle/>
          <a:p>
            <a:pPr marL="0" indent="0">
              <a:buNone/>
            </a:pPr>
            <a:endParaRPr lang="en-GB" sz="2400" dirty="0"/>
          </a:p>
          <a:p>
            <a:pPr marL="0" indent="0" algn="ctr">
              <a:buNone/>
            </a:pPr>
            <a:r>
              <a:rPr lang="en-GB" sz="2775" dirty="0">
                <a:latin typeface="Trebuchet MS" panose="020B0603020202020204" pitchFamily="34" charset="0"/>
              </a:rPr>
              <a:t>We want to be </a:t>
            </a:r>
            <a:r>
              <a:rPr lang="en-GB" sz="2775" b="1" dirty="0">
                <a:solidFill>
                  <a:srgbClr val="7030A0"/>
                </a:solidFill>
                <a:latin typeface="Trebuchet MS" panose="020B0603020202020204" pitchFamily="34" charset="0"/>
              </a:rPr>
              <a:t>supported</a:t>
            </a:r>
            <a:r>
              <a:rPr lang="en-GB" sz="2775" dirty="0">
                <a:latin typeface="Trebuchet MS" panose="020B0603020202020204" pitchFamily="34" charset="0"/>
              </a:rPr>
              <a:t> and recognised for the </a:t>
            </a:r>
            <a:r>
              <a:rPr lang="en-GB" sz="2775" b="1" dirty="0">
                <a:solidFill>
                  <a:srgbClr val="7030A0"/>
                </a:solidFill>
                <a:latin typeface="Trebuchet MS" panose="020B0603020202020204" pitchFamily="34" charset="0"/>
              </a:rPr>
              <a:t>professionals</a:t>
            </a:r>
            <a:r>
              <a:rPr lang="en-GB" sz="2775" dirty="0">
                <a:latin typeface="Trebuchet MS" panose="020B0603020202020204" pitchFamily="34" charset="0"/>
              </a:rPr>
              <a:t> we are </a:t>
            </a:r>
          </a:p>
        </p:txBody>
      </p:sp>
      <p:pic>
        <p:nvPicPr>
          <p:cNvPr id="5" name="Picture 4">
            <a:extLst>
              <a:ext uri="{FF2B5EF4-FFF2-40B4-BE49-F238E27FC236}">
                <a16:creationId xmlns:a16="http://schemas.microsoft.com/office/drawing/2014/main" id="{F71F9973-0858-4CC1-A4AB-56F602BAA681}"/>
              </a:ext>
            </a:extLst>
          </p:cNvPr>
          <p:cNvPicPr>
            <a:picLocks noChangeAspect="1"/>
          </p:cNvPicPr>
          <p:nvPr/>
        </p:nvPicPr>
        <p:blipFill>
          <a:blip r:embed="rId3"/>
          <a:stretch>
            <a:fillRect/>
          </a:stretch>
        </p:blipFill>
        <p:spPr>
          <a:xfrm>
            <a:off x="546985" y="1045346"/>
            <a:ext cx="3881965" cy="3886537"/>
          </a:xfrm>
          <a:prstGeom prst="rect">
            <a:avLst/>
          </a:prstGeom>
        </p:spPr>
      </p:pic>
    </p:spTree>
    <p:extLst>
      <p:ext uri="{BB962C8B-B14F-4D97-AF65-F5344CB8AC3E}">
        <p14:creationId xmlns:p14="http://schemas.microsoft.com/office/powerpoint/2010/main" val="651056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91264" cy="652655"/>
          </a:xfrm>
        </p:spPr>
        <p:txBody>
          <a:bodyPr/>
          <a:lstStyle/>
          <a:p>
            <a:r>
              <a:rPr lang="en-GB" sz="3200" b="0" dirty="0"/>
              <a:t>Existing good practice</a:t>
            </a:r>
          </a:p>
        </p:txBody>
      </p:sp>
      <p:pic>
        <p:nvPicPr>
          <p:cNvPr id="8" name="Picture 7"/>
          <p:cNvPicPr>
            <a:picLocks noChangeAspect="1"/>
          </p:cNvPicPr>
          <p:nvPr/>
        </p:nvPicPr>
        <p:blipFill>
          <a:blip r:embed="rId3"/>
          <a:stretch>
            <a:fillRect/>
          </a:stretch>
        </p:blipFill>
        <p:spPr>
          <a:xfrm rot="1531634">
            <a:off x="6342372" y="823251"/>
            <a:ext cx="1238328" cy="1826896"/>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a:stretch>
            <a:fillRect/>
          </a:stretch>
        </p:blipFill>
        <p:spPr>
          <a:xfrm>
            <a:off x="3780695" y="2015455"/>
            <a:ext cx="1227396" cy="1721798"/>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5"/>
          <a:stretch>
            <a:fillRect/>
          </a:stretch>
        </p:blipFill>
        <p:spPr>
          <a:xfrm>
            <a:off x="7686249" y="827939"/>
            <a:ext cx="1193194" cy="1670472"/>
          </a:xfrm>
          <a:prstGeom prst="rect">
            <a:avLst/>
          </a:prstGeom>
          <a:ln>
            <a:noFill/>
          </a:ln>
          <a:effectLst>
            <a:outerShdw blurRad="292100" dist="139700" dir="2700000" algn="tl" rotWithShape="0">
              <a:srgbClr val="333333">
                <a:alpha val="65000"/>
              </a:srgbClr>
            </a:outerShdw>
          </a:effectLst>
        </p:spPr>
      </p:pic>
      <p:pic>
        <p:nvPicPr>
          <p:cNvPr id="23" name="Picture 22"/>
          <p:cNvPicPr>
            <a:picLocks noChangeAspect="1"/>
          </p:cNvPicPr>
          <p:nvPr/>
        </p:nvPicPr>
        <p:blipFill>
          <a:blip r:embed="rId6"/>
          <a:stretch>
            <a:fillRect/>
          </a:stretch>
        </p:blipFill>
        <p:spPr>
          <a:xfrm>
            <a:off x="7360895" y="1923678"/>
            <a:ext cx="1342240" cy="1889460"/>
          </a:xfrm>
          <a:prstGeom prst="rect">
            <a:avLst/>
          </a:prstGeom>
          <a:ln>
            <a:noFill/>
          </a:ln>
          <a:effectLst>
            <a:outerShdw blurRad="292100" dist="139700" dir="2700000" algn="tl" rotWithShape="0">
              <a:srgbClr val="333333">
                <a:alpha val="65000"/>
              </a:srgbClr>
            </a:outerShdw>
          </a:effectLst>
        </p:spPr>
      </p:pic>
      <p:sp>
        <p:nvSpPr>
          <p:cNvPr id="3" name="Text Placeholder 2"/>
          <p:cNvSpPr>
            <a:spLocks noGrp="1"/>
          </p:cNvSpPr>
          <p:nvPr>
            <p:ph type="body" sz="quarter" idx="13"/>
          </p:nvPr>
        </p:nvSpPr>
        <p:spPr>
          <a:xfrm>
            <a:off x="766762" y="1935377"/>
            <a:ext cx="7920038" cy="2084120"/>
          </a:xfrm>
        </p:spPr>
        <p:txBody>
          <a:bodyPr/>
          <a:lstStyle/>
          <a:p>
            <a:pPr marL="0" indent="0" algn="ctr">
              <a:buNone/>
            </a:pPr>
            <a:r>
              <a:rPr lang="en-GB" i="1" dirty="0">
                <a:solidFill>
                  <a:srgbClr val="FF0000"/>
                </a:solidFill>
              </a:rPr>
              <a:t>.</a:t>
            </a:r>
          </a:p>
        </p:txBody>
      </p:sp>
      <p:pic>
        <p:nvPicPr>
          <p:cNvPr id="4" name="Content Placeholder 4"/>
          <p:cNvPicPr>
            <a:picLocks/>
          </p:cNvPicPr>
          <p:nvPr/>
        </p:nvPicPr>
        <p:blipFill rotWithShape="1">
          <a:blip r:embed="rId7"/>
          <a:srcRect l="10511" t="14982" r="61102" b="13018"/>
          <a:stretch/>
        </p:blipFill>
        <p:spPr bwMode="auto">
          <a:xfrm rot="17304362">
            <a:off x="3714327" y="3293929"/>
            <a:ext cx="1769385" cy="1209828"/>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pic>
        <p:nvPicPr>
          <p:cNvPr id="7" name="Picture 6"/>
          <p:cNvPicPr>
            <a:picLocks noChangeAspect="1"/>
          </p:cNvPicPr>
          <p:nvPr/>
        </p:nvPicPr>
        <p:blipFill>
          <a:blip r:embed="rId8"/>
          <a:stretch>
            <a:fillRect/>
          </a:stretch>
        </p:blipFill>
        <p:spPr>
          <a:xfrm rot="19930980">
            <a:off x="4394506" y="762160"/>
            <a:ext cx="1227170" cy="1736842"/>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9"/>
          <a:stretch>
            <a:fillRect/>
          </a:stretch>
        </p:blipFill>
        <p:spPr>
          <a:xfrm rot="1732711">
            <a:off x="7401224" y="3148147"/>
            <a:ext cx="1298116" cy="1801319"/>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10"/>
          <a:stretch>
            <a:fillRect/>
          </a:stretch>
        </p:blipFill>
        <p:spPr>
          <a:xfrm>
            <a:off x="494225" y="2431818"/>
            <a:ext cx="1299342" cy="1827363"/>
          </a:xfrm>
          <a:prstGeom prst="rect">
            <a:avLst/>
          </a:prstGeom>
        </p:spPr>
      </p:pic>
      <p:pic>
        <p:nvPicPr>
          <p:cNvPr id="19" name="Picture 18"/>
          <p:cNvPicPr>
            <a:picLocks noChangeAspect="1"/>
          </p:cNvPicPr>
          <p:nvPr/>
        </p:nvPicPr>
        <p:blipFill>
          <a:blip r:embed="rId11"/>
          <a:stretch>
            <a:fillRect/>
          </a:stretch>
        </p:blipFill>
        <p:spPr>
          <a:xfrm>
            <a:off x="1674515" y="814290"/>
            <a:ext cx="1278973" cy="1810159"/>
          </a:xfrm>
          <a:prstGeom prst="rect">
            <a:avLst/>
          </a:prstGeom>
        </p:spPr>
      </p:pic>
      <p:pic>
        <p:nvPicPr>
          <p:cNvPr id="20" name="Picture 19"/>
          <p:cNvPicPr>
            <a:picLocks noChangeAspect="1"/>
          </p:cNvPicPr>
          <p:nvPr/>
        </p:nvPicPr>
        <p:blipFill>
          <a:blip r:embed="rId12"/>
          <a:stretch>
            <a:fillRect/>
          </a:stretch>
        </p:blipFill>
        <p:spPr>
          <a:xfrm rot="20430593">
            <a:off x="596943" y="692119"/>
            <a:ext cx="1351423" cy="1954244"/>
          </a:xfrm>
          <a:prstGeom prst="rect">
            <a:avLst/>
          </a:prstGeom>
          <a:ln>
            <a:noFill/>
          </a:ln>
          <a:effectLst>
            <a:outerShdw blurRad="292100" dist="139700" dir="2700000" algn="tl" rotWithShape="0">
              <a:srgbClr val="333333">
                <a:alpha val="65000"/>
              </a:srgbClr>
            </a:outerShdw>
          </a:effectLst>
        </p:spPr>
      </p:pic>
      <p:pic>
        <p:nvPicPr>
          <p:cNvPr id="25" name="Picture 24"/>
          <p:cNvPicPr>
            <a:picLocks noChangeAspect="1"/>
          </p:cNvPicPr>
          <p:nvPr/>
        </p:nvPicPr>
        <p:blipFill>
          <a:blip r:embed="rId13"/>
          <a:stretch>
            <a:fillRect/>
          </a:stretch>
        </p:blipFill>
        <p:spPr>
          <a:xfrm>
            <a:off x="5284784" y="625069"/>
            <a:ext cx="1342471" cy="1887007"/>
          </a:xfrm>
          <a:prstGeom prst="rect">
            <a:avLst/>
          </a:prstGeom>
        </p:spPr>
      </p:pic>
      <p:pic>
        <p:nvPicPr>
          <p:cNvPr id="26" name="Picture 25"/>
          <p:cNvPicPr>
            <a:picLocks noChangeAspect="1"/>
          </p:cNvPicPr>
          <p:nvPr/>
        </p:nvPicPr>
        <p:blipFill>
          <a:blip r:embed="rId14"/>
          <a:stretch>
            <a:fillRect/>
          </a:stretch>
        </p:blipFill>
        <p:spPr>
          <a:xfrm rot="771722">
            <a:off x="5144918" y="1848413"/>
            <a:ext cx="1308460" cy="1832182"/>
          </a:xfrm>
          <a:prstGeom prst="rect">
            <a:avLst/>
          </a:prstGeom>
          <a:ln>
            <a:noFill/>
          </a:ln>
          <a:effectLst>
            <a:outerShdw blurRad="292100" dist="139700" dir="2700000" algn="tl" rotWithShape="0">
              <a:srgbClr val="333333">
                <a:alpha val="65000"/>
              </a:srgbClr>
            </a:outerShdw>
          </a:effectLst>
        </p:spPr>
      </p:pic>
      <p:pic>
        <p:nvPicPr>
          <p:cNvPr id="28" name="Picture 27"/>
          <p:cNvPicPr>
            <a:picLocks noChangeAspect="1"/>
          </p:cNvPicPr>
          <p:nvPr/>
        </p:nvPicPr>
        <p:blipFill>
          <a:blip r:embed="rId15"/>
          <a:stretch>
            <a:fillRect/>
          </a:stretch>
        </p:blipFill>
        <p:spPr>
          <a:xfrm>
            <a:off x="4911451" y="3099164"/>
            <a:ext cx="1260884" cy="1796188"/>
          </a:xfrm>
          <a:prstGeom prst="rect">
            <a:avLst/>
          </a:prstGeom>
          <a:ln>
            <a:noFill/>
          </a:ln>
          <a:effectLst>
            <a:outerShdw blurRad="292100" dist="139700" dir="2700000" algn="tl" rotWithShape="0">
              <a:srgbClr val="333333">
                <a:alpha val="65000"/>
              </a:srgbClr>
            </a:outerShdw>
          </a:effectLst>
        </p:spPr>
      </p:pic>
      <p:pic>
        <p:nvPicPr>
          <p:cNvPr id="29" name="Picture 28"/>
          <p:cNvPicPr>
            <a:picLocks noChangeAspect="1"/>
          </p:cNvPicPr>
          <p:nvPr/>
        </p:nvPicPr>
        <p:blipFill>
          <a:blip r:embed="rId16"/>
          <a:stretch>
            <a:fillRect/>
          </a:stretch>
        </p:blipFill>
        <p:spPr>
          <a:xfrm>
            <a:off x="3225240" y="655219"/>
            <a:ext cx="1148800" cy="1623941"/>
          </a:xfrm>
          <a:prstGeom prst="rect">
            <a:avLst/>
          </a:prstGeom>
        </p:spPr>
      </p:pic>
      <p:pic>
        <p:nvPicPr>
          <p:cNvPr id="30" name="Picture 29"/>
          <p:cNvPicPr>
            <a:picLocks noChangeAspect="1"/>
          </p:cNvPicPr>
          <p:nvPr/>
        </p:nvPicPr>
        <p:blipFill>
          <a:blip r:embed="rId17"/>
          <a:stretch>
            <a:fillRect/>
          </a:stretch>
        </p:blipFill>
        <p:spPr>
          <a:xfrm rot="1063027">
            <a:off x="2684253" y="976141"/>
            <a:ext cx="1395379" cy="1972585"/>
          </a:xfrm>
          <a:prstGeom prst="rect">
            <a:avLst/>
          </a:prstGeom>
          <a:ln>
            <a:noFill/>
          </a:ln>
          <a:effectLst>
            <a:outerShdw blurRad="292100" dist="139700" dir="2700000" algn="tl" rotWithShape="0">
              <a:srgbClr val="333333">
                <a:alpha val="65000"/>
              </a:srgbClr>
            </a:outerShdw>
          </a:effectLst>
        </p:spPr>
      </p:pic>
      <p:pic>
        <p:nvPicPr>
          <p:cNvPr id="31" name="Picture 30"/>
          <p:cNvPicPr>
            <a:picLocks noChangeAspect="1"/>
          </p:cNvPicPr>
          <p:nvPr/>
        </p:nvPicPr>
        <p:blipFill>
          <a:blip r:embed="rId18"/>
          <a:stretch>
            <a:fillRect/>
          </a:stretch>
        </p:blipFill>
        <p:spPr>
          <a:xfrm>
            <a:off x="2553770" y="2704527"/>
            <a:ext cx="1422527" cy="2013334"/>
          </a:xfrm>
          <a:prstGeom prst="rect">
            <a:avLst/>
          </a:prstGeom>
          <a:ln>
            <a:noFill/>
          </a:ln>
          <a:effectLst>
            <a:outerShdw blurRad="292100" dist="139700" dir="2700000" algn="tl" rotWithShape="0">
              <a:srgbClr val="333333">
                <a:alpha val="65000"/>
              </a:srgbClr>
            </a:outerShdw>
          </a:effectLst>
        </p:spPr>
      </p:pic>
      <p:pic>
        <p:nvPicPr>
          <p:cNvPr id="32" name="Picture 31"/>
          <p:cNvPicPr>
            <a:picLocks noChangeAspect="1"/>
          </p:cNvPicPr>
          <p:nvPr/>
        </p:nvPicPr>
        <p:blipFill>
          <a:blip r:embed="rId19"/>
          <a:stretch>
            <a:fillRect/>
          </a:stretch>
        </p:blipFill>
        <p:spPr>
          <a:xfrm>
            <a:off x="6101744" y="3232619"/>
            <a:ext cx="1232481" cy="1742232"/>
          </a:xfrm>
          <a:prstGeom prst="rect">
            <a:avLst/>
          </a:prstGeom>
        </p:spPr>
      </p:pic>
      <p:pic>
        <p:nvPicPr>
          <p:cNvPr id="33" name="Picture 32"/>
          <p:cNvPicPr>
            <a:picLocks noChangeAspect="1"/>
          </p:cNvPicPr>
          <p:nvPr/>
        </p:nvPicPr>
        <p:blipFill>
          <a:blip r:embed="rId20"/>
          <a:stretch>
            <a:fillRect/>
          </a:stretch>
        </p:blipFill>
        <p:spPr>
          <a:xfrm>
            <a:off x="6450608" y="2260044"/>
            <a:ext cx="1206358" cy="1707386"/>
          </a:xfrm>
          <a:prstGeom prst="rect">
            <a:avLst/>
          </a:prstGeom>
          <a:ln>
            <a:noFill/>
          </a:ln>
          <a:effectLst>
            <a:outerShdw blurRad="292100" dist="139700" dir="2700000" algn="tl" rotWithShape="0">
              <a:srgbClr val="333333">
                <a:alpha val="65000"/>
              </a:srgbClr>
            </a:outerShdw>
          </a:effectLst>
        </p:spPr>
      </p:pic>
      <p:pic>
        <p:nvPicPr>
          <p:cNvPr id="34" name="Picture 33"/>
          <p:cNvPicPr>
            <a:picLocks noChangeAspect="1"/>
          </p:cNvPicPr>
          <p:nvPr/>
        </p:nvPicPr>
        <p:blipFill>
          <a:blip r:embed="rId21"/>
          <a:stretch>
            <a:fillRect/>
          </a:stretch>
        </p:blipFill>
        <p:spPr>
          <a:xfrm>
            <a:off x="1207142" y="1676300"/>
            <a:ext cx="1242331" cy="1758298"/>
          </a:xfrm>
          <a:prstGeom prst="rect">
            <a:avLst/>
          </a:prstGeom>
          <a:ln>
            <a:noFill/>
          </a:ln>
          <a:effectLst>
            <a:outerShdw blurRad="292100" dist="139700" dir="2700000" algn="tl" rotWithShape="0">
              <a:srgbClr val="333333">
                <a:alpha val="65000"/>
              </a:srgbClr>
            </a:outerShdw>
          </a:effectLst>
        </p:spPr>
      </p:pic>
      <p:pic>
        <p:nvPicPr>
          <p:cNvPr id="35" name="Picture 34"/>
          <p:cNvPicPr>
            <a:picLocks noChangeAspect="1"/>
          </p:cNvPicPr>
          <p:nvPr/>
        </p:nvPicPr>
        <p:blipFill>
          <a:blip r:embed="rId22"/>
          <a:stretch>
            <a:fillRect/>
          </a:stretch>
        </p:blipFill>
        <p:spPr>
          <a:xfrm rot="1152844">
            <a:off x="1589923" y="2898101"/>
            <a:ext cx="1153281" cy="1573334"/>
          </a:xfrm>
          <a:prstGeom prst="rect">
            <a:avLst/>
          </a:prstGeom>
          <a:ln>
            <a:noFill/>
          </a:ln>
          <a:effectLst>
            <a:outerShdw blurRad="292100" dist="139700" dir="2700000" algn="tl" rotWithShape="0">
              <a:srgbClr val="333333">
                <a:alpha val="65000"/>
              </a:srgbClr>
            </a:outerShdw>
          </a:effectLst>
        </p:spPr>
      </p:pic>
      <p:pic>
        <p:nvPicPr>
          <p:cNvPr id="37" name="Picture 36"/>
          <p:cNvPicPr>
            <a:picLocks noChangeAspect="1"/>
          </p:cNvPicPr>
          <p:nvPr/>
        </p:nvPicPr>
        <p:blipFill>
          <a:blip r:embed="rId23"/>
          <a:stretch>
            <a:fillRect/>
          </a:stretch>
        </p:blipFill>
        <p:spPr>
          <a:xfrm>
            <a:off x="3192071" y="3940572"/>
            <a:ext cx="1246533" cy="1764246"/>
          </a:xfrm>
          <a:prstGeom prst="rect">
            <a:avLst/>
          </a:prstGeom>
        </p:spPr>
      </p:pic>
    </p:spTree>
    <p:extLst>
      <p:ext uri="{BB962C8B-B14F-4D97-AF65-F5344CB8AC3E}">
        <p14:creationId xmlns:p14="http://schemas.microsoft.com/office/powerpoint/2010/main" val="4032268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494F6-609C-4425-882E-4FDDD0953327}"/>
              </a:ext>
            </a:extLst>
          </p:cNvPr>
          <p:cNvSpPr>
            <a:spLocks noGrp="1"/>
          </p:cNvSpPr>
          <p:nvPr>
            <p:ph type="title"/>
          </p:nvPr>
        </p:nvSpPr>
        <p:spPr>
          <a:xfrm>
            <a:off x="395536" y="822473"/>
            <a:ext cx="7931224" cy="273844"/>
          </a:xfrm>
        </p:spPr>
        <p:txBody>
          <a:bodyPr/>
          <a:lstStyle/>
          <a:p>
            <a:r>
              <a:rPr lang="en-GB" b="0" dirty="0"/>
              <a:t>Why create Complaint                 Standards?</a:t>
            </a:r>
            <a:br>
              <a:rPr lang="en-GB" dirty="0">
                <a:solidFill>
                  <a:schemeClr val="accent1"/>
                </a:solidFill>
              </a:rPr>
            </a:br>
            <a:r>
              <a:rPr lang="en-GB" dirty="0">
                <a:solidFill>
                  <a:schemeClr val="accent1"/>
                </a:solidFill>
              </a:rPr>
              <a:t>  </a:t>
            </a:r>
            <a:endParaRPr lang="en-GB" dirty="0"/>
          </a:p>
        </p:txBody>
      </p:sp>
      <p:sp>
        <p:nvSpPr>
          <p:cNvPr id="3" name="Text Placeholder 2">
            <a:extLst>
              <a:ext uri="{FF2B5EF4-FFF2-40B4-BE49-F238E27FC236}">
                <a16:creationId xmlns:a16="http://schemas.microsoft.com/office/drawing/2014/main" id="{6013E759-57F6-470E-B4C5-326C5A90883A}"/>
              </a:ext>
            </a:extLst>
          </p:cNvPr>
          <p:cNvSpPr>
            <a:spLocks noGrp="1"/>
          </p:cNvSpPr>
          <p:nvPr>
            <p:ph type="body" sz="quarter" idx="13"/>
          </p:nvPr>
        </p:nvSpPr>
        <p:spPr>
          <a:xfrm>
            <a:off x="539552" y="1419622"/>
            <a:ext cx="8136136" cy="3024336"/>
          </a:xfrm>
          <a:gradFill>
            <a:gsLst>
              <a:gs pos="42000">
                <a:schemeClr val="accent1">
                  <a:lumMod val="5000"/>
                  <a:lumOff val="95000"/>
                </a:schemeClr>
              </a:gs>
              <a:gs pos="7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85000" lnSpcReduction="10000"/>
          </a:bodyPr>
          <a:lstStyle/>
          <a:p>
            <a:pPr marL="0" indent="0">
              <a:buNone/>
            </a:pPr>
            <a:endParaRPr lang="en-GB" dirty="0">
              <a:solidFill>
                <a:srgbClr val="000000"/>
              </a:solidFill>
            </a:endParaRPr>
          </a:p>
          <a:p>
            <a:pPr>
              <a:buFont typeface="Wingdings" panose="05000000000000000000" pitchFamily="2" charset="2"/>
              <a:buChar char="Ø"/>
            </a:pPr>
            <a:r>
              <a:rPr lang="en-GB" sz="2400" dirty="0">
                <a:solidFill>
                  <a:srgbClr val="000000"/>
                </a:solidFill>
              </a:rPr>
              <a:t>There are lots of ideas about good complaint handling, but no single view of what ‘good’ means</a:t>
            </a:r>
          </a:p>
          <a:p>
            <a:pPr>
              <a:buFont typeface="Wingdings" panose="05000000000000000000" pitchFamily="2" charset="2"/>
              <a:buChar char="Ø"/>
            </a:pPr>
            <a:endParaRPr lang="en-GB" sz="2400" dirty="0">
              <a:solidFill>
                <a:srgbClr val="000000"/>
              </a:solidFill>
            </a:endParaRPr>
          </a:p>
          <a:p>
            <a:pPr>
              <a:buFont typeface="Wingdings" panose="05000000000000000000" pitchFamily="2" charset="2"/>
              <a:buChar char="Ø"/>
            </a:pPr>
            <a:r>
              <a:rPr lang="en-GB" sz="2400" dirty="0">
                <a:solidFill>
                  <a:srgbClr val="000000"/>
                </a:solidFill>
              </a:rPr>
              <a:t>Training is different in different parts of the NHS, leading to an inconsistent approach</a:t>
            </a:r>
          </a:p>
          <a:p>
            <a:pPr>
              <a:buFont typeface="Wingdings" panose="05000000000000000000" pitchFamily="2" charset="2"/>
              <a:buChar char="Ø"/>
            </a:pPr>
            <a:endParaRPr lang="en-GB" sz="2400" dirty="0">
              <a:solidFill>
                <a:srgbClr val="000000"/>
              </a:solidFill>
            </a:endParaRPr>
          </a:p>
          <a:p>
            <a:pPr>
              <a:buFont typeface="Wingdings" panose="05000000000000000000" pitchFamily="2" charset="2"/>
              <a:buChar char="Ø"/>
            </a:pPr>
            <a:r>
              <a:rPr lang="en-GB" sz="2400" dirty="0">
                <a:solidFill>
                  <a:srgbClr val="000000"/>
                </a:solidFill>
              </a:rPr>
              <a:t>Complaints staff feel undervalued because some organisations do not take complaints seriously or learn from them.</a:t>
            </a:r>
          </a:p>
          <a:p>
            <a:endParaRPr lang="en-GB" dirty="0"/>
          </a:p>
        </p:txBody>
      </p:sp>
      <p:sp>
        <p:nvSpPr>
          <p:cNvPr id="4" name="Slide Number Placeholder 3">
            <a:extLst>
              <a:ext uri="{FF2B5EF4-FFF2-40B4-BE49-F238E27FC236}">
                <a16:creationId xmlns:a16="http://schemas.microsoft.com/office/drawing/2014/main" id="{7DD64BC4-BAC3-4CB7-A2A3-28A720961E8E}"/>
              </a:ext>
            </a:extLst>
          </p:cNvPr>
          <p:cNvSpPr>
            <a:spLocks noGrp="1"/>
          </p:cNvSpPr>
          <p:nvPr>
            <p:ph type="sldNum" sz="quarter" idx="16"/>
          </p:nvPr>
        </p:nvSpPr>
        <p:spPr/>
        <p:txBody>
          <a:bodyPr/>
          <a:lstStyle/>
          <a:p>
            <a:fld id="{C505F74E-C0C2-4F07-8B62-5FAE9D938BEB}" type="slidenum">
              <a:rPr lang="en-GB" smtClean="0"/>
              <a:t>14</a:t>
            </a:fld>
            <a:endParaRPr lang="en-GB"/>
          </a:p>
        </p:txBody>
      </p:sp>
    </p:spTree>
    <p:extLst>
      <p:ext uri="{BB962C8B-B14F-4D97-AF65-F5344CB8AC3E}">
        <p14:creationId xmlns:p14="http://schemas.microsoft.com/office/powerpoint/2010/main" val="1614029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96689"/>
            <a:ext cx="6984776" cy="1600261"/>
          </a:xfrm>
        </p:spPr>
        <p:txBody>
          <a:bodyPr>
            <a:noAutofit/>
          </a:bodyPr>
          <a:lstStyle/>
          <a:p>
            <a:r>
              <a:rPr lang="en-GB" sz="3200" b="0" i="1" dirty="0"/>
              <a:t>My Expectations </a:t>
            </a:r>
            <a:endParaRPr lang="en-GB" sz="3200" b="0" dirty="0"/>
          </a:p>
        </p:txBody>
      </p:sp>
      <p:sp>
        <p:nvSpPr>
          <p:cNvPr id="3" name="Text Placeholder 2"/>
          <p:cNvSpPr>
            <a:spLocks noGrp="1"/>
          </p:cNvSpPr>
          <p:nvPr>
            <p:ph type="body" sz="quarter" idx="13"/>
          </p:nvPr>
        </p:nvSpPr>
        <p:spPr/>
        <p:txBody>
          <a:bodyPr/>
          <a:lstStyle/>
          <a:p>
            <a:endParaRPr lang="en-GB"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848"/>
          <a:stretch/>
        </p:blipFill>
        <p:spPr bwMode="auto">
          <a:xfrm>
            <a:off x="755650" y="1331260"/>
            <a:ext cx="7920038" cy="3129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848"/>
          <a:stretch/>
        </p:blipFill>
        <p:spPr bwMode="auto">
          <a:xfrm>
            <a:off x="611560" y="1156447"/>
            <a:ext cx="8280920" cy="3431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a:extLst>
              <a:ext uri="{FF2B5EF4-FFF2-40B4-BE49-F238E27FC236}">
                <a16:creationId xmlns:a16="http://schemas.microsoft.com/office/drawing/2014/main" id="{3BFA0761-186F-4C95-847D-2892E9AC604A}"/>
              </a:ext>
            </a:extLst>
          </p:cNvPr>
          <p:cNvPicPr>
            <a:picLocks noChangeAspect="1"/>
          </p:cNvPicPr>
          <p:nvPr/>
        </p:nvPicPr>
        <p:blipFill>
          <a:blip r:embed="rId4"/>
          <a:stretch>
            <a:fillRect/>
          </a:stretch>
        </p:blipFill>
        <p:spPr>
          <a:xfrm>
            <a:off x="537883" y="682469"/>
            <a:ext cx="8505264" cy="4434137"/>
          </a:xfrm>
          <a:prstGeom prst="rect">
            <a:avLst/>
          </a:prstGeom>
        </p:spPr>
      </p:pic>
    </p:spTree>
    <p:extLst>
      <p:ext uri="{BB962C8B-B14F-4D97-AF65-F5344CB8AC3E}">
        <p14:creationId xmlns:p14="http://schemas.microsoft.com/office/powerpoint/2010/main" val="3226542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B60E0-D51A-44ED-B3AE-8BE93CE32A3D}"/>
              </a:ext>
            </a:extLst>
          </p:cNvPr>
          <p:cNvSpPr>
            <a:spLocks noGrp="1"/>
          </p:cNvSpPr>
          <p:nvPr>
            <p:ph type="title"/>
          </p:nvPr>
        </p:nvSpPr>
        <p:spPr>
          <a:xfrm>
            <a:off x="395536" y="195486"/>
            <a:ext cx="8291264" cy="1505322"/>
          </a:xfrm>
        </p:spPr>
        <p:txBody>
          <a:bodyPr/>
          <a:lstStyle/>
          <a:p>
            <a:r>
              <a:rPr lang="en-GB" b="0" dirty="0"/>
              <a:t>The Complaint Standards:</a:t>
            </a:r>
            <a:br>
              <a:rPr lang="en-GB" dirty="0">
                <a:solidFill>
                  <a:schemeClr val="accent1"/>
                </a:solidFill>
              </a:rPr>
            </a:br>
            <a:endParaRPr lang="en-GB" dirty="0"/>
          </a:p>
        </p:txBody>
      </p:sp>
      <p:sp>
        <p:nvSpPr>
          <p:cNvPr id="3" name="Text Placeholder 2">
            <a:extLst>
              <a:ext uri="{FF2B5EF4-FFF2-40B4-BE49-F238E27FC236}">
                <a16:creationId xmlns:a16="http://schemas.microsoft.com/office/drawing/2014/main" id="{07653B03-E842-43D0-94A8-52B649BD63DD}"/>
              </a:ext>
            </a:extLst>
          </p:cNvPr>
          <p:cNvSpPr>
            <a:spLocks noGrp="1"/>
          </p:cNvSpPr>
          <p:nvPr>
            <p:ph type="body" sz="quarter" idx="13"/>
          </p:nvPr>
        </p:nvSpPr>
        <p:spPr>
          <a:xfrm>
            <a:off x="755650" y="1203598"/>
            <a:ext cx="7920038" cy="3240360"/>
          </a:xfrm>
        </p:spPr>
        <p:txBody>
          <a:bodyPr>
            <a:normAutofit fontScale="92500" lnSpcReduction="10000"/>
          </a:bodyPr>
          <a:lstStyle/>
          <a:p>
            <a:pPr>
              <a:buFont typeface="Wingdings" panose="05000000000000000000" pitchFamily="2" charset="2"/>
              <a:buChar char="Ø"/>
            </a:pPr>
            <a:r>
              <a:rPr lang="en-GB" sz="2200" dirty="0"/>
              <a:t>Set out a single set of expectations for NHS staff to follow when they handle a complaint</a:t>
            </a:r>
          </a:p>
          <a:p>
            <a:pPr>
              <a:buFont typeface="Wingdings" panose="05000000000000000000" pitchFamily="2" charset="2"/>
              <a:buChar char="Ø"/>
            </a:pPr>
            <a:endParaRPr lang="en-GB" sz="2200" dirty="0"/>
          </a:p>
          <a:p>
            <a:pPr>
              <a:buFont typeface="Wingdings" panose="05000000000000000000" pitchFamily="2" charset="2"/>
              <a:buChar char="Ø"/>
            </a:pPr>
            <a:r>
              <a:rPr lang="en-GB" sz="2200" dirty="0"/>
              <a:t>Support staff to deliver what people expect when they raise a concern or complaint or give feedback</a:t>
            </a:r>
          </a:p>
          <a:p>
            <a:pPr>
              <a:buFont typeface="Wingdings" panose="05000000000000000000" pitchFamily="2" charset="2"/>
              <a:buChar char="Ø"/>
            </a:pPr>
            <a:endParaRPr lang="en-GB" sz="2200" dirty="0"/>
          </a:p>
          <a:p>
            <a:pPr>
              <a:buFont typeface="Wingdings" panose="05000000000000000000" pitchFamily="2" charset="2"/>
              <a:buChar char="Ø"/>
            </a:pPr>
            <a:r>
              <a:rPr lang="en-GB" sz="2200" dirty="0"/>
              <a:t>Describe how NHS organisations can be ‘just and learning’ cultures by:</a:t>
            </a:r>
          </a:p>
          <a:p>
            <a:pPr marL="0" indent="0">
              <a:buNone/>
            </a:pPr>
            <a:r>
              <a:rPr lang="en-GB" sz="2200" dirty="0"/>
              <a:t>	 - taking responsibility when things go wrong</a:t>
            </a:r>
          </a:p>
          <a:p>
            <a:pPr marL="0" indent="0">
              <a:buNone/>
            </a:pPr>
            <a:r>
              <a:rPr lang="en-GB" sz="2200" dirty="0"/>
              <a:t>	 - celebrating positive feedback </a:t>
            </a:r>
          </a:p>
          <a:p>
            <a:endParaRPr lang="en-GB" dirty="0"/>
          </a:p>
        </p:txBody>
      </p:sp>
      <p:sp>
        <p:nvSpPr>
          <p:cNvPr id="4" name="Slide Number Placeholder 3">
            <a:extLst>
              <a:ext uri="{FF2B5EF4-FFF2-40B4-BE49-F238E27FC236}">
                <a16:creationId xmlns:a16="http://schemas.microsoft.com/office/drawing/2014/main" id="{CAE145D9-1AB6-42C6-BD21-74797772C2CF}"/>
              </a:ext>
            </a:extLst>
          </p:cNvPr>
          <p:cNvSpPr>
            <a:spLocks noGrp="1"/>
          </p:cNvSpPr>
          <p:nvPr>
            <p:ph type="sldNum" sz="quarter" idx="16"/>
          </p:nvPr>
        </p:nvSpPr>
        <p:spPr/>
        <p:txBody>
          <a:bodyPr/>
          <a:lstStyle/>
          <a:p>
            <a:fld id="{C505F74E-C0C2-4F07-8B62-5FAE9D938BEB}" type="slidenum">
              <a:rPr lang="en-GB" smtClean="0"/>
              <a:t>16</a:t>
            </a:fld>
            <a:endParaRPr lang="en-GB"/>
          </a:p>
        </p:txBody>
      </p:sp>
    </p:spTree>
    <p:extLst>
      <p:ext uri="{BB962C8B-B14F-4D97-AF65-F5344CB8AC3E}">
        <p14:creationId xmlns:p14="http://schemas.microsoft.com/office/powerpoint/2010/main" val="1015568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5618E-8F3D-4F59-A0F4-F1578E1EF13F}"/>
              </a:ext>
            </a:extLst>
          </p:cNvPr>
          <p:cNvSpPr>
            <a:spLocks noGrp="1"/>
          </p:cNvSpPr>
          <p:nvPr>
            <p:ph type="title"/>
          </p:nvPr>
        </p:nvSpPr>
        <p:spPr>
          <a:xfrm>
            <a:off x="369795" y="252091"/>
            <a:ext cx="8344926" cy="857250"/>
          </a:xfrm>
        </p:spPr>
        <p:txBody>
          <a:bodyPr/>
          <a:lstStyle/>
          <a:p>
            <a:pPr algn="l"/>
            <a:r>
              <a:rPr lang="en-GB" sz="3200" dirty="0">
                <a:solidFill>
                  <a:schemeClr val="accent1"/>
                </a:solidFill>
              </a:rPr>
              <a:t>The Complaint Standards</a:t>
            </a:r>
          </a:p>
        </p:txBody>
      </p:sp>
      <p:sp>
        <p:nvSpPr>
          <p:cNvPr id="3" name="Content Placeholder 2">
            <a:extLst>
              <a:ext uri="{FF2B5EF4-FFF2-40B4-BE49-F238E27FC236}">
                <a16:creationId xmlns:a16="http://schemas.microsoft.com/office/drawing/2014/main" id="{6A76DA63-6D34-4F16-ADC6-0C5FC9B7CEFB}"/>
              </a:ext>
            </a:extLst>
          </p:cNvPr>
          <p:cNvSpPr>
            <a:spLocks noGrp="1"/>
          </p:cNvSpPr>
          <p:nvPr>
            <p:ph sz="half" idx="2"/>
          </p:nvPr>
        </p:nvSpPr>
        <p:spPr/>
        <p:txBody>
          <a:bodyPr/>
          <a:lstStyle/>
          <a:p>
            <a:pPr marL="0" indent="0">
              <a:buNone/>
            </a:pPr>
            <a:r>
              <a:rPr lang="en-GB" dirty="0"/>
              <a:t>  </a:t>
            </a:r>
          </a:p>
        </p:txBody>
      </p:sp>
      <p:sp>
        <p:nvSpPr>
          <p:cNvPr id="4" name="Text Placeholder 3">
            <a:extLst>
              <a:ext uri="{FF2B5EF4-FFF2-40B4-BE49-F238E27FC236}">
                <a16:creationId xmlns:a16="http://schemas.microsoft.com/office/drawing/2014/main" id="{3ED27273-B109-45A9-A30D-3E71349C19D4}"/>
              </a:ext>
            </a:extLst>
          </p:cNvPr>
          <p:cNvSpPr>
            <a:spLocks noGrp="1"/>
          </p:cNvSpPr>
          <p:nvPr>
            <p:ph type="body" sz="quarter" idx="13"/>
          </p:nvPr>
        </p:nvSpPr>
        <p:spPr/>
        <p:txBody>
          <a:bodyPr/>
          <a:lstStyle/>
          <a:p>
            <a:pPr marL="0" indent="0">
              <a:buNone/>
            </a:pPr>
            <a:r>
              <a:rPr lang="en-GB" dirty="0"/>
              <a:t> </a:t>
            </a:r>
          </a:p>
        </p:txBody>
      </p:sp>
      <p:pic>
        <p:nvPicPr>
          <p:cNvPr id="6" name="Picture 5">
            <a:extLst>
              <a:ext uri="{FF2B5EF4-FFF2-40B4-BE49-F238E27FC236}">
                <a16:creationId xmlns:a16="http://schemas.microsoft.com/office/drawing/2014/main" id="{C8BC7A6B-4BBF-48AA-888F-6BCE9555009E}"/>
              </a:ext>
            </a:extLst>
          </p:cNvPr>
          <p:cNvPicPr>
            <a:picLocks noChangeAspect="1"/>
          </p:cNvPicPr>
          <p:nvPr/>
        </p:nvPicPr>
        <p:blipFill>
          <a:blip r:embed="rId2"/>
          <a:stretch>
            <a:fillRect/>
          </a:stretch>
        </p:blipFill>
        <p:spPr>
          <a:xfrm>
            <a:off x="677752" y="1398794"/>
            <a:ext cx="7931224" cy="2843405"/>
          </a:xfrm>
          <a:prstGeom prst="rect">
            <a:avLst/>
          </a:prstGeom>
        </p:spPr>
      </p:pic>
    </p:spTree>
    <p:extLst>
      <p:ext uri="{BB962C8B-B14F-4D97-AF65-F5344CB8AC3E}">
        <p14:creationId xmlns:p14="http://schemas.microsoft.com/office/powerpoint/2010/main" val="2808528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080" y="92869"/>
            <a:ext cx="7887531" cy="1120899"/>
          </a:xfrm>
        </p:spPr>
        <p:txBody>
          <a:bodyPr/>
          <a:lstStyle/>
          <a:p>
            <a:r>
              <a:rPr lang="en-GB" dirty="0"/>
              <a:t>Public consultation</a:t>
            </a:r>
          </a:p>
        </p:txBody>
      </p:sp>
      <p:sp>
        <p:nvSpPr>
          <p:cNvPr id="3" name="Text Placeholder 2"/>
          <p:cNvSpPr>
            <a:spLocks noGrp="1"/>
          </p:cNvSpPr>
          <p:nvPr>
            <p:ph type="body" sz="quarter" idx="13"/>
          </p:nvPr>
        </p:nvSpPr>
        <p:spPr>
          <a:xfrm>
            <a:off x="650080" y="1213768"/>
            <a:ext cx="5132317" cy="3193926"/>
          </a:xfrm>
          <a:noFill/>
        </p:spPr>
        <p:txBody>
          <a:bodyPr vert="horz" lIns="91440" tIns="45720" rIns="91440" bIns="45720" rtlCol="0" anchor="t">
            <a:normAutofit/>
          </a:bodyPr>
          <a:lstStyle/>
          <a:p>
            <a:r>
              <a:rPr lang="en-US" b="0" i="0" dirty="0">
                <a:solidFill>
                  <a:srgbClr val="37404A"/>
                </a:solidFill>
                <a:effectLst/>
                <a:latin typeface="trebuchet ms" panose="020B0603020202020204" pitchFamily="34" charset="0"/>
              </a:rPr>
              <a:t>Last year, we ran a public consultation to get people’s views on the draft NHS Complaint Standards</a:t>
            </a:r>
          </a:p>
          <a:p>
            <a:r>
              <a:rPr lang="en-US" b="0" i="0" dirty="0">
                <a:solidFill>
                  <a:srgbClr val="37404A"/>
                </a:solidFill>
                <a:effectLst/>
                <a:latin typeface="trebuchet ms" panose="020B0603020202020204" pitchFamily="34" charset="0"/>
              </a:rPr>
              <a:t>The consultation generated a lot of interest and feedback. </a:t>
            </a:r>
          </a:p>
          <a:p>
            <a:r>
              <a:rPr lang="en-GB" dirty="0">
                <a:solidFill>
                  <a:srgbClr val="37404A"/>
                </a:solidFill>
                <a:latin typeface="trebuchet ms" panose="020B0603020202020204" pitchFamily="34" charset="0"/>
              </a:rPr>
              <a:t>On 24 March 2021 we published a report that set out the </a:t>
            </a:r>
            <a:r>
              <a:rPr lang="en-US" dirty="0">
                <a:solidFill>
                  <a:srgbClr val="37404A"/>
                </a:solidFill>
                <a:latin typeface="trebuchet ms" panose="020B0603020202020204" pitchFamily="34" charset="0"/>
              </a:rPr>
              <a:t>responses we received and explained what we did and the changes we made in response to the feedback.</a:t>
            </a:r>
            <a:endParaRPr lang="en-GB" dirty="0">
              <a:solidFill>
                <a:srgbClr val="37404A"/>
              </a:solidFill>
              <a:latin typeface="trebuchet ms" panose="020B0603020202020204" pitchFamily="34" charset="0"/>
            </a:endParaRPr>
          </a:p>
        </p:txBody>
      </p:sp>
      <p:pic>
        <p:nvPicPr>
          <p:cNvPr id="4" name="Picture 3">
            <a:extLst>
              <a:ext uri="{FF2B5EF4-FFF2-40B4-BE49-F238E27FC236}">
                <a16:creationId xmlns:a16="http://schemas.microsoft.com/office/drawing/2014/main" id="{77408661-E2A7-4D31-B1FC-92FB42D666FC}"/>
              </a:ext>
            </a:extLst>
          </p:cNvPr>
          <p:cNvPicPr>
            <a:picLocks noChangeAspect="1"/>
          </p:cNvPicPr>
          <p:nvPr/>
        </p:nvPicPr>
        <p:blipFill>
          <a:blip r:embed="rId2"/>
          <a:stretch>
            <a:fillRect/>
          </a:stretch>
        </p:blipFill>
        <p:spPr>
          <a:xfrm>
            <a:off x="6220866" y="935496"/>
            <a:ext cx="2663685" cy="37504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61991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52CA7-914C-403B-8D87-D6617420D96B}"/>
              </a:ext>
            </a:extLst>
          </p:cNvPr>
          <p:cNvSpPr>
            <a:spLocks noGrp="1"/>
          </p:cNvSpPr>
          <p:nvPr>
            <p:ph type="title"/>
          </p:nvPr>
        </p:nvSpPr>
        <p:spPr>
          <a:xfrm>
            <a:off x="600075" y="57151"/>
            <a:ext cx="8086725" cy="985839"/>
          </a:xfrm>
        </p:spPr>
        <p:txBody>
          <a:bodyPr/>
          <a:lstStyle/>
          <a:p>
            <a:r>
              <a:rPr lang="en-GB" dirty="0"/>
              <a:t>The Launch – 30 March</a:t>
            </a:r>
          </a:p>
        </p:txBody>
      </p:sp>
      <p:pic>
        <p:nvPicPr>
          <p:cNvPr id="4" name="Picture 3">
            <a:extLst>
              <a:ext uri="{FF2B5EF4-FFF2-40B4-BE49-F238E27FC236}">
                <a16:creationId xmlns:a16="http://schemas.microsoft.com/office/drawing/2014/main" id="{1CD20E84-CDEB-4881-B971-DEFC294AD038}"/>
              </a:ext>
            </a:extLst>
          </p:cNvPr>
          <p:cNvPicPr>
            <a:picLocks noChangeAspect="1"/>
          </p:cNvPicPr>
          <p:nvPr/>
        </p:nvPicPr>
        <p:blipFill>
          <a:blip r:embed="rId2"/>
          <a:stretch>
            <a:fillRect/>
          </a:stretch>
        </p:blipFill>
        <p:spPr>
          <a:xfrm>
            <a:off x="1700212" y="1042990"/>
            <a:ext cx="2453309" cy="3471384"/>
          </a:xfrm>
          <a:prstGeom prst="rect">
            <a:avLst/>
          </a:prstGeom>
          <a:ln>
            <a:noFill/>
          </a:ln>
          <a:effectLst>
            <a:outerShdw blurRad="292100" dist="139700" dir="2700000" algn="tl" rotWithShape="0">
              <a:srgbClr val="333333">
                <a:alpha val="65000"/>
              </a:srgbClr>
            </a:outerShdw>
          </a:effectLst>
        </p:spPr>
      </p:pic>
      <p:sp>
        <p:nvSpPr>
          <p:cNvPr id="3" name="Text Placeholder 2">
            <a:extLst>
              <a:ext uri="{FF2B5EF4-FFF2-40B4-BE49-F238E27FC236}">
                <a16:creationId xmlns:a16="http://schemas.microsoft.com/office/drawing/2014/main" id="{351608F9-ECBB-4E2E-BF1B-0D2C6CA1E2C9}"/>
              </a:ext>
            </a:extLst>
          </p:cNvPr>
          <p:cNvSpPr>
            <a:spLocks noGrp="1"/>
          </p:cNvSpPr>
          <p:nvPr>
            <p:ph type="body" sz="quarter" idx="13"/>
          </p:nvPr>
        </p:nvSpPr>
        <p:spPr>
          <a:xfrm>
            <a:off x="755650" y="1257300"/>
            <a:ext cx="7920038" cy="3136106"/>
          </a:xfrm>
        </p:spPr>
        <p:txBody>
          <a:bodyPr/>
          <a:lstStyle/>
          <a:p>
            <a:pPr marL="0" indent="0">
              <a:buNone/>
            </a:pPr>
            <a:r>
              <a:rPr lang="en-GB" dirty="0"/>
              <a:t> </a:t>
            </a:r>
          </a:p>
        </p:txBody>
      </p:sp>
      <p:pic>
        <p:nvPicPr>
          <p:cNvPr id="7" name="Picture 6">
            <a:extLst>
              <a:ext uri="{FF2B5EF4-FFF2-40B4-BE49-F238E27FC236}">
                <a16:creationId xmlns:a16="http://schemas.microsoft.com/office/drawing/2014/main" id="{5AD30B9D-CBB4-4358-8282-125AA2C40C85}"/>
              </a:ext>
            </a:extLst>
          </p:cNvPr>
          <p:cNvPicPr>
            <a:picLocks noChangeAspect="1"/>
          </p:cNvPicPr>
          <p:nvPr/>
        </p:nvPicPr>
        <p:blipFill>
          <a:blip r:embed="rId3"/>
          <a:stretch>
            <a:fillRect/>
          </a:stretch>
        </p:blipFill>
        <p:spPr>
          <a:xfrm>
            <a:off x="5700938" y="1050135"/>
            <a:ext cx="2453309" cy="34693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11615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7" y="267494"/>
            <a:ext cx="8152679" cy="3802772"/>
          </a:xfrm>
          <a:prstGeom prst="rect">
            <a:avLst/>
          </a:prstGeom>
          <a:gradFill>
            <a:gsLst>
              <a:gs pos="42000">
                <a:schemeClr val="accent1">
                  <a:lumMod val="5000"/>
                  <a:lumOff val="95000"/>
                </a:schemeClr>
              </a:gs>
              <a:gs pos="7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lIns="68580" tIns="34290" rIns="68580" bIns="34290" rtlCol="0">
            <a:spAutoFit/>
          </a:bodyPr>
          <a:lstStyle/>
          <a:p>
            <a:pPr marL="3543300" lvl="7" indent="-342900" eaLnBrk="0" fontAlgn="base" hangingPunct="0">
              <a:lnSpc>
                <a:spcPts val="2800"/>
              </a:lnSpc>
              <a:spcBef>
                <a:spcPct val="0"/>
              </a:spcBef>
              <a:spcAft>
                <a:spcPts val="1400"/>
              </a:spcAft>
              <a:buClr>
                <a:srgbClr val="BBBB44"/>
              </a:buClr>
              <a:buFont typeface="Arial" panose="020B0604020202020204" pitchFamily="34" charset="0"/>
              <a:buChar char="•"/>
            </a:pPr>
            <a:endParaRPr lang="en-GB" sz="2200" kern="0" dirty="0">
              <a:solidFill>
                <a:srgbClr val="000000"/>
              </a:solidFill>
              <a:latin typeface="Trebuchet MS"/>
            </a:endParaRPr>
          </a:p>
          <a:p>
            <a:pPr marL="3543300" lvl="7" indent="-342900" eaLnBrk="0" fontAlgn="base" hangingPunct="0">
              <a:lnSpc>
                <a:spcPts val="2800"/>
              </a:lnSpc>
              <a:spcBef>
                <a:spcPct val="0"/>
              </a:spcBef>
              <a:spcAft>
                <a:spcPts val="1400"/>
              </a:spcAft>
              <a:buClr>
                <a:srgbClr val="BBBB44"/>
              </a:buClr>
              <a:buFont typeface="Arial" panose="020B0604020202020204" pitchFamily="34" charset="0"/>
              <a:buChar char="•"/>
            </a:pPr>
            <a:endParaRPr lang="en-GB" kern="0" dirty="0">
              <a:solidFill>
                <a:srgbClr val="000000"/>
              </a:solidFill>
              <a:latin typeface="Trebuchet MS"/>
            </a:endParaRPr>
          </a:p>
          <a:p>
            <a:pPr marL="3543300" lvl="7" indent="-342900" eaLnBrk="0" fontAlgn="base" hangingPunct="0">
              <a:lnSpc>
                <a:spcPts val="2800"/>
              </a:lnSpc>
              <a:spcBef>
                <a:spcPct val="0"/>
              </a:spcBef>
              <a:spcAft>
                <a:spcPts val="1400"/>
              </a:spcAft>
              <a:buClr>
                <a:srgbClr val="BBBB44"/>
              </a:buClr>
              <a:buFont typeface="Arial" panose="020B0604020202020204" pitchFamily="34" charset="0"/>
              <a:buChar char="•"/>
            </a:pPr>
            <a:r>
              <a:rPr lang="en-GB" kern="0" dirty="0">
                <a:solidFill>
                  <a:srgbClr val="000000"/>
                </a:solidFill>
                <a:latin typeface="Trebuchet MS"/>
              </a:rPr>
              <a:t>The Ombudsman – a reminder</a:t>
            </a:r>
          </a:p>
          <a:p>
            <a:pPr marL="3543300" lvl="7" indent="-342900" eaLnBrk="0" fontAlgn="base" hangingPunct="0">
              <a:lnSpc>
                <a:spcPts val="2800"/>
              </a:lnSpc>
              <a:spcBef>
                <a:spcPct val="0"/>
              </a:spcBef>
              <a:spcAft>
                <a:spcPts val="1400"/>
              </a:spcAft>
              <a:buClr>
                <a:srgbClr val="BBBB44"/>
              </a:buClr>
              <a:buFont typeface="Arial" panose="020B0604020202020204" pitchFamily="34" charset="0"/>
              <a:buChar char="•"/>
            </a:pPr>
            <a:r>
              <a:rPr lang="en-GB" kern="0" dirty="0">
                <a:solidFill>
                  <a:srgbClr val="000000"/>
                </a:solidFill>
                <a:latin typeface="Trebuchet MS"/>
              </a:rPr>
              <a:t>How the Ombudsman works and makes decisions</a:t>
            </a:r>
          </a:p>
          <a:p>
            <a:pPr marL="3543300" lvl="7" indent="-342900" eaLnBrk="0" fontAlgn="base" hangingPunct="0">
              <a:lnSpc>
                <a:spcPts val="2800"/>
              </a:lnSpc>
              <a:spcBef>
                <a:spcPct val="0"/>
              </a:spcBef>
              <a:spcAft>
                <a:spcPts val="1400"/>
              </a:spcAft>
              <a:buClr>
                <a:srgbClr val="BBBB44"/>
              </a:buClr>
              <a:buFont typeface="Arial" panose="020B0604020202020204" pitchFamily="34" charset="0"/>
              <a:buChar char="•"/>
            </a:pPr>
            <a:r>
              <a:rPr lang="en-GB" kern="0" dirty="0">
                <a:solidFill>
                  <a:srgbClr val="000000"/>
                </a:solidFill>
                <a:latin typeface="Trebuchet MS"/>
              </a:rPr>
              <a:t>What do people want when they complain and how to get this right first time</a:t>
            </a:r>
          </a:p>
          <a:p>
            <a:pPr marL="3543300" lvl="7" indent="-342900" eaLnBrk="0" fontAlgn="base" hangingPunct="0">
              <a:lnSpc>
                <a:spcPts val="2800"/>
              </a:lnSpc>
              <a:spcBef>
                <a:spcPct val="0"/>
              </a:spcBef>
              <a:spcAft>
                <a:spcPts val="1400"/>
              </a:spcAft>
              <a:buClr>
                <a:srgbClr val="BBBB44"/>
              </a:buClr>
              <a:buFont typeface="Arial" panose="020B0604020202020204" pitchFamily="34" charset="0"/>
              <a:buChar char="•"/>
            </a:pPr>
            <a:r>
              <a:rPr lang="en-GB" kern="0" dirty="0">
                <a:solidFill>
                  <a:srgbClr val="000000"/>
                </a:solidFill>
                <a:latin typeface="Trebuchet MS"/>
              </a:rPr>
              <a:t>The NHS Complaint Standards</a:t>
            </a:r>
          </a:p>
        </p:txBody>
      </p:sp>
      <p:sp>
        <p:nvSpPr>
          <p:cNvPr id="6" name="Title 1"/>
          <p:cNvSpPr txBox="1">
            <a:spLocks/>
          </p:cNvSpPr>
          <p:nvPr/>
        </p:nvSpPr>
        <p:spPr>
          <a:xfrm>
            <a:off x="620599" y="267494"/>
            <a:ext cx="7931224" cy="648072"/>
          </a:xfrm>
          <a:prstGeom prst="rect">
            <a:avLst/>
          </a:prstGeom>
        </p:spPr>
        <p:txBody>
          <a:bodyPr/>
          <a:lstStyle>
            <a:lvl1pPr algn="l" defTabSz="914400" rtl="0" eaLnBrk="1" latinLnBrk="0" hangingPunct="1">
              <a:spcBef>
                <a:spcPct val="0"/>
              </a:spcBef>
              <a:buNone/>
              <a:defRPr sz="3600" b="1" kern="1200">
                <a:solidFill>
                  <a:srgbClr val="293D6B"/>
                </a:solidFill>
                <a:latin typeface="Trebuchet MS" panose="020B0603020202020204" pitchFamily="34" charset="0"/>
                <a:ea typeface="+mj-ea"/>
                <a:cs typeface="+mj-cs"/>
              </a:defRPr>
            </a:lvl1pPr>
          </a:lstStyle>
          <a:p>
            <a:r>
              <a:rPr lang="en-GB" b="0" dirty="0">
                <a:solidFill>
                  <a:srgbClr val="4173B0"/>
                </a:solidFill>
              </a:rPr>
              <a:t>Overview</a:t>
            </a:r>
          </a:p>
        </p:txBody>
      </p:sp>
      <p:pic>
        <p:nvPicPr>
          <p:cNvPr id="5" name="Picture 2" descr="C:\Users\tomlinsonl\AppData\Local\Microsoft\Windows\Temporary Internet Files\Content.Outlook\M05SJTGU\Service_charter_graphic_PHSO_website_800x44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7" y="1419622"/>
            <a:ext cx="2755686" cy="24537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7585FF6-6A65-402F-BFBA-55D300FF34F9}" type="slidenum">
              <a:rPr lang="en-GB" smtClean="0"/>
              <a:t>2</a:t>
            </a:fld>
            <a:endParaRPr lang="en-GB" dirty="0"/>
          </a:p>
        </p:txBody>
      </p:sp>
    </p:spTree>
    <p:extLst>
      <p:ext uri="{BB962C8B-B14F-4D97-AF65-F5344CB8AC3E}">
        <p14:creationId xmlns:p14="http://schemas.microsoft.com/office/powerpoint/2010/main" val="324381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0D280-8896-489D-822A-E219D1887345}"/>
              </a:ext>
            </a:extLst>
          </p:cNvPr>
          <p:cNvSpPr>
            <a:spLocks noGrp="1"/>
          </p:cNvSpPr>
          <p:nvPr>
            <p:ph type="title"/>
          </p:nvPr>
        </p:nvSpPr>
        <p:spPr>
          <a:xfrm>
            <a:off x="4572001" y="73241"/>
            <a:ext cx="4143653" cy="4580877"/>
          </a:xfrm>
        </p:spPr>
        <p:txBody>
          <a:bodyPr/>
          <a:lstStyle/>
          <a:p>
            <a:pPr algn="ctr"/>
            <a:r>
              <a:rPr lang="en-GB" b="1" dirty="0">
                <a:solidFill>
                  <a:srgbClr val="002060"/>
                </a:solidFill>
                <a:latin typeface="Trebuchet MS" panose="020B0603020202020204" pitchFamily="34" charset="0"/>
              </a:rPr>
              <a:t>Pilot and Early Adopter phase </a:t>
            </a:r>
          </a:p>
        </p:txBody>
      </p:sp>
      <p:pic>
        <p:nvPicPr>
          <p:cNvPr id="7" name="Picture 6">
            <a:extLst>
              <a:ext uri="{FF2B5EF4-FFF2-40B4-BE49-F238E27FC236}">
                <a16:creationId xmlns:a16="http://schemas.microsoft.com/office/drawing/2014/main" id="{A246A9A9-ABF9-40A1-8039-946CA9B3D059}"/>
              </a:ext>
            </a:extLst>
          </p:cNvPr>
          <p:cNvPicPr>
            <a:picLocks noChangeAspect="1"/>
          </p:cNvPicPr>
          <p:nvPr/>
        </p:nvPicPr>
        <p:blipFill>
          <a:blip r:embed="rId3"/>
          <a:stretch>
            <a:fillRect/>
          </a:stretch>
        </p:blipFill>
        <p:spPr>
          <a:xfrm>
            <a:off x="0" y="0"/>
            <a:ext cx="4274598" cy="5203957"/>
          </a:xfrm>
          <a:prstGeom prst="rect">
            <a:avLst/>
          </a:prstGeom>
          <a:ln>
            <a:noFill/>
          </a:ln>
          <a:effectLst>
            <a:outerShdw blurRad="292100" dist="139700" dir="2700000" algn="tl" rotWithShape="0">
              <a:srgbClr val="333333">
                <a:alpha val="65000"/>
              </a:srgbClr>
            </a:outerShdw>
          </a:effectLst>
        </p:spPr>
      </p:pic>
      <p:sp>
        <p:nvSpPr>
          <p:cNvPr id="4" name="Content Placeholder 3">
            <a:extLst>
              <a:ext uri="{FF2B5EF4-FFF2-40B4-BE49-F238E27FC236}">
                <a16:creationId xmlns:a16="http://schemas.microsoft.com/office/drawing/2014/main" id="{264A9A71-6FE3-43CA-80D1-D67E6C08B12F}"/>
              </a:ext>
            </a:extLst>
          </p:cNvPr>
          <p:cNvSpPr>
            <a:spLocks noGrp="1"/>
          </p:cNvSpPr>
          <p:nvPr>
            <p:ph idx="1"/>
          </p:nvPr>
        </p:nvSpPr>
        <p:spPr>
          <a:xfrm>
            <a:off x="4887157" y="1369219"/>
            <a:ext cx="3628193" cy="2168071"/>
          </a:xfrm>
        </p:spPr>
        <p:txBody>
          <a:bodyPr/>
          <a:lstStyle/>
          <a:p>
            <a:pPr marL="0" indent="0">
              <a:buNone/>
            </a:pPr>
            <a:r>
              <a:rPr lang="en-GB" dirty="0"/>
              <a:t> </a:t>
            </a:r>
          </a:p>
        </p:txBody>
      </p:sp>
    </p:spTree>
    <p:extLst>
      <p:ext uri="{BB962C8B-B14F-4D97-AF65-F5344CB8AC3E}">
        <p14:creationId xmlns:p14="http://schemas.microsoft.com/office/powerpoint/2010/main" val="1368162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0C7ECE5-D29C-4462-8EB0-177113CD4A52}"/>
              </a:ext>
            </a:extLst>
          </p:cNvPr>
          <p:cNvSpPr>
            <a:spLocks noGrp="1"/>
          </p:cNvSpPr>
          <p:nvPr>
            <p:ph type="title"/>
          </p:nvPr>
        </p:nvSpPr>
        <p:spPr>
          <a:xfrm>
            <a:off x="755576" y="843557"/>
            <a:ext cx="7931224" cy="857250"/>
          </a:xfrm>
        </p:spPr>
        <p:txBody>
          <a:bodyPr anchor="ctr">
            <a:normAutofit/>
          </a:bodyPr>
          <a:lstStyle/>
          <a:p>
            <a:pPr>
              <a:lnSpc>
                <a:spcPct val="90000"/>
              </a:lnSpc>
            </a:pPr>
            <a:r>
              <a:rPr lang="en-US" sz="2800"/>
              <a:t>www.ombudsman.org.uk/complaint-standards</a:t>
            </a:r>
          </a:p>
        </p:txBody>
      </p:sp>
      <p:pic>
        <p:nvPicPr>
          <p:cNvPr id="2" name="Picture 1">
            <a:extLst>
              <a:ext uri="{FF2B5EF4-FFF2-40B4-BE49-F238E27FC236}">
                <a16:creationId xmlns:a16="http://schemas.microsoft.com/office/drawing/2014/main" id="{BE184EB4-0B3C-42C2-85AA-C2A9BDF29125}"/>
              </a:ext>
            </a:extLst>
          </p:cNvPr>
          <p:cNvPicPr>
            <a:picLocks noChangeAspect="1"/>
          </p:cNvPicPr>
          <p:nvPr/>
        </p:nvPicPr>
        <p:blipFill>
          <a:blip r:embed="rId2"/>
          <a:stretch>
            <a:fillRect/>
          </a:stretch>
        </p:blipFill>
        <p:spPr>
          <a:xfrm>
            <a:off x="889572" y="1851670"/>
            <a:ext cx="7663232" cy="20882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08361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07B0A-A151-4204-9FCE-86AA4B61C46A}"/>
              </a:ext>
            </a:extLst>
          </p:cNvPr>
          <p:cNvSpPr>
            <a:spLocks noGrp="1"/>
          </p:cNvSpPr>
          <p:nvPr>
            <p:ph type="title"/>
          </p:nvPr>
        </p:nvSpPr>
        <p:spPr>
          <a:xfrm>
            <a:off x="557213" y="185738"/>
            <a:ext cx="8129587" cy="1017835"/>
          </a:xfrm>
        </p:spPr>
        <p:txBody>
          <a:bodyPr/>
          <a:lstStyle/>
          <a:p>
            <a:r>
              <a:rPr lang="en-GB" dirty="0"/>
              <a:t> </a:t>
            </a:r>
          </a:p>
        </p:txBody>
      </p:sp>
      <p:sp>
        <p:nvSpPr>
          <p:cNvPr id="3" name="Text Placeholder 2">
            <a:extLst>
              <a:ext uri="{FF2B5EF4-FFF2-40B4-BE49-F238E27FC236}">
                <a16:creationId xmlns:a16="http://schemas.microsoft.com/office/drawing/2014/main" id="{3DFDE71A-3291-48F4-B5E7-82C479E44FBF}"/>
              </a:ext>
            </a:extLst>
          </p:cNvPr>
          <p:cNvSpPr>
            <a:spLocks noGrp="1"/>
          </p:cNvSpPr>
          <p:nvPr>
            <p:ph type="body" sz="quarter" idx="13"/>
          </p:nvPr>
        </p:nvSpPr>
        <p:spPr>
          <a:xfrm>
            <a:off x="755650" y="1121568"/>
            <a:ext cx="6616700" cy="3286125"/>
          </a:xfrm>
        </p:spPr>
        <p:txBody>
          <a:bodyPr/>
          <a:lstStyle/>
          <a:p>
            <a:pPr marL="0" indent="0">
              <a:buNone/>
            </a:pPr>
            <a:r>
              <a:rPr lang="en-GB" dirty="0"/>
              <a:t>    </a:t>
            </a:r>
          </a:p>
        </p:txBody>
      </p:sp>
      <p:pic>
        <p:nvPicPr>
          <p:cNvPr id="4" name="Picture 3">
            <a:extLst>
              <a:ext uri="{FF2B5EF4-FFF2-40B4-BE49-F238E27FC236}">
                <a16:creationId xmlns:a16="http://schemas.microsoft.com/office/drawing/2014/main" id="{C25884CF-DDE3-456C-8BD9-CEFD3484940C}"/>
              </a:ext>
            </a:extLst>
          </p:cNvPr>
          <p:cNvPicPr>
            <a:picLocks noChangeAspect="1"/>
          </p:cNvPicPr>
          <p:nvPr/>
        </p:nvPicPr>
        <p:blipFill>
          <a:blip r:embed="rId3"/>
          <a:stretch>
            <a:fillRect/>
          </a:stretch>
        </p:blipFill>
        <p:spPr>
          <a:xfrm>
            <a:off x="755650" y="78581"/>
            <a:ext cx="6380956" cy="5000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05982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5" y="646113"/>
            <a:ext cx="8199312" cy="857250"/>
          </a:xfrm>
        </p:spPr>
        <p:txBody>
          <a:bodyPr>
            <a:noAutofit/>
          </a:bodyPr>
          <a:lstStyle/>
          <a:p>
            <a:r>
              <a:rPr lang="en-GB" sz="6000" dirty="0"/>
              <a:t>Thank you</a:t>
            </a:r>
          </a:p>
        </p:txBody>
      </p:sp>
      <p:grpSp>
        <p:nvGrpSpPr>
          <p:cNvPr id="3" name="Group 2"/>
          <p:cNvGrpSpPr/>
          <p:nvPr/>
        </p:nvGrpSpPr>
        <p:grpSpPr>
          <a:xfrm>
            <a:off x="827584" y="2052384"/>
            <a:ext cx="4248471" cy="2218004"/>
            <a:chOff x="4857881" y="1511081"/>
            <a:chExt cx="4248471" cy="2047559"/>
          </a:xfrm>
        </p:grpSpPr>
        <p:sp>
          <p:nvSpPr>
            <p:cNvPr id="4" name="Rounded Rectangle 3"/>
            <p:cNvSpPr/>
            <p:nvPr/>
          </p:nvSpPr>
          <p:spPr>
            <a:xfrm>
              <a:off x="4857881" y="1573766"/>
              <a:ext cx="428628" cy="428628"/>
            </a:xfrm>
            <a:prstGeom prst="roundRect">
              <a:avLst>
                <a:gd name="adj" fmla="val 55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schemeClr val="tx1"/>
                </a:solidFill>
                <a:latin typeface="Trebuchet MS" panose="020B0603020202020204" pitchFamily="34" charset="0"/>
              </a:endParaRPr>
            </a:p>
          </p:txBody>
        </p:sp>
        <p:sp>
          <p:nvSpPr>
            <p:cNvPr id="5" name="TextBox 4"/>
            <p:cNvSpPr txBox="1"/>
            <p:nvPr/>
          </p:nvSpPr>
          <p:spPr>
            <a:xfrm>
              <a:off x="5317937" y="1511081"/>
              <a:ext cx="3572391" cy="553998"/>
            </a:xfrm>
            <a:prstGeom prst="rect">
              <a:avLst/>
            </a:prstGeom>
            <a:noFill/>
          </p:spPr>
          <p:txBody>
            <a:bodyPr wrap="square" rtlCol="0">
              <a:spAutoFit/>
            </a:bodyPr>
            <a:lstStyle/>
            <a:p>
              <a:r>
                <a:rPr lang="en-GB" sz="1600" b="1" dirty="0">
                  <a:latin typeface="Trebuchet MS" panose="020B0603020202020204" pitchFamily="34" charset="0"/>
                </a:rPr>
                <a:t>Website</a:t>
              </a:r>
              <a:endParaRPr lang="id-ID" sz="1400">
                <a:latin typeface="Trebuchet MS" panose="020B0603020202020204" pitchFamily="34" charset="0"/>
              </a:endParaRPr>
            </a:p>
            <a:p>
              <a:r>
                <a:rPr lang="id-ID" sz="1400">
                  <a:latin typeface="Trebuchet MS" panose="020B0603020202020204" pitchFamily="34" charset="0"/>
                </a:rPr>
                <a:t>www.ombudsman.org.uk</a:t>
              </a:r>
            </a:p>
          </p:txBody>
        </p:sp>
        <p:sp>
          <p:nvSpPr>
            <p:cNvPr id="6" name="Freeform 83"/>
            <p:cNvSpPr>
              <a:spLocks noEditPoints="1"/>
            </p:cNvSpPr>
            <p:nvPr/>
          </p:nvSpPr>
          <p:spPr bwMode="auto">
            <a:xfrm>
              <a:off x="4962657" y="1669017"/>
              <a:ext cx="222485" cy="222485"/>
            </a:xfrm>
            <a:custGeom>
              <a:avLst/>
              <a:gdLst/>
              <a:ahLst/>
              <a:cxnLst>
                <a:cxn ang="0">
                  <a:pos x="64" y="128"/>
                </a:cxn>
                <a:cxn ang="0">
                  <a:pos x="128" y="66"/>
                </a:cxn>
                <a:cxn ang="0">
                  <a:pos x="128" y="64"/>
                </a:cxn>
                <a:cxn ang="0">
                  <a:pos x="0" y="64"/>
                </a:cxn>
                <a:cxn ang="0">
                  <a:pos x="0" y="66"/>
                </a:cxn>
                <a:cxn ang="0">
                  <a:pos x="100" y="91"/>
                </a:cxn>
                <a:cxn ang="0">
                  <a:pos x="84" y="68"/>
                </a:cxn>
                <a:cxn ang="0">
                  <a:pos x="100" y="91"/>
                </a:cxn>
                <a:cxn ang="0">
                  <a:pos x="124" y="68"/>
                </a:cxn>
                <a:cxn ang="0">
                  <a:pos x="103" y="93"/>
                </a:cxn>
                <a:cxn ang="0">
                  <a:pos x="50" y="89"/>
                </a:cxn>
                <a:cxn ang="0">
                  <a:pos x="78" y="89"/>
                </a:cxn>
                <a:cxn ang="0">
                  <a:pos x="50" y="89"/>
                </a:cxn>
                <a:cxn ang="0">
                  <a:pos x="30" y="95"/>
                </a:cxn>
                <a:cxn ang="0">
                  <a:pos x="56" y="123"/>
                </a:cxn>
                <a:cxn ang="0">
                  <a:pos x="64" y="44"/>
                </a:cxn>
                <a:cxn ang="0">
                  <a:pos x="80" y="64"/>
                </a:cxn>
                <a:cxn ang="0">
                  <a:pos x="49" y="43"/>
                </a:cxn>
                <a:cxn ang="0">
                  <a:pos x="79" y="85"/>
                </a:cxn>
                <a:cxn ang="0">
                  <a:pos x="49" y="85"/>
                </a:cxn>
                <a:cxn ang="0">
                  <a:pos x="80" y="68"/>
                </a:cxn>
                <a:cxn ang="0">
                  <a:pos x="98" y="95"/>
                </a:cxn>
                <a:cxn ang="0">
                  <a:pos x="82" y="90"/>
                </a:cxn>
                <a:cxn ang="0">
                  <a:pos x="83" y="42"/>
                </a:cxn>
                <a:cxn ang="0">
                  <a:pos x="104" y="64"/>
                </a:cxn>
                <a:cxn ang="0">
                  <a:pos x="82" y="38"/>
                </a:cxn>
                <a:cxn ang="0">
                  <a:pos x="98" y="33"/>
                </a:cxn>
                <a:cxn ang="0">
                  <a:pos x="78" y="39"/>
                </a:cxn>
                <a:cxn ang="0">
                  <a:pos x="50" y="39"/>
                </a:cxn>
                <a:cxn ang="0">
                  <a:pos x="78" y="39"/>
                </a:cxn>
                <a:cxn ang="0">
                  <a:pos x="30" y="33"/>
                </a:cxn>
                <a:cxn ang="0">
                  <a:pos x="46" y="38"/>
                </a:cxn>
                <a:cxn ang="0">
                  <a:pos x="44" y="64"/>
                </a:cxn>
                <a:cxn ang="0">
                  <a:pos x="28" y="37"/>
                </a:cxn>
                <a:cxn ang="0">
                  <a:pos x="44" y="68"/>
                </a:cxn>
                <a:cxn ang="0">
                  <a:pos x="28" y="91"/>
                </a:cxn>
                <a:cxn ang="0">
                  <a:pos x="44" y="68"/>
                </a:cxn>
                <a:cxn ang="0">
                  <a:pos x="15" y="98"/>
                </a:cxn>
                <a:cxn ang="0">
                  <a:pos x="20" y="68"/>
                </a:cxn>
                <a:cxn ang="0">
                  <a:pos x="17" y="102"/>
                </a:cxn>
                <a:cxn ang="0">
                  <a:pos x="43" y="120"/>
                </a:cxn>
                <a:cxn ang="0">
                  <a:pos x="85" y="120"/>
                </a:cxn>
                <a:cxn ang="0">
                  <a:pos x="111" y="102"/>
                </a:cxn>
                <a:cxn ang="0">
                  <a:pos x="108" y="64"/>
                </a:cxn>
                <a:cxn ang="0">
                  <a:pos x="113" y="30"/>
                </a:cxn>
                <a:cxn ang="0">
                  <a:pos x="108" y="64"/>
                </a:cxn>
                <a:cxn ang="0">
                  <a:pos x="102" y="32"/>
                </a:cxn>
                <a:cxn ang="0">
                  <a:pos x="111" y="26"/>
                </a:cxn>
                <a:cxn ang="0">
                  <a:pos x="26" y="32"/>
                </a:cxn>
                <a:cxn ang="0">
                  <a:pos x="43" y="8"/>
                </a:cxn>
                <a:cxn ang="0">
                  <a:pos x="25" y="35"/>
                </a:cxn>
                <a:cxn ang="0">
                  <a:pos x="4" y="64"/>
                </a:cxn>
              </a:cxnLst>
              <a:rect l="0" t="0" r="r" b="b"/>
              <a:pathLst>
                <a:path w="128" h="128">
                  <a:moveTo>
                    <a:pt x="0" y="67"/>
                  </a:moveTo>
                  <a:cubicBezTo>
                    <a:pt x="2" y="101"/>
                    <a:pt x="30" y="128"/>
                    <a:pt x="64" y="128"/>
                  </a:cubicBezTo>
                  <a:cubicBezTo>
                    <a:pt x="98" y="128"/>
                    <a:pt x="126" y="101"/>
                    <a:pt x="128" y="67"/>
                  </a:cubicBezTo>
                  <a:cubicBezTo>
                    <a:pt x="128" y="66"/>
                    <a:pt x="128" y="66"/>
                    <a:pt x="128" y="66"/>
                  </a:cubicBezTo>
                  <a:cubicBezTo>
                    <a:pt x="128" y="66"/>
                    <a:pt x="128" y="66"/>
                    <a:pt x="128" y="66"/>
                  </a:cubicBezTo>
                  <a:cubicBezTo>
                    <a:pt x="128" y="65"/>
                    <a:pt x="128" y="65"/>
                    <a:pt x="128" y="64"/>
                  </a:cubicBezTo>
                  <a:cubicBezTo>
                    <a:pt x="128" y="29"/>
                    <a:pt x="99" y="0"/>
                    <a:pt x="64" y="0"/>
                  </a:cubicBezTo>
                  <a:cubicBezTo>
                    <a:pt x="29" y="0"/>
                    <a:pt x="0" y="29"/>
                    <a:pt x="0" y="64"/>
                  </a:cubicBezTo>
                  <a:cubicBezTo>
                    <a:pt x="0" y="65"/>
                    <a:pt x="0" y="65"/>
                    <a:pt x="0" y="66"/>
                  </a:cubicBezTo>
                  <a:cubicBezTo>
                    <a:pt x="0" y="66"/>
                    <a:pt x="0" y="66"/>
                    <a:pt x="0" y="66"/>
                  </a:cubicBezTo>
                  <a:cubicBezTo>
                    <a:pt x="0" y="66"/>
                    <a:pt x="0" y="66"/>
                    <a:pt x="0" y="67"/>
                  </a:cubicBezTo>
                  <a:close/>
                  <a:moveTo>
                    <a:pt x="100" y="91"/>
                  </a:moveTo>
                  <a:cubicBezTo>
                    <a:pt x="94" y="89"/>
                    <a:pt x="89" y="87"/>
                    <a:pt x="83" y="86"/>
                  </a:cubicBezTo>
                  <a:cubicBezTo>
                    <a:pt x="83" y="80"/>
                    <a:pt x="84" y="74"/>
                    <a:pt x="84" y="68"/>
                  </a:cubicBezTo>
                  <a:cubicBezTo>
                    <a:pt x="104" y="68"/>
                    <a:pt x="104" y="68"/>
                    <a:pt x="104" y="68"/>
                  </a:cubicBezTo>
                  <a:cubicBezTo>
                    <a:pt x="104" y="76"/>
                    <a:pt x="102" y="84"/>
                    <a:pt x="100" y="91"/>
                  </a:cubicBezTo>
                  <a:close/>
                  <a:moveTo>
                    <a:pt x="108" y="68"/>
                  </a:moveTo>
                  <a:cubicBezTo>
                    <a:pt x="124" y="68"/>
                    <a:pt x="124" y="68"/>
                    <a:pt x="124" y="68"/>
                  </a:cubicBezTo>
                  <a:cubicBezTo>
                    <a:pt x="123" y="79"/>
                    <a:pt x="119" y="90"/>
                    <a:pt x="113" y="98"/>
                  </a:cubicBezTo>
                  <a:cubicBezTo>
                    <a:pt x="110" y="96"/>
                    <a:pt x="107" y="94"/>
                    <a:pt x="103" y="93"/>
                  </a:cubicBezTo>
                  <a:cubicBezTo>
                    <a:pt x="106" y="85"/>
                    <a:pt x="107" y="77"/>
                    <a:pt x="108" y="68"/>
                  </a:cubicBezTo>
                  <a:close/>
                  <a:moveTo>
                    <a:pt x="50" y="89"/>
                  </a:moveTo>
                  <a:cubicBezTo>
                    <a:pt x="54" y="88"/>
                    <a:pt x="59" y="88"/>
                    <a:pt x="64" y="88"/>
                  </a:cubicBezTo>
                  <a:cubicBezTo>
                    <a:pt x="69" y="88"/>
                    <a:pt x="74" y="88"/>
                    <a:pt x="78" y="89"/>
                  </a:cubicBezTo>
                  <a:cubicBezTo>
                    <a:pt x="76" y="110"/>
                    <a:pt x="70" y="124"/>
                    <a:pt x="64" y="124"/>
                  </a:cubicBezTo>
                  <a:cubicBezTo>
                    <a:pt x="58" y="124"/>
                    <a:pt x="52" y="110"/>
                    <a:pt x="50" y="89"/>
                  </a:cubicBezTo>
                  <a:close/>
                  <a:moveTo>
                    <a:pt x="56" y="123"/>
                  </a:moveTo>
                  <a:cubicBezTo>
                    <a:pt x="45" y="119"/>
                    <a:pt x="35" y="109"/>
                    <a:pt x="30" y="95"/>
                  </a:cubicBezTo>
                  <a:cubicBezTo>
                    <a:pt x="35" y="93"/>
                    <a:pt x="40" y="91"/>
                    <a:pt x="46" y="90"/>
                  </a:cubicBezTo>
                  <a:cubicBezTo>
                    <a:pt x="48" y="104"/>
                    <a:pt x="51" y="116"/>
                    <a:pt x="56" y="123"/>
                  </a:cubicBezTo>
                  <a:close/>
                  <a:moveTo>
                    <a:pt x="49" y="43"/>
                  </a:moveTo>
                  <a:cubicBezTo>
                    <a:pt x="54" y="44"/>
                    <a:pt x="59" y="44"/>
                    <a:pt x="64" y="44"/>
                  </a:cubicBezTo>
                  <a:cubicBezTo>
                    <a:pt x="69" y="44"/>
                    <a:pt x="74" y="44"/>
                    <a:pt x="79" y="43"/>
                  </a:cubicBezTo>
                  <a:cubicBezTo>
                    <a:pt x="80" y="49"/>
                    <a:pt x="80" y="56"/>
                    <a:pt x="80" y="64"/>
                  </a:cubicBezTo>
                  <a:cubicBezTo>
                    <a:pt x="48" y="64"/>
                    <a:pt x="48" y="64"/>
                    <a:pt x="48" y="64"/>
                  </a:cubicBezTo>
                  <a:cubicBezTo>
                    <a:pt x="48" y="56"/>
                    <a:pt x="48" y="49"/>
                    <a:pt x="49" y="43"/>
                  </a:cubicBezTo>
                  <a:close/>
                  <a:moveTo>
                    <a:pt x="80" y="68"/>
                  </a:moveTo>
                  <a:cubicBezTo>
                    <a:pt x="80" y="74"/>
                    <a:pt x="79" y="80"/>
                    <a:pt x="79" y="85"/>
                  </a:cubicBezTo>
                  <a:cubicBezTo>
                    <a:pt x="74" y="84"/>
                    <a:pt x="69" y="84"/>
                    <a:pt x="64" y="84"/>
                  </a:cubicBezTo>
                  <a:cubicBezTo>
                    <a:pt x="59" y="84"/>
                    <a:pt x="54" y="84"/>
                    <a:pt x="49" y="85"/>
                  </a:cubicBezTo>
                  <a:cubicBezTo>
                    <a:pt x="49" y="80"/>
                    <a:pt x="48" y="74"/>
                    <a:pt x="48" y="68"/>
                  </a:cubicBezTo>
                  <a:lnTo>
                    <a:pt x="80" y="68"/>
                  </a:lnTo>
                  <a:close/>
                  <a:moveTo>
                    <a:pt x="82" y="90"/>
                  </a:moveTo>
                  <a:cubicBezTo>
                    <a:pt x="88" y="91"/>
                    <a:pt x="93" y="93"/>
                    <a:pt x="98" y="95"/>
                  </a:cubicBezTo>
                  <a:cubicBezTo>
                    <a:pt x="93" y="109"/>
                    <a:pt x="83" y="119"/>
                    <a:pt x="72" y="123"/>
                  </a:cubicBezTo>
                  <a:cubicBezTo>
                    <a:pt x="77" y="116"/>
                    <a:pt x="80" y="104"/>
                    <a:pt x="82" y="90"/>
                  </a:cubicBezTo>
                  <a:close/>
                  <a:moveTo>
                    <a:pt x="84" y="64"/>
                  </a:moveTo>
                  <a:cubicBezTo>
                    <a:pt x="84" y="57"/>
                    <a:pt x="84" y="49"/>
                    <a:pt x="83" y="42"/>
                  </a:cubicBezTo>
                  <a:cubicBezTo>
                    <a:pt x="89" y="41"/>
                    <a:pt x="94" y="39"/>
                    <a:pt x="100" y="37"/>
                  </a:cubicBezTo>
                  <a:cubicBezTo>
                    <a:pt x="102" y="45"/>
                    <a:pt x="104" y="54"/>
                    <a:pt x="104" y="64"/>
                  </a:cubicBezTo>
                  <a:lnTo>
                    <a:pt x="84" y="64"/>
                  </a:lnTo>
                  <a:close/>
                  <a:moveTo>
                    <a:pt x="82" y="38"/>
                  </a:moveTo>
                  <a:cubicBezTo>
                    <a:pt x="80" y="24"/>
                    <a:pt x="77" y="12"/>
                    <a:pt x="72" y="5"/>
                  </a:cubicBezTo>
                  <a:cubicBezTo>
                    <a:pt x="83" y="9"/>
                    <a:pt x="93" y="19"/>
                    <a:pt x="98" y="33"/>
                  </a:cubicBezTo>
                  <a:cubicBezTo>
                    <a:pt x="93" y="35"/>
                    <a:pt x="88" y="37"/>
                    <a:pt x="82" y="38"/>
                  </a:cubicBezTo>
                  <a:close/>
                  <a:moveTo>
                    <a:pt x="78" y="39"/>
                  </a:moveTo>
                  <a:cubicBezTo>
                    <a:pt x="74" y="40"/>
                    <a:pt x="69" y="40"/>
                    <a:pt x="64" y="40"/>
                  </a:cubicBezTo>
                  <a:cubicBezTo>
                    <a:pt x="59" y="40"/>
                    <a:pt x="54" y="40"/>
                    <a:pt x="50" y="39"/>
                  </a:cubicBezTo>
                  <a:cubicBezTo>
                    <a:pt x="52" y="18"/>
                    <a:pt x="58" y="4"/>
                    <a:pt x="64" y="4"/>
                  </a:cubicBezTo>
                  <a:cubicBezTo>
                    <a:pt x="70" y="4"/>
                    <a:pt x="76" y="18"/>
                    <a:pt x="78" y="39"/>
                  </a:cubicBezTo>
                  <a:close/>
                  <a:moveTo>
                    <a:pt x="46" y="38"/>
                  </a:moveTo>
                  <a:cubicBezTo>
                    <a:pt x="40" y="37"/>
                    <a:pt x="35" y="35"/>
                    <a:pt x="30" y="33"/>
                  </a:cubicBezTo>
                  <a:cubicBezTo>
                    <a:pt x="35" y="19"/>
                    <a:pt x="45" y="9"/>
                    <a:pt x="56" y="5"/>
                  </a:cubicBezTo>
                  <a:cubicBezTo>
                    <a:pt x="51" y="12"/>
                    <a:pt x="48" y="24"/>
                    <a:pt x="46" y="38"/>
                  </a:cubicBezTo>
                  <a:close/>
                  <a:moveTo>
                    <a:pt x="45" y="42"/>
                  </a:moveTo>
                  <a:cubicBezTo>
                    <a:pt x="44" y="49"/>
                    <a:pt x="44" y="57"/>
                    <a:pt x="44" y="64"/>
                  </a:cubicBezTo>
                  <a:cubicBezTo>
                    <a:pt x="24" y="64"/>
                    <a:pt x="24" y="64"/>
                    <a:pt x="24" y="64"/>
                  </a:cubicBezTo>
                  <a:cubicBezTo>
                    <a:pt x="24" y="54"/>
                    <a:pt x="26" y="45"/>
                    <a:pt x="28" y="37"/>
                  </a:cubicBezTo>
                  <a:cubicBezTo>
                    <a:pt x="34" y="39"/>
                    <a:pt x="39" y="41"/>
                    <a:pt x="45" y="42"/>
                  </a:cubicBezTo>
                  <a:close/>
                  <a:moveTo>
                    <a:pt x="44" y="68"/>
                  </a:moveTo>
                  <a:cubicBezTo>
                    <a:pt x="44" y="74"/>
                    <a:pt x="45" y="80"/>
                    <a:pt x="45" y="86"/>
                  </a:cubicBezTo>
                  <a:cubicBezTo>
                    <a:pt x="39" y="87"/>
                    <a:pt x="34" y="89"/>
                    <a:pt x="28" y="91"/>
                  </a:cubicBezTo>
                  <a:cubicBezTo>
                    <a:pt x="26" y="84"/>
                    <a:pt x="25" y="76"/>
                    <a:pt x="24" y="68"/>
                  </a:cubicBezTo>
                  <a:lnTo>
                    <a:pt x="44" y="68"/>
                  </a:lnTo>
                  <a:close/>
                  <a:moveTo>
                    <a:pt x="25" y="93"/>
                  </a:moveTo>
                  <a:cubicBezTo>
                    <a:pt x="21" y="94"/>
                    <a:pt x="18" y="96"/>
                    <a:pt x="15" y="98"/>
                  </a:cubicBezTo>
                  <a:cubicBezTo>
                    <a:pt x="9" y="90"/>
                    <a:pt x="5" y="79"/>
                    <a:pt x="4" y="68"/>
                  </a:cubicBezTo>
                  <a:cubicBezTo>
                    <a:pt x="20" y="68"/>
                    <a:pt x="20" y="68"/>
                    <a:pt x="20" y="68"/>
                  </a:cubicBezTo>
                  <a:cubicBezTo>
                    <a:pt x="21" y="77"/>
                    <a:pt x="22" y="85"/>
                    <a:pt x="25" y="93"/>
                  </a:cubicBezTo>
                  <a:close/>
                  <a:moveTo>
                    <a:pt x="17" y="102"/>
                  </a:moveTo>
                  <a:cubicBezTo>
                    <a:pt x="20" y="100"/>
                    <a:pt x="23" y="98"/>
                    <a:pt x="26" y="96"/>
                  </a:cubicBezTo>
                  <a:cubicBezTo>
                    <a:pt x="30" y="106"/>
                    <a:pt x="36" y="114"/>
                    <a:pt x="43" y="120"/>
                  </a:cubicBezTo>
                  <a:cubicBezTo>
                    <a:pt x="33" y="116"/>
                    <a:pt x="24" y="110"/>
                    <a:pt x="17" y="102"/>
                  </a:cubicBezTo>
                  <a:close/>
                  <a:moveTo>
                    <a:pt x="85" y="120"/>
                  </a:moveTo>
                  <a:cubicBezTo>
                    <a:pt x="92" y="114"/>
                    <a:pt x="98" y="106"/>
                    <a:pt x="102" y="96"/>
                  </a:cubicBezTo>
                  <a:cubicBezTo>
                    <a:pt x="105" y="98"/>
                    <a:pt x="108" y="100"/>
                    <a:pt x="111" y="102"/>
                  </a:cubicBezTo>
                  <a:cubicBezTo>
                    <a:pt x="104" y="110"/>
                    <a:pt x="95" y="116"/>
                    <a:pt x="85" y="120"/>
                  </a:cubicBezTo>
                  <a:close/>
                  <a:moveTo>
                    <a:pt x="108" y="64"/>
                  </a:moveTo>
                  <a:cubicBezTo>
                    <a:pt x="108" y="54"/>
                    <a:pt x="106" y="44"/>
                    <a:pt x="103" y="35"/>
                  </a:cubicBezTo>
                  <a:cubicBezTo>
                    <a:pt x="107" y="34"/>
                    <a:pt x="110" y="32"/>
                    <a:pt x="113" y="30"/>
                  </a:cubicBezTo>
                  <a:cubicBezTo>
                    <a:pt x="120" y="39"/>
                    <a:pt x="124" y="51"/>
                    <a:pt x="124" y="64"/>
                  </a:cubicBezTo>
                  <a:lnTo>
                    <a:pt x="108" y="64"/>
                  </a:lnTo>
                  <a:close/>
                  <a:moveTo>
                    <a:pt x="111" y="26"/>
                  </a:moveTo>
                  <a:cubicBezTo>
                    <a:pt x="108" y="28"/>
                    <a:pt x="105" y="30"/>
                    <a:pt x="102" y="32"/>
                  </a:cubicBezTo>
                  <a:cubicBezTo>
                    <a:pt x="98" y="22"/>
                    <a:pt x="92" y="14"/>
                    <a:pt x="85" y="8"/>
                  </a:cubicBezTo>
                  <a:cubicBezTo>
                    <a:pt x="95" y="12"/>
                    <a:pt x="104" y="18"/>
                    <a:pt x="111" y="26"/>
                  </a:cubicBezTo>
                  <a:close/>
                  <a:moveTo>
                    <a:pt x="43" y="8"/>
                  </a:moveTo>
                  <a:cubicBezTo>
                    <a:pt x="36" y="14"/>
                    <a:pt x="30" y="22"/>
                    <a:pt x="26" y="32"/>
                  </a:cubicBezTo>
                  <a:cubicBezTo>
                    <a:pt x="23" y="30"/>
                    <a:pt x="20" y="28"/>
                    <a:pt x="17" y="26"/>
                  </a:cubicBezTo>
                  <a:cubicBezTo>
                    <a:pt x="24" y="18"/>
                    <a:pt x="33" y="12"/>
                    <a:pt x="43" y="8"/>
                  </a:cubicBezTo>
                  <a:close/>
                  <a:moveTo>
                    <a:pt x="15" y="30"/>
                  </a:moveTo>
                  <a:cubicBezTo>
                    <a:pt x="18" y="32"/>
                    <a:pt x="21" y="34"/>
                    <a:pt x="25" y="35"/>
                  </a:cubicBezTo>
                  <a:cubicBezTo>
                    <a:pt x="22" y="44"/>
                    <a:pt x="20" y="54"/>
                    <a:pt x="20" y="64"/>
                  </a:cubicBezTo>
                  <a:cubicBezTo>
                    <a:pt x="4" y="64"/>
                    <a:pt x="4" y="64"/>
                    <a:pt x="4" y="64"/>
                  </a:cubicBezTo>
                  <a:cubicBezTo>
                    <a:pt x="4" y="51"/>
                    <a:pt x="8" y="39"/>
                    <a:pt x="15" y="30"/>
                  </a:cubicBezTo>
                  <a:close/>
                </a:path>
              </a:pathLst>
            </a:custGeom>
            <a:solidFill>
              <a:schemeClr val="bg1"/>
            </a:solidFill>
            <a:ln w="12700">
              <a:noFill/>
              <a:round/>
              <a:headEnd/>
              <a:tailEnd/>
            </a:ln>
          </p:spPr>
          <p:txBody>
            <a:bodyPr vert="horz" wrap="square" lIns="91440" tIns="45720" rIns="91440" bIns="45720" numCol="1" anchor="t" anchorCtr="0" compatLnSpc="1">
              <a:prstTxWarp prst="textNoShape">
                <a:avLst/>
              </a:prstTxWarp>
            </a:bodyPr>
            <a:lstStyle/>
            <a:p>
              <a:endParaRPr lang="id-ID" sz="3200">
                <a:latin typeface="Trebuchet MS" panose="020B0603020202020204" pitchFamily="34" charset="0"/>
              </a:endParaRPr>
            </a:p>
          </p:txBody>
        </p:sp>
        <p:sp>
          <p:nvSpPr>
            <p:cNvPr id="7" name="Rounded Rectangle 6"/>
            <p:cNvSpPr/>
            <p:nvPr/>
          </p:nvSpPr>
          <p:spPr>
            <a:xfrm>
              <a:off x="4857881" y="3109900"/>
              <a:ext cx="428628" cy="428628"/>
            </a:xfrm>
            <a:prstGeom prst="roundRect">
              <a:avLst>
                <a:gd name="adj" fmla="val 4534"/>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schemeClr val="tx1"/>
                </a:solidFill>
                <a:latin typeface="Trebuchet MS" panose="020B0603020202020204" pitchFamily="34" charset="0"/>
              </a:endParaRPr>
            </a:p>
          </p:txBody>
        </p:sp>
        <p:sp>
          <p:nvSpPr>
            <p:cNvPr id="17" name="Freeform 353"/>
            <p:cNvSpPr>
              <a:spLocks noEditPoints="1"/>
            </p:cNvSpPr>
            <p:nvPr/>
          </p:nvSpPr>
          <p:spPr bwMode="auto">
            <a:xfrm>
              <a:off x="4974426" y="3218995"/>
              <a:ext cx="198946" cy="167775"/>
            </a:xfrm>
            <a:custGeom>
              <a:avLst/>
              <a:gdLst/>
              <a:ahLst/>
              <a:cxnLst>
                <a:cxn ang="0">
                  <a:pos x="80" y="2"/>
                </a:cxn>
                <a:cxn ang="0">
                  <a:pos x="72" y="2"/>
                </a:cxn>
                <a:cxn ang="0">
                  <a:pos x="1" y="44"/>
                </a:cxn>
                <a:cxn ang="0">
                  <a:pos x="0" y="46"/>
                </a:cxn>
                <a:cxn ang="0">
                  <a:pos x="0" y="122"/>
                </a:cxn>
                <a:cxn ang="0">
                  <a:pos x="6" y="128"/>
                </a:cxn>
                <a:cxn ang="0">
                  <a:pos x="146" y="128"/>
                </a:cxn>
                <a:cxn ang="0">
                  <a:pos x="152" y="122"/>
                </a:cxn>
                <a:cxn ang="0">
                  <a:pos x="152" y="46"/>
                </a:cxn>
                <a:cxn ang="0">
                  <a:pos x="151" y="44"/>
                </a:cxn>
                <a:cxn ang="0">
                  <a:pos x="80" y="2"/>
                </a:cxn>
                <a:cxn ang="0">
                  <a:pos x="74" y="5"/>
                </a:cxn>
                <a:cxn ang="0">
                  <a:pos x="74" y="5"/>
                </a:cxn>
                <a:cxn ang="0">
                  <a:pos x="76" y="4"/>
                </a:cxn>
                <a:cxn ang="0">
                  <a:pos x="78" y="5"/>
                </a:cxn>
                <a:cxn ang="0">
                  <a:pos x="78" y="5"/>
                </a:cxn>
                <a:cxn ang="0">
                  <a:pos x="147" y="47"/>
                </a:cxn>
                <a:cxn ang="0">
                  <a:pos x="97" y="76"/>
                </a:cxn>
                <a:cxn ang="0">
                  <a:pos x="96" y="79"/>
                </a:cxn>
                <a:cxn ang="0">
                  <a:pos x="98" y="80"/>
                </a:cxn>
                <a:cxn ang="0">
                  <a:pos x="99" y="80"/>
                </a:cxn>
                <a:cxn ang="0">
                  <a:pos x="148" y="51"/>
                </a:cxn>
                <a:cxn ang="0">
                  <a:pos x="148" y="122"/>
                </a:cxn>
                <a:cxn ang="0">
                  <a:pos x="80" y="77"/>
                </a:cxn>
                <a:cxn ang="0">
                  <a:pos x="72" y="76"/>
                </a:cxn>
                <a:cxn ang="0">
                  <a:pos x="4" y="122"/>
                </a:cxn>
                <a:cxn ang="0">
                  <a:pos x="4" y="51"/>
                </a:cxn>
                <a:cxn ang="0">
                  <a:pos x="53" y="80"/>
                </a:cxn>
                <a:cxn ang="0">
                  <a:pos x="54" y="80"/>
                </a:cxn>
                <a:cxn ang="0">
                  <a:pos x="56" y="79"/>
                </a:cxn>
                <a:cxn ang="0">
                  <a:pos x="55" y="76"/>
                </a:cxn>
                <a:cxn ang="0">
                  <a:pos x="5" y="47"/>
                </a:cxn>
                <a:cxn ang="0">
                  <a:pos x="74" y="5"/>
                </a:cxn>
                <a:cxn ang="0">
                  <a:pos x="144" y="124"/>
                </a:cxn>
                <a:cxn ang="0">
                  <a:pos x="8" y="124"/>
                </a:cxn>
                <a:cxn ang="0">
                  <a:pos x="74" y="80"/>
                </a:cxn>
                <a:cxn ang="0">
                  <a:pos x="78" y="80"/>
                </a:cxn>
                <a:cxn ang="0">
                  <a:pos x="144" y="124"/>
                </a:cxn>
              </a:cxnLst>
              <a:rect l="0" t="0" r="r" b="b"/>
              <a:pathLst>
                <a:path w="152" h="128">
                  <a:moveTo>
                    <a:pt x="80" y="2"/>
                  </a:moveTo>
                  <a:cubicBezTo>
                    <a:pt x="78" y="0"/>
                    <a:pt x="74" y="0"/>
                    <a:pt x="72" y="2"/>
                  </a:cubicBezTo>
                  <a:cubicBezTo>
                    <a:pt x="1" y="44"/>
                    <a:pt x="1" y="44"/>
                    <a:pt x="1" y="44"/>
                  </a:cubicBezTo>
                  <a:cubicBezTo>
                    <a:pt x="0" y="45"/>
                    <a:pt x="0" y="45"/>
                    <a:pt x="0" y="46"/>
                  </a:cubicBezTo>
                  <a:cubicBezTo>
                    <a:pt x="0" y="122"/>
                    <a:pt x="0" y="122"/>
                    <a:pt x="0" y="122"/>
                  </a:cubicBezTo>
                  <a:cubicBezTo>
                    <a:pt x="0" y="125"/>
                    <a:pt x="3" y="128"/>
                    <a:pt x="6" y="128"/>
                  </a:cubicBezTo>
                  <a:cubicBezTo>
                    <a:pt x="146" y="128"/>
                    <a:pt x="146" y="128"/>
                    <a:pt x="146" y="128"/>
                  </a:cubicBezTo>
                  <a:cubicBezTo>
                    <a:pt x="149" y="128"/>
                    <a:pt x="152" y="125"/>
                    <a:pt x="152" y="122"/>
                  </a:cubicBezTo>
                  <a:cubicBezTo>
                    <a:pt x="152" y="46"/>
                    <a:pt x="152" y="46"/>
                    <a:pt x="152" y="46"/>
                  </a:cubicBezTo>
                  <a:cubicBezTo>
                    <a:pt x="152" y="45"/>
                    <a:pt x="152" y="45"/>
                    <a:pt x="151" y="44"/>
                  </a:cubicBezTo>
                  <a:lnTo>
                    <a:pt x="80" y="2"/>
                  </a:lnTo>
                  <a:close/>
                  <a:moveTo>
                    <a:pt x="74" y="5"/>
                  </a:moveTo>
                  <a:cubicBezTo>
                    <a:pt x="74" y="5"/>
                    <a:pt x="74" y="5"/>
                    <a:pt x="74" y="5"/>
                  </a:cubicBezTo>
                  <a:cubicBezTo>
                    <a:pt x="75" y="4"/>
                    <a:pt x="75" y="4"/>
                    <a:pt x="76" y="4"/>
                  </a:cubicBezTo>
                  <a:cubicBezTo>
                    <a:pt x="77" y="4"/>
                    <a:pt x="77" y="4"/>
                    <a:pt x="78" y="5"/>
                  </a:cubicBezTo>
                  <a:cubicBezTo>
                    <a:pt x="78" y="5"/>
                    <a:pt x="78" y="5"/>
                    <a:pt x="78" y="5"/>
                  </a:cubicBezTo>
                  <a:cubicBezTo>
                    <a:pt x="147" y="47"/>
                    <a:pt x="147" y="47"/>
                    <a:pt x="147" y="47"/>
                  </a:cubicBezTo>
                  <a:cubicBezTo>
                    <a:pt x="97" y="76"/>
                    <a:pt x="97" y="76"/>
                    <a:pt x="97" y="76"/>
                  </a:cubicBezTo>
                  <a:cubicBezTo>
                    <a:pt x="96" y="77"/>
                    <a:pt x="96" y="78"/>
                    <a:pt x="96" y="79"/>
                  </a:cubicBezTo>
                  <a:cubicBezTo>
                    <a:pt x="97" y="80"/>
                    <a:pt x="97" y="80"/>
                    <a:pt x="98" y="80"/>
                  </a:cubicBezTo>
                  <a:cubicBezTo>
                    <a:pt x="98" y="80"/>
                    <a:pt x="99" y="80"/>
                    <a:pt x="99" y="80"/>
                  </a:cubicBezTo>
                  <a:cubicBezTo>
                    <a:pt x="148" y="51"/>
                    <a:pt x="148" y="51"/>
                    <a:pt x="148" y="51"/>
                  </a:cubicBezTo>
                  <a:cubicBezTo>
                    <a:pt x="148" y="122"/>
                    <a:pt x="148" y="122"/>
                    <a:pt x="148" y="122"/>
                  </a:cubicBezTo>
                  <a:cubicBezTo>
                    <a:pt x="80" y="77"/>
                    <a:pt x="80" y="77"/>
                    <a:pt x="80" y="77"/>
                  </a:cubicBezTo>
                  <a:cubicBezTo>
                    <a:pt x="78" y="75"/>
                    <a:pt x="74" y="75"/>
                    <a:pt x="72" y="76"/>
                  </a:cubicBezTo>
                  <a:cubicBezTo>
                    <a:pt x="4" y="122"/>
                    <a:pt x="4" y="122"/>
                    <a:pt x="4" y="122"/>
                  </a:cubicBezTo>
                  <a:cubicBezTo>
                    <a:pt x="4" y="51"/>
                    <a:pt x="4" y="51"/>
                    <a:pt x="4" y="51"/>
                  </a:cubicBezTo>
                  <a:cubicBezTo>
                    <a:pt x="53" y="80"/>
                    <a:pt x="53" y="80"/>
                    <a:pt x="53" y="80"/>
                  </a:cubicBezTo>
                  <a:cubicBezTo>
                    <a:pt x="53" y="80"/>
                    <a:pt x="54" y="80"/>
                    <a:pt x="54" y="80"/>
                  </a:cubicBezTo>
                  <a:cubicBezTo>
                    <a:pt x="55" y="80"/>
                    <a:pt x="55" y="80"/>
                    <a:pt x="56" y="79"/>
                  </a:cubicBezTo>
                  <a:cubicBezTo>
                    <a:pt x="56" y="78"/>
                    <a:pt x="56" y="77"/>
                    <a:pt x="55" y="76"/>
                  </a:cubicBezTo>
                  <a:cubicBezTo>
                    <a:pt x="5" y="47"/>
                    <a:pt x="5" y="47"/>
                    <a:pt x="5" y="47"/>
                  </a:cubicBezTo>
                  <a:lnTo>
                    <a:pt x="74" y="5"/>
                  </a:lnTo>
                  <a:close/>
                  <a:moveTo>
                    <a:pt x="144" y="124"/>
                  </a:moveTo>
                  <a:cubicBezTo>
                    <a:pt x="8" y="124"/>
                    <a:pt x="8" y="124"/>
                    <a:pt x="8" y="124"/>
                  </a:cubicBezTo>
                  <a:cubicBezTo>
                    <a:pt x="74" y="80"/>
                    <a:pt x="74" y="80"/>
                    <a:pt x="74" y="80"/>
                  </a:cubicBezTo>
                  <a:cubicBezTo>
                    <a:pt x="75" y="79"/>
                    <a:pt x="77" y="79"/>
                    <a:pt x="78" y="80"/>
                  </a:cubicBezTo>
                  <a:lnTo>
                    <a:pt x="144" y="124"/>
                  </a:lnTo>
                  <a:close/>
                </a:path>
              </a:pathLst>
            </a:custGeom>
            <a:solidFill>
              <a:schemeClr val="bg1"/>
            </a:solidFill>
            <a:ln w="12700">
              <a:noFill/>
              <a:round/>
              <a:headEnd/>
              <a:tailEnd/>
            </a:ln>
          </p:spPr>
          <p:txBody>
            <a:bodyPr vert="horz" wrap="square" lIns="91440" tIns="45720" rIns="91440" bIns="45720" numCol="1" anchor="t" anchorCtr="0" compatLnSpc="1">
              <a:prstTxWarp prst="textNoShape">
                <a:avLst/>
              </a:prstTxWarp>
            </a:bodyPr>
            <a:lstStyle/>
            <a:p>
              <a:endParaRPr lang="id-ID" sz="3200">
                <a:latin typeface="Trebuchet MS" panose="020B0603020202020204" pitchFamily="34" charset="0"/>
              </a:endParaRPr>
            </a:p>
          </p:txBody>
        </p:sp>
        <p:sp>
          <p:nvSpPr>
            <p:cNvPr id="9" name="TextBox 8"/>
            <p:cNvSpPr txBox="1"/>
            <p:nvPr/>
          </p:nvSpPr>
          <p:spPr>
            <a:xfrm>
              <a:off x="5317937" y="3047215"/>
              <a:ext cx="3788415" cy="511425"/>
            </a:xfrm>
            <a:prstGeom prst="rect">
              <a:avLst/>
            </a:prstGeom>
            <a:noFill/>
          </p:spPr>
          <p:txBody>
            <a:bodyPr wrap="square" rtlCol="0">
              <a:spAutoFit/>
            </a:bodyPr>
            <a:lstStyle/>
            <a:p>
              <a:r>
                <a:rPr lang="id-ID" sz="1600" b="1" dirty="0">
                  <a:latin typeface="Trebuchet MS" panose="020B0603020202020204" pitchFamily="34" charset="0"/>
                </a:rPr>
                <a:t>Email</a:t>
              </a:r>
              <a:endParaRPr lang="en-GB" sz="1600" dirty="0">
                <a:latin typeface="Trebuchet MS" panose="020B0603020202020204" pitchFamily="34" charset="0"/>
              </a:endParaRPr>
            </a:p>
            <a:p>
              <a:r>
                <a:rPr lang="en-GB" sz="1400" dirty="0">
                  <a:latin typeface="Trebuchet MS" panose="020B0603020202020204" pitchFamily="34" charset="0"/>
                </a:rPr>
                <a:t>liaisonmanagers@ombudsman.org.uk</a:t>
              </a:r>
            </a:p>
          </p:txBody>
        </p:sp>
        <p:sp>
          <p:nvSpPr>
            <p:cNvPr id="10" name="Rounded Rectangle 9"/>
            <p:cNvSpPr/>
            <p:nvPr/>
          </p:nvSpPr>
          <p:spPr>
            <a:xfrm>
              <a:off x="4857881" y="2256896"/>
              <a:ext cx="428628" cy="428628"/>
            </a:xfrm>
            <a:prstGeom prst="roundRect">
              <a:avLst>
                <a:gd name="adj" fmla="val 5545"/>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schemeClr val="tx1"/>
                </a:solidFill>
                <a:latin typeface="Trebuchet MS" panose="020B0603020202020204" pitchFamily="34" charset="0"/>
              </a:endParaRPr>
            </a:p>
          </p:txBody>
        </p:sp>
        <p:grpSp>
          <p:nvGrpSpPr>
            <p:cNvPr id="11" name="Group 36"/>
            <p:cNvGrpSpPr/>
            <p:nvPr/>
          </p:nvGrpSpPr>
          <p:grpSpPr>
            <a:xfrm>
              <a:off x="5007640" y="2363835"/>
              <a:ext cx="132518" cy="222485"/>
              <a:chOff x="2546351" y="435482"/>
              <a:chExt cx="173038" cy="290513"/>
            </a:xfrm>
            <a:solidFill>
              <a:schemeClr val="bg1"/>
            </a:solidFill>
          </p:grpSpPr>
          <p:sp>
            <p:nvSpPr>
              <p:cNvPr id="13" name="Freeform 143"/>
              <p:cNvSpPr>
                <a:spLocks noEditPoints="1"/>
              </p:cNvSpPr>
              <p:nvPr/>
            </p:nvSpPr>
            <p:spPr bwMode="auto">
              <a:xfrm>
                <a:off x="2546351" y="435482"/>
                <a:ext cx="173038" cy="290513"/>
              </a:xfrm>
              <a:custGeom>
                <a:avLst/>
                <a:gdLst/>
                <a:ahLst/>
                <a:cxnLst>
                  <a:cxn ang="0">
                    <a:pos x="6" y="128"/>
                  </a:cxn>
                  <a:cxn ang="0">
                    <a:pos x="70" y="128"/>
                  </a:cxn>
                  <a:cxn ang="0">
                    <a:pos x="76" y="122"/>
                  </a:cxn>
                  <a:cxn ang="0">
                    <a:pos x="76" y="6"/>
                  </a:cxn>
                  <a:cxn ang="0">
                    <a:pos x="70" y="0"/>
                  </a:cxn>
                  <a:cxn ang="0">
                    <a:pos x="6" y="0"/>
                  </a:cxn>
                  <a:cxn ang="0">
                    <a:pos x="0" y="6"/>
                  </a:cxn>
                  <a:cxn ang="0">
                    <a:pos x="0" y="122"/>
                  </a:cxn>
                  <a:cxn ang="0">
                    <a:pos x="6" y="128"/>
                  </a:cxn>
                  <a:cxn ang="0">
                    <a:pos x="4" y="6"/>
                  </a:cxn>
                  <a:cxn ang="0">
                    <a:pos x="6" y="4"/>
                  </a:cxn>
                  <a:cxn ang="0">
                    <a:pos x="70" y="4"/>
                  </a:cxn>
                  <a:cxn ang="0">
                    <a:pos x="72" y="6"/>
                  </a:cxn>
                  <a:cxn ang="0">
                    <a:pos x="72" y="122"/>
                  </a:cxn>
                  <a:cxn ang="0">
                    <a:pos x="70" y="124"/>
                  </a:cxn>
                  <a:cxn ang="0">
                    <a:pos x="6" y="124"/>
                  </a:cxn>
                  <a:cxn ang="0">
                    <a:pos x="4" y="122"/>
                  </a:cxn>
                  <a:cxn ang="0">
                    <a:pos x="4" y="6"/>
                  </a:cxn>
                </a:cxnLst>
                <a:rect l="0" t="0" r="r" b="b"/>
                <a:pathLst>
                  <a:path w="76" h="128">
                    <a:moveTo>
                      <a:pt x="6" y="128"/>
                    </a:moveTo>
                    <a:cubicBezTo>
                      <a:pt x="70" y="128"/>
                      <a:pt x="70" y="128"/>
                      <a:pt x="70" y="128"/>
                    </a:cubicBezTo>
                    <a:cubicBezTo>
                      <a:pt x="73" y="128"/>
                      <a:pt x="76" y="125"/>
                      <a:pt x="76" y="122"/>
                    </a:cubicBezTo>
                    <a:cubicBezTo>
                      <a:pt x="76" y="6"/>
                      <a:pt x="76" y="6"/>
                      <a:pt x="76" y="6"/>
                    </a:cubicBezTo>
                    <a:cubicBezTo>
                      <a:pt x="76" y="3"/>
                      <a:pt x="73" y="0"/>
                      <a:pt x="70" y="0"/>
                    </a:cubicBezTo>
                    <a:cubicBezTo>
                      <a:pt x="6" y="0"/>
                      <a:pt x="6" y="0"/>
                      <a:pt x="6" y="0"/>
                    </a:cubicBezTo>
                    <a:cubicBezTo>
                      <a:pt x="3" y="0"/>
                      <a:pt x="0" y="3"/>
                      <a:pt x="0" y="6"/>
                    </a:cubicBezTo>
                    <a:cubicBezTo>
                      <a:pt x="0" y="122"/>
                      <a:pt x="0" y="122"/>
                      <a:pt x="0" y="122"/>
                    </a:cubicBezTo>
                    <a:cubicBezTo>
                      <a:pt x="0" y="125"/>
                      <a:pt x="3" y="128"/>
                      <a:pt x="6" y="128"/>
                    </a:cubicBezTo>
                    <a:close/>
                    <a:moveTo>
                      <a:pt x="4" y="6"/>
                    </a:moveTo>
                    <a:cubicBezTo>
                      <a:pt x="4" y="5"/>
                      <a:pt x="5" y="4"/>
                      <a:pt x="6" y="4"/>
                    </a:cubicBezTo>
                    <a:cubicBezTo>
                      <a:pt x="70" y="4"/>
                      <a:pt x="70" y="4"/>
                      <a:pt x="70" y="4"/>
                    </a:cubicBezTo>
                    <a:cubicBezTo>
                      <a:pt x="71" y="4"/>
                      <a:pt x="72" y="5"/>
                      <a:pt x="72" y="6"/>
                    </a:cubicBezTo>
                    <a:cubicBezTo>
                      <a:pt x="72" y="122"/>
                      <a:pt x="72" y="122"/>
                      <a:pt x="72" y="122"/>
                    </a:cubicBezTo>
                    <a:cubicBezTo>
                      <a:pt x="72" y="123"/>
                      <a:pt x="71" y="124"/>
                      <a:pt x="70" y="124"/>
                    </a:cubicBezTo>
                    <a:cubicBezTo>
                      <a:pt x="6" y="124"/>
                      <a:pt x="6" y="124"/>
                      <a:pt x="6" y="124"/>
                    </a:cubicBezTo>
                    <a:cubicBezTo>
                      <a:pt x="5" y="124"/>
                      <a:pt x="4" y="123"/>
                      <a:pt x="4" y="122"/>
                    </a:cubicBezTo>
                    <a:lnTo>
                      <a:pt x="4" y="6"/>
                    </a:lnTo>
                    <a:close/>
                  </a:path>
                </a:pathLst>
              </a:custGeom>
              <a:grpFill/>
              <a:ln w="12700">
                <a:noFill/>
                <a:round/>
                <a:headEnd/>
                <a:tailEnd/>
              </a:ln>
            </p:spPr>
            <p:txBody>
              <a:bodyPr vert="horz" wrap="square" lIns="91440" tIns="45720" rIns="91440" bIns="45720" numCol="1" anchor="t" anchorCtr="0" compatLnSpc="1">
                <a:prstTxWarp prst="textNoShape">
                  <a:avLst/>
                </a:prstTxWarp>
              </a:bodyPr>
              <a:lstStyle/>
              <a:p>
                <a:endParaRPr lang="id-ID" sz="3200">
                  <a:latin typeface="Trebuchet MS" panose="020B0603020202020204" pitchFamily="34" charset="0"/>
                </a:endParaRPr>
              </a:p>
            </p:txBody>
          </p:sp>
          <p:sp>
            <p:nvSpPr>
              <p:cNvPr id="14" name="Freeform 144"/>
              <p:cNvSpPr>
                <a:spLocks noEditPoints="1"/>
              </p:cNvSpPr>
              <p:nvPr/>
            </p:nvSpPr>
            <p:spPr bwMode="auto">
              <a:xfrm>
                <a:off x="2563814" y="481519"/>
                <a:ext cx="136525" cy="200024"/>
              </a:xfrm>
              <a:custGeom>
                <a:avLst/>
                <a:gdLst/>
                <a:ahLst/>
                <a:cxnLst>
                  <a:cxn ang="0">
                    <a:pos x="2" y="88"/>
                  </a:cxn>
                  <a:cxn ang="0">
                    <a:pos x="58" y="88"/>
                  </a:cxn>
                  <a:cxn ang="0">
                    <a:pos x="60" y="86"/>
                  </a:cxn>
                  <a:cxn ang="0">
                    <a:pos x="60" y="2"/>
                  </a:cxn>
                  <a:cxn ang="0">
                    <a:pos x="58" y="0"/>
                  </a:cxn>
                  <a:cxn ang="0">
                    <a:pos x="2" y="0"/>
                  </a:cxn>
                  <a:cxn ang="0">
                    <a:pos x="0" y="2"/>
                  </a:cxn>
                  <a:cxn ang="0">
                    <a:pos x="0" y="86"/>
                  </a:cxn>
                  <a:cxn ang="0">
                    <a:pos x="2" y="88"/>
                  </a:cxn>
                  <a:cxn ang="0">
                    <a:pos x="4" y="4"/>
                  </a:cxn>
                  <a:cxn ang="0">
                    <a:pos x="56" y="4"/>
                  </a:cxn>
                  <a:cxn ang="0">
                    <a:pos x="56" y="84"/>
                  </a:cxn>
                  <a:cxn ang="0">
                    <a:pos x="4" y="84"/>
                  </a:cxn>
                  <a:cxn ang="0">
                    <a:pos x="4" y="4"/>
                  </a:cxn>
                </a:cxnLst>
                <a:rect l="0" t="0" r="r" b="b"/>
                <a:pathLst>
                  <a:path w="60" h="88">
                    <a:moveTo>
                      <a:pt x="2" y="88"/>
                    </a:moveTo>
                    <a:cubicBezTo>
                      <a:pt x="58" y="88"/>
                      <a:pt x="58" y="88"/>
                      <a:pt x="58" y="88"/>
                    </a:cubicBezTo>
                    <a:cubicBezTo>
                      <a:pt x="59" y="88"/>
                      <a:pt x="60" y="87"/>
                      <a:pt x="60" y="86"/>
                    </a:cubicBezTo>
                    <a:cubicBezTo>
                      <a:pt x="60" y="2"/>
                      <a:pt x="60" y="2"/>
                      <a:pt x="60" y="2"/>
                    </a:cubicBezTo>
                    <a:cubicBezTo>
                      <a:pt x="60" y="1"/>
                      <a:pt x="59" y="0"/>
                      <a:pt x="58" y="0"/>
                    </a:cubicBezTo>
                    <a:cubicBezTo>
                      <a:pt x="2" y="0"/>
                      <a:pt x="2" y="0"/>
                      <a:pt x="2" y="0"/>
                    </a:cubicBezTo>
                    <a:cubicBezTo>
                      <a:pt x="1" y="0"/>
                      <a:pt x="0" y="1"/>
                      <a:pt x="0" y="2"/>
                    </a:cubicBezTo>
                    <a:cubicBezTo>
                      <a:pt x="0" y="86"/>
                      <a:pt x="0" y="86"/>
                      <a:pt x="0" y="86"/>
                    </a:cubicBezTo>
                    <a:cubicBezTo>
                      <a:pt x="0" y="87"/>
                      <a:pt x="1" y="88"/>
                      <a:pt x="2" y="88"/>
                    </a:cubicBezTo>
                    <a:close/>
                    <a:moveTo>
                      <a:pt x="4" y="4"/>
                    </a:moveTo>
                    <a:cubicBezTo>
                      <a:pt x="56" y="4"/>
                      <a:pt x="56" y="4"/>
                      <a:pt x="56" y="4"/>
                    </a:cubicBezTo>
                    <a:cubicBezTo>
                      <a:pt x="56" y="84"/>
                      <a:pt x="56" y="84"/>
                      <a:pt x="56" y="84"/>
                    </a:cubicBezTo>
                    <a:cubicBezTo>
                      <a:pt x="4" y="84"/>
                      <a:pt x="4" y="84"/>
                      <a:pt x="4" y="84"/>
                    </a:cubicBezTo>
                    <a:lnTo>
                      <a:pt x="4" y="4"/>
                    </a:lnTo>
                    <a:close/>
                  </a:path>
                </a:pathLst>
              </a:custGeom>
              <a:grpFill/>
              <a:ln w="12700">
                <a:noFill/>
                <a:round/>
                <a:headEnd/>
                <a:tailEnd/>
              </a:ln>
            </p:spPr>
            <p:txBody>
              <a:bodyPr vert="horz" wrap="square" lIns="91440" tIns="45720" rIns="91440" bIns="45720" numCol="1" anchor="t" anchorCtr="0" compatLnSpc="1">
                <a:prstTxWarp prst="textNoShape">
                  <a:avLst/>
                </a:prstTxWarp>
              </a:bodyPr>
              <a:lstStyle/>
              <a:p>
                <a:endParaRPr lang="id-ID" sz="3200">
                  <a:latin typeface="Trebuchet MS" panose="020B0603020202020204" pitchFamily="34" charset="0"/>
                </a:endParaRPr>
              </a:p>
            </p:txBody>
          </p:sp>
          <p:sp>
            <p:nvSpPr>
              <p:cNvPr id="15" name="Oval 145"/>
              <p:cNvSpPr>
                <a:spLocks noChangeArrowheads="1"/>
              </p:cNvSpPr>
              <p:nvPr/>
            </p:nvSpPr>
            <p:spPr bwMode="auto">
              <a:xfrm>
                <a:off x="2627314" y="689481"/>
                <a:ext cx="19050" cy="19050"/>
              </a:xfrm>
              <a:prstGeom prst="ellipse">
                <a:avLst/>
              </a:prstGeom>
              <a:grpFill/>
              <a:ln w="12700">
                <a:noFill/>
                <a:round/>
                <a:headEnd/>
                <a:tailEnd/>
              </a:ln>
            </p:spPr>
            <p:txBody>
              <a:bodyPr vert="horz" wrap="square" lIns="91440" tIns="45720" rIns="91440" bIns="45720" numCol="1" anchor="t" anchorCtr="0" compatLnSpc="1">
                <a:prstTxWarp prst="textNoShape">
                  <a:avLst/>
                </a:prstTxWarp>
              </a:bodyPr>
              <a:lstStyle/>
              <a:p>
                <a:endParaRPr lang="id-ID" sz="3200">
                  <a:latin typeface="Trebuchet MS" panose="020B0603020202020204" pitchFamily="34" charset="0"/>
                </a:endParaRPr>
              </a:p>
            </p:txBody>
          </p:sp>
        </p:grpSp>
        <p:sp>
          <p:nvSpPr>
            <p:cNvPr id="12" name="TextBox 11"/>
            <p:cNvSpPr txBox="1"/>
            <p:nvPr/>
          </p:nvSpPr>
          <p:spPr>
            <a:xfrm>
              <a:off x="5317937" y="2165819"/>
              <a:ext cx="3428375" cy="923330"/>
            </a:xfrm>
            <a:prstGeom prst="rect">
              <a:avLst/>
            </a:prstGeom>
            <a:noFill/>
          </p:spPr>
          <p:txBody>
            <a:bodyPr wrap="square" rtlCol="0" anchor="t">
              <a:spAutoFit/>
            </a:bodyPr>
            <a:lstStyle/>
            <a:p>
              <a:r>
                <a:rPr lang="en-GB" sz="1600" b="1" dirty="0">
                  <a:latin typeface="Trebuchet MS"/>
                </a:rPr>
                <a:t>Helpline</a:t>
              </a:r>
              <a:endParaRPr lang="id-ID" sz="1600" dirty="0">
                <a:latin typeface="Trebuchet MS"/>
              </a:endParaRPr>
            </a:p>
            <a:p>
              <a:r>
                <a:rPr lang="id-ID" sz="1400" b="1" dirty="0">
                  <a:latin typeface="Trebuchet MS"/>
                </a:rPr>
                <a:t>0345 015 4033</a:t>
              </a:r>
              <a:endParaRPr lang="en-GB" sz="1400" b="1" dirty="0">
                <a:latin typeface="Trebuchet MS"/>
              </a:endParaRPr>
            </a:p>
            <a:p>
              <a:r>
                <a:rPr lang="en-GB" sz="1200" b="1" dirty="0">
                  <a:latin typeface="Trebuchet MS"/>
                </a:rPr>
                <a:t>8.30 - 5.00 Monday to Thursday</a:t>
              </a:r>
            </a:p>
            <a:p>
              <a:r>
                <a:rPr lang="en-GB" sz="1200" b="1" dirty="0">
                  <a:latin typeface="Trebuchet MS"/>
                </a:rPr>
                <a:t>8:30 –12:00 Friday</a:t>
              </a:r>
              <a:endParaRPr lang="en-GB" sz="1200" b="1" dirty="0">
                <a:latin typeface="Trebuchet MS" panose="020B0603020202020204" pitchFamily="34" charset="0"/>
              </a:endParaRPr>
            </a:p>
          </p:txBody>
        </p:sp>
      </p:grpSp>
      <p:sp>
        <p:nvSpPr>
          <p:cNvPr id="37" name="AutoShape 4" descr="Image result for itunes circle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9" name="AutoShape 6" descr="Image result for itunes circle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0" name="AutoShape 8" descr="Image result for itunes circle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2" name="AutoShape 10" descr="Related imag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6" name="AutoShape 12" descr="https://vignette.wikia.nocookie.net/meghan-trainer/images/5/56/ITunes_and_Apple_Music_circle.png/revision/latest?cb=20170305062714"/>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9" name="AutoShape 16" descr="Image result for facebook circl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0" name="AutoShape 18" descr="Image result for facebook circle"/>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nvGrpSpPr>
          <p:cNvPr id="55" name="Group 54"/>
          <p:cNvGrpSpPr/>
          <p:nvPr/>
        </p:nvGrpSpPr>
        <p:grpSpPr>
          <a:xfrm>
            <a:off x="5076055" y="2091657"/>
            <a:ext cx="3704724" cy="2224847"/>
            <a:chOff x="5209147" y="1893736"/>
            <a:chExt cx="4054677" cy="2338071"/>
          </a:xfrm>
        </p:grpSpPr>
        <p:sp>
          <p:nvSpPr>
            <p:cNvPr id="33" name="Rectangle 32"/>
            <p:cNvSpPr/>
            <p:nvPr/>
          </p:nvSpPr>
          <p:spPr>
            <a:xfrm>
              <a:off x="5940151" y="2033836"/>
              <a:ext cx="1604927" cy="307777"/>
            </a:xfrm>
            <a:prstGeom prst="rect">
              <a:avLst/>
            </a:prstGeom>
          </p:spPr>
          <p:txBody>
            <a:bodyPr wrap="none">
              <a:spAutoFit/>
            </a:bodyPr>
            <a:lstStyle/>
            <a:p>
              <a:r>
                <a:rPr lang="en-GB" sz="1400" dirty="0">
                  <a:latin typeface="Trebuchet MS" panose="020B0603020202020204" pitchFamily="34" charset="0"/>
                </a:rPr>
                <a:t>@PHSOmbudsman</a:t>
              </a:r>
            </a:p>
          </p:txBody>
        </p:sp>
        <p:grpSp>
          <p:nvGrpSpPr>
            <p:cNvPr id="34" name="Group 31004"/>
            <p:cNvGrpSpPr/>
            <p:nvPr/>
          </p:nvGrpSpPr>
          <p:grpSpPr>
            <a:xfrm>
              <a:off x="5328115" y="1893736"/>
              <a:ext cx="561886" cy="561884"/>
              <a:chOff x="0" y="-119132"/>
              <a:chExt cx="980686" cy="980679"/>
            </a:xfrm>
          </p:grpSpPr>
          <p:sp>
            <p:nvSpPr>
              <p:cNvPr id="35" name="Shape 31002"/>
              <p:cNvSpPr/>
              <p:nvPr/>
            </p:nvSpPr>
            <p:spPr>
              <a:xfrm>
                <a:off x="0" y="-119132"/>
                <a:ext cx="980686" cy="980679"/>
              </a:xfrm>
              <a:prstGeom prst="ellipse">
                <a:avLst/>
              </a:prstGeom>
              <a:solidFill>
                <a:schemeClr val="accent1"/>
              </a:solidFill>
              <a:ln w="12700" cap="flat">
                <a:noFill/>
                <a:miter lim="400000"/>
              </a:ln>
              <a:effectLst/>
            </p:spPr>
            <p:txBody>
              <a:bodyPr wrap="square" lIns="10716" tIns="10716" rIns="10716" bIns="10716" numCol="1" anchor="ctr">
                <a:noAutofit/>
              </a:bodyPr>
              <a:lstStyle/>
              <a:p>
                <a:pPr defTabSz="1285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44" dirty="0"/>
              </a:p>
            </p:txBody>
          </p:sp>
          <p:sp>
            <p:nvSpPr>
              <p:cNvPr id="36" name="Shape 31003"/>
              <p:cNvSpPr/>
              <p:nvPr/>
            </p:nvSpPr>
            <p:spPr>
              <a:xfrm>
                <a:off x="204722" y="153945"/>
                <a:ext cx="571241" cy="464241"/>
              </a:xfrm>
              <a:custGeom>
                <a:avLst/>
                <a:gdLst/>
                <a:ahLst/>
                <a:cxnLst>
                  <a:cxn ang="0">
                    <a:pos x="wd2" y="hd2"/>
                  </a:cxn>
                  <a:cxn ang="5400000">
                    <a:pos x="wd2" y="hd2"/>
                  </a:cxn>
                  <a:cxn ang="10800000">
                    <a:pos x="wd2" y="hd2"/>
                  </a:cxn>
                  <a:cxn ang="16200000">
                    <a:pos x="wd2" y="hd2"/>
                  </a:cxn>
                </a:cxnLst>
                <a:rect l="0" t="0" r="r" b="b"/>
                <a:pathLst>
                  <a:path w="21600" h="21600" extrusionOk="0">
                    <a:moveTo>
                      <a:pt x="21600" y="2557"/>
                    </a:moveTo>
                    <a:cubicBezTo>
                      <a:pt x="20807" y="2990"/>
                      <a:pt x="19951" y="3284"/>
                      <a:pt x="19056" y="3415"/>
                    </a:cubicBezTo>
                    <a:cubicBezTo>
                      <a:pt x="19970" y="2740"/>
                      <a:pt x="20672" y="1672"/>
                      <a:pt x="21004" y="398"/>
                    </a:cubicBezTo>
                    <a:cubicBezTo>
                      <a:pt x="20148" y="1023"/>
                      <a:pt x="19198" y="1476"/>
                      <a:pt x="18190" y="1722"/>
                    </a:cubicBezTo>
                    <a:cubicBezTo>
                      <a:pt x="17381" y="661"/>
                      <a:pt x="16229" y="0"/>
                      <a:pt x="14955" y="0"/>
                    </a:cubicBezTo>
                    <a:cubicBezTo>
                      <a:pt x="12506" y="0"/>
                      <a:pt x="10523" y="2442"/>
                      <a:pt x="10523" y="5452"/>
                    </a:cubicBezTo>
                    <a:cubicBezTo>
                      <a:pt x="10523" y="5879"/>
                      <a:pt x="10561" y="6296"/>
                      <a:pt x="10637" y="6696"/>
                    </a:cubicBezTo>
                    <a:cubicBezTo>
                      <a:pt x="6955" y="6468"/>
                      <a:pt x="3689" y="4297"/>
                      <a:pt x="1503" y="996"/>
                    </a:cubicBezTo>
                    <a:cubicBezTo>
                      <a:pt x="1120" y="1802"/>
                      <a:pt x="904" y="2740"/>
                      <a:pt x="904" y="3738"/>
                    </a:cubicBezTo>
                    <a:cubicBezTo>
                      <a:pt x="904" y="5631"/>
                      <a:pt x="1686" y="7300"/>
                      <a:pt x="2873" y="8278"/>
                    </a:cubicBezTo>
                    <a:cubicBezTo>
                      <a:pt x="2148" y="8250"/>
                      <a:pt x="1465" y="8004"/>
                      <a:pt x="866" y="7594"/>
                    </a:cubicBezTo>
                    <a:cubicBezTo>
                      <a:pt x="866" y="7618"/>
                      <a:pt x="866" y="7640"/>
                      <a:pt x="866" y="7664"/>
                    </a:cubicBezTo>
                    <a:cubicBezTo>
                      <a:pt x="866" y="10306"/>
                      <a:pt x="2394" y="12509"/>
                      <a:pt x="4422" y="13010"/>
                    </a:cubicBezTo>
                    <a:cubicBezTo>
                      <a:pt x="4051" y="13135"/>
                      <a:pt x="3658" y="13202"/>
                      <a:pt x="3254" y="13202"/>
                    </a:cubicBezTo>
                    <a:cubicBezTo>
                      <a:pt x="2969" y="13202"/>
                      <a:pt x="2691" y="13169"/>
                      <a:pt x="2420" y="13105"/>
                    </a:cubicBezTo>
                    <a:cubicBezTo>
                      <a:pt x="2986" y="15271"/>
                      <a:pt x="4622" y="16848"/>
                      <a:pt x="6561" y="16892"/>
                    </a:cubicBezTo>
                    <a:cubicBezTo>
                      <a:pt x="5045" y="18356"/>
                      <a:pt x="3133" y="19225"/>
                      <a:pt x="1056" y="19225"/>
                    </a:cubicBezTo>
                    <a:cubicBezTo>
                      <a:pt x="698" y="19225"/>
                      <a:pt x="345" y="19202"/>
                      <a:pt x="0" y="19151"/>
                    </a:cubicBezTo>
                    <a:cubicBezTo>
                      <a:pt x="1961" y="20697"/>
                      <a:pt x="4289" y="21600"/>
                      <a:pt x="6793" y="21600"/>
                    </a:cubicBezTo>
                    <a:cubicBezTo>
                      <a:pt x="14942" y="21600"/>
                      <a:pt x="19402" y="13290"/>
                      <a:pt x="19402" y="6084"/>
                    </a:cubicBezTo>
                    <a:cubicBezTo>
                      <a:pt x="19402" y="5847"/>
                      <a:pt x="19396" y="5613"/>
                      <a:pt x="19389" y="5379"/>
                    </a:cubicBezTo>
                    <a:cubicBezTo>
                      <a:pt x="20256" y="4610"/>
                      <a:pt x="21006" y="3650"/>
                      <a:pt x="21600" y="2557"/>
                    </a:cubicBezTo>
                    <a:cubicBezTo>
                      <a:pt x="21600" y="2557"/>
                      <a:pt x="21600" y="2557"/>
                      <a:pt x="21600" y="2557"/>
                    </a:cubicBezTo>
                    <a:close/>
                  </a:path>
                </a:pathLst>
              </a:custGeom>
              <a:solidFill>
                <a:srgbClr val="F4F5F5"/>
              </a:solidFill>
              <a:ln w="12700" cap="flat">
                <a:noFill/>
                <a:miter lim="400000"/>
              </a:ln>
              <a:effectLst/>
            </p:spPr>
            <p:txBody>
              <a:bodyPr wrap="square" lIns="10716" tIns="10716" rIns="10716" bIns="10716" numCol="1" anchor="ctr">
                <a:noAutofit/>
              </a:bodyPr>
              <a:lstStyle/>
              <a:p>
                <a:pPr defTabSz="1285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44" dirty="0"/>
              </a:p>
            </p:txBody>
          </p:sp>
        </p:grpSp>
        <p:sp>
          <p:nvSpPr>
            <p:cNvPr id="38" name="Rectangle 37"/>
            <p:cNvSpPr/>
            <p:nvPr/>
          </p:nvSpPr>
          <p:spPr>
            <a:xfrm>
              <a:off x="6712960" y="3774185"/>
              <a:ext cx="2550864" cy="336850"/>
            </a:xfrm>
            <a:prstGeom prst="rect">
              <a:avLst/>
            </a:prstGeom>
          </p:spPr>
          <p:txBody>
            <a:bodyPr wrap="none">
              <a:spAutoFit/>
            </a:bodyPr>
            <a:lstStyle/>
            <a:p>
              <a:r>
                <a:rPr lang="en-GB" sz="1400" dirty="0">
                  <a:latin typeface="Trebuchet MS" panose="020B0603020202020204" pitchFamily="34" charset="0"/>
                </a:rPr>
                <a:t>Radio Ombudsman Podcast</a:t>
              </a:r>
            </a:p>
          </p:txBody>
        </p:sp>
        <p:grpSp>
          <p:nvGrpSpPr>
            <p:cNvPr id="54" name="Group 53"/>
            <p:cNvGrpSpPr/>
            <p:nvPr/>
          </p:nvGrpSpPr>
          <p:grpSpPr>
            <a:xfrm>
              <a:off x="5328115" y="3625032"/>
              <a:ext cx="1305812" cy="606775"/>
              <a:chOff x="5259858" y="3895458"/>
              <a:chExt cx="1305812" cy="606775"/>
            </a:xfrm>
          </p:grpSpPr>
          <p:pic>
            <p:nvPicPr>
              <p:cNvPr id="1026" name="Picture 2" descr="Image result for soundcloud circle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9858" y="3895458"/>
                <a:ext cx="561887" cy="561887"/>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8798" y="3915361"/>
                <a:ext cx="586872" cy="586872"/>
              </a:xfrm>
              <a:prstGeom prst="rect">
                <a:avLst/>
              </a:prstGeom>
            </p:spPr>
          </p:pic>
        </p:grpSp>
        <p:sp>
          <p:nvSpPr>
            <p:cNvPr id="48" name="Rectangle 47"/>
            <p:cNvSpPr/>
            <p:nvPr/>
          </p:nvSpPr>
          <p:spPr>
            <a:xfrm>
              <a:off x="6712960" y="2656811"/>
              <a:ext cx="1963496" cy="738664"/>
            </a:xfrm>
            <a:prstGeom prst="rect">
              <a:avLst/>
            </a:prstGeom>
          </p:spPr>
          <p:txBody>
            <a:bodyPr wrap="square">
              <a:spAutoFit/>
            </a:bodyPr>
            <a:lstStyle/>
            <a:p>
              <a:pPr fontAlgn="base"/>
              <a:r>
                <a:rPr lang="en-GB" sz="1400" dirty="0">
                  <a:latin typeface="Trebuchet MS" panose="020B0603020202020204" pitchFamily="34" charset="0"/>
                </a:rPr>
                <a:t>Parliamentary and Health Service Ombudsman</a:t>
              </a:r>
            </a:p>
          </p:txBody>
        </p:sp>
        <p:grpSp>
          <p:nvGrpSpPr>
            <p:cNvPr id="53" name="Group 52"/>
            <p:cNvGrpSpPr/>
            <p:nvPr/>
          </p:nvGrpSpPr>
          <p:grpSpPr>
            <a:xfrm>
              <a:off x="5209147" y="2618257"/>
              <a:ext cx="1356523" cy="743763"/>
              <a:chOff x="5209147" y="2866585"/>
              <a:chExt cx="1356523" cy="743763"/>
            </a:xfrm>
          </p:grpSpPr>
          <p:pic>
            <p:nvPicPr>
              <p:cNvPr id="1038" name="Picture 14" descr="Image result for linkedin circle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9147" y="2866585"/>
                <a:ext cx="743763" cy="743763"/>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78798" y="2940397"/>
                <a:ext cx="586872" cy="586872"/>
              </a:xfrm>
              <a:prstGeom prst="rect">
                <a:avLst/>
              </a:prstGeom>
            </p:spPr>
          </p:pic>
        </p:grpSp>
      </p:grpSp>
    </p:spTree>
    <p:extLst>
      <p:ext uri="{BB962C8B-B14F-4D97-AF65-F5344CB8AC3E}">
        <p14:creationId xmlns:p14="http://schemas.microsoft.com/office/powerpoint/2010/main" val="1221929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00920"/>
            <a:ext cx="9875439" cy="857250"/>
          </a:xfrm>
        </p:spPr>
        <p:txBody>
          <a:bodyPr>
            <a:normAutofit/>
          </a:bodyPr>
          <a:lstStyle/>
          <a:p>
            <a:pPr algn="l"/>
            <a:r>
              <a:rPr lang="en-GB" sz="3600" dirty="0">
                <a:solidFill>
                  <a:srgbClr val="4173B0"/>
                </a:solidFill>
              </a:rPr>
              <a:t>Our role</a:t>
            </a:r>
          </a:p>
        </p:txBody>
      </p:sp>
      <p:sp>
        <p:nvSpPr>
          <p:cNvPr id="3" name="Content Placeholder 2"/>
          <p:cNvSpPr>
            <a:spLocks noGrp="1"/>
          </p:cNvSpPr>
          <p:nvPr>
            <p:ph sz="half" idx="2"/>
          </p:nvPr>
        </p:nvSpPr>
        <p:spPr>
          <a:xfrm>
            <a:off x="5528326" y="1167595"/>
            <a:ext cx="3508170" cy="3074604"/>
          </a:xfrm>
        </p:spPr>
        <p:txBody>
          <a:bodyPr>
            <a:normAutofit/>
          </a:bodyPr>
          <a:lstStyle/>
          <a:p>
            <a:pPr marL="0" indent="0">
              <a:buNone/>
            </a:pPr>
            <a:r>
              <a:rPr lang="en-GB" sz="2000" b="1" dirty="0"/>
              <a:t>Health Service         Commissioners Act 1993</a:t>
            </a:r>
          </a:p>
        </p:txBody>
      </p:sp>
      <p:sp>
        <p:nvSpPr>
          <p:cNvPr id="4" name="Slide Number Placeholder 3"/>
          <p:cNvSpPr>
            <a:spLocks noGrp="1"/>
          </p:cNvSpPr>
          <p:nvPr>
            <p:ph type="sldNum" sz="quarter" idx="12"/>
          </p:nvPr>
        </p:nvSpPr>
        <p:spPr/>
        <p:txBody>
          <a:bodyPr/>
          <a:lstStyle/>
          <a:p>
            <a:pPr>
              <a:defRPr/>
            </a:pPr>
            <a:fld id="{4B997C8D-DAF7-4D15-B816-904348F503AE}" type="slidenum">
              <a:rPr lang="en-GB" smtClean="0"/>
              <a:pPr>
                <a:defRPr/>
              </a:pPr>
              <a:t>3</a:t>
            </a:fld>
            <a:endParaRPr lang="en-GB" dirty="0"/>
          </a:p>
        </p:txBody>
      </p:sp>
      <p:sp>
        <p:nvSpPr>
          <p:cNvPr id="5" name="Text Placeholder 4"/>
          <p:cNvSpPr>
            <a:spLocks noGrp="1"/>
          </p:cNvSpPr>
          <p:nvPr>
            <p:ph type="body" sz="quarter" idx="13"/>
          </p:nvPr>
        </p:nvSpPr>
        <p:spPr>
          <a:xfrm>
            <a:off x="904270" y="1167595"/>
            <a:ext cx="3450190" cy="2249458"/>
          </a:xfrm>
        </p:spPr>
        <p:txBody>
          <a:bodyPr/>
          <a:lstStyle/>
          <a:p>
            <a:pPr marL="0" indent="0">
              <a:buNone/>
            </a:pPr>
            <a:r>
              <a:rPr lang="en-GB" sz="2000" b="1" dirty="0"/>
              <a:t>Parliamentary Commissioner Act 1967</a:t>
            </a:r>
          </a:p>
          <a:p>
            <a:pPr marL="0" indent="0">
              <a:buNone/>
            </a:pPr>
            <a:endParaRPr lang="en-GB" dirty="0"/>
          </a:p>
        </p:txBody>
      </p:sp>
      <p:pic>
        <p:nvPicPr>
          <p:cNvPr id="6" name="Picture 5" descr="http://www.legislation.gov.uk/images/crests/ukpga.gif">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87094" y="858031"/>
            <a:ext cx="1152127" cy="945326"/>
          </a:xfrm>
          <a:prstGeom prst="rect">
            <a:avLst/>
          </a:prstGeom>
          <a:noFill/>
          <a:ln>
            <a:noFill/>
          </a:ln>
        </p:spPr>
      </p:pic>
      <p:pic>
        <p:nvPicPr>
          <p:cNvPr id="7" name="Picture 2" descr="G:\Communications Design\Images\Images formatted for Social media banners\Easy_read_forms_prom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92527" y="2427734"/>
            <a:ext cx="3001337" cy="2088231"/>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p:cNvSpPr>
            <a:spLocks noChangeAspect="1"/>
          </p:cNvSpPr>
          <p:nvPr/>
        </p:nvSpPr>
        <p:spPr>
          <a:xfrm>
            <a:off x="7107592" y="2112702"/>
            <a:ext cx="772917" cy="729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GB" dirty="0"/>
              <a:t>82%</a:t>
            </a:r>
          </a:p>
        </p:txBody>
      </p:sp>
      <p:sp>
        <p:nvSpPr>
          <p:cNvPr id="12" name="Text Placeholder 4"/>
          <p:cNvSpPr txBox="1">
            <a:spLocks/>
          </p:cNvSpPr>
          <p:nvPr/>
        </p:nvSpPr>
        <p:spPr>
          <a:xfrm>
            <a:off x="539553" y="1281894"/>
            <a:ext cx="2952327" cy="3078175"/>
          </a:xfrm>
          <a:prstGeom prst="rect">
            <a:avLst/>
          </a:prstGeom>
        </p:spPr>
        <p:txBody>
          <a:bodyPr lIns="68580" tIns="34290" rIns="68580" bIns="34290"/>
          <a:lstStyle>
            <a:lvl1pPr marL="342900" marR="0" indent="-342900" algn="l" defTabSz="914400" rtl="0" eaLnBrk="1" fontAlgn="base" latinLnBrk="0" hangingPunct="1">
              <a:lnSpc>
                <a:spcPts val="2800"/>
              </a:lnSpc>
              <a:spcBef>
                <a:spcPct val="0"/>
              </a:spcBef>
              <a:spcAft>
                <a:spcPts val="1400"/>
              </a:spcAft>
              <a:buClr>
                <a:srgbClr val="174A7C"/>
              </a:buClr>
              <a:buSzTx/>
              <a:buFont typeface="Arial" panose="020B0604020202020204" pitchFamily="34" charset="0"/>
              <a:buChar char="•"/>
              <a:tabLst/>
              <a:defRPr sz="2400">
                <a:solidFill>
                  <a:schemeClr val="tx1"/>
                </a:solidFill>
                <a:latin typeface="+mn-lt"/>
                <a:ea typeface="+mn-ea"/>
                <a:cs typeface="+mn-cs"/>
              </a:defRPr>
            </a:lvl1pPr>
            <a:lvl2pPr marL="635000" marR="0" indent="-177800" algn="l" defTabSz="914400" rtl="0" eaLnBrk="1" fontAlgn="base" latinLnBrk="0" hangingPunct="1">
              <a:lnSpc>
                <a:spcPts val="2800"/>
              </a:lnSpc>
              <a:spcBef>
                <a:spcPct val="0"/>
              </a:spcBef>
              <a:spcAft>
                <a:spcPts val="1400"/>
              </a:spcAft>
              <a:buClr>
                <a:srgbClr val="BBBB44"/>
              </a:buClr>
              <a:buSzTx/>
              <a:buFontTx/>
              <a:buChar char="–"/>
              <a:tabLst/>
              <a:defRPr sz="2800">
                <a:solidFill>
                  <a:schemeClr val="tx1"/>
                </a:solidFill>
                <a:latin typeface="+mn-lt"/>
              </a:defRPr>
            </a:lvl2pPr>
            <a:lvl3pPr marL="1092200" marR="0" indent="-177800" algn="l" defTabSz="914400" rtl="0" eaLnBrk="1" fontAlgn="base" latinLnBrk="0" hangingPunct="1">
              <a:lnSpc>
                <a:spcPts val="2800"/>
              </a:lnSpc>
              <a:spcBef>
                <a:spcPct val="0"/>
              </a:spcBef>
              <a:spcAft>
                <a:spcPts val="1400"/>
              </a:spcAft>
              <a:buClr>
                <a:srgbClr val="BBBB44"/>
              </a:buClr>
              <a:buSzTx/>
              <a:buFontTx/>
              <a:buChar char="–"/>
              <a:tabLst/>
              <a:defRPr>
                <a:solidFill>
                  <a:schemeClr val="tx1"/>
                </a:solidFill>
                <a:latin typeface="+mn-lt"/>
              </a:defRPr>
            </a:lvl3pPr>
            <a:lvl4pPr marL="1524000" marR="0" indent="-152400" algn="l" defTabSz="914400" rtl="0" eaLnBrk="1" fontAlgn="base" latinLnBrk="0" hangingPunct="1">
              <a:lnSpc>
                <a:spcPts val="2800"/>
              </a:lnSpc>
              <a:spcBef>
                <a:spcPct val="0"/>
              </a:spcBef>
              <a:spcAft>
                <a:spcPts val="1400"/>
              </a:spcAft>
              <a:buClr>
                <a:srgbClr val="BBBB44"/>
              </a:buClr>
              <a:buSzTx/>
              <a:buFontTx/>
              <a:buChar char="–"/>
              <a:tabLst/>
              <a:defRPr sz="1600">
                <a:solidFill>
                  <a:schemeClr val="tx1"/>
                </a:solidFill>
                <a:latin typeface="+mn-lt"/>
              </a:defRPr>
            </a:lvl4pPr>
            <a:lvl5pPr marL="1981200" marR="0" indent="-152400" algn="l" defTabSz="914400" rtl="0" eaLnBrk="1" fontAlgn="base" latinLnBrk="0" hangingPunct="1">
              <a:lnSpc>
                <a:spcPts val="2800"/>
              </a:lnSpc>
              <a:spcBef>
                <a:spcPct val="0"/>
              </a:spcBef>
              <a:spcAft>
                <a:spcPts val="1400"/>
              </a:spcAft>
              <a:buClr>
                <a:srgbClr val="BBBB44"/>
              </a:buClr>
              <a:buSzTx/>
              <a:buFontTx/>
              <a:buChar char="–"/>
              <a:tabLst/>
              <a:defRPr sz="1400">
                <a:solidFill>
                  <a:schemeClr val="tx1"/>
                </a:solidFill>
                <a:latin typeface="+mn-lt"/>
              </a:defRPr>
            </a:lvl5pPr>
            <a:lvl6pPr marL="2438400" indent="-152400" algn="l" rtl="0" eaLnBrk="1" fontAlgn="base" hangingPunct="1">
              <a:lnSpc>
                <a:spcPts val="2800"/>
              </a:lnSpc>
              <a:spcBef>
                <a:spcPct val="0"/>
              </a:spcBef>
              <a:spcAft>
                <a:spcPts val="1400"/>
              </a:spcAft>
              <a:buClr>
                <a:schemeClr val="accent1"/>
              </a:buClr>
              <a:buChar char="–"/>
              <a:defRPr sz="1400">
                <a:solidFill>
                  <a:schemeClr val="tx1"/>
                </a:solidFill>
                <a:latin typeface="+mn-lt"/>
              </a:defRPr>
            </a:lvl6pPr>
            <a:lvl7pPr marL="2895600" indent="-152400" algn="l" rtl="0" eaLnBrk="1" fontAlgn="base" hangingPunct="1">
              <a:lnSpc>
                <a:spcPts val="2800"/>
              </a:lnSpc>
              <a:spcBef>
                <a:spcPct val="0"/>
              </a:spcBef>
              <a:spcAft>
                <a:spcPts val="1400"/>
              </a:spcAft>
              <a:buClr>
                <a:schemeClr val="accent1"/>
              </a:buClr>
              <a:buChar char="–"/>
              <a:defRPr sz="1400">
                <a:solidFill>
                  <a:schemeClr val="tx1"/>
                </a:solidFill>
                <a:latin typeface="+mn-lt"/>
              </a:defRPr>
            </a:lvl7pPr>
            <a:lvl8pPr marL="3352800" indent="-152400" algn="l" rtl="0" eaLnBrk="1" fontAlgn="base" hangingPunct="1">
              <a:lnSpc>
                <a:spcPts val="2800"/>
              </a:lnSpc>
              <a:spcBef>
                <a:spcPct val="0"/>
              </a:spcBef>
              <a:spcAft>
                <a:spcPts val="1400"/>
              </a:spcAft>
              <a:buClr>
                <a:schemeClr val="accent1"/>
              </a:buClr>
              <a:buChar char="–"/>
              <a:defRPr sz="1400">
                <a:solidFill>
                  <a:schemeClr val="tx1"/>
                </a:solidFill>
                <a:latin typeface="+mn-lt"/>
              </a:defRPr>
            </a:lvl8pPr>
            <a:lvl9pPr marL="3810000" indent="-152400" algn="l" rtl="0" eaLnBrk="1" fontAlgn="base" hangingPunct="1">
              <a:lnSpc>
                <a:spcPts val="2800"/>
              </a:lnSpc>
              <a:spcBef>
                <a:spcPct val="0"/>
              </a:spcBef>
              <a:spcAft>
                <a:spcPts val="1400"/>
              </a:spcAft>
              <a:buClr>
                <a:schemeClr val="accent1"/>
              </a:buClr>
              <a:buChar char="–"/>
              <a:defRPr sz="1400">
                <a:solidFill>
                  <a:schemeClr val="tx1"/>
                </a:solidFill>
                <a:latin typeface="+mn-lt"/>
              </a:defRPr>
            </a:lvl9pPr>
          </a:lstStyle>
          <a:p>
            <a:endParaRPr lang="en-GB" kern="0" dirty="0"/>
          </a:p>
          <a:p>
            <a:endParaRPr lang="en-GB" kern="0" dirty="0"/>
          </a:p>
          <a:p>
            <a:endParaRPr lang="en-GB" kern="0" dirty="0"/>
          </a:p>
          <a:p>
            <a:pPr marL="0" indent="0">
              <a:buNone/>
            </a:pPr>
            <a:r>
              <a:rPr lang="en-GB" kern="0" dirty="0"/>
              <a:t>              </a:t>
            </a:r>
          </a:p>
        </p:txBody>
      </p:sp>
      <p:sp>
        <p:nvSpPr>
          <p:cNvPr id="13" name="Oval 12"/>
          <p:cNvSpPr>
            <a:spLocks noChangeAspect="1"/>
          </p:cNvSpPr>
          <p:nvPr/>
        </p:nvSpPr>
        <p:spPr>
          <a:xfrm>
            <a:off x="1547664" y="2112702"/>
            <a:ext cx="858417" cy="729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GB" dirty="0"/>
              <a:t>18% </a:t>
            </a:r>
          </a:p>
        </p:txBody>
      </p:sp>
      <p:sp>
        <p:nvSpPr>
          <p:cNvPr id="17" name="TextBox 16"/>
          <p:cNvSpPr txBox="1"/>
          <p:nvPr/>
        </p:nvSpPr>
        <p:spPr>
          <a:xfrm>
            <a:off x="6553200" y="3103369"/>
            <a:ext cx="2205608" cy="500137"/>
          </a:xfrm>
          <a:prstGeom prst="rect">
            <a:avLst/>
          </a:prstGeom>
          <a:noFill/>
          <a:ln w="28575">
            <a:solidFill>
              <a:schemeClr val="accent1"/>
            </a:solidFill>
          </a:ln>
        </p:spPr>
        <p:txBody>
          <a:bodyPr wrap="square" lIns="68580" tIns="34290" rIns="68580" bIns="34290" rtlCol="0">
            <a:spAutoFit/>
          </a:bodyPr>
          <a:lstStyle/>
          <a:p>
            <a:r>
              <a:rPr lang="en-GB" sz="1400" dirty="0">
                <a:latin typeface="Trebuchet MS" panose="020B0603020202020204" pitchFamily="34" charset="0"/>
              </a:rPr>
              <a:t>Complaints about the NHS in England </a:t>
            </a:r>
          </a:p>
        </p:txBody>
      </p:sp>
      <p:sp>
        <p:nvSpPr>
          <p:cNvPr id="18" name="TextBox 17"/>
          <p:cNvSpPr txBox="1"/>
          <p:nvPr/>
        </p:nvSpPr>
        <p:spPr>
          <a:xfrm>
            <a:off x="1141858" y="3103369"/>
            <a:ext cx="1896012" cy="931024"/>
          </a:xfrm>
          <a:prstGeom prst="rect">
            <a:avLst/>
          </a:prstGeom>
          <a:noFill/>
          <a:ln w="28575">
            <a:solidFill>
              <a:srgbClr val="7030A0"/>
            </a:solidFill>
          </a:ln>
        </p:spPr>
        <p:txBody>
          <a:bodyPr wrap="square" lIns="68580" tIns="34290" rIns="68580" bIns="34290" rtlCol="0">
            <a:spAutoFit/>
          </a:bodyPr>
          <a:lstStyle/>
          <a:p>
            <a:r>
              <a:rPr lang="en-GB" sz="1400" dirty="0">
                <a:latin typeface="Trebuchet MS" panose="020B0603020202020204" pitchFamily="34" charset="0"/>
              </a:rPr>
              <a:t>Complaints about UK government departments and public organisations  </a:t>
            </a:r>
          </a:p>
        </p:txBody>
      </p:sp>
      <p:pic>
        <p:nvPicPr>
          <p:cNvPr id="14" name="Picture 13"/>
          <p:cNvPicPr>
            <a:picLocks noChangeAspect="1"/>
          </p:cNvPicPr>
          <p:nvPr/>
        </p:nvPicPr>
        <p:blipFill>
          <a:blip r:embed="rId6"/>
          <a:stretch>
            <a:fillRect/>
          </a:stretch>
        </p:blipFill>
        <p:spPr>
          <a:xfrm>
            <a:off x="3935670" y="886431"/>
            <a:ext cx="1498104" cy="1226271"/>
          </a:xfrm>
          <a:prstGeom prst="rect">
            <a:avLst/>
          </a:prstGeom>
        </p:spPr>
      </p:pic>
    </p:spTree>
    <p:extLst>
      <p:ext uri="{BB962C8B-B14F-4D97-AF65-F5344CB8AC3E}">
        <p14:creationId xmlns:p14="http://schemas.microsoft.com/office/powerpoint/2010/main" val="2855318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7494"/>
            <a:ext cx="7931224" cy="1080120"/>
          </a:xfrm>
        </p:spPr>
        <p:txBody>
          <a:bodyPr/>
          <a:lstStyle/>
          <a:p>
            <a:r>
              <a:rPr lang="en-GB" sz="3200" b="0" dirty="0">
                <a:solidFill>
                  <a:schemeClr val="accent1"/>
                </a:solidFill>
              </a:rPr>
              <a:t>NHS complaints</a:t>
            </a:r>
            <a:br>
              <a:rPr lang="en-GB" sz="3200" b="0" dirty="0">
                <a:solidFill>
                  <a:schemeClr val="accent1"/>
                </a:solidFill>
              </a:rPr>
            </a:br>
            <a:r>
              <a:rPr lang="en-GB" sz="3200" b="0" dirty="0">
                <a:solidFill>
                  <a:schemeClr val="accent1"/>
                </a:solidFill>
              </a:rPr>
              <a:t>second and final stage - Ombudsman</a:t>
            </a:r>
          </a:p>
        </p:txBody>
      </p:sp>
      <p:sp>
        <p:nvSpPr>
          <p:cNvPr id="3" name="Text Placeholder 2"/>
          <p:cNvSpPr>
            <a:spLocks noGrp="1"/>
          </p:cNvSpPr>
          <p:nvPr>
            <p:ph type="body" sz="quarter" idx="13"/>
          </p:nvPr>
        </p:nvSpPr>
        <p:spPr>
          <a:xfrm>
            <a:off x="755650" y="2139702"/>
            <a:ext cx="7920038" cy="2376263"/>
          </a:xfrm>
          <a:gradFill>
            <a:gsLst>
              <a:gs pos="42000">
                <a:schemeClr val="accent1">
                  <a:lumMod val="5000"/>
                  <a:lumOff val="95000"/>
                </a:schemeClr>
              </a:gs>
              <a:gs pos="7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lnSpcReduction="10000"/>
          </a:bodyPr>
          <a:lstStyle/>
          <a:p>
            <a:endParaRPr lang="en-GB" b="1" dirty="0"/>
          </a:p>
          <a:p>
            <a:endParaRPr lang="en-GB" b="1" dirty="0"/>
          </a:p>
          <a:p>
            <a:r>
              <a:rPr lang="en-GB" dirty="0"/>
              <a:t>Under Regulation 14(2)(c) and Regulation 14(2)(d), the local response must tell the complainant of their right to take the complaint to the Ombudsman</a:t>
            </a:r>
          </a:p>
          <a:p>
            <a:endParaRPr lang="en-GB" dirty="0"/>
          </a:p>
          <a:p>
            <a:pPr marL="0" indent="0">
              <a:buNone/>
            </a:pPr>
            <a:r>
              <a:rPr lang="en-GB" sz="1600" i="1" dirty="0"/>
              <a:t>The Local Authority Social Services and National Health Service Complaints (England) Regulations 2009</a:t>
            </a:r>
          </a:p>
          <a:p>
            <a:endParaRPr lang="en-GB" dirty="0"/>
          </a:p>
        </p:txBody>
      </p:sp>
      <p:pic>
        <p:nvPicPr>
          <p:cNvPr id="4" name="Picture 2" descr="C:\Users\tomlinsonl\AppData\Local\Microsoft\Windows\Temporary Internet Files\Content.Outlook\Y1NUYJG5\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565" y="1563638"/>
            <a:ext cx="1872208" cy="100811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6"/>
          </p:nvPr>
        </p:nvSpPr>
        <p:spPr/>
        <p:txBody>
          <a:bodyPr/>
          <a:lstStyle/>
          <a:p>
            <a:fld id="{C505F74E-C0C2-4F07-8B62-5FAE9D938BEB}" type="slidenum">
              <a:rPr lang="en-GB" smtClean="0"/>
              <a:t>4</a:t>
            </a:fld>
            <a:endParaRPr lang="en-GB"/>
          </a:p>
        </p:txBody>
      </p:sp>
    </p:spTree>
    <p:extLst>
      <p:ext uri="{BB962C8B-B14F-4D97-AF65-F5344CB8AC3E}">
        <p14:creationId xmlns:p14="http://schemas.microsoft.com/office/powerpoint/2010/main" val="2500125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83568" y="267494"/>
            <a:ext cx="4896544" cy="857250"/>
          </a:xfrm>
        </p:spPr>
        <p:txBody>
          <a:bodyPr>
            <a:normAutofit fontScale="90000"/>
          </a:bodyPr>
          <a:lstStyle/>
          <a:p>
            <a:pPr algn="l"/>
            <a:r>
              <a:rPr lang="en-GB" sz="3200" dirty="0">
                <a:solidFill>
                  <a:srgbClr val="4173B0"/>
                </a:solidFill>
              </a:rPr>
              <a:t>Our casework process</a:t>
            </a:r>
            <a:br>
              <a:rPr lang="en-GB" sz="3200" dirty="0">
                <a:solidFill>
                  <a:srgbClr val="4173B0"/>
                </a:solidFill>
              </a:rPr>
            </a:br>
            <a:r>
              <a:rPr lang="en-GB" sz="3200" dirty="0">
                <a:solidFill>
                  <a:srgbClr val="4173B0"/>
                </a:solidFill>
              </a:rPr>
              <a:t>Investigation</a:t>
            </a:r>
          </a:p>
        </p:txBody>
      </p:sp>
      <p:sp>
        <p:nvSpPr>
          <p:cNvPr id="6" name="Content Placeholder 5"/>
          <p:cNvSpPr>
            <a:spLocks noGrp="1"/>
          </p:cNvSpPr>
          <p:nvPr>
            <p:ph sz="half" idx="2"/>
          </p:nvPr>
        </p:nvSpPr>
        <p:spPr>
          <a:xfrm>
            <a:off x="683568" y="1419622"/>
            <a:ext cx="5544616" cy="3168352"/>
          </a:xfrm>
          <a:noFill/>
        </p:spPr>
        <p:txBody>
          <a:bodyPr>
            <a:normAutofit/>
          </a:bodyPr>
          <a:lstStyle/>
          <a:p>
            <a:r>
              <a:rPr lang="en-GB" sz="1800" b="1" dirty="0"/>
              <a:t>Our approach</a:t>
            </a:r>
          </a:p>
          <a:p>
            <a:pPr marL="0" indent="0">
              <a:buNone/>
            </a:pPr>
            <a:r>
              <a:rPr lang="en-GB" sz="1800" dirty="0"/>
              <a:t>We look to see if what happened was in keeping                                     with relevant regulations, standards, policies and published guidance.</a:t>
            </a:r>
          </a:p>
          <a:p>
            <a:pPr marL="0" indent="0">
              <a:buNone/>
            </a:pPr>
            <a:endParaRPr lang="en-GB" sz="1800" dirty="0"/>
          </a:p>
          <a:p>
            <a:r>
              <a:rPr lang="en-GB" sz="1800" b="1" dirty="0"/>
              <a:t>Our decision</a:t>
            </a:r>
          </a:p>
          <a:p>
            <a:pPr marL="0" indent="0">
              <a:buNone/>
            </a:pPr>
            <a:r>
              <a:rPr lang="en-GB" sz="1800" dirty="0"/>
              <a:t>If it wasn’t, we look to see how significant the shortfall is and what impact it has had and, if it has caused  hardship or injustice, has that already been remedied by the organisation.</a:t>
            </a:r>
          </a:p>
        </p:txBody>
      </p:sp>
      <p:sp>
        <p:nvSpPr>
          <p:cNvPr id="3" name="Slide Number Placeholder 2"/>
          <p:cNvSpPr>
            <a:spLocks noGrp="1"/>
          </p:cNvSpPr>
          <p:nvPr>
            <p:ph type="sldNum" sz="quarter" idx="12"/>
          </p:nvPr>
        </p:nvSpPr>
        <p:spPr/>
        <p:txBody>
          <a:bodyPr/>
          <a:lstStyle/>
          <a:p>
            <a:pPr>
              <a:defRPr/>
            </a:pPr>
            <a:fld id="{8599E614-C491-4362-BA9B-8384BC497E15}" type="slidenum">
              <a:rPr lang="en-GB" smtClean="0"/>
              <a:pPr>
                <a:defRPr/>
              </a:pPr>
              <a:t>5</a:t>
            </a:fld>
            <a:endParaRPr lang="en-GB"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770" y="1203598"/>
            <a:ext cx="2225030" cy="295917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803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7494"/>
            <a:ext cx="7931224" cy="864096"/>
          </a:xfrm>
        </p:spPr>
        <p:txBody>
          <a:bodyPr/>
          <a:lstStyle/>
          <a:p>
            <a:r>
              <a:rPr lang="en-GB" sz="3200" b="0" dirty="0">
                <a:solidFill>
                  <a:schemeClr val="accent1"/>
                </a:solidFill>
              </a:rPr>
              <a:t>The local investigation </a:t>
            </a:r>
            <a:br>
              <a:rPr lang="en-GB" sz="3200" b="0" dirty="0">
                <a:solidFill>
                  <a:schemeClr val="accent1"/>
                </a:solidFill>
              </a:rPr>
            </a:br>
            <a:r>
              <a:rPr lang="en-GB" sz="3200" b="0" dirty="0">
                <a:solidFill>
                  <a:schemeClr val="accent1"/>
                </a:solidFill>
              </a:rPr>
              <a:t>Getting it right the first time </a:t>
            </a:r>
          </a:p>
        </p:txBody>
      </p:sp>
      <p:sp>
        <p:nvSpPr>
          <p:cNvPr id="3" name="Text Placeholder 2"/>
          <p:cNvSpPr>
            <a:spLocks noGrp="1"/>
          </p:cNvSpPr>
          <p:nvPr>
            <p:ph type="body" sz="quarter" idx="13"/>
          </p:nvPr>
        </p:nvSpPr>
        <p:spPr>
          <a:xfrm>
            <a:off x="742322" y="1491630"/>
            <a:ext cx="5701886" cy="2952328"/>
          </a:xfrm>
          <a:noFill/>
        </p:spPr>
        <p:txBody>
          <a:bodyPr>
            <a:normAutofit/>
          </a:bodyPr>
          <a:lstStyle/>
          <a:p>
            <a:pPr marL="0" indent="0">
              <a:buNone/>
            </a:pPr>
            <a:r>
              <a:rPr lang="en-GB" sz="2000" b="1" dirty="0"/>
              <a:t>What people want in decision making</a:t>
            </a:r>
          </a:p>
          <a:p>
            <a:pPr marL="257175" indent="-257175"/>
            <a:r>
              <a:rPr lang="en-GB" dirty="0"/>
              <a:t>Where possible, a swift outcome</a:t>
            </a:r>
            <a:endParaRPr lang="en-GB" b="1" dirty="0"/>
          </a:p>
          <a:p>
            <a:pPr marL="253994" lvl="1" indent="-253994">
              <a:buFont typeface="Arial" panose="020B0604020202020204" pitchFamily="34" charset="0"/>
              <a:buChar char="•"/>
            </a:pPr>
            <a:r>
              <a:rPr lang="en-GB" dirty="0"/>
              <a:t>A real opportunity to be </a:t>
            </a:r>
            <a:r>
              <a:rPr lang="en-GB" i="1" dirty="0"/>
              <a:t>heard</a:t>
            </a:r>
            <a:r>
              <a:rPr lang="en-GB" dirty="0"/>
              <a:t> and to input into the process before decisions are made</a:t>
            </a:r>
          </a:p>
          <a:p>
            <a:pPr marL="253994" lvl="1" indent="-253994">
              <a:buFont typeface="Arial" panose="020B0604020202020204" pitchFamily="34" charset="0"/>
              <a:buChar char="•"/>
            </a:pPr>
            <a:r>
              <a:rPr lang="en-GB" dirty="0"/>
              <a:t>To see how decisions are made via clear, understandable and transparent rules</a:t>
            </a:r>
          </a:p>
          <a:p>
            <a:pPr marL="253994" lvl="1" indent="-253994">
              <a:buFont typeface="Arial" panose="020B0604020202020204" pitchFamily="34" charset="0"/>
              <a:buChar char="•"/>
            </a:pPr>
            <a:r>
              <a:rPr lang="en-GB" dirty="0"/>
              <a:t>For complaint handlers to show they’re acting sensitively and impartially – by basing decisions on objective information and appropriate criteria.</a:t>
            </a:r>
          </a:p>
        </p:txBody>
      </p:sp>
      <p:pic>
        <p:nvPicPr>
          <p:cNvPr id="4" name="Picture 2" descr="C:\Users\tomlinsonl\AppData\Local\Microsoft\Windows\Temporary Internet Files\Content.Outlook\6MVMGCU5\F5Q3TP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1563638"/>
            <a:ext cx="2381065" cy="22322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Slide Number Placeholder 4"/>
          <p:cNvSpPr>
            <a:spLocks noGrp="1"/>
          </p:cNvSpPr>
          <p:nvPr>
            <p:ph type="sldNum" sz="quarter" idx="16"/>
          </p:nvPr>
        </p:nvSpPr>
        <p:spPr/>
        <p:txBody>
          <a:bodyPr/>
          <a:lstStyle/>
          <a:p>
            <a:fld id="{C505F74E-C0C2-4F07-8B62-5FAE9D938BEB}" type="slidenum">
              <a:rPr lang="en-GB" smtClean="0"/>
              <a:t>6</a:t>
            </a:fld>
            <a:endParaRPr lang="en-GB"/>
          </a:p>
        </p:txBody>
      </p:sp>
    </p:spTree>
    <p:extLst>
      <p:ext uri="{BB962C8B-B14F-4D97-AF65-F5344CB8AC3E}">
        <p14:creationId xmlns:p14="http://schemas.microsoft.com/office/powerpoint/2010/main" val="2531225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3478"/>
            <a:ext cx="7931224" cy="1289298"/>
          </a:xfrm>
        </p:spPr>
        <p:txBody>
          <a:bodyPr/>
          <a:lstStyle/>
          <a:p>
            <a:r>
              <a:rPr lang="en-GB" sz="3200" b="0" dirty="0">
                <a:solidFill>
                  <a:schemeClr val="accent1"/>
                </a:solidFill>
              </a:rPr>
              <a:t>Sharing learning </a:t>
            </a:r>
            <a:br>
              <a:rPr lang="en-GB" sz="3200" b="0" dirty="0">
                <a:solidFill>
                  <a:schemeClr val="accent1"/>
                </a:solidFill>
              </a:rPr>
            </a:br>
            <a:r>
              <a:rPr lang="en-GB" sz="3200" b="0" dirty="0">
                <a:solidFill>
                  <a:schemeClr val="accent1"/>
                </a:solidFill>
              </a:rPr>
              <a:t>Good local response</a:t>
            </a:r>
          </a:p>
        </p:txBody>
      </p:sp>
      <p:sp>
        <p:nvSpPr>
          <p:cNvPr id="3" name="Text Placeholder 2"/>
          <p:cNvSpPr>
            <a:spLocks noGrp="1"/>
          </p:cNvSpPr>
          <p:nvPr>
            <p:ph type="body" sz="quarter" idx="13"/>
          </p:nvPr>
        </p:nvSpPr>
        <p:spPr>
          <a:xfrm>
            <a:off x="827584" y="1491630"/>
            <a:ext cx="5328518" cy="2879625"/>
          </a:xfrm>
        </p:spPr>
        <p:txBody>
          <a:bodyPr>
            <a:normAutofit/>
          </a:bodyPr>
          <a:lstStyle/>
          <a:p>
            <a:r>
              <a:rPr lang="en-GB" dirty="0"/>
              <a:t>If failings have caused injustice or hardship                             – </a:t>
            </a:r>
            <a:r>
              <a:rPr lang="en-GB" b="1" u="sng" dirty="0"/>
              <a:t>suitable apology and redress </a:t>
            </a:r>
          </a:p>
          <a:p>
            <a:r>
              <a:rPr lang="en-GB" dirty="0"/>
              <a:t>If appropriate, explain how it will be </a:t>
            </a:r>
            <a:r>
              <a:rPr lang="en-GB" b="1" u="sng" dirty="0"/>
              <a:t>put right for other service users</a:t>
            </a:r>
          </a:p>
          <a:p>
            <a:r>
              <a:rPr lang="en-GB" dirty="0"/>
              <a:t>Explain how the complainant will be </a:t>
            </a:r>
            <a:r>
              <a:rPr lang="en-GB" b="1" u="sng" dirty="0"/>
              <a:t>updated/involved</a:t>
            </a:r>
            <a:r>
              <a:rPr lang="en-GB" dirty="0"/>
              <a:t> in the changes</a:t>
            </a:r>
          </a:p>
          <a:p>
            <a:r>
              <a:rPr lang="en-GB" dirty="0"/>
              <a:t>Make it clear that it is your final response and </a:t>
            </a:r>
            <a:r>
              <a:rPr lang="en-GB" b="1" u="sng" dirty="0"/>
              <a:t>signpost</a:t>
            </a:r>
            <a:r>
              <a:rPr lang="en-GB" dirty="0"/>
              <a:t> to the Ombudsman service</a:t>
            </a:r>
          </a:p>
          <a:p>
            <a:endParaRPr lang="en-GB" dirty="0"/>
          </a:p>
        </p:txBody>
      </p:sp>
      <p:pic>
        <p:nvPicPr>
          <p:cNvPr id="4" name="Picture 2" descr="C:\Users\tomlinsonl\AppData\Local\Microsoft\Windows\Temporary Internet Files\Content.Outlook\E004NNYT\images (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1405910"/>
            <a:ext cx="2232248" cy="23799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6"/>
          </p:nvPr>
        </p:nvSpPr>
        <p:spPr/>
        <p:txBody>
          <a:bodyPr/>
          <a:lstStyle/>
          <a:p>
            <a:fld id="{C505F74E-C0C2-4F07-8B62-5FAE9D938BEB}" type="slidenum">
              <a:rPr lang="en-GB" smtClean="0"/>
              <a:t>7</a:t>
            </a:fld>
            <a:endParaRPr lang="en-GB"/>
          </a:p>
        </p:txBody>
      </p:sp>
    </p:spTree>
    <p:extLst>
      <p:ext uri="{BB962C8B-B14F-4D97-AF65-F5344CB8AC3E}">
        <p14:creationId xmlns:p14="http://schemas.microsoft.com/office/powerpoint/2010/main" val="408647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0D280-8896-489D-822A-E219D1887345}"/>
              </a:ext>
            </a:extLst>
          </p:cNvPr>
          <p:cNvSpPr>
            <a:spLocks noGrp="1"/>
          </p:cNvSpPr>
          <p:nvPr>
            <p:ph type="title"/>
          </p:nvPr>
        </p:nvSpPr>
        <p:spPr>
          <a:xfrm>
            <a:off x="6407944" y="679846"/>
            <a:ext cx="2621756" cy="3263504"/>
          </a:xfrm>
        </p:spPr>
        <p:txBody>
          <a:bodyPr>
            <a:normAutofit/>
          </a:bodyPr>
          <a:lstStyle/>
          <a:p>
            <a:pPr algn="ctr"/>
            <a:r>
              <a:rPr lang="en-GB" sz="2775" dirty="0">
                <a:solidFill>
                  <a:srgbClr val="002060"/>
                </a:solidFill>
              </a:rPr>
              <a:t>The NHS Complaint Standards</a:t>
            </a:r>
          </a:p>
        </p:txBody>
      </p:sp>
      <p:sp>
        <p:nvSpPr>
          <p:cNvPr id="10" name="Content Placeholder 9">
            <a:extLst>
              <a:ext uri="{FF2B5EF4-FFF2-40B4-BE49-F238E27FC236}">
                <a16:creationId xmlns:a16="http://schemas.microsoft.com/office/drawing/2014/main" id="{8AF76463-6C52-47A1-8856-88215E31BE7A}"/>
              </a:ext>
            </a:extLst>
          </p:cNvPr>
          <p:cNvSpPr>
            <a:spLocks noGrp="1"/>
          </p:cNvSpPr>
          <p:nvPr>
            <p:ph idx="1"/>
          </p:nvPr>
        </p:nvSpPr>
        <p:spPr>
          <a:xfrm>
            <a:off x="628650" y="1003015"/>
            <a:ext cx="7886700" cy="3263504"/>
          </a:xfrm>
        </p:spPr>
        <p:txBody>
          <a:bodyPr/>
          <a:lstStyle/>
          <a:p>
            <a:pPr marL="0" indent="0">
              <a:buNone/>
            </a:pPr>
            <a:r>
              <a:rPr lang="en-GB" dirty="0"/>
              <a:t>  </a:t>
            </a:r>
          </a:p>
        </p:txBody>
      </p:sp>
      <p:pic>
        <p:nvPicPr>
          <p:cNvPr id="4" name="Picture 3">
            <a:extLst>
              <a:ext uri="{FF2B5EF4-FFF2-40B4-BE49-F238E27FC236}">
                <a16:creationId xmlns:a16="http://schemas.microsoft.com/office/drawing/2014/main" id="{19353292-1660-451B-AC3C-64323E31993E}"/>
              </a:ext>
            </a:extLst>
          </p:cNvPr>
          <p:cNvPicPr>
            <a:picLocks noChangeAspect="1"/>
          </p:cNvPicPr>
          <p:nvPr/>
        </p:nvPicPr>
        <p:blipFill>
          <a:blip r:embed="rId3"/>
          <a:stretch>
            <a:fillRect/>
          </a:stretch>
        </p:blipFill>
        <p:spPr>
          <a:xfrm>
            <a:off x="0" y="0"/>
            <a:ext cx="6192175" cy="5143500"/>
          </a:xfrm>
          <a:prstGeom prst="rect">
            <a:avLst/>
          </a:prstGeom>
        </p:spPr>
      </p:pic>
    </p:spTree>
    <p:extLst>
      <p:ext uri="{BB962C8B-B14F-4D97-AF65-F5344CB8AC3E}">
        <p14:creationId xmlns:p14="http://schemas.microsoft.com/office/powerpoint/2010/main" val="3109491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059582"/>
            <a:ext cx="2592288" cy="34487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779911" y="586591"/>
            <a:ext cx="5283407" cy="4031873"/>
          </a:xfrm>
          <a:prstGeom prst="rect">
            <a:avLst/>
          </a:prstGeom>
          <a:noFill/>
        </p:spPr>
        <p:txBody>
          <a:bodyPr wrap="square">
            <a:spAutoFit/>
          </a:bodyPr>
          <a:lstStyle/>
          <a:p>
            <a:endParaRPr lang="en-GB" b="1" dirty="0">
              <a:latin typeface="Trebuchet MS" panose="020B0603020202020204" pitchFamily="34" charset="0"/>
            </a:endParaRPr>
          </a:p>
          <a:p>
            <a:endParaRPr lang="en-GB" b="1" dirty="0">
              <a:latin typeface="Trebuchet MS" panose="020B0603020202020204" pitchFamily="34" charset="0"/>
            </a:endParaRPr>
          </a:p>
          <a:p>
            <a:r>
              <a:rPr lang="en-GB" sz="2000" b="1" dirty="0">
                <a:latin typeface="Trebuchet MS" panose="020B0603020202020204" pitchFamily="34" charset="0"/>
              </a:rPr>
              <a:t>Objective 3: </a:t>
            </a:r>
          </a:p>
          <a:p>
            <a:endParaRPr lang="en-GB" sz="2000" dirty="0">
              <a:latin typeface="Trebuchet MS" panose="020B0603020202020204" pitchFamily="34" charset="0"/>
            </a:endParaRPr>
          </a:p>
          <a:p>
            <a:pPr marL="285750" indent="-285750">
              <a:buFont typeface="Arial" panose="020B0604020202020204" pitchFamily="34" charset="0"/>
              <a:buChar char="•"/>
            </a:pPr>
            <a:r>
              <a:rPr lang="en-GB" sz="2000" dirty="0"/>
              <a:t>Working in partnership to strengthen and support frontline complaint handling.</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Developing new Complaint Standards for the NHS in England</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Developing supporting guidance, training and professional accreditation for complaint handlers </a:t>
            </a:r>
            <a:endParaRPr lang="en-GB" dirty="0"/>
          </a:p>
        </p:txBody>
      </p:sp>
      <p:sp>
        <p:nvSpPr>
          <p:cNvPr id="7" name="Title 1"/>
          <p:cNvSpPr>
            <a:spLocks noGrp="1"/>
          </p:cNvSpPr>
          <p:nvPr>
            <p:ph type="title"/>
          </p:nvPr>
        </p:nvSpPr>
        <p:spPr>
          <a:xfrm>
            <a:off x="683568" y="126376"/>
            <a:ext cx="5869632" cy="792088"/>
          </a:xfrm>
        </p:spPr>
        <p:txBody>
          <a:bodyPr/>
          <a:lstStyle/>
          <a:p>
            <a:r>
              <a:rPr lang="en-GB" b="0" dirty="0">
                <a:solidFill>
                  <a:srgbClr val="4173B0"/>
                </a:solidFill>
              </a:rPr>
              <a:t>The Background</a:t>
            </a:r>
          </a:p>
        </p:txBody>
      </p:sp>
      <p:sp>
        <p:nvSpPr>
          <p:cNvPr id="2" name="Slide Number Placeholder 1">
            <a:extLst>
              <a:ext uri="{FF2B5EF4-FFF2-40B4-BE49-F238E27FC236}">
                <a16:creationId xmlns:a16="http://schemas.microsoft.com/office/drawing/2014/main" id="{94068E97-0356-4D96-BB3C-CE76CB114396}"/>
              </a:ext>
            </a:extLst>
          </p:cNvPr>
          <p:cNvSpPr>
            <a:spLocks noGrp="1"/>
          </p:cNvSpPr>
          <p:nvPr>
            <p:ph type="sldNum" sz="quarter" idx="16"/>
          </p:nvPr>
        </p:nvSpPr>
        <p:spPr/>
        <p:txBody>
          <a:bodyPr/>
          <a:lstStyle/>
          <a:p>
            <a:r>
              <a:rPr lang="en-GB" dirty="0"/>
              <a:t> </a:t>
            </a:r>
          </a:p>
        </p:txBody>
      </p:sp>
    </p:spTree>
    <p:extLst>
      <p:ext uri="{BB962C8B-B14F-4D97-AF65-F5344CB8AC3E}">
        <p14:creationId xmlns:p14="http://schemas.microsoft.com/office/powerpoint/2010/main" val="3905628214"/>
      </p:ext>
    </p:extLst>
  </p:cSld>
  <p:clrMapOvr>
    <a:masterClrMapping/>
  </p:clrMapOvr>
</p:sld>
</file>

<file path=ppt/theme/theme1.xml><?xml version="1.0" encoding="utf-8"?>
<a:theme xmlns:a="http://schemas.openxmlformats.org/drawingml/2006/main" name="PHSO PowerPoint template - Wide Screen Light Blue 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HSO PowerPoint template - Wide Screen 16-9-2018-Light Blue 2019" id="{297F70CB-376A-4C77-973B-1A8A6CA0309B}" vid="{B5BFC116-E3CA-4E97-8947-0264C307BC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HSO PowerPoint template - Wide Screen Light Blue 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HSO PowerPoint template - Wide Screen 16-9-2018-Light Blue 2019" id="{297F70CB-376A-4C77-973B-1A8A6CA0309B}" vid="{B5BFC116-E3CA-4E97-8947-0264C307BC1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HSO Document" ma:contentTypeID="0x010100C54069723B89A741AD94A0B25FD69D490200503C89145360A8499AFFF838F0955AD3" ma:contentTypeVersion="6" ma:contentTypeDescription="Create a new document." ma:contentTypeScope="" ma:versionID="f2e81c68081458390e3b6cd877bb5c0c">
  <xsd:schema xmlns:xsd="http://www.w3.org/2001/XMLSchema" xmlns:xs="http://www.w3.org/2001/XMLSchema" xmlns:p="http://schemas.microsoft.com/office/2006/metadata/properties" xmlns:ns1="http://schemas.microsoft.com/sharepoint/v3" xmlns:ns3="405d39a9-4348-4266-ae85-8d9f32053936" xmlns:ns4="http://schemas.microsoft.com/sharepoint/v4" targetNamespace="http://schemas.microsoft.com/office/2006/metadata/properties" ma:root="true" ma:fieldsID="d3877e98b96609c93398e011a5a3b8a6" ns1:_="" ns3:_="" ns4:_="">
    <xsd:import namespace="http://schemas.microsoft.com/sharepoint/v3"/>
    <xsd:import namespace="405d39a9-4348-4266-ae85-8d9f32053936"/>
    <xsd:import namespace="http://schemas.microsoft.com/sharepoint/v4"/>
    <xsd:element name="properties">
      <xsd:complexType>
        <xsd:sequence>
          <xsd:element name="documentManagement">
            <xsd:complexType>
              <xsd:all>
                <xsd:element ref="ns3:_dlc_DocId" minOccurs="0"/>
                <xsd:element ref="ns3:_dlc_DocIdUrl" minOccurs="0"/>
                <xsd:element ref="ns3:_dlc_DocIdPersistId" minOccurs="0"/>
                <xsd:element ref="ns1:_dlc_ExpireDateSaved" minOccurs="0"/>
                <xsd:element ref="ns1:_dlc_ExpireDate" minOccurs="0"/>
                <xsd:element ref="ns1:_dlc_Exempt"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pireDateSaved" ma:index="11" nillable="true" ma:displayName="Original Expiration Date" ma:description="" ma:hidden="true" ma:internalName="_dlc_ExpireDateSaved" ma:readOnly="true">
      <xsd:simpleType>
        <xsd:restriction base="dms:DateTime"/>
      </xsd:simpleType>
    </xsd:element>
    <xsd:element name="_dlc_ExpireDate" ma:index="12" nillable="true" ma:displayName="Expiration Date" ma:description="" ma:hidden="true" ma:indexed="true" ma:internalName="_dlc_ExpireDate" ma:readOnly="true">
      <xsd:simpleType>
        <xsd:restriction base="dms:DateTime"/>
      </xsd:simpleType>
    </xsd:element>
    <xsd:element name="_dlc_Exempt" ma:index="13" nillable="true" ma:displayName="Exempt from Policy" ma:description=""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05d39a9-4348-4266-ae85-8d9f3205393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4"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_dlc_DocId xmlns="405d39a9-4348-4266-ae85-8d9f32053936">D5RPAS5QYAPA-1477396957-12337</_dlc_DocId>
    <_dlc_DocIdUrl xmlns="405d39a9-4348-4266-ae85-8d9f32053936">
      <Url>http://sharepoint.opca-hsc.com/sites/ext/sa/_layouts/15/DocIdRedir.aspx?ID=D5RPAS5QYAPA-1477396957-12337</Url>
      <Description>D5RPAS5QYAPA-1477396957-12337</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D1595B2-E349-4262-9234-3E457CA43D7B}">
  <ds:schemaRefs>
    <ds:schemaRef ds:uri="http://schemas.microsoft.com/sharepoint/v3/contenttype/forms"/>
  </ds:schemaRefs>
</ds:datastoreItem>
</file>

<file path=customXml/itemProps2.xml><?xml version="1.0" encoding="utf-8"?>
<ds:datastoreItem xmlns:ds="http://schemas.openxmlformats.org/officeDocument/2006/customXml" ds:itemID="{C748056E-A096-46A5-ABE6-BA092F19FA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05d39a9-4348-4266-ae85-8d9f32053936"/>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8262A2-7A0E-477C-84DE-F5AF0276CAE6}">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405d39a9-4348-4266-ae85-8d9f32053936"/>
    <ds:schemaRef ds:uri="http://schemas.microsoft.com/sharepoint/v3"/>
    <ds:schemaRef ds:uri="http://schemas.microsoft.com/sharepoint/v4"/>
    <ds:schemaRef ds:uri="http://purl.org/dc/terms/"/>
    <ds:schemaRef ds:uri="http://schemas.openxmlformats.org/package/2006/metadata/core-properties"/>
    <ds:schemaRef ds:uri="http://www.w3.org/XML/1998/namespace"/>
    <ds:schemaRef ds:uri="http://purl.org/dc/dcmitype/"/>
  </ds:schemaRefs>
</ds:datastoreItem>
</file>

<file path=customXml/itemProps4.xml><?xml version="1.0" encoding="utf-8"?>
<ds:datastoreItem xmlns:ds="http://schemas.openxmlformats.org/officeDocument/2006/customXml" ds:itemID="{914A8D82-CEEB-4CDA-9570-5216BF58BA73}">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654</TotalTime>
  <Words>987</Words>
  <Application>Microsoft Office PowerPoint</Application>
  <PresentationFormat>On-screen Show (16:9)</PresentationFormat>
  <Paragraphs>153</Paragraphs>
  <Slides>23</Slides>
  <Notes>16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23</vt:i4>
      </vt:variant>
    </vt:vector>
  </HeadingPairs>
  <TitlesOfParts>
    <vt:vector size="33" baseType="lpstr">
      <vt:lpstr>Arial</vt:lpstr>
      <vt:lpstr>Calibri</vt:lpstr>
      <vt:lpstr>Calibri Light</vt:lpstr>
      <vt:lpstr>Gill Sans</vt:lpstr>
      <vt:lpstr>trebuchet ms</vt:lpstr>
      <vt:lpstr>trebuchet ms</vt:lpstr>
      <vt:lpstr>Wingdings</vt:lpstr>
      <vt:lpstr>PHSO PowerPoint template - Wide Screen Light Blue 2019</vt:lpstr>
      <vt:lpstr>Office Theme</vt:lpstr>
      <vt:lpstr>1_PHSO PowerPoint template - Wide Screen Light Blue 2019</vt:lpstr>
      <vt:lpstr>The Parliamentary and Health Service Ombudsman  Good local complaint handling  </vt:lpstr>
      <vt:lpstr>PowerPoint Presentation</vt:lpstr>
      <vt:lpstr>Our role</vt:lpstr>
      <vt:lpstr>NHS complaints second and final stage - Ombudsman</vt:lpstr>
      <vt:lpstr>Our casework process Investigation</vt:lpstr>
      <vt:lpstr>The local investigation  Getting it right the first time </vt:lpstr>
      <vt:lpstr>Sharing learning  Good local response</vt:lpstr>
      <vt:lpstr>The NHS Complaint Standards</vt:lpstr>
      <vt:lpstr>The Background</vt:lpstr>
      <vt:lpstr>What complaints staff told us</vt:lpstr>
      <vt:lpstr>What complaints staff told us</vt:lpstr>
      <vt:lpstr>What complaints staff told us</vt:lpstr>
      <vt:lpstr>Existing good practice</vt:lpstr>
      <vt:lpstr>Why create Complaint                 Standards?   </vt:lpstr>
      <vt:lpstr>My Expectations </vt:lpstr>
      <vt:lpstr>The Complaint Standards: </vt:lpstr>
      <vt:lpstr>The Complaint Standards</vt:lpstr>
      <vt:lpstr>Public consultation</vt:lpstr>
      <vt:lpstr>The Launch – 30 March</vt:lpstr>
      <vt:lpstr>Pilot and Early Adopter phase </vt:lpstr>
      <vt:lpstr>www.ombudsman.org.uk/complaint-standards</vt:lpstr>
      <vt:lpstr>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Parliamentary and Health Service Ombudsman  Good local complaint handling</dc:title>
  <dc:creator>Jo Power</dc:creator>
  <cp:lastModifiedBy>Jo Power</cp:lastModifiedBy>
  <cp:revision>19</cp:revision>
  <dcterms:created xsi:type="dcterms:W3CDTF">2021-05-09T19:39:28Z</dcterms:created>
  <dcterms:modified xsi:type="dcterms:W3CDTF">2021-08-09T12:22:39Z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0x010100C54069723B89A741AD94A0B25FD69D490200503C89145360A8499AFFF838F0955AD3</vt:lpwstr>
  </property>
  <property fmtid="{D5CDD505-2E9C-101B-9397-08002B2CF9AE}" pid="3" name="_dlc_policyId">
    <vt:lpwstr/>
  </property>
  <property fmtid="{D5CDD505-2E9C-101B-9397-08002B2CF9AE}" pid="4" name="ItemRetentionFormula">
    <vt:lpwstr/>
  </property>
  <property fmtid="{D5CDD505-2E9C-101B-9397-08002B2CF9AE}" pid="5" name="_dlc_DocIdItemGuid">
    <vt:lpwstr>34ca6c2e-a64b-4636-a302-261ec179f5dd</vt:lpwstr>
  </property>
</Properties>
</file>