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60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6" r:id="rId24"/>
    <p:sldId id="347" r:id="rId25"/>
    <p:sldId id="348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72" r:id="rId35"/>
    <p:sldId id="373" r:id="rId36"/>
    <p:sldId id="374" r:id="rId37"/>
    <p:sldId id="378" r:id="rId38"/>
    <p:sldId id="318" r:id="rId39"/>
    <p:sldId id="370" r:id="rId40"/>
    <p:sldId id="380" r:id="rId41"/>
    <p:sldId id="321" r:id="rId42"/>
    <p:sldId id="322" r:id="rId43"/>
    <p:sldId id="323" r:id="rId44"/>
    <p:sldId id="324" r:id="rId45"/>
    <p:sldId id="355" r:id="rId46"/>
    <p:sldId id="304" r:id="rId47"/>
    <p:sldId id="356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17" r:id="rId57"/>
    <p:sldId id="383" r:id="rId58"/>
    <p:sldId id="381" r:id="rId59"/>
    <p:sldId id="32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AA7294-91D5-4AD4-9D07-2203BED37E8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18CC565-414C-4889-BDDA-F2E81AF72068}">
      <dgm:prSet/>
      <dgm:spPr/>
      <dgm:t>
        <a:bodyPr/>
        <a:lstStyle/>
        <a:p>
          <a:r>
            <a:rPr lang="en-GB"/>
            <a:t>Motivations are closely related to emotions. </a:t>
          </a:r>
          <a:endParaRPr lang="en-US"/>
        </a:p>
      </dgm:t>
    </dgm:pt>
    <dgm:pt modelId="{01DC79DB-BA46-496E-A2B0-26B9455F2795}" type="parTrans" cxnId="{DF8A37D4-3A51-4FC5-BCB4-CD71BB53EAF3}">
      <dgm:prSet/>
      <dgm:spPr/>
      <dgm:t>
        <a:bodyPr/>
        <a:lstStyle/>
        <a:p>
          <a:endParaRPr lang="en-US"/>
        </a:p>
      </dgm:t>
    </dgm:pt>
    <dgm:pt modelId="{9445FE27-B825-40AE-966A-FF1056E75E9E}" type="sibTrans" cxnId="{DF8A37D4-3A51-4FC5-BCB4-CD71BB53EAF3}">
      <dgm:prSet/>
      <dgm:spPr/>
      <dgm:t>
        <a:bodyPr/>
        <a:lstStyle/>
        <a:p>
          <a:endParaRPr lang="en-US"/>
        </a:p>
      </dgm:t>
    </dgm:pt>
    <dgm:pt modelId="{56BE4710-5CB4-4A0C-B517-F53B3DEE01BB}">
      <dgm:prSet/>
      <dgm:spPr/>
      <dgm:t>
        <a:bodyPr/>
        <a:lstStyle/>
        <a:p>
          <a:r>
            <a:rPr lang="en-GB"/>
            <a:t>A motivation is </a:t>
          </a:r>
          <a:r>
            <a:rPr lang="en-GB" b="1"/>
            <a:t>a driving force that initiates and directs behaviour</a:t>
          </a:r>
          <a:r>
            <a:rPr lang="en-GB"/>
            <a:t>. </a:t>
          </a:r>
          <a:endParaRPr lang="en-US"/>
        </a:p>
      </dgm:t>
    </dgm:pt>
    <dgm:pt modelId="{4AFD391B-9EA7-41A8-AC54-F57E42E4B510}" type="parTrans" cxnId="{9E7CC0D4-61C7-4BF5-A65B-1A1CDFB93974}">
      <dgm:prSet/>
      <dgm:spPr/>
      <dgm:t>
        <a:bodyPr/>
        <a:lstStyle/>
        <a:p>
          <a:endParaRPr lang="en-US"/>
        </a:p>
      </dgm:t>
    </dgm:pt>
    <dgm:pt modelId="{08DC9328-AABC-4E08-A162-5D0E687FD297}" type="sibTrans" cxnId="{9E7CC0D4-61C7-4BF5-A65B-1A1CDFB93974}">
      <dgm:prSet/>
      <dgm:spPr/>
      <dgm:t>
        <a:bodyPr/>
        <a:lstStyle/>
        <a:p>
          <a:endParaRPr lang="en-US"/>
        </a:p>
      </dgm:t>
    </dgm:pt>
    <dgm:pt modelId="{AC878C43-71AA-41BD-A7C4-D4662295A850}" type="pres">
      <dgm:prSet presAssocID="{BBAA7294-91D5-4AD4-9D07-2203BED37E8A}" presName="root" presStyleCnt="0">
        <dgm:presLayoutVars>
          <dgm:dir/>
          <dgm:resizeHandles val="exact"/>
        </dgm:presLayoutVars>
      </dgm:prSet>
      <dgm:spPr/>
    </dgm:pt>
    <dgm:pt modelId="{2A8228A2-E9CE-4B8D-AEFD-E16F7499EDA8}" type="pres">
      <dgm:prSet presAssocID="{818CC565-414C-4889-BDDA-F2E81AF72068}" presName="compNode" presStyleCnt="0"/>
      <dgm:spPr/>
    </dgm:pt>
    <dgm:pt modelId="{53A57856-0FF4-4102-826B-10691841E6A9}" type="pres">
      <dgm:prSet presAssocID="{818CC565-414C-4889-BDDA-F2E81AF72068}" presName="bgRect" presStyleLbl="bgShp" presStyleIdx="0" presStyleCnt="2"/>
      <dgm:spPr/>
    </dgm:pt>
    <dgm:pt modelId="{E4E8121B-BA74-441F-A3B7-D1E09E984A5C}" type="pres">
      <dgm:prSet presAssocID="{818CC565-414C-4889-BDDA-F2E81AF7206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97D35C26-03EE-43E0-8626-80C90E002FB4}" type="pres">
      <dgm:prSet presAssocID="{818CC565-414C-4889-BDDA-F2E81AF72068}" presName="spaceRect" presStyleCnt="0"/>
      <dgm:spPr/>
    </dgm:pt>
    <dgm:pt modelId="{D4C68B70-E408-491B-9B81-194C6DCAC8EA}" type="pres">
      <dgm:prSet presAssocID="{818CC565-414C-4889-BDDA-F2E81AF72068}" presName="parTx" presStyleLbl="revTx" presStyleIdx="0" presStyleCnt="2">
        <dgm:presLayoutVars>
          <dgm:chMax val="0"/>
          <dgm:chPref val="0"/>
        </dgm:presLayoutVars>
      </dgm:prSet>
      <dgm:spPr/>
    </dgm:pt>
    <dgm:pt modelId="{F28AA9C1-EF16-41D0-88F2-9EF186CFBDED}" type="pres">
      <dgm:prSet presAssocID="{9445FE27-B825-40AE-966A-FF1056E75E9E}" presName="sibTrans" presStyleCnt="0"/>
      <dgm:spPr/>
    </dgm:pt>
    <dgm:pt modelId="{D74753D6-5F7E-4534-8641-92718C8D6DAE}" type="pres">
      <dgm:prSet presAssocID="{56BE4710-5CB4-4A0C-B517-F53B3DEE01BB}" presName="compNode" presStyleCnt="0"/>
      <dgm:spPr/>
    </dgm:pt>
    <dgm:pt modelId="{9F08F911-48EC-402B-AB96-1706CF7B6E6C}" type="pres">
      <dgm:prSet presAssocID="{56BE4710-5CB4-4A0C-B517-F53B3DEE01BB}" presName="bgRect" presStyleLbl="bgShp" presStyleIdx="1" presStyleCnt="2"/>
      <dgm:spPr/>
    </dgm:pt>
    <dgm:pt modelId="{D3E9379C-6C5D-4F09-8B74-003EAA617D90}" type="pres">
      <dgm:prSet presAssocID="{56BE4710-5CB4-4A0C-B517-F53B3DEE01B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87AB124-72A8-4FF0-8247-E808B9EB5C19}" type="pres">
      <dgm:prSet presAssocID="{56BE4710-5CB4-4A0C-B517-F53B3DEE01BB}" presName="spaceRect" presStyleCnt="0"/>
      <dgm:spPr/>
    </dgm:pt>
    <dgm:pt modelId="{F408E413-3B53-4142-843E-DE2BD17E36B3}" type="pres">
      <dgm:prSet presAssocID="{56BE4710-5CB4-4A0C-B517-F53B3DEE01B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BEDC005-8618-4CC9-9E8E-72BA663EADF4}" type="presOf" srcId="{56BE4710-5CB4-4A0C-B517-F53B3DEE01BB}" destId="{F408E413-3B53-4142-843E-DE2BD17E36B3}" srcOrd="0" destOrd="0" presId="urn:microsoft.com/office/officeart/2018/2/layout/IconVerticalSolidList"/>
    <dgm:cxn modelId="{2CB14446-D7EF-41C7-8D77-14319AA9C629}" type="presOf" srcId="{BBAA7294-91D5-4AD4-9D07-2203BED37E8A}" destId="{AC878C43-71AA-41BD-A7C4-D4662295A850}" srcOrd="0" destOrd="0" presId="urn:microsoft.com/office/officeart/2018/2/layout/IconVerticalSolidList"/>
    <dgm:cxn modelId="{669D4E48-2750-482B-A4CE-65176F7B803E}" type="presOf" srcId="{818CC565-414C-4889-BDDA-F2E81AF72068}" destId="{D4C68B70-E408-491B-9B81-194C6DCAC8EA}" srcOrd="0" destOrd="0" presId="urn:microsoft.com/office/officeart/2018/2/layout/IconVerticalSolidList"/>
    <dgm:cxn modelId="{DF8A37D4-3A51-4FC5-BCB4-CD71BB53EAF3}" srcId="{BBAA7294-91D5-4AD4-9D07-2203BED37E8A}" destId="{818CC565-414C-4889-BDDA-F2E81AF72068}" srcOrd="0" destOrd="0" parTransId="{01DC79DB-BA46-496E-A2B0-26B9455F2795}" sibTransId="{9445FE27-B825-40AE-966A-FF1056E75E9E}"/>
    <dgm:cxn modelId="{9E7CC0D4-61C7-4BF5-A65B-1A1CDFB93974}" srcId="{BBAA7294-91D5-4AD4-9D07-2203BED37E8A}" destId="{56BE4710-5CB4-4A0C-B517-F53B3DEE01BB}" srcOrd="1" destOrd="0" parTransId="{4AFD391B-9EA7-41A8-AC54-F57E42E4B510}" sibTransId="{08DC9328-AABC-4E08-A162-5D0E687FD297}"/>
    <dgm:cxn modelId="{F094C0BB-3C78-42EB-A893-F11BBD1D29B6}" type="presParOf" srcId="{AC878C43-71AA-41BD-A7C4-D4662295A850}" destId="{2A8228A2-E9CE-4B8D-AEFD-E16F7499EDA8}" srcOrd="0" destOrd="0" presId="urn:microsoft.com/office/officeart/2018/2/layout/IconVerticalSolidList"/>
    <dgm:cxn modelId="{456999B1-EDAF-4E46-8188-3F12F59C3183}" type="presParOf" srcId="{2A8228A2-E9CE-4B8D-AEFD-E16F7499EDA8}" destId="{53A57856-0FF4-4102-826B-10691841E6A9}" srcOrd="0" destOrd="0" presId="urn:microsoft.com/office/officeart/2018/2/layout/IconVerticalSolidList"/>
    <dgm:cxn modelId="{85B34F08-57AF-4E3C-9949-5F251EC10D9F}" type="presParOf" srcId="{2A8228A2-E9CE-4B8D-AEFD-E16F7499EDA8}" destId="{E4E8121B-BA74-441F-A3B7-D1E09E984A5C}" srcOrd="1" destOrd="0" presId="urn:microsoft.com/office/officeart/2018/2/layout/IconVerticalSolidList"/>
    <dgm:cxn modelId="{36C6EC10-44EC-41E9-94C7-1797448D61C5}" type="presParOf" srcId="{2A8228A2-E9CE-4B8D-AEFD-E16F7499EDA8}" destId="{97D35C26-03EE-43E0-8626-80C90E002FB4}" srcOrd="2" destOrd="0" presId="urn:microsoft.com/office/officeart/2018/2/layout/IconVerticalSolidList"/>
    <dgm:cxn modelId="{3CD4F193-CDEC-41A9-9A63-AE72D7085ACF}" type="presParOf" srcId="{2A8228A2-E9CE-4B8D-AEFD-E16F7499EDA8}" destId="{D4C68B70-E408-491B-9B81-194C6DCAC8EA}" srcOrd="3" destOrd="0" presId="urn:microsoft.com/office/officeart/2018/2/layout/IconVerticalSolidList"/>
    <dgm:cxn modelId="{78DFB045-4ADC-4215-B164-CFE676EC5D4A}" type="presParOf" srcId="{AC878C43-71AA-41BD-A7C4-D4662295A850}" destId="{F28AA9C1-EF16-41D0-88F2-9EF186CFBDED}" srcOrd="1" destOrd="0" presId="urn:microsoft.com/office/officeart/2018/2/layout/IconVerticalSolidList"/>
    <dgm:cxn modelId="{961907C1-8C2A-4F89-B273-5B5FC2AF168B}" type="presParOf" srcId="{AC878C43-71AA-41BD-A7C4-D4662295A850}" destId="{D74753D6-5F7E-4534-8641-92718C8D6DAE}" srcOrd="2" destOrd="0" presId="urn:microsoft.com/office/officeart/2018/2/layout/IconVerticalSolidList"/>
    <dgm:cxn modelId="{F6492738-5586-4719-9F09-25EB73195212}" type="presParOf" srcId="{D74753D6-5F7E-4534-8641-92718C8D6DAE}" destId="{9F08F911-48EC-402B-AB96-1706CF7B6E6C}" srcOrd="0" destOrd="0" presId="urn:microsoft.com/office/officeart/2018/2/layout/IconVerticalSolidList"/>
    <dgm:cxn modelId="{56EDA8D4-9CDD-4418-936A-F3AE104EEFD0}" type="presParOf" srcId="{D74753D6-5F7E-4534-8641-92718C8D6DAE}" destId="{D3E9379C-6C5D-4F09-8B74-003EAA617D90}" srcOrd="1" destOrd="0" presId="urn:microsoft.com/office/officeart/2018/2/layout/IconVerticalSolidList"/>
    <dgm:cxn modelId="{40CBF649-3DC7-4E90-A7B5-D27AAD1A0DFE}" type="presParOf" srcId="{D74753D6-5F7E-4534-8641-92718C8D6DAE}" destId="{287AB124-72A8-4FF0-8247-E808B9EB5C19}" srcOrd="2" destOrd="0" presId="urn:microsoft.com/office/officeart/2018/2/layout/IconVerticalSolidList"/>
    <dgm:cxn modelId="{F16709A5-E921-49B7-96B2-8984BC874A72}" type="presParOf" srcId="{D74753D6-5F7E-4534-8641-92718C8D6DAE}" destId="{F408E413-3B53-4142-843E-DE2BD17E36B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74357D1-1CB4-704A-AB86-6F60E596730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4008671-ACE8-E04A-BCB7-687187F24623}">
      <dgm:prSet/>
      <dgm:spPr/>
      <dgm:t>
        <a:bodyPr/>
        <a:lstStyle/>
        <a:p>
          <a:r>
            <a:rPr lang="en-GB"/>
            <a:t>Information</a:t>
          </a:r>
        </a:p>
      </dgm:t>
    </dgm:pt>
    <dgm:pt modelId="{59DD9778-9B14-D749-875F-ECF23F05AD49}" type="parTrans" cxnId="{CEF4AC75-235F-D944-90C7-61ECC7D4F45C}">
      <dgm:prSet/>
      <dgm:spPr/>
      <dgm:t>
        <a:bodyPr/>
        <a:lstStyle/>
        <a:p>
          <a:endParaRPr lang="en-US"/>
        </a:p>
      </dgm:t>
    </dgm:pt>
    <dgm:pt modelId="{46388CD2-02FF-4240-A1D7-AC98833D3B86}" type="sibTrans" cxnId="{CEF4AC75-235F-D944-90C7-61ECC7D4F45C}">
      <dgm:prSet/>
      <dgm:spPr/>
      <dgm:t>
        <a:bodyPr/>
        <a:lstStyle/>
        <a:p>
          <a:endParaRPr lang="en-US"/>
        </a:p>
      </dgm:t>
    </dgm:pt>
    <dgm:pt modelId="{614B1817-9A82-3B42-BD10-6B9D0522A682}">
      <dgm:prSet/>
      <dgm:spPr/>
      <dgm:t>
        <a:bodyPr/>
        <a:lstStyle/>
        <a:p>
          <a:r>
            <a:rPr lang="en-GB"/>
            <a:t>Equipment</a:t>
          </a:r>
        </a:p>
      </dgm:t>
    </dgm:pt>
    <dgm:pt modelId="{389F13A5-D7EA-BB45-8319-A9F46F48754D}" type="parTrans" cxnId="{2CCC98B8-9E22-1F44-B616-8015906327FB}">
      <dgm:prSet/>
      <dgm:spPr/>
      <dgm:t>
        <a:bodyPr/>
        <a:lstStyle/>
        <a:p>
          <a:endParaRPr lang="en-US"/>
        </a:p>
      </dgm:t>
    </dgm:pt>
    <dgm:pt modelId="{A5C1E598-386C-7C40-A47D-F2E48F899C6F}" type="sibTrans" cxnId="{2CCC98B8-9E22-1F44-B616-8015906327FB}">
      <dgm:prSet/>
      <dgm:spPr/>
      <dgm:t>
        <a:bodyPr/>
        <a:lstStyle/>
        <a:p>
          <a:endParaRPr lang="en-US"/>
        </a:p>
      </dgm:t>
    </dgm:pt>
    <dgm:pt modelId="{DF1981C3-563F-B44C-A54C-0D133D81DCF6}">
      <dgm:prSet/>
      <dgm:spPr/>
      <dgm:t>
        <a:bodyPr/>
        <a:lstStyle/>
        <a:p>
          <a:r>
            <a:rPr lang="en-GB"/>
            <a:t>Design</a:t>
          </a:r>
        </a:p>
      </dgm:t>
    </dgm:pt>
    <dgm:pt modelId="{2DEACF58-18FE-AC42-84BE-4F123EDA6489}" type="parTrans" cxnId="{85E4D91A-8CAC-104E-8292-7F43E4D11441}">
      <dgm:prSet/>
      <dgm:spPr/>
      <dgm:t>
        <a:bodyPr/>
        <a:lstStyle/>
        <a:p>
          <a:endParaRPr lang="en-US"/>
        </a:p>
      </dgm:t>
    </dgm:pt>
    <dgm:pt modelId="{2586D8DC-3A3F-064F-90A6-CDAB4BD4BC2D}" type="sibTrans" cxnId="{85E4D91A-8CAC-104E-8292-7F43E4D11441}">
      <dgm:prSet/>
      <dgm:spPr/>
      <dgm:t>
        <a:bodyPr/>
        <a:lstStyle/>
        <a:p>
          <a:endParaRPr lang="en-US"/>
        </a:p>
      </dgm:t>
    </dgm:pt>
    <dgm:pt modelId="{49082B7B-17F9-8E45-ADC9-E6F81DE2E161}">
      <dgm:prSet/>
      <dgm:spPr/>
      <dgm:t>
        <a:bodyPr/>
        <a:lstStyle/>
        <a:p>
          <a:r>
            <a:rPr lang="en-GB"/>
            <a:t>Qualifications</a:t>
          </a:r>
        </a:p>
      </dgm:t>
    </dgm:pt>
    <dgm:pt modelId="{63A6C74E-AF7F-A84B-B774-250C0E5B122F}" type="parTrans" cxnId="{F11CA4DD-E765-5245-BD63-454E5FDDF557}">
      <dgm:prSet/>
      <dgm:spPr/>
      <dgm:t>
        <a:bodyPr/>
        <a:lstStyle/>
        <a:p>
          <a:endParaRPr lang="en-US"/>
        </a:p>
      </dgm:t>
    </dgm:pt>
    <dgm:pt modelId="{7A2ACC7D-F118-664E-86E8-04B322A1C312}" type="sibTrans" cxnId="{F11CA4DD-E765-5245-BD63-454E5FDDF557}">
      <dgm:prSet/>
      <dgm:spPr/>
      <dgm:t>
        <a:bodyPr/>
        <a:lstStyle/>
        <a:p>
          <a:endParaRPr lang="en-US"/>
        </a:p>
      </dgm:t>
    </dgm:pt>
    <dgm:pt modelId="{450CEDA1-B83C-5B43-82D4-D09BAFB7A879}">
      <dgm:prSet/>
      <dgm:spPr/>
      <dgm:t>
        <a:bodyPr/>
        <a:lstStyle/>
        <a:p>
          <a:r>
            <a:rPr lang="en-GB"/>
            <a:t>Perception of risks</a:t>
          </a:r>
        </a:p>
      </dgm:t>
    </dgm:pt>
    <dgm:pt modelId="{5DF33340-42C6-0049-A8A9-9BBC9E2DC4B0}" type="parTrans" cxnId="{0AD6C0B3-5503-224B-BB2D-30349845958B}">
      <dgm:prSet/>
      <dgm:spPr/>
      <dgm:t>
        <a:bodyPr/>
        <a:lstStyle/>
        <a:p>
          <a:endParaRPr lang="en-US"/>
        </a:p>
      </dgm:t>
    </dgm:pt>
    <dgm:pt modelId="{464C4751-C2CE-3240-B140-107BC9A013AB}" type="sibTrans" cxnId="{0AD6C0B3-5503-224B-BB2D-30349845958B}">
      <dgm:prSet/>
      <dgm:spPr/>
      <dgm:t>
        <a:bodyPr/>
        <a:lstStyle/>
        <a:p>
          <a:endParaRPr lang="en-US"/>
        </a:p>
      </dgm:t>
    </dgm:pt>
    <dgm:pt modelId="{ABA25D57-FE28-CC40-A6A1-9389788510BA}">
      <dgm:prSet/>
      <dgm:spPr/>
      <dgm:t>
        <a:bodyPr/>
        <a:lstStyle/>
        <a:p>
          <a:r>
            <a:rPr lang="en-GB"/>
            <a:t>Organisational factors</a:t>
          </a:r>
        </a:p>
      </dgm:t>
    </dgm:pt>
    <dgm:pt modelId="{C3B70EBF-A2BB-E24C-8178-F06C86D38469}" type="parTrans" cxnId="{DD5F7282-FD36-CF4F-8E92-353D4D43D4C6}">
      <dgm:prSet/>
      <dgm:spPr/>
      <dgm:t>
        <a:bodyPr/>
        <a:lstStyle/>
        <a:p>
          <a:endParaRPr lang="en-US"/>
        </a:p>
      </dgm:t>
    </dgm:pt>
    <dgm:pt modelId="{6B10E54F-D6CA-B04D-B762-09BDFAE130A2}" type="sibTrans" cxnId="{DD5F7282-FD36-CF4F-8E92-353D4D43D4C6}">
      <dgm:prSet/>
      <dgm:spPr/>
      <dgm:t>
        <a:bodyPr/>
        <a:lstStyle/>
        <a:p>
          <a:endParaRPr lang="en-US"/>
        </a:p>
      </dgm:t>
    </dgm:pt>
    <dgm:pt modelId="{9CD7B15D-458C-1445-A7E4-D3C21639AFED}">
      <dgm:prSet/>
      <dgm:spPr/>
      <dgm:t>
        <a:bodyPr/>
        <a:lstStyle/>
        <a:p>
          <a:r>
            <a:rPr lang="en-GB"/>
            <a:t>Individual factors</a:t>
          </a:r>
        </a:p>
      </dgm:t>
    </dgm:pt>
    <dgm:pt modelId="{F071E6B5-F8C3-EB4C-A3E4-8A0B69C4D512}" type="parTrans" cxnId="{FC946CFD-8A9A-134A-8922-3FE625170F00}">
      <dgm:prSet/>
      <dgm:spPr/>
      <dgm:t>
        <a:bodyPr/>
        <a:lstStyle/>
        <a:p>
          <a:endParaRPr lang="en-US"/>
        </a:p>
      </dgm:t>
    </dgm:pt>
    <dgm:pt modelId="{E7178BFE-FC69-B54A-93EE-2BD03496BEE2}" type="sibTrans" cxnId="{FC946CFD-8A9A-134A-8922-3FE625170F00}">
      <dgm:prSet/>
      <dgm:spPr/>
      <dgm:t>
        <a:bodyPr/>
        <a:lstStyle/>
        <a:p>
          <a:endParaRPr lang="en-US"/>
        </a:p>
      </dgm:t>
    </dgm:pt>
    <dgm:pt modelId="{FBF97B4B-6A4A-6E4D-8A8D-5E1F8774FD8C}">
      <dgm:prSet/>
      <dgm:spPr/>
      <dgm:t>
        <a:bodyPr/>
        <a:lstStyle/>
        <a:p>
          <a:r>
            <a:rPr lang="en-GB"/>
            <a:t>Supervision</a:t>
          </a:r>
        </a:p>
      </dgm:t>
    </dgm:pt>
    <dgm:pt modelId="{A66A590F-558E-1C48-B456-8F87C15768BA}" type="parTrans" cxnId="{BECF2C89-804B-C045-84A2-47A986BB3A7A}">
      <dgm:prSet/>
      <dgm:spPr/>
      <dgm:t>
        <a:bodyPr/>
        <a:lstStyle/>
        <a:p>
          <a:endParaRPr lang="en-US"/>
        </a:p>
      </dgm:t>
    </dgm:pt>
    <dgm:pt modelId="{FC577853-7D7C-6B4F-A569-0D82A92DBA97}" type="sibTrans" cxnId="{BECF2C89-804B-C045-84A2-47A986BB3A7A}">
      <dgm:prSet/>
      <dgm:spPr/>
      <dgm:t>
        <a:bodyPr/>
        <a:lstStyle/>
        <a:p>
          <a:endParaRPr lang="en-US"/>
        </a:p>
      </dgm:t>
    </dgm:pt>
    <dgm:pt modelId="{0E6BF3C7-BBFF-6C42-A9B3-49ADD6E1FE46}">
      <dgm:prSet/>
      <dgm:spPr/>
      <dgm:t>
        <a:bodyPr/>
        <a:lstStyle/>
        <a:p>
          <a:r>
            <a:rPr lang="en-GB"/>
            <a:t>Communication</a:t>
          </a:r>
        </a:p>
      </dgm:t>
    </dgm:pt>
    <dgm:pt modelId="{03D3EB7A-9B8B-E747-A5EB-700BBE6FB6B8}" type="parTrans" cxnId="{66CB27C7-DD61-C446-8D5B-737669C41348}">
      <dgm:prSet/>
      <dgm:spPr/>
      <dgm:t>
        <a:bodyPr/>
        <a:lstStyle/>
        <a:p>
          <a:endParaRPr lang="en-US"/>
        </a:p>
      </dgm:t>
    </dgm:pt>
    <dgm:pt modelId="{E6B559F5-C30B-CB4F-B1CD-9A48BC8C77D1}" type="sibTrans" cxnId="{66CB27C7-DD61-C446-8D5B-737669C41348}">
      <dgm:prSet/>
      <dgm:spPr/>
      <dgm:t>
        <a:bodyPr/>
        <a:lstStyle/>
        <a:p>
          <a:endParaRPr lang="en-US"/>
        </a:p>
      </dgm:t>
    </dgm:pt>
    <dgm:pt modelId="{639F3B00-D7E8-3643-AED2-C2E5EC555B6A}" type="pres">
      <dgm:prSet presAssocID="{174357D1-1CB4-704A-AB86-6F60E5967301}" presName="linear" presStyleCnt="0">
        <dgm:presLayoutVars>
          <dgm:animLvl val="lvl"/>
          <dgm:resizeHandles val="exact"/>
        </dgm:presLayoutVars>
      </dgm:prSet>
      <dgm:spPr/>
    </dgm:pt>
    <dgm:pt modelId="{1EB55B3B-06DB-BA48-B10B-303D70510908}" type="pres">
      <dgm:prSet presAssocID="{74008671-ACE8-E04A-BCB7-687187F24623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766D3339-5C91-D04A-A46F-0AC727642B36}" type="pres">
      <dgm:prSet presAssocID="{46388CD2-02FF-4240-A1D7-AC98833D3B86}" presName="spacer" presStyleCnt="0"/>
      <dgm:spPr/>
    </dgm:pt>
    <dgm:pt modelId="{1F71CD73-1A6B-F64E-8C0C-3E652B192426}" type="pres">
      <dgm:prSet presAssocID="{614B1817-9A82-3B42-BD10-6B9D0522A682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02701431-D534-4A43-9917-8846E8CE2705}" type="pres">
      <dgm:prSet presAssocID="{A5C1E598-386C-7C40-A47D-F2E48F899C6F}" presName="spacer" presStyleCnt="0"/>
      <dgm:spPr/>
    </dgm:pt>
    <dgm:pt modelId="{2A5E3A38-7448-864D-8486-6986EFD21750}" type="pres">
      <dgm:prSet presAssocID="{DF1981C3-563F-B44C-A54C-0D133D81DCF6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5ED25281-6ABE-344E-9DFC-D6261009C65F}" type="pres">
      <dgm:prSet presAssocID="{2586D8DC-3A3F-064F-90A6-CDAB4BD4BC2D}" presName="spacer" presStyleCnt="0"/>
      <dgm:spPr/>
    </dgm:pt>
    <dgm:pt modelId="{F0ED2D00-A614-1B4A-80F3-CD66D3091FBB}" type="pres">
      <dgm:prSet presAssocID="{49082B7B-17F9-8E45-ADC9-E6F81DE2E161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6929B68D-8C13-9141-9FE6-98239D764857}" type="pres">
      <dgm:prSet presAssocID="{7A2ACC7D-F118-664E-86E8-04B322A1C312}" presName="spacer" presStyleCnt="0"/>
      <dgm:spPr/>
    </dgm:pt>
    <dgm:pt modelId="{C04652B9-59BB-BE49-A062-89EF4E65957C}" type="pres">
      <dgm:prSet presAssocID="{450CEDA1-B83C-5B43-82D4-D09BAFB7A879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9AADC412-9A7B-EB4B-BE97-17A336E18E42}" type="pres">
      <dgm:prSet presAssocID="{464C4751-C2CE-3240-B140-107BC9A013AB}" presName="spacer" presStyleCnt="0"/>
      <dgm:spPr/>
    </dgm:pt>
    <dgm:pt modelId="{E6DEBD8B-285E-CA48-948C-54831B9C7CAA}" type="pres">
      <dgm:prSet presAssocID="{ABA25D57-FE28-CC40-A6A1-9389788510BA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91AAD8BE-866B-7B45-A5B3-602A81D1881A}" type="pres">
      <dgm:prSet presAssocID="{6B10E54F-D6CA-B04D-B762-09BDFAE130A2}" presName="spacer" presStyleCnt="0"/>
      <dgm:spPr/>
    </dgm:pt>
    <dgm:pt modelId="{403BA59A-0237-5941-B78A-4B87859EF584}" type="pres">
      <dgm:prSet presAssocID="{9CD7B15D-458C-1445-A7E4-D3C21639AFED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1A1C2466-C737-4B47-80F3-0BEAC0304091}" type="pres">
      <dgm:prSet presAssocID="{E7178BFE-FC69-B54A-93EE-2BD03496BEE2}" presName="spacer" presStyleCnt="0"/>
      <dgm:spPr/>
    </dgm:pt>
    <dgm:pt modelId="{8B3A4E1B-2046-B04C-9E78-443C1CBD9EF0}" type="pres">
      <dgm:prSet presAssocID="{FBF97B4B-6A4A-6E4D-8A8D-5E1F8774FD8C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6B926E96-E4F6-9B4B-BF45-C4E088C45E2D}" type="pres">
      <dgm:prSet presAssocID="{FC577853-7D7C-6B4F-A569-0D82A92DBA97}" presName="spacer" presStyleCnt="0"/>
      <dgm:spPr/>
    </dgm:pt>
    <dgm:pt modelId="{F8CEAC51-577A-4D4A-9287-49AD2751F764}" type="pres">
      <dgm:prSet presAssocID="{0E6BF3C7-BBFF-6C42-A9B3-49ADD6E1FE46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51A92A0B-E7C4-F144-8D81-23F7468C1450}" type="presOf" srcId="{FBF97B4B-6A4A-6E4D-8A8D-5E1F8774FD8C}" destId="{8B3A4E1B-2046-B04C-9E78-443C1CBD9EF0}" srcOrd="0" destOrd="0" presId="urn:microsoft.com/office/officeart/2005/8/layout/vList2"/>
    <dgm:cxn modelId="{85E4D91A-8CAC-104E-8292-7F43E4D11441}" srcId="{174357D1-1CB4-704A-AB86-6F60E5967301}" destId="{DF1981C3-563F-B44C-A54C-0D133D81DCF6}" srcOrd="2" destOrd="0" parTransId="{2DEACF58-18FE-AC42-84BE-4F123EDA6489}" sibTransId="{2586D8DC-3A3F-064F-90A6-CDAB4BD4BC2D}"/>
    <dgm:cxn modelId="{9EACC924-2513-2C4D-A5C0-C5E85B42BAA0}" type="presOf" srcId="{DF1981C3-563F-B44C-A54C-0D133D81DCF6}" destId="{2A5E3A38-7448-864D-8486-6986EFD21750}" srcOrd="0" destOrd="0" presId="urn:microsoft.com/office/officeart/2005/8/layout/vList2"/>
    <dgm:cxn modelId="{52C83D32-E950-0E4A-BF8E-09C9D3436697}" type="presOf" srcId="{49082B7B-17F9-8E45-ADC9-E6F81DE2E161}" destId="{F0ED2D00-A614-1B4A-80F3-CD66D3091FBB}" srcOrd="0" destOrd="0" presId="urn:microsoft.com/office/officeart/2005/8/layout/vList2"/>
    <dgm:cxn modelId="{21B5373A-EBE6-F14C-8A7F-94CFD51E6119}" type="presOf" srcId="{614B1817-9A82-3B42-BD10-6B9D0522A682}" destId="{1F71CD73-1A6B-F64E-8C0C-3E652B192426}" srcOrd="0" destOrd="0" presId="urn:microsoft.com/office/officeart/2005/8/layout/vList2"/>
    <dgm:cxn modelId="{FB00BE3E-936D-4B40-9C5B-322337F44095}" type="presOf" srcId="{450CEDA1-B83C-5B43-82D4-D09BAFB7A879}" destId="{C04652B9-59BB-BE49-A062-89EF4E65957C}" srcOrd="0" destOrd="0" presId="urn:microsoft.com/office/officeart/2005/8/layout/vList2"/>
    <dgm:cxn modelId="{BD3C425A-30FD-914E-A264-8C1ECC08B7CE}" type="presOf" srcId="{ABA25D57-FE28-CC40-A6A1-9389788510BA}" destId="{E6DEBD8B-285E-CA48-948C-54831B9C7CAA}" srcOrd="0" destOrd="0" presId="urn:microsoft.com/office/officeart/2005/8/layout/vList2"/>
    <dgm:cxn modelId="{CEF4AC75-235F-D944-90C7-61ECC7D4F45C}" srcId="{174357D1-1CB4-704A-AB86-6F60E5967301}" destId="{74008671-ACE8-E04A-BCB7-687187F24623}" srcOrd="0" destOrd="0" parTransId="{59DD9778-9B14-D749-875F-ECF23F05AD49}" sibTransId="{46388CD2-02FF-4240-A1D7-AC98833D3B86}"/>
    <dgm:cxn modelId="{7D53E176-92D3-0247-A13D-03CD44A1900A}" type="presOf" srcId="{9CD7B15D-458C-1445-A7E4-D3C21639AFED}" destId="{403BA59A-0237-5941-B78A-4B87859EF584}" srcOrd="0" destOrd="0" presId="urn:microsoft.com/office/officeart/2005/8/layout/vList2"/>
    <dgm:cxn modelId="{DD5F7282-FD36-CF4F-8E92-353D4D43D4C6}" srcId="{174357D1-1CB4-704A-AB86-6F60E5967301}" destId="{ABA25D57-FE28-CC40-A6A1-9389788510BA}" srcOrd="5" destOrd="0" parTransId="{C3B70EBF-A2BB-E24C-8178-F06C86D38469}" sibTransId="{6B10E54F-D6CA-B04D-B762-09BDFAE130A2}"/>
    <dgm:cxn modelId="{BECF2C89-804B-C045-84A2-47A986BB3A7A}" srcId="{174357D1-1CB4-704A-AB86-6F60E5967301}" destId="{FBF97B4B-6A4A-6E4D-8A8D-5E1F8774FD8C}" srcOrd="7" destOrd="0" parTransId="{A66A590F-558E-1C48-B456-8F87C15768BA}" sibTransId="{FC577853-7D7C-6B4F-A569-0D82A92DBA97}"/>
    <dgm:cxn modelId="{FEB17D8F-BE7C-D04B-86F3-1EA5BB9B1D0B}" type="presOf" srcId="{0E6BF3C7-BBFF-6C42-A9B3-49ADD6E1FE46}" destId="{F8CEAC51-577A-4D4A-9287-49AD2751F764}" srcOrd="0" destOrd="0" presId="urn:microsoft.com/office/officeart/2005/8/layout/vList2"/>
    <dgm:cxn modelId="{0AD6C0B3-5503-224B-BB2D-30349845958B}" srcId="{174357D1-1CB4-704A-AB86-6F60E5967301}" destId="{450CEDA1-B83C-5B43-82D4-D09BAFB7A879}" srcOrd="4" destOrd="0" parTransId="{5DF33340-42C6-0049-A8A9-9BBC9E2DC4B0}" sibTransId="{464C4751-C2CE-3240-B140-107BC9A013AB}"/>
    <dgm:cxn modelId="{2CCC98B8-9E22-1F44-B616-8015906327FB}" srcId="{174357D1-1CB4-704A-AB86-6F60E5967301}" destId="{614B1817-9A82-3B42-BD10-6B9D0522A682}" srcOrd="1" destOrd="0" parTransId="{389F13A5-D7EA-BB45-8319-A9F46F48754D}" sibTransId="{A5C1E598-386C-7C40-A47D-F2E48F899C6F}"/>
    <dgm:cxn modelId="{66CB27C7-DD61-C446-8D5B-737669C41348}" srcId="{174357D1-1CB4-704A-AB86-6F60E5967301}" destId="{0E6BF3C7-BBFF-6C42-A9B3-49ADD6E1FE46}" srcOrd="8" destOrd="0" parTransId="{03D3EB7A-9B8B-E747-A5EB-700BBE6FB6B8}" sibTransId="{E6B559F5-C30B-CB4F-B1CD-9A48BC8C77D1}"/>
    <dgm:cxn modelId="{0109C0CE-AE2A-F244-8285-711FA12976E3}" type="presOf" srcId="{74008671-ACE8-E04A-BCB7-687187F24623}" destId="{1EB55B3B-06DB-BA48-B10B-303D70510908}" srcOrd="0" destOrd="0" presId="urn:microsoft.com/office/officeart/2005/8/layout/vList2"/>
    <dgm:cxn modelId="{F11CA4DD-E765-5245-BD63-454E5FDDF557}" srcId="{174357D1-1CB4-704A-AB86-6F60E5967301}" destId="{49082B7B-17F9-8E45-ADC9-E6F81DE2E161}" srcOrd="3" destOrd="0" parTransId="{63A6C74E-AF7F-A84B-B774-250C0E5B122F}" sibTransId="{7A2ACC7D-F118-664E-86E8-04B322A1C312}"/>
    <dgm:cxn modelId="{FC946CFD-8A9A-134A-8922-3FE625170F00}" srcId="{174357D1-1CB4-704A-AB86-6F60E5967301}" destId="{9CD7B15D-458C-1445-A7E4-D3C21639AFED}" srcOrd="6" destOrd="0" parTransId="{F071E6B5-F8C3-EB4C-A3E4-8A0B69C4D512}" sibTransId="{E7178BFE-FC69-B54A-93EE-2BD03496BEE2}"/>
    <dgm:cxn modelId="{070370FD-624F-654D-AA8D-B2E3A97F423B}" type="presOf" srcId="{174357D1-1CB4-704A-AB86-6F60E5967301}" destId="{639F3B00-D7E8-3643-AED2-C2E5EC555B6A}" srcOrd="0" destOrd="0" presId="urn:microsoft.com/office/officeart/2005/8/layout/vList2"/>
    <dgm:cxn modelId="{B681FB5B-E431-AF42-A4DF-6FE5491AB461}" type="presParOf" srcId="{639F3B00-D7E8-3643-AED2-C2E5EC555B6A}" destId="{1EB55B3B-06DB-BA48-B10B-303D70510908}" srcOrd="0" destOrd="0" presId="urn:microsoft.com/office/officeart/2005/8/layout/vList2"/>
    <dgm:cxn modelId="{6E1C4150-27CE-9B46-8E31-23ACFAD1972B}" type="presParOf" srcId="{639F3B00-D7E8-3643-AED2-C2E5EC555B6A}" destId="{766D3339-5C91-D04A-A46F-0AC727642B36}" srcOrd="1" destOrd="0" presId="urn:microsoft.com/office/officeart/2005/8/layout/vList2"/>
    <dgm:cxn modelId="{55B3800F-C1C2-7A49-8448-0344B6772F03}" type="presParOf" srcId="{639F3B00-D7E8-3643-AED2-C2E5EC555B6A}" destId="{1F71CD73-1A6B-F64E-8C0C-3E652B192426}" srcOrd="2" destOrd="0" presId="urn:microsoft.com/office/officeart/2005/8/layout/vList2"/>
    <dgm:cxn modelId="{AA5F9351-D286-564D-8AD6-D1C2D5F0EE3C}" type="presParOf" srcId="{639F3B00-D7E8-3643-AED2-C2E5EC555B6A}" destId="{02701431-D534-4A43-9917-8846E8CE2705}" srcOrd="3" destOrd="0" presId="urn:microsoft.com/office/officeart/2005/8/layout/vList2"/>
    <dgm:cxn modelId="{E49FCA3C-9F4D-3A41-8CE2-6B8447CD7472}" type="presParOf" srcId="{639F3B00-D7E8-3643-AED2-C2E5EC555B6A}" destId="{2A5E3A38-7448-864D-8486-6986EFD21750}" srcOrd="4" destOrd="0" presId="urn:microsoft.com/office/officeart/2005/8/layout/vList2"/>
    <dgm:cxn modelId="{238191B4-5E75-3646-9021-1188414566D0}" type="presParOf" srcId="{639F3B00-D7E8-3643-AED2-C2E5EC555B6A}" destId="{5ED25281-6ABE-344E-9DFC-D6261009C65F}" srcOrd="5" destOrd="0" presId="urn:microsoft.com/office/officeart/2005/8/layout/vList2"/>
    <dgm:cxn modelId="{FEA26178-A4FF-E04E-B947-A6608AFA68C0}" type="presParOf" srcId="{639F3B00-D7E8-3643-AED2-C2E5EC555B6A}" destId="{F0ED2D00-A614-1B4A-80F3-CD66D3091FBB}" srcOrd="6" destOrd="0" presId="urn:microsoft.com/office/officeart/2005/8/layout/vList2"/>
    <dgm:cxn modelId="{E87470FC-68E0-0E4C-AFB9-2E8B8CB5A601}" type="presParOf" srcId="{639F3B00-D7E8-3643-AED2-C2E5EC555B6A}" destId="{6929B68D-8C13-9141-9FE6-98239D764857}" srcOrd="7" destOrd="0" presId="urn:microsoft.com/office/officeart/2005/8/layout/vList2"/>
    <dgm:cxn modelId="{2363D95A-5467-6E43-871F-26B1F9C7FCF7}" type="presParOf" srcId="{639F3B00-D7E8-3643-AED2-C2E5EC555B6A}" destId="{C04652B9-59BB-BE49-A062-89EF4E65957C}" srcOrd="8" destOrd="0" presId="urn:microsoft.com/office/officeart/2005/8/layout/vList2"/>
    <dgm:cxn modelId="{400047CE-C691-4140-9AD1-B37BC64B93D6}" type="presParOf" srcId="{639F3B00-D7E8-3643-AED2-C2E5EC555B6A}" destId="{9AADC412-9A7B-EB4B-BE97-17A336E18E42}" srcOrd="9" destOrd="0" presId="urn:microsoft.com/office/officeart/2005/8/layout/vList2"/>
    <dgm:cxn modelId="{A15EE0F5-E097-624A-9BB8-C8A2ABB63CE8}" type="presParOf" srcId="{639F3B00-D7E8-3643-AED2-C2E5EC555B6A}" destId="{E6DEBD8B-285E-CA48-948C-54831B9C7CAA}" srcOrd="10" destOrd="0" presId="urn:microsoft.com/office/officeart/2005/8/layout/vList2"/>
    <dgm:cxn modelId="{2D74FB27-E5CC-5340-A412-7E3A27E1BD87}" type="presParOf" srcId="{639F3B00-D7E8-3643-AED2-C2E5EC555B6A}" destId="{91AAD8BE-866B-7B45-A5B3-602A81D1881A}" srcOrd="11" destOrd="0" presId="urn:microsoft.com/office/officeart/2005/8/layout/vList2"/>
    <dgm:cxn modelId="{9C817341-DA92-6945-954E-23824DB08E91}" type="presParOf" srcId="{639F3B00-D7E8-3643-AED2-C2E5EC555B6A}" destId="{403BA59A-0237-5941-B78A-4B87859EF584}" srcOrd="12" destOrd="0" presId="urn:microsoft.com/office/officeart/2005/8/layout/vList2"/>
    <dgm:cxn modelId="{65CBA39E-0B4A-3C44-8AB4-9DFCFF3FF55F}" type="presParOf" srcId="{639F3B00-D7E8-3643-AED2-C2E5EC555B6A}" destId="{1A1C2466-C737-4B47-80F3-0BEAC0304091}" srcOrd="13" destOrd="0" presId="urn:microsoft.com/office/officeart/2005/8/layout/vList2"/>
    <dgm:cxn modelId="{C18C82CD-5402-354E-BE1D-EA883FF2B60E}" type="presParOf" srcId="{639F3B00-D7E8-3643-AED2-C2E5EC555B6A}" destId="{8B3A4E1B-2046-B04C-9E78-443C1CBD9EF0}" srcOrd="14" destOrd="0" presId="urn:microsoft.com/office/officeart/2005/8/layout/vList2"/>
    <dgm:cxn modelId="{93B02634-E50D-6E45-A524-E0F9AD11B480}" type="presParOf" srcId="{639F3B00-D7E8-3643-AED2-C2E5EC555B6A}" destId="{6B926E96-E4F6-9B4B-BF45-C4E088C45E2D}" srcOrd="15" destOrd="0" presId="urn:microsoft.com/office/officeart/2005/8/layout/vList2"/>
    <dgm:cxn modelId="{C3003A3A-643F-1149-92B2-7A8FE3BDBBFA}" type="presParOf" srcId="{639F3B00-D7E8-3643-AED2-C2E5EC555B6A}" destId="{F8CEAC51-577A-4D4A-9287-49AD2751F764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C903DD-7513-4649-B309-AAC6E7E4C63E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C69DA7-B985-4044-AC25-CB9E0DB57E7F}">
      <dgm:prSet phldrT="[Text]"/>
      <dgm:spPr/>
      <dgm:t>
        <a:bodyPr/>
        <a:lstStyle/>
        <a:p>
          <a:r>
            <a:rPr lang="en-US" dirty="0"/>
            <a:t>Human Error</a:t>
          </a:r>
        </a:p>
      </dgm:t>
    </dgm:pt>
    <dgm:pt modelId="{BD96B81E-21CB-474B-B3A0-08DA4B538E6B}" type="parTrans" cxnId="{4E924454-367A-6046-A0F7-2059CCBAA6FD}">
      <dgm:prSet/>
      <dgm:spPr/>
      <dgm:t>
        <a:bodyPr/>
        <a:lstStyle/>
        <a:p>
          <a:endParaRPr lang="en-US"/>
        </a:p>
      </dgm:t>
    </dgm:pt>
    <dgm:pt modelId="{6D365E4A-5D7B-5E4E-AA97-D6C2B7EDE63D}" type="sibTrans" cxnId="{4E924454-367A-6046-A0F7-2059CCBAA6FD}">
      <dgm:prSet/>
      <dgm:spPr/>
      <dgm:t>
        <a:bodyPr/>
        <a:lstStyle/>
        <a:p>
          <a:endParaRPr lang="en-US"/>
        </a:p>
      </dgm:t>
    </dgm:pt>
    <dgm:pt modelId="{31011083-CE9B-DC4D-B409-77EB74067121}">
      <dgm:prSet phldrT="[Text]"/>
      <dgm:spPr/>
      <dgm:t>
        <a:bodyPr/>
        <a:lstStyle/>
        <a:p>
          <a:r>
            <a:rPr lang="en-US" dirty="0"/>
            <a:t>At-Risk </a:t>
          </a:r>
          <a:r>
            <a:rPr lang="en-US" dirty="0" err="1"/>
            <a:t>Behaviour</a:t>
          </a:r>
          <a:endParaRPr lang="en-US" dirty="0"/>
        </a:p>
      </dgm:t>
    </dgm:pt>
    <dgm:pt modelId="{52FD59C0-4F81-0549-93EB-6F15B3B8BAF2}" type="parTrans" cxnId="{7CD631C7-243D-8A41-BAAF-E5BC5F462369}">
      <dgm:prSet/>
      <dgm:spPr/>
      <dgm:t>
        <a:bodyPr/>
        <a:lstStyle/>
        <a:p>
          <a:endParaRPr lang="en-US"/>
        </a:p>
      </dgm:t>
    </dgm:pt>
    <dgm:pt modelId="{1460C9E4-4C5F-B243-A082-3AAB26F65783}" type="sibTrans" cxnId="{7CD631C7-243D-8A41-BAAF-E5BC5F462369}">
      <dgm:prSet/>
      <dgm:spPr/>
      <dgm:t>
        <a:bodyPr/>
        <a:lstStyle/>
        <a:p>
          <a:endParaRPr lang="en-US"/>
        </a:p>
      </dgm:t>
    </dgm:pt>
    <dgm:pt modelId="{6A0CB271-B2B7-CE47-AC87-C29524F261EB}">
      <dgm:prSet phldrT="[Text]"/>
      <dgm:spPr/>
      <dgm:t>
        <a:bodyPr/>
        <a:lstStyle/>
        <a:p>
          <a:r>
            <a:rPr lang="en-US" dirty="0"/>
            <a:t>Reckless </a:t>
          </a:r>
          <a:r>
            <a:rPr lang="en-US" dirty="0" err="1"/>
            <a:t>Behaviour</a:t>
          </a:r>
          <a:endParaRPr lang="en-US" dirty="0"/>
        </a:p>
      </dgm:t>
    </dgm:pt>
    <dgm:pt modelId="{850719EF-F955-AA4F-A6E4-BD9B0CC86D4C}" type="parTrans" cxnId="{EFEC44A6-F69C-674B-8CB3-9A4878988D72}">
      <dgm:prSet/>
      <dgm:spPr/>
      <dgm:t>
        <a:bodyPr/>
        <a:lstStyle/>
        <a:p>
          <a:endParaRPr lang="en-US"/>
        </a:p>
      </dgm:t>
    </dgm:pt>
    <dgm:pt modelId="{91BCF94F-C197-6847-87D5-ED32101A6247}" type="sibTrans" cxnId="{EFEC44A6-F69C-674B-8CB3-9A4878988D72}">
      <dgm:prSet/>
      <dgm:spPr/>
      <dgm:t>
        <a:bodyPr/>
        <a:lstStyle/>
        <a:p>
          <a:endParaRPr lang="en-US"/>
        </a:p>
      </dgm:t>
    </dgm:pt>
    <dgm:pt modelId="{81D8227F-B5B2-6043-A18C-8656CA35D70E}" type="pres">
      <dgm:prSet presAssocID="{6FC903DD-7513-4649-B309-AAC6E7E4C63E}" presName="Name0" presStyleCnt="0">
        <dgm:presLayoutVars>
          <dgm:dir/>
          <dgm:resizeHandles val="exact"/>
        </dgm:presLayoutVars>
      </dgm:prSet>
      <dgm:spPr/>
    </dgm:pt>
    <dgm:pt modelId="{E66CD17D-4BD0-4242-BBFF-D79A4EDAB23B}" type="pres">
      <dgm:prSet presAssocID="{03C69DA7-B985-4044-AC25-CB9E0DB57E7F}" presName="node" presStyleLbl="node1" presStyleIdx="0" presStyleCnt="3">
        <dgm:presLayoutVars>
          <dgm:bulletEnabled val="1"/>
        </dgm:presLayoutVars>
      </dgm:prSet>
      <dgm:spPr/>
    </dgm:pt>
    <dgm:pt modelId="{75FDEEA2-1232-8442-9CCE-47449C388288}" type="pres">
      <dgm:prSet presAssocID="{6D365E4A-5D7B-5E4E-AA97-D6C2B7EDE63D}" presName="sibTrans" presStyleCnt="0"/>
      <dgm:spPr/>
    </dgm:pt>
    <dgm:pt modelId="{7466111E-9C7B-6F49-89D0-B64870E8DBDE}" type="pres">
      <dgm:prSet presAssocID="{31011083-CE9B-DC4D-B409-77EB74067121}" presName="node" presStyleLbl="node1" presStyleIdx="1" presStyleCnt="3">
        <dgm:presLayoutVars>
          <dgm:bulletEnabled val="1"/>
        </dgm:presLayoutVars>
      </dgm:prSet>
      <dgm:spPr/>
    </dgm:pt>
    <dgm:pt modelId="{E76D472C-3327-EF4F-AA60-912BD4BF6D76}" type="pres">
      <dgm:prSet presAssocID="{1460C9E4-4C5F-B243-A082-3AAB26F65783}" presName="sibTrans" presStyleCnt="0"/>
      <dgm:spPr/>
    </dgm:pt>
    <dgm:pt modelId="{B056FF84-C56B-4A4C-8437-2D8EB21BDE74}" type="pres">
      <dgm:prSet presAssocID="{6A0CB271-B2B7-CE47-AC87-C29524F261EB}" presName="node" presStyleLbl="node1" presStyleIdx="2" presStyleCnt="3">
        <dgm:presLayoutVars>
          <dgm:bulletEnabled val="1"/>
        </dgm:presLayoutVars>
      </dgm:prSet>
      <dgm:spPr/>
    </dgm:pt>
  </dgm:ptLst>
  <dgm:cxnLst>
    <dgm:cxn modelId="{4E924454-367A-6046-A0F7-2059CCBAA6FD}" srcId="{6FC903DD-7513-4649-B309-AAC6E7E4C63E}" destId="{03C69DA7-B985-4044-AC25-CB9E0DB57E7F}" srcOrd="0" destOrd="0" parTransId="{BD96B81E-21CB-474B-B3A0-08DA4B538E6B}" sibTransId="{6D365E4A-5D7B-5E4E-AA97-D6C2B7EDE63D}"/>
    <dgm:cxn modelId="{0238FC86-FB47-D242-8F72-4374A982E0E9}" type="presOf" srcId="{03C69DA7-B985-4044-AC25-CB9E0DB57E7F}" destId="{E66CD17D-4BD0-4242-BBFF-D79A4EDAB23B}" srcOrd="0" destOrd="0" presId="urn:microsoft.com/office/officeart/2005/8/layout/hList6"/>
    <dgm:cxn modelId="{E120B4A1-470F-A844-BAC7-8F5D3AF6008A}" type="presOf" srcId="{6A0CB271-B2B7-CE47-AC87-C29524F261EB}" destId="{B056FF84-C56B-4A4C-8437-2D8EB21BDE74}" srcOrd="0" destOrd="0" presId="urn:microsoft.com/office/officeart/2005/8/layout/hList6"/>
    <dgm:cxn modelId="{EFEC44A6-F69C-674B-8CB3-9A4878988D72}" srcId="{6FC903DD-7513-4649-B309-AAC6E7E4C63E}" destId="{6A0CB271-B2B7-CE47-AC87-C29524F261EB}" srcOrd="2" destOrd="0" parTransId="{850719EF-F955-AA4F-A6E4-BD9B0CC86D4C}" sibTransId="{91BCF94F-C197-6847-87D5-ED32101A6247}"/>
    <dgm:cxn modelId="{7CD631C7-243D-8A41-BAAF-E5BC5F462369}" srcId="{6FC903DD-7513-4649-B309-AAC6E7E4C63E}" destId="{31011083-CE9B-DC4D-B409-77EB74067121}" srcOrd="1" destOrd="0" parTransId="{52FD59C0-4F81-0549-93EB-6F15B3B8BAF2}" sibTransId="{1460C9E4-4C5F-B243-A082-3AAB26F65783}"/>
    <dgm:cxn modelId="{B162EBD8-8DE1-CB49-8034-308621148F61}" type="presOf" srcId="{6FC903DD-7513-4649-B309-AAC6E7E4C63E}" destId="{81D8227F-B5B2-6043-A18C-8656CA35D70E}" srcOrd="0" destOrd="0" presId="urn:microsoft.com/office/officeart/2005/8/layout/hList6"/>
    <dgm:cxn modelId="{31F464FD-CCD5-C04B-972E-E4EFEB421F5A}" type="presOf" srcId="{31011083-CE9B-DC4D-B409-77EB74067121}" destId="{7466111E-9C7B-6F49-89D0-B64870E8DBDE}" srcOrd="0" destOrd="0" presId="urn:microsoft.com/office/officeart/2005/8/layout/hList6"/>
    <dgm:cxn modelId="{E2A1F017-7C35-314D-B1DC-ABE31BE545C1}" type="presParOf" srcId="{81D8227F-B5B2-6043-A18C-8656CA35D70E}" destId="{E66CD17D-4BD0-4242-BBFF-D79A4EDAB23B}" srcOrd="0" destOrd="0" presId="urn:microsoft.com/office/officeart/2005/8/layout/hList6"/>
    <dgm:cxn modelId="{BDC5F759-AADA-E149-AAD6-4822010CE2DC}" type="presParOf" srcId="{81D8227F-B5B2-6043-A18C-8656CA35D70E}" destId="{75FDEEA2-1232-8442-9CCE-47449C388288}" srcOrd="1" destOrd="0" presId="urn:microsoft.com/office/officeart/2005/8/layout/hList6"/>
    <dgm:cxn modelId="{18ACECDB-5650-F54A-AD48-8EF847827CFA}" type="presParOf" srcId="{81D8227F-B5B2-6043-A18C-8656CA35D70E}" destId="{7466111E-9C7B-6F49-89D0-B64870E8DBDE}" srcOrd="2" destOrd="0" presId="urn:microsoft.com/office/officeart/2005/8/layout/hList6"/>
    <dgm:cxn modelId="{7A7E96C4-B6BF-3D41-9C0D-BEC76F836991}" type="presParOf" srcId="{81D8227F-B5B2-6043-A18C-8656CA35D70E}" destId="{E76D472C-3327-EF4F-AA60-912BD4BF6D76}" srcOrd="3" destOrd="0" presId="urn:microsoft.com/office/officeart/2005/8/layout/hList6"/>
    <dgm:cxn modelId="{68969905-AE3D-ED4E-8B1D-75A8A1F63F36}" type="presParOf" srcId="{81D8227F-B5B2-6043-A18C-8656CA35D70E}" destId="{B056FF84-C56B-4A4C-8437-2D8EB21BDE74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DA46F2C-F07F-A344-8D26-47F535F6430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FDF1C77-4C3D-224F-8198-7B6EDEF87EED}">
      <dgm:prSet/>
      <dgm:spPr/>
      <dgm:t>
        <a:bodyPr/>
        <a:lstStyle/>
        <a:p>
          <a:r>
            <a:rPr lang="en-GB"/>
            <a:t>Coach</a:t>
          </a:r>
        </a:p>
      </dgm:t>
    </dgm:pt>
    <dgm:pt modelId="{5394692D-F09E-D348-8D9A-0A9CCCB636CF}" type="parTrans" cxnId="{64A8B14D-6B21-2247-B0FC-859816E4A5BE}">
      <dgm:prSet/>
      <dgm:spPr/>
      <dgm:t>
        <a:bodyPr/>
        <a:lstStyle/>
        <a:p>
          <a:endParaRPr lang="en-US"/>
        </a:p>
      </dgm:t>
    </dgm:pt>
    <dgm:pt modelId="{CF65E01B-B170-D24A-B6FF-3D4358AAF214}" type="sibTrans" cxnId="{64A8B14D-6B21-2247-B0FC-859816E4A5BE}">
      <dgm:prSet/>
      <dgm:spPr/>
      <dgm:t>
        <a:bodyPr/>
        <a:lstStyle/>
        <a:p>
          <a:endParaRPr lang="en-US"/>
        </a:p>
      </dgm:t>
    </dgm:pt>
    <dgm:pt modelId="{9D8F38B1-48DD-B348-A1C9-563192D59FD9}">
      <dgm:prSet/>
      <dgm:spPr/>
      <dgm:t>
        <a:bodyPr/>
        <a:lstStyle/>
        <a:p>
          <a:r>
            <a:rPr lang="en-GB"/>
            <a:t>Learn</a:t>
          </a:r>
        </a:p>
      </dgm:t>
    </dgm:pt>
    <dgm:pt modelId="{4282B0E9-D531-2348-B2EC-9A38662970FC}" type="parTrans" cxnId="{59277B74-9D54-9B44-AB93-F786214A03D8}">
      <dgm:prSet/>
      <dgm:spPr/>
      <dgm:t>
        <a:bodyPr/>
        <a:lstStyle/>
        <a:p>
          <a:endParaRPr lang="en-US"/>
        </a:p>
      </dgm:t>
    </dgm:pt>
    <dgm:pt modelId="{73656244-7E69-234B-822B-5F835520F7E1}" type="sibTrans" cxnId="{59277B74-9D54-9B44-AB93-F786214A03D8}">
      <dgm:prSet/>
      <dgm:spPr/>
      <dgm:t>
        <a:bodyPr/>
        <a:lstStyle/>
        <a:p>
          <a:endParaRPr lang="en-US"/>
        </a:p>
      </dgm:t>
    </dgm:pt>
    <dgm:pt modelId="{B595BBFA-B400-B240-B20C-3B9BE535CE9B}" type="pres">
      <dgm:prSet presAssocID="{ADA46F2C-F07F-A344-8D26-47F535F6430B}" presName="Name0" presStyleCnt="0">
        <dgm:presLayoutVars>
          <dgm:dir/>
          <dgm:resizeHandles val="exact"/>
        </dgm:presLayoutVars>
      </dgm:prSet>
      <dgm:spPr/>
    </dgm:pt>
    <dgm:pt modelId="{1DC2CE9F-4EFD-9840-929B-2015F76E6489}" type="pres">
      <dgm:prSet presAssocID="{FFDF1C77-4C3D-224F-8198-7B6EDEF87EED}" presName="node" presStyleLbl="node1" presStyleIdx="0" presStyleCnt="2">
        <dgm:presLayoutVars>
          <dgm:bulletEnabled val="1"/>
        </dgm:presLayoutVars>
      </dgm:prSet>
      <dgm:spPr/>
    </dgm:pt>
    <dgm:pt modelId="{1F25DF89-AB1A-424F-BE43-6ADB386C0C58}" type="pres">
      <dgm:prSet presAssocID="{CF65E01B-B170-D24A-B6FF-3D4358AAF214}" presName="sibTrans" presStyleCnt="0"/>
      <dgm:spPr/>
    </dgm:pt>
    <dgm:pt modelId="{DF717934-37CD-6B43-95F2-988AA9FDC8C8}" type="pres">
      <dgm:prSet presAssocID="{9D8F38B1-48DD-B348-A1C9-563192D59FD9}" presName="node" presStyleLbl="node1" presStyleIdx="1" presStyleCnt="2">
        <dgm:presLayoutVars>
          <dgm:bulletEnabled val="1"/>
        </dgm:presLayoutVars>
      </dgm:prSet>
      <dgm:spPr/>
    </dgm:pt>
  </dgm:ptLst>
  <dgm:cxnLst>
    <dgm:cxn modelId="{906AFC1C-020F-2B4A-BFEA-250E6E22AA14}" type="presOf" srcId="{FFDF1C77-4C3D-224F-8198-7B6EDEF87EED}" destId="{1DC2CE9F-4EFD-9840-929B-2015F76E6489}" srcOrd="0" destOrd="0" presId="urn:microsoft.com/office/officeart/2005/8/layout/hList6"/>
    <dgm:cxn modelId="{E822784C-A27F-C14E-881C-F6348A988A52}" type="presOf" srcId="{9D8F38B1-48DD-B348-A1C9-563192D59FD9}" destId="{DF717934-37CD-6B43-95F2-988AA9FDC8C8}" srcOrd="0" destOrd="0" presId="urn:microsoft.com/office/officeart/2005/8/layout/hList6"/>
    <dgm:cxn modelId="{64A8B14D-6B21-2247-B0FC-859816E4A5BE}" srcId="{ADA46F2C-F07F-A344-8D26-47F535F6430B}" destId="{FFDF1C77-4C3D-224F-8198-7B6EDEF87EED}" srcOrd="0" destOrd="0" parTransId="{5394692D-F09E-D348-8D9A-0A9CCCB636CF}" sibTransId="{CF65E01B-B170-D24A-B6FF-3D4358AAF214}"/>
    <dgm:cxn modelId="{59277B74-9D54-9B44-AB93-F786214A03D8}" srcId="{ADA46F2C-F07F-A344-8D26-47F535F6430B}" destId="{9D8F38B1-48DD-B348-A1C9-563192D59FD9}" srcOrd="1" destOrd="0" parTransId="{4282B0E9-D531-2348-B2EC-9A38662970FC}" sibTransId="{73656244-7E69-234B-822B-5F835520F7E1}"/>
    <dgm:cxn modelId="{0E44D394-D134-2D40-8093-D1F780EDC4F0}" type="presOf" srcId="{ADA46F2C-F07F-A344-8D26-47F535F6430B}" destId="{B595BBFA-B400-B240-B20C-3B9BE535CE9B}" srcOrd="0" destOrd="0" presId="urn:microsoft.com/office/officeart/2005/8/layout/hList6"/>
    <dgm:cxn modelId="{899B1DF6-25E0-1C45-8193-3C2BB17B65A9}" type="presParOf" srcId="{B595BBFA-B400-B240-B20C-3B9BE535CE9B}" destId="{1DC2CE9F-4EFD-9840-929B-2015F76E6489}" srcOrd="0" destOrd="0" presId="urn:microsoft.com/office/officeart/2005/8/layout/hList6"/>
    <dgm:cxn modelId="{7AFB899D-D41A-4C4C-B9E2-5C610D3763C7}" type="presParOf" srcId="{B595BBFA-B400-B240-B20C-3B9BE535CE9B}" destId="{1F25DF89-AB1A-424F-BE43-6ADB386C0C58}" srcOrd="1" destOrd="0" presId="urn:microsoft.com/office/officeart/2005/8/layout/hList6"/>
    <dgm:cxn modelId="{2A653478-CF36-6946-8B37-662D739A71DB}" type="presParOf" srcId="{B595BBFA-B400-B240-B20C-3B9BE535CE9B}" destId="{DF717934-37CD-6B43-95F2-988AA9FDC8C8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70E779C-BF73-B44D-BEA8-5CA27E8B4733}" type="doc">
      <dgm:prSet loTypeId="urn:microsoft.com/office/officeart/2005/8/layout/venn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1164B7-FE42-8748-9B6E-5F438357C6F1}">
      <dgm:prSet/>
      <dgm:spPr/>
      <dgm:t>
        <a:bodyPr/>
        <a:lstStyle/>
        <a:p>
          <a:r>
            <a:rPr lang="en-GB" dirty="0"/>
            <a:t>Punish</a:t>
          </a:r>
        </a:p>
      </dgm:t>
    </dgm:pt>
    <dgm:pt modelId="{DA74E038-764A-CB43-8F95-1CAA4464E40A}" type="parTrans" cxnId="{30D438E4-DB29-5B43-82E2-B7F6BB8CA309}">
      <dgm:prSet/>
      <dgm:spPr/>
      <dgm:t>
        <a:bodyPr/>
        <a:lstStyle/>
        <a:p>
          <a:endParaRPr lang="en-US"/>
        </a:p>
      </dgm:t>
    </dgm:pt>
    <dgm:pt modelId="{0EC8D2A6-2233-5F48-AEF3-73B52AAAFFE6}" type="sibTrans" cxnId="{30D438E4-DB29-5B43-82E2-B7F6BB8CA309}">
      <dgm:prSet/>
      <dgm:spPr/>
      <dgm:t>
        <a:bodyPr/>
        <a:lstStyle/>
        <a:p>
          <a:endParaRPr lang="en-US"/>
        </a:p>
      </dgm:t>
    </dgm:pt>
    <dgm:pt modelId="{F174533D-D089-1A49-A4C7-887CC40A1E4E}" type="pres">
      <dgm:prSet presAssocID="{870E779C-BF73-B44D-BEA8-5CA27E8B4733}" presName="compositeShape" presStyleCnt="0">
        <dgm:presLayoutVars>
          <dgm:chMax val="7"/>
          <dgm:dir/>
          <dgm:resizeHandles val="exact"/>
        </dgm:presLayoutVars>
      </dgm:prSet>
      <dgm:spPr/>
    </dgm:pt>
    <dgm:pt modelId="{6EF1D522-DE68-5C4D-B37B-51C465956376}" type="pres">
      <dgm:prSet presAssocID="{0F1164B7-FE42-8748-9B6E-5F438357C6F1}" presName="circ1TxSh" presStyleLbl="vennNode1" presStyleIdx="0" presStyleCnt="1"/>
      <dgm:spPr/>
    </dgm:pt>
  </dgm:ptLst>
  <dgm:cxnLst>
    <dgm:cxn modelId="{7E5D7C38-93E2-C040-9146-92FB5C1E2FCE}" type="presOf" srcId="{870E779C-BF73-B44D-BEA8-5CA27E8B4733}" destId="{F174533D-D089-1A49-A4C7-887CC40A1E4E}" srcOrd="0" destOrd="0" presId="urn:microsoft.com/office/officeart/2005/8/layout/venn1"/>
    <dgm:cxn modelId="{CC381DB9-058F-2847-8338-E6034EAB2FE0}" type="presOf" srcId="{0F1164B7-FE42-8748-9B6E-5F438357C6F1}" destId="{6EF1D522-DE68-5C4D-B37B-51C465956376}" srcOrd="0" destOrd="0" presId="urn:microsoft.com/office/officeart/2005/8/layout/venn1"/>
    <dgm:cxn modelId="{30D438E4-DB29-5B43-82E2-B7F6BB8CA309}" srcId="{870E779C-BF73-B44D-BEA8-5CA27E8B4733}" destId="{0F1164B7-FE42-8748-9B6E-5F438357C6F1}" srcOrd="0" destOrd="0" parTransId="{DA74E038-764A-CB43-8F95-1CAA4464E40A}" sibTransId="{0EC8D2A6-2233-5F48-AEF3-73B52AAAFFE6}"/>
    <dgm:cxn modelId="{2CCAFC69-C3A1-2C4F-9A1A-1A9DDE558EA5}" type="presParOf" srcId="{F174533D-D089-1A49-A4C7-887CC40A1E4E}" destId="{6EF1D522-DE68-5C4D-B37B-51C465956376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C80084-DF78-482F-A2E2-7AE8FCB725FF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8777C6-3F81-4D11-B6AC-15B5CB33C016}">
      <dgm:prSet/>
      <dgm:spPr/>
      <dgm:t>
        <a:bodyPr/>
        <a:lstStyle/>
        <a:p>
          <a:r>
            <a:rPr lang="en-US" dirty="0"/>
            <a:t>Apathetic</a:t>
          </a:r>
        </a:p>
      </dgm:t>
    </dgm:pt>
    <dgm:pt modelId="{83B4D15B-A614-46C7-A82E-43225B3DB826}" type="parTrans" cxnId="{24E1C283-F849-4145-B2D0-64BB99ECFACE}">
      <dgm:prSet/>
      <dgm:spPr/>
      <dgm:t>
        <a:bodyPr/>
        <a:lstStyle/>
        <a:p>
          <a:endParaRPr lang="en-US"/>
        </a:p>
      </dgm:t>
    </dgm:pt>
    <dgm:pt modelId="{80F77732-56CC-479E-9AD9-E0BBF04935B3}" type="sibTrans" cxnId="{24E1C283-F849-4145-B2D0-64BB99ECFACE}">
      <dgm:prSet/>
      <dgm:spPr/>
      <dgm:t>
        <a:bodyPr/>
        <a:lstStyle/>
        <a:p>
          <a:endParaRPr lang="en-US"/>
        </a:p>
      </dgm:t>
    </dgm:pt>
    <dgm:pt modelId="{12354F0B-94AE-42FA-9B48-A1A7F3265346}">
      <dgm:prSet/>
      <dgm:spPr/>
      <dgm:t>
        <a:bodyPr/>
        <a:lstStyle/>
        <a:p>
          <a:r>
            <a:rPr lang="en-US"/>
            <a:t>Indifferent</a:t>
          </a:r>
        </a:p>
      </dgm:t>
    </dgm:pt>
    <dgm:pt modelId="{740BEDD7-E908-43AD-978D-38619AA301E8}" type="parTrans" cxnId="{3998B8C5-EA4E-4BCC-9971-6710E801205C}">
      <dgm:prSet/>
      <dgm:spPr/>
      <dgm:t>
        <a:bodyPr/>
        <a:lstStyle/>
        <a:p>
          <a:endParaRPr lang="en-US"/>
        </a:p>
      </dgm:t>
    </dgm:pt>
    <dgm:pt modelId="{7D900907-51F0-4F29-9866-949FCF4EC80B}" type="sibTrans" cxnId="{3998B8C5-EA4E-4BCC-9971-6710E801205C}">
      <dgm:prSet/>
      <dgm:spPr/>
      <dgm:t>
        <a:bodyPr/>
        <a:lstStyle/>
        <a:p>
          <a:endParaRPr lang="en-US"/>
        </a:p>
      </dgm:t>
    </dgm:pt>
    <dgm:pt modelId="{573F5A33-6B61-40FD-B988-7E0014C7B072}">
      <dgm:prSet/>
      <dgm:spPr/>
      <dgm:t>
        <a:bodyPr/>
        <a:lstStyle/>
        <a:p>
          <a:r>
            <a:rPr lang="en-US" dirty="0"/>
            <a:t>Externally motivated</a:t>
          </a:r>
        </a:p>
      </dgm:t>
    </dgm:pt>
    <dgm:pt modelId="{5F3993EB-680C-4D81-89BF-4AE9EC9D4120}" type="parTrans" cxnId="{FFA2CCA1-A48B-4A19-9260-B4BE88AE9687}">
      <dgm:prSet/>
      <dgm:spPr/>
      <dgm:t>
        <a:bodyPr/>
        <a:lstStyle/>
        <a:p>
          <a:endParaRPr lang="en-US"/>
        </a:p>
      </dgm:t>
    </dgm:pt>
    <dgm:pt modelId="{5941CE54-8CB8-4668-8B8C-9AA7677CEE04}" type="sibTrans" cxnId="{FFA2CCA1-A48B-4A19-9260-B4BE88AE9687}">
      <dgm:prSet/>
      <dgm:spPr/>
      <dgm:t>
        <a:bodyPr/>
        <a:lstStyle/>
        <a:p>
          <a:endParaRPr lang="en-US"/>
        </a:p>
      </dgm:t>
    </dgm:pt>
    <dgm:pt modelId="{923FC2CF-1535-4689-BDD9-6D1EC903CD97}">
      <dgm:prSet/>
      <dgm:spPr/>
      <dgm:t>
        <a:bodyPr/>
        <a:lstStyle/>
        <a:p>
          <a:r>
            <a:rPr lang="en-US"/>
            <a:t>Very low levels of internal motivation</a:t>
          </a:r>
        </a:p>
      </dgm:t>
    </dgm:pt>
    <dgm:pt modelId="{63438BDF-05B7-4745-97E7-5083163C40B4}" type="parTrans" cxnId="{59F3AF50-D0CC-450F-AC7F-6BDD1B8CB7DC}">
      <dgm:prSet/>
      <dgm:spPr/>
      <dgm:t>
        <a:bodyPr/>
        <a:lstStyle/>
        <a:p>
          <a:endParaRPr lang="en-US"/>
        </a:p>
      </dgm:t>
    </dgm:pt>
    <dgm:pt modelId="{D2404289-E59E-4A06-9C9B-A1D6EFDC369E}" type="sibTrans" cxnId="{59F3AF50-D0CC-450F-AC7F-6BDD1B8CB7DC}">
      <dgm:prSet/>
      <dgm:spPr/>
      <dgm:t>
        <a:bodyPr/>
        <a:lstStyle/>
        <a:p>
          <a:endParaRPr lang="en-US"/>
        </a:p>
      </dgm:t>
    </dgm:pt>
    <dgm:pt modelId="{85774E63-290A-4E94-8509-4098F20AE5FC}">
      <dgm:prSet/>
      <dgm:spPr/>
      <dgm:t>
        <a:bodyPr/>
        <a:lstStyle/>
        <a:p>
          <a:r>
            <a:rPr lang="en-US"/>
            <a:t>Typical</a:t>
          </a:r>
        </a:p>
      </dgm:t>
    </dgm:pt>
    <dgm:pt modelId="{3F1C1244-8E0D-4AB6-9419-C989264F001F}" type="parTrans" cxnId="{32F60911-A36C-452C-878E-F9C507BAAA00}">
      <dgm:prSet/>
      <dgm:spPr/>
      <dgm:t>
        <a:bodyPr/>
        <a:lstStyle/>
        <a:p>
          <a:endParaRPr lang="en-US"/>
        </a:p>
      </dgm:t>
    </dgm:pt>
    <dgm:pt modelId="{965F7A89-C3E2-4B9B-AA80-E50064EF3F80}" type="sibTrans" cxnId="{32F60911-A36C-452C-878E-F9C507BAAA00}">
      <dgm:prSet/>
      <dgm:spPr/>
      <dgm:t>
        <a:bodyPr/>
        <a:lstStyle/>
        <a:p>
          <a:endParaRPr lang="en-US"/>
        </a:p>
      </dgm:t>
    </dgm:pt>
    <dgm:pt modelId="{F998AFED-A4F4-4E1B-9EBF-2B1666550DCB}">
      <dgm:prSet/>
      <dgm:spPr/>
      <dgm:t>
        <a:bodyPr/>
        <a:lstStyle/>
        <a:p>
          <a:r>
            <a:rPr lang="en-US"/>
            <a:t>Largest number of managers</a:t>
          </a:r>
        </a:p>
      </dgm:t>
    </dgm:pt>
    <dgm:pt modelId="{79B29D89-F261-400C-BE4E-925F8E09EA95}" type="parTrans" cxnId="{1B4461C7-A897-4669-8672-E8D3C446EE85}">
      <dgm:prSet/>
      <dgm:spPr/>
      <dgm:t>
        <a:bodyPr/>
        <a:lstStyle/>
        <a:p>
          <a:endParaRPr lang="en-US"/>
        </a:p>
      </dgm:t>
    </dgm:pt>
    <dgm:pt modelId="{14E2B095-4706-49F2-BDAA-61E90FCE6F97}" type="sibTrans" cxnId="{1B4461C7-A897-4669-8672-E8D3C446EE85}">
      <dgm:prSet/>
      <dgm:spPr/>
      <dgm:t>
        <a:bodyPr/>
        <a:lstStyle/>
        <a:p>
          <a:endParaRPr lang="en-US"/>
        </a:p>
      </dgm:t>
    </dgm:pt>
    <dgm:pt modelId="{BC62955B-2851-405F-8D64-DDB1BA2550AA}">
      <dgm:prSet/>
      <dgm:spPr/>
      <dgm:t>
        <a:bodyPr/>
        <a:lstStyle/>
        <a:p>
          <a:r>
            <a:rPr lang="en-US"/>
            <a:t>Seek external motivation but also have internal motivation</a:t>
          </a:r>
        </a:p>
      </dgm:t>
    </dgm:pt>
    <dgm:pt modelId="{B1270322-AB68-4084-AC1E-251A05D42E8B}" type="parTrans" cxnId="{2D8B528D-6198-447C-A534-E7CF4DBA3A2F}">
      <dgm:prSet/>
      <dgm:spPr/>
      <dgm:t>
        <a:bodyPr/>
        <a:lstStyle/>
        <a:p>
          <a:endParaRPr lang="en-US"/>
        </a:p>
      </dgm:t>
    </dgm:pt>
    <dgm:pt modelId="{ECD4D3C9-4313-470B-8A43-D7C11C5A5D88}" type="sibTrans" cxnId="{2D8B528D-6198-447C-A534-E7CF4DBA3A2F}">
      <dgm:prSet/>
      <dgm:spPr/>
      <dgm:t>
        <a:bodyPr/>
        <a:lstStyle/>
        <a:p>
          <a:endParaRPr lang="en-US"/>
        </a:p>
      </dgm:t>
    </dgm:pt>
    <dgm:pt modelId="{DA90A2EE-AEE2-472D-AFF9-AEC228C1B089}">
      <dgm:prSet/>
      <dgm:spPr/>
      <dgm:t>
        <a:bodyPr/>
        <a:lstStyle/>
        <a:p>
          <a:r>
            <a:rPr lang="en-US"/>
            <a:t>Mixed</a:t>
          </a:r>
        </a:p>
      </dgm:t>
    </dgm:pt>
    <dgm:pt modelId="{AFE5081A-D798-4EA5-A4AC-D9439667CB81}" type="parTrans" cxnId="{D6B0C133-6868-45B5-8D3C-C51CE160531C}">
      <dgm:prSet/>
      <dgm:spPr/>
      <dgm:t>
        <a:bodyPr/>
        <a:lstStyle/>
        <a:p>
          <a:endParaRPr lang="en-US"/>
        </a:p>
      </dgm:t>
    </dgm:pt>
    <dgm:pt modelId="{5C1C37D3-077B-49A3-8835-2358244B1CCD}" type="sibTrans" cxnId="{D6B0C133-6868-45B5-8D3C-C51CE160531C}">
      <dgm:prSet/>
      <dgm:spPr/>
      <dgm:t>
        <a:bodyPr/>
        <a:lstStyle/>
        <a:p>
          <a:endParaRPr lang="en-US"/>
        </a:p>
      </dgm:t>
    </dgm:pt>
    <dgm:pt modelId="{1A7AC146-6F9E-4EBD-9DE8-E95D3B1C4AED}">
      <dgm:prSet/>
      <dgm:spPr/>
      <dgm:t>
        <a:bodyPr/>
        <a:lstStyle/>
        <a:p>
          <a:r>
            <a:rPr lang="en-US"/>
            <a:t>Above average in all 4 motives</a:t>
          </a:r>
        </a:p>
      </dgm:t>
    </dgm:pt>
    <dgm:pt modelId="{DB92AFED-ABF3-4E19-B2A9-F0DCA6B779CE}" type="parTrans" cxnId="{0B3641A3-7013-4376-8688-04909245D2FC}">
      <dgm:prSet/>
      <dgm:spPr/>
      <dgm:t>
        <a:bodyPr/>
        <a:lstStyle/>
        <a:p>
          <a:endParaRPr lang="en-US"/>
        </a:p>
      </dgm:t>
    </dgm:pt>
    <dgm:pt modelId="{4A272888-5819-45EC-8B8D-1A0D19BBF96B}" type="sibTrans" cxnId="{0B3641A3-7013-4376-8688-04909245D2FC}">
      <dgm:prSet/>
      <dgm:spPr/>
      <dgm:t>
        <a:bodyPr/>
        <a:lstStyle/>
        <a:p>
          <a:endParaRPr lang="en-US"/>
        </a:p>
      </dgm:t>
    </dgm:pt>
    <dgm:pt modelId="{EB9DD0CD-F455-42B1-BD6D-66E5A8EE2ED8}">
      <dgm:prSet/>
      <dgm:spPr/>
      <dgm:t>
        <a:bodyPr/>
        <a:lstStyle/>
        <a:p>
          <a:r>
            <a:rPr lang="en-US"/>
            <a:t>Internally Driven</a:t>
          </a:r>
        </a:p>
      </dgm:t>
    </dgm:pt>
    <dgm:pt modelId="{4F21C88E-1D2C-404D-ADA0-D9103B931B09}" type="parTrans" cxnId="{DC0F6AA4-81A7-40CC-BCCE-E2039CD46761}">
      <dgm:prSet/>
      <dgm:spPr/>
      <dgm:t>
        <a:bodyPr/>
        <a:lstStyle/>
        <a:p>
          <a:endParaRPr lang="en-US"/>
        </a:p>
      </dgm:t>
    </dgm:pt>
    <dgm:pt modelId="{1ACF0A53-C569-4F6F-8295-DAD500408480}" type="sibTrans" cxnId="{DC0F6AA4-81A7-40CC-BCCE-E2039CD46761}">
      <dgm:prSet/>
      <dgm:spPr/>
      <dgm:t>
        <a:bodyPr/>
        <a:lstStyle/>
        <a:p>
          <a:endParaRPr lang="en-US"/>
        </a:p>
      </dgm:t>
    </dgm:pt>
    <dgm:pt modelId="{107AE0DE-CBDF-404F-8969-6FFD8187FAF5}">
      <dgm:prSet/>
      <dgm:spPr/>
      <dgm:t>
        <a:bodyPr/>
        <a:lstStyle/>
        <a:p>
          <a:r>
            <a:rPr lang="en-US"/>
            <a:t>High levels of internal motivation</a:t>
          </a:r>
        </a:p>
      </dgm:t>
    </dgm:pt>
    <dgm:pt modelId="{6918CC13-8ECC-4943-A376-21FB2BFDF6BA}" type="parTrans" cxnId="{AF467447-CD98-4C5A-B60A-03ACD72A51FA}">
      <dgm:prSet/>
      <dgm:spPr/>
      <dgm:t>
        <a:bodyPr/>
        <a:lstStyle/>
        <a:p>
          <a:endParaRPr lang="en-US"/>
        </a:p>
      </dgm:t>
    </dgm:pt>
    <dgm:pt modelId="{4DEC353D-64F0-4332-A8F5-4E9F0881D0F3}" type="sibTrans" cxnId="{AF467447-CD98-4C5A-B60A-03ACD72A51FA}">
      <dgm:prSet/>
      <dgm:spPr/>
      <dgm:t>
        <a:bodyPr/>
        <a:lstStyle/>
        <a:p>
          <a:endParaRPr lang="en-US"/>
        </a:p>
      </dgm:t>
    </dgm:pt>
    <dgm:pt modelId="{99A75EAE-B6DD-44FC-9F42-66CE717E2CA9}">
      <dgm:prSet/>
      <dgm:spPr/>
      <dgm:t>
        <a:bodyPr/>
        <a:lstStyle/>
        <a:p>
          <a:r>
            <a:rPr lang="en-US"/>
            <a:t>Desire to maintain their self-image, pursue their values and engage in enjoyable work</a:t>
          </a:r>
        </a:p>
      </dgm:t>
    </dgm:pt>
    <dgm:pt modelId="{88E976DA-72EC-4578-BBB2-F5F665298C81}" type="parTrans" cxnId="{2D48CA0B-DDDB-48E9-A47E-5EFEF6E7B37E}">
      <dgm:prSet/>
      <dgm:spPr/>
      <dgm:t>
        <a:bodyPr/>
        <a:lstStyle/>
        <a:p>
          <a:endParaRPr lang="en-US"/>
        </a:p>
      </dgm:t>
    </dgm:pt>
    <dgm:pt modelId="{5908902E-BA1C-4C85-B40F-6F8CAF8136B8}" type="sibTrans" cxnId="{2D48CA0B-DDDB-48E9-A47E-5EFEF6E7B37E}">
      <dgm:prSet/>
      <dgm:spPr/>
      <dgm:t>
        <a:bodyPr/>
        <a:lstStyle/>
        <a:p>
          <a:endParaRPr lang="en-US"/>
        </a:p>
      </dgm:t>
    </dgm:pt>
    <dgm:pt modelId="{2EB31052-9EF6-4DFA-9DB8-D7A679563273}">
      <dgm:prSet/>
      <dgm:spPr/>
      <dgm:t>
        <a:bodyPr/>
        <a:lstStyle/>
        <a:p>
          <a:r>
            <a:rPr lang="en-US"/>
            <a:t>Self-directed</a:t>
          </a:r>
        </a:p>
      </dgm:t>
    </dgm:pt>
    <dgm:pt modelId="{6831FCE5-5E27-4D0F-9488-62F6DD5EE486}" type="parTrans" cxnId="{4930DCFF-549A-4736-A646-392FE8F2E846}">
      <dgm:prSet/>
      <dgm:spPr/>
      <dgm:t>
        <a:bodyPr/>
        <a:lstStyle/>
        <a:p>
          <a:endParaRPr lang="en-US"/>
        </a:p>
      </dgm:t>
    </dgm:pt>
    <dgm:pt modelId="{B0F631E2-D573-47E0-AE67-DAF523AC6ADD}" type="sibTrans" cxnId="{4930DCFF-549A-4736-A646-392FE8F2E846}">
      <dgm:prSet/>
      <dgm:spPr/>
      <dgm:t>
        <a:bodyPr/>
        <a:lstStyle/>
        <a:p>
          <a:endParaRPr lang="en-US"/>
        </a:p>
      </dgm:t>
    </dgm:pt>
    <dgm:pt modelId="{8BD63A4F-5848-4EFA-A499-2D1520160243}">
      <dgm:prSet/>
      <dgm:spPr/>
      <dgm:t>
        <a:bodyPr/>
        <a:lstStyle/>
        <a:p>
          <a:r>
            <a:rPr lang="en-US"/>
            <a:t>Low external motivation</a:t>
          </a:r>
        </a:p>
      </dgm:t>
    </dgm:pt>
    <dgm:pt modelId="{EFF1F763-611D-4D31-B656-21758FDBF208}" type="parTrans" cxnId="{A9AFD5A6-F017-4BB2-A1A9-6E34F5395015}">
      <dgm:prSet/>
      <dgm:spPr/>
      <dgm:t>
        <a:bodyPr/>
        <a:lstStyle/>
        <a:p>
          <a:endParaRPr lang="en-US"/>
        </a:p>
      </dgm:t>
    </dgm:pt>
    <dgm:pt modelId="{BDD70708-699F-40F4-B37C-5BC1707520C8}" type="sibTrans" cxnId="{A9AFD5A6-F017-4BB2-A1A9-6E34F5395015}">
      <dgm:prSet/>
      <dgm:spPr/>
      <dgm:t>
        <a:bodyPr/>
        <a:lstStyle/>
        <a:p>
          <a:endParaRPr lang="en-US"/>
        </a:p>
      </dgm:t>
    </dgm:pt>
    <dgm:pt modelId="{9C1BD283-FCF5-464C-B116-B1F74E789212}">
      <dgm:prSet/>
      <dgm:spPr/>
      <dgm:t>
        <a:bodyPr/>
        <a:lstStyle/>
        <a:p>
          <a:r>
            <a:rPr lang="en-US"/>
            <a:t>Do what is personally important or enjopyable</a:t>
          </a:r>
        </a:p>
      </dgm:t>
    </dgm:pt>
    <dgm:pt modelId="{F1295B4A-1B36-4225-8B56-9D2FC927F2A5}" type="parTrans" cxnId="{575112BD-0DAF-41BD-ABBF-EC4AD360B172}">
      <dgm:prSet/>
      <dgm:spPr/>
      <dgm:t>
        <a:bodyPr/>
        <a:lstStyle/>
        <a:p>
          <a:endParaRPr lang="en-US"/>
        </a:p>
      </dgm:t>
    </dgm:pt>
    <dgm:pt modelId="{23BBA727-0180-499B-A749-B4BA2F8DB890}" type="sibTrans" cxnId="{575112BD-0DAF-41BD-ABBF-EC4AD360B172}">
      <dgm:prSet/>
      <dgm:spPr/>
      <dgm:t>
        <a:bodyPr/>
        <a:lstStyle/>
        <a:p>
          <a:endParaRPr lang="en-US"/>
        </a:p>
      </dgm:t>
    </dgm:pt>
    <dgm:pt modelId="{A7E04AC8-0548-3B44-ACF8-089705E45E77}">
      <dgm:prSet/>
      <dgm:spPr/>
      <dgm:t>
        <a:bodyPr/>
        <a:lstStyle/>
        <a:p>
          <a:r>
            <a:rPr lang="en-US" dirty="0"/>
            <a:t>Externally motivated</a:t>
          </a:r>
        </a:p>
      </dgm:t>
    </dgm:pt>
    <dgm:pt modelId="{836A8FC9-D54C-A540-99B4-14BDDAC10858}" type="parTrans" cxnId="{2B3DAEFA-36BD-D747-8C4D-8512271906E2}">
      <dgm:prSet/>
      <dgm:spPr/>
      <dgm:t>
        <a:bodyPr/>
        <a:lstStyle/>
        <a:p>
          <a:endParaRPr lang="en-GB"/>
        </a:p>
      </dgm:t>
    </dgm:pt>
    <dgm:pt modelId="{426B12CE-D868-D240-8FAE-CECB423A2E74}" type="sibTrans" cxnId="{2B3DAEFA-36BD-D747-8C4D-8512271906E2}">
      <dgm:prSet/>
      <dgm:spPr/>
      <dgm:t>
        <a:bodyPr/>
        <a:lstStyle/>
        <a:p>
          <a:endParaRPr lang="en-GB"/>
        </a:p>
      </dgm:t>
    </dgm:pt>
    <dgm:pt modelId="{6524B550-EE75-084D-BF0F-BC5BD361A60E}">
      <dgm:prSet/>
      <dgm:spPr/>
      <dgm:t>
        <a:bodyPr/>
        <a:lstStyle/>
        <a:p>
          <a:r>
            <a:rPr lang="en-US" dirty="0"/>
            <a:t>Don’t work to enhance self-worth</a:t>
          </a:r>
        </a:p>
      </dgm:t>
    </dgm:pt>
    <dgm:pt modelId="{78DD3C77-49BF-0E4E-9BCF-94A26BF07FFF}" type="parTrans" cxnId="{BD8F96E6-8200-164D-AE0D-377D31FB43FE}">
      <dgm:prSet/>
      <dgm:spPr/>
      <dgm:t>
        <a:bodyPr/>
        <a:lstStyle/>
        <a:p>
          <a:endParaRPr lang="en-GB"/>
        </a:p>
      </dgm:t>
    </dgm:pt>
    <dgm:pt modelId="{CE81D343-EAC2-BB4F-AE91-196B1E82AD57}" type="sibTrans" cxnId="{BD8F96E6-8200-164D-AE0D-377D31FB43FE}">
      <dgm:prSet/>
      <dgm:spPr/>
      <dgm:t>
        <a:bodyPr/>
        <a:lstStyle/>
        <a:p>
          <a:endParaRPr lang="en-GB"/>
        </a:p>
      </dgm:t>
    </dgm:pt>
    <dgm:pt modelId="{A37966C5-6BD1-3545-BB4C-7B4433EE5E26}" type="pres">
      <dgm:prSet presAssocID="{AEC80084-DF78-482F-A2E2-7AE8FCB725FF}" presName="Name0" presStyleCnt="0">
        <dgm:presLayoutVars>
          <dgm:dir/>
          <dgm:animLvl val="lvl"/>
          <dgm:resizeHandles val="exact"/>
        </dgm:presLayoutVars>
      </dgm:prSet>
      <dgm:spPr/>
    </dgm:pt>
    <dgm:pt modelId="{9AA6C63F-B382-724F-BF17-7969E2709CF1}" type="pres">
      <dgm:prSet presAssocID="{DB8777C6-3F81-4D11-B6AC-15B5CB33C016}" presName="composite" presStyleCnt="0"/>
      <dgm:spPr/>
    </dgm:pt>
    <dgm:pt modelId="{1BEA5321-CAF8-4644-A2C4-EDB0B981F5BA}" type="pres">
      <dgm:prSet presAssocID="{DB8777C6-3F81-4D11-B6AC-15B5CB33C016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FCF38B4D-F135-BA4A-950C-DF114920F198}" type="pres">
      <dgm:prSet presAssocID="{DB8777C6-3F81-4D11-B6AC-15B5CB33C016}" presName="desTx" presStyleLbl="alignAccFollowNode1" presStyleIdx="0" presStyleCnt="6">
        <dgm:presLayoutVars>
          <dgm:bulletEnabled val="1"/>
        </dgm:presLayoutVars>
      </dgm:prSet>
      <dgm:spPr/>
    </dgm:pt>
    <dgm:pt modelId="{8CDB08A1-F481-C448-B760-B42D3CCFAD69}" type="pres">
      <dgm:prSet presAssocID="{80F77732-56CC-479E-9AD9-E0BBF04935B3}" presName="space" presStyleCnt="0"/>
      <dgm:spPr/>
    </dgm:pt>
    <dgm:pt modelId="{B21819E2-9267-EB42-AEC2-6CF25AC0B127}" type="pres">
      <dgm:prSet presAssocID="{12354F0B-94AE-42FA-9B48-A1A7F3265346}" presName="composite" presStyleCnt="0"/>
      <dgm:spPr/>
    </dgm:pt>
    <dgm:pt modelId="{6E6C01EF-E418-E04C-A4F1-B78B577F59C6}" type="pres">
      <dgm:prSet presAssocID="{12354F0B-94AE-42FA-9B48-A1A7F3265346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7853FC80-AB16-BA41-AF81-AE7048783E97}" type="pres">
      <dgm:prSet presAssocID="{12354F0B-94AE-42FA-9B48-A1A7F3265346}" presName="desTx" presStyleLbl="alignAccFollowNode1" presStyleIdx="1" presStyleCnt="6">
        <dgm:presLayoutVars>
          <dgm:bulletEnabled val="1"/>
        </dgm:presLayoutVars>
      </dgm:prSet>
      <dgm:spPr/>
    </dgm:pt>
    <dgm:pt modelId="{49A98E1E-736F-4D4E-AA34-866404CD0A4A}" type="pres">
      <dgm:prSet presAssocID="{7D900907-51F0-4F29-9866-949FCF4EC80B}" presName="space" presStyleCnt="0"/>
      <dgm:spPr/>
    </dgm:pt>
    <dgm:pt modelId="{5CA21684-D860-4543-9435-081550EF50D3}" type="pres">
      <dgm:prSet presAssocID="{85774E63-290A-4E94-8509-4098F20AE5FC}" presName="composite" presStyleCnt="0"/>
      <dgm:spPr/>
    </dgm:pt>
    <dgm:pt modelId="{F17A6578-E45E-AE44-8C54-D6D6880A8094}" type="pres">
      <dgm:prSet presAssocID="{85774E63-290A-4E94-8509-4098F20AE5FC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E5A88AA6-ACB4-EC4C-B439-87960A850809}" type="pres">
      <dgm:prSet presAssocID="{85774E63-290A-4E94-8509-4098F20AE5FC}" presName="desTx" presStyleLbl="alignAccFollowNode1" presStyleIdx="2" presStyleCnt="6">
        <dgm:presLayoutVars>
          <dgm:bulletEnabled val="1"/>
        </dgm:presLayoutVars>
      </dgm:prSet>
      <dgm:spPr/>
    </dgm:pt>
    <dgm:pt modelId="{9C7F1576-AAA7-B34F-8DCC-311031D5A7CF}" type="pres">
      <dgm:prSet presAssocID="{965F7A89-C3E2-4B9B-AA80-E50064EF3F80}" presName="space" presStyleCnt="0"/>
      <dgm:spPr/>
    </dgm:pt>
    <dgm:pt modelId="{AC64F85E-9832-2C48-99D8-C0C58C63ABCF}" type="pres">
      <dgm:prSet presAssocID="{DA90A2EE-AEE2-472D-AFF9-AEC228C1B089}" presName="composite" presStyleCnt="0"/>
      <dgm:spPr/>
    </dgm:pt>
    <dgm:pt modelId="{37348EDF-F6F1-BB45-AF9A-F2C5A86E81A2}" type="pres">
      <dgm:prSet presAssocID="{DA90A2EE-AEE2-472D-AFF9-AEC228C1B089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5FC6D126-72B9-4443-B2F4-6D72782F6F37}" type="pres">
      <dgm:prSet presAssocID="{DA90A2EE-AEE2-472D-AFF9-AEC228C1B089}" presName="desTx" presStyleLbl="alignAccFollowNode1" presStyleIdx="3" presStyleCnt="6">
        <dgm:presLayoutVars>
          <dgm:bulletEnabled val="1"/>
        </dgm:presLayoutVars>
      </dgm:prSet>
      <dgm:spPr/>
    </dgm:pt>
    <dgm:pt modelId="{9E773819-B47A-CE42-BC65-6A6A269DDC1D}" type="pres">
      <dgm:prSet presAssocID="{5C1C37D3-077B-49A3-8835-2358244B1CCD}" presName="space" presStyleCnt="0"/>
      <dgm:spPr/>
    </dgm:pt>
    <dgm:pt modelId="{F1955D77-66D6-3C4E-9526-B21D69574747}" type="pres">
      <dgm:prSet presAssocID="{EB9DD0CD-F455-42B1-BD6D-66E5A8EE2ED8}" presName="composite" presStyleCnt="0"/>
      <dgm:spPr/>
    </dgm:pt>
    <dgm:pt modelId="{6B143F68-B6A9-7A49-849E-91EDE56E24AB}" type="pres">
      <dgm:prSet presAssocID="{EB9DD0CD-F455-42B1-BD6D-66E5A8EE2ED8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D9666D81-669B-BF49-AB98-B7EDCDB031B7}" type="pres">
      <dgm:prSet presAssocID="{EB9DD0CD-F455-42B1-BD6D-66E5A8EE2ED8}" presName="desTx" presStyleLbl="alignAccFollowNode1" presStyleIdx="4" presStyleCnt="6">
        <dgm:presLayoutVars>
          <dgm:bulletEnabled val="1"/>
        </dgm:presLayoutVars>
      </dgm:prSet>
      <dgm:spPr/>
    </dgm:pt>
    <dgm:pt modelId="{ADBC17D1-5204-5B4F-8256-0EDD2DC9CE5B}" type="pres">
      <dgm:prSet presAssocID="{1ACF0A53-C569-4F6F-8295-DAD500408480}" presName="space" presStyleCnt="0"/>
      <dgm:spPr/>
    </dgm:pt>
    <dgm:pt modelId="{437AB1E4-D863-8243-9251-5CADCD32666F}" type="pres">
      <dgm:prSet presAssocID="{2EB31052-9EF6-4DFA-9DB8-D7A679563273}" presName="composite" presStyleCnt="0"/>
      <dgm:spPr/>
    </dgm:pt>
    <dgm:pt modelId="{E64E8207-EC75-2C48-ACD9-DE50EA93CA89}" type="pres">
      <dgm:prSet presAssocID="{2EB31052-9EF6-4DFA-9DB8-D7A679563273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9EB9F254-C362-C74F-A3A0-5BDE388BB4A6}" type="pres">
      <dgm:prSet presAssocID="{2EB31052-9EF6-4DFA-9DB8-D7A679563273}" presName="desTx" presStyleLbl="alignAccFollowNode1" presStyleIdx="5" presStyleCnt="6">
        <dgm:presLayoutVars>
          <dgm:bulletEnabled val="1"/>
        </dgm:presLayoutVars>
      </dgm:prSet>
      <dgm:spPr/>
    </dgm:pt>
  </dgm:ptLst>
  <dgm:cxnLst>
    <dgm:cxn modelId="{2D48CA0B-DDDB-48E9-A47E-5EFEF6E7B37E}" srcId="{EB9DD0CD-F455-42B1-BD6D-66E5A8EE2ED8}" destId="{99A75EAE-B6DD-44FC-9F42-66CE717E2CA9}" srcOrd="1" destOrd="0" parTransId="{88E976DA-72EC-4578-BBB2-F5F665298C81}" sibTransId="{5908902E-BA1C-4C85-B40F-6F8CAF8136B8}"/>
    <dgm:cxn modelId="{32F60911-A36C-452C-878E-F9C507BAAA00}" srcId="{AEC80084-DF78-482F-A2E2-7AE8FCB725FF}" destId="{85774E63-290A-4E94-8509-4098F20AE5FC}" srcOrd="2" destOrd="0" parTransId="{3F1C1244-8E0D-4AB6-9419-C989264F001F}" sibTransId="{965F7A89-C3E2-4B9B-AA80-E50064EF3F80}"/>
    <dgm:cxn modelId="{DF7AAA18-FA76-574B-B109-DEDCE1D160A4}" type="presOf" srcId="{DA90A2EE-AEE2-472D-AFF9-AEC228C1B089}" destId="{37348EDF-F6F1-BB45-AF9A-F2C5A86E81A2}" srcOrd="0" destOrd="0" presId="urn:microsoft.com/office/officeart/2005/8/layout/hList1"/>
    <dgm:cxn modelId="{2676801B-5982-F34B-A1A6-9BC2E3FB2E24}" type="presOf" srcId="{6524B550-EE75-084D-BF0F-BC5BD361A60E}" destId="{FCF38B4D-F135-BA4A-950C-DF114920F198}" srcOrd="0" destOrd="1" presId="urn:microsoft.com/office/officeart/2005/8/layout/hList1"/>
    <dgm:cxn modelId="{0080E328-3709-ED47-BB7C-B06A7BEFB3F5}" type="presOf" srcId="{8BD63A4F-5848-4EFA-A499-2D1520160243}" destId="{9EB9F254-C362-C74F-A3A0-5BDE388BB4A6}" srcOrd="0" destOrd="0" presId="urn:microsoft.com/office/officeart/2005/8/layout/hList1"/>
    <dgm:cxn modelId="{FB898632-7AAB-BF48-917E-D8B319BC42E1}" type="presOf" srcId="{DB8777C6-3F81-4D11-B6AC-15B5CB33C016}" destId="{1BEA5321-CAF8-4644-A2C4-EDB0B981F5BA}" srcOrd="0" destOrd="0" presId="urn:microsoft.com/office/officeart/2005/8/layout/hList1"/>
    <dgm:cxn modelId="{D6B0C133-6868-45B5-8D3C-C51CE160531C}" srcId="{AEC80084-DF78-482F-A2E2-7AE8FCB725FF}" destId="{DA90A2EE-AEE2-472D-AFF9-AEC228C1B089}" srcOrd="3" destOrd="0" parTransId="{AFE5081A-D798-4EA5-A4AC-D9439667CB81}" sibTransId="{5C1C37D3-077B-49A3-8835-2358244B1CCD}"/>
    <dgm:cxn modelId="{AF467447-CD98-4C5A-B60A-03ACD72A51FA}" srcId="{EB9DD0CD-F455-42B1-BD6D-66E5A8EE2ED8}" destId="{107AE0DE-CBDF-404F-8969-6FFD8187FAF5}" srcOrd="0" destOrd="0" parTransId="{6918CC13-8ECC-4943-A376-21FB2BFDF6BA}" sibTransId="{4DEC353D-64F0-4332-A8F5-4E9F0881D0F3}"/>
    <dgm:cxn modelId="{D4A9ED4F-88F6-334B-A702-25A9F1E6FBE0}" type="presOf" srcId="{F998AFED-A4F4-4E1B-9EBF-2B1666550DCB}" destId="{E5A88AA6-ACB4-EC4C-B439-87960A850809}" srcOrd="0" destOrd="0" presId="urn:microsoft.com/office/officeart/2005/8/layout/hList1"/>
    <dgm:cxn modelId="{59F3AF50-D0CC-450F-AC7F-6BDD1B8CB7DC}" srcId="{12354F0B-94AE-42FA-9B48-A1A7F3265346}" destId="{923FC2CF-1535-4689-BDD9-6D1EC903CD97}" srcOrd="1" destOrd="0" parTransId="{63438BDF-05B7-4745-97E7-5083163C40B4}" sibTransId="{D2404289-E59E-4A06-9C9B-A1D6EFDC369E}"/>
    <dgm:cxn modelId="{1EDB6961-3B76-3840-8AA1-9E955C91A9AB}" type="presOf" srcId="{AEC80084-DF78-482F-A2E2-7AE8FCB725FF}" destId="{A37966C5-6BD1-3545-BB4C-7B4433EE5E26}" srcOrd="0" destOrd="0" presId="urn:microsoft.com/office/officeart/2005/8/layout/hList1"/>
    <dgm:cxn modelId="{E4438D73-7AC3-9D42-893B-95BC04BC3BD0}" type="presOf" srcId="{99A75EAE-B6DD-44FC-9F42-66CE717E2CA9}" destId="{D9666D81-669B-BF49-AB98-B7EDCDB031B7}" srcOrd="0" destOrd="1" presId="urn:microsoft.com/office/officeart/2005/8/layout/hList1"/>
    <dgm:cxn modelId="{5C911974-0026-6D41-B259-B7887DF489D8}" type="presOf" srcId="{1A7AC146-6F9E-4EBD-9DE8-E95D3B1C4AED}" destId="{5FC6D126-72B9-4443-B2F4-6D72782F6F37}" srcOrd="0" destOrd="0" presId="urn:microsoft.com/office/officeart/2005/8/layout/hList1"/>
    <dgm:cxn modelId="{24E1C283-F849-4145-B2D0-64BB99ECFACE}" srcId="{AEC80084-DF78-482F-A2E2-7AE8FCB725FF}" destId="{DB8777C6-3F81-4D11-B6AC-15B5CB33C016}" srcOrd="0" destOrd="0" parTransId="{83B4D15B-A614-46C7-A82E-43225B3DB826}" sibTransId="{80F77732-56CC-479E-9AD9-E0BBF04935B3}"/>
    <dgm:cxn modelId="{2D8B528D-6198-447C-A534-E7CF4DBA3A2F}" srcId="{85774E63-290A-4E94-8509-4098F20AE5FC}" destId="{BC62955B-2851-405F-8D64-DDB1BA2550AA}" srcOrd="1" destOrd="0" parTransId="{B1270322-AB68-4084-AC1E-251A05D42E8B}" sibTransId="{ECD4D3C9-4313-470B-8A43-D7C11C5A5D88}"/>
    <dgm:cxn modelId="{FFA2CCA1-A48B-4A19-9260-B4BE88AE9687}" srcId="{12354F0B-94AE-42FA-9B48-A1A7F3265346}" destId="{573F5A33-6B61-40FD-B988-7E0014C7B072}" srcOrd="0" destOrd="0" parTransId="{5F3993EB-680C-4D81-89BF-4AE9EC9D4120}" sibTransId="{5941CE54-8CB8-4668-8B8C-9AA7677CEE04}"/>
    <dgm:cxn modelId="{0B3641A3-7013-4376-8688-04909245D2FC}" srcId="{DA90A2EE-AEE2-472D-AFF9-AEC228C1B089}" destId="{1A7AC146-6F9E-4EBD-9DE8-E95D3B1C4AED}" srcOrd="0" destOrd="0" parTransId="{DB92AFED-ABF3-4E19-B2A9-F0DCA6B779CE}" sibTransId="{4A272888-5819-45EC-8B8D-1A0D19BBF96B}"/>
    <dgm:cxn modelId="{DC0F6AA4-81A7-40CC-BCCE-E2039CD46761}" srcId="{AEC80084-DF78-482F-A2E2-7AE8FCB725FF}" destId="{EB9DD0CD-F455-42B1-BD6D-66E5A8EE2ED8}" srcOrd="4" destOrd="0" parTransId="{4F21C88E-1D2C-404D-ADA0-D9103B931B09}" sibTransId="{1ACF0A53-C569-4F6F-8295-DAD500408480}"/>
    <dgm:cxn modelId="{E79FE4A5-7CD8-5740-8B73-07F8D89C5AB2}" type="presOf" srcId="{2EB31052-9EF6-4DFA-9DB8-D7A679563273}" destId="{E64E8207-EC75-2C48-ACD9-DE50EA93CA89}" srcOrd="0" destOrd="0" presId="urn:microsoft.com/office/officeart/2005/8/layout/hList1"/>
    <dgm:cxn modelId="{A9AFD5A6-F017-4BB2-A1A9-6E34F5395015}" srcId="{2EB31052-9EF6-4DFA-9DB8-D7A679563273}" destId="{8BD63A4F-5848-4EFA-A499-2D1520160243}" srcOrd="0" destOrd="0" parTransId="{EFF1F763-611D-4D31-B656-21758FDBF208}" sibTransId="{BDD70708-699F-40F4-B37C-5BC1707520C8}"/>
    <dgm:cxn modelId="{21A78EAF-95D6-554F-99A0-F58B93306D8B}" type="presOf" srcId="{BC62955B-2851-405F-8D64-DDB1BA2550AA}" destId="{E5A88AA6-ACB4-EC4C-B439-87960A850809}" srcOrd="0" destOrd="1" presId="urn:microsoft.com/office/officeart/2005/8/layout/hList1"/>
    <dgm:cxn modelId="{575112BD-0DAF-41BD-ABBF-EC4AD360B172}" srcId="{2EB31052-9EF6-4DFA-9DB8-D7A679563273}" destId="{9C1BD283-FCF5-464C-B116-B1F74E789212}" srcOrd="1" destOrd="0" parTransId="{F1295B4A-1B36-4225-8B56-9D2FC927F2A5}" sibTransId="{23BBA727-0180-499B-A749-B4BA2F8DB890}"/>
    <dgm:cxn modelId="{3998B8C5-EA4E-4BCC-9971-6710E801205C}" srcId="{AEC80084-DF78-482F-A2E2-7AE8FCB725FF}" destId="{12354F0B-94AE-42FA-9B48-A1A7F3265346}" srcOrd="1" destOrd="0" parTransId="{740BEDD7-E908-43AD-978D-38619AA301E8}" sibTransId="{7D900907-51F0-4F29-9866-949FCF4EC80B}"/>
    <dgm:cxn modelId="{1B4461C7-A897-4669-8672-E8D3C446EE85}" srcId="{85774E63-290A-4E94-8509-4098F20AE5FC}" destId="{F998AFED-A4F4-4E1B-9EBF-2B1666550DCB}" srcOrd="0" destOrd="0" parTransId="{79B29D89-F261-400C-BE4E-925F8E09EA95}" sibTransId="{14E2B095-4706-49F2-BDAA-61E90FCE6F97}"/>
    <dgm:cxn modelId="{B72E61CA-E09C-0349-9464-EDAC01E3E485}" type="presOf" srcId="{9C1BD283-FCF5-464C-B116-B1F74E789212}" destId="{9EB9F254-C362-C74F-A3A0-5BDE388BB4A6}" srcOrd="0" destOrd="1" presId="urn:microsoft.com/office/officeart/2005/8/layout/hList1"/>
    <dgm:cxn modelId="{B217CAD9-36EE-DE4B-9A36-ACDA406D94BE}" type="presOf" srcId="{85774E63-290A-4E94-8509-4098F20AE5FC}" destId="{F17A6578-E45E-AE44-8C54-D6D6880A8094}" srcOrd="0" destOrd="0" presId="urn:microsoft.com/office/officeart/2005/8/layout/hList1"/>
    <dgm:cxn modelId="{F6C6CCE0-7C03-2443-B725-141CCA4537F1}" type="presOf" srcId="{923FC2CF-1535-4689-BDD9-6D1EC903CD97}" destId="{7853FC80-AB16-BA41-AF81-AE7048783E97}" srcOrd="0" destOrd="1" presId="urn:microsoft.com/office/officeart/2005/8/layout/hList1"/>
    <dgm:cxn modelId="{8EF63BE1-4871-5F45-BF9D-5221ADB365DC}" type="presOf" srcId="{A7E04AC8-0548-3B44-ACF8-089705E45E77}" destId="{FCF38B4D-F135-BA4A-950C-DF114920F198}" srcOrd="0" destOrd="0" presId="urn:microsoft.com/office/officeart/2005/8/layout/hList1"/>
    <dgm:cxn modelId="{BD8F96E6-8200-164D-AE0D-377D31FB43FE}" srcId="{DB8777C6-3F81-4D11-B6AC-15B5CB33C016}" destId="{6524B550-EE75-084D-BF0F-BC5BD361A60E}" srcOrd="1" destOrd="0" parTransId="{78DD3C77-49BF-0E4E-9BCF-94A26BF07FFF}" sibTransId="{CE81D343-EAC2-BB4F-AE91-196B1E82AD57}"/>
    <dgm:cxn modelId="{73839BF0-8B4F-8E43-A443-555EEBA3F33B}" type="presOf" srcId="{573F5A33-6B61-40FD-B988-7E0014C7B072}" destId="{7853FC80-AB16-BA41-AF81-AE7048783E97}" srcOrd="0" destOrd="0" presId="urn:microsoft.com/office/officeart/2005/8/layout/hList1"/>
    <dgm:cxn modelId="{889C13F5-B56C-4443-9C54-50C874113724}" type="presOf" srcId="{EB9DD0CD-F455-42B1-BD6D-66E5A8EE2ED8}" destId="{6B143F68-B6A9-7A49-849E-91EDE56E24AB}" srcOrd="0" destOrd="0" presId="urn:microsoft.com/office/officeart/2005/8/layout/hList1"/>
    <dgm:cxn modelId="{2A5225F6-D0C3-8643-9148-96D674078B1C}" type="presOf" srcId="{12354F0B-94AE-42FA-9B48-A1A7F3265346}" destId="{6E6C01EF-E418-E04C-A4F1-B78B577F59C6}" srcOrd="0" destOrd="0" presId="urn:microsoft.com/office/officeart/2005/8/layout/hList1"/>
    <dgm:cxn modelId="{1CF047F8-9DB1-624E-81D8-51AC8C7C385D}" type="presOf" srcId="{107AE0DE-CBDF-404F-8969-6FFD8187FAF5}" destId="{D9666D81-669B-BF49-AB98-B7EDCDB031B7}" srcOrd="0" destOrd="0" presId="urn:microsoft.com/office/officeart/2005/8/layout/hList1"/>
    <dgm:cxn modelId="{2B3DAEFA-36BD-D747-8C4D-8512271906E2}" srcId="{DB8777C6-3F81-4D11-B6AC-15B5CB33C016}" destId="{A7E04AC8-0548-3B44-ACF8-089705E45E77}" srcOrd="0" destOrd="0" parTransId="{836A8FC9-D54C-A540-99B4-14BDDAC10858}" sibTransId="{426B12CE-D868-D240-8FAE-CECB423A2E74}"/>
    <dgm:cxn modelId="{4930DCFF-549A-4736-A646-392FE8F2E846}" srcId="{AEC80084-DF78-482F-A2E2-7AE8FCB725FF}" destId="{2EB31052-9EF6-4DFA-9DB8-D7A679563273}" srcOrd="5" destOrd="0" parTransId="{6831FCE5-5E27-4D0F-9488-62F6DD5EE486}" sibTransId="{B0F631E2-D573-47E0-AE67-DAF523AC6ADD}"/>
    <dgm:cxn modelId="{B6F85837-7FA6-A445-B570-A4F1F8721E2B}" type="presParOf" srcId="{A37966C5-6BD1-3545-BB4C-7B4433EE5E26}" destId="{9AA6C63F-B382-724F-BF17-7969E2709CF1}" srcOrd="0" destOrd="0" presId="urn:microsoft.com/office/officeart/2005/8/layout/hList1"/>
    <dgm:cxn modelId="{B0046A3C-70F4-E441-A685-C033AAD5986E}" type="presParOf" srcId="{9AA6C63F-B382-724F-BF17-7969E2709CF1}" destId="{1BEA5321-CAF8-4644-A2C4-EDB0B981F5BA}" srcOrd="0" destOrd="0" presId="urn:microsoft.com/office/officeart/2005/8/layout/hList1"/>
    <dgm:cxn modelId="{CFCFB0BD-4B6F-FB48-9732-D13691769492}" type="presParOf" srcId="{9AA6C63F-B382-724F-BF17-7969E2709CF1}" destId="{FCF38B4D-F135-BA4A-950C-DF114920F198}" srcOrd="1" destOrd="0" presId="urn:microsoft.com/office/officeart/2005/8/layout/hList1"/>
    <dgm:cxn modelId="{14D2271E-508D-DE42-814F-50B51E3061AF}" type="presParOf" srcId="{A37966C5-6BD1-3545-BB4C-7B4433EE5E26}" destId="{8CDB08A1-F481-C448-B760-B42D3CCFAD69}" srcOrd="1" destOrd="0" presId="urn:microsoft.com/office/officeart/2005/8/layout/hList1"/>
    <dgm:cxn modelId="{B55DEFFB-0101-5847-A474-9B5B02CE5BF1}" type="presParOf" srcId="{A37966C5-6BD1-3545-BB4C-7B4433EE5E26}" destId="{B21819E2-9267-EB42-AEC2-6CF25AC0B127}" srcOrd="2" destOrd="0" presId="urn:microsoft.com/office/officeart/2005/8/layout/hList1"/>
    <dgm:cxn modelId="{FC242101-7633-A644-9CFD-676ED05C0B70}" type="presParOf" srcId="{B21819E2-9267-EB42-AEC2-6CF25AC0B127}" destId="{6E6C01EF-E418-E04C-A4F1-B78B577F59C6}" srcOrd="0" destOrd="0" presId="urn:microsoft.com/office/officeart/2005/8/layout/hList1"/>
    <dgm:cxn modelId="{A8EB28CE-9134-2345-B5DF-C4010A96364E}" type="presParOf" srcId="{B21819E2-9267-EB42-AEC2-6CF25AC0B127}" destId="{7853FC80-AB16-BA41-AF81-AE7048783E97}" srcOrd="1" destOrd="0" presId="urn:microsoft.com/office/officeart/2005/8/layout/hList1"/>
    <dgm:cxn modelId="{F9E26EA7-97EE-EB4D-9196-FD70820857BD}" type="presParOf" srcId="{A37966C5-6BD1-3545-BB4C-7B4433EE5E26}" destId="{49A98E1E-736F-4D4E-AA34-866404CD0A4A}" srcOrd="3" destOrd="0" presId="urn:microsoft.com/office/officeart/2005/8/layout/hList1"/>
    <dgm:cxn modelId="{DFC74A96-AC5C-9441-BD7E-7FF4E8CF945E}" type="presParOf" srcId="{A37966C5-6BD1-3545-BB4C-7B4433EE5E26}" destId="{5CA21684-D860-4543-9435-081550EF50D3}" srcOrd="4" destOrd="0" presId="urn:microsoft.com/office/officeart/2005/8/layout/hList1"/>
    <dgm:cxn modelId="{E2D845A4-0F12-0748-9A2E-498406FBBBCB}" type="presParOf" srcId="{5CA21684-D860-4543-9435-081550EF50D3}" destId="{F17A6578-E45E-AE44-8C54-D6D6880A8094}" srcOrd="0" destOrd="0" presId="urn:microsoft.com/office/officeart/2005/8/layout/hList1"/>
    <dgm:cxn modelId="{9E6BE00F-29A5-2042-9EB4-B68C3C57063E}" type="presParOf" srcId="{5CA21684-D860-4543-9435-081550EF50D3}" destId="{E5A88AA6-ACB4-EC4C-B439-87960A850809}" srcOrd="1" destOrd="0" presId="urn:microsoft.com/office/officeart/2005/8/layout/hList1"/>
    <dgm:cxn modelId="{89DF0DC5-E812-7743-9616-8E4DB4C9B061}" type="presParOf" srcId="{A37966C5-6BD1-3545-BB4C-7B4433EE5E26}" destId="{9C7F1576-AAA7-B34F-8DCC-311031D5A7CF}" srcOrd="5" destOrd="0" presId="urn:microsoft.com/office/officeart/2005/8/layout/hList1"/>
    <dgm:cxn modelId="{D1C6E493-4352-1242-8AD3-9B61332E8481}" type="presParOf" srcId="{A37966C5-6BD1-3545-BB4C-7B4433EE5E26}" destId="{AC64F85E-9832-2C48-99D8-C0C58C63ABCF}" srcOrd="6" destOrd="0" presId="urn:microsoft.com/office/officeart/2005/8/layout/hList1"/>
    <dgm:cxn modelId="{3E80FEED-38CF-6649-8063-C83B54BE2B28}" type="presParOf" srcId="{AC64F85E-9832-2C48-99D8-C0C58C63ABCF}" destId="{37348EDF-F6F1-BB45-AF9A-F2C5A86E81A2}" srcOrd="0" destOrd="0" presId="urn:microsoft.com/office/officeart/2005/8/layout/hList1"/>
    <dgm:cxn modelId="{E7742FC0-57F3-5F43-90EE-3F9639C67337}" type="presParOf" srcId="{AC64F85E-9832-2C48-99D8-C0C58C63ABCF}" destId="{5FC6D126-72B9-4443-B2F4-6D72782F6F37}" srcOrd="1" destOrd="0" presId="urn:microsoft.com/office/officeart/2005/8/layout/hList1"/>
    <dgm:cxn modelId="{AB668889-DFC0-714B-9827-4FD5C57FB018}" type="presParOf" srcId="{A37966C5-6BD1-3545-BB4C-7B4433EE5E26}" destId="{9E773819-B47A-CE42-BC65-6A6A269DDC1D}" srcOrd="7" destOrd="0" presId="urn:microsoft.com/office/officeart/2005/8/layout/hList1"/>
    <dgm:cxn modelId="{95375523-AB13-5344-A681-23E4D4430F8E}" type="presParOf" srcId="{A37966C5-6BD1-3545-BB4C-7B4433EE5E26}" destId="{F1955D77-66D6-3C4E-9526-B21D69574747}" srcOrd="8" destOrd="0" presId="urn:microsoft.com/office/officeart/2005/8/layout/hList1"/>
    <dgm:cxn modelId="{D7C1DFF1-997F-F845-AF3C-54722263A322}" type="presParOf" srcId="{F1955D77-66D6-3C4E-9526-B21D69574747}" destId="{6B143F68-B6A9-7A49-849E-91EDE56E24AB}" srcOrd="0" destOrd="0" presId="urn:microsoft.com/office/officeart/2005/8/layout/hList1"/>
    <dgm:cxn modelId="{01D9F2D7-F153-3249-A4F9-1C8A0D89E849}" type="presParOf" srcId="{F1955D77-66D6-3C4E-9526-B21D69574747}" destId="{D9666D81-669B-BF49-AB98-B7EDCDB031B7}" srcOrd="1" destOrd="0" presId="urn:microsoft.com/office/officeart/2005/8/layout/hList1"/>
    <dgm:cxn modelId="{FB93C8AC-5100-754E-A653-3981429A0F7F}" type="presParOf" srcId="{A37966C5-6BD1-3545-BB4C-7B4433EE5E26}" destId="{ADBC17D1-5204-5B4F-8256-0EDD2DC9CE5B}" srcOrd="9" destOrd="0" presId="urn:microsoft.com/office/officeart/2005/8/layout/hList1"/>
    <dgm:cxn modelId="{FCAEB1FB-DE37-7D4A-AD98-04CE2203EA66}" type="presParOf" srcId="{A37966C5-6BD1-3545-BB4C-7B4433EE5E26}" destId="{437AB1E4-D863-8243-9251-5CADCD32666F}" srcOrd="10" destOrd="0" presId="urn:microsoft.com/office/officeart/2005/8/layout/hList1"/>
    <dgm:cxn modelId="{B2095EDB-9B29-C44E-89E6-AFC2328D6BE4}" type="presParOf" srcId="{437AB1E4-D863-8243-9251-5CADCD32666F}" destId="{E64E8207-EC75-2C48-ACD9-DE50EA93CA89}" srcOrd="0" destOrd="0" presId="urn:microsoft.com/office/officeart/2005/8/layout/hList1"/>
    <dgm:cxn modelId="{FFD4DFF7-39CA-314A-A8F4-07444D76ACD3}" type="presParOf" srcId="{437AB1E4-D863-8243-9251-5CADCD32666F}" destId="{9EB9F254-C362-C74F-A3A0-5BDE388BB4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61F119-A45E-4A30-9A84-79AF4FACBF7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FCDE08B-6D59-4B15-A402-FC5C872967FA}">
      <dgm:prSet/>
      <dgm:spPr/>
      <dgm:t>
        <a:bodyPr/>
        <a:lstStyle/>
        <a:p>
          <a:r>
            <a:rPr lang="en-GB"/>
            <a:t>Managers need internal motivation to unlock productivity.</a:t>
          </a:r>
          <a:endParaRPr lang="en-US"/>
        </a:p>
      </dgm:t>
    </dgm:pt>
    <dgm:pt modelId="{53B97DB6-C1C2-4593-B236-5BDF89B108C6}" type="parTrans" cxnId="{B1ECD3FB-55EB-48A8-BDE5-C221D872E35D}">
      <dgm:prSet/>
      <dgm:spPr/>
      <dgm:t>
        <a:bodyPr/>
        <a:lstStyle/>
        <a:p>
          <a:endParaRPr lang="en-US"/>
        </a:p>
      </dgm:t>
    </dgm:pt>
    <dgm:pt modelId="{CA2DD276-FA2E-4F73-B783-654E43689032}" type="sibTrans" cxnId="{B1ECD3FB-55EB-48A8-BDE5-C221D872E35D}">
      <dgm:prSet/>
      <dgm:spPr/>
      <dgm:t>
        <a:bodyPr/>
        <a:lstStyle/>
        <a:p>
          <a:endParaRPr lang="en-US"/>
        </a:p>
      </dgm:t>
    </dgm:pt>
    <dgm:pt modelId="{5654A619-7E37-418A-BD20-D92FD3C45E54}">
      <dgm:prSet/>
      <dgm:spPr/>
      <dgm:t>
        <a:bodyPr/>
        <a:lstStyle/>
        <a:p>
          <a:r>
            <a:rPr lang="en-GB"/>
            <a:t>Being simultaneously internally and externally motived is related to more positive outcomes than solely being externally driven.</a:t>
          </a:r>
          <a:endParaRPr lang="en-US"/>
        </a:p>
      </dgm:t>
    </dgm:pt>
    <dgm:pt modelId="{EADC38C6-EC18-43AA-A48D-B10815AB559E}" type="parTrans" cxnId="{1DC24D1A-17DF-457F-9ADD-B3DFDC8344FA}">
      <dgm:prSet/>
      <dgm:spPr/>
      <dgm:t>
        <a:bodyPr/>
        <a:lstStyle/>
        <a:p>
          <a:endParaRPr lang="en-US"/>
        </a:p>
      </dgm:t>
    </dgm:pt>
    <dgm:pt modelId="{8668F329-8B76-48E6-BAE7-3C98AB356E51}" type="sibTrans" cxnId="{1DC24D1A-17DF-457F-9ADD-B3DFDC8344FA}">
      <dgm:prSet/>
      <dgm:spPr/>
      <dgm:t>
        <a:bodyPr/>
        <a:lstStyle/>
        <a:p>
          <a:endParaRPr lang="en-US"/>
        </a:p>
      </dgm:t>
    </dgm:pt>
    <dgm:pt modelId="{E64FD3CD-D153-443A-9D97-1BB582A9E740}" type="pres">
      <dgm:prSet presAssocID="{D261F119-A45E-4A30-9A84-79AF4FACBF7E}" presName="root" presStyleCnt="0">
        <dgm:presLayoutVars>
          <dgm:dir/>
          <dgm:resizeHandles val="exact"/>
        </dgm:presLayoutVars>
      </dgm:prSet>
      <dgm:spPr/>
    </dgm:pt>
    <dgm:pt modelId="{C5F062D7-1842-4ADA-AC5C-C32F5B610C97}" type="pres">
      <dgm:prSet presAssocID="{AFCDE08B-6D59-4B15-A402-FC5C872967FA}" presName="compNode" presStyleCnt="0"/>
      <dgm:spPr/>
    </dgm:pt>
    <dgm:pt modelId="{02A96F69-9978-47DC-9E48-C66FB472FFDA}" type="pres">
      <dgm:prSet presAssocID="{AFCDE08B-6D59-4B15-A402-FC5C872967FA}" presName="bgRect" presStyleLbl="bgShp" presStyleIdx="0" presStyleCnt="2"/>
      <dgm:spPr/>
    </dgm:pt>
    <dgm:pt modelId="{C6DAEC33-ED7E-4D31-A9D7-6AA3B9BBE022}" type="pres">
      <dgm:prSet presAssocID="{AFCDE08B-6D59-4B15-A402-FC5C872967F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6A9E1EEA-A5B3-4F96-A250-F24366C43F99}" type="pres">
      <dgm:prSet presAssocID="{AFCDE08B-6D59-4B15-A402-FC5C872967FA}" presName="spaceRect" presStyleCnt="0"/>
      <dgm:spPr/>
    </dgm:pt>
    <dgm:pt modelId="{6F6989F4-AB7C-4774-8FEF-6EC1C134859D}" type="pres">
      <dgm:prSet presAssocID="{AFCDE08B-6D59-4B15-A402-FC5C872967FA}" presName="parTx" presStyleLbl="revTx" presStyleIdx="0" presStyleCnt="2">
        <dgm:presLayoutVars>
          <dgm:chMax val="0"/>
          <dgm:chPref val="0"/>
        </dgm:presLayoutVars>
      </dgm:prSet>
      <dgm:spPr/>
    </dgm:pt>
    <dgm:pt modelId="{19AEE275-946C-459C-9D0A-B5A20E8022D5}" type="pres">
      <dgm:prSet presAssocID="{CA2DD276-FA2E-4F73-B783-654E43689032}" presName="sibTrans" presStyleCnt="0"/>
      <dgm:spPr/>
    </dgm:pt>
    <dgm:pt modelId="{A3BD16AD-B4E6-4451-A28C-5AD555F44AE3}" type="pres">
      <dgm:prSet presAssocID="{5654A619-7E37-418A-BD20-D92FD3C45E54}" presName="compNode" presStyleCnt="0"/>
      <dgm:spPr/>
    </dgm:pt>
    <dgm:pt modelId="{B30E6E89-2E5B-42C8-883A-4A45C3A38592}" type="pres">
      <dgm:prSet presAssocID="{5654A619-7E37-418A-BD20-D92FD3C45E54}" presName="bgRect" presStyleLbl="bgShp" presStyleIdx="1" presStyleCnt="2"/>
      <dgm:spPr/>
    </dgm:pt>
    <dgm:pt modelId="{E2F4B5EE-5E6B-493F-BF44-8AFD6276073F}" type="pres">
      <dgm:prSet presAssocID="{5654A619-7E37-418A-BD20-D92FD3C45E5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32DD11A-E28F-4992-B643-F91CFA916BD6}" type="pres">
      <dgm:prSet presAssocID="{5654A619-7E37-418A-BD20-D92FD3C45E54}" presName="spaceRect" presStyleCnt="0"/>
      <dgm:spPr/>
    </dgm:pt>
    <dgm:pt modelId="{B419C74F-88B4-48A7-A43B-488164D37850}" type="pres">
      <dgm:prSet presAssocID="{5654A619-7E37-418A-BD20-D92FD3C45E5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DC24D1A-17DF-457F-9ADD-B3DFDC8344FA}" srcId="{D261F119-A45E-4A30-9A84-79AF4FACBF7E}" destId="{5654A619-7E37-418A-BD20-D92FD3C45E54}" srcOrd="1" destOrd="0" parTransId="{EADC38C6-EC18-43AA-A48D-B10815AB559E}" sibTransId="{8668F329-8B76-48E6-BAE7-3C98AB356E51}"/>
    <dgm:cxn modelId="{2531F4CD-DA44-4511-89B0-5D07640AC1C6}" type="presOf" srcId="{D261F119-A45E-4A30-9A84-79AF4FACBF7E}" destId="{E64FD3CD-D153-443A-9D97-1BB582A9E740}" srcOrd="0" destOrd="0" presId="urn:microsoft.com/office/officeart/2018/2/layout/IconVerticalSolidList"/>
    <dgm:cxn modelId="{2B43C3ED-DACC-423D-B7B2-127A59C636D3}" type="presOf" srcId="{AFCDE08B-6D59-4B15-A402-FC5C872967FA}" destId="{6F6989F4-AB7C-4774-8FEF-6EC1C134859D}" srcOrd="0" destOrd="0" presId="urn:microsoft.com/office/officeart/2018/2/layout/IconVerticalSolidList"/>
    <dgm:cxn modelId="{EB9430F8-D4BE-4771-89C7-7EB23DF1A898}" type="presOf" srcId="{5654A619-7E37-418A-BD20-D92FD3C45E54}" destId="{B419C74F-88B4-48A7-A43B-488164D37850}" srcOrd="0" destOrd="0" presId="urn:microsoft.com/office/officeart/2018/2/layout/IconVerticalSolidList"/>
    <dgm:cxn modelId="{B1ECD3FB-55EB-48A8-BDE5-C221D872E35D}" srcId="{D261F119-A45E-4A30-9A84-79AF4FACBF7E}" destId="{AFCDE08B-6D59-4B15-A402-FC5C872967FA}" srcOrd="0" destOrd="0" parTransId="{53B97DB6-C1C2-4593-B236-5BDF89B108C6}" sibTransId="{CA2DD276-FA2E-4F73-B783-654E43689032}"/>
    <dgm:cxn modelId="{51AD65B7-B111-4EDF-8F4F-C69E0BC04F4A}" type="presParOf" srcId="{E64FD3CD-D153-443A-9D97-1BB582A9E740}" destId="{C5F062D7-1842-4ADA-AC5C-C32F5B610C97}" srcOrd="0" destOrd="0" presId="urn:microsoft.com/office/officeart/2018/2/layout/IconVerticalSolidList"/>
    <dgm:cxn modelId="{B34DBDA3-3324-46DE-9ACB-0F6D2D3D42B8}" type="presParOf" srcId="{C5F062D7-1842-4ADA-AC5C-C32F5B610C97}" destId="{02A96F69-9978-47DC-9E48-C66FB472FFDA}" srcOrd="0" destOrd="0" presId="urn:microsoft.com/office/officeart/2018/2/layout/IconVerticalSolidList"/>
    <dgm:cxn modelId="{E5760772-9672-4422-8553-CA3B261D1CB2}" type="presParOf" srcId="{C5F062D7-1842-4ADA-AC5C-C32F5B610C97}" destId="{C6DAEC33-ED7E-4D31-A9D7-6AA3B9BBE022}" srcOrd="1" destOrd="0" presId="urn:microsoft.com/office/officeart/2018/2/layout/IconVerticalSolidList"/>
    <dgm:cxn modelId="{8A578FB2-9D14-4E12-98A2-A28315329CB9}" type="presParOf" srcId="{C5F062D7-1842-4ADA-AC5C-C32F5B610C97}" destId="{6A9E1EEA-A5B3-4F96-A250-F24366C43F99}" srcOrd="2" destOrd="0" presId="urn:microsoft.com/office/officeart/2018/2/layout/IconVerticalSolidList"/>
    <dgm:cxn modelId="{04D3B914-1D24-4DBF-A954-0C81CBE15251}" type="presParOf" srcId="{C5F062D7-1842-4ADA-AC5C-C32F5B610C97}" destId="{6F6989F4-AB7C-4774-8FEF-6EC1C134859D}" srcOrd="3" destOrd="0" presId="urn:microsoft.com/office/officeart/2018/2/layout/IconVerticalSolidList"/>
    <dgm:cxn modelId="{9B99A9EC-B7E8-46F6-8928-23E7CAFFD9D3}" type="presParOf" srcId="{E64FD3CD-D153-443A-9D97-1BB582A9E740}" destId="{19AEE275-946C-459C-9D0A-B5A20E8022D5}" srcOrd="1" destOrd="0" presId="urn:microsoft.com/office/officeart/2018/2/layout/IconVerticalSolidList"/>
    <dgm:cxn modelId="{73860B4F-5C7F-459D-A8C2-FC7E8C3A7112}" type="presParOf" srcId="{E64FD3CD-D153-443A-9D97-1BB582A9E740}" destId="{A3BD16AD-B4E6-4451-A28C-5AD555F44AE3}" srcOrd="2" destOrd="0" presId="urn:microsoft.com/office/officeart/2018/2/layout/IconVerticalSolidList"/>
    <dgm:cxn modelId="{D391397A-7526-491A-83CC-D65B15A13D8F}" type="presParOf" srcId="{A3BD16AD-B4E6-4451-A28C-5AD555F44AE3}" destId="{B30E6E89-2E5B-42C8-883A-4A45C3A38592}" srcOrd="0" destOrd="0" presId="urn:microsoft.com/office/officeart/2018/2/layout/IconVerticalSolidList"/>
    <dgm:cxn modelId="{D6B0CDFB-D344-4F81-8016-3836331B2030}" type="presParOf" srcId="{A3BD16AD-B4E6-4451-A28C-5AD555F44AE3}" destId="{E2F4B5EE-5E6B-493F-BF44-8AFD6276073F}" srcOrd="1" destOrd="0" presId="urn:microsoft.com/office/officeart/2018/2/layout/IconVerticalSolidList"/>
    <dgm:cxn modelId="{6CD34E90-AE07-4EDB-9EEF-D2B522628F0E}" type="presParOf" srcId="{A3BD16AD-B4E6-4451-A28C-5AD555F44AE3}" destId="{532DD11A-E28F-4992-B643-F91CFA916BD6}" srcOrd="2" destOrd="0" presId="urn:microsoft.com/office/officeart/2018/2/layout/IconVerticalSolidList"/>
    <dgm:cxn modelId="{B378C066-B704-47AA-B7F6-BB689A1624D8}" type="presParOf" srcId="{A3BD16AD-B4E6-4451-A28C-5AD555F44AE3}" destId="{B419C74F-88B4-48A7-A43B-488164D3785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F90653-AEDB-4FFA-8F90-F47AD1E4458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9046747-0AAF-4BE0-9E38-6A00AD71543E}">
      <dgm:prSet/>
      <dgm:spPr/>
      <dgm:t>
        <a:bodyPr/>
        <a:lstStyle/>
        <a:p>
          <a:r>
            <a:rPr lang="en-US"/>
            <a:t>What is the motivation level on a consistent basis?</a:t>
          </a:r>
        </a:p>
      </dgm:t>
    </dgm:pt>
    <dgm:pt modelId="{20E2DDF8-8833-452F-9F86-6A728B6BD2B1}" type="parTrans" cxnId="{D159AF47-8CAA-4739-8510-F2AC471C172E}">
      <dgm:prSet/>
      <dgm:spPr/>
      <dgm:t>
        <a:bodyPr/>
        <a:lstStyle/>
        <a:p>
          <a:endParaRPr lang="en-US"/>
        </a:p>
      </dgm:t>
    </dgm:pt>
    <dgm:pt modelId="{F13F2CF9-6752-491F-B268-52F024365818}" type="sibTrans" cxnId="{D159AF47-8CAA-4739-8510-F2AC471C172E}">
      <dgm:prSet/>
      <dgm:spPr/>
      <dgm:t>
        <a:bodyPr/>
        <a:lstStyle/>
        <a:p>
          <a:endParaRPr lang="en-US"/>
        </a:p>
      </dgm:t>
    </dgm:pt>
    <dgm:pt modelId="{D59BC29A-F01C-4A00-ACBD-AFFD89283F80}">
      <dgm:prSet/>
      <dgm:spPr/>
      <dgm:t>
        <a:bodyPr/>
        <a:lstStyle/>
        <a:p>
          <a:r>
            <a:rPr lang="en-US"/>
            <a:t>What are your resilience level like?</a:t>
          </a:r>
        </a:p>
      </dgm:t>
    </dgm:pt>
    <dgm:pt modelId="{0BD6512C-D9B7-46C0-8AA0-DD48854608B7}" type="parTrans" cxnId="{ACF64425-1807-4F33-9D08-B2698C991195}">
      <dgm:prSet/>
      <dgm:spPr/>
      <dgm:t>
        <a:bodyPr/>
        <a:lstStyle/>
        <a:p>
          <a:endParaRPr lang="en-US"/>
        </a:p>
      </dgm:t>
    </dgm:pt>
    <dgm:pt modelId="{CAF8F910-DA64-4B98-A25B-A37E5D66BE70}" type="sibTrans" cxnId="{ACF64425-1807-4F33-9D08-B2698C991195}">
      <dgm:prSet/>
      <dgm:spPr/>
      <dgm:t>
        <a:bodyPr/>
        <a:lstStyle/>
        <a:p>
          <a:endParaRPr lang="en-US"/>
        </a:p>
      </dgm:t>
    </dgm:pt>
    <dgm:pt modelId="{5E42E509-8B55-4E07-AA5C-F811A43FE62D}" type="pres">
      <dgm:prSet presAssocID="{82F90653-AEDB-4FFA-8F90-F47AD1E4458E}" presName="root" presStyleCnt="0">
        <dgm:presLayoutVars>
          <dgm:dir/>
          <dgm:resizeHandles val="exact"/>
        </dgm:presLayoutVars>
      </dgm:prSet>
      <dgm:spPr/>
    </dgm:pt>
    <dgm:pt modelId="{289D5B0A-77D2-4B4D-88D3-9D078250483F}" type="pres">
      <dgm:prSet presAssocID="{49046747-0AAF-4BE0-9E38-6A00AD71543E}" presName="compNode" presStyleCnt="0"/>
      <dgm:spPr/>
    </dgm:pt>
    <dgm:pt modelId="{E378521D-3736-434F-94D9-D07624563195}" type="pres">
      <dgm:prSet presAssocID="{49046747-0AAF-4BE0-9E38-6A00AD71543E}" presName="bgRect" presStyleLbl="bgShp" presStyleIdx="0" presStyleCnt="2"/>
      <dgm:spPr/>
    </dgm:pt>
    <dgm:pt modelId="{2C8DC139-DEE5-4779-92A2-ED09DF8957ED}" type="pres">
      <dgm:prSet presAssocID="{49046747-0AAF-4BE0-9E38-6A00AD71543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ium"/>
        </a:ext>
      </dgm:extLst>
    </dgm:pt>
    <dgm:pt modelId="{A4BDA4E1-97A7-4F73-9258-F8BF7C957513}" type="pres">
      <dgm:prSet presAssocID="{49046747-0AAF-4BE0-9E38-6A00AD71543E}" presName="spaceRect" presStyleCnt="0"/>
      <dgm:spPr/>
    </dgm:pt>
    <dgm:pt modelId="{887D8B01-809F-4151-BE26-2AE3A24ADC5A}" type="pres">
      <dgm:prSet presAssocID="{49046747-0AAF-4BE0-9E38-6A00AD71543E}" presName="parTx" presStyleLbl="revTx" presStyleIdx="0" presStyleCnt="2">
        <dgm:presLayoutVars>
          <dgm:chMax val="0"/>
          <dgm:chPref val="0"/>
        </dgm:presLayoutVars>
      </dgm:prSet>
      <dgm:spPr/>
    </dgm:pt>
    <dgm:pt modelId="{8B370B42-2BD2-4DCD-9900-B752FBF333AC}" type="pres">
      <dgm:prSet presAssocID="{F13F2CF9-6752-491F-B268-52F024365818}" presName="sibTrans" presStyleCnt="0"/>
      <dgm:spPr/>
    </dgm:pt>
    <dgm:pt modelId="{6252676D-5AA1-4E93-A6EA-7BE9802FDA7D}" type="pres">
      <dgm:prSet presAssocID="{D59BC29A-F01C-4A00-ACBD-AFFD89283F80}" presName="compNode" presStyleCnt="0"/>
      <dgm:spPr/>
    </dgm:pt>
    <dgm:pt modelId="{0D828C25-DCB6-4D6C-8CAF-CC44D8FB733F}" type="pres">
      <dgm:prSet presAssocID="{D59BC29A-F01C-4A00-ACBD-AFFD89283F80}" presName="bgRect" presStyleLbl="bgShp" presStyleIdx="1" presStyleCnt="2"/>
      <dgm:spPr/>
    </dgm:pt>
    <dgm:pt modelId="{315FC37D-61E5-474E-A746-F36EC0905172}" type="pres">
      <dgm:prSet presAssocID="{D59BC29A-F01C-4A00-ACBD-AFFD89283F8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C7985271-7C7E-49FA-AB52-77A1270011F3}" type="pres">
      <dgm:prSet presAssocID="{D59BC29A-F01C-4A00-ACBD-AFFD89283F80}" presName="spaceRect" presStyleCnt="0"/>
      <dgm:spPr/>
    </dgm:pt>
    <dgm:pt modelId="{CCF70ED2-6B14-4E4C-ABCC-6690637C8D9F}" type="pres">
      <dgm:prSet presAssocID="{D59BC29A-F01C-4A00-ACBD-AFFD89283F8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ACF64425-1807-4F33-9D08-B2698C991195}" srcId="{82F90653-AEDB-4FFA-8F90-F47AD1E4458E}" destId="{D59BC29A-F01C-4A00-ACBD-AFFD89283F80}" srcOrd="1" destOrd="0" parTransId="{0BD6512C-D9B7-46C0-8AA0-DD48854608B7}" sibTransId="{CAF8F910-DA64-4B98-A25B-A37E5D66BE70}"/>
    <dgm:cxn modelId="{D159AF47-8CAA-4739-8510-F2AC471C172E}" srcId="{82F90653-AEDB-4FFA-8F90-F47AD1E4458E}" destId="{49046747-0AAF-4BE0-9E38-6A00AD71543E}" srcOrd="0" destOrd="0" parTransId="{20E2DDF8-8833-452F-9F86-6A728B6BD2B1}" sibTransId="{F13F2CF9-6752-491F-B268-52F024365818}"/>
    <dgm:cxn modelId="{2149EC4F-D661-4D2B-AE5C-62DD968F2F8A}" type="presOf" srcId="{82F90653-AEDB-4FFA-8F90-F47AD1E4458E}" destId="{5E42E509-8B55-4E07-AA5C-F811A43FE62D}" srcOrd="0" destOrd="0" presId="urn:microsoft.com/office/officeart/2018/2/layout/IconVerticalSolidList"/>
    <dgm:cxn modelId="{01D53A5C-3556-4390-8632-2DBC606F5F6F}" type="presOf" srcId="{D59BC29A-F01C-4A00-ACBD-AFFD89283F80}" destId="{CCF70ED2-6B14-4E4C-ABCC-6690637C8D9F}" srcOrd="0" destOrd="0" presId="urn:microsoft.com/office/officeart/2018/2/layout/IconVerticalSolidList"/>
    <dgm:cxn modelId="{56955675-808D-4ADA-B97F-1DF13DA7F10D}" type="presOf" srcId="{49046747-0AAF-4BE0-9E38-6A00AD71543E}" destId="{887D8B01-809F-4151-BE26-2AE3A24ADC5A}" srcOrd="0" destOrd="0" presId="urn:microsoft.com/office/officeart/2018/2/layout/IconVerticalSolidList"/>
    <dgm:cxn modelId="{869BE1DA-5FC1-44EE-8F7F-AD6E6E57FD48}" type="presParOf" srcId="{5E42E509-8B55-4E07-AA5C-F811A43FE62D}" destId="{289D5B0A-77D2-4B4D-88D3-9D078250483F}" srcOrd="0" destOrd="0" presId="urn:microsoft.com/office/officeart/2018/2/layout/IconVerticalSolidList"/>
    <dgm:cxn modelId="{15C777D7-BAE5-4C5A-AA31-A1F1A16CF1FC}" type="presParOf" srcId="{289D5B0A-77D2-4B4D-88D3-9D078250483F}" destId="{E378521D-3736-434F-94D9-D07624563195}" srcOrd="0" destOrd="0" presId="urn:microsoft.com/office/officeart/2018/2/layout/IconVerticalSolidList"/>
    <dgm:cxn modelId="{C7D15FC1-748D-410B-B53C-1017AD55FEDB}" type="presParOf" srcId="{289D5B0A-77D2-4B4D-88D3-9D078250483F}" destId="{2C8DC139-DEE5-4779-92A2-ED09DF8957ED}" srcOrd="1" destOrd="0" presId="urn:microsoft.com/office/officeart/2018/2/layout/IconVerticalSolidList"/>
    <dgm:cxn modelId="{177AAA50-984F-4838-AA87-14E270EEF484}" type="presParOf" srcId="{289D5B0A-77D2-4B4D-88D3-9D078250483F}" destId="{A4BDA4E1-97A7-4F73-9258-F8BF7C957513}" srcOrd="2" destOrd="0" presId="urn:microsoft.com/office/officeart/2018/2/layout/IconVerticalSolidList"/>
    <dgm:cxn modelId="{6ACBC574-E7BC-41DA-AD32-AD3C5DB9537B}" type="presParOf" srcId="{289D5B0A-77D2-4B4D-88D3-9D078250483F}" destId="{887D8B01-809F-4151-BE26-2AE3A24ADC5A}" srcOrd="3" destOrd="0" presId="urn:microsoft.com/office/officeart/2018/2/layout/IconVerticalSolidList"/>
    <dgm:cxn modelId="{E88562AB-6BBA-4E21-BD63-2940953D0453}" type="presParOf" srcId="{5E42E509-8B55-4E07-AA5C-F811A43FE62D}" destId="{8B370B42-2BD2-4DCD-9900-B752FBF333AC}" srcOrd="1" destOrd="0" presId="urn:microsoft.com/office/officeart/2018/2/layout/IconVerticalSolidList"/>
    <dgm:cxn modelId="{AD5125F4-BDE5-47BE-9B91-D927E46B760E}" type="presParOf" srcId="{5E42E509-8B55-4E07-AA5C-F811A43FE62D}" destId="{6252676D-5AA1-4E93-A6EA-7BE9802FDA7D}" srcOrd="2" destOrd="0" presId="urn:microsoft.com/office/officeart/2018/2/layout/IconVerticalSolidList"/>
    <dgm:cxn modelId="{D806B257-6EB4-4C45-A791-64E45DA1C323}" type="presParOf" srcId="{6252676D-5AA1-4E93-A6EA-7BE9802FDA7D}" destId="{0D828C25-DCB6-4D6C-8CAF-CC44D8FB733F}" srcOrd="0" destOrd="0" presId="urn:microsoft.com/office/officeart/2018/2/layout/IconVerticalSolidList"/>
    <dgm:cxn modelId="{9979ADF1-AD02-4675-8865-A56269C3F055}" type="presParOf" srcId="{6252676D-5AA1-4E93-A6EA-7BE9802FDA7D}" destId="{315FC37D-61E5-474E-A746-F36EC0905172}" srcOrd="1" destOrd="0" presId="urn:microsoft.com/office/officeart/2018/2/layout/IconVerticalSolidList"/>
    <dgm:cxn modelId="{657B8C96-B179-4662-9071-C3CCBD54D931}" type="presParOf" srcId="{6252676D-5AA1-4E93-A6EA-7BE9802FDA7D}" destId="{C7985271-7C7E-49FA-AB52-77A1270011F3}" srcOrd="2" destOrd="0" presId="urn:microsoft.com/office/officeart/2018/2/layout/IconVerticalSolidList"/>
    <dgm:cxn modelId="{64D966B9-435A-4818-B3B2-69BDB5F658B7}" type="presParOf" srcId="{6252676D-5AA1-4E93-A6EA-7BE9802FDA7D}" destId="{CCF70ED2-6B14-4E4C-ABCC-6690637C8D9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11EBE5-BDBC-41FE-B2B6-83BE58CA4CA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9F4DAD9-E88C-42D4-BC9D-5C4C060708E3}">
      <dgm:prSet/>
      <dgm:spPr/>
      <dgm:t>
        <a:bodyPr/>
        <a:lstStyle/>
        <a:p>
          <a:r>
            <a:rPr lang="en-US"/>
            <a:t>What areas need improvement?</a:t>
          </a:r>
        </a:p>
      </dgm:t>
    </dgm:pt>
    <dgm:pt modelId="{2CCEC3A1-B3F2-498A-B549-69F290445CCA}" type="parTrans" cxnId="{4BF2752D-F118-4E92-957D-A511C1DE340E}">
      <dgm:prSet/>
      <dgm:spPr/>
      <dgm:t>
        <a:bodyPr/>
        <a:lstStyle/>
        <a:p>
          <a:endParaRPr lang="en-US"/>
        </a:p>
      </dgm:t>
    </dgm:pt>
    <dgm:pt modelId="{45F30804-7100-45C0-8A5E-A3F71969061E}" type="sibTrans" cxnId="{4BF2752D-F118-4E92-957D-A511C1DE340E}">
      <dgm:prSet/>
      <dgm:spPr/>
      <dgm:t>
        <a:bodyPr/>
        <a:lstStyle/>
        <a:p>
          <a:endParaRPr lang="en-US"/>
        </a:p>
      </dgm:t>
    </dgm:pt>
    <dgm:pt modelId="{B100EBDD-778D-4F89-9DA2-5CD7A8C99E40}">
      <dgm:prSet/>
      <dgm:spPr/>
      <dgm:t>
        <a:bodyPr/>
        <a:lstStyle/>
        <a:p>
          <a:r>
            <a:rPr lang="en-US"/>
            <a:t>What is stopping you in these areas?</a:t>
          </a:r>
        </a:p>
      </dgm:t>
    </dgm:pt>
    <dgm:pt modelId="{7888FE0D-A575-4ECE-9670-4AD3B06067AC}" type="parTrans" cxnId="{341C5250-9A1A-4B35-98BE-FB401AFE14C4}">
      <dgm:prSet/>
      <dgm:spPr/>
      <dgm:t>
        <a:bodyPr/>
        <a:lstStyle/>
        <a:p>
          <a:endParaRPr lang="en-US"/>
        </a:p>
      </dgm:t>
    </dgm:pt>
    <dgm:pt modelId="{9604E138-CFD8-4AE1-8EDD-646E361A040C}" type="sibTrans" cxnId="{341C5250-9A1A-4B35-98BE-FB401AFE14C4}">
      <dgm:prSet/>
      <dgm:spPr/>
      <dgm:t>
        <a:bodyPr/>
        <a:lstStyle/>
        <a:p>
          <a:endParaRPr lang="en-US"/>
        </a:p>
      </dgm:t>
    </dgm:pt>
    <dgm:pt modelId="{B8DCC636-DBF2-4DD2-BA5C-12F874EC869C}">
      <dgm:prSet/>
      <dgm:spPr/>
      <dgm:t>
        <a:bodyPr/>
        <a:lstStyle/>
        <a:p>
          <a:r>
            <a:rPr lang="en-US"/>
            <a:t>What actions will you take to improve this?</a:t>
          </a:r>
        </a:p>
      </dgm:t>
    </dgm:pt>
    <dgm:pt modelId="{4F1BFA64-F43B-44C8-8827-ADEB5507C349}" type="parTrans" cxnId="{FA44EA65-08DE-49BF-904B-373F52625918}">
      <dgm:prSet/>
      <dgm:spPr/>
      <dgm:t>
        <a:bodyPr/>
        <a:lstStyle/>
        <a:p>
          <a:endParaRPr lang="en-US"/>
        </a:p>
      </dgm:t>
    </dgm:pt>
    <dgm:pt modelId="{F344279B-2257-4B79-8A3B-0B21AD90F8BE}" type="sibTrans" cxnId="{FA44EA65-08DE-49BF-904B-373F52625918}">
      <dgm:prSet/>
      <dgm:spPr/>
      <dgm:t>
        <a:bodyPr/>
        <a:lstStyle/>
        <a:p>
          <a:endParaRPr lang="en-US"/>
        </a:p>
      </dgm:t>
    </dgm:pt>
    <dgm:pt modelId="{90102063-6645-44BD-BC22-345028AE8CAB}">
      <dgm:prSet/>
      <dgm:spPr/>
      <dgm:t>
        <a:bodyPr/>
        <a:lstStyle/>
        <a:p>
          <a:r>
            <a:rPr lang="en-US"/>
            <a:t>What is the outcome you want to achieve?</a:t>
          </a:r>
        </a:p>
      </dgm:t>
    </dgm:pt>
    <dgm:pt modelId="{B487271E-8BE7-44C4-A323-AE9E719E807D}" type="parTrans" cxnId="{351F5A43-45CC-4CD3-9961-1A9346B8B3D1}">
      <dgm:prSet/>
      <dgm:spPr/>
      <dgm:t>
        <a:bodyPr/>
        <a:lstStyle/>
        <a:p>
          <a:endParaRPr lang="en-US"/>
        </a:p>
      </dgm:t>
    </dgm:pt>
    <dgm:pt modelId="{E017B209-AC8E-4D08-9B3D-8774786435D5}" type="sibTrans" cxnId="{351F5A43-45CC-4CD3-9961-1A9346B8B3D1}">
      <dgm:prSet/>
      <dgm:spPr/>
      <dgm:t>
        <a:bodyPr/>
        <a:lstStyle/>
        <a:p>
          <a:endParaRPr lang="en-US"/>
        </a:p>
      </dgm:t>
    </dgm:pt>
    <dgm:pt modelId="{4AC21AF3-6B20-48DA-B71B-82DC934BFF99}">
      <dgm:prSet/>
      <dgm:spPr/>
      <dgm:t>
        <a:bodyPr/>
        <a:lstStyle/>
        <a:p>
          <a:r>
            <a:rPr lang="en-US"/>
            <a:t>When will you start?</a:t>
          </a:r>
        </a:p>
      </dgm:t>
    </dgm:pt>
    <dgm:pt modelId="{93D0CA1D-AFB7-4BDD-A790-DF042E18A001}" type="parTrans" cxnId="{9530607E-6D6F-46B6-BB46-7EDCCA1398A5}">
      <dgm:prSet/>
      <dgm:spPr/>
      <dgm:t>
        <a:bodyPr/>
        <a:lstStyle/>
        <a:p>
          <a:endParaRPr lang="en-US"/>
        </a:p>
      </dgm:t>
    </dgm:pt>
    <dgm:pt modelId="{F9DF5B9E-0013-4719-B82E-6FE810B0A720}" type="sibTrans" cxnId="{9530607E-6D6F-46B6-BB46-7EDCCA1398A5}">
      <dgm:prSet/>
      <dgm:spPr/>
      <dgm:t>
        <a:bodyPr/>
        <a:lstStyle/>
        <a:p>
          <a:endParaRPr lang="en-US"/>
        </a:p>
      </dgm:t>
    </dgm:pt>
    <dgm:pt modelId="{78579933-0548-1E40-8D65-2B24510D6534}" type="pres">
      <dgm:prSet presAssocID="{3D11EBE5-BDBC-41FE-B2B6-83BE58CA4CAC}" presName="outerComposite" presStyleCnt="0">
        <dgm:presLayoutVars>
          <dgm:chMax val="5"/>
          <dgm:dir/>
          <dgm:resizeHandles val="exact"/>
        </dgm:presLayoutVars>
      </dgm:prSet>
      <dgm:spPr/>
    </dgm:pt>
    <dgm:pt modelId="{D1DAE8BC-360E-6541-B861-7F9488B05140}" type="pres">
      <dgm:prSet presAssocID="{3D11EBE5-BDBC-41FE-B2B6-83BE58CA4CAC}" presName="dummyMaxCanvas" presStyleCnt="0">
        <dgm:presLayoutVars/>
      </dgm:prSet>
      <dgm:spPr/>
    </dgm:pt>
    <dgm:pt modelId="{00616B84-FDA0-ED4E-8AE3-0A3AE6700DAD}" type="pres">
      <dgm:prSet presAssocID="{3D11EBE5-BDBC-41FE-B2B6-83BE58CA4CAC}" presName="FiveNodes_1" presStyleLbl="node1" presStyleIdx="0" presStyleCnt="5">
        <dgm:presLayoutVars>
          <dgm:bulletEnabled val="1"/>
        </dgm:presLayoutVars>
      </dgm:prSet>
      <dgm:spPr/>
    </dgm:pt>
    <dgm:pt modelId="{F9848F61-F355-CC4D-A2B6-898B38BC5D67}" type="pres">
      <dgm:prSet presAssocID="{3D11EBE5-BDBC-41FE-B2B6-83BE58CA4CAC}" presName="FiveNodes_2" presStyleLbl="node1" presStyleIdx="1" presStyleCnt="5">
        <dgm:presLayoutVars>
          <dgm:bulletEnabled val="1"/>
        </dgm:presLayoutVars>
      </dgm:prSet>
      <dgm:spPr/>
    </dgm:pt>
    <dgm:pt modelId="{A08F15C2-A9E9-DE4D-B2A4-10F10A0874BD}" type="pres">
      <dgm:prSet presAssocID="{3D11EBE5-BDBC-41FE-B2B6-83BE58CA4CAC}" presName="FiveNodes_3" presStyleLbl="node1" presStyleIdx="2" presStyleCnt="5">
        <dgm:presLayoutVars>
          <dgm:bulletEnabled val="1"/>
        </dgm:presLayoutVars>
      </dgm:prSet>
      <dgm:spPr/>
    </dgm:pt>
    <dgm:pt modelId="{061BDA93-3D4B-0746-B946-5F6E6DFEE128}" type="pres">
      <dgm:prSet presAssocID="{3D11EBE5-BDBC-41FE-B2B6-83BE58CA4CAC}" presName="FiveNodes_4" presStyleLbl="node1" presStyleIdx="3" presStyleCnt="5">
        <dgm:presLayoutVars>
          <dgm:bulletEnabled val="1"/>
        </dgm:presLayoutVars>
      </dgm:prSet>
      <dgm:spPr/>
    </dgm:pt>
    <dgm:pt modelId="{D6A6BD0E-569E-FD42-930D-7377F161BC44}" type="pres">
      <dgm:prSet presAssocID="{3D11EBE5-BDBC-41FE-B2B6-83BE58CA4CAC}" presName="FiveNodes_5" presStyleLbl="node1" presStyleIdx="4" presStyleCnt="5">
        <dgm:presLayoutVars>
          <dgm:bulletEnabled val="1"/>
        </dgm:presLayoutVars>
      </dgm:prSet>
      <dgm:spPr/>
    </dgm:pt>
    <dgm:pt modelId="{34D26903-5BCB-EA43-B0FF-8EF7B28924BE}" type="pres">
      <dgm:prSet presAssocID="{3D11EBE5-BDBC-41FE-B2B6-83BE58CA4CAC}" presName="FiveConn_1-2" presStyleLbl="fgAccFollowNode1" presStyleIdx="0" presStyleCnt="4">
        <dgm:presLayoutVars>
          <dgm:bulletEnabled val="1"/>
        </dgm:presLayoutVars>
      </dgm:prSet>
      <dgm:spPr/>
    </dgm:pt>
    <dgm:pt modelId="{684C34A8-4980-9047-9DEE-A5CA6DC8C3BB}" type="pres">
      <dgm:prSet presAssocID="{3D11EBE5-BDBC-41FE-B2B6-83BE58CA4CAC}" presName="FiveConn_2-3" presStyleLbl="fgAccFollowNode1" presStyleIdx="1" presStyleCnt="4">
        <dgm:presLayoutVars>
          <dgm:bulletEnabled val="1"/>
        </dgm:presLayoutVars>
      </dgm:prSet>
      <dgm:spPr/>
    </dgm:pt>
    <dgm:pt modelId="{81CE7C61-44B4-CA47-B72F-81BED120FDF1}" type="pres">
      <dgm:prSet presAssocID="{3D11EBE5-BDBC-41FE-B2B6-83BE58CA4CAC}" presName="FiveConn_3-4" presStyleLbl="fgAccFollowNode1" presStyleIdx="2" presStyleCnt="4">
        <dgm:presLayoutVars>
          <dgm:bulletEnabled val="1"/>
        </dgm:presLayoutVars>
      </dgm:prSet>
      <dgm:spPr/>
    </dgm:pt>
    <dgm:pt modelId="{EE532A04-D617-204D-89DC-EA3BF637FEDC}" type="pres">
      <dgm:prSet presAssocID="{3D11EBE5-BDBC-41FE-B2B6-83BE58CA4CAC}" presName="FiveConn_4-5" presStyleLbl="fgAccFollowNode1" presStyleIdx="3" presStyleCnt="4">
        <dgm:presLayoutVars>
          <dgm:bulletEnabled val="1"/>
        </dgm:presLayoutVars>
      </dgm:prSet>
      <dgm:spPr/>
    </dgm:pt>
    <dgm:pt modelId="{BD8F3256-034D-C34C-843D-7CCC26906632}" type="pres">
      <dgm:prSet presAssocID="{3D11EBE5-BDBC-41FE-B2B6-83BE58CA4CAC}" presName="FiveNodes_1_text" presStyleLbl="node1" presStyleIdx="4" presStyleCnt="5">
        <dgm:presLayoutVars>
          <dgm:bulletEnabled val="1"/>
        </dgm:presLayoutVars>
      </dgm:prSet>
      <dgm:spPr/>
    </dgm:pt>
    <dgm:pt modelId="{41E99763-6E75-F942-B63A-D7C550CCEA23}" type="pres">
      <dgm:prSet presAssocID="{3D11EBE5-BDBC-41FE-B2B6-83BE58CA4CAC}" presName="FiveNodes_2_text" presStyleLbl="node1" presStyleIdx="4" presStyleCnt="5">
        <dgm:presLayoutVars>
          <dgm:bulletEnabled val="1"/>
        </dgm:presLayoutVars>
      </dgm:prSet>
      <dgm:spPr/>
    </dgm:pt>
    <dgm:pt modelId="{25878308-5B89-4441-A93A-0C727E3E050A}" type="pres">
      <dgm:prSet presAssocID="{3D11EBE5-BDBC-41FE-B2B6-83BE58CA4CAC}" presName="FiveNodes_3_text" presStyleLbl="node1" presStyleIdx="4" presStyleCnt="5">
        <dgm:presLayoutVars>
          <dgm:bulletEnabled val="1"/>
        </dgm:presLayoutVars>
      </dgm:prSet>
      <dgm:spPr/>
    </dgm:pt>
    <dgm:pt modelId="{AD05A427-B764-FF40-9137-C0D45D10C8C6}" type="pres">
      <dgm:prSet presAssocID="{3D11EBE5-BDBC-41FE-B2B6-83BE58CA4CAC}" presName="FiveNodes_4_text" presStyleLbl="node1" presStyleIdx="4" presStyleCnt="5">
        <dgm:presLayoutVars>
          <dgm:bulletEnabled val="1"/>
        </dgm:presLayoutVars>
      </dgm:prSet>
      <dgm:spPr/>
    </dgm:pt>
    <dgm:pt modelId="{71D0C4E9-361F-4340-BFC3-64FB8C3356EA}" type="pres">
      <dgm:prSet presAssocID="{3D11EBE5-BDBC-41FE-B2B6-83BE58CA4CA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549C305-008B-944D-83E0-0F8B771DF06B}" type="presOf" srcId="{B100EBDD-778D-4F89-9DA2-5CD7A8C99E40}" destId="{F9848F61-F355-CC4D-A2B6-898B38BC5D67}" srcOrd="0" destOrd="0" presId="urn:microsoft.com/office/officeart/2005/8/layout/vProcess5"/>
    <dgm:cxn modelId="{0014BC0B-E451-9F4F-B3DC-4E098E7EC729}" type="presOf" srcId="{F344279B-2257-4B79-8A3B-0B21AD90F8BE}" destId="{81CE7C61-44B4-CA47-B72F-81BED120FDF1}" srcOrd="0" destOrd="0" presId="urn:microsoft.com/office/officeart/2005/8/layout/vProcess5"/>
    <dgm:cxn modelId="{47957515-344C-B748-9D63-EBA8D6B29FB7}" type="presOf" srcId="{9604E138-CFD8-4AE1-8EDD-646E361A040C}" destId="{684C34A8-4980-9047-9DEE-A5CA6DC8C3BB}" srcOrd="0" destOrd="0" presId="urn:microsoft.com/office/officeart/2005/8/layout/vProcess5"/>
    <dgm:cxn modelId="{BB976A1B-B421-234D-A9B5-FA2BA6E872EF}" type="presOf" srcId="{45F30804-7100-45C0-8A5E-A3F71969061E}" destId="{34D26903-5BCB-EA43-B0FF-8EF7B28924BE}" srcOrd="0" destOrd="0" presId="urn:microsoft.com/office/officeart/2005/8/layout/vProcess5"/>
    <dgm:cxn modelId="{90F8121C-CDD1-B74B-B50F-0A9F7ABF5C57}" type="presOf" srcId="{B8DCC636-DBF2-4DD2-BA5C-12F874EC869C}" destId="{A08F15C2-A9E9-DE4D-B2A4-10F10A0874BD}" srcOrd="0" destOrd="0" presId="urn:microsoft.com/office/officeart/2005/8/layout/vProcess5"/>
    <dgm:cxn modelId="{162AB822-5322-654B-A033-9A4498C76BDD}" type="presOf" srcId="{3D11EBE5-BDBC-41FE-B2B6-83BE58CA4CAC}" destId="{78579933-0548-1E40-8D65-2B24510D6534}" srcOrd="0" destOrd="0" presId="urn:microsoft.com/office/officeart/2005/8/layout/vProcess5"/>
    <dgm:cxn modelId="{4BF2752D-F118-4E92-957D-A511C1DE340E}" srcId="{3D11EBE5-BDBC-41FE-B2B6-83BE58CA4CAC}" destId="{A9F4DAD9-E88C-42D4-BC9D-5C4C060708E3}" srcOrd="0" destOrd="0" parTransId="{2CCEC3A1-B3F2-498A-B549-69F290445CCA}" sibTransId="{45F30804-7100-45C0-8A5E-A3F71969061E}"/>
    <dgm:cxn modelId="{351F5A43-45CC-4CD3-9961-1A9346B8B3D1}" srcId="{3D11EBE5-BDBC-41FE-B2B6-83BE58CA4CAC}" destId="{90102063-6645-44BD-BC22-345028AE8CAB}" srcOrd="3" destOrd="0" parTransId="{B487271E-8BE7-44C4-A323-AE9E719E807D}" sibTransId="{E017B209-AC8E-4D08-9B3D-8774786435D5}"/>
    <dgm:cxn modelId="{341C5250-9A1A-4B35-98BE-FB401AFE14C4}" srcId="{3D11EBE5-BDBC-41FE-B2B6-83BE58CA4CAC}" destId="{B100EBDD-778D-4F89-9DA2-5CD7A8C99E40}" srcOrd="1" destOrd="0" parTransId="{7888FE0D-A575-4ECE-9670-4AD3B06067AC}" sibTransId="{9604E138-CFD8-4AE1-8EDD-646E361A040C}"/>
    <dgm:cxn modelId="{BEF0CD50-5DBE-A449-A35C-9B82E84847A0}" type="presOf" srcId="{4AC21AF3-6B20-48DA-B71B-82DC934BFF99}" destId="{D6A6BD0E-569E-FD42-930D-7377F161BC44}" srcOrd="0" destOrd="0" presId="urn:microsoft.com/office/officeart/2005/8/layout/vProcess5"/>
    <dgm:cxn modelId="{FA44EA65-08DE-49BF-904B-373F52625918}" srcId="{3D11EBE5-BDBC-41FE-B2B6-83BE58CA4CAC}" destId="{B8DCC636-DBF2-4DD2-BA5C-12F874EC869C}" srcOrd="2" destOrd="0" parTransId="{4F1BFA64-F43B-44C8-8827-ADEB5507C349}" sibTransId="{F344279B-2257-4B79-8A3B-0B21AD90F8BE}"/>
    <dgm:cxn modelId="{9C795B73-CB0B-6642-97FD-771C7DB50E31}" type="presOf" srcId="{90102063-6645-44BD-BC22-345028AE8CAB}" destId="{061BDA93-3D4B-0746-B946-5F6E6DFEE128}" srcOrd="0" destOrd="0" presId="urn:microsoft.com/office/officeart/2005/8/layout/vProcess5"/>
    <dgm:cxn modelId="{9530607E-6D6F-46B6-BB46-7EDCCA1398A5}" srcId="{3D11EBE5-BDBC-41FE-B2B6-83BE58CA4CAC}" destId="{4AC21AF3-6B20-48DA-B71B-82DC934BFF99}" srcOrd="4" destOrd="0" parTransId="{93D0CA1D-AFB7-4BDD-A790-DF042E18A001}" sibTransId="{F9DF5B9E-0013-4719-B82E-6FE810B0A720}"/>
    <dgm:cxn modelId="{FAAC1499-F673-2849-BCBC-245FE4D1734A}" type="presOf" srcId="{A9F4DAD9-E88C-42D4-BC9D-5C4C060708E3}" destId="{BD8F3256-034D-C34C-843D-7CCC26906632}" srcOrd="1" destOrd="0" presId="urn:microsoft.com/office/officeart/2005/8/layout/vProcess5"/>
    <dgm:cxn modelId="{1DCA32B0-2475-FA49-87B1-552422944E00}" type="presOf" srcId="{B8DCC636-DBF2-4DD2-BA5C-12F874EC869C}" destId="{25878308-5B89-4441-A93A-0C727E3E050A}" srcOrd="1" destOrd="0" presId="urn:microsoft.com/office/officeart/2005/8/layout/vProcess5"/>
    <dgm:cxn modelId="{779BF8B5-6F79-3443-A545-0A45BB758E6D}" type="presOf" srcId="{A9F4DAD9-E88C-42D4-BC9D-5C4C060708E3}" destId="{00616B84-FDA0-ED4E-8AE3-0A3AE6700DAD}" srcOrd="0" destOrd="0" presId="urn:microsoft.com/office/officeart/2005/8/layout/vProcess5"/>
    <dgm:cxn modelId="{3A6149B8-3E0F-B141-B7DD-477FA347CB41}" type="presOf" srcId="{4AC21AF3-6B20-48DA-B71B-82DC934BFF99}" destId="{71D0C4E9-361F-4340-BFC3-64FB8C3356EA}" srcOrd="1" destOrd="0" presId="urn:microsoft.com/office/officeart/2005/8/layout/vProcess5"/>
    <dgm:cxn modelId="{4C3BB7C2-D6D7-1E44-81DC-72F124FAFE77}" type="presOf" srcId="{E017B209-AC8E-4D08-9B3D-8774786435D5}" destId="{EE532A04-D617-204D-89DC-EA3BF637FEDC}" srcOrd="0" destOrd="0" presId="urn:microsoft.com/office/officeart/2005/8/layout/vProcess5"/>
    <dgm:cxn modelId="{93FA31CC-62E0-FC49-A31B-0BAAE83D8CA4}" type="presOf" srcId="{B100EBDD-778D-4F89-9DA2-5CD7A8C99E40}" destId="{41E99763-6E75-F942-B63A-D7C550CCEA23}" srcOrd="1" destOrd="0" presId="urn:microsoft.com/office/officeart/2005/8/layout/vProcess5"/>
    <dgm:cxn modelId="{A1611BE4-EA52-1143-ADBE-5FFE7285AF91}" type="presOf" srcId="{90102063-6645-44BD-BC22-345028AE8CAB}" destId="{AD05A427-B764-FF40-9137-C0D45D10C8C6}" srcOrd="1" destOrd="0" presId="urn:microsoft.com/office/officeart/2005/8/layout/vProcess5"/>
    <dgm:cxn modelId="{CF070E40-89BA-DD4A-A196-A0094E523AF0}" type="presParOf" srcId="{78579933-0548-1E40-8D65-2B24510D6534}" destId="{D1DAE8BC-360E-6541-B861-7F9488B05140}" srcOrd="0" destOrd="0" presId="urn:microsoft.com/office/officeart/2005/8/layout/vProcess5"/>
    <dgm:cxn modelId="{561636A7-65AF-6747-AA85-4D4D4AE1C056}" type="presParOf" srcId="{78579933-0548-1E40-8D65-2B24510D6534}" destId="{00616B84-FDA0-ED4E-8AE3-0A3AE6700DAD}" srcOrd="1" destOrd="0" presId="urn:microsoft.com/office/officeart/2005/8/layout/vProcess5"/>
    <dgm:cxn modelId="{14449AD3-0349-BE49-A203-FCD2CB87A573}" type="presParOf" srcId="{78579933-0548-1E40-8D65-2B24510D6534}" destId="{F9848F61-F355-CC4D-A2B6-898B38BC5D67}" srcOrd="2" destOrd="0" presId="urn:microsoft.com/office/officeart/2005/8/layout/vProcess5"/>
    <dgm:cxn modelId="{F5AD1FBB-6614-234B-933A-D76FDA3D11D9}" type="presParOf" srcId="{78579933-0548-1E40-8D65-2B24510D6534}" destId="{A08F15C2-A9E9-DE4D-B2A4-10F10A0874BD}" srcOrd="3" destOrd="0" presId="urn:microsoft.com/office/officeart/2005/8/layout/vProcess5"/>
    <dgm:cxn modelId="{18B91BD0-F0F0-3F4D-98FA-90C1D5488FEA}" type="presParOf" srcId="{78579933-0548-1E40-8D65-2B24510D6534}" destId="{061BDA93-3D4B-0746-B946-5F6E6DFEE128}" srcOrd="4" destOrd="0" presId="urn:microsoft.com/office/officeart/2005/8/layout/vProcess5"/>
    <dgm:cxn modelId="{E28F3620-80A7-5E4F-B399-0304170BC2E8}" type="presParOf" srcId="{78579933-0548-1E40-8D65-2B24510D6534}" destId="{D6A6BD0E-569E-FD42-930D-7377F161BC44}" srcOrd="5" destOrd="0" presId="urn:microsoft.com/office/officeart/2005/8/layout/vProcess5"/>
    <dgm:cxn modelId="{6DB9D6FE-AF36-4E43-A681-C9F6B48DB661}" type="presParOf" srcId="{78579933-0548-1E40-8D65-2B24510D6534}" destId="{34D26903-5BCB-EA43-B0FF-8EF7B28924BE}" srcOrd="6" destOrd="0" presId="urn:microsoft.com/office/officeart/2005/8/layout/vProcess5"/>
    <dgm:cxn modelId="{A9AA44DF-4FC0-C942-8079-E9F8AFB08169}" type="presParOf" srcId="{78579933-0548-1E40-8D65-2B24510D6534}" destId="{684C34A8-4980-9047-9DEE-A5CA6DC8C3BB}" srcOrd="7" destOrd="0" presId="urn:microsoft.com/office/officeart/2005/8/layout/vProcess5"/>
    <dgm:cxn modelId="{A7DDD86A-DEE7-154F-AA9C-6B43CD1F5257}" type="presParOf" srcId="{78579933-0548-1E40-8D65-2B24510D6534}" destId="{81CE7C61-44B4-CA47-B72F-81BED120FDF1}" srcOrd="8" destOrd="0" presId="urn:microsoft.com/office/officeart/2005/8/layout/vProcess5"/>
    <dgm:cxn modelId="{26D80743-27D6-2740-BACB-7455EBDEA277}" type="presParOf" srcId="{78579933-0548-1E40-8D65-2B24510D6534}" destId="{EE532A04-D617-204D-89DC-EA3BF637FEDC}" srcOrd="9" destOrd="0" presId="urn:microsoft.com/office/officeart/2005/8/layout/vProcess5"/>
    <dgm:cxn modelId="{B92C9E81-2865-8B45-978C-B43D823A7A17}" type="presParOf" srcId="{78579933-0548-1E40-8D65-2B24510D6534}" destId="{BD8F3256-034D-C34C-843D-7CCC26906632}" srcOrd="10" destOrd="0" presId="urn:microsoft.com/office/officeart/2005/8/layout/vProcess5"/>
    <dgm:cxn modelId="{45594FAC-33D7-B64F-B03D-52472ACA82E9}" type="presParOf" srcId="{78579933-0548-1E40-8D65-2B24510D6534}" destId="{41E99763-6E75-F942-B63A-D7C550CCEA23}" srcOrd="11" destOrd="0" presId="urn:microsoft.com/office/officeart/2005/8/layout/vProcess5"/>
    <dgm:cxn modelId="{9E23E53E-4493-F84A-891C-9349BD1ECC10}" type="presParOf" srcId="{78579933-0548-1E40-8D65-2B24510D6534}" destId="{25878308-5B89-4441-A93A-0C727E3E050A}" srcOrd="12" destOrd="0" presId="urn:microsoft.com/office/officeart/2005/8/layout/vProcess5"/>
    <dgm:cxn modelId="{7B764E3F-85F9-5749-A647-B129A4515589}" type="presParOf" srcId="{78579933-0548-1E40-8D65-2B24510D6534}" destId="{AD05A427-B764-FF40-9137-C0D45D10C8C6}" srcOrd="13" destOrd="0" presId="urn:microsoft.com/office/officeart/2005/8/layout/vProcess5"/>
    <dgm:cxn modelId="{D4061003-7F2C-6E43-A1DC-3189AF9B8CED}" type="presParOf" srcId="{78579933-0548-1E40-8D65-2B24510D6534}" destId="{71D0C4E9-361F-4340-BFC3-64FB8C3356E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1F7236-0EBB-1B46-AA4C-E98E5782CA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434F659-FCFD-6D41-9771-649A25A00456}">
      <dgm:prSet/>
      <dgm:spPr/>
      <dgm:t>
        <a:bodyPr/>
        <a:lstStyle/>
        <a:p>
          <a:r>
            <a:rPr lang="en-GB"/>
            <a:t>Staff are not punished for actions/omissions/decisions as long as there is no gross negligence, wilful violations and destructive acts</a:t>
          </a:r>
        </a:p>
      </dgm:t>
    </dgm:pt>
    <dgm:pt modelId="{6BD6B0C5-46F4-E142-A21B-E5A6D01BBEC4}" type="parTrans" cxnId="{B77E9B77-FA8D-9C49-9803-41F5764F601B}">
      <dgm:prSet/>
      <dgm:spPr/>
      <dgm:t>
        <a:bodyPr/>
        <a:lstStyle/>
        <a:p>
          <a:endParaRPr lang="en-US"/>
        </a:p>
      </dgm:t>
    </dgm:pt>
    <dgm:pt modelId="{8D55D067-61CB-3C4C-ACAF-ED9495AA88EC}" type="sibTrans" cxnId="{B77E9B77-FA8D-9C49-9803-41F5764F601B}">
      <dgm:prSet/>
      <dgm:spPr/>
      <dgm:t>
        <a:bodyPr/>
        <a:lstStyle/>
        <a:p>
          <a:endParaRPr lang="en-US"/>
        </a:p>
      </dgm:t>
    </dgm:pt>
    <dgm:pt modelId="{92BBE5EE-2EAF-A64F-B809-201A910376C8}">
      <dgm:prSet/>
      <dgm:spPr/>
      <dgm:t>
        <a:bodyPr/>
        <a:lstStyle/>
        <a:p>
          <a:r>
            <a:rPr lang="en-GB"/>
            <a:t>This accounts for the fact that humans will make mistakes and is a policy where honest mistakes can be reported without any fears of ramifications in the hope of improving safety. </a:t>
          </a:r>
        </a:p>
      </dgm:t>
    </dgm:pt>
    <dgm:pt modelId="{245E11DF-B2DB-A04B-A1BB-0758AE6781FC}" type="parTrans" cxnId="{AC90C8D3-D38D-4A45-9BFF-E69224D59BFA}">
      <dgm:prSet/>
      <dgm:spPr/>
      <dgm:t>
        <a:bodyPr/>
        <a:lstStyle/>
        <a:p>
          <a:endParaRPr lang="en-US"/>
        </a:p>
      </dgm:t>
    </dgm:pt>
    <dgm:pt modelId="{DE20EDBC-FB8C-A34E-B6C9-F2CA54D229D3}" type="sibTrans" cxnId="{AC90C8D3-D38D-4A45-9BFF-E69224D59BFA}">
      <dgm:prSet/>
      <dgm:spPr/>
      <dgm:t>
        <a:bodyPr/>
        <a:lstStyle/>
        <a:p>
          <a:endParaRPr lang="en-US"/>
        </a:p>
      </dgm:t>
    </dgm:pt>
    <dgm:pt modelId="{A995E1CA-71C7-6E48-BCB3-FC2ACC7F4A21}" type="pres">
      <dgm:prSet presAssocID="{F21F7236-0EBB-1B46-AA4C-E98E5782CA90}" presName="linear" presStyleCnt="0">
        <dgm:presLayoutVars>
          <dgm:animLvl val="lvl"/>
          <dgm:resizeHandles val="exact"/>
        </dgm:presLayoutVars>
      </dgm:prSet>
      <dgm:spPr/>
    </dgm:pt>
    <dgm:pt modelId="{89834F77-7B19-7848-9984-9AA95E7EC99D}" type="pres">
      <dgm:prSet presAssocID="{7434F659-FCFD-6D41-9771-649A25A0045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D4918CE-342A-9543-ACAE-725155BADD17}" type="pres">
      <dgm:prSet presAssocID="{8D55D067-61CB-3C4C-ACAF-ED9495AA88EC}" presName="spacer" presStyleCnt="0"/>
      <dgm:spPr/>
    </dgm:pt>
    <dgm:pt modelId="{AAD32ABA-5281-4842-9C7D-3A336F8552A7}" type="pres">
      <dgm:prSet presAssocID="{92BBE5EE-2EAF-A64F-B809-201A910376C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537731B-67A6-2F49-8A5C-36A9FC693E55}" type="presOf" srcId="{F21F7236-0EBB-1B46-AA4C-E98E5782CA90}" destId="{A995E1CA-71C7-6E48-BCB3-FC2ACC7F4A21}" srcOrd="0" destOrd="0" presId="urn:microsoft.com/office/officeart/2005/8/layout/vList2"/>
    <dgm:cxn modelId="{4A3E8270-539E-F942-8717-37AAE512C27A}" type="presOf" srcId="{7434F659-FCFD-6D41-9771-649A25A00456}" destId="{89834F77-7B19-7848-9984-9AA95E7EC99D}" srcOrd="0" destOrd="0" presId="urn:microsoft.com/office/officeart/2005/8/layout/vList2"/>
    <dgm:cxn modelId="{9A2FC673-23E3-E24F-9C5A-ABA87AF01906}" type="presOf" srcId="{92BBE5EE-2EAF-A64F-B809-201A910376C8}" destId="{AAD32ABA-5281-4842-9C7D-3A336F8552A7}" srcOrd="0" destOrd="0" presId="urn:microsoft.com/office/officeart/2005/8/layout/vList2"/>
    <dgm:cxn modelId="{B77E9B77-FA8D-9C49-9803-41F5764F601B}" srcId="{F21F7236-0EBB-1B46-AA4C-E98E5782CA90}" destId="{7434F659-FCFD-6D41-9771-649A25A00456}" srcOrd="0" destOrd="0" parTransId="{6BD6B0C5-46F4-E142-A21B-E5A6D01BBEC4}" sibTransId="{8D55D067-61CB-3C4C-ACAF-ED9495AA88EC}"/>
    <dgm:cxn modelId="{AC90C8D3-D38D-4A45-9BFF-E69224D59BFA}" srcId="{F21F7236-0EBB-1B46-AA4C-E98E5782CA90}" destId="{92BBE5EE-2EAF-A64F-B809-201A910376C8}" srcOrd="1" destOrd="0" parTransId="{245E11DF-B2DB-A04B-A1BB-0758AE6781FC}" sibTransId="{DE20EDBC-FB8C-A34E-B6C9-F2CA54D229D3}"/>
    <dgm:cxn modelId="{EB1D8A39-586D-6746-AD4A-95C96A150AD7}" type="presParOf" srcId="{A995E1CA-71C7-6E48-BCB3-FC2ACC7F4A21}" destId="{89834F77-7B19-7848-9984-9AA95E7EC99D}" srcOrd="0" destOrd="0" presId="urn:microsoft.com/office/officeart/2005/8/layout/vList2"/>
    <dgm:cxn modelId="{D0D335D1-42F6-E340-BDE4-D634A2E93987}" type="presParOf" srcId="{A995E1CA-71C7-6E48-BCB3-FC2ACC7F4A21}" destId="{6D4918CE-342A-9543-ACAE-725155BADD17}" srcOrd="1" destOrd="0" presId="urn:microsoft.com/office/officeart/2005/8/layout/vList2"/>
    <dgm:cxn modelId="{6C8D1715-4BBA-0249-8B5A-4A863E031CF4}" type="presParOf" srcId="{A995E1CA-71C7-6E48-BCB3-FC2ACC7F4A21}" destId="{AAD32ABA-5281-4842-9C7D-3A336F8552A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5C2B3E-85D2-6F45-BDCB-CA419AE675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0B0A7E-1937-2F47-A108-492829ACAD3C}">
      <dgm:prSet/>
      <dgm:spPr/>
      <dgm:t>
        <a:bodyPr/>
        <a:lstStyle/>
        <a:p>
          <a:r>
            <a:rPr lang="en-GB" dirty="0"/>
            <a:t>However “justness” has to be balanced by both sides so dangerous acts of negligence also have to be dealt with accordingly through culpability agreements etc. </a:t>
          </a:r>
        </a:p>
        <a:p>
          <a:r>
            <a:rPr lang="en-GB" dirty="0"/>
            <a:t>(Dekker, 2012) </a:t>
          </a:r>
        </a:p>
      </dgm:t>
    </dgm:pt>
    <dgm:pt modelId="{085EDC2F-CFD1-2042-A48C-DF6C44590156}" type="parTrans" cxnId="{285A64BE-1725-D546-81AF-891A96B55081}">
      <dgm:prSet/>
      <dgm:spPr/>
      <dgm:t>
        <a:bodyPr/>
        <a:lstStyle/>
        <a:p>
          <a:endParaRPr lang="en-US"/>
        </a:p>
      </dgm:t>
    </dgm:pt>
    <dgm:pt modelId="{32C31474-71B0-E44C-B316-5563568E9D86}" type="sibTrans" cxnId="{285A64BE-1725-D546-81AF-891A96B55081}">
      <dgm:prSet/>
      <dgm:spPr/>
      <dgm:t>
        <a:bodyPr/>
        <a:lstStyle/>
        <a:p>
          <a:endParaRPr lang="en-US"/>
        </a:p>
      </dgm:t>
    </dgm:pt>
    <dgm:pt modelId="{CC190D37-BF72-0842-A97B-7BE7E7A65453}" type="pres">
      <dgm:prSet presAssocID="{5F5C2B3E-85D2-6F45-BDCB-CA419AE67512}" presName="linear" presStyleCnt="0">
        <dgm:presLayoutVars>
          <dgm:animLvl val="lvl"/>
          <dgm:resizeHandles val="exact"/>
        </dgm:presLayoutVars>
      </dgm:prSet>
      <dgm:spPr/>
    </dgm:pt>
    <dgm:pt modelId="{392D2581-C92F-C541-A564-11E2D4FB13EB}" type="pres">
      <dgm:prSet presAssocID="{790B0A7E-1937-2F47-A108-492829ACAD3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E28AE3F-16C3-C140-A5DF-57FC4F7AB5F5}" type="presOf" srcId="{5F5C2B3E-85D2-6F45-BDCB-CA419AE67512}" destId="{CC190D37-BF72-0842-A97B-7BE7E7A65453}" srcOrd="0" destOrd="0" presId="urn:microsoft.com/office/officeart/2005/8/layout/vList2"/>
    <dgm:cxn modelId="{285A64BE-1725-D546-81AF-891A96B55081}" srcId="{5F5C2B3E-85D2-6F45-BDCB-CA419AE67512}" destId="{790B0A7E-1937-2F47-A108-492829ACAD3C}" srcOrd="0" destOrd="0" parTransId="{085EDC2F-CFD1-2042-A48C-DF6C44590156}" sibTransId="{32C31474-71B0-E44C-B316-5563568E9D86}"/>
    <dgm:cxn modelId="{3CDFA8EB-B0A7-5540-92E7-B1418BBACB71}" type="presOf" srcId="{790B0A7E-1937-2F47-A108-492829ACAD3C}" destId="{392D2581-C92F-C541-A564-11E2D4FB13EB}" srcOrd="0" destOrd="0" presId="urn:microsoft.com/office/officeart/2005/8/layout/vList2"/>
    <dgm:cxn modelId="{57E0F898-1951-D645-9B34-54DF2EB37605}" type="presParOf" srcId="{CC190D37-BF72-0842-A97B-7BE7E7A65453}" destId="{392D2581-C92F-C541-A564-11E2D4FB13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93D7017-FA51-2A43-9C2A-64653F6465A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CDB0737-3EF0-1C4A-A30D-B22B69B7512A}">
      <dgm:prSet/>
      <dgm:spPr/>
      <dgm:t>
        <a:bodyPr/>
        <a:lstStyle/>
        <a:p>
          <a:r>
            <a:rPr lang="en-GB"/>
            <a:t>Take no action </a:t>
          </a:r>
        </a:p>
      </dgm:t>
    </dgm:pt>
    <dgm:pt modelId="{BE5404CB-473D-964E-BB72-9A6D8BA31AD9}" type="parTrans" cxnId="{EC57B46E-C3B8-1D4A-9652-1E60059EBEE8}">
      <dgm:prSet/>
      <dgm:spPr/>
      <dgm:t>
        <a:bodyPr/>
        <a:lstStyle/>
        <a:p>
          <a:endParaRPr lang="en-US"/>
        </a:p>
      </dgm:t>
    </dgm:pt>
    <dgm:pt modelId="{481C0010-841C-5F49-99F3-FFB03DD9D40F}" type="sibTrans" cxnId="{EC57B46E-C3B8-1D4A-9652-1E60059EBEE8}">
      <dgm:prSet/>
      <dgm:spPr/>
      <dgm:t>
        <a:bodyPr/>
        <a:lstStyle/>
        <a:p>
          <a:endParaRPr lang="en-US"/>
        </a:p>
      </dgm:t>
    </dgm:pt>
    <dgm:pt modelId="{8F11E653-FA4A-644F-82FE-6599909F78D4}">
      <dgm:prSet/>
      <dgm:spPr/>
      <dgm:t>
        <a:bodyPr/>
        <a:lstStyle/>
        <a:p>
          <a:r>
            <a:rPr lang="en-GB"/>
            <a:t>Warn against doing it again </a:t>
          </a:r>
        </a:p>
      </dgm:t>
    </dgm:pt>
    <dgm:pt modelId="{BBB184A0-81F8-9F4F-A1A9-C6EADF8A3A6E}" type="parTrans" cxnId="{AA557BD1-68CC-EA47-A2A6-67D364801A58}">
      <dgm:prSet/>
      <dgm:spPr/>
      <dgm:t>
        <a:bodyPr/>
        <a:lstStyle/>
        <a:p>
          <a:endParaRPr lang="en-US"/>
        </a:p>
      </dgm:t>
    </dgm:pt>
    <dgm:pt modelId="{A510380E-3085-4F41-AC26-8F0DD2C52DF5}" type="sibTrans" cxnId="{AA557BD1-68CC-EA47-A2A6-67D364801A58}">
      <dgm:prSet/>
      <dgm:spPr/>
      <dgm:t>
        <a:bodyPr/>
        <a:lstStyle/>
        <a:p>
          <a:endParaRPr lang="en-US"/>
        </a:p>
      </dgm:t>
    </dgm:pt>
    <dgm:pt modelId="{3E73A3E1-392F-0243-AF84-1776131724C6}">
      <dgm:prSet/>
      <dgm:spPr/>
      <dgm:t>
        <a:bodyPr/>
        <a:lstStyle/>
        <a:p>
          <a:r>
            <a:rPr lang="en-GB"/>
            <a:t>Encourage different behaviour/coach </a:t>
          </a:r>
        </a:p>
      </dgm:t>
    </dgm:pt>
    <dgm:pt modelId="{CA3CCC2F-62ED-E442-B5B3-26F8AA1E1338}" type="parTrans" cxnId="{AE335BB9-6E7C-8F42-9222-B72F45458212}">
      <dgm:prSet/>
      <dgm:spPr/>
      <dgm:t>
        <a:bodyPr/>
        <a:lstStyle/>
        <a:p>
          <a:endParaRPr lang="en-US"/>
        </a:p>
      </dgm:t>
    </dgm:pt>
    <dgm:pt modelId="{7A88EE04-83AE-AF40-8AE6-C16FF89C3CC2}" type="sibTrans" cxnId="{AE335BB9-6E7C-8F42-9222-B72F45458212}">
      <dgm:prSet/>
      <dgm:spPr/>
      <dgm:t>
        <a:bodyPr/>
        <a:lstStyle/>
        <a:p>
          <a:endParaRPr lang="en-US"/>
        </a:p>
      </dgm:t>
    </dgm:pt>
    <dgm:pt modelId="{F3F9DEC4-EC73-F846-87CD-A55FDE40A35B}">
      <dgm:prSet/>
      <dgm:spPr/>
      <dgm:t>
        <a:bodyPr/>
        <a:lstStyle/>
        <a:p>
          <a:r>
            <a:rPr lang="en-GB"/>
            <a:t>Discipline/punish </a:t>
          </a:r>
        </a:p>
      </dgm:t>
    </dgm:pt>
    <dgm:pt modelId="{AA61B83E-DE1A-BE4F-850F-84AD9640CDE7}" type="parTrans" cxnId="{D8397349-A439-5C40-932D-BF222906B1E9}">
      <dgm:prSet/>
      <dgm:spPr/>
      <dgm:t>
        <a:bodyPr/>
        <a:lstStyle/>
        <a:p>
          <a:endParaRPr lang="en-US"/>
        </a:p>
      </dgm:t>
    </dgm:pt>
    <dgm:pt modelId="{5A216091-6FC9-5B4D-9448-4846134B2332}" type="sibTrans" cxnId="{D8397349-A439-5C40-932D-BF222906B1E9}">
      <dgm:prSet/>
      <dgm:spPr/>
      <dgm:t>
        <a:bodyPr/>
        <a:lstStyle/>
        <a:p>
          <a:endParaRPr lang="en-US"/>
        </a:p>
      </dgm:t>
    </dgm:pt>
    <dgm:pt modelId="{1C85D15F-C29F-E64E-8028-CC71EDD10C80}">
      <dgm:prSet/>
      <dgm:spPr/>
      <dgm:t>
        <a:bodyPr/>
        <a:lstStyle/>
        <a:p>
          <a:r>
            <a:rPr lang="en-GB"/>
            <a:t>Does the outcome make a difference?</a:t>
          </a:r>
        </a:p>
      </dgm:t>
    </dgm:pt>
    <dgm:pt modelId="{3E3A1570-CC4B-3C45-BBB5-F6B4BD5F6460}" type="parTrans" cxnId="{B0CE1F38-2CFC-5C40-BD5E-D702EE8FC7DA}">
      <dgm:prSet/>
      <dgm:spPr/>
      <dgm:t>
        <a:bodyPr/>
        <a:lstStyle/>
        <a:p>
          <a:endParaRPr lang="en-US"/>
        </a:p>
      </dgm:t>
    </dgm:pt>
    <dgm:pt modelId="{5B8300F8-6580-1B47-8F24-76ABDE21823C}" type="sibTrans" cxnId="{B0CE1F38-2CFC-5C40-BD5E-D702EE8FC7DA}">
      <dgm:prSet/>
      <dgm:spPr/>
      <dgm:t>
        <a:bodyPr/>
        <a:lstStyle/>
        <a:p>
          <a:endParaRPr lang="en-US"/>
        </a:p>
      </dgm:t>
    </dgm:pt>
    <dgm:pt modelId="{80664BF9-EB19-094C-9A15-B7271E23DB6C}" type="pres">
      <dgm:prSet presAssocID="{693D7017-FA51-2A43-9C2A-64653F6465A3}" presName="Name0" presStyleCnt="0">
        <dgm:presLayoutVars>
          <dgm:dir/>
          <dgm:resizeHandles val="exact"/>
        </dgm:presLayoutVars>
      </dgm:prSet>
      <dgm:spPr/>
    </dgm:pt>
    <dgm:pt modelId="{BC2DAE09-9801-7D4F-B578-956D491C8166}" type="pres">
      <dgm:prSet presAssocID="{6CDB0737-3EF0-1C4A-A30D-B22B69B7512A}" presName="node" presStyleLbl="node1" presStyleIdx="0" presStyleCnt="5">
        <dgm:presLayoutVars>
          <dgm:bulletEnabled val="1"/>
        </dgm:presLayoutVars>
      </dgm:prSet>
      <dgm:spPr/>
    </dgm:pt>
    <dgm:pt modelId="{3074924D-CA91-4245-8CAF-27D86FC8B8F4}" type="pres">
      <dgm:prSet presAssocID="{481C0010-841C-5F49-99F3-FFB03DD9D40F}" presName="sibTrans" presStyleCnt="0"/>
      <dgm:spPr/>
    </dgm:pt>
    <dgm:pt modelId="{9A51DEB4-7C40-5345-9861-C13DC9D892EB}" type="pres">
      <dgm:prSet presAssocID="{8F11E653-FA4A-644F-82FE-6599909F78D4}" presName="node" presStyleLbl="node1" presStyleIdx="1" presStyleCnt="5">
        <dgm:presLayoutVars>
          <dgm:bulletEnabled val="1"/>
        </dgm:presLayoutVars>
      </dgm:prSet>
      <dgm:spPr/>
    </dgm:pt>
    <dgm:pt modelId="{601C8352-64A7-3849-9110-20CF9C497692}" type="pres">
      <dgm:prSet presAssocID="{A510380E-3085-4F41-AC26-8F0DD2C52DF5}" presName="sibTrans" presStyleCnt="0"/>
      <dgm:spPr/>
    </dgm:pt>
    <dgm:pt modelId="{F6BB1EBD-02B6-EC44-8D30-2F954286ABB8}" type="pres">
      <dgm:prSet presAssocID="{3E73A3E1-392F-0243-AF84-1776131724C6}" presName="node" presStyleLbl="node1" presStyleIdx="2" presStyleCnt="5">
        <dgm:presLayoutVars>
          <dgm:bulletEnabled val="1"/>
        </dgm:presLayoutVars>
      </dgm:prSet>
      <dgm:spPr/>
    </dgm:pt>
    <dgm:pt modelId="{D00AAAA2-5626-F74D-9B1F-7D3FD1A13EA7}" type="pres">
      <dgm:prSet presAssocID="{7A88EE04-83AE-AF40-8AE6-C16FF89C3CC2}" presName="sibTrans" presStyleCnt="0"/>
      <dgm:spPr/>
    </dgm:pt>
    <dgm:pt modelId="{B9684908-EE68-0247-92BD-DFEFBCDF98BA}" type="pres">
      <dgm:prSet presAssocID="{F3F9DEC4-EC73-F846-87CD-A55FDE40A35B}" presName="node" presStyleLbl="node1" presStyleIdx="3" presStyleCnt="5">
        <dgm:presLayoutVars>
          <dgm:bulletEnabled val="1"/>
        </dgm:presLayoutVars>
      </dgm:prSet>
      <dgm:spPr/>
    </dgm:pt>
    <dgm:pt modelId="{5C9C3901-38CB-6C4C-8674-99D660042136}" type="pres">
      <dgm:prSet presAssocID="{5A216091-6FC9-5B4D-9448-4846134B2332}" presName="sibTrans" presStyleCnt="0"/>
      <dgm:spPr/>
    </dgm:pt>
    <dgm:pt modelId="{871F7D1A-D2E3-1543-A779-7ED253734A1B}" type="pres">
      <dgm:prSet presAssocID="{1C85D15F-C29F-E64E-8028-CC71EDD10C80}" presName="node" presStyleLbl="node1" presStyleIdx="4" presStyleCnt="5">
        <dgm:presLayoutVars>
          <dgm:bulletEnabled val="1"/>
        </dgm:presLayoutVars>
      </dgm:prSet>
      <dgm:spPr/>
    </dgm:pt>
  </dgm:ptLst>
  <dgm:cxnLst>
    <dgm:cxn modelId="{8DABEC15-0A6F-0540-B69C-484D524D9491}" type="presOf" srcId="{693D7017-FA51-2A43-9C2A-64653F6465A3}" destId="{80664BF9-EB19-094C-9A15-B7271E23DB6C}" srcOrd="0" destOrd="0" presId="urn:microsoft.com/office/officeart/2005/8/layout/hList6"/>
    <dgm:cxn modelId="{B0CE1F38-2CFC-5C40-BD5E-D702EE8FC7DA}" srcId="{693D7017-FA51-2A43-9C2A-64653F6465A3}" destId="{1C85D15F-C29F-E64E-8028-CC71EDD10C80}" srcOrd="4" destOrd="0" parTransId="{3E3A1570-CC4B-3C45-BBB5-F6B4BD5F6460}" sibTransId="{5B8300F8-6580-1B47-8F24-76ABDE21823C}"/>
    <dgm:cxn modelId="{FEB0CD3B-21A4-D849-9797-B952E79D4EE9}" type="presOf" srcId="{3E73A3E1-392F-0243-AF84-1776131724C6}" destId="{F6BB1EBD-02B6-EC44-8D30-2F954286ABB8}" srcOrd="0" destOrd="0" presId="urn:microsoft.com/office/officeart/2005/8/layout/hList6"/>
    <dgm:cxn modelId="{2B2C993D-1E36-8A42-AAB7-0D9775D2AD16}" type="presOf" srcId="{F3F9DEC4-EC73-F846-87CD-A55FDE40A35B}" destId="{B9684908-EE68-0247-92BD-DFEFBCDF98BA}" srcOrd="0" destOrd="0" presId="urn:microsoft.com/office/officeart/2005/8/layout/hList6"/>
    <dgm:cxn modelId="{D8397349-A439-5C40-932D-BF222906B1E9}" srcId="{693D7017-FA51-2A43-9C2A-64653F6465A3}" destId="{F3F9DEC4-EC73-F846-87CD-A55FDE40A35B}" srcOrd="3" destOrd="0" parTransId="{AA61B83E-DE1A-BE4F-850F-84AD9640CDE7}" sibTransId="{5A216091-6FC9-5B4D-9448-4846134B2332}"/>
    <dgm:cxn modelId="{EC57B46E-C3B8-1D4A-9652-1E60059EBEE8}" srcId="{693D7017-FA51-2A43-9C2A-64653F6465A3}" destId="{6CDB0737-3EF0-1C4A-A30D-B22B69B7512A}" srcOrd="0" destOrd="0" parTransId="{BE5404CB-473D-964E-BB72-9A6D8BA31AD9}" sibTransId="{481C0010-841C-5F49-99F3-FFB03DD9D40F}"/>
    <dgm:cxn modelId="{34C77C92-7686-524B-9B9B-349697913D0C}" type="presOf" srcId="{8F11E653-FA4A-644F-82FE-6599909F78D4}" destId="{9A51DEB4-7C40-5345-9861-C13DC9D892EB}" srcOrd="0" destOrd="0" presId="urn:microsoft.com/office/officeart/2005/8/layout/hList6"/>
    <dgm:cxn modelId="{6ECD3BAF-3F57-2E46-BB47-AC55CDBC229A}" type="presOf" srcId="{1C85D15F-C29F-E64E-8028-CC71EDD10C80}" destId="{871F7D1A-D2E3-1543-A779-7ED253734A1B}" srcOrd="0" destOrd="0" presId="urn:microsoft.com/office/officeart/2005/8/layout/hList6"/>
    <dgm:cxn modelId="{AE335BB9-6E7C-8F42-9222-B72F45458212}" srcId="{693D7017-FA51-2A43-9C2A-64653F6465A3}" destId="{3E73A3E1-392F-0243-AF84-1776131724C6}" srcOrd="2" destOrd="0" parTransId="{CA3CCC2F-62ED-E442-B5B3-26F8AA1E1338}" sibTransId="{7A88EE04-83AE-AF40-8AE6-C16FF89C3CC2}"/>
    <dgm:cxn modelId="{EE4337BB-D17D-9548-88AB-A1CD0522B2DC}" type="presOf" srcId="{6CDB0737-3EF0-1C4A-A30D-B22B69B7512A}" destId="{BC2DAE09-9801-7D4F-B578-956D491C8166}" srcOrd="0" destOrd="0" presId="urn:microsoft.com/office/officeart/2005/8/layout/hList6"/>
    <dgm:cxn modelId="{AA557BD1-68CC-EA47-A2A6-67D364801A58}" srcId="{693D7017-FA51-2A43-9C2A-64653F6465A3}" destId="{8F11E653-FA4A-644F-82FE-6599909F78D4}" srcOrd="1" destOrd="0" parTransId="{BBB184A0-81F8-9F4F-A1A9-C6EADF8A3A6E}" sibTransId="{A510380E-3085-4F41-AC26-8F0DD2C52DF5}"/>
    <dgm:cxn modelId="{1EF404F1-3F58-FB4B-88C9-C97013E4D43E}" type="presParOf" srcId="{80664BF9-EB19-094C-9A15-B7271E23DB6C}" destId="{BC2DAE09-9801-7D4F-B578-956D491C8166}" srcOrd="0" destOrd="0" presId="urn:microsoft.com/office/officeart/2005/8/layout/hList6"/>
    <dgm:cxn modelId="{11F1B7A1-D642-1D4D-B32D-C561742BFAF7}" type="presParOf" srcId="{80664BF9-EB19-094C-9A15-B7271E23DB6C}" destId="{3074924D-CA91-4245-8CAF-27D86FC8B8F4}" srcOrd="1" destOrd="0" presId="urn:microsoft.com/office/officeart/2005/8/layout/hList6"/>
    <dgm:cxn modelId="{656D471E-98D5-5746-B90E-8CFB6C8A7EC5}" type="presParOf" srcId="{80664BF9-EB19-094C-9A15-B7271E23DB6C}" destId="{9A51DEB4-7C40-5345-9861-C13DC9D892EB}" srcOrd="2" destOrd="0" presId="urn:microsoft.com/office/officeart/2005/8/layout/hList6"/>
    <dgm:cxn modelId="{38E11E12-0497-BA47-80BD-E7EF61D9E010}" type="presParOf" srcId="{80664BF9-EB19-094C-9A15-B7271E23DB6C}" destId="{601C8352-64A7-3849-9110-20CF9C497692}" srcOrd="3" destOrd="0" presId="urn:microsoft.com/office/officeart/2005/8/layout/hList6"/>
    <dgm:cxn modelId="{3D230B1A-772E-0547-BD82-B5F11ECB458C}" type="presParOf" srcId="{80664BF9-EB19-094C-9A15-B7271E23DB6C}" destId="{F6BB1EBD-02B6-EC44-8D30-2F954286ABB8}" srcOrd="4" destOrd="0" presId="urn:microsoft.com/office/officeart/2005/8/layout/hList6"/>
    <dgm:cxn modelId="{AF842591-47BD-DB40-9899-97BB5F3335B9}" type="presParOf" srcId="{80664BF9-EB19-094C-9A15-B7271E23DB6C}" destId="{D00AAAA2-5626-F74D-9B1F-7D3FD1A13EA7}" srcOrd="5" destOrd="0" presId="urn:microsoft.com/office/officeart/2005/8/layout/hList6"/>
    <dgm:cxn modelId="{AA2EF6D9-8B65-3E44-B233-D04E040C62C8}" type="presParOf" srcId="{80664BF9-EB19-094C-9A15-B7271E23DB6C}" destId="{B9684908-EE68-0247-92BD-DFEFBCDF98BA}" srcOrd="6" destOrd="0" presId="urn:microsoft.com/office/officeart/2005/8/layout/hList6"/>
    <dgm:cxn modelId="{85CDED78-07F8-B642-91DC-02C2C338C308}" type="presParOf" srcId="{80664BF9-EB19-094C-9A15-B7271E23DB6C}" destId="{5C9C3901-38CB-6C4C-8674-99D660042136}" srcOrd="7" destOrd="0" presId="urn:microsoft.com/office/officeart/2005/8/layout/hList6"/>
    <dgm:cxn modelId="{99D818AE-4E4B-A84B-8ADE-6F64B626984D}" type="presParOf" srcId="{80664BF9-EB19-094C-9A15-B7271E23DB6C}" destId="{871F7D1A-D2E3-1543-A779-7ED253734A1B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50CA5A-B7D2-C44F-991F-AA1FDBCB63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B4A687-4B4E-3347-AB85-42F52CA91EF0}">
      <dgm:prSet/>
      <dgm:spPr/>
      <dgm:t>
        <a:bodyPr/>
        <a:lstStyle/>
        <a:p>
          <a:r>
            <a:rPr lang="en-GB"/>
            <a:t>Human Factors design to reduce error</a:t>
          </a:r>
        </a:p>
      </dgm:t>
    </dgm:pt>
    <dgm:pt modelId="{51ECE053-3D63-A444-8372-ECD7E41B639A}" type="parTrans" cxnId="{70DD40C6-49FA-5344-94C6-9B8BFF5B17F2}">
      <dgm:prSet/>
      <dgm:spPr/>
      <dgm:t>
        <a:bodyPr/>
        <a:lstStyle/>
        <a:p>
          <a:endParaRPr lang="en-US"/>
        </a:p>
      </dgm:t>
    </dgm:pt>
    <dgm:pt modelId="{32A3C0FF-6E1B-4844-8661-B027D722F12B}" type="sibTrans" cxnId="{70DD40C6-49FA-5344-94C6-9B8BFF5B17F2}">
      <dgm:prSet/>
      <dgm:spPr/>
      <dgm:t>
        <a:bodyPr/>
        <a:lstStyle/>
        <a:p>
          <a:endParaRPr lang="en-US"/>
        </a:p>
      </dgm:t>
    </dgm:pt>
    <dgm:pt modelId="{5F4BDF18-755A-C843-9980-92A20C5E9283}">
      <dgm:prSet/>
      <dgm:spPr/>
      <dgm:t>
        <a:bodyPr/>
        <a:lstStyle/>
        <a:p>
          <a:r>
            <a:rPr lang="en-GB"/>
            <a:t>Barriers to prevent failure</a:t>
          </a:r>
        </a:p>
      </dgm:t>
    </dgm:pt>
    <dgm:pt modelId="{A7A460E3-956B-934B-BEDF-847925471493}" type="parTrans" cxnId="{EBEA6B8A-7EB2-3D4E-99EA-4B2114FF3CB1}">
      <dgm:prSet/>
      <dgm:spPr/>
      <dgm:t>
        <a:bodyPr/>
        <a:lstStyle/>
        <a:p>
          <a:endParaRPr lang="en-US"/>
        </a:p>
      </dgm:t>
    </dgm:pt>
    <dgm:pt modelId="{BD28533E-510D-1946-81B3-6752D3BEF0AA}" type="sibTrans" cxnId="{EBEA6B8A-7EB2-3D4E-99EA-4B2114FF3CB1}">
      <dgm:prSet/>
      <dgm:spPr/>
      <dgm:t>
        <a:bodyPr/>
        <a:lstStyle/>
        <a:p>
          <a:endParaRPr lang="en-US"/>
        </a:p>
      </dgm:t>
    </dgm:pt>
    <dgm:pt modelId="{2FD42D04-38DD-B84F-A56C-780F42A0F5BA}">
      <dgm:prSet/>
      <dgm:spPr/>
      <dgm:t>
        <a:bodyPr/>
        <a:lstStyle/>
        <a:p>
          <a:r>
            <a:rPr lang="en-GB"/>
            <a:t>Capture failures before becoming critical</a:t>
          </a:r>
        </a:p>
      </dgm:t>
    </dgm:pt>
    <dgm:pt modelId="{CBDD8917-5E2B-844E-8ABA-4DE864AEE2DD}" type="parTrans" cxnId="{5C4B28CB-B0E9-B046-BCFD-64E49C0873F7}">
      <dgm:prSet/>
      <dgm:spPr/>
      <dgm:t>
        <a:bodyPr/>
        <a:lstStyle/>
        <a:p>
          <a:endParaRPr lang="en-US"/>
        </a:p>
      </dgm:t>
    </dgm:pt>
    <dgm:pt modelId="{CCE59115-B0B9-3B4C-A4AB-E1DFAAA6C2FA}" type="sibTrans" cxnId="{5C4B28CB-B0E9-B046-BCFD-64E49C0873F7}">
      <dgm:prSet/>
      <dgm:spPr/>
      <dgm:t>
        <a:bodyPr/>
        <a:lstStyle/>
        <a:p>
          <a:endParaRPr lang="en-US"/>
        </a:p>
      </dgm:t>
    </dgm:pt>
    <dgm:pt modelId="{3C2ABE67-567C-C647-99CA-18F685B29AF2}">
      <dgm:prSet/>
      <dgm:spPr/>
      <dgm:t>
        <a:bodyPr/>
        <a:lstStyle/>
        <a:p>
          <a:r>
            <a:rPr lang="en-GB"/>
            <a:t>Redundancy to limit effects of failure</a:t>
          </a:r>
        </a:p>
      </dgm:t>
    </dgm:pt>
    <dgm:pt modelId="{1A80A38F-AC57-7749-BBDE-B5CCF270D8BF}" type="parTrans" cxnId="{2209591D-E037-9B4C-9AF5-83DA7CE4A1C5}">
      <dgm:prSet/>
      <dgm:spPr/>
      <dgm:t>
        <a:bodyPr/>
        <a:lstStyle/>
        <a:p>
          <a:endParaRPr lang="en-US"/>
        </a:p>
      </dgm:t>
    </dgm:pt>
    <dgm:pt modelId="{6F74A51B-5875-AB43-973C-FD973F4A45C7}" type="sibTrans" cxnId="{2209591D-E037-9B4C-9AF5-83DA7CE4A1C5}">
      <dgm:prSet/>
      <dgm:spPr/>
      <dgm:t>
        <a:bodyPr/>
        <a:lstStyle/>
        <a:p>
          <a:endParaRPr lang="en-US"/>
        </a:p>
      </dgm:t>
    </dgm:pt>
    <dgm:pt modelId="{007DE44A-4D06-DB45-9847-9CCCA5D6D863}" type="pres">
      <dgm:prSet presAssocID="{BF50CA5A-B7D2-C44F-991F-AA1FDBCB6319}" presName="linear" presStyleCnt="0">
        <dgm:presLayoutVars>
          <dgm:animLvl val="lvl"/>
          <dgm:resizeHandles val="exact"/>
        </dgm:presLayoutVars>
      </dgm:prSet>
      <dgm:spPr/>
    </dgm:pt>
    <dgm:pt modelId="{4CE75A0F-7657-5242-B8EC-ED1297D4E528}" type="pres">
      <dgm:prSet presAssocID="{6EB4A687-4B4E-3347-AB85-42F52CA91EF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3B74533-76BA-6649-88BD-4341C7A29741}" type="pres">
      <dgm:prSet presAssocID="{32A3C0FF-6E1B-4844-8661-B027D722F12B}" presName="spacer" presStyleCnt="0"/>
      <dgm:spPr/>
    </dgm:pt>
    <dgm:pt modelId="{52987DF2-3AD2-1746-BFF4-B5C2A1DD8962}" type="pres">
      <dgm:prSet presAssocID="{5F4BDF18-755A-C843-9980-92A20C5E928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62C2187-CBE6-9A4E-9956-502709D17A0B}" type="pres">
      <dgm:prSet presAssocID="{BD28533E-510D-1946-81B3-6752D3BEF0AA}" presName="spacer" presStyleCnt="0"/>
      <dgm:spPr/>
    </dgm:pt>
    <dgm:pt modelId="{DC62776C-EE6D-EA42-8F26-F64126309819}" type="pres">
      <dgm:prSet presAssocID="{2FD42D04-38DD-B84F-A56C-780F42A0F5B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4ECD5CD-EC10-AA4D-A606-9376FBC81B6E}" type="pres">
      <dgm:prSet presAssocID="{CCE59115-B0B9-3B4C-A4AB-E1DFAAA6C2FA}" presName="spacer" presStyleCnt="0"/>
      <dgm:spPr/>
    </dgm:pt>
    <dgm:pt modelId="{A4745281-10C7-694A-9BFD-9622A56FD2F9}" type="pres">
      <dgm:prSet presAssocID="{3C2ABE67-567C-C647-99CA-18F685B29AF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209591D-E037-9B4C-9AF5-83DA7CE4A1C5}" srcId="{BF50CA5A-B7D2-C44F-991F-AA1FDBCB6319}" destId="{3C2ABE67-567C-C647-99CA-18F685B29AF2}" srcOrd="3" destOrd="0" parTransId="{1A80A38F-AC57-7749-BBDE-B5CCF270D8BF}" sibTransId="{6F74A51B-5875-AB43-973C-FD973F4A45C7}"/>
    <dgm:cxn modelId="{2D0EB473-2490-9745-AB49-590D6A2A51AE}" type="presOf" srcId="{5F4BDF18-755A-C843-9980-92A20C5E9283}" destId="{52987DF2-3AD2-1746-BFF4-B5C2A1DD8962}" srcOrd="0" destOrd="0" presId="urn:microsoft.com/office/officeart/2005/8/layout/vList2"/>
    <dgm:cxn modelId="{C2EA057A-5D56-2D48-A00D-0A97C8D2AE92}" type="presOf" srcId="{6EB4A687-4B4E-3347-AB85-42F52CA91EF0}" destId="{4CE75A0F-7657-5242-B8EC-ED1297D4E528}" srcOrd="0" destOrd="0" presId="urn:microsoft.com/office/officeart/2005/8/layout/vList2"/>
    <dgm:cxn modelId="{321F3783-0A1C-6142-9477-B77E1C44189E}" type="presOf" srcId="{3C2ABE67-567C-C647-99CA-18F685B29AF2}" destId="{A4745281-10C7-694A-9BFD-9622A56FD2F9}" srcOrd="0" destOrd="0" presId="urn:microsoft.com/office/officeart/2005/8/layout/vList2"/>
    <dgm:cxn modelId="{EBEA6B8A-7EB2-3D4E-99EA-4B2114FF3CB1}" srcId="{BF50CA5A-B7D2-C44F-991F-AA1FDBCB6319}" destId="{5F4BDF18-755A-C843-9980-92A20C5E9283}" srcOrd="1" destOrd="0" parTransId="{A7A460E3-956B-934B-BEDF-847925471493}" sibTransId="{BD28533E-510D-1946-81B3-6752D3BEF0AA}"/>
    <dgm:cxn modelId="{0E0D389B-1D2E-754B-BD2E-E4FC24F5AC7B}" type="presOf" srcId="{BF50CA5A-B7D2-C44F-991F-AA1FDBCB6319}" destId="{007DE44A-4D06-DB45-9847-9CCCA5D6D863}" srcOrd="0" destOrd="0" presId="urn:microsoft.com/office/officeart/2005/8/layout/vList2"/>
    <dgm:cxn modelId="{2724C8C0-8DF3-E749-9B49-26291DC9F159}" type="presOf" srcId="{2FD42D04-38DD-B84F-A56C-780F42A0F5BA}" destId="{DC62776C-EE6D-EA42-8F26-F64126309819}" srcOrd="0" destOrd="0" presId="urn:microsoft.com/office/officeart/2005/8/layout/vList2"/>
    <dgm:cxn modelId="{70DD40C6-49FA-5344-94C6-9B8BFF5B17F2}" srcId="{BF50CA5A-B7D2-C44F-991F-AA1FDBCB6319}" destId="{6EB4A687-4B4E-3347-AB85-42F52CA91EF0}" srcOrd="0" destOrd="0" parTransId="{51ECE053-3D63-A444-8372-ECD7E41B639A}" sibTransId="{32A3C0FF-6E1B-4844-8661-B027D722F12B}"/>
    <dgm:cxn modelId="{5C4B28CB-B0E9-B046-BCFD-64E49C0873F7}" srcId="{BF50CA5A-B7D2-C44F-991F-AA1FDBCB6319}" destId="{2FD42D04-38DD-B84F-A56C-780F42A0F5BA}" srcOrd="2" destOrd="0" parTransId="{CBDD8917-5E2B-844E-8ABA-4DE864AEE2DD}" sibTransId="{CCE59115-B0B9-3B4C-A4AB-E1DFAAA6C2FA}"/>
    <dgm:cxn modelId="{6BB6A190-C7B2-0A43-9FEB-FDD1343C17F5}" type="presParOf" srcId="{007DE44A-4D06-DB45-9847-9CCCA5D6D863}" destId="{4CE75A0F-7657-5242-B8EC-ED1297D4E528}" srcOrd="0" destOrd="0" presId="urn:microsoft.com/office/officeart/2005/8/layout/vList2"/>
    <dgm:cxn modelId="{79C74B65-58ED-A34B-A001-AF1A8C73D901}" type="presParOf" srcId="{007DE44A-4D06-DB45-9847-9CCCA5D6D863}" destId="{13B74533-76BA-6649-88BD-4341C7A29741}" srcOrd="1" destOrd="0" presId="urn:microsoft.com/office/officeart/2005/8/layout/vList2"/>
    <dgm:cxn modelId="{EB5401A9-B482-5B4C-88D5-262A4F2DC9F3}" type="presParOf" srcId="{007DE44A-4D06-DB45-9847-9CCCA5D6D863}" destId="{52987DF2-3AD2-1746-BFF4-B5C2A1DD8962}" srcOrd="2" destOrd="0" presId="urn:microsoft.com/office/officeart/2005/8/layout/vList2"/>
    <dgm:cxn modelId="{7E512A46-8630-694E-8465-1A4D3CBDC2A3}" type="presParOf" srcId="{007DE44A-4D06-DB45-9847-9CCCA5D6D863}" destId="{C62C2187-CBE6-9A4E-9956-502709D17A0B}" srcOrd="3" destOrd="0" presId="urn:microsoft.com/office/officeart/2005/8/layout/vList2"/>
    <dgm:cxn modelId="{D136C21A-7C29-C84C-84B1-102C5DF96A97}" type="presParOf" srcId="{007DE44A-4D06-DB45-9847-9CCCA5D6D863}" destId="{DC62776C-EE6D-EA42-8F26-F64126309819}" srcOrd="4" destOrd="0" presId="urn:microsoft.com/office/officeart/2005/8/layout/vList2"/>
    <dgm:cxn modelId="{C7952C09-B5BD-6646-B786-F94174034FC3}" type="presParOf" srcId="{007DE44A-4D06-DB45-9847-9CCCA5D6D863}" destId="{24ECD5CD-EC10-AA4D-A606-9376FBC81B6E}" srcOrd="5" destOrd="0" presId="urn:microsoft.com/office/officeart/2005/8/layout/vList2"/>
    <dgm:cxn modelId="{F9009F56-729E-A245-A1CD-BBA10907844F}" type="presParOf" srcId="{007DE44A-4D06-DB45-9847-9CCCA5D6D863}" destId="{A4745281-10C7-694A-9BFD-9622A56FD2F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57856-0FF4-4102-826B-10691841E6A9}">
      <dsp:nvSpPr>
        <dsp:cNvPr id="0" name=""/>
        <dsp:cNvSpPr/>
      </dsp:nvSpPr>
      <dsp:spPr>
        <a:xfrm>
          <a:off x="0" y="895997"/>
          <a:ext cx="6364224" cy="16541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E8121B-BA74-441F-A3B7-D1E09E984A5C}">
      <dsp:nvSpPr>
        <dsp:cNvPr id="0" name=""/>
        <dsp:cNvSpPr/>
      </dsp:nvSpPr>
      <dsp:spPr>
        <a:xfrm>
          <a:off x="500380" y="1268181"/>
          <a:ext cx="909782" cy="9097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68B70-E408-491B-9B81-194C6DCAC8EA}">
      <dsp:nvSpPr>
        <dsp:cNvPr id="0" name=""/>
        <dsp:cNvSpPr/>
      </dsp:nvSpPr>
      <dsp:spPr>
        <a:xfrm>
          <a:off x="1910542" y="895997"/>
          <a:ext cx="4453681" cy="165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064" tIns="175064" rIns="175064" bIns="17506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Motivations are closely related to emotions. </a:t>
          </a:r>
          <a:endParaRPr lang="en-US" sz="2500" kern="1200"/>
        </a:p>
      </dsp:txBody>
      <dsp:txXfrm>
        <a:off x="1910542" y="895997"/>
        <a:ext cx="4453681" cy="1654149"/>
      </dsp:txXfrm>
    </dsp:sp>
    <dsp:sp modelId="{9F08F911-48EC-402B-AB96-1706CF7B6E6C}">
      <dsp:nvSpPr>
        <dsp:cNvPr id="0" name=""/>
        <dsp:cNvSpPr/>
      </dsp:nvSpPr>
      <dsp:spPr>
        <a:xfrm>
          <a:off x="0" y="2963684"/>
          <a:ext cx="6364224" cy="16541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9379C-6C5D-4F09-8B74-003EAA617D90}">
      <dsp:nvSpPr>
        <dsp:cNvPr id="0" name=""/>
        <dsp:cNvSpPr/>
      </dsp:nvSpPr>
      <dsp:spPr>
        <a:xfrm>
          <a:off x="500380" y="3335868"/>
          <a:ext cx="909782" cy="9097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8E413-3B53-4142-843E-DE2BD17E36B3}">
      <dsp:nvSpPr>
        <dsp:cNvPr id="0" name=""/>
        <dsp:cNvSpPr/>
      </dsp:nvSpPr>
      <dsp:spPr>
        <a:xfrm>
          <a:off x="1910542" y="2963684"/>
          <a:ext cx="4453681" cy="165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064" tIns="175064" rIns="175064" bIns="17506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A motivation is </a:t>
          </a:r>
          <a:r>
            <a:rPr lang="en-GB" sz="2500" b="1" kern="1200"/>
            <a:t>a driving force that initiates and directs behaviour</a:t>
          </a:r>
          <a:r>
            <a:rPr lang="en-GB" sz="2500" kern="1200"/>
            <a:t>. </a:t>
          </a:r>
          <a:endParaRPr lang="en-US" sz="2500" kern="1200"/>
        </a:p>
      </dsp:txBody>
      <dsp:txXfrm>
        <a:off x="1910542" y="2963684"/>
        <a:ext cx="4453681" cy="16541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55B3B-06DB-BA48-B10B-303D70510908}">
      <dsp:nvSpPr>
        <dsp:cNvPr id="0" name=""/>
        <dsp:cNvSpPr/>
      </dsp:nvSpPr>
      <dsp:spPr>
        <a:xfrm>
          <a:off x="0" y="61504"/>
          <a:ext cx="2126487" cy="324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Information</a:t>
          </a:r>
        </a:p>
      </dsp:txBody>
      <dsp:txXfrm>
        <a:off x="15849" y="77353"/>
        <a:ext cx="2094789" cy="292977"/>
      </dsp:txXfrm>
    </dsp:sp>
    <dsp:sp modelId="{1F71CD73-1A6B-F64E-8C0C-3E652B192426}">
      <dsp:nvSpPr>
        <dsp:cNvPr id="0" name=""/>
        <dsp:cNvSpPr/>
      </dsp:nvSpPr>
      <dsp:spPr>
        <a:xfrm>
          <a:off x="0" y="429379"/>
          <a:ext cx="2126487" cy="324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Equipment</a:t>
          </a:r>
        </a:p>
      </dsp:txBody>
      <dsp:txXfrm>
        <a:off x="15849" y="445228"/>
        <a:ext cx="2094789" cy="292977"/>
      </dsp:txXfrm>
    </dsp:sp>
    <dsp:sp modelId="{2A5E3A38-7448-864D-8486-6986EFD21750}">
      <dsp:nvSpPr>
        <dsp:cNvPr id="0" name=""/>
        <dsp:cNvSpPr/>
      </dsp:nvSpPr>
      <dsp:spPr>
        <a:xfrm>
          <a:off x="0" y="797254"/>
          <a:ext cx="2126487" cy="324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Design</a:t>
          </a:r>
        </a:p>
      </dsp:txBody>
      <dsp:txXfrm>
        <a:off x="15849" y="813103"/>
        <a:ext cx="2094789" cy="292977"/>
      </dsp:txXfrm>
    </dsp:sp>
    <dsp:sp modelId="{F0ED2D00-A614-1B4A-80F3-CD66D3091FBB}">
      <dsp:nvSpPr>
        <dsp:cNvPr id="0" name=""/>
        <dsp:cNvSpPr/>
      </dsp:nvSpPr>
      <dsp:spPr>
        <a:xfrm>
          <a:off x="0" y="1165129"/>
          <a:ext cx="2126487" cy="324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Qualifications</a:t>
          </a:r>
        </a:p>
      </dsp:txBody>
      <dsp:txXfrm>
        <a:off x="15849" y="1180978"/>
        <a:ext cx="2094789" cy="292977"/>
      </dsp:txXfrm>
    </dsp:sp>
    <dsp:sp modelId="{C04652B9-59BB-BE49-A062-89EF4E65957C}">
      <dsp:nvSpPr>
        <dsp:cNvPr id="0" name=""/>
        <dsp:cNvSpPr/>
      </dsp:nvSpPr>
      <dsp:spPr>
        <a:xfrm>
          <a:off x="0" y="1533004"/>
          <a:ext cx="2126487" cy="324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Perception of risks</a:t>
          </a:r>
        </a:p>
      </dsp:txBody>
      <dsp:txXfrm>
        <a:off x="15849" y="1548853"/>
        <a:ext cx="2094789" cy="292977"/>
      </dsp:txXfrm>
    </dsp:sp>
    <dsp:sp modelId="{E6DEBD8B-285E-CA48-948C-54831B9C7CAA}">
      <dsp:nvSpPr>
        <dsp:cNvPr id="0" name=""/>
        <dsp:cNvSpPr/>
      </dsp:nvSpPr>
      <dsp:spPr>
        <a:xfrm>
          <a:off x="0" y="1900879"/>
          <a:ext cx="2126487" cy="324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Organisational factors</a:t>
          </a:r>
        </a:p>
      </dsp:txBody>
      <dsp:txXfrm>
        <a:off x="15849" y="1916728"/>
        <a:ext cx="2094789" cy="292977"/>
      </dsp:txXfrm>
    </dsp:sp>
    <dsp:sp modelId="{403BA59A-0237-5941-B78A-4B87859EF584}">
      <dsp:nvSpPr>
        <dsp:cNvPr id="0" name=""/>
        <dsp:cNvSpPr/>
      </dsp:nvSpPr>
      <dsp:spPr>
        <a:xfrm>
          <a:off x="0" y="2268754"/>
          <a:ext cx="2126487" cy="324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Individual factors</a:t>
          </a:r>
        </a:p>
      </dsp:txBody>
      <dsp:txXfrm>
        <a:off x="15849" y="2284603"/>
        <a:ext cx="2094789" cy="292977"/>
      </dsp:txXfrm>
    </dsp:sp>
    <dsp:sp modelId="{8B3A4E1B-2046-B04C-9E78-443C1CBD9EF0}">
      <dsp:nvSpPr>
        <dsp:cNvPr id="0" name=""/>
        <dsp:cNvSpPr/>
      </dsp:nvSpPr>
      <dsp:spPr>
        <a:xfrm>
          <a:off x="0" y="2636628"/>
          <a:ext cx="2126487" cy="324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Supervision</a:t>
          </a:r>
        </a:p>
      </dsp:txBody>
      <dsp:txXfrm>
        <a:off x="15849" y="2652477"/>
        <a:ext cx="2094789" cy="292977"/>
      </dsp:txXfrm>
    </dsp:sp>
    <dsp:sp modelId="{F8CEAC51-577A-4D4A-9287-49AD2751F764}">
      <dsp:nvSpPr>
        <dsp:cNvPr id="0" name=""/>
        <dsp:cNvSpPr/>
      </dsp:nvSpPr>
      <dsp:spPr>
        <a:xfrm>
          <a:off x="0" y="3004503"/>
          <a:ext cx="2126487" cy="324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Communication</a:t>
          </a:r>
        </a:p>
      </dsp:txBody>
      <dsp:txXfrm>
        <a:off x="15849" y="3020352"/>
        <a:ext cx="2094789" cy="29297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6CD17D-4BD0-4242-BBFF-D79A4EDAB23B}">
      <dsp:nvSpPr>
        <dsp:cNvPr id="0" name=""/>
        <dsp:cNvSpPr/>
      </dsp:nvSpPr>
      <dsp:spPr>
        <a:xfrm rot="16200000">
          <a:off x="-674906" y="675935"/>
          <a:ext cx="4027289" cy="267541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1598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Human Error</a:t>
          </a:r>
        </a:p>
      </dsp:txBody>
      <dsp:txXfrm rot="5400000">
        <a:off x="1030" y="805457"/>
        <a:ext cx="2675418" cy="2416373"/>
      </dsp:txXfrm>
    </dsp:sp>
    <dsp:sp modelId="{7466111E-9C7B-6F49-89D0-B64870E8DBDE}">
      <dsp:nvSpPr>
        <dsp:cNvPr id="0" name=""/>
        <dsp:cNvSpPr/>
      </dsp:nvSpPr>
      <dsp:spPr>
        <a:xfrm rot="16200000">
          <a:off x="2201168" y="675935"/>
          <a:ext cx="4027289" cy="267541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1598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At-Risk </a:t>
          </a:r>
          <a:r>
            <a:rPr lang="en-US" sz="3800" kern="1200" dirty="0" err="1"/>
            <a:t>Behaviour</a:t>
          </a:r>
          <a:endParaRPr lang="en-US" sz="3800" kern="1200" dirty="0"/>
        </a:p>
      </dsp:txBody>
      <dsp:txXfrm rot="5400000">
        <a:off x="2877104" y="805457"/>
        <a:ext cx="2675418" cy="2416373"/>
      </dsp:txXfrm>
    </dsp:sp>
    <dsp:sp modelId="{B056FF84-C56B-4A4C-8437-2D8EB21BDE74}">
      <dsp:nvSpPr>
        <dsp:cNvPr id="0" name=""/>
        <dsp:cNvSpPr/>
      </dsp:nvSpPr>
      <dsp:spPr>
        <a:xfrm rot="16200000">
          <a:off x="5077242" y="675935"/>
          <a:ext cx="4027289" cy="267541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1598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Reckless </a:t>
          </a:r>
          <a:r>
            <a:rPr lang="en-US" sz="3800" kern="1200" dirty="0" err="1"/>
            <a:t>Behaviour</a:t>
          </a:r>
          <a:endParaRPr lang="en-US" sz="3800" kern="1200" dirty="0"/>
        </a:p>
      </dsp:txBody>
      <dsp:txXfrm rot="5400000">
        <a:off x="5753178" y="805457"/>
        <a:ext cx="2675418" cy="24163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2CE9F-4EFD-9840-929B-2015F76E6489}">
      <dsp:nvSpPr>
        <dsp:cNvPr id="0" name=""/>
        <dsp:cNvSpPr/>
      </dsp:nvSpPr>
      <dsp:spPr>
        <a:xfrm rot="16200000">
          <a:off x="19776" y="-15557"/>
          <a:ext cx="4027289" cy="405840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Coach</a:t>
          </a:r>
        </a:p>
      </dsp:txBody>
      <dsp:txXfrm rot="5400000">
        <a:off x="4219" y="805458"/>
        <a:ext cx="4058403" cy="2416373"/>
      </dsp:txXfrm>
    </dsp:sp>
    <dsp:sp modelId="{DF717934-37CD-6B43-95F2-988AA9FDC8C8}">
      <dsp:nvSpPr>
        <dsp:cNvPr id="0" name=""/>
        <dsp:cNvSpPr/>
      </dsp:nvSpPr>
      <dsp:spPr>
        <a:xfrm rot="16200000">
          <a:off x="4382559" y="-15557"/>
          <a:ext cx="4027289" cy="405840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Learn</a:t>
          </a:r>
        </a:p>
      </dsp:txBody>
      <dsp:txXfrm rot="5400000">
        <a:off x="4367002" y="805458"/>
        <a:ext cx="4058403" cy="241637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1D522-DE68-5C4D-B37B-51C465956376}">
      <dsp:nvSpPr>
        <dsp:cNvPr id="0" name=""/>
        <dsp:cNvSpPr/>
      </dsp:nvSpPr>
      <dsp:spPr>
        <a:xfrm>
          <a:off x="3404722" y="0"/>
          <a:ext cx="1620180" cy="16201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Punish</a:t>
          </a:r>
        </a:p>
      </dsp:txBody>
      <dsp:txXfrm>
        <a:off x="3641992" y="237270"/>
        <a:ext cx="1145640" cy="1145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A5321-CAF8-4644-A2C4-EDB0B981F5BA}">
      <dsp:nvSpPr>
        <dsp:cNvPr id="0" name=""/>
        <dsp:cNvSpPr/>
      </dsp:nvSpPr>
      <dsp:spPr>
        <a:xfrm>
          <a:off x="3202" y="180994"/>
          <a:ext cx="1701653" cy="6502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Apathetic</a:t>
          </a:r>
        </a:p>
      </dsp:txBody>
      <dsp:txXfrm>
        <a:off x="3202" y="180994"/>
        <a:ext cx="1701653" cy="650237"/>
      </dsp:txXfrm>
    </dsp:sp>
    <dsp:sp modelId="{FCF38B4D-F135-BA4A-950C-DF114920F198}">
      <dsp:nvSpPr>
        <dsp:cNvPr id="0" name=""/>
        <dsp:cNvSpPr/>
      </dsp:nvSpPr>
      <dsp:spPr>
        <a:xfrm>
          <a:off x="3202" y="831232"/>
          <a:ext cx="1701653" cy="333911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Externally motivated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Don’t work to enhance self-worth</a:t>
          </a:r>
        </a:p>
      </dsp:txBody>
      <dsp:txXfrm>
        <a:off x="3202" y="831232"/>
        <a:ext cx="1701653" cy="3339110"/>
      </dsp:txXfrm>
    </dsp:sp>
    <dsp:sp modelId="{6E6C01EF-E418-E04C-A4F1-B78B577F59C6}">
      <dsp:nvSpPr>
        <dsp:cNvPr id="0" name=""/>
        <dsp:cNvSpPr/>
      </dsp:nvSpPr>
      <dsp:spPr>
        <a:xfrm>
          <a:off x="1943088" y="180994"/>
          <a:ext cx="1701653" cy="650237"/>
        </a:xfrm>
        <a:prstGeom prst="rect">
          <a:avLst/>
        </a:prstGeom>
        <a:solidFill>
          <a:schemeClr val="accent2">
            <a:hueOff val="-302171"/>
            <a:satOff val="-1265"/>
            <a:lumOff val="353"/>
            <a:alphaOff val="0"/>
          </a:schemeClr>
        </a:solidFill>
        <a:ln w="12700" cap="flat" cmpd="sng" algn="ctr">
          <a:solidFill>
            <a:schemeClr val="accent2">
              <a:hueOff val="-302171"/>
              <a:satOff val="-1265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Indifferent</a:t>
          </a:r>
        </a:p>
      </dsp:txBody>
      <dsp:txXfrm>
        <a:off x="1943088" y="180994"/>
        <a:ext cx="1701653" cy="650237"/>
      </dsp:txXfrm>
    </dsp:sp>
    <dsp:sp modelId="{7853FC80-AB16-BA41-AF81-AE7048783E97}">
      <dsp:nvSpPr>
        <dsp:cNvPr id="0" name=""/>
        <dsp:cNvSpPr/>
      </dsp:nvSpPr>
      <dsp:spPr>
        <a:xfrm>
          <a:off x="1943088" y="831232"/>
          <a:ext cx="1701653" cy="3339110"/>
        </a:xfrm>
        <a:prstGeom prst="rect">
          <a:avLst/>
        </a:prstGeom>
        <a:solidFill>
          <a:schemeClr val="accent2">
            <a:tint val="40000"/>
            <a:alpha val="90000"/>
            <a:hueOff val="-215183"/>
            <a:satOff val="-274"/>
            <a:lumOff val="2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5183"/>
              <a:satOff val="-274"/>
              <a:lumOff val="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Externally motivated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Very low levels of internal motivation</a:t>
          </a:r>
        </a:p>
      </dsp:txBody>
      <dsp:txXfrm>
        <a:off x="1943088" y="831232"/>
        <a:ext cx="1701653" cy="3339110"/>
      </dsp:txXfrm>
    </dsp:sp>
    <dsp:sp modelId="{F17A6578-E45E-AE44-8C54-D6D6880A8094}">
      <dsp:nvSpPr>
        <dsp:cNvPr id="0" name=""/>
        <dsp:cNvSpPr/>
      </dsp:nvSpPr>
      <dsp:spPr>
        <a:xfrm>
          <a:off x="3882973" y="180994"/>
          <a:ext cx="1701653" cy="650237"/>
        </a:xfrm>
        <a:prstGeom prst="rect">
          <a:avLst/>
        </a:prstGeom>
        <a:solidFill>
          <a:schemeClr val="accent2">
            <a:hueOff val="-604342"/>
            <a:satOff val="-2530"/>
            <a:lumOff val="706"/>
            <a:alphaOff val="0"/>
          </a:schemeClr>
        </a:solidFill>
        <a:ln w="12700" cap="flat" cmpd="sng" algn="ctr">
          <a:solidFill>
            <a:schemeClr val="accent2">
              <a:hueOff val="-604342"/>
              <a:satOff val="-2530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Typical</a:t>
          </a:r>
        </a:p>
      </dsp:txBody>
      <dsp:txXfrm>
        <a:off x="3882973" y="180994"/>
        <a:ext cx="1701653" cy="650237"/>
      </dsp:txXfrm>
    </dsp:sp>
    <dsp:sp modelId="{E5A88AA6-ACB4-EC4C-B439-87960A850809}">
      <dsp:nvSpPr>
        <dsp:cNvPr id="0" name=""/>
        <dsp:cNvSpPr/>
      </dsp:nvSpPr>
      <dsp:spPr>
        <a:xfrm>
          <a:off x="3882973" y="831232"/>
          <a:ext cx="1701653" cy="3339110"/>
        </a:xfrm>
        <a:prstGeom prst="rect">
          <a:avLst/>
        </a:prstGeom>
        <a:solidFill>
          <a:schemeClr val="accent2">
            <a:tint val="40000"/>
            <a:alpha val="90000"/>
            <a:hueOff val="-430367"/>
            <a:satOff val="-548"/>
            <a:lumOff val="5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30367"/>
              <a:satOff val="-548"/>
              <a:lumOff val="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Largest number of managers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Seek external motivation but also have internal motivation</a:t>
          </a:r>
        </a:p>
      </dsp:txBody>
      <dsp:txXfrm>
        <a:off x="3882973" y="831232"/>
        <a:ext cx="1701653" cy="3339110"/>
      </dsp:txXfrm>
    </dsp:sp>
    <dsp:sp modelId="{37348EDF-F6F1-BB45-AF9A-F2C5A86E81A2}">
      <dsp:nvSpPr>
        <dsp:cNvPr id="0" name=""/>
        <dsp:cNvSpPr/>
      </dsp:nvSpPr>
      <dsp:spPr>
        <a:xfrm>
          <a:off x="5822859" y="180994"/>
          <a:ext cx="1701653" cy="650237"/>
        </a:xfrm>
        <a:prstGeom prst="rect">
          <a:avLst/>
        </a:prstGeom>
        <a:solidFill>
          <a:schemeClr val="accent2">
            <a:hueOff val="-906513"/>
            <a:satOff val="-3794"/>
            <a:lumOff val="1058"/>
            <a:alphaOff val="0"/>
          </a:schemeClr>
        </a:solidFill>
        <a:ln w="12700" cap="flat" cmpd="sng" algn="ctr">
          <a:solidFill>
            <a:schemeClr val="accent2">
              <a:hueOff val="-906513"/>
              <a:satOff val="-3794"/>
              <a:lumOff val="1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Mixed</a:t>
          </a:r>
        </a:p>
      </dsp:txBody>
      <dsp:txXfrm>
        <a:off x="5822859" y="180994"/>
        <a:ext cx="1701653" cy="650237"/>
      </dsp:txXfrm>
    </dsp:sp>
    <dsp:sp modelId="{5FC6D126-72B9-4443-B2F4-6D72782F6F37}">
      <dsp:nvSpPr>
        <dsp:cNvPr id="0" name=""/>
        <dsp:cNvSpPr/>
      </dsp:nvSpPr>
      <dsp:spPr>
        <a:xfrm>
          <a:off x="5822859" y="831232"/>
          <a:ext cx="1701653" cy="3339110"/>
        </a:xfrm>
        <a:prstGeom prst="rect">
          <a:avLst/>
        </a:prstGeom>
        <a:solidFill>
          <a:schemeClr val="accent2">
            <a:tint val="40000"/>
            <a:alpha val="90000"/>
            <a:hueOff val="-645550"/>
            <a:satOff val="-822"/>
            <a:lumOff val="7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5550"/>
              <a:satOff val="-822"/>
              <a:lumOff val="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Above average in all 4 motives</a:t>
          </a:r>
        </a:p>
      </dsp:txBody>
      <dsp:txXfrm>
        <a:off x="5822859" y="831232"/>
        <a:ext cx="1701653" cy="3339110"/>
      </dsp:txXfrm>
    </dsp:sp>
    <dsp:sp modelId="{6B143F68-B6A9-7A49-849E-91EDE56E24AB}">
      <dsp:nvSpPr>
        <dsp:cNvPr id="0" name=""/>
        <dsp:cNvSpPr/>
      </dsp:nvSpPr>
      <dsp:spPr>
        <a:xfrm>
          <a:off x="7762744" y="180994"/>
          <a:ext cx="1701653" cy="650237"/>
        </a:xfrm>
        <a:prstGeom prst="rect">
          <a:avLst/>
        </a:prstGeom>
        <a:solidFill>
          <a:schemeClr val="accent2">
            <a:hueOff val="-1208684"/>
            <a:satOff val="-5059"/>
            <a:lumOff val="1411"/>
            <a:alphaOff val="0"/>
          </a:schemeClr>
        </a:solidFill>
        <a:ln w="12700" cap="flat" cmpd="sng" algn="ctr">
          <a:solidFill>
            <a:schemeClr val="accent2">
              <a:hueOff val="-1208684"/>
              <a:satOff val="-5059"/>
              <a:lumOff val="14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Internally Driven</a:t>
          </a:r>
        </a:p>
      </dsp:txBody>
      <dsp:txXfrm>
        <a:off x="7762744" y="180994"/>
        <a:ext cx="1701653" cy="650237"/>
      </dsp:txXfrm>
    </dsp:sp>
    <dsp:sp modelId="{D9666D81-669B-BF49-AB98-B7EDCDB031B7}">
      <dsp:nvSpPr>
        <dsp:cNvPr id="0" name=""/>
        <dsp:cNvSpPr/>
      </dsp:nvSpPr>
      <dsp:spPr>
        <a:xfrm>
          <a:off x="7762744" y="831232"/>
          <a:ext cx="1701653" cy="3339110"/>
        </a:xfrm>
        <a:prstGeom prst="rect">
          <a:avLst/>
        </a:prstGeom>
        <a:solidFill>
          <a:schemeClr val="accent2">
            <a:tint val="40000"/>
            <a:alpha val="90000"/>
            <a:hueOff val="-860733"/>
            <a:satOff val="-1096"/>
            <a:lumOff val="10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60733"/>
              <a:satOff val="-1096"/>
              <a:lumOff val="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High levels of internal motivation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Desire to maintain their self-image, pursue their values and engage in enjoyable work</a:t>
          </a:r>
        </a:p>
      </dsp:txBody>
      <dsp:txXfrm>
        <a:off x="7762744" y="831232"/>
        <a:ext cx="1701653" cy="3339110"/>
      </dsp:txXfrm>
    </dsp:sp>
    <dsp:sp modelId="{E64E8207-EC75-2C48-ACD9-DE50EA93CA89}">
      <dsp:nvSpPr>
        <dsp:cNvPr id="0" name=""/>
        <dsp:cNvSpPr/>
      </dsp:nvSpPr>
      <dsp:spPr>
        <a:xfrm>
          <a:off x="9702630" y="180994"/>
          <a:ext cx="1701653" cy="650237"/>
        </a:xfrm>
        <a:prstGeom prst="rect">
          <a:avLst/>
        </a:prstGeom>
        <a:solidFill>
          <a:schemeClr val="accent2">
            <a:hueOff val="-1510855"/>
            <a:satOff val="-6324"/>
            <a:lumOff val="1764"/>
            <a:alphaOff val="0"/>
          </a:schemeClr>
        </a:solidFill>
        <a:ln w="12700" cap="flat" cmpd="sng" algn="ctr">
          <a:solidFill>
            <a:schemeClr val="accent2">
              <a:hueOff val="-1510855"/>
              <a:satOff val="-6324"/>
              <a:lumOff val="17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Self-directed</a:t>
          </a:r>
        </a:p>
      </dsp:txBody>
      <dsp:txXfrm>
        <a:off x="9702630" y="180994"/>
        <a:ext cx="1701653" cy="650237"/>
      </dsp:txXfrm>
    </dsp:sp>
    <dsp:sp modelId="{9EB9F254-C362-C74F-A3A0-5BDE388BB4A6}">
      <dsp:nvSpPr>
        <dsp:cNvPr id="0" name=""/>
        <dsp:cNvSpPr/>
      </dsp:nvSpPr>
      <dsp:spPr>
        <a:xfrm>
          <a:off x="9702630" y="831232"/>
          <a:ext cx="1701653" cy="3339110"/>
        </a:xfrm>
        <a:prstGeom prst="rect">
          <a:avLst/>
        </a:prstGeom>
        <a:solidFill>
          <a:schemeClr val="accent2">
            <a:tint val="40000"/>
            <a:alpha val="90000"/>
            <a:hueOff val="-1075917"/>
            <a:satOff val="-1370"/>
            <a:lumOff val="1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75917"/>
              <a:satOff val="-1370"/>
              <a:lumOff val="1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Low external motivation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Do what is personally important or enjopyable</a:t>
          </a:r>
        </a:p>
      </dsp:txBody>
      <dsp:txXfrm>
        <a:off x="9702630" y="831232"/>
        <a:ext cx="1701653" cy="33391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96F69-9978-47DC-9E48-C66FB472FFDA}">
      <dsp:nvSpPr>
        <dsp:cNvPr id="0" name=""/>
        <dsp:cNvSpPr/>
      </dsp:nvSpPr>
      <dsp:spPr>
        <a:xfrm>
          <a:off x="0" y="745053"/>
          <a:ext cx="10506456" cy="13754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AEC33-ED7E-4D31-A9D7-6AA3B9BBE022}">
      <dsp:nvSpPr>
        <dsp:cNvPr id="0" name=""/>
        <dsp:cNvSpPr/>
      </dsp:nvSpPr>
      <dsp:spPr>
        <a:xfrm>
          <a:off x="416083" y="1054537"/>
          <a:ext cx="756516" cy="756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989F4-AB7C-4774-8FEF-6EC1C134859D}">
      <dsp:nvSpPr>
        <dsp:cNvPr id="0" name=""/>
        <dsp:cNvSpPr/>
      </dsp:nvSpPr>
      <dsp:spPr>
        <a:xfrm>
          <a:off x="1588683" y="745053"/>
          <a:ext cx="8917772" cy="1375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572" tIns="145572" rIns="145572" bIns="14557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Managers need internal motivation to unlock productivity.</a:t>
          </a:r>
          <a:endParaRPr lang="en-US" sz="2500" kern="1200"/>
        </a:p>
      </dsp:txBody>
      <dsp:txXfrm>
        <a:off x="1588683" y="745053"/>
        <a:ext cx="8917772" cy="1375483"/>
      </dsp:txXfrm>
    </dsp:sp>
    <dsp:sp modelId="{B30E6E89-2E5B-42C8-883A-4A45C3A38592}">
      <dsp:nvSpPr>
        <dsp:cNvPr id="0" name=""/>
        <dsp:cNvSpPr/>
      </dsp:nvSpPr>
      <dsp:spPr>
        <a:xfrm>
          <a:off x="0" y="2464408"/>
          <a:ext cx="10506456" cy="13754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4B5EE-5E6B-493F-BF44-8AFD6276073F}">
      <dsp:nvSpPr>
        <dsp:cNvPr id="0" name=""/>
        <dsp:cNvSpPr/>
      </dsp:nvSpPr>
      <dsp:spPr>
        <a:xfrm>
          <a:off x="416083" y="2773892"/>
          <a:ext cx="756516" cy="756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9C74F-88B4-48A7-A43B-488164D37850}">
      <dsp:nvSpPr>
        <dsp:cNvPr id="0" name=""/>
        <dsp:cNvSpPr/>
      </dsp:nvSpPr>
      <dsp:spPr>
        <a:xfrm>
          <a:off x="1588683" y="2464408"/>
          <a:ext cx="8917772" cy="1375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572" tIns="145572" rIns="145572" bIns="14557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Being simultaneously internally and externally motived is related to more positive outcomes than solely being externally driven.</a:t>
          </a:r>
          <a:endParaRPr lang="en-US" sz="2500" kern="1200"/>
        </a:p>
      </dsp:txBody>
      <dsp:txXfrm>
        <a:off x="1588683" y="2464408"/>
        <a:ext cx="8917772" cy="13754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8521D-3736-434F-94D9-D07624563195}">
      <dsp:nvSpPr>
        <dsp:cNvPr id="0" name=""/>
        <dsp:cNvSpPr/>
      </dsp:nvSpPr>
      <dsp:spPr>
        <a:xfrm>
          <a:off x="0" y="895997"/>
          <a:ext cx="6364224" cy="16541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DC139-DEE5-4779-92A2-ED09DF8957ED}">
      <dsp:nvSpPr>
        <dsp:cNvPr id="0" name=""/>
        <dsp:cNvSpPr/>
      </dsp:nvSpPr>
      <dsp:spPr>
        <a:xfrm>
          <a:off x="500380" y="1268181"/>
          <a:ext cx="909782" cy="9097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D8B01-809F-4151-BE26-2AE3A24ADC5A}">
      <dsp:nvSpPr>
        <dsp:cNvPr id="0" name=""/>
        <dsp:cNvSpPr/>
      </dsp:nvSpPr>
      <dsp:spPr>
        <a:xfrm>
          <a:off x="1910542" y="895997"/>
          <a:ext cx="4453681" cy="165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064" tIns="175064" rIns="175064" bIns="17506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is the motivation level on a consistent basis?</a:t>
          </a:r>
        </a:p>
      </dsp:txBody>
      <dsp:txXfrm>
        <a:off x="1910542" y="895997"/>
        <a:ext cx="4453681" cy="1654149"/>
      </dsp:txXfrm>
    </dsp:sp>
    <dsp:sp modelId="{0D828C25-DCB6-4D6C-8CAF-CC44D8FB733F}">
      <dsp:nvSpPr>
        <dsp:cNvPr id="0" name=""/>
        <dsp:cNvSpPr/>
      </dsp:nvSpPr>
      <dsp:spPr>
        <a:xfrm>
          <a:off x="0" y="2963684"/>
          <a:ext cx="6364224" cy="16541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FC37D-61E5-474E-A746-F36EC0905172}">
      <dsp:nvSpPr>
        <dsp:cNvPr id="0" name=""/>
        <dsp:cNvSpPr/>
      </dsp:nvSpPr>
      <dsp:spPr>
        <a:xfrm>
          <a:off x="500380" y="3335868"/>
          <a:ext cx="909782" cy="9097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70ED2-6B14-4E4C-ABCC-6690637C8D9F}">
      <dsp:nvSpPr>
        <dsp:cNvPr id="0" name=""/>
        <dsp:cNvSpPr/>
      </dsp:nvSpPr>
      <dsp:spPr>
        <a:xfrm>
          <a:off x="1910542" y="2963684"/>
          <a:ext cx="4453681" cy="165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064" tIns="175064" rIns="175064" bIns="17506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are your resilience level like?</a:t>
          </a:r>
        </a:p>
      </dsp:txBody>
      <dsp:txXfrm>
        <a:off x="1910542" y="2963684"/>
        <a:ext cx="4453681" cy="16541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16B84-FDA0-ED4E-8AE3-0A3AE6700DAD}">
      <dsp:nvSpPr>
        <dsp:cNvPr id="0" name=""/>
        <dsp:cNvSpPr/>
      </dsp:nvSpPr>
      <dsp:spPr>
        <a:xfrm>
          <a:off x="0" y="0"/>
          <a:ext cx="4900452" cy="9924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What areas need improvement?</a:t>
          </a:r>
        </a:p>
      </dsp:txBody>
      <dsp:txXfrm>
        <a:off x="29069" y="29069"/>
        <a:ext cx="3713357" cy="934351"/>
      </dsp:txXfrm>
    </dsp:sp>
    <dsp:sp modelId="{F9848F61-F355-CC4D-A2B6-898B38BC5D67}">
      <dsp:nvSpPr>
        <dsp:cNvPr id="0" name=""/>
        <dsp:cNvSpPr/>
      </dsp:nvSpPr>
      <dsp:spPr>
        <a:xfrm>
          <a:off x="365942" y="1130335"/>
          <a:ext cx="4900452" cy="992489"/>
        </a:xfrm>
        <a:prstGeom prst="roundRect">
          <a:avLst>
            <a:gd name="adj" fmla="val 10000"/>
          </a:avLst>
        </a:prstGeom>
        <a:solidFill>
          <a:schemeClr val="accent2">
            <a:hueOff val="-377714"/>
            <a:satOff val="-1581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What is stopping you in these areas?</a:t>
          </a:r>
        </a:p>
      </dsp:txBody>
      <dsp:txXfrm>
        <a:off x="395011" y="1159404"/>
        <a:ext cx="3831253" cy="934351"/>
      </dsp:txXfrm>
    </dsp:sp>
    <dsp:sp modelId="{A08F15C2-A9E9-DE4D-B2A4-10F10A0874BD}">
      <dsp:nvSpPr>
        <dsp:cNvPr id="0" name=""/>
        <dsp:cNvSpPr/>
      </dsp:nvSpPr>
      <dsp:spPr>
        <a:xfrm>
          <a:off x="731885" y="2260671"/>
          <a:ext cx="4900452" cy="992489"/>
        </a:xfrm>
        <a:prstGeom prst="roundRect">
          <a:avLst>
            <a:gd name="adj" fmla="val 10000"/>
          </a:avLst>
        </a:prstGeom>
        <a:solidFill>
          <a:schemeClr val="accent2">
            <a:hueOff val="-755427"/>
            <a:satOff val="-3162"/>
            <a:lumOff val="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What actions will you take to improve this?</a:t>
          </a:r>
        </a:p>
      </dsp:txBody>
      <dsp:txXfrm>
        <a:off x="760954" y="2289740"/>
        <a:ext cx="3831253" cy="934351"/>
      </dsp:txXfrm>
    </dsp:sp>
    <dsp:sp modelId="{061BDA93-3D4B-0746-B946-5F6E6DFEE128}">
      <dsp:nvSpPr>
        <dsp:cNvPr id="0" name=""/>
        <dsp:cNvSpPr/>
      </dsp:nvSpPr>
      <dsp:spPr>
        <a:xfrm>
          <a:off x="1097828" y="3391006"/>
          <a:ext cx="4900452" cy="992489"/>
        </a:xfrm>
        <a:prstGeom prst="roundRect">
          <a:avLst>
            <a:gd name="adj" fmla="val 10000"/>
          </a:avLst>
        </a:prstGeom>
        <a:solidFill>
          <a:schemeClr val="accent2">
            <a:hueOff val="-1133141"/>
            <a:satOff val="-4743"/>
            <a:lumOff val="13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What is the outcome you want to achieve?</a:t>
          </a:r>
        </a:p>
      </dsp:txBody>
      <dsp:txXfrm>
        <a:off x="1126897" y="3420075"/>
        <a:ext cx="3831253" cy="934351"/>
      </dsp:txXfrm>
    </dsp:sp>
    <dsp:sp modelId="{D6A6BD0E-569E-FD42-930D-7377F161BC44}">
      <dsp:nvSpPr>
        <dsp:cNvPr id="0" name=""/>
        <dsp:cNvSpPr/>
      </dsp:nvSpPr>
      <dsp:spPr>
        <a:xfrm>
          <a:off x="1463771" y="4521342"/>
          <a:ext cx="4900452" cy="992489"/>
        </a:xfrm>
        <a:prstGeom prst="roundRect">
          <a:avLst>
            <a:gd name="adj" fmla="val 10000"/>
          </a:avLst>
        </a:prstGeom>
        <a:solidFill>
          <a:schemeClr val="accent2">
            <a:hueOff val="-1510855"/>
            <a:satOff val="-6324"/>
            <a:lumOff val="1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When will you start?</a:t>
          </a:r>
        </a:p>
      </dsp:txBody>
      <dsp:txXfrm>
        <a:off x="1492840" y="4550411"/>
        <a:ext cx="3831253" cy="934351"/>
      </dsp:txXfrm>
    </dsp:sp>
    <dsp:sp modelId="{34D26903-5BCB-EA43-B0FF-8EF7B28924BE}">
      <dsp:nvSpPr>
        <dsp:cNvPr id="0" name=""/>
        <dsp:cNvSpPr/>
      </dsp:nvSpPr>
      <dsp:spPr>
        <a:xfrm>
          <a:off x="4255334" y="725068"/>
          <a:ext cx="645118" cy="6451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400486" y="725068"/>
        <a:ext cx="354814" cy="485451"/>
      </dsp:txXfrm>
    </dsp:sp>
    <dsp:sp modelId="{684C34A8-4980-9047-9DEE-A5CA6DC8C3BB}">
      <dsp:nvSpPr>
        <dsp:cNvPr id="0" name=""/>
        <dsp:cNvSpPr/>
      </dsp:nvSpPr>
      <dsp:spPr>
        <a:xfrm>
          <a:off x="4621277" y="1855404"/>
          <a:ext cx="645118" cy="6451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58639"/>
            <a:satOff val="-457"/>
            <a:lumOff val="4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58639"/>
              <a:satOff val="-457"/>
              <a:lumOff val="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766429" y="1855404"/>
        <a:ext cx="354814" cy="485451"/>
      </dsp:txXfrm>
    </dsp:sp>
    <dsp:sp modelId="{81CE7C61-44B4-CA47-B72F-81BED120FDF1}">
      <dsp:nvSpPr>
        <dsp:cNvPr id="0" name=""/>
        <dsp:cNvSpPr/>
      </dsp:nvSpPr>
      <dsp:spPr>
        <a:xfrm>
          <a:off x="4987219" y="2969198"/>
          <a:ext cx="645118" cy="6451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17278"/>
            <a:satOff val="-913"/>
            <a:lumOff val="8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17278"/>
              <a:satOff val="-913"/>
              <a:lumOff val="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132371" y="2969198"/>
        <a:ext cx="354814" cy="485451"/>
      </dsp:txXfrm>
    </dsp:sp>
    <dsp:sp modelId="{EE532A04-D617-204D-89DC-EA3BF637FEDC}">
      <dsp:nvSpPr>
        <dsp:cNvPr id="0" name=""/>
        <dsp:cNvSpPr/>
      </dsp:nvSpPr>
      <dsp:spPr>
        <a:xfrm>
          <a:off x="5353162" y="4110561"/>
          <a:ext cx="645118" cy="6451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075917"/>
            <a:satOff val="-1370"/>
            <a:lumOff val="1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75917"/>
              <a:satOff val="-1370"/>
              <a:lumOff val="1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498314" y="4110561"/>
        <a:ext cx="354814" cy="4854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34F77-7B19-7848-9984-9AA95E7EC99D}">
      <dsp:nvSpPr>
        <dsp:cNvPr id="0" name=""/>
        <dsp:cNvSpPr/>
      </dsp:nvSpPr>
      <dsp:spPr>
        <a:xfrm>
          <a:off x="0" y="119234"/>
          <a:ext cx="8429625" cy="1849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Staff are not punished for actions/omissions/decisions as long as there is no gross negligence, wilful violations and destructive acts</a:t>
          </a:r>
        </a:p>
      </dsp:txBody>
      <dsp:txXfrm>
        <a:off x="90298" y="209532"/>
        <a:ext cx="8249029" cy="1669174"/>
      </dsp:txXfrm>
    </dsp:sp>
    <dsp:sp modelId="{AAD32ABA-5281-4842-9C7D-3A336F8552A7}">
      <dsp:nvSpPr>
        <dsp:cNvPr id="0" name=""/>
        <dsp:cNvSpPr/>
      </dsp:nvSpPr>
      <dsp:spPr>
        <a:xfrm>
          <a:off x="0" y="2058284"/>
          <a:ext cx="8429625" cy="1849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This accounts for the fact that humans will make mistakes and is a policy where honest mistakes can be reported without any fears of ramifications in the hope of improving safety. </a:t>
          </a:r>
        </a:p>
      </dsp:txBody>
      <dsp:txXfrm>
        <a:off x="90298" y="2148582"/>
        <a:ext cx="8249029" cy="16691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D2581-C92F-C541-A564-11E2D4FB13EB}">
      <dsp:nvSpPr>
        <dsp:cNvPr id="0" name=""/>
        <dsp:cNvSpPr/>
      </dsp:nvSpPr>
      <dsp:spPr>
        <a:xfrm>
          <a:off x="0" y="234074"/>
          <a:ext cx="8429625" cy="355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However “justness” has to be balanced by both sides so dangerous acts of negligence also have to be dealt with accordingly through culpability agreements etc. 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(Dekker, 2012) </a:t>
          </a:r>
        </a:p>
      </dsp:txBody>
      <dsp:txXfrm>
        <a:off x="173743" y="407817"/>
        <a:ext cx="8082139" cy="32116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DAE09-9801-7D4F-B578-956D491C8166}">
      <dsp:nvSpPr>
        <dsp:cNvPr id="0" name=""/>
        <dsp:cNvSpPr/>
      </dsp:nvSpPr>
      <dsp:spPr>
        <a:xfrm rot="16200000">
          <a:off x="-1214723" y="1219251"/>
          <a:ext cx="4027289" cy="1588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858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Take no action </a:t>
          </a:r>
        </a:p>
      </dsp:txBody>
      <dsp:txXfrm rot="5400000">
        <a:off x="4528" y="805458"/>
        <a:ext cx="1588786" cy="2416373"/>
      </dsp:txXfrm>
    </dsp:sp>
    <dsp:sp modelId="{9A51DEB4-7C40-5345-9861-C13DC9D892EB}">
      <dsp:nvSpPr>
        <dsp:cNvPr id="0" name=""/>
        <dsp:cNvSpPr/>
      </dsp:nvSpPr>
      <dsp:spPr>
        <a:xfrm rot="16200000">
          <a:off x="493222" y="1219251"/>
          <a:ext cx="4027289" cy="1588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858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Warn against doing it again </a:t>
          </a:r>
        </a:p>
      </dsp:txBody>
      <dsp:txXfrm rot="5400000">
        <a:off x="1712473" y="805458"/>
        <a:ext cx="1588786" cy="2416373"/>
      </dsp:txXfrm>
    </dsp:sp>
    <dsp:sp modelId="{F6BB1EBD-02B6-EC44-8D30-2F954286ABB8}">
      <dsp:nvSpPr>
        <dsp:cNvPr id="0" name=""/>
        <dsp:cNvSpPr/>
      </dsp:nvSpPr>
      <dsp:spPr>
        <a:xfrm rot="16200000">
          <a:off x="2201168" y="1219251"/>
          <a:ext cx="4027289" cy="1588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858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Encourage different behaviour/coach </a:t>
          </a:r>
        </a:p>
      </dsp:txBody>
      <dsp:txXfrm rot="5400000">
        <a:off x="3420419" y="805458"/>
        <a:ext cx="1588786" cy="2416373"/>
      </dsp:txXfrm>
    </dsp:sp>
    <dsp:sp modelId="{B9684908-EE68-0247-92BD-DFEFBCDF98BA}">
      <dsp:nvSpPr>
        <dsp:cNvPr id="0" name=""/>
        <dsp:cNvSpPr/>
      </dsp:nvSpPr>
      <dsp:spPr>
        <a:xfrm rot="16200000">
          <a:off x="3909113" y="1219251"/>
          <a:ext cx="4027289" cy="1588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858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Discipline/punish </a:t>
          </a:r>
        </a:p>
      </dsp:txBody>
      <dsp:txXfrm rot="5400000">
        <a:off x="5128364" y="805458"/>
        <a:ext cx="1588786" cy="2416373"/>
      </dsp:txXfrm>
    </dsp:sp>
    <dsp:sp modelId="{871F7D1A-D2E3-1543-A779-7ED253734A1B}">
      <dsp:nvSpPr>
        <dsp:cNvPr id="0" name=""/>
        <dsp:cNvSpPr/>
      </dsp:nvSpPr>
      <dsp:spPr>
        <a:xfrm rot="16200000">
          <a:off x="5617059" y="1219251"/>
          <a:ext cx="4027289" cy="1588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858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Does the outcome make a difference?</a:t>
          </a:r>
        </a:p>
      </dsp:txBody>
      <dsp:txXfrm rot="5400000">
        <a:off x="6836310" y="805458"/>
        <a:ext cx="1588786" cy="24163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75A0F-7657-5242-B8EC-ED1297D4E528}">
      <dsp:nvSpPr>
        <dsp:cNvPr id="0" name=""/>
        <dsp:cNvSpPr/>
      </dsp:nvSpPr>
      <dsp:spPr>
        <a:xfrm>
          <a:off x="0" y="38967"/>
          <a:ext cx="4721119" cy="814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Human Factors design to reduce error</a:t>
          </a:r>
        </a:p>
      </dsp:txBody>
      <dsp:txXfrm>
        <a:off x="39752" y="78719"/>
        <a:ext cx="4641615" cy="734815"/>
      </dsp:txXfrm>
    </dsp:sp>
    <dsp:sp modelId="{52987DF2-3AD2-1746-BFF4-B5C2A1DD8962}">
      <dsp:nvSpPr>
        <dsp:cNvPr id="0" name=""/>
        <dsp:cNvSpPr/>
      </dsp:nvSpPr>
      <dsp:spPr>
        <a:xfrm>
          <a:off x="0" y="922407"/>
          <a:ext cx="4721119" cy="814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Barriers to prevent failure</a:t>
          </a:r>
        </a:p>
      </dsp:txBody>
      <dsp:txXfrm>
        <a:off x="39752" y="962159"/>
        <a:ext cx="4641615" cy="734815"/>
      </dsp:txXfrm>
    </dsp:sp>
    <dsp:sp modelId="{DC62776C-EE6D-EA42-8F26-F64126309819}">
      <dsp:nvSpPr>
        <dsp:cNvPr id="0" name=""/>
        <dsp:cNvSpPr/>
      </dsp:nvSpPr>
      <dsp:spPr>
        <a:xfrm>
          <a:off x="0" y="1805847"/>
          <a:ext cx="4721119" cy="814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Capture failures before becoming critical</a:t>
          </a:r>
        </a:p>
      </dsp:txBody>
      <dsp:txXfrm>
        <a:off x="39752" y="1845599"/>
        <a:ext cx="4641615" cy="734815"/>
      </dsp:txXfrm>
    </dsp:sp>
    <dsp:sp modelId="{A4745281-10C7-694A-9BFD-9622A56FD2F9}">
      <dsp:nvSpPr>
        <dsp:cNvPr id="0" name=""/>
        <dsp:cNvSpPr/>
      </dsp:nvSpPr>
      <dsp:spPr>
        <a:xfrm>
          <a:off x="0" y="2689287"/>
          <a:ext cx="4721119" cy="814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Redundancy to limit effects of failure</a:t>
          </a:r>
        </a:p>
      </dsp:txBody>
      <dsp:txXfrm>
        <a:off x="39752" y="2729039"/>
        <a:ext cx="4641615" cy="734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2E721-21DB-634F-BA13-897199037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DD810-FB73-784E-9C55-F163E2C06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9B588-FEF2-564D-923A-5A620350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DC82D-FF18-3F49-A5A7-767492BB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67E04-E248-9C42-A6C8-2A398A49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0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146A4-D377-C042-B60D-84F63657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855DD-6BC4-0C41-958E-75711B288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ACD4B-A52D-9346-8928-138121E3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D0511-7FF3-5C4C-8002-4A480E127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2544B-2321-6345-BA9E-6F440C531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8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9A98F7-635A-9845-9510-95A865185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1B6615-92BE-0542-8C37-A64695831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81D1C-D3DA-4649-9F22-570A2215B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7BB0D-680C-8647-BD37-8DF4EEEF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9BEF6-C54D-FC4B-8D32-7A1205AD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77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79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04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23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07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2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64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2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3F86-64E5-DD49-A57D-E0E66214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C70E9-26A0-CB4F-93B5-35367F919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D9DB7-7BFB-1D45-AA21-D8810B83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F88DC-0089-554A-A0D9-CA23EF84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C3DCE-9E7C-124C-9169-56E57DB4C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7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86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72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6"/>
          <p:cNvGrpSpPr/>
          <p:nvPr/>
        </p:nvGrpSpPr>
        <p:grpSpPr>
          <a:xfrm>
            <a:off x="0" y="0"/>
            <a:ext cx="12192001" cy="6858000"/>
            <a:chOff x="0" y="0"/>
            <a:chExt cx="12192000" cy="6858000"/>
          </a:xfrm>
        </p:grpSpPr>
        <p:sp>
          <p:nvSpPr>
            <p:cNvPr id="12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154954" y="2099733"/>
            <a:ext cx="8825660" cy="267764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4954" y="4777380"/>
            <a:ext cx="8825660" cy="86142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all">
                <a:solidFill>
                  <a:srgbClr val="EF53A5"/>
                </a:solidFill>
              </a:defRPr>
            </a:lvl1pPr>
            <a:lvl2pPr marL="0" indent="457200">
              <a:buClrTx/>
              <a:buSzTx/>
              <a:buNone/>
              <a:defRPr cap="all">
                <a:solidFill>
                  <a:srgbClr val="EF53A5"/>
                </a:solidFill>
              </a:defRPr>
            </a:lvl2pPr>
            <a:lvl3pPr marL="0" indent="914400">
              <a:buClrTx/>
              <a:buSzTx/>
              <a:buNone/>
              <a:defRPr cap="all">
                <a:solidFill>
                  <a:srgbClr val="EF53A5"/>
                </a:solidFill>
              </a:defRPr>
            </a:lvl3pPr>
            <a:lvl4pPr marL="0" indent="1371600">
              <a:buClrTx/>
              <a:buSzTx/>
              <a:buNone/>
              <a:defRPr cap="all">
                <a:solidFill>
                  <a:srgbClr val="EF53A5"/>
                </a:solidFill>
              </a:defRPr>
            </a:lvl4pPr>
            <a:lvl5pPr marL="0" indent="1828800">
              <a:buClrTx/>
              <a:buSzTx/>
              <a:buNone/>
              <a:defRPr cap="all">
                <a:solidFill>
                  <a:srgbClr val="EF53A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Rectangle 1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77423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7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25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Oval 12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Oval 14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Oval 17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Oval 15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Oval 16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Freeform 5"/>
            <p:cNvSpPr/>
            <p:nvPr/>
          </p:nvSpPr>
          <p:spPr>
            <a:xfrm rot="21010067">
              <a:off x="8490951" y="179751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" name="Freeform 5"/>
            <p:cNvSpPr/>
            <p:nvPr/>
          </p:nvSpPr>
          <p:spPr>
            <a:xfrm>
              <a:off x="459506" y="1866405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5" name="Rectangle 2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1154954" y="973667"/>
            <a:ext cx="8761414" cy="706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91586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7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45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6" name="Oval 16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7" name="Oval 17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" name="Oval 18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9" name="Oval 19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Oval 20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1" name="Rectangle 9"/>
            <p:cNvSpPr/>
            <p:nvPr/>
          </p:nvSpPr>
          <p:spPr>
            <a:xfrm>
              <a:off x="7289800" y="402164"/>
              <a:ext cx="4478865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2" name="Freeform 5"/>
            <p:cNvSpPr/>
            <p:nvPr/>
          </p:nvSpPr>
          <p:spPr>
            <a:xfrm rot="16200000">
              <a:off x="3787244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3" name="Freeform 5"/>
            <p:cNvSpPr/>
            <p:nvPr/>
          </p:nvSpPr>
          <p:spPr>
            <a:xfrm rot="15922489">
              <a:off x="4698353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154954" y="2677645"/>
            <a:ext cx="4351026" cy="2283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95558" y="2677643"/>
            <a:ext cx="3757547" cy="2283825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2000" cap="all">
                <a:solidFill>
                  <a:srgbClr val="EF53A5"/>
                </a:solidFill>
              </a:defRPr>
            </a:lvl1pPr>
            <a:lvl2pPr marL="0" indent="457200">
              <a:buClrTx/>
              <a:buSzTx/>
              <a:buNone/>
              <a:defRPr sz="2000" cap="all">
                <a:solidFill>
                  <a:srgbClr val="EF53A5"/>
                </a:solidFill>
              </a:defRPr>
            </a:lvl2pPr>
            <a:lvl3pPr marL="0" indent="914400">
              <a:buClrTx/>
              <a:buSzTx/>
              <a:buNone/>
              <a:defRPr sz="2000" cap="all">
                <a:solidFill>
                  <a:srgbClr val="EF53A5"/>
                </a:solidFill>
              </a:defRPr>
            </a:lvl3pPr>
            <a:lvl4pPr marL="0" indent="1371600">
              <a:buClrTx/>
              <a:buSzTx/>
              <a:buNone/>
              <a:defRPr sz="2000" cap="all">
                <a:solidFill>
                  <a:srgbClr val="EF53A5"/>
                </a:solidFill>
              </a:defRPr>
            </a:lvl4pPr>
            <a:lvl5pPr marL="0" indent="1828800">
              <a:buClrTx/>
              <a:buSzTx/>
              <a:buNone/>
              <a:defRPr sz="2000" cap="all">
                <a:solidFill>
                  <a:srgbClr val="EF53A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Rectangle 15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47410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66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" name="Oval 12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" name="Oval 14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" name="Oval 17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" name="Oval 15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" name="Oval 16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2" name="Freeform 5"/>
            <p:cNvSpPr/>
            <p:nvPr/>
          </p:nvSpPr>
          <p:spPr>
            <a:xfrm rot="21010067">
              <a:off x="8490951" y="179751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" name="Freeform 5"/>
            <p:cNvSpPr/>
            <p:nvPr/>
          </p:nvSpPr>
          <p:spPr>
            <a:xfrm>
              <a:off x="459506" y="1866405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6" name="Rectangle 2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1154954" y="973667"/>
            <a:ext cx="8761414" cy="706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4954" y="2603500"/>
            <a:ext cx="4825159" cy="341630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481062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7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86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" name="Oval 12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" name="Oval 14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" name="Oval 17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" name="Oval 15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" name="Oval 16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" name="Freeform 5"/>
            <p:cNvSpPr/>
            <p:nvPr/>
          </p:nvSpPr>
          <p:spPr>
            <a:xfrm rot="21010067">
              <a:off x="8490951" y="179751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3" name="Freeform 5"/>
            <p:cNvSpPr/>
            <p:nvPr/>
          </p:nvSpPr>
          <p:spPr>
            <a:xfrm>
              <a:off x="459506" y="1866405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4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6" name="Rectangle 2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xfrm>
            <a:off x="1154954" y="973667"/>
            <a:ext cx="8761414" cy="706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4954" y="2603500"/>
            <a:ext cx="4825158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08712" y="2603500"/>
            <a:ext cx="4825160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462650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7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10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Oval 12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" name="Oval 14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Oval 17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Oval 15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" name="Oval 16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Freeform 5"/>
            <p:cNvSpPr/>
            <p:nvPr/>
          </p:nvSpPr>
          <p:spPr>
            <a:xfrm rot="21010067">
              <a:off x="8490951" y="179751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Freeform 5"/>
            <p:cNvSpPr/>
            <p:nvPr/>
          </p:nvSpPr>
          <p:spPr>
            <a:xfrm>
              <a:off x="459506" y="1866405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5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7" name="Rectangle 2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1154954" y="973667"/>
            <a:ext cx="8761414" cy="706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180477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59788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C67C7-2DEB-1147-9C59-57855199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46C5C-E20C-D34D-9B5A-A0EA6D708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AC1A6-3EA4-D14F-B044-7EE51FAA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4BD4F-094A-C046-B2BC-750DADF5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B79FC-9543-B94F-A454-38E5DE6D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64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8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133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4" name="Oval 16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Oval 18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6" name="Oval 19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7" name="Oval 20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Oval 21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9" name="Rectangle 10"/>
            <p:cNvSpPr/>
            <p:nvPr/>
          </p:nvSpPr>
          <p:spPr>
            <a:xfrm>
              <a:off x="5713412" y="402164"/>
              <a:ext cx="6055253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0" name="Freeform 5"/>
            <p:cNvSpPr/>
            <p:nvPr/>
          </p:nvSpPr>
          <p:spPr>
            <a:xfrm rot="15922489">
              <a:off x="3140486" y="1826076"/>
              <a:ext cx="3299407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1" name="Freeform 5"/>
            <p:cNvSpPr/>
            <p:nvPr/>
          </p:nvSpPr>
          <p:spPr>
            <a:xfrm rot="16200000">
              <a:off x="2229376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2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81145" y="1447800"/>
            <a:ext cx="5190068" cy="457200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4954" y="3129279"/>
            <a:ext cx="2793159" cy="28956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>
                <a:solidFill>
                  <a:srgbClr val="EF53A5"/>
                </a:solidFill>
              </a:defRPr>
            </a:pPr>
            <a:endParaRPr/>
          </a:p>
        </p:txBody>
      </p:sp>
      <p:sp>
        <p:nvSpPr>
          <p:cNvPr id="147" name="Rectangle 15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566436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8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155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6" name="Oval 16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7" name="Oval 17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8" name="Oval 18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9" name="Oval 19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0" name="Oval 20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1" name="Rectangle 10"/>
            <p:cNvSpPr/>
            <p:nvPr/>
          </p:nvSpPr>
          <p:spPr>
            <a:xfrm>
              <a:off x="6172200" y="402164"/>
              <a:ext cx="5596465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2" name="Freeform 5"/>
            <p:cNvSpPr/>
            <p:nvPr/>
          </p:nvSpPr>
          <p:spPr>
            <a:xfrm rot="15922489">
              <a:off x="4203595" y="1826076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3" name="Freeform 5"/>
            <p:cNvSpPr/>
            <p:nvPr/>
          </p:nvSpPr>
          <p:spPr>
            <a:xfrm rot="16200000">
              <a:off x="3295431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4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1154954" y="1693333"/>
            <a:ext cx="3865135" cy="173566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6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47870" y="1143000"/>
            <a:ext cx="3227194" cy="4572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4954" y="3657600"/>
            <a:ext cx="3859213" cy="13716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EF53A5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EF53A5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EF53A5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EF53A5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EF53A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Rectangle 15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700582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7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17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8" name="Oval 12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9" name="Oval 14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0" name="Oval 17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1" name="Oval 15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2" name="Oval 16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3" name="Freeform 5"/>
            <p:cNvSpPr/>
            <p:nvPr/>
          </p:nvSpPr>
          <p:spPr>
            <a:xfrm rot="21010067">
              <a:off x="8490951" y="179751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Freeform 5"/>
            <p:cNvSpPr/>
            <p:nvPr/>
          </p:nvSpPr>
          <p:spPr>
            <a:xfrm>
              <a:off x="459506" y="1866405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5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7" name="Rectangle 2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grpSp>
        <p:nvGrpSpPr>
          <p:cNvPr id="197" name="Group 8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188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9" name="Oval 16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0" name="Oval 17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1" name="Oval 18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2" name="Oval 19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3" name="Oval 20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4" name="Freeform 5"/>
            <p:cNvSpPr/>
            <p:nvPr/>
          </p:nvSpPr>
          <p:spPr>
            <a:xfrm rot="10371525">
              <a:off x="263766" y="4438251"/>
              <a:ext cx="3299408" cy="4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5" name="Freeform 5"/>
            <p:cNvSpPr/>
            <p:nvPr/>
          </p:nvSpPr>
          <p:spPr>
            <a:xfrm rot="10800000">
              <a:off x="459506" y="321129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6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1154954" y="4969926"/>
            <a:ext cx="8825659" cy="56673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9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154954" y="685800"/>
            <a:ext cx="8825659" cy="3429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4954" y="5536665"/>
            <a:ext cx="8825659" cy="49371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>
                <a:solidFill>
                  <a:srgbClr val="EF53A5"/>
                </a:solidFill>
              </a:defRPr>
            </a:lvl1pPr>
            <a:lvl2pPr marL="0" indent="457200">
              <a:buClrTx/>
              <a:buSzTx/>
              <a:buNone/>
              <a:defRPr sz="1200">
                <a:solidFill>
                  <a:srgbClr val="EF53A5"/>
                </a:solidFill>
              </a:defRPr>
            </a:lvl2pPr>
            <a:lvl3pPr marL="0" indent="914400">
              <a:buClrTx/>
              <a:buSzTx/>
              <a:buNone/>
              <a:defRPr sz="1200">
                <a:solidFill>
                  <a:srgbClr val="EF53A5"/>
                </a:solidFill>
              </a:defRPr>
            </a:lvl3pPr>
            <a:lvl4pPr marL="0" indent="1371600">
              <a:buClrTx/>
              <a:buSzTx/>
              <a:buNone/>
              <a:defRPr sz="1200">
                <a:solidFill>
                  <a:srgbClr val="EF53A5"/>
                </a:solidFill>
              </a:defRPr>
            </a:lvl4pPr>
            <a:lvl5pPr marL="0" indent="1828800">
              <a:buClrTx/>
              <a:buSzTx/>
              <a:buNone/>
              <a:defRPr sz="1200">
                <a:solidFill>
                  <a:srgbClr val="EF53A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Rectangle 15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63465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 6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209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0" name="Oval 13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1" name="Oval 14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2" name="Oval 15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3" name="Oval 17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4" name="Oval 18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5" name="Freeform 5"/>
            <p:cNvSpPr/>
            <p:nvPr/>
          </p:nvSpPr>
          <p:spPr>
            <a:xfrm rot="21010067">
              <a:off x="8490951" y="2714874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6" name="Freeform 5"/>
            <p:cNvSpPr/>
            <p:nvPr/>
          </p:nvSpPr>
          <p:spPr>
            <a:xfrm>
              <a:off x="455612" y="2801318"/>
              <a:ext cx="11277601" cy="360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597"/>
                  </a:lnTo>
                  <a:lnTo>
                    <a:pt x="21600" y="21600"/>
                  </a:lnTo>
                  <a:lnTo>
                    <a:pt x="21600" y="11"/>
                  </a:lnTo>
                  <a:lnTo>
                    <a:pt x="21110" y="247"/>
                  </a:lnTo>
                  <a:lnTo>
                    <a:pt x="20622" y="476"/>
                  </a:lnTo>
                  <a:lnTo>
                    <a:pt x="20131" y="696"/>
                  </a:lnTo>
                  <a:lnTo>
                    <a:pt x="19639" y="886"/>
                  </a:lnTo>
                  <a:lnTo>
                    <a:pt x="19148" y="1076"/>
                  </a:lnTo>
                  <a:lnTo>
                    <a:pt x="18656" y="1256"/>
                  </a:lnTo>
                  <a:lnTo>
                    <a:pt x="18170" y="1408"/>
                  </a:lnTo>
                  <a:lnTo>
                    <a:pt x="17677" y="1552"/>
                  </a:lnTo>
                  <a:lnTo>
                    <a:pt x="17187" y="1685"/>
                  </a:lnTo>
                  <a:lnTo>
                    <a:pt x="16705" y="1800"/>
                  </a:lnTo>
                  <a:lnTo>
                    <a:pt x="16217" y="1914"/>
                  </a:lnTo>
                  <a:lnTo>
                    <a:pt x="15736" y="2009"/>
                  </a:lnTo>
                  <a:lnTo>
                    <a:pt x="15254" y="2085"/>
                  </a:lnTo>
                  <a:lnTo>
                    <a:pt x="14774" y="2161"/>
                  </a:lnTo>
                  <a:lnTo>
                    <a:pt x="14299" y="2226"/>
                  </a:lnTo>
                  <a:lnTo>
                    <a:pt x="13828" y="2275"/>
                  </a:lnTo>
                  <a:lnTo>
                    <a:pt x="13357" y="2313"/>
                  </a:lnTo>
                  <a:lnTo>
                    <a:pt x="12891" y="2351"/>
                  </a:lnTo>
                  <a:lnTo>
                    <a:pt x="11971" y="2389"/>
                  </a:lnTo>
                  <a:lnTo>
                    <a:pt x="11517" y="2398"/>
                  </a:lnTo>
                  <a:lnTo>
                    <a:pt x="11068" y="2389"/>
                  </a:lnTo>
                  <a:lnTo>
                    <a:pt x="10623" y="2389"/>
                  </a:lnTo>
                  <a:lnTo>
                    <a:pt x="10182" y="2370"/>
                  </a:lnTo>
                  <a:lnTo>
                    <a:pt x="9750" y="2340"/>
                  </a:lnTo>
                  <a:lnTo>
                    <a:pt x="9323" y="2313"/>
                  </a:lnTo>
                  <a:lnTo>
                    <a:pt x="8904" y="2283"/>
                  </a:lnTo>
                  <a:lnTo>
                    <a:pt x="8487" y="2237"/>
                  </a:lnTo>
                  <a:lnTo>
                    <a:pt x="8076" y="2188"/>
                  </a:lnTo>
                  <a:lnTo>
                    <a:pt x="7674" y="2142"/>
                  </a:lnTo>
                  <a:lnTo>
                    <a:pt x="6890" y="2017"/>
                  </a:lnTo>
                  <a:lnTo>
                    <a:pt x="6139" y="1884"/>
                  </a:lnTo>
                  <a:lnTo>
                    <a:pt x="5417" y="1742"/>
                  </a:lnTo>
                  <a:lnTo>
                    <a:pt x="4735" y="1590"/>
                  </a:lnTo>
                  <a:lnTo>
                    <a:pt x="4082" y="1427"/>
                  </a:lnTo>
                  <a:lnTo>
                    <a:pt x="3478" y="1256"/>
                  </a:lnTo>
                  <a:lnTo>
                    <a:pt x="2910" y="1085"/>
                  </a:lnTo>
                  <a:lnTo>
                    <a:pt x="2387" y="913"/>
                  </a:lnTo>
                  <a:lnTo>
                    <a:pt x="1907" y="753"/>
                  </a:lnTo>
                  <a:lnTo>
                    <a:pt x="1482" y="601"/>
                  </a:lnTo>
                  <a:lnTo>
                    <a:pt x="1097" y="457"/>
                  </a:lnTo>
                  <a:lnTo>
                    <a:pt x="773" y="334"/>
                  </a:lnTo>
                  <a:lnTo>
                    <a:pt x="501" y="220"/>
                  </a:lnTo>
                  <a:lnTo>
                    <a:pt x="127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7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1148797" y="1063416"/>
            <a:ext cx="8831817" cy="13729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2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Rectangle 12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29713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 2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229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0" name="Oval 19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1" name="Oval 21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2" name="Oval 22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3" name="Oval 23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4" name="Oval 24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5" name="Freeform 5"/>
            <p:cNvSpPr/>
            <p:nvPr/>
          </p:nvSpPr>
          <p:spPr>
            <a:xfrm rot="21010067">
              <a:off x="8490951" y="418511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6" name="Freeform 5"/>
            <p:cNvSpPr/>
            <p:nvPr/>
          </p:nvSpPr>
          <p:spPr>
            <a:xfrm>
              <a:off x="455612" y="4241801"/>
              <a:ext cx="11277601" cy="233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6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7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39" name="TextBox 15"/>
          <p:cNvSpPr txBox="1"/>
          <p:nvPr/>
        </p:nvSpPr>
        <p:spPr>
          <a:xfrm>
            <a:off x="881565" y="607335"/>
            <a:ext cx="801913" cy="1448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9600">
                <a:solidFill>
                  <a:srgbClr val="EF53A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240" name="TextBox 12"/>
          <p:cNvSpPr txBox="1"/>
          <p:nvPr/>
        </p:nvSpPr>
        <p:spPr>
          <a:xfrm>
            <a:off x="9884457" y="2613786"/>
            <a:ext cx="652764" cy="1448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9600">
                <a:solidFill>
                  <a:srgbClr val="EF53A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1581877" y="982134"/>
            <a:ext cx="8453907" cy="26966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45944" y="3678766"/>
            <a:ext cx="7731220" cy="34217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 cap="small">
                <a:solidFill>
                  <a:srgbClr val="EF53A5"/>
                </a:solidFill>
              </a:defRPr>
            </a:lvl1pPr>
            <a:lvl2pPr marL="0" indent="457200">
              <a:buClrTx/>
              <a:buSzTx/>
              <a:buNone/>
              <a:defRPr sz="1400" cap="small">
                <a:solidFill>
                  <a:srgbClr val="EF53A5"/>
                </a:solidFill>
              </a:defRPr>
            </a:lvl2pPr>
            <a:lvl3pPr marL="0" indent="914400">
              <a:buClrTx/>
              <a:buSzTx/>
              <a:buNone/>
              <a:defRPr sz="1400" cap="small">
                <a:solidFill>
                  <a:srgbClr val="EF53A5"/>
                </a:solidFill>
              </a:defRPr>
            </a:lvl3pPr>
            <a:lvl4pPr marL="0" indent="1371600">
              <a:buClrTx/>
              <a:buSzTx/>
              <a:buNone/>
              <a:defRPr sz="1400" cap="small">
                <a:solidFill>
                  <a:srgbClr val="EF53A5"/>
                </a:solidFill>
              </a:defRPr>
            </a:lvl4pPr>
            <a:lvl5pPr marL="0" indent="1828800">
              <a:buClrTx/>
              <a:buSzTx/>
              <a:buNone/>
              <a:defRPr sz="1400" cap="small">
                <a:solidFill>
                  <a:srgbClr val="EF53A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4954" y="5029198"/>
            <a:ext cx="9244897" cy="997858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244" name="Rectangle 18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4574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 8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252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" name="Oval 14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" name="Oval 15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" name="Oval 16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Oval 17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" name="Oval 18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" name="Freeform 5"/>
            <p:cNvSpPr/>
            <p:nvPr/>
          </p:nvSpPr>
          <p:spPr>
            <a:xfrm rot="21010067">
              <a:off x="8490951" y="4193583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" name="Freeform 5"/>
            <p:cNvSpPr/>
            <p:nvPr/>
          </p:nvSpPr>
          <p:spPr>
            <a:xfrm>
              <a:off x="455612" y="4241801"/>
              <a:ext cx="11277601" cy="233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6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62" name="Title Text"/>
          <p:cNvSpPr txBox="1">
            <a:spLocks noGrp="1"/>
          </p:cNvSpPr>
          <p:nvPr>
            <p:ph type="title"/>
          </p:nvPr>
        </p:nvSpPr>
        <p:spPr>
          <a:xfrm>
            <a:off x="1154954" y="2370666"/>
            <a:ext cx="8825660" cy="182251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2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4954" y="5024966"/>
            <a:ext cx="882565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EF53A5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EF53A5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EF53A5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EF53A5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EF53A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" name="Rectangle 1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8802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roup 7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272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3" name="Oval 12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Oval 14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Oval 17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6" name="Oval 15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7" name="Oval 16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8" name="Freeform 5"/>
            <p:cNvSpPr/>
            <p:nvPr/>
          </p:nvSpPr>
          <p:spPr>
            <a:xfrm rot="21010067">
              <a:off x="8490951" y="179751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9" name="Freeform 5"/>
            <p:cNvSpPr/>
            <p:nvPr/>
          </p:nvSpPr>
          <p:spPr>
            <a:xfrm>
              <a:off x="459506" y="1866405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82" name="Rectangle 2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xfrm>
            <a:off x="1154954" y="973667"/>
            <a:ext cx="8825659" cy="706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4954" y="2603501"/>
            <a:ext cx="3141879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rgbClr val="EF53A5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EF53A5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EF53A5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EF53A5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EF53A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4952" y="3179764"/>
            <a:ext cx="3141880" cy="2847294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28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12721" y="2603500"/>
            <a:ext cx="3147010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EF53A5"/>
                </a:solidFill>
              </a:defRPr>
            </a:pPr>
            <a:endParaRPr/>
          </a:p>
        </p:txBody>
      </p:sp>
      <p:sp>
        <p:nvSpPr>
          <p:cNvPr id="28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12721" y="3179763"/>
            <a:ext cx="3147010" cy="2847294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28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888134" y="2603500"/>
            <a:ext cx="3145731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EF53A5"/>
                </a:solidFill>
              </a:defRPr>
            </a:pPr>
            <a:endParaRPr/>
          </a:p>
        </p:txBody>
      </p:sp>
      <p:sp>
        <p:nvSpPr>
          <p:cNvPr id="28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888329" y="3179761"/>
            <a:ext cx="3145537" cy="2847294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290" name="Straight Connector 16"/>
          <p:cNvSpPr/>
          <p:nvPr/>
        </p:nvSpPr>
        <p:spPr>
          <a:xfrm flipH="1">
            <a:off x="4403971" y="2569632"/>
            <a:ext cx="1" cy="3492499"/>
          </a:xfrm>
          <a:prstGeom prst="line">
            <a:avLst/>
          </a:prstGeom>
          <a:ln w="12700" cap="rnd">
            <a:solidFill>
              <a:schemeClr val="accent1">
                <a:alpha val="4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1" name="Straight Connector 17"/>
          <p:cNvSpPr/>
          <p:nvPr/>
        </p:nvSpPr>
        <p:spPr>
          <a:xfrm>
            <a:off x="7772400" y="2569632"/>
            <a:ext cx="1" cy="3492499"/>
          </a:xfrm>
          <a:prstGeom prst="line">
            <a:avLst/>
          </a:prstGeom>
          <a:ln w="12700" cap="rnd">
            <a:solidFill>
              <a:schemeClr val="accent1">
                <a:alpha val="4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22159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roup 7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299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0" name="Oval 12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Oval 14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2" name="Oval 17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3" name="Oval 15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4" name="Oval 16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5" name="Freeform 5"/>
            <p:cNvSpPr/>
            <p:nvPr/>
          </p:nvSpPr>
          <p:spPr>
            <a:xfrm rot="21010067">
              <a:off x="8490951" y="179751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6" name="Freeform 5"/>
            <p:cNvSpPr/>
            <p:nvPr/>
          </p:nvSpPr>
          <p:spPr>
            <a:xfrm>
              <a:off x="459506" y="1866405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7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09" name="Rectangle 2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xfrm>
            <a:off x="1154954" y="973667"/>
            <a:ext cx="8825659" cy="706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4954" y="4532843"/>
            <a:ext cx="3050439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rgbClr val="EF53A5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EF53A5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EF53A5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EF53A5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EF53A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34552" y="2603500"/>
            <a:ext cx="2691244" cy="1591511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154954" y="5109105"/>
            <a:ext cx="3050439" cy="917953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3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68864" y="4532843"/>
            <a:ext cx="3050439" cy="576264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EF53A5"/>
                </a:solidFill>
              </a:defRPr>
            </a:pPr>
            <a:endParaRPr/>
          </a:p>
        </p:txBody>
      </p:sp>
      <p:sp>
        <p:nvSpPr>
          <p:cNvPr id="3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48462" y="2603500"/>
            <a:ext cx="2691244" cy="1591511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570171" y="5109104"/>
            <a:ext cx="3050439" cy="917953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31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982774" y="4532845"/>
            <a:ext cx="3051096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EF53A5"/>
                </a:solidFill>
              </a:defRPr>
            </a:pPr>
            <a:endParaRPr/>
          </a:p>
        </p:txBody>
      </p:sp>
      <p:sp>
        <p:nvSpPr>
          <p:cNvPr id="3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163031" y="2603500"/>
            <a:ext cx="2691243" cy="1591511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7982774" y="5109104"/>
            <a:ext cx="3051097" cy="917953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320" name="Straight Connector 42"/>
          <p:cNvSpPr/>
          <p:nvPr/>
        </p:nvSpPr>
        <p:spPr>
          <a:xfrm flipH="1">
            <a:off x="4405831" y="2569632"/>
            <a:ext cx="1" cy="3492499"/>
          </a:xfrm>
          <a:prstGeom prst="line">
            <a:avLst/>
          </a:prstGeom>
          <a:ln w="12700" cap="rnd">
            <a:solidFill>
              <a:schemeClr val="accent1">
                <a:alpha val="4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1" name="Straight Connector 43"/>
          <p:cNvSpPr/>
          <p:nvPr/>
        </p:nvSpPr>
        <p:spPr>
          <a:xfrm>
            <a:off x="7797802" y="2569632"/>
            <a:ext cx="1" cy="3492499"/>
          </a:xfrm>
          <a:prstGeom prst="line">
            <a:avLst/>
          </a:prstGeom>
          <a:ln w="12700" cap="rnd">
            <a:solidFill>
              <a:schemeClr val="accent1">
                <a:alpha val="4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17728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roup 7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329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0" name="Oval 12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1" name="Oval 14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2" name="Oval 17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3" name="Oval 15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4" name="Oval 16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5" name="Freeform 5"/>
            <p:cNvSpPr/>
            <p:nvPr/>
          </p:nvSpPr>
          <p:spPr>
            <a:xfrm rot="21010067">
              <a:off x="8490951" y="179751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6" name="Freeform 5"/>
            <p:cNvSpPr/>
            <p:nvPr/>
          </p:nvSpPr>
          <p:spPr>
            <a:xfrm>
              <a:off x="459506" y="1866405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7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39" name="Rectangle 20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40" name="Title Text"/>
          <p:cNvSpPr txBox="1">
            <a:spLocks noGrp="1"/>
          </p:cNvSpPr>
          <p:nvPr>
            <p:ph type="title"/>
          </p:nvPr>
        </p:nvSpPr>
        <p:spPr>
          <a:xfrm>
            <a:off x="1154954" y="973667"/>
            <a:ext cx="8825659" cy="706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43448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roup 8"/>
          <p:cNvGrpSpPr/>
          <p:nvPr/>
        </p:nvGrpSpPr>
        <p:grpSpPr>
          <a:xfrm>
            <a:off x="-1" y="0"/>
            <a:ext cx="12192002" cy="6858000"/>
            <a:chOff x="0" y="0"/>
            <a:chExt cx="12192001" cy="6858000"/>
          </a:xfrm>
        </p:grpSpPr>
        <p:sp>
          <p:nvSpPr>
            <p:cNvPr id="349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0" name="Oval 14"/>
            <p:cNvSpPr/>
            <p:nvPr/>
          </p:nvSpPr>
          <p:spPr>
            <a:xfrm>
              <a:off x="-1" y="2667000"/>
              <a:ext cx="4191001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1" name="Oval 15"/>
            <p:cNvSpPr/>
            <p:nvPr/>
          </p:nvSpPr>
          <p:spPr>
            <a:xfrm>
              <a:off x="-1" y="2895600"/>
              <a:ext cx="2362201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2" name="Oval 17"/>
            <p:cNvSpPr/>
            <p:nvPr/>
          </p:nvSpPr>
          <p:spPr>
            <a:xfrm>
              <a:off x="8609011" y="5867400"/>
              <a:ext cx="990601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3" name="Oval 18"/>
            <p:cNvSpPr/>
            <p:nvPr/>
          </p:nvSpPr>
          <p:spPr>
            <a:xfrm>
              <a:off x="8609011" y="1676400"/>
              <a:ext cx="2819401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4" name="Oval 19"/>
            <p:cNvSpPr/>
            <p:nvPr/>
          </p:nvSpPr>
          <p:spPr>
            <a:xfrm>
              <a:off x="7999411" y="8463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5" name="Rectangle 6"/>
            <p:cNvSpPr/>
            <p:nvPr/>
          </p:nvSpPr>
          <p:spPr>
            <a:xfrm>
              <a:off x="414866" y="402164"/>
              <a:ext cx="6510867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6" name="Freeform 5"/>
            <p:cNvSpPr/>
            <p:nvPr/>
          </p:nvSpPr>
          <p:spPr>
            <a:xfrm rot="5101749">
              <a:off x="6294737" y="4577736"/>
              <a:ext cx="3299407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7" name="Freeform 5"/>
            <p:cNvSpPr/>
            <p:nvPr/>
          </p:nvSpPr>
          <p:spPr>
            <a:xfrm rot="5400000">
              <a:off x="4449231" y="2801721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8" name="Freeform 5"/>
            <p:cNvSpPr/>
            <p:nvPr/>
          </p:nvSpPr>
          <p:spPr>
            <a:xfrm>
              <a:off x="0" y="1587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60" name="Title Text"/>
          <p:cNvSpPr txBox="1">
            <a:spLocks noGrp="1"/>
          </p:cNvSpPr>
          <p:nvPr>
            <p:ph type="title"/>
          </p:nvPr>
        </p:nvSpPr>
        <p:spPr>
          <a:xfrm>
            <a:off x="8585234" y="1278467"/>
            <a:ext cx="1409966" cy="474859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54954" y="1278467"/>
            <a:ext cx="6256026" cy="474859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Rectangle 1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2627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DF4A-4459-264F-9B42-7507EE58F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CC3FE-7B9C-9B47-BDAA-416484AAB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CE639-67FC-B341-AA09-1FD3485D7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88A9F-A416-0641-B8F6-3B275D01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A73F7-24F7-DB4C-802D-9380DD9F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B5BAC-25FD-584B-8E5D-85D2D9AE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93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itle Text"/>
          <p:cNvSpPr txBox="1">
            <a:spLocks noGrp="1"/>
          </p:cNvSpPr>
          <p:nvPr>
            <p:ph type="title"/>
          </p:nvPr>
        </p:nvSpPr>
        <p:spPr>
          <a:xfrm>
            <a:off x="1981199" y="274638"/>
            <a:ext cx="8229601" cy="1143001"/>
          </a:xfrm>
          <a:prstGeom prst="rect">
            <a:avLst/>
          </a:prstGeom>
        </p:spPr>
        <p:txBody>
          <a:bodyPr lIns="60959" tIns="60959" rIns="60959" bIns="60959">
            <a:normAutofit/>
          </a:bodyPr>
          <a:lstStyle>
            <a:lvl1pPr algn="ctr" defTabSz="6858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199" y="1600201"/>
            <a:ext cx="8229601" cy="4525963"/>
          </a:xfrm>
          <a:prstGeom prst="rect">
            <a:avLst/>
          </a:prstGeom>
        </p:spPr>
        <p:txBody>
          <a:bodyPr lIns="60959" tIns="60959" rIns="60959" bIns="60959"/>
          <a:lstStyle>
            <a:lvl1pPr marL="257174" indent="-257174" defTabSz="685800">
              <a:spcBef>
                <a:spcPts val="500"/>
              </a:spcBef>
              <a:buClrTx/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514350" indent="-257175" defTabSz="685800">
              <a:spcBef>
                <a:spcPts val="500"/>
              </a:spcBef>
              <a:buClrTx/>
              <a:buSzPct val="100000"/>
              <a:buFont typeface="Arial"/>
              <a:buChar char="–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751743" indent="-237393" defTabSz="685800">
              <a:spcBef>
                <a:spcPts val="500"/>
              </a:spcBef>
              <a:buClrTx/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052080" indent="-280555" defTabSz="685800">
              <a:spcBef>
                <a:spcPts val="500"/>
              </a:spcBef>
              <a:buClrTx/>
              <a:buSzPct val="100000"/>
              <a:buFont typeface="Arial"/>
              <a:buChar char="–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309255" indent="-280555" defTabSz="685800">
              <a:spcBef>
                <a:spcPts val="500"/>
              </a:spcBef>
              <a:buClrTx/>
              <a:buSzPct val="100000"/>
              <a:buFont typeface="Arial"/>
              <a:buChar char="»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73190" y="6414453"/>
            <a:ext cx="237610" cy="248921"/>
          </a:xfrm>
          <a:prstGeom prst="rect">
            <a:avLst/>
          </a:prstGeom>
        </p:spPr>
        <p:txBody>
          <a:bodyPr lIns="60959" tIns="60959" rIns="60959" bIns="60959" anchor="ctr"/>
          <a:lstStyle>
            <a:lvl1pPr algn="r" defTabSz="1219200">
              <a:defRPr sz="8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705672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 Text"/>
          <p:cNvSpPr txBox="1">
            <a:spLocks noGrp="1"/>
          </p:cNvSpPr>
          <p:nvPr>
            <p:ph type="title"/>
          </p:nvPr>
        </p:nvSpPr>
        <p:spPr>
          <a:xfrm>
            <a:off x="1981199" y="274638"/>
            <a:ext cx="8229601" cy="1143001"/>
          </a:xfrm>
          <a:prstGeom prst="rect">
            <a:avLst/>
          </a:prstGeom>
        </p:spPr>
        <p:txBody>
          <a:bodyPr lIns="60959" tIns="60959" rIns="60959" bIns="60959">
            <a:normAutofit/>
          </a:bodyPr>
          <a:lstStyle>
            <a:lvl1pPr algn="ctr" defTabSz="6858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73190" y="6414453"/>
            <a:ext cx="237610" cy="248921"/>
          </a:xfrm>
          <a:prstGeom prst="rect">
            <a:avLst/>
          </a:prstGeom>
        </p:spPr>
        <p:txBody>
          <a:bodyPr lIns="60959" tIns="60959" rIns="60959" bIns="60959" anchor="ctr"/>
          <a:lstStyle>
            <a:lvl1pPr algn="r" defTabSz="1219200">
              <a:defRPr sz="8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453268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 Text"/>
          <p:cNvSpPr txBox="1">
            <a:spLocks noGrp="1"/>
          </p:cNvSpPr>
          <p:nvPr>
            <p:ph type="title"/>
          </p:nvPr>
        </p:nvSpPr>
        <p:spPr>
          <a:xfrm>
            <a:off x="2209799" y="2130426"/>
            <a:ext cx="7772401" cy="1470026"/>
          </a:xfrm>
          <a:prstGeom prst="rect">
            <a:avLst/>
          </a:prstGeom>
        </p:spPr>
        <p:txBody>
          <a:bodyPr lIns="60959" tIns="60959" rIns="60959" bIns="60959">
            <a:normAutofit/>
          </a:bodyPr>
          <a:lstStyle>
            <a:lvl1pPr algn="ctr" defTabSz="6858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lIns="60959" tIns="60959" rIns="60959" bIns="60959"/>
          <a:lstStyle>
            <a:lvl1pPr marL="0" indent="0" algn="ctr" defTabSz="685800">
              <a:spcBef>
                <a:spcPts val="500"/>
              </a:spcBef>
              <a:buClrTx/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257175" algn="ctr" defTabSz="685800">
              <a:spcBef>
                <a:spcPts val="500"/>
              </a:spcBef>
              <a:buClrTx/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514350" algn="ctr" defTabSz="685800">
              <a:spcBef>
                <a:spcPts val="500"/>
              </a:spcBef>
              <a:buClrTx/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771525" algn="ctr" defTabSz="685800">
              <a:spcBef>
                <a:spcPts val="500"/>
              </a:spcBef>
              <a:buClrTx/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028700" algn="ctr" defTabSz="685800">
              <a:spcBef>
                <a:spcPts val="500"/>
              </a:spcBef>
              <a:buClrTx/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73190" y="6414453"/>
            <a:ext cx="237610" cy="248921"/>
          </a:xfrm>
          <a:prstGeom prst="rect">
            <a:avLst/>
          </a:prstGeom>
        </p:spPr>
        <p:txBody>
          <a:bodyPr lIns="60959" tIns="60959" rIns="60959" bIns="60959" anchor="ctr"/>
          <a:lstStyle>
            <a:lvl1pPr algn="r" defTabSz="1219200">
              <a:defRPr sz="8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75154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F408-88B1-E44E-AFA1-D5E4832BB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3BF0-598B-294F-8A03-3D76C52E8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76C8F-894B-A643-AEC4-3941DA10F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5989F-92A5-294A-9399-0CDF7F8E8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2EA677-F15C-6942-8904-2C62E359E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805F43-0C37-564D-9817-233A1C9A2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A5757A-FC35-7942-A540-B731F50A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6CCA4-6370-6F45-A3C7-BE3AC423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7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4DB5E-3B45-9F45-BE8B-81ED79E1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BE949-DEA2-0F4C-940C-C3BFEBB7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FE640-A923-EA45-96EE-7B93D322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FA868-BBCF-254A-841B-A6964A67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0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D8D1BD-E943-1348-9B20-82676D9F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2CD43-D356-724C-BC41-B3CD9F7A8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3E41D-5D90-F24B-8F54-D9A481886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3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0D528-F8DA-6348-990B-30FECFFE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F3D2-FC4E-7A49-B169-A7D9F1D86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167C3-3644-E644-B157-80920ADC0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A48B5-C95B-264F-81FB-C13806BD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B3EDE-5FB5-774B-B390-2ECF2D52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B8612-7479-9C40-9444-4182F53A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8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A812-DB3F-A146-BBB5-EE142A779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B923A-5103-F948-923B-1B1D93ED3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F73DA-70EA-304E-87C0-71D92289F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4649F-D5DE-6A47-BC24-31D91CEE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4B68F-B555-3640-BC27-9433CFD2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5B20B-5187-794F-BF42-5279A59C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7FAB1C-F228-744E-8D41-F6729829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4D5C6-8C1E-3C45-B20F-DC7B9CF1F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FB6FF-1370-C64C-9E4C-94C2EE166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D079-4E96-E94A-8F4F-661EA167050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72E44-35A7-D342-9642-A02E702D8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3B01F-A3A8-ED4D-A538-A151A0EBF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58A46-E595-F649-A108-B63B7F511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3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2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522496" y="540176"/>
            <a:ext cx="498287" cy="5232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055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diagramLayout" Target="../diagrams/layout13.xml"/><Relationship Id="rId7" Type="http://schemas.openxmlformats.org/officeDocument/2006/relationships/image" Target="../media/image42.tif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4242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4DC4A-93DC-6440-9B05-32EAB6CC6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026" y="713195"/>
            <a:ext cx="9605948" cy="2318665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Motivating Clinical Staff to Change and Improve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E549D-1153-4244-A343-C6A5F1065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240" y="3031860"/>
            <a:ext cx="8937522" cy="105937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Perbinder Grewal</a:t>
            </a:r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EC8C60C6-FA1A-4703-9AAE-BCC2961AB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089" y="4805363"/>
            <a:ext cx="1179824" cy="11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3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EEDC-7165-944A-BE5F-84416E322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GB" sz="5000"/>
              <a:t>Three Levers to Unlock Internal Motivation</a:t>
            </a:r>
            <a:endParaRPr lang="en-US" sz="5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A661B-16DC-5149-87C0-7B514253D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/>
              <a:t>Bosses who provide support and encourage self-direction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/>
              <a:t>Rewards systems that affirm, not manipulate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/>
              <a:t>Minimize organizational politics and promote fairness</a:t>
            </a:r>
          </a:p>
          <a:p>
            <a:pPr marL="514350" indent="-514350">
              <a:buFont typeface="+mj-lt"/>
              <a:buAutoNum type="arabicPeriod"/>
            </a:pPr>
            <a:endParaRPr lang="en-GB" sz="2400"/>
          </a:p>
          <a:p>
            <a:pPr marL="514350" indent="-514350">
              <a:buFont typeface="+mj-lt"/>
              <a:buAutoNum type="arabicPeriod"/>
            </a:pPr>
            <a:endParaRPr lang="en-GB" sz="2400"/>
          </a:p>
          <a:p>
            <a:pPr marL="514350" indent="-514350">
              <a:buFont typeface="+mj-lt"/>
              <a:buAutoNum type="arabicPeriod"/>
            </a:pPr>
            <a:endParaRPr lang="en-GB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94297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0D4B-35B0-5347-BF8A-EC5A72F8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F2C31-C814-744C-952E-64F028D1F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F6EF53C-56FD-1A41-8577-96D0C78AB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92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12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FEE0-BAAB-C543-988D-E6BD9A01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B633C-C246-2B4F-8B03-EA33DFF6F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88482-11F6-C545-BD44-66D7E25AB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2984500"/>
            <a:ext cx="111506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59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Realistic Optimism">
            <a:extLst>
              <a:ext uri="{FF2B5EF4-FFF2-40B4-BE49-F238E27FC236}">
                <a16:creationId xmlns:a16="http://schemas.microsoft.com/office/drawing/2014/main" id="{295FB2BF-5A0A-864F-B0F5-F54C1BAF4C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" r="1" b="6573"/>
          <a:stretch/>
        </p:blipFill>
        <p:spPr bwMode="auto">
          <a:xfrm>
            <a:off x="583656" y="499236"/>
            <a:ext cx="11024687" cy="568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78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86C0-3753-9249-B3CC-62782CDC9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61B14-1ACF-724A-9781-3681F47BC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Pessimism realism optimism. Dangers and pitfalls of excessive pessimism and excessive optimism stock illustration">
            <a:extLst>
              <a:ext uri="{FF2B5EF4-FFF2-40B4-BE49-F238E27FC236}">
                <a16:creationId xmlns:a16="http://schemas.microsoft.com/office/drawing/2014/main" id="{91DADE52-1150-704A-872A-C9AE66DBB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0"/>
            <a:ext cx="8750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66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B7E6A-61A9-4F45-AEBA-9BC6C0FB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8B048-5835-4F4E-B8FE-1912EE6A8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Optimistic realist | Another dot in the blogosphere?">
            <a:extLst>
              <a:ext uri="{FF2B5EF4-FFF2-40B4-BE49-F238E27FC236}">
                <a16:creationId xmlns:a16="http://schemas.microsoft.com/office/drawing/2014/main" id="{00DAE92B-FD94-7A4F-8F7D-48C57E84C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02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0F146-A9D3-5745-8C8D-1718FBD0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your 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6F686-A2AC-C941-8673-BDCD267E0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Rules for hitting the target</a:t>
            </a:r>
          </a:p>
          <a:p>
            <a:pPr lvl="1"/>
            <a:r>
              <a:rPr lang="en-US" dirty="0"/>
              <a:t>Know what the target is</a:t>
            </a:r>
          </a:p>
          <a:p>
            <a:pPr lvl="1"/>
            <a:r>
              <a:rPr lang="en-US" dirty="0"/>
              <a:t>Describe it in detail</a:t>
            </a:r>
          </a:p>
          <a:p>
            <a:pPr lvl="1"/>
            <a:r>
              <a:rPr lang="en-US" dirty="0"/>
              <a:t>See, hear and feel it</a:t>
            </a:r>
          </a:p>
          <a:p>
            <a:pPr lvl="1"/>
            <a:r>
              <a:rPr lang="en-US" dirty="0"/>
              <a:t>Make sure it excites people</a:t>
            </a:r>
          </a:p>
          <a:p>
            <a:pPr lvl="1"/>
            <a:r>
              <a:rPr lang="en-US" dirty="0"/>
              <a:t>Know what we need to do</a:t>
            </a:r>
          </a:p>
          <a:p>
            <a:pPr lvl="1"/>
            <a:r>
              <a:rPr lang="en-US" dirty="0"/>
              <a:t>DO IT!</a:t>
            </a:r>
          </a:p>
        </p:txBody>
      </p:sp>
    </p:spTree>
    <p:extLst>
      <p:ext uri="{BB962C8B-B14F-4D97-AF65-F5344CB8AC3E}">
        <p14:creationId xmlns:p14="http://schemas.microsoft.com/office/powerpoint/2010/main" val="3152737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2765-F5C2-544C-A405-1ADF35AC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 Questions to stop procrastination/anxiety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62A68-326A-2242-969D-87A54716E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will it feel like when we achieve my goal?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are the reasons we am doing this?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Who am we doing it for?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stopping us right now?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 that the truth or just what we am telling ourselves?</a:t>
            </a:r>
          </a:p>
        </p:txBody>
      </p:sp>
    </p:spTree>
    <p:extLst>
      <p:ext uri="{BB962C8B-B14F-4D97-AF65-F5344CB8AC3E}">
        <p14:creationId xmlns:p14="http://schemas.microsoft.com/office/powerpoint/2010/main" val="819791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FAFB-5F46-0C4C-9A58-89750F3D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33349-0FB3-1344-BCCE-FC21559F3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What Is Resilience? Definition Of Resilience - Driven">
            <a:extLst>
              <a:ext uri="{FF2B5EF4-FFF2-40B4-BE49-F238E27FC236}">
                <a16:creationId xmlns:a16="http://schemas.microsoft.com/office/drawing/2014/main" id="{470F1ABD-0DC9-CC43-A2E0-F449ED32D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03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B0D7-DA48-1F41-B69F-205BD3B05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63DAE-369E-734A-AE3E-7D110A39B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0F67CC1-ABA8-A547-8552-6AAD5D1D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98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FE592-EBFA-094F-A648-BD612F6D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A093C4-3C22-438C-BF3A-4E880F5403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9667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ACBB-2ADC-6248-ACE5-E247269F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F6B74-CB49-2A41-B127-C17F83FB3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An introduction to resilience in educational settings - THE EDUCATION HUB">
            <a:extLst>
              <a:ext uri="{FF2B5EF4-FFF2-40B4-BE49-F238E27FC236}">
                <a16:creationId xmlns:a16="http://schemas.microsoft.com/office/drawing/2014/main" id="{6E6BD460-F628-D04F-893F-C45C9EFF4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0"/>
            <a:ext cx="9910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306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334B-3412-F64E-94C6-569026A4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57DF5-E0D8-6D48-A3F9-AD7DD968E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Resilience">
            <a:extLst>
              <a:ext uri="{FF2B5EF4-FFF2-40B4-BE49-F238E27FC236}">
                <a16:creationId xmlns:a16="http://schemas.microsoft.com/office/drawing/2014/main" id="{C8077885-5B15-1B48-A380-063F1FAF0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09650"/>
            <a:ext cx="56388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230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F5EBE-5548-E444-92F7-38E022AE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dirty="0"/>
              <a:t>Improvement Planning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580A12-0642-413A-A778-D02E5672E3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8532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0B977-0834-3A49-93FA-4D3388D3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dirty="0"/>
              <a:t>Improvement Planning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9BAD8D-7416-46A0-AEDB-8433193219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7138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6" name="Body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34" y="0"/>
            <a:ext cx="1108953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d Action Plan in response to a patient complaint (amended from The Parliamentary and Health Service Ombudsman, 201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6031">
              <a:defRPr sz="2016"/>
            </a:lvl1pPr>
          </a:lstStyle>
          <a:p>
            <a:r>
              <a:t>Good Action Plan in response to a patient complaint (amended from The Parliamentary and Health Service Ombudsman, 2012)</a:t>
            </a:r>
          </a:p>
        </p:txBody>
      </p:sp>
      <p:graphicFrame>
        <p:nvGraphicFramePr>
          <p:cNvPr id="490" name="Table"/>
          <p:cNvGraphicFramePr/>
          <p:nvPr>
            <p:extLst>
              <p:ext uri="{D42A27DB-BD31-4B8C-83A1-F6EECF244321}">
                <p14:modId xmlns:p14="http://schemas.microsoft.com/office/powerpoint/2010/main" val="1287759914"/>
              </p:ext>
            </p:extLst>
          </p:nvPr>
        </p:nvGraphicFramePr>
        <p:xfrm>
          <a:off x="707673" y="2708965"/>
          <a:ext cx="10776654" cy="4225438"/>
        </p:xfrm>
        <a:graphic>
          <a:graphicData uri="http://schemas.openxmlformats.org/drawingml/2006/table">
            <a:tbl>
              <a:tblPr bandRow="1"/>
              <a:tblGrid>
                <a:gridCol w="10776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7914">
                <a:tc>
                  <a:txBody>
                    <a:bodyPr/>
                    <a:lstStyle/>
                    <a:p>
                      <a:pPr algn="l">
                        <a:defRPr sz="2500">
                          <a:uFill>
                            <a:solidFill>
                              <a:srgbClr val="000000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Say what went wrong in the service provided, and identify the cause of the problem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149">
                <a:tc>
                  <a:txBody>
                    <a:bodyPr/>
                    <a:lstStyle/>
                    <a:p>
                      <a:pPr algn="l">
                        <a:lnSpc>
                          <a:spcPts val="4400"/>
                        </a:lnSpc>
                        <a:defRPr sz="2500">
                          <a:uFill>
                            <a:solidFill>
                              <a:srgbClr val="000000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Explain what action will be taken to stop it happening again and who will be responsible for ensuring this happens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263">
                <a:tc>
                  <a:txBody>
                    <a:bodyPr/>
                    <a:lstStyle/>
                    <a:p>
                      <a:pPr algn="l">
                        <a:lnSpc>
                          <a:spcPts val="4400"/>
                        </a:lnSpc>
                        <a:defRPr sz="2500">
                          <a:uFill>
                            <a:solidFill>
                              <a:srgbClr val="000000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Give timescales for when that action took place or will take place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263">
                <a:tc>
                  <a:txBody>
                    <a:bodyPr/>
                    <a:lstStyle/>
                    <a:p>
                      <a:pPr algn="l">
                        <a:lnSpc>
                          <a:spcPts val="4400"/>
                        </a:lnSpc>
                        <a:defRPr sz="2500">
                          <a:uFill>
                            <a:solidFill>
                              <a:srgbClr val="000000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Where possible, provide objective evidence of those actions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149">
                <a:tc>
                  <a:txBody>
                    <a:bodyPr/>
                    <a:lstStyle/>
                    <a:p>
                      <a:pPr algn="l">
                        <a:lnSpc>
                          <a:spcPts val="4400"/>
                        </a:lnSpc>
                        <a:defRPr sz="2500">
                          <a:uFill>
                            <a:solidFill>
                              <a:srgbClr val="000000"/>
                            </a:solidFill>
                          </a:u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Explain how the organisation will check that these actions have been taken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3" name="Body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88950"/>
            <a:ext cx="11506200" cy="588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Many times saying “sorry” is all that the patient wishes to hear along with an acknowledgement of their complaint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01752" indent="-301752" defTabSz="402336">
              <a:spcBef>
                <a:spcPts val="800"/>
              </a:spcBef>
              <a:defRPr sz="3520"/>
            </a:pPr>
            <a:r>
              <a:t>Many times saying “sorry” is all that the patient wishes to hear along with an acknowledgement of their complaint. </a:t>
            </a:r>
          </a:p>
          <a:p>
            <a:pPr marL="301752" indent="-301752" defTabSz="402336">
              <a:spcBef>
                <a:spcPts val="800"/>
              </a:spcBef>
              <a:defRPr sz="3520"/>
            </a:pPr>
            <a:r>
              <a:t>Often staff do not apologise due to fear of accepting liability. </a:t>
            </a:r>
          </a:p>
        </p:txBody>
      </p:sp>
      <p:pic>
        <p:nvPicPr>
          <p:cNvPr id="4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218" y="500459"/>
            <a:ext cx="2727130" cy="1653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ection 2 of the Compensation Act 2006 states: “An apology, an offer of treatment or other redress, shall not of itself amount to an admission of negligence or breach of statutory duty.”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84606" indent="-284606" defTabSz="379475">
              <a:spcBef>
                <a:spcPts val="800"/>
              </a:spcBef>
              <a:defRPr sz="2490"/>
            </a:pPr>
            <a:r>
              <a:t>Section 2 of the Compensation Act 2006 states: “An apology, an offer of treatment or other redress, shall not of itself amount to an admission of negligence or breach of statutory duty.” </a:t>
            </a:r>
          </a:p>
          <a:p>
            <a:pPr marL="284606" indent="-284606" defTabSz="379475">
              <a:spcBef>
                <a:spcPts val="800"/>
              </a:spcBef>
              <a:defRPr sz="2490"/>
            </a:pPr>
            <a:r>
              <a:t>The lesson is that an early and genuine apology can do much good at no cost. </a:t>
            </a:r>
          </a:p>
          <a:p>
            <a:pPr marL="284606" indent="-284606" defTabSz="379475">
              <a:spcBef>
                <a:spcPts val="800"/>
              </a:spcBef>
              <a:defRPr sz="2490"/>
            </a:pPr>
            <a:r>
              <a:t>Thus a simple “I am sorry this happened to you …” may help settle the complaint. </a:t>
            </a:r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218" y="500459"/>
            <a:ext cx="2727130" cy="1653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ources of Dissatisfa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Sources of Dissatisfaction</a:t>
            </a:r>
          </a:p>
        </p:txBody>
      </p:sp>
      <p:sp>
        <p:nvSpPr>
          <p:cNvPr id="505" name="Failure to address all concern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64032" indent="-264032" defTabSz="352043">
              <a:spcBef>
                <a:spcPts val="700"/>
              </a:spcBef>
              <a:defRPr sz="2695"/>
            </a:pPr>
            <a:r>
              <a:t>Failure to address all concerns</a:t>
            </a:r>
          </a:p>
          <a:p>
            <a:pPr marL="264032" indent="-264032" defTabSz="352043">
              <a:spcBef>
                <a:spcPts val="700"/>
              </a:spcBef>
              <a:defRPr sz="2695"/>
            </a:pPr>
            <a:r>
              <a:t>Incomplete/defensive/dismissive responses</a:t>
            </a:r>
          </a:p>
          <a:p>
            <a:pPr marL="264032" indent="-264032" defTabSz="352043">
              <a:spcBef>
                <a:spcPts val="700"/>
              </a:spcBef>
              <a:defRPr sz="2695"/>
            </a:pPr>
            <a:r>
              <a:t>Technical language / medical jargon</a:t>
            </a:r>
          </a:p>
          <a:p>
            <a:pPr marL="264032" indent="-264032" defTabSz="352043">
              <a:spcBef>
                <a:spcPts val="700"/>
              </a:spcBef>
              <a:defRPr sz="2695"/>
            </a:pPr>
            <a:r>
              <a:t>Unwillingness to take action if errors/mistakes found</a:t>
            </a:r>
          </a:p>
          <a:p>
            <a:pPr marL="264032" indent="-264032" defTabSz="352043">
              <a:spcBef>
                <a:spcPts val="700"/>
              </a:spcBef>
              <a:defRPr sz="2695"/>
            </a:pPr>
            <a:r>
              <a:t>Length of time for response</a:t>
            </a:r>
          </a:p>
          <a:p>
            <a:pPr marL="264032" indent="-264032" defTabSz="352043">
              <a:spcBef>
                <a:spcPts val="700"/>
              </a:spcBef>
              <a:defRPr sz="2695"/>
            </a:pPr>
            <a:r>
              <a:t>Lack of communication through process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6741-9DB9-844A-B32A-5D169D528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AE3B0-7CD9-334C-A700-2F58C96C2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CC9A9-2DF1-414D-A9F2-D05D8384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442" y="0"/>
            <a:ext cx="6635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63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8" name="Complaints are an opportunity to improve practice and avoid escalating issues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91465" indent="-291465" defTabSz="388620">
              <a:spcBef>
                <a:spcPts val="800"/>
              </a:spcBef>
              <a:defRPr sz="3400"/>
            </a:pPr>
            <a:r>
              <a:t>Complaints are an opportunity to improve practice and avoid escalating issues. </a:t>
            </a:r>
          </a:p>
          <a:p>
            <a:pPr marL="291465" indent="-291465" defTabSz="388620">
              <a:spcBef>
                <a:spcPts val="800"/>
              </a:spcBef>
              <a:defRPr sz="3400"/>
            </a:pPr>
            <a:r>
              <a:t>By better communication with patients and managing expectations, many complaints will end.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848" y="0"/>
            <a:ext cx="931430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204F77F-917B-1A41-87A2-4D5AA58F4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57"/>
            <a:ext cx="12071300" cy="558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686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D705FD-6FC8-CA4F-B893-E2DB58E103EC}"/>
              </a:ext>
            </a:extLst>
          </p:cNvPr>
          <p:cNvSpPr txBox="1"/>
          <p:nvPr/>
        </p:nvSpPr>
        <p:spPr>
          <a:xfrm>
            <a:off x="3049323" y="3241688"/>
            <a:ext cx="609864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59B79-BF61-7C48-984D-3B8C8BDB0710}"/>
              </a:ext>
            </a:extLst>
          </p:cNvPr>
          <p:cNvSpPr txBox="1"/>
          <p:nvPr/>
        </p:nvSpPr>
        <p:spPr>
          <a:xfrm>
            <a:off x="3049323" y="3241688"/>
            <a:ext cx="609864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A6A312C-D80B-DB47-850C-E1184902E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2" y="276141"/>
            <a:ext cx="11618936" cy="59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847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E78372D-E030-AF40-8300-3EB7C2C71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2" y="276489"/>
            <a:ext cx="9921875" cy="65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0574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auses of compla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Causes of complaints</a:t>
            </a:r>
          </a:p>
        </p:txBody>
      </p:sp>
      <p:sp>
        <p:nvSpPr>
          <p:cNvPr id="469" name="Communication - 15%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Communication - 15%</a:t>
            </a:r>
          </a:p>
          <a:p>
            <a:pPr>
              <a:defRPr sz="4000"/>
            </a:pPr>
            <a:r>
              <a:t>Patient Care - 12%</a:t>
            </a:r>
          </a:p>
          <a:p>
            <a:pPr>
              <a:defRPr sz="4000"/>
            </a:pPr>
            <a:r>
              <a:t>Values and Behaviours</a:t>
            </a:r>
          </a:p>
        </p:txBody>
      </p:sp>
    </p:spTree>
    <p:extLst>
      <p:ext uri="{BB962C8B-B14F-4D97-AF65-F5344CB8AC3E}">
        <p14:creationId xmlns:p14="http://schemas.microsoft.com/office/powerpoint/2010/main" val="78364592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F8AE-5999-734C-B692-FD4772D3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Frontline Staff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9F5F2-072B-C246-A2DD-6F28BAA0243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4D61AFC-D89B-0B41-9BD1-2B3C29BB5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7391"/>
            <a:ext cx="12192000" cy="46329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531095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9" name="Body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90" y="1759991"/>
            <a:ext cx="9271001" cy="4114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282509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32E0E6F-E288-7544-9B1F-28F890152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6" y="1"/>
            <a:ext cx="10366630" cy="65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1145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C40C5-C40A-C542-855D-E9C15EF2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Complaints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151DA-DDD4-0A4E-A0D5-47D595BCBAA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Important that the </a:t>
            </a:r>
            <a:r>
              <a:rPr lang="en-US" sz="3600" dirty="0" err="1"/>
              <a:t>organisation</a:t>
            </a:r>
            <a:r>
              <a:rPr lang="en-US" sz="3600" dirty="0"/>
              <a:t> learns from complaints not just the person/department complained about</a:t>
            </a:r>
          </a:p>
          <a:p>
            <a:r>
              <a:rPr lang="en-US" sz="3600" dirty="0"/>
              <a:t>Focus should be on improving services to ensure future patients do not have similar problems</a:t>
            </a:r>
          </a:p>
        </p:txBody>
      </p:sp>
    </p:spTree>
    <p:extLst>
      <p:ext uri="{BB962C8B-B14F-4D97-AF65-F5344CB8AC3E}">
        <p14:creationId xmlns:p14="http://schemas.microsoft.com/office/powerpoint/2010/main" val="380124382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B135-783B-8241-97CD-22966FA4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63A4-0DED-A446-9014-2BFC6BD93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6D2BC-137B-3C4C-B5F7-4333C571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51" y="0"/>
            <a:ext cx="7526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02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8146-EE4B-CA43-9794-02A3993C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08CED-0D5E-AD47-ACFD-7B1F98A407D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3200" dirty="0"/>
              <a:t>Learning for individuals </a:t>
            </a:r>
            <a:r>
              <a:rPr lang="en-GB" sz="3200" dirty="0" err="1"/>
              <a:t>eg</a:t>
            </a:r>
            <a:r>
              <a:rPr lang="en-GB" sz="3200" dirty="0"/>
              <a:t> attitude / competency</a:t>
            </a:r>
          </a:p>
          <a:p>
            <a:r>
              <a:rPr lang="en-GB" sz="3200" dirty="0"/>
              <a:t>Subspecialty or departmental changes</a:t>
            </a:r>
          </a:p>
          <a:p>
            <a:r>
              <a:rPr lang="en-GB" sz="3200" dirty="0"/>
              <a:t>Capturing themes / triangulation of data</a:t>
            </a:r>
          </a:p>
          <a:p>
            <a:r>
              <a:rPr lang="en-GB" sz="3200" dirty="0"/>
              <a:t>Sharing learning across a division / the Trust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476218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22561-AFE8-F84A-ADFB-82525AC0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5CA6E-0FB9-E84D-A010-C64728ED8D0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Divisional complaints officers to act as first point of contact for complaints and PALS</a:t>
            </a:r>
          </a:p>
          <a:p>
            <a:r>
              <a:rPr lang="en-US" sz="3200" dirty="0"/>
              <a:t>Newsletters regarding complaint learning shared with directorate and organisation</a:t>
            </a:r>
          </a:p>
          <a:p>
            <a:r>
              <a:rPr lang="en-US" sz="3200" dirty="0"/>
              <a:t>Revising policy</a:t>
            </a:r>
          </a:p>
          <a:p>
            <a:r>
              <a:rPr lang="en-US" sz="3200" dirty="0"/>
              <a:t>Development of clinical guidelines</a:t>
            </a:r>
          </a:p>
        </p:txBody>
      </p:sp>
    </p:spTree>
    <p:extLst>
      <p:ext uri="{BB962C8B-B14F-4D97-AF65-F5344CB8AC3E}">
        <p14:creationId xmlns:p14="http://schemas.microsoft.com/office/powerpoint/2010/main" val="282657600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663A-BCDC-5745-B285-B79FA9D3C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Patient Involvement in Complaints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A0AF5-1C10-0B4D-93FF-DA17E24DB92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Involve patients in how to improve the service</a:t>
            </a:r>
          </a:p>
          <a:p>
            <a:r>
              <a:rPr lang="en-GB" dirty="0"/>
              <a:t>Gives people a say in how we do things</a:t>
            </a:r>
          </a:p>
          <a:p>
            <a:pPr marL="342900" lvl="1" indent="-342900"/>
            <a:r>
              <a:rPr lang="en-GB" dirty="0"/>
              <a:t>It helps us to:</a:t>
            </a:r>
          </a:p>
          <a:p>
            <a:pPr marL="772546" lvl="2" indent="-342900"/>
            <a:r>
              <a:rPr lang="en-GB" dirty="0"/>
              <a:t>Ensure services meet patient needs</a:t>
            </a:r>
          </a:p>
          <a:p>
            <a:pPr marL="772546" lvl="2" indent="-342900"/>
            <a:r>
              <a:rPr lang="en-GB" dirty="0"/>
              <a:t>Identify areas for improvement</a:t>
            </a:r>
          </a:p>
          <a:p>
            <a:pPr marL="772546" lvl="2" indent="-342900"/>
            <a:r>
              <a:rPr lang="en-GB" dirty="0"/>
              <a:t>Connect better to patients</a:t>
            </a:r>
          </a:p>
          <a:p>
            <a:pPr marL="772546" lvl="2" indent="-342900"/>
            <a:r>
              <a:rPr lang="en-GB" dirty="0"/>
              <a:t>Monitor our progress</a:t>
            </a:r>
          </a:p>
          <a:p>
            <a:pPr marL="772546" lvl="2" indent="-342900"/>
            <a:r>
              <a:rPr lang="en-GB" dirty="0"/>
              <a:t>Fulfil our legal requirement!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3766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just cul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J</a:t>
            </a:r>
            <a:r>
              <a:rPr dirty="0" err="1"/>
              <a:t>ust</a:t>
            </a:r>
            <a:r>
              <a:rPr dirty="0"/>
              <a:t> culture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BCAAD8B-CC70-D149-ABC9-E28D5B3A0B69}"/>
              </a:ext>
            </a:extLst>
          </p:cNvPr>
          <p:cNvGraphicFramePr/>
          <p:nvPr/>
        </p:nvGraphicFramePr>
        <p:xfrm>
          <a:off x="1881189" y="2134196"/>
          <a:ext cx="8429625" cy="4027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648288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26BA4B8-72A9-FD42-A781-FD603D81608E}"/>
              </a:ext>
            </a:extLst>
          </p:cNvPr>
          <p:cNvGraphicFramePr/>
          <p:nvPr/>
        </p:nvGraphicFramePr>
        <p:xfrm>
          <a:off x="1881189" y="2134196"/>
          <a:ext cx="8429625" cy="4027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438948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lationship between behaviour and response"/>
          <p:cNvSpPr txBox="1">
            <a:spLocks noGrp="1"/>
          </p:cNvSpPr>
          <p:nvPr>
            <p:ph type="title"/>
          </p:nvPr>
        </p:nvSpPr>
        <p:spPr>
          <a:xfrm>
            <a:off x="1154954" y="1693333"/>
            <a:ext cx="3865135" cy="173566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/>
              <a:t>R</a:t>
            </a:r>
            <a:r>
              <a:rPr lang="en-GB" sz="2800" err="1"/>
              <a:t>elationship</a:t>
            </a:r>
            <a:r>
              <a:rPr lang="en-GB" sz="2800"/>
              <a:t> between </a:t>
            </a:r>
            <a:r>
              <a:rPr lang="en-GB" sz="2800" err="1"/>
              <a:t>behaviour</a:t>
            </a:r>
            <a:r>
              <a:rPr lang="en-GB" sz="2800"/>
              <a:t> and response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7244" y="1693334"/>
            <a:ext cx="5568170" cy="4176126"/>
          </a:xfrm>
          <a:prstGeom prst="rect">
            <a:avLst/>
          </a:prstGeom>
          <a:noFill/>
          <a:ln w="12700">
            <a:miter lim="400000"/>
          </a:ln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</p:pic>
      <p:sp>
        <p:nvSpPr>
          <p:cNvPr id="122" name="Text Placeholder 3">
            <a:extLst>
              <a:ext uri="{FF2B5EF4-FFF2-40B4-BE49-F238E27FC236}">
                <a16:creationId xmlns:a16="http://schemas.microsoft.com/office/drawing/2014/main" id="{060E1FBE-CB37-4C78-8C01-0A3146C66EE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54954" y="3657600"/>
            <a:ext cx="3859213" cy="1371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0924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Just Culture Options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8F06C78-BFDE-7342-8628-264E2151A638}"/>
              </a:ext>
            </a:extLst>
          </p:cNvPr>
          <p:cNvGraphicFramePr/>
          <p:nvPr/>
        </p:nvGraphicFramePr>
        <p:xfrm>
          <a:off x="1881189" y="2134196"/>
          <a:ext cx="8429625" cy="4027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834073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System Reliability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6ACECE-012C-2244-BA72-7A2035BFDBD5}"/>
              </a:ext>
            </a:extLst>
          </p:cNvPr>
          <p:cNvGraphicFramePr/>
          <p:nvPr/>
        </p:nvGraphicFramePr>
        <p:xfrm>
          <a:off x="1881189" y="2618910"/>
          <a:ext cx="4721119" cy="354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37191" t="12095" r="7736" b="9281"/>
          <a:stretch/>
        </p:blipFill>
        <p:spPr bwMode="auto">
          <a:xfrm>
            <a:off x="6602307" y="1555669"/>
            <a:ext cx="3898557" cy="329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04151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Human Reliability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65C46FA-54C4-F14B-BCF3-CE02CAE9701A}"/>
              </a:ext>
            </a:extLst>
          </p:cNvPr>
          <p:cNvGraphicFramePr/>
          <p:nvPr/>
        </p:nvGraphicFramePr>
        <p:xfrm>
          <a:off x="3108794" y="2770801"/>
          <a:ext cx="2126487" cy="3390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37657" t="10992" r="9766" b="24279"/>
          <a:stretch/>
        </p:blipFill>
        <p:spPr bwMode="auto">
          <a:xfrm>
            <a:off x="5235279" y="1555667"/>
            <a:ext cx="3746667" cy="268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80333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Err is Human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334" y="1656929"/>
            <a:ext cx="7474148" cy="490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69902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14DB-1DE3-484D-845B-11A4ECFA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6" y="320675"/>
            <a:ext cx="11182639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/>
                </a:solidFill>
              </a:rPr>
              <a:t>Motivational Profiles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38945B-A761-452B-9541-2C34510F68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F165C1C-C48D-3749-8832-B68A824D4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19409"/>
            <a:ext cx="4105189" cy="24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Behaviours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9F1B447-F7B1-D64F-878B-427D82A00E6D}"/>
              </a:ext>
            </a:extLst>
          </p:cNvPr>
          <p:cNvGraphicFramePr/>
          <p:nvPr/>
        </p:nvGraphicFramePr>
        <p:xfrm>
          <a:off x="1881189" y="2134196"/>
          <a:ext cx="8429625" cy="4027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399907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Error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1E5EE23-1449-6244-814C-055A45ECE756}"/>
              </a:ext>
            </a:extLst>
          </p:cNvPr>
          <p:cNvGraphicFramePr/>
          <p:nvPr/>
        </p:nvGraphicFramePr>
        <p:xfrm>
          <a:off x="1881189" y="2134196"/>
          <a:ext cx="8429625" cy="4027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515926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Reckless or Intentional Behaviour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9E52CD7-231F-834F-B40C-B7F3C1A948B6}"/>
              </a:ext>
            </a:extLst>
          </p:cNvPr>
          <p:cNvGraphicFramePr/>
          <p:nvPr/>
        </p:nvGraphicFramePr>
        <p:xfrm>
          <a:off x="1881189" y="4998550"/>
          <a:ext cx="8429625" cy="162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27DDAED-FA2B-E147-9D72-C7C573225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027" y="1480540"/>
            <a:ext cx="2647696" cy="3530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F2E17-A74C-6345-8BD9-0BB9C34E2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2398" y="1682977"/>
            <a:ext cx="5268516" cy="31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94224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663669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94" name="IMG_0758.png" descr="IMG_07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151" y="-1"/>
            <a:ext cx="385569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0763F-EFFE-7E45-A44D-951CD310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D0CC335-3726-6644-BF97-FF3AB01E6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01" y="47267"/>
            <a:ext cx="10548998" cy="681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5669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1BFC-4B0D-2D4F-A595-8FF8C823F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58136ED-E9F0-4045-94A1-C4E51E8FA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88" y="97393"/>
            <a:ext cx="7791621" cy="666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6415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6FCC93-282A-E44C-9A55-7C8564895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78420" cy="4843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1577C-5302-5549-93F8-ED416E9CE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02" y="0"/>
            <a:ext cx="7526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1792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D2125-4A7B-6C4C-8A5B-13DCC3FE9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746"/>
            <a:ext cx="10515600" cy="4904217"/>
          </a:xfrm>
        </p:spPr>
        <p:txBody>
          <a:bodyPr>
            <a:normAutofit/>
          </a:bodyPr>
          <a:lstStyle/>
          <a:p>
            <a:r>
              <a:rPr lang="en-GB" dirty="0"/>
              <a:t>Self-directed and internally driven profiles were the most favourable, meaning that employees feel good about their work and want to stay with the organization.</a:t>
            </a:r>
          </a:p>
          <a:p>
            <a:r>
              <a:rPr lang="en-GB" dirty="0"/>
              <a:t>Managers who had these profiles were the most satisfied with their jobs and committed to their organizations. </a:t>
            </a:r>
          </a:p>
          <a:p>
            <a:r>
              <a:rPr lang="en-GB" dirty="0"/>
              <a:t>They also expressed the lowest intent to leave their organizations. </a:t>
            </a:r>
          </a:p>
          <a:p>
            <a:r>
              <a:rPr lang="en-GB" dirty="0"/>
              <a:t>They focused on fulfilling personally important goals and values and doing interesting and enjoyable work, and, in the case of the internally driven profile, maintaining a positive self-image through their work.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04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3946-3C26-C84D-B0E3-FAF2C4E0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C3713-25B1-4649-99F7-C83920C0D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Managers who had the mixed profile also had relatively positive job attitudes. </a:t>
            </a:r>
          </a:p>
          <a:p>
            <a:r>
              <a:rPr lang="en-GB" dirty="0"/>
              <a:t>However, their feelings about their jobs and organizations were not as positive as the self-directed and internally driven profiles. </a:t>
            </a:r>
          </a:p>
          <a:p>
            <a:r>
              <a:rPr lang="en-GB" dirty="0"/>
              <a:t>Thus, managers who have a moderate amount of all four motives feel fairly good about their organizations and jobs.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A2BCC-3B52-CD40-B784-C0B96027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9F406-5F1A-2948-9486-E9609B29A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The managers who had the lowest job satisfaction and organizational commitment, and the highest intent to turnover were those who had apathetic and indifferent profiles. </a:t>
            </a:r>
          </a:p>
          <a:p>
            <a:r>
              <a:rPr lang="en-GB" dirty="0"/>
              <a:t>These managers were the least happy with their jobs and organizations and reported the highest likelihood of leaving.</a:t>
            </a:r>
          </a:p>
          <a:p>
            <a:r>
              <a:rPr lang="en-GB" dirty="0"/>
              <a:t>Managers who had the apathetic profile were especially at risk for turnover. It appears that a lack of internal motivation is particularly problematic for managers’ well-being. </a:t>
            </a:r>
          </a:p>
          <a:p>
            <a:r>
              <a:rPr lang="en-GB" dirty="0"/>
              <a:t>Managers who displayed the typical profile also had relatively unfavourable job attitudes, although their attitudes were less negative than those of the apathetic and indifferent profiles.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40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B9C0026-86D2-406F-A7B4-AC18E87FC5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8031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93620"/>
      </a:dk2>
      <a:lt2>
        <a:srgbClr val="E8E2E5"/>
      </a:lt2>
      <a:accent1>
        <a:srgbClr val="47B475"/>
      </a:accent1>
      <a:accent2>
        <a:srgbClr val="3BB13C"/>
      </a:accent2>
      <a:accent3>
        <a:srgbClr val="71B045"/>
      </a:accent3>
      <a:accent4>
        <a:srgbClr val="96AA38"/>
      </a:accent4>
      <a:accent5>
        <a:srgbClr val="B99E49"/>
      </a:accent5>
      <a:accent6>
        <a:srgbClr val="B1633B"/>
      </a:accent6>
      <a:hlink>
        <a:srgbClr val="8B842E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3.xml><?xml version="1.0" encoding="utf-8"?>
<a:theme xmlns:a="http://schemas.openxmlformats.org/drawingml/2006/main" name="Ion Boardroom">
  <a:themeElements>
    <a:clrScheme name="Ion Boardro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0000FF"/>
      </a:hlink>
      <a:folHlink>
        <a:srgbClr val="FF00FF"/>
      </a:folHlink>
    </a:clrScheme>
    <a:fontScheme name="Ion Boardroo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1149</Words>
  <Application>Microsoft Macintosh PowerPoint</Application>
  <PresentationFormat>Widescreen</PresentationFormat>
  <Paragraphs>150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Calibri</vt:lpstr>
      <vt:lpstr>Calibri Light</vt:lpstr>
      <vt:lpstr>Century Gothic</vt:lpstr>
      <vt:lpstr>Helvetica</vt:lpstr>
      <vt:lpstr>Neue Haas Grotesk Text Pro</vt:lpstr>
      <vt:lpstr>Office Theme</vt:lpstr>
      <vt:lpstr>AccentBoxVTI</vt:lpstr>
      <vt:lpstr>Ion Boardroom</vt:lpstr>
      <vt:lpstr>Motivating Clinical Staff to Change and Improve</vt:lpstr>
      <vt:lpstr>Motivation</vt:lpstr>
      <vt:lpstr>PowerPoint Presentation</vt:lpstr>
      <vt:lpstr>PowerPoint Presentation</vt:lpstr>
      <vt:lpstr>Motivational Profiles</vt:lpstr>
      <vt:lpstr>PowerPoint Presentation</vt:lpstr>
      <vt:lpstr>PowerPoint Presentation</vt:lpstr>
      <vt:lpstr>PowerPoint Presentation</vt:lpstr>
      <vt:lpstr>PowerPoint Presentation</vt:lpstr>
      <vt:lpstr>Three Levers to Unlock Internal 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Setting your Sights</vt:lpstr>
      <vt:lpstr>5 Questions to stop procrastination/anxiety</vt:lpstr>
      <vt:lpstr>PowerPoint Presentation</vt:lpstr>
      <vt:lpstr>PowerPoint Presentation</vt:lpstr>
      <vt:lpstr>PowerPoint Presentation</vt:lpstr>
      <vt:lpstr>PowerPoint Presentation</vt:lpstr>
      <vt:lpstr>Improvement Planning</vt:lpstr>
      <vt:lpstr>Improvement Planning</vt:lpstr>
      <vt:lpstr>PowerPoint Presentation</vt:lpstr>
      <vt:lpstr>Good Action Plan in response to a patient complaint (amended from The Parliamentary and Health Service Ombudsman, 2012)</vt:lpstr>
      <vt:lpstr>PowerPoint Presentation</vt:lpstr>
      <vt:lpstr>PowerPoint Presentation</vt:lpstr>
      <vt:lpstr>PowerPoint Presentation</vt:lpstr>
      <vt:lpstr>Sources of Dissatisfaction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Causes of complaints</vt:lpstr>
      <vt:lpstr>Supporting Frontline Staff</vt:lpstr>
      <vt:lpstr>PowerPoint Presentation</vt:lpstr>
      <vt:lpstr>PowerPoint Presentation</vt:lpstr>
      <vt:lpstr>Learning from Complaints</vt:lpstr>
      <vt:lpstr>PowerPoint Presentation</vt:lpstr>
      <vt:lpstr>Examples of learning</vt:lpstr>
      <vt:lpstr>Patient Involvement in Complaints Service</vt:lpstr>
      <vt:lpstr>Just culture</vt:lpstr>
      <vt:lpstr>PowerPoint Presentation</vt:lpstr>
      <vt:lpstr>Relationship between behaviour and response</vt:lpstr>
      <vt:lpstr>Just Culture Options</vt:lpstr>
      <vt:lpstr>Managing System Reliability</vt:lpstr>
      <vt:lpstr>Managing Human Reliability</vt:lpstr>
      <vt:lpstr>To Err is Human</vt:lpstr>
      <vt:lpstr>Three Behaviours</vt:lpstr>
      <vt:lpstr>Human Error</vt:lpstr>
      <vt:lpstr>Reckless or Intentional Behaviour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Motivating Clinical Staff to Change and Improve</dc:title>
  <dc:creator>Perbinder Grewal</dc:creator>
  <cp:lastModifiedBy>Perbinder Grewal</cp:lastModifiedBy>
  <cp:revision>10</cp:revision>
  <dcterms:created xsi:type="dcterms:W3CDTF">2021-09-19T11:08:01Z</dcterms:created>
  <dcterms:modified xsi:type="dcterms:W3CDTF">2021-09-19T11:25:52Z</dcterms:modified>
</cp:coreProperties>
</file>