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  <p:sldMasterId id="2147483651" r:id="rId5"/>
    <p:sldMasterId id="2147483659" r:id="rId6"/>
    <p:sldMasterId id="2147483667" r:id="rId7"/>
  </p:sldMasterIdLst>
  <p:notesMasterIdLst>
    <p:notesMasterId r:id="rId19"/>
  </p:notesMasterIdLst>
  <p:handoutMasterIdLst>
    <p:handoutMasterId r:id="rId20"/>
  </p:handoutMasterIdLst>
  <p:sldIdLst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09">
          <p15:clr>
            <a:srgbClr val="A4A3A4"/>
          </p15:clr>
        </p15:guide>
        <p15:guide id="2" orient="horz" pos="1503">
          <p15:clr>
            <a:srgbClr val="A4A3A4"/>
          </p15:clr>
        </p15:guide>
        <p15:guide id="3" orient="horz" pos="833">
          <p15:clr>
            <a:srgbClr val="A4A3A4"/>
          </p15:clr>
        </p15:guide>
        <p15:guide id="4" pos="2889">
          <p15:clr>
            <a:srgbClr val="A4A3A4"/>
          </p15:clr>
        </p15:guide>
        <p15:guide id="5" pos="5559">
          <p15:clr>
            <a:srgbClr val="A4A3A4"/>
          </p15:clr>
        </p15:guide>
        <p15:guide id="6" pos="5326">
          <p15:clr>
            <a:srgbClr val="A4A3A4"/>
          </p15:clr>
        </p15:guide>
        <p15:guide id="7" pos="4889">
          <p15:clr>
            <a:srgbClr val="A4A3A4"/>
          </p15:clr>
        </p15:guide>
        <p15:guide id="8" pos="4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9D61A5"/>
    <a:srgbClr val="0072C6"/>
    <a:srgbClr val="105393"/>
    <a:srgbClr val="005A9B"/>
    <a:srgbClr val="979797"/>
    <a:srgbClr val="AFAFAF"/>
    <a:srgbClr val="55B8CE"/>
    <a:srgbClr val="D23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C460C6-1B45-46BD-AAE4-7BE4563EB26A}" v="1" dt="2021-08-26T13:04:54.9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2" autoAdjust="0"/>
    <p:restoredTop sz="99662" autoAdjust="0"/>
  </p:normalViewPr>
  <p:slideViewPr>
    <p:cSldViewPr snapToGrid="0" snapToObjects="1">
      <p:cViewPr varScale="1">
        <p:scale>
          <a:sx n="67" d="100"/>
          <a:sy n="67" d="100"/>
        </p:scale>
        <p:origin x="1264" y="36"/>
      </p:cViewPr>
      <p:guideLst>
        <p:guide orient="horz" pos="3109"/>
        <p:guide orient="horz" pos="1503"/>
        <p:guide orient="horz" pos="833"/>
        <p:guide pos="2889"/>
        <p:guide pos="5559"/>
        <p:guide pos="5326"/>
        <p:guide pos="4889"/>
        <p:guide pos="4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FE34A-42FD-4468-9157-724F1DB418DE}" type="doc">
      <dgm:prSet loTypeId="urn:microsoft.com/office/officeart/2005/8/layout/cycle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3493F10-0079-42D0-A3F3-D67401073ED1}">
      <dgm:prSet phldrT="[Text]" custT="1"/>
      <dgm:spPr/>
      <dgm:t>
        <a:bodyPr/>
        <a:lstStyle/>
        <a:p>
          <a:r>
            <a:rPr lang="en-GB" sz="1600" b="1" dirty="0">
              <a:solidFill>
                <a:schemeClr val="tx1"/>
              </a:solidFill>
            </a:rPr>
            <a:t>Organisation  /</a:t>
          </a:r>
        </a:p>
        <a:p>
          <a:r>
            <a:rPr lang="en-GB" sz="1600" b="1" dirty="0">
              <a:solidFill>
                <a:schemeClr val="tx1"/>
              </a:solidFill>
            </a:rPr>
            <a:t>external influences</a:t>
          </a:r>
        </a:p>
      </dgm:t>
    </dgm:pt>
    <dgm:pt modelId="{6B97AB1B-4AA7-47A6-A20B-F902FE4CC2B8}" type="parTrans" cxnId="{008D0F46-7110-4947-BBA4-90697B24A1D9}">
      <dgm:prSet/>
      <dgm:spPr/>
      <dgm:t>
        <a:bodyPr/>
        <a:lstStyle/>
        <a:p>
          <a:endParaRPr lang="en-GB"/>
        </a:p>
      </dgm:t>
    </dgm:pt>
    <dgm:pt modelId="{09305BB0-47F2-46A3-9045-13459CDD687E}" type="sibTrans" cxnId="{008D0F46-7110-4947-BBA4-90697B24A1D9}">
      <dgm:prSet/>
      <dgm:spPr/>
      <dgm:t>
        <a:bodyPr/>
        <a:lstStyle/>
        <a:p>
          <a:endParaRPr lang="en-GB"/>
        </a:p>
      </dgm:t>
    </dgm:pt>
    <dgm:pt modelId="{12F9D548-11C5-4304-9A35-D40402FF0886}">
      <dgm:prSet phldrT="[Text]" custT="1"/>
      <dgm:spPr/>
      <dgm:t>
        <a:bodyPr/>
        <a:lstStyle/>
        <a:p>
          <a:r>
            <a:rPr lang="en-GB" sz="1200" b="1" dirty="0"/>
            <a:t>National policy – e.g. NICE</a:t>
          </a:r>
        </a:p>
      </dgm:t>
    </dgm:pt>
    <dgm:pt modelId="{93E18A12-A8FE-4EC7-B93D-9C3030044CDB}" type="parTrans" cxnId="{3E3C109F-6FC2-4E0E-A291-3A31F0DAE7D2}">
      <dgm:prSet/>
      <dgm:spPr/>
      <dgm:t>
        <a:bodyPr/>
        <a:lstStyle/>
        <a:p>
          <a:endParaRPr lang="en-GB"/>
        </a:p>
      </dgm:t>
    </dgm:pt>
    <dgm:pt modelId="{86A02F42-26AE-4CE2-8E40-8A58691FB36B}" type="sibTrans" cxnId="{3E3C109F-6FC2-4E0E-A291-3A31F0DAE7D2}">
      <dgm:prSet/>
      <dgm:spPr/>
      <dgm:t>
        <a:bodyPr/>
        <a:lstStyle/>
        <a:p>
          <a:endParaRPr lang="en-GB"/>
        </a:p>
      </dgm:t>
    </dgm:pt>
    <dgm:pt modelId="{D735AE5B-6EDC-4AB6-A23D-2CA375A5FC2B}">
      <dgm:prSet phldrT="[Text]" custT="1"/>
      <dgm:spPr/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Patient</a:t>
          </a:r>
        </a:p>
      </dgm:t>
    </dgm:pt>
    <dgm:pt modelId="{D3A2AFC8-5104-4FC0-BAA9-07E4232DD5D4}" type="parTrans" cxnId="{FA667372-6CA4-40F6-B4CB-C837325B5F0A}">
      <dgm:prSet/>
      <dgm:spPr/>
      <dgm:t>
        <a:bodyPr/>
        <a:lstStyle/>
        <a:p>
          <a:endParaRPr lang="en-GB"/>
        </a:p>
      </dgm:t>
    </dgm:pt>
    <dgm:pt modelId="{BF123658-4226-48C4-8A1D-FF3B02A7F8A3}" type="sibTrans" cxnId="{FA667372-6CA4-40F6-B4CB-C837325B5F0A}">
      <dgm:prSet/>
      <dgm:spPr/>
      <dgm:t>
        <a:bodyPr/>
        <a:lstStyle/>
        <a:p>
          <a:endParaRPr lang="en-GB"/>
        </a:p>
      </dgm:t>
    </dgm:pt>
    <dgm:pt modelId="{9D5EF99C-E238-4642-89E2-E0FBB0008DF8}">
      <dgm:prSet phldrT="[Text]" custT="1"/>
      <dgm:spPr/>
      <dgm:t>
        <a:bodyPr/>
        <a:lstStyle/>
        <a:p>
          <a:r>
            <a:rPr lang="en-GB" sz="1100" b="1" dirty="0"/>
            <a:t>Complex conditions</a:t>
          </a:r>
        </a:p>
      </dgm:t>
    </dgm:pt>
    <dgm:pt modelId="{AE362C54-A8F2-45FB-99BA-F270D1E02F98}" type="parTrans" cxnId="{DA4D8CF0-20A9-4A1A-AE15-22A6191B9412}">
      <dgm:prSet/>
      <dgm:spPr/>
      <dgm:t>
        <a:bodyPr/>
        <a:lstStyle/>
        <a:p>
          <a:endParaRPr lang="en-GB"/>
        </a:p>
      </dgm:t>
    </dgm:pt>
    <dgm:pt modelId="{F83D98C9-FDBE-4CEA-8CC5-C266D047D66B}" type="sibTrans" cxnId="{DA4D8CF0-20A9-4A1A-AE15-22A6191B9412}">
      <dgm:prSet/>
      <dgm:spPr/>
      <dgm:t>
        <a:bodyPr/>
        <a:lstStyle/>
        <a:p>
          <a:endParaRPr lang="en-GB"/>
        </a:p>
      </dgm:t>
    </dgm:pt>
    <dgm:pt modelId="{511A585D-435B-4DC4-8718-7FEAF938E2D9}">
      <dgm:prSet phldrT="[Text]" custT="1"/>
      <dgm:spPr/>
      <dgm:t>
        <a:bodyPr/>
        <a:lstStyle/>
        <a:p>
          <a:pPr algn="ctr"/>
          <a:r>
            <a:rPr lang="en-GB" sz="1600" b="1" dirty="0">
              <a:solidFill>
                <a:schemeClr val="tx1"/>
              </a:solidFill>
            </a:rPr>
            <a:t>Non-medical prescriber</a:t>
          </a:r>
        </a:p>
      </dgm:t>
    </dgm:pt>
    <dgm:pt modelId="{D9C8088A-C6F8-4295-99A2-1B6286F47F63}" type="parTrans" cxnId="{9D4E5D5A-D27C-494C-8AB8-057C6AC75C6C}">
      <dgm:prSet/>
      <dgm:spPr/>
      <dgm:t>
        <a:bodyPr/>
        <a:lstStyle/>
        <a:p>
          <a:endParaRPr lang="en-GB"/>
        </a:p>
      </dgm:t>
    </dgm:pt>
    <dgm:pt modelId="{EC9FB0DF-639B-409A-93FD-D6ACC4C53B71}" type="sibTrans" cxnId="{9D4E5D5A-D27C-494C-8AB8-057C6AC75C6C}">
      <dgm:prSet/>
      <dgm:spPr/>
      <dgm:t>
        <a:bodyPr/>
        <a:lstStyle/>
        <a:p>
          <a:endParaRPr lang="en-GB"/>
        </a:p>
      </dgm:t>
    </dgm:pt>
    <dgm:pt modelId="{A1A914DB-9DBA-46AB-978E-9230B6895E41}">
      <dgm:prSet phldrT="[Text]" custT="1"/>
      <dgm:spPr/>
      <dgm:t>
        <a:bodyPr/>
        <a:lstStyle/>
        <a:p>
          <a:endParaRPr lang="en-GB" sz="1200" b="1" dirty="0">
            <a:solidFill>
              <a:schemeClr val="tx1"/>
            </a:solidFill>
          </a:endParaRPr>
        </a:p>
      </dgm:t>
    </dgm:pt>
    <dgm:pt modelId="{AD1CC271-26E7-4776-A409-DA17FC69E2B1}" type="parTrans" cxnId="{3F0E4C2C-1CF8-42CF-9F55-FFCB3AEAEFDF}">
      <dgm:prSet/>
      <dgm:spPr/>
      <dgm:t>
        <a:bodyPr/>
        <a:lstStyle/>
        <a:p>
          <a:endParaRPr lang="en-GB"/>
        </a:p>
      </dgm:t>
    </dgm:pt>
    <dgm:pt modelId="{5D41A57E-F83C-416A-AA5D-771F5D164F7E}" type="sibTrans" cxnId="{3F0E4C2C-1CF8-42CF-9F55-FFCB3AEAEFDF}">
      <dgm:prSet/>
      <dgm:spPr/>
      <dgm:t>
        <a:bodyPr/>
        <a:lstStyle/>
        <a:p>
          <a:endParaRPr lang="en-GB"/>
        </a:p>
      </dgm:t>
    </dgm:pt>
    <dgm:pt modelId="{D4EC3627-DEF6-45D8-934B-178A30BF8733}">
      <dgm:prSet phldrT="[Text]" custT="1"/>
      <dgm:spPr/>
      <dgm:t>
        <a:bodyPr/>
        <a:lstStyle/>
        <a:p>
          <a:r>
            <a:rPr lang="en-GB" sz="1600" b="1" dirty="0">
              <a:solidFill>
                <a:schemeClr val="tx1"/>
              </a:solidFill>
            </a:rPr>
            <a:t>Responsible clinician / team</a:t>
          </a:r>
        </a:p>
      </dgm:t>
    </dgm:pt>
    <dgm:pt modelId="{BD0EBD6B-8E50-4367-8706-232FEA6E7366}" type="parTrans" cxnId="{7002F206-F432-4A41-9E3E-EE68954409E9}">
      <dgm:prSet/>
      <dgm:spPr/>
      <dgm:t>
        <a:bodyPr/>
        <a:lstStyle/>
        <a:p>
          <a:endParaRPr lang="en-GB"/>
        </a:p>
      </dgm:t>
    </dgm:pt>
    <dgm:pt modelId="{50326BED-DB13-4720-843A-A861F427F62B}" type="sibTrans" cxnId="{7002F206-F432-4A41-9E3E-EE68954409E9}">
      <dgm:prSet/>
      <dgm:spPr/>
      <dgm:t>
        <a:bodyPr/>
        <a:lstStyle/>
        <a:p>
          <a:endParaRPr lang="en-GB"/>
        </a:p>
      </dgm:t>
    </dgm:pt>
    <dgm:pt modelId="{04327298-AACE-413D-A1C4-2ABE95D79E08}">
      <dgm:prSet phldrT="[Text]" custT="1"/>
      <dgm:spPr/>
      <dgm:t>
        <a:bodyPr/>
        <a:lstStyle/>
        <a:p>
          <a:r>
            <a:rPr lang="en-GB" sz="1200" b="1" dirty="0"/>
            <a:t>Expectation of pain team</a:t>
          </a:r>
        </a:p>
      </dgm:t>
    </dgm:pt>
    <dgm:pt modelId="{9573E8CC-F2CB-4839-8B0B-519D195603B7}" type="parTrans" cxnId="{67770504-7726-48DD-84B3-53DA6CA9EC3E}">
      <dgm:prSet/>
      <dgm:spPr/>
      <dgm:t>
        <a:bodyPr/>
        <a:lstStyle/>
        <a:p>
          <a:endParaRPr lang="en-GB"/>
        </a:p>
      </dgm:t>
    </dgm:pt>
    <dgm:pt modelId="{641C36B3-CE5C-4B18-B1C4-2E06BC35FAF2}" type="sibTrans" cxnId="{67770504-7726-48DD-84B3-53DA6CA9EC3E}">
      <dgm:prSet/>
      <dgm:spPr/>
      <dgm:t>
        <a:bodyPr/>
        <a:lstStyle/>
        <a:p>
          <a:endParaRPr lang="en-GB"/>
        </a:p>
      </dgm:t>
    </dgm:pt>
    <dgm:pt modelId="{50C6648C-FCFB-4FD1-BE67-DBB96D690244}">
      <dgm:prSet phldrT="[Text]" custT="1"/>
      <dgm:spPr/>
      <dgm:t>
        <a:bodyPr/>
        <a:lstStyle/>
        <a:p>
          <a:r>
            <a:rPr lang="en-GB" sz="1100" b="1" dirty="0"/>
            <a:t>Comorbidities</a:t>
          </a:r>
        </a:p>
      </dgm:t>
    </dgm:pt>
    <dgm:pt modelId="{F4D2E83F-9E29-4B60-AAEE-FF92DE987566}" type="parTrans" cxnId="{9086E14E-397A-4BC5-9FEA-DE3B4AB40943}">
      <dgm:prSet/>
      <dgm:spPr/>
      <dgm:t>
        <a:bodyPr/>
        <a:lstStyle/>
        <a:p>
          <a:endParaRPr lang="en-GB"/>
        </a:p>
      </dgm:t>
    </dgm:pt>
    <dgm:pt modelId="{E1E0CA5F-1353-43A1-AF07-B790EF31386C}" type="sibTrans" cxnId="{9086E14E-397A-4BC5-9FEA-DE3B4AB40943}">
      <dgm:prSet/>
      <dgm:spPr/>
      <dgm:t>
        <a:bodyPr/>
        <a:lstStyle/>
        <a:p>
          <a:endParaRPr lang="en-GB"/>
        </a:p>
      </dgm:t>
    </dgm:pt>
    <dgm:pt modelId="{1D0BAFFC-B8EE-4F31-BEEA-AA124B4CCC27}">
      <dgm:prSet phldrT="[Text]" custT="1"/>
      <dgm:spPr/>
      <dgm:t>
        <a:bodyPr/>
        <a:lstStyle/>
        <a:p>
          <a:r>
            <a:rPr lang="en-GB" sz="1100" b="1" dirty="0"/>
            <a:t>Expectation</a:t>
          </a:r>
        </a:p>
      </dgm:t>
    </dgm:pt>
    <dgm:pt modelId="{A890A702-5B31-44FB-80BA-1EF40BADA790}" type="parTrans" cxnId="{5AFA1D94-9A1B-4899-9DB9-7A0E35B7E384}">
      <dgm:prSet/>
      <dgm:spPr/>
      <dgm:t>
        <a:bodyPr/>
        <a:lstStyle/>
        <a:p>
          <a:endParaRPr lang="en-GB"/>
        </a:p>
      </dgm:t>
    </dgm:pt>
    <dgm:pt modelId="{5821968C-76D1-4EA3-A7F6-EC652C82591D}" type="sibTrans" cxnId="{5AFA1D94-9A1B-4899-9DB9-7A0E35B7E384}">
      <dgm:prSet/>
      <dgm:spPr/>
      <dgm:t>
        <a:bodyPr/>
        <a:lstStyle/>
        <a:p>
          <a:endParaRPr lang="en-GB"/>
        </a:p>
      </dgm:t>
    </dgm:pt>
    <dgm:pt modelId="{55AC3302-B489-4211-B3E1-D8D7B9C7252E}">
      <dgm:prSet phldrT="[Text]" custT="1"/>
      <dgm:spPr/>
      <dgm:t>
        <a:bodyPr/>
        <a:lstStyle/>
        <a:p>
          <a:r>
            <a:rPr lang="en-GB" sz="1100" b="1" dirty="0"/>
            <a:t>Ageing population</a:t>
          </a:r>
        </a:p>
      </dgm:t>
    </dgm:pt>
    <dgm:pt modelId="{73A7565F-BD2D-4CB4-968C-BC2058604F30}" type="parTrans" cxnId="{6AE9101C-F98C-4157-BD66-AF1EDBDF5AE3}">
      <dgm:prSet/>
      <dgm:spPr/>
      <dgm:t>
        <a:bodyPr/>
        <a:lstStyle/>
        <a:p>
          <a:endParaRPr lang="en-GB"/>
        </a:p>
      </dgm:t>
    </dgm:pt>
    <dgm:pt modelId="{F2BC3798-22A2-46D0-8941-1F3A49243422}" type="sibTrans" cxnId="{6AE9101C-F98C-4157-BD66-AF1EDBDF5AE3}">
      <dgm:prSet/>
      <dgm:spPr/>
      <dgm:t>
        <a:bodyPr/>
        <a:lstStyle/>
        <a:p>
          <a:endParaRPr lang="en-GB"/>
        </a:p>
      </dgm:t>
    </dgm:pt>
    <dgm:pt modelId="{1A7A11F6-2868-4B2B-AF9C-BBF99DA3C76D}">
      <dgm:prSet phldrT="[Text]"/>
      <dgm:spPr/>
      <dgm:t>
        <a:bodyPr/>
        <a:lstStyle/>
        <a:p>
          <a:endParaRPr lang="en-GB" sz="700" dirty="0"/>
        </a:p>
      </dgm:t>
    </dgm:pt>
    <dgm:pt modelId="{23B26327-44D1-4F99-88B6-842E3218214E}" type="parTrans" cxnId="{5A3D4E40-2DAC-4AE8-9D4E-926F1C58D1B6}">
      <dgm:prSet/>
      <dgm:spPr/>
      <dgm:t>
        <a:bodyPr/>
        <a:lstStyle/>
        <a:p>
          <a:endParaRPr lang="en-GB"/>
        </a:p>
      </dgm:t>
    </dgm:pt>
    <dgm:pt modelId="{2EEB8220-3C6C-446B-9E6F-E1F6E7EDB824}" type="sibTrans" cxnId="{5A3D4E40-2DAC-4AE8-9D4E-926F1C58D1B6}">
      <dgm:prSet/>
      <dgm:spPr/>
      <dgm:t>
        <a:bodyPr/>
        <a:lstStyle/>
        <a:p>
          <a:endParaRPr lang="en-GB"/>
        </a:p>
      </dgm:t>
    </dgm:pt>
    <dgm:pt modelId="{8DC189FE-7798-4D70-830B-C5A51B5E4874}">
      <dgm:prSet phldrT="[Text]" custT="1"/>
      <dgm:spPr/>
      <dgm:t>
        <a:bodyPr/>
        <a:lstStyle/>
        <a:p>
          <a:r>
            <a:rPr lang="en-GB" sz="1200" b="1" dirty="0"/>
            <a:t>Medical model</a:t>
          </a:r>
        </a:p>
      </dgm:t>
    </dgm:pt>
    <dgm:pt modelId="{176972DD-3120-4D7F-9775-61734613416B}" type="parTrans" cxnId="{287BA2F8-20EB-4423-9058-0B18F18FDEB5}">
      <dgm:prSet/>
      <dgm:spPr/>
      <dgm:t>
        <a:bodyPr/>
        <a:lstStyle/>
        <a:p>
          <a:endParaRPr lang="en-GB"/>
        </a:p>
      </dgm:t>
    </dgm:pt>
    <dgm:pt modelId="{707B9FD6-D8C6-43E1-8741-A28C1D9B985B}" type="sibTrans" cxnId="{287BA2F8-20EB-4423-9058-0B18F18FDEB5}">
      <dgm:prSet/>
      <dgm:spPr/>
      <dgm:t>
        <a:bodyPr/>
        <a:lstStyle/>
        <a:p>
          <a:endParaRPr lang="en-GB"/>
        </a:p>
      </dgm:t>
    </dgm:pt>
    <dgm:pt modelId="{8A923592-6A88-4ACD-BF4F-8166BBF80F36}">
      <dgm:prSet phldrT="[Text]" custT="1"/>
      <dgm:spPr/>
      <dgm:t>
        <a:bodyPr/>
        <a:lstStyle/>
        <a:p>
          <a:r>
            <a:rPr lang="en-GB" sz="1200" b="1" dirty="0"/>
            <a:t>Non-pharmacological  acceptance</a:t>
          </a:r>
        </a:p>
      </dgm:t>
    </dgm:pt>
    <dgm:pt modelId="{FD270A03-99A8-48A0-AD17-032E85C7AE62}" type="parTrans" cxnId="{D3876E35-0BC1-45BB-BCC5-6A3CE9D57122}">
      <dgm:prSet/>
      <dgm:spPr/>
      <dgm:t>
        <a:bodyPr/>
        <a:lstStyle/>
        <a:p>
          <a:endParaRPr lang="en-GB"/>
        </a:p>
      </dgm:t>
    </dgm:pt>
    <dgm:pt modelId="{424A006C-EF98-4E79-9646-777ADE9672EB}" type="sibTrans" cxnId="{D3876E35-0BC1-45BB-BCC5-6A3CE9D57122}">
      <dgm:prSet/>
      <dgm:spPr/>
      <dgm:t>
        <a:bodyPr/>
        <a:lstStyle/>
        <a:p>
          <a:endParaRPr lang="en-GB"/>
        </a:p>
      </dgm:t>
    </dgm:pt>
    <dgm:pt modelId="{4AA57D6D-5D41-4D5D-86F4-DC12EB5DCB1A}">
      <dgm:prSet phldrT="[Text]"/>
      <dgm:spPr/>
      <dgm:t>
        <a:bodyPr/>
        <a:lstStyle/>
        <a:p>
          <a:endParaRPr lang="en-GB" sz="700" dirty="0"/>
        </a:p>
      </dgm:t>
    </dgm:pt>
    <dgm:pt modelId="{C2FDC510-6750-4B5F-B600-C1FEF707D0CC}" type="parTrans" cxnId="{90DDFAD8-1096-4EB1-8499-D7908D56C607}">
      <dgm:prSet/>
      <dgm:spPr/>
      <dgm:t>
        <a:bodyPr/>
        <a:lstStyle/>
        <a:p>
          <a:endParaRPr lang="en-GB"/>
        </a:p>
      </dgm:t>
    </dgm:pt>
    <dgm:pt modelId="{D0D7B623-A90E-4A67-9BA3-BF1D36C71B8F}" type="sibTrans" cxnId="{90DDFAD8-1096-4EB1-8499-D7908D56C607}">
      <dgm:prSet/>
      <dgm:spPr/>
      <dgm:t>
        <a:bodyPr/>
        <a:lstStyle/>
        <a:p>
          <a:endParaRPr lang="en-GB"/>
        </a:p>
      </dgm:t>
    </dgm:pt>
    <dgm:pt modelId="{3A0A2343-E5BC-4660-A919-CAF9FBFEECAD}">
      <dgm:prSet phldrT="[Text]"/>
      <dgm:spPr/>
      <dgm:t>
        <a:bodyPr/>
        <a:lstStyle/>
        <a:p>
          <a:endParaRPr lang="en-GB" sz="700" b="1" dirty="0">
            <a:solidFill>
              <a:schemeClr val="tx1"/>
            </a:solidFill>
          </a:endParaRPr>
        </a:p>
      </dgm:t>
    </dgm:pt>
    <dgm:pt modelId="{CA4B39CA-53A3-4392-A543-A70E02284A3D}" type="parTrans" cxnId="{81B52836-1CD5-4C5B-9BB4-8A7416EDCDB1}">
      <dgm:prSet/>
      <dgm:spPr/>
      <dgm:t>
        <a:bodyPr/>
        <a:lstStyle/>
        <a:p>
          <a:endParaRPr lang="en-GB"/>
        </a:p>
      </dgm:t>
    </dgm:pt>
    <dgm:pt modelId="{17D66DBB-1F30-441E-A8F9-ECC29D54800E}" type="sibTrans" cxnId="{81B52836-1CD5-4C5B-9BB4-8A7416EDCDB1}">
      <dgm:prSet/>
      <dgm:spPr/>
      <dgm:t>
        <a:bodyPr/>
        <a:lstStyle/>
        <a:p>
          <a:endParaRPr lang="en-GB"/>
        </a:p>
      </dgm:t>
    </dgm:pt>
    <dgm:pt modelId="{E0FD0A87-9C7F-4DE8-9027-E3DAC54C7874}">
      <dgm:prSet phldrT="[Text]" custT="1"/>
      <dgm:spPr/>
      <dgm:t>
        <a:bodyPr/>
        <a:lstStyle/>
        <a:p>
          <a:r>
            <a:rPr lang="en-GB" sz="1100" b="1" dirty="0"/>
            <a:t>Concordance/adherence</a:t>
          </a:r>
        </a:p>
      </dgm:t>
    </dgm:pt>
    <dgm:pt modelId="{D385092B-B80D-49E9-A4C4-490C84B6662D}" type="parTrans" cxnId="{1D1131AD-0AD2-4B07-B747-A4EE1C949BE0}">
      <dgm:prSet/>
      <dgm:spPr/>
      <dgm:t>
        <a:bodyPr/>
        <a:lstStyle/>
        <a:p>
          <a:endParaRPr lang="en-GB"/>
        </a:p>
      </dgm:t>
    </dgm:pt>
    <dgm:pt modelId="{673AE065-F6AB-4EE9-BFAA-4A6B7664F7FD}" type="sibTrans" cxnId="{1D1131AD-0AD2-4B07-B747-A4EE1C949BE0}">
      <dgm:prSet/>
      <dgm:spPr/>
      <dgm:t>
        <a:bodyPr/>
        <a:lstStyle/>
        <a:p>
          <a:endParaRPr lang="en-GB"/>
        </a:p>
      </dgm:t>
    </dgm:pt>
    <dgm:pt modelId="{812E10F6-78D2-4A2B-94E0-FCF6B8E7F16D}">
      <dgm:prSet phldrT="[Text]" custT="1"/>
      <dgm:spPr/>
      <dgm:t>
        <a:bodyPr/>
        <a:lstStyle/>
        <a:p>
          <a:r>
            <a:rPr lang="en-GB" sz="1100" b="1" dirty="0"/>
            <a:t>Follow-up?</a:t>
          </a:r>
        </a:p>
      </dgm:t>
    </dgm:pt>
    <dgm:pt modelId="{9281BA40-B488-4D8A-82D7-AE477E104AA0}" type="parTrans" cxnId="{96C4221E-ABBB-40A8-AF17-5D727D663A6E}">
      <dgm:prSet/>
      <dgm:spPr/>
      <dgm:t>
        <a:bodyPr/>
        <a:lstStyle/>
        <a:p>
          <a:endParaRPr lang="en-GB"/>
        </a:p>
      </dgm:t>
    </dgm:pt>
    <dgm:pt modelId="{5C4DED9C-7ECF-4EFB-9C5A-16E6356B3215}" type="sibTrans" cxnId="{96C4221E-ABBB-40A8-AF17-5D727D663A6E}">
      <dgm:prSet/>
      <dgm:spPr/>
      <dgm:t>
        <a:bodyPr/>
        <a:lstStyle/>
        <a:p>
          <a:endParaRPr lang="en-GB"/>
        </a:p>
      </dgm:t>
    </dgm:pt>
    <dgm:pt modelId="{E7B25080-CCF4-45C3-AA9E-0038F46D1A9F}">
      <dgm:prSet phldrT="[Text]" custT="1"/>
      <dgm:spPr/>
      <dgm:t>
        <a:bodyPr/>
        <a:lstStyle/>
        <a:p>
          <a:r>
            <a:rPr lang="en-GB" sz="1200" b="1" dirty="0"/>
            <a:t>Adherence</a:t>
          </a:r>
        </a:p>
      </dgm:t>
    </dgm:pt>
    <dgm:pt modelId="{D68787B2-72D1-4A12-BDBB-ACAA8AA76316}" type="parTrans" cxnId="{50E5AEBF-4453-4B19-98EC-D35F038B8400}">
      <dgm:prSet/>
      <dgm:spPr/>
      <dgm:t>
        <a:bodyPr/>
        <a:lstStyle/>
        <a:p>
          <a:endParaRPr lang="en-GB"/>
        </a:p>
      </dgm:t>
    </dgm:pt>
    <dgm:pt modelId="{C02C7F0F-DE43-4B1C-A520-DD864FFCA2E9}" type="sibTrans" cxnId="{50E5AEBF-4453-4B19-98EC-D35F038B8400}">
      <dgm:prSet/>
      <dgm:spPr/>
      <dgm:t>
        <a:bodyPr/>
        <a:lstStyle/>
        <a:p>
          <a:endParaRPr lang="en-GB"/>
        </a:p>
      </dgm:t>
    </dgm:pt>
    <dgm:pt modelId="{AA86F4E1-FBA4-4EEE-B51B-8F1C09990ED5}">
      <dgm:prSet phldrT="[Text]" custT="1"/>
      <dgm:spPr/>
      <dgm:t>
        <a:bodyPr/>
        <a:lstStyle/>
        <a:p>
          <a:r>
            <a:rPr lang="en-GB" sz="1200" b="1" dirty="0"/>
            <a:t>Follow-up</a:t>
          </a:r>
        </a:p>
      </dgm:t>
    </dgm:pt>
    <dgm:pt modelId="{DE095DDA-3893-4611-841F-7B2797A7CAA7}" type="parTrans" cxnId="{AC791659-A723-476F-846E-0B2ABBF7FBCA}">
      <dgm:prSet/>
      <dgm:spPr/>
      <dgm:t>
        <a:bodyPr/>
        <a:lstStyle/>
        <a:p>
          <a:endParaRPr lang="en-GB"/>
        </a:p>
      </dgm:t>
    </dgm:pt>
    <dgm:pt modelId="{0349866D-18B6-4D5D-990F-7E6A94BFD11B}" type="sibTrans" cxnId="{AC791659-A723-476F-846E-0B2ABBF7FBCA}">
      <dgm:prSet/>
      <dgm:spPr/>
      <dgm:t>
        <a:bodyPr/>
        <a:lstStyle/>
        <a:p>
          <a:endParaRPr lang="en-GB"/>
        </a:p>
      </dgm:t>
    </dgm:pt>
    <dgm:pt modelId="{71367745-2CC9-4280-8D1C-F76A45E56EA5}">
      <dgm:prSet phldrT="[Text]" custT="1"/>
      <dgm:spPr/>
      <dgm:t>
        <a:bodyPr/>
        <a:lstStyle/>
        <a:p>
          <a:r>
            <a:rPr lang="en-GB" sz="1100" b="1" dirty="0"/>
            <a:t>Polypharmacy</a:t>
          </a:r>
        </a:p>
      </dgm:t>
    </dgm:pt>
    <dgm:pt modelId="{2C55FFB1-89CF-4EC9-9BCD-C666B9D58DFF}" type="parTrans" cxnId="{9909DDC8-CBB7-4A48-87FE-443BAE55A03B}">
      <dgm:prSet/>
      <dgm:spPr/>
      <dgm:t>
        <a:bodyPr/>
        <a:lstStyle/>
        <a:p>
          <a:endParaRPr lang="en-GB"/>
        </a:p>
      </dgm:t>
    </dgm:pt>
    <dgm:pt modelId="{0BEBDF77-88EF-4990-BD27-C37744005EF9}" type="sibTrans" cxnId="{9909DDC8-CBB7-4A48-87FE-443BAE55A03B}">
      <dgm:prSet/>
      <dgm:spPr/>
      <dgm:t>
        <a:bodyPr/>
        <a:lstStyle/>
        <a:p>
          <a:endParaRPr lang="en-GB"/>
        </a:p>
      </dgm:t>
    </dgm:pt>
    <dgm:pt modelId="{4AE6F596-22A3-484C-A2C3-44A8CBA11878}">
      <dgm:prSet phldrT="[Text]" custT="1"/>
      <dgm:spPr/>
      <dgm:t>
        <a:bodyPr/>
        <a:lstStyle/>
        <a:p>
          <a:r>
            <a:rPr lang="en-GB" sz="1200" b="1" dirty="0"/>
            <a:t>Organisational restrictions: off label/non-formulary</a:t>
          </a:r>
        </a:p>
      </dgm:t>
    </dgm:pt>
    <dgm:pt modelId="{E7A57872-84D0-416B-B5DC-7CA5A3D519C9}" type="parTrans" cxnId="{95362F29-410A-4543-AB94-6D3630375CF6}">
      <dgm:prSet/>
      <dgm:spPr/>
      <dgm:t>
        <a:bodyPr/>
        <a:lstStyle/>
        <a:p>
          <a:endParaRPr lang="en-GB"/>
        </a:p>
      </dgm:t>
    </dgm:pt>
    <dgm:pt modelId="{6D2754D5-95C1-47F1-9A26-71C4EF0C21A2}" type="sibTrans" cxnId="{95362F29-410A-4543-AB94-6D3630375CF6}">
      <dgm:prSet/>
      <dgm:spPr/>
      <dgm:t>
        <a:bodyPr/>
        <a:lstStyle/>
        <a:p>
          <a:endParaRPr lang="en-GB"/>
        </a:p>
      </dgm:t>
    </dgm:pt>
    <dgm:pt modelId="{C6426774-4CDE-4BBA-9C3F-463A9E8660C0}">
      <dgm:prSet phldrT="[Text]" custT="1"/>
      <dgm:spPr/>
      <dgm:t>
        <a:bodyPr/>
        <a:lstStyle/>
        <a:p>
          <a:r>
            <a:rPr lang="en-GB" sz="1200" b="1" dirty="0"/>
            <a:t>Resources e.g. nursing staff, professional development,</a:t>
          </a:r>
        </a:p>
      </dgm:t>
    </dgm:pt>
    <dgm:pt modelId="{3FE5AADC-884C-49FC-95A6-55CEBD54B931}" type="parTrans" cxnId="{03868D89-5AC8-4B15-A005-2AB109B66C85}">
      <dgm:prSet/>
      <dgm:spPr/>
      <dgm:t>
        <a:bodyPr/>
        <a:lstStyle/>
        <a:p>
          <a:endParaRPr lang="en-GB"/>
        </a:p>
      </dgm:t>
    </dgm:pt>
    <dgm:pt modelId="{8C890D09-76F7-4238-8E39-601CCE559A1C}" type="sibTrans" cxnId="{03868D89-5AC8-4B15-A005-2AB109B66C85}">
      <dgm:prSet/>
      <dgm:spPr/>
      <dgm:t>
        <a:bodyPr/>
        <a:lstStyle/>
        <a:p>
          <a:endParaRPr lang="en-GB"/>
        </a:p>
      </dgm:t>
    </dgm:pt>
    <dgm:pt modelId="{687B2299-3E77-44D0-9628-4FB44686A0BE}">
      <dgm:prSet phldrT="[Text]" custT="1"/>
      <dgm:spPr/>
      <dgm:t>
        <a:bodyPr/>
        <a:lstStyle/>
        <a:p>
          <a:r>
            <a:rPr lang="en-GB" sz="1200" b="1" dirty="0"/>
            <a:t>Lack of 24/7 cover</a:t>
          </a:r>
        </a:p>
      </dgm:t>
    </dgm:pt>
    <dgm:pt modelId="{4771EE26-3EEF-48EE-A6E7-E7DC5C47B0C3}" type="parTrans" cxnId="{B42B1F3A-CEB7-4FAE-8B36-271689B7F242}">
      <dgm:prSet/>
      <dgm:spPr/>
      <dgm:t>
        <a:bodyPr/>
        <a:lstStyle/>
        <a:p>
          <a:endParaRPr lang="en-GB"/>
        </a:p>
      </dgm:t>
    </dgm:pt>
    <dgm:pt modelId="{0D97D562-7935-436D-AE77-BC6203AE9E7F}" type="sibTrans" cxnId="{B42B1F3A-CEB7-4FAE-8B36-271689B7F242}">
      <dgm:prSet/>
      <dgm:spPr/>
      <dgm:t>
        <a:bodyPr/>
        <a:lstStyle/>
        <a:p>
          <a:endParaRPr lang="en-GB"/>
        </a:p>
      </dgm:t>
    </dgm:pt>
    <dgm:pt modelId="{AE1DC0DD-66D3-45E8-A937-874A2A363AB2}">
      <dgm:prSet phldrT="[Text]" custT="1"/>
      <dgm:spPr/>
      <dgm:t>
        <a:bodyPr/>
        <a:lstStyle/>
        <a:p>
          <a:r>
            <a:rPr lang="en-GB" sz="1200" b="1" dirty="0"/>
            <a:t>MDT resources:  psychology, physiotherapy, addiction services</a:t>
          </a:r>
        </a:p>
      </dgm:t>
    </dgm:pt>
    <dgm:pt modelId="{98515DAE-EC34-4E8A-89AB-ECB0716BC43B}" type="parTrans" cxnId="{80F233BC-A57A-4416-8855-2F1AB639CDF2}">
      <dgm:prSet/>
      <dgm:spPr/>
      <dgm:t>
        <a:bodyPr/>
        <a:lstStyle/>
        <a:p>
          <a:endParaRPr lang="en-GB"/>
        </a:p>
      </dgm:t>
    </dgm:pt>
    <dgm:pt modelId="{D030A91A-EAEC-4EEA-812B-681946CDFDA2}" type="sibTrans" cxnId="{80F233BC-A57A-4416-8855-2F1AB639CDF2}">
      <dgm:prSet/>
      <dgm:spPr/>
      <dgm:t>
        <a:bodyPr/>
        <a:lstStyle/>
        <a:p>
          <a:endParaRPr lang="en-GB"/>
        </a:p>
      </dgm:t>
    </dgm:pt>
    <dgm:pt modelId="{7BAE70C2-1DEC-4527-B2F2-E598815B6DEB}">
      <dgm:prSet phldrT="[Text]" custT="1"/>
      <dgm:spPr/>
      <dgm:t>
        <a:bodyPr/>
        <a:lstStyle/>
        <a:p>
          <a:r>
            <a:rPr lang="en-GB" sz="1200" b="1" dirty="0"/>
            <a:t>Communication </a:t>
          </a:r>
        </a:p>
      </dgm:t>
    </dgm:pt>
    <dgm:pt modelId="{7935DEF8-7F83-4311-8E52-1B564EC276ED}" type="parTrans" cxnId="{73E3F629-9B88-4316-A1FD-A49F27FEED8F}">
      <dgm:prSet/>
      <dgm:spPr/>
      <dgm:t>
        <a:bodyPr/>
        <a:lstStyle/>
        <a:p>
          <a:endParaRPr lang="en-GB"/>
        </a:p>
      </dgm:t>
    </dgm:pt>
    <dgm:pt modelId="{42AD2C45-8E0F-40E9-AB4A-D0118F3E0C42}" type="sibTrans" cxnId="{73E3F629-9B88-4316-A1FD-A49F27FEED8F}">
      <dgm:prSet/>
      <dgm:spPr/>
      <dgm:t>
        <a:bodyPr/>
        <a:lstStyle/>
        <a:p>
          <a:endParaRPr lang="en-GB"/>
        </a:p>
      </dgm:t>
    </dgm:pt>
    <dgm:pt modelId="{56D62683-E192-4477-8AE5-B6C8CF572DCC}">
      <dgm:prSet phldrT="[Text]" custT="1"/>
      <dgm:spPr/>
      <dgm:t>
        <a:bodyPr/>
        <a:lstStyle/>
        <a:p>
          <a:r>
            <a:rPr lang="en-GB" sz="1200" b="1" dirty="0"/>
            <a:t>Feedback </a:t>
          </a:r>
        </a:p>
      </dgm:t>
    </dgm:pt>
    <dgm:pt modelId="{71B1FF62-1278-4296-9AA6-751B0BF4A85C}" type="parTrans" cxnId="{ED4942F4-97EA-4B05-A8D3-44EC627E61AE}">
      <dgm:prSet/>
      <dgm:spPr/>
      <dgm:t>
        <a:bodyPr/>
        <a:lstStyle/>
        <a:p>
          <a:endParaRPr lang="en-GB"/>
        </a:p>
      </dgm:t>
    </dgm:pt>
    <dgm:pt modelId="{A4CDF2C7-79B8-454B-B804-AE2A2E6DEA5E}" type="sibTrans" cxnId="{ED4942F4-97EA-4B05-A8D3-44EC627E61AE}">
      <dgm:prSet/>
      <dgm:spPr/>
      <dgm:t>
        <a:bodyPr/>
        <a:lstStyle/>
        <a:p>
          <a:endParaRPr lang="en-GB"/>
        </a:p>
      </dgm:t>
    </dgm:pt>
    <dgm:pt modelId="{86848DFF-EE65-43C1-8096-02C8AD4042D5}">
      <dgm:prSet phldrT="[Text]" custT="1"/>
      <dgm:spPr/>
      <dgm:t>
        <a:bodyPr/>
        <a:lstStyle/>
        <a:p>
          <a:r>
            <a:rPr lang="en-GB" sz="1200" b="1" dirty="0"/>
            <a:t>Inter/intra professional conflict</a:t>
          </a:r>
        </a:p>
      </dgm:t>
    </dgm:pt>
    <dgm:pt modelId="{347A085F-B5E7-4547-89C2-0C17667B9CC5}" type="parTrans" cxnId="{BBA1A6EE-3547-4C7F-B403-559F11E21193}">
      <dgm:prSet/>
      <dgm:spPr/>
    </dgm:pt>
    <dgm:pt modelId="{B23DFAC6-E2CD-4494-BA5F-B46C07351C2D}" type="sibTrans" cxnId="{BBA1A6EE-3547-4C7F-B403-559F11E21193}">
      <dgm:prSet/>
      <dgm:spPr/>
    </dgm:pt>
    <dgm:pt modelId="{4D839654-9988-4B68-9425-8FF6E2D9CC45}" type="pres">
      <dgm:prSet presAssocID="{0F7FE34A-42FD-4468-9157-724F1DB418D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2023CD6B-EE6B-40C3-A26A-57C03A9F3286}" type="pres">
      <dgm:prSet presAssocID="{0F7FE34A-42FD-4468-9157-724F1DB418DE}" presName="children" presStyleCnt="0"/>
      <dgm:spPr/>
    </dgm:pt>
    <dgm:pt modelId="{8989D456-18B3-4532-A22F-C2DB6D6CAC0F}" type="pres">
      <dgm:prSet presAssocID="{0F7FE34A-42FD-4468-9157-724F1DB418DE}" presName="child1group" presStyleCnt="0"/>
      <dgm:spPr/>
    </dgm:pt>
    <dgm:pt modelId="{592A2AAB-8979-46B8-A970-081D8BB12566}" type="pres">
      <dgm:prSet presAssocID="{0F7FE34A-42FD-4468-9157-724F1DB418DE}" presName="child1" presStyleLbl="bgAcc1" presStyleIdx="0" presStyleCnt="4" custScaleX="159879" custScaleY="125084" custLinFactNeighborX="-60674" custLinFactNeighborY="23063"/>
      <dgm:spPr/>
    </dgm:pt>
    <dgm:pt modelId="{8FF23981-8284-4C23-8A91-87512CC4C078}" type="pres">
      <dgm:prSet presAssocID="{0F7FE34A-42FD-4468-9157-724F1DB418DE}" presName="child1Text" presStyleLbl="bgAcc1" presStyleIdx="0" presStyleCnt="4">
        <dgm:presLayoutVars>
          <dgm:bulletEnabled val="1"/>
        </dgm:presLayoutVars>
      </dgm:prSet>
      <dgm:spPr/>
    </dgm:pt>
    <dgm:pt modelId="{55D066B6-622E-46CF-A314-07A2B3DD8814}" type="pres">
      <dgm:prSet presAssocID="{0F7FE34A-42FD-4468-9157-724F1DB418DE}" presName="child2group" presStyleCnt="0"/>
      <dgm:spPr/>
    </dgm:pt>
    <dgm:pt modelId="{29AC8B2F-400A-4913-9591-5BE1E3CD2F66}" type="pres">
      <dgm:prSet presAssocID="{0F7FE34A-42FD-4468-9157-724F1DB418DE}" presName="child2" presStyleLbl="bgAcc1" presStyleIdx="1" presStyleCnt="4" custScaleX="123149" custScaleY="111958" custLinFactNeighborX="38627" custLinFactNeighborY="28582"/>
      <dgm:spPr/>
    </dgm:pt>
    <dgm:pt modelId="{B5D6E4E8-B2BC-45CB-BC4A-FB8E6CCA6D30}" type="pres">
      <dgm:prSet presAssocID="{0F7FE34A-42FD-4468-9157-724F1DB418DE}" presName="child2Text" presStyleLbl="bgAcc1" presStyleIdx="1" presStyleCnt="4">
        <dgm:presLayoutVars>
          <dgm:bulletEnabled val="1"/>
        </dgm:presLayoutVars>
      </dgm:prSet>
      <dgm:spPr/>
    </dgm:pt>
    <dgm:pt modelId="{D650406A-1AE2-4558-8263-2D7A6AD85427}" type="pres">
      <dgm:prSet presAssocID="{0F7FE34A-42FD-4468-9157-724F1DB418DE}" presName="child3group" presStyleCnt="0"/>
      <dgm:spPr/>
    </dgm:pt>
    <dgm:pt modelId="{EDB500C5-9E30-4A14-8B04-AB460899B0F4}" type="pres">
      <dgm:prSet presAssocID="{0F7FE34A-42FD-4468-9157-724F1DB418DE}" presName="child3" presStyleLbl="bgAcc1" presStyleIdx="2" presStyleCnt="4" custScaleX="102713" custScaleY="135783" custLinFactNeighborX="48590" custLinFactNeighborY="-30721"/>
      <dgm:spPr/>
    </dgm:pt>
    <dgm:pt modelId="{9E3C18B7-8F19-4D7F-BB7E-08AD78FD7769}" type="pres">
      <dgm:prSet presAssocID="{0F7FE34A-42FD-4468-9157-724F1DB418DE}" presName="child3Text" presStyleLbl="bgAcc1" presStyleIdx="2" presStyleCnt="4">
        <dgm:presLayoutVars>
          <dgm:bulletEnabled val="1"/>
        </dgm:presLayoutVars>
      </dgm:prSet>
      <dgm:spPr/>
    </dgm:pt>
    <dgm:pt modelId="{7E6EE840-B2D7-4268-97B5-004E0EFB4001}" type="pres">
      <dgm:prSet presAssocID="{0F7FE34A-42FD-4468-9157-724F1DB418DE}" presName="child4group" presStyleCnt="0"/>
      <dgm:spPr/>
    </dgm:pt>
    <dgm:pt modelId="{601D2C30-27B7-461E-80C0-E76F68313794}" type="pres">
      <dgm:prSet presAssocID="{0F7FE34A-42FD-4468-9157-724F1DB418DE}" presName="child4" presStyleLbl="bgAcc1" presStyleIdx="3" presStyleCnt="4" custScaleX="166443" custScaleY="150364" custLinFactNeighborX="-57392" custLinFactNeighborY="-12248"/>
      <dgm:spPr/>
    </dgm:pt>
    <dgm:pt modelId="{0010129F-DFA3-4197-B378-014F9C185CE3}" type="pres">
      <dgm:prSet presAssocID="{0F7FE34A-42FD-4468-9157-724F1DB418DE}" presName="child4Text" presStyleLbl="bgAcc1" presStyleIdx="3" presStyleCnt="4">
        <dgm:presLayoutVars>
          <dgm:bulletEnabled val="1"/>
        </dgm:presLayoutVars>
      </dgm:prSet>
      <dgm:spPr/>
    </dgm:pt>
    <dgm:pt modelId="{C8187FB0-3093-4D8A-A2D3-D541E39CFB05}" type="pres">
      <dgm:prSet presAssocID="{0F7FE34A-42FD-4468-9157-724F1DB418DE}" presName="childPlaceholder" presStyleCnt="0"/>
      <dgm:spPr/>
    </dgm:pt>
    <dgm:pt modelId="{89002A62-441C-4FC2-B0DF-8BD7FD225087}" type="pres">
      <dgm:prSet presAssocID="{0F7FE34A-42FD-4468-9157-724F1DB418DE}" presName="circle" presStyleCnt="0"/>
      <dgm:spPr/>
    </dgm:pt>
    <dgm:pt modelId="{D61D58F3-30C4-4945-A262-D88E0CF446AB}" type="pres">
      <dgm:prSet presAssocID="{0F7FE34A-42FD-4468-9157-724F1DB418DE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6D396E31-437C-4213-81C5-DD4EF374467F}" type="pres">
      <dgm:prSet presAssocID="{0F7FE34A-42FD-4468-9157-724F1DB418DE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826A5957-3A4E-47C5-9152-CE599FF9B94F}" type="pres">
      <dgm:prSet presAssocID="{0F7FE34A-42FD-4468-9157-724F1DB418DE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AD1250E2-AE79-4444-BC2F-0381D18949A8}" type="pres">
      <dgm:prSet presAssocID="{0F7FE34A-42FD-4468-9157-724F1DB418DE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33E8934C-A249-4DE0-B8C0-B53B6F2619B7}" type="pres">
      <dgm:prSet presAssocID="{0F7FE34A-42FD-4468-9157-724F1DB418DE}" presName="quadrantPlaceholder" presStyleCnt="0"/>
      <dgm:spPr/>
    </dgm:pt>
    <dgm:pt modelId="{341DB805-38E0-44A6-B3F7-EC545FBFBDEB}" type="pres">
      <dgm:prSet presAssocID="{0F7FE34A-42FD-4468-9157-724F1DB418DE}" presName="center1" presStyleLbl="fgShp" presStyleIdx="0" presStyleCnt="2"/>
      <dgm:spPr/>
    </dgm:pt>
    <dgm:pt modelId="{BD7AC7A9-8367-4AE3-80D0-1CD78D9C4E41}" type="pres">
      <dgm:prSet presAssocID="{0F7FE34A-42FD-4468-9157-724F1DB418DE}" presName="center2" presStyleLbl="fgShp" presStyleIdx="1" presStyleCnt="2"/>
      <dgm:spPr/>
    </dgm:pt>
  </dgm:ptLst>
  <dgm:cxnLst>
    <dgm:cxn modelId="{AE80B903-C789-4566-8EF5-7374D7CB7200}" type="presOf" srcId="{9D5EF99C-E238-4642-89E2-E0FBB0008DF8}" destId="{B5D6E4E8-B2BC-45CB-BC4A-FB8E6CCA6D30}" srcOrd="1" destOrd="0" presId="urn:microsoft.com/office/officeart/2005/8/layout/cycle4"/>
    <dgm:cxn modelId="{67770504-7726-48DD-84B3-53DA6CA9EC3E}" srcId="{D4EC3627-DEF6-45D8-934B-178A30BF8733}" destId="{04327298-AACE-413D-A1C4-2ABE95D79E08}" srcOrd="0" destOrd="0" parTransId="{9573E8CC-F2CB-4839-8B0B-519D195603B7}" sibTransId="{641C36B3-CE5C-4B18-B1C4-2E06BC35FAF2}"/>
    <dgm:cxn modelId="{7002F206-F432-4A41-9E3E-EE68954409E9}" srcId="{0F7FE34A-42FD-4468-9157-724F1DB418DE}" destId="{D4EC3627-DEF6-45D8-934B-178A30BF8733}" srcOrd="3" destOrd="0" parTransId="{BD0EBD6B-8E50-4367-8706-232FEA6E7366}" sibTransId="{50326BED-DB13-4720-843A-A861F427F62B}"/>
    <dgm:cxn modelId="{7A84810D-7AF7-4743-8D8C-7EF477A8BFB7}" type="presOf" srcId="{687B2299-3E77-44D0-9628-4FB44686A0BE}" destId="{592A2AAB-8979-46B8-A970-081D8BB12566}" srcOrd="0" destOrd="4" presId="urn:microsoft.com/office/officeart/2005/8/layout/cycle4"/>
    <dgm:cxn modelId="{6AE9101C-F98C-4157-BD66-AF1EDBDF5AE3}" srcId="{D735AE5B-6EDC-4AB6-A23D-2CA375A5FC2B}" destId="{55AC3302-B489-4211-B3E1-D8D7B9C7252E}" srcOrd="4" destOrd="0" parTransId="{73A7565F-BD2D-4CB4-968C-BC2058604F30}" sibTransId="{F2BC3798-22A2-46D0-8941-1F3A49243422}"/>
    <dgm:cxn modelId="{96C4221E-ABBB-40A8-AF17-5D727D663A6E}" srcId="{D735AE5B-6EDC-4AB6-A23D-2CA375A5FC2B}" destId="{812E10F6-78D2-4A2B-94E0-FCF6B8E7F16D}" srcOrd="6" destOrd="0" parTransId="{9281BA40-B488-4D8A-82D7-AE477E104AA0}" sibTransId="{5C4DED9C-7ECF-4EFB-9C5A-16E6356B3215}"/>
    <dgm:cxn modelId="{46CA641E-45F8-4A46-8C8C-C821C5F365B4}" type="presOf" srcId="{D735AE5B-6EDC-4AB6-A23D-2CA375A5FC2B}" destId="{6D396E31-437C-4213-81C5-DD4EF374467F}" srcOrd="0" destOrd="0" presId="urn:microsoft.com/office/officeart/2005/8/layout/cycle4"/>
    <dgm:cxn modelId="{DE4D7E22-A4BC-4A0E-B41A-F6281DF90B2D}" type="presOf" srcId="{04327298-AACE-413D-A1C4-2ABE95D79E08}" destId="{0010129F-DFA3-4197-B378-014F9C185CE3}" srcOrd="1" destOrd="0" presId="urn:microsoft.com/office/officeart/2005/8/layout/cycle4"/>
    <dgm:cxn modelId="{486E2626-2BC6-4C0F-A9D8-8FB3E4D03E68}" type="presOf" srcId="{AA86F4E1-FBA4-4EEE-B51B-8F1C09990ED5}" destId="{601D2C30-27B7-461E-80C0-E76F68313794}" srcOrd="0" destOrd="5" presId="urn:microsoft.com/office/officeart/2005/8/layout/cycle4"/>
    <dgm:cxn modelId="{95362F29-410A-4543-AB94-6D3630375CF6}" srcId="{03493F10-0079-42D0-A3F3-D67401073ED1}" destId="{4AE6F596-22A3-484C-A2C3-44A8CBA11878}" srcOrd="1" destOrd="0" parTransId="{E7A57872-84D0-416B-B5DC-7CA5A3D519C9}" sibTransId="{6D2754D5-95C1-47F1-9A26-71C4EF0C21A2}"/>
    <dgm:cxn modelId="{73E3F629-9B88-4316-A1FD-A49F27FEED8F}" srcId="{D4EC3627-DEF6-45D8-934B-178A30BF8733}" destId="{7BAE70C2-1DEC-4527-B2F2-E598815B6DEB}" srcOrd="6" destOrd="0" parTransId="{7935DEF8-7F83-4311-8E52-1B564EC276ED}" sibTransId="{42AD2C45-8E0F-40E9-AB4A-D0118F3E0C42}"/>
    <dgm:cxn modelId="{AC62782B-8526-4C0A-8BB9-028CAD6A21E6}" type="presOf" srcId="{50C6648C-FCFB-4FD1-BE67-DBB96D690244}" destId="{B5D6E4E8-B2BC-45CB-BC4A-FB8E6CCA6D30}" srcOrd="1" destOrd="1" presId="urn:microsoft.com/office/officeart/2005/8/layout/cycle4"/>
    <dgm:cxn modelId="{3F0E4C2C-1CF8-42CF-9F55-FFCB3AEAEFDF}" srcId="{511A585D-435B-4DC4-8718-7FEAF938E2D9}" destId="{A1A914DB-9DBA-46AB-978E-9230B6895E41}" srcOrd="0" destOrd="0" parTransId="{AD1CC271-26E7-4776-A409-DA17FC69E2B1}" sibTransId="{5D41A57E-F83C-416A-AA5D-771F5D164F7E}"/>
    <dgm:cxn modelId="{8C605D35-E1B8-4C4D-A10C-34F242657A89}" type="presOf" srcId="{4AE6F596-22A3-484C-A2C3-44A8CBA11878}" destId="{8FF23981-8284-4C23-8A91-87512CC4C078}" srcOrd="1" destOrd="1" presId="urn:microsoft.com/office/officeart/2005/8/layout/cycle4"/>
    <dgm:cxn modelId="{D3876E35-0BC1-45BB-BCC5-6A3CE9D57122}" srcId="{D4EC3627-DEF6-45D8-934B-178A30BF8733}" destId="{8A923592-6A88-4ACD-BF4F-8166BBF80F36}" srcOrd="3" destOrd="0" parTransId="{FD270A03-99A8-48A0-AD17-032E85C7AE62}" sibTransId="{424A006C-EF98-4E79-9646-777ADE9672EB}"/>
    <dgm:cxn modelId="{4FCBA335-3314-4553-935D-BE1366574812}" type="presOf" srcId="{812E10F6-78D2-4A2B-94E0-FCF6B8E7F16D}" destId="{B5D6E4E8-B2BC-45CB-BC4A-FB8E6CCA6D30}" srcOrd="1" destOrd="6" presId="urn:microsoft.com/office/officeart/2005/8/layout/cycle4"/>
    <dgm:cxn modelId="{81B52836-1CD5-4C5B-9BB4-8A7416EDCDB1}" srcId="{511A585D-435B-4DC4-8718-7FEAF938E2D9}" destId="{3A0A2343-E5BC-4660-A919-CAF9FBFEECAD}" srcOrd="1" destOrd="0" parTransId="{CA4B39CA-53A3-4392-A543-A70E02284A3D}" sibTransId="{17D66DBB-1F30-441E-A8F9-ECC29D54800E}"/>
    <dgm:cxn modelId="{B42B1F3A-CEB7-4FAE-8B36-271689B7F242}" srcId="{03493F10-0079-42D0-A3F3-D67401073ED1}" destId="{687B2299-3E77-44D0-9628-4FB44686A0BE}" srcOrd="4" destOrd="0" parTransId="{4771EE26-3EEF-48EE-A6E7-E7DC5C47B0C3}" sibTransId="{0D97D562-7935-436D-AE77-BC6203AE9E7F}"/>
    <dgm:cxn modelId="{BA9AE23A-4DAB-429E-B44A-3F630210F7FC}" type="presOf" srcId="{4AA57D6D-5D41-4D5D-86F4-DC12EB5DCB1A}" destId="{601D2C30-27B7-461E-80C0-E76F68313794}" srcOrd="0" destOrd="8" presId="urn:microsoft.com/office/officeart/2005/8/layout/cycle4"/>
    <dgm:cxn modelId="{6027163F-08F3-4F6E-BB81-2A67FBC793EC}" type="presOf" srcId="{E0FD0A87-9C7F-4DE8-9027-E3DAC54C7874}" destId="{B5D6E4E8-B2BC-45CB-BC4A-FB8E6CCA6D30}" srcOrd="1" destOrd="5" presId="urn:microsoft.com/office/officeart/2005/8/layout/cycle4"/>
    <dgm:cxn modelId="{5A3D4E40-2DAC-4AE8-9D4E-926F1C58D1B6}" srcId="{D735AE5B-6EDC-4AB6-A23D-2CA375A5FC2B}" destId="{1A7A11F6-2868-4B2B-AF9C-BBF99DA3C76D}" srcOrd="7" destOrd="0" parTransId="{23B26327-44D1-4F99-88B6-842E3218214E}" sibTransId="{2EEB8220-3C6C-446B-9E6F-E1F6E7EDB824}"/>
    <dgm:cxn modelId="{5083065B-2D75-4C95-845C-DBFEE29FAAD2}" type="presOf" srcId="{12F9D548-11C5-4304-9A35-D40402FF0886}" destId="{592A2AAB-8979-46B8-A970-081D8BB12566}" srcOrd="0" destOrd="0" presId="urn:microsoft.com/office/officeart/2005/8/layout/cycle4"/>
    <dgm:cxn modelId="{9ADD8D5F-9227-4AD7-99E8-D59D43887D87}" type="presOf" srcId="{04327298-AACE-413D-A1C4-2ABE95D79E08}" destId="{601D2C30-27B7-461E-80C0-E76F68313794}" srcOrd="0" destOrd="0" presId="urn:microsoft.com/office/officeart/2005/8/layout/cycle4"/>
    <dgm:cxn modelId="{0DBD7E60-4F04-4372-B03D-20B418C82E4B}" type="presOf" srcId="{8DC189FE-7798-4D70-830B-C5A51B5E4874}" destId="{0010129F-DFA3-4197-B378-014F9C185CE3}" srcOrd="1" destOrd="1" presId="urn:microsoft.com/office/officeart/2005/8/layout/cycle4"/>
    <dgm:cxn modelId="{34A0B663-1B92-4888-A480-5B15BE02EF0A}" type="presOf" srcId="{55AC3302-B489-4211-B3E1-D8D7B9C7252E}" destId="{29AC8B2F-400A-4913-9591-5BE1E3CD2F66}" srcOrd="0" destOrd="4" presId="urn:microsoft.com/office/officeart/2005/8/layout/cycle4"/>
    <dgm:cxn modelId="{008D0F46-7110-4947-BBA4-90697B24A1D9}" srcId="{0F7FE34A-42FD-4468-9157-724F1DB418DE}" destId="{03493F10-0079-42D0-A3F3-D67401073ED1}" srcOrd="0" destOrd="0" parTransId="{6B97AB1B-4AA7-47A6-A20B-F902FE4CC2B8}" sibTransId="{09305BB0-47F2-46A3-9045-13459CDD687E}"/>
    <dgm:cxn modelId="{03F4F366-E495-431D-966D-43340D5F0DB0}" type="presOf" srcId="{AA86F4E1-FBA4-4EEE-B51B-8F1C09990ED5}" destId="{0010129F-DFA3-4197-B378-014F9C185CE3}" srcOrd="1" destOrd="5" presId="urn:microsoft.com/office/officeart/2005/8/layout/cycle4"/>
    <dgm:cxn modelId="{99AC7149-D004-48A1-A89F-85FC31F0CB66}" type="presOf" srcId="{0F7FE34A-42FD-4468-9157-724F1DB418DE}" destId="{4D839654-9988-4B68-9425-8FF6E2D9CC45}" srcOrd="0" destOrd="0" presId="urn:microsoft.com/office/officeart/2005/8/layout/cycle4"/>
    <dgm:cxn modelId="{D4C3FF4D-86B4-4C41-8B71-E23AACDA1E6A}" type="presOf" srcId="{50C6648C-FCFB-4FD1-BE67-DBB96D690244}" destId="{29AC8B2F-400A-4913-9591-5BE1E3CD2F66}" srcOrd="0" destOrd="1" presId="urn:microsoft.com/office/officeart/2005/8/layout/cycle4"/>
    <dgm:cxn modelId="{9086E14E-397A-4BC5-9FEA-DE3B4AB40943}" srcId="{D735AE5B-6EDC-4AB6-A23D-2CA375A5FC2B}" destId="{50C6648C-FCFB-4FD1-BE67-DBB96D690244}" srcOrd="1" destOrd="0" parTransId="{F4D2E83F-9E29-4B60-AAEE-FF92DE987566}" sibTransId="{E1E0CA5F-1353-43A1-AF07-B790EF31386C}"/>
    <dgm:cxn modelId="{756F2B4F-57F7-43C2-B337-5E533703BB99}" type="presOf" srcId="{7BAE70C2-1DEC-4527-B2F2-E598815B6DEB}" destId="{601D2C30-27B7-461E-80C0-E76F68313794}" srcOrd="0" destOrd="6" presId="urn:microsoft.com/office/officeart/2005/8/layout/cycle4"/>
    <dgm:cxn modelId="{B9AE416F-0124-4352-ABC6-478C817F8AE8}" type="presOf" srcId="{E0FD0A87-9C7F-4DE8-9027-E3DAC54C7874}" destId="{29AC8B2F-400A-4913-9591-5BE1E3CD2F66}" srcOrd="0" destOrd="5" presId="urn:microsoft.com/office/officeart/2005/8/layout/cycle4"/>
    <dgm:cxn modelId="{569E8250-F4A8-4EBC-B1C2-0D74DE4E667A}" type="presOf" srcId="{E7B25080-CCF4-45C3-AA9E-0038F46D1A9F}" destId="{0010129F-DFA3-4197-B378-014F9C185CE3}" srcOrd="1" destOrd="4" presId="urn:microsoft.com/office/officeart/2005/8/layout/cycle4"/>
    <dgm:cxn modelId="{FA667372-6CA4-40F6-B4CB-C837325B5F0A}" srcId="{0F7FE34A-42FD-4468-9157-724F1DB418DE}" destId="{D735AE5B-6EDC-4AB6-A23D-2CA375A5FC2B}" srcOrd="1" destOrd="0" parTransId="{D3A2AFC8-5104-4FC0-BAA9-07E4232DD5D4}" sibTransId="{BF123658-4226-48C4-8A1D-FF3B02A7F8A3}"/>
    <dgm:cxn modelId="{BCDDD552-D79F-44AF-B6A0-FCF861A132C0}" type="presOf" srcId="{71367745-2CC9-4280-8D1C-F76A45E56EA5}" destId="{B5D6E4E8-B2BC-45CB-BC4A-FB8E6CCA6D30}" srcOrd="1" destOrd="2" presId="urn:microsoft.com/office/officeart/2005/8/layout/cycle4"/>
    <dgm:cxn modelId="{AC791659-A723-476F-846E-0B2ABBF7FBCA}" srcId="{D4EC3627-DEF6-45D8-934B-178A30BF8733}" destId="{AA86F4E1-FBA4-4EEE-B51B-8F1C09990ED5}" srcOrd="5" destOrd="0" parTransId="{DE095DDA-3893-4611-841F-7B2797A7CAA7}" sibTransId="{0349866D-18B6-4D5D-990F-7E6A94BFD11B}"/>
    <dgm:cxn modelId="{9D4E5D5A-D27C-494C-8AB8-057C6AC75C6C}" srcId="{0F7FE34A-42FD-4468-9157-724F1DB418DE}" destId="{511A585D-435B-4DC4-8718-7FEAF938E2D9}" srcOrd="2" destOrd="0" parTransId="{D9C8088A-C6F8-4295-99A2-1B6286F47F63}" sibTransId="{EC9FB0DF-639B-409A-93FD-D6ACC4C53B71}"/>
    <dgm:cxn modelId="{29D9B37C-3960-4784-9FB8-CD1FAAE51C4B}" type="presOf" srcId="{687B2299-3E77-44D0-9628-4FB44686A0BE}" destId="{8FF23981-8284-4C23-8A91-87512CC4C078}" srcOrd="1" destOrd="4" presId="urn:microsoft.com/office/officeart/2005/8/layout/cycle4"/>
    <dgm:cxn modelId="{80367380-FB01-435E-B214-B3F89EA93394}" type="presOf" srcId="{1A7A11F6-2868-4B2B-AF9C-BBF99DA3C76D}" destId="{29AC8B2F-400A-4913-9591-5BE1E3CD2F66}" srcOrd="0" destOrd="7" presId="urn:microsoft.com/office/officeart/2005/8/layout/cycle4"/>
    <dgm:cxn modelId="{0640D781-99D1-44E1-956F-9ED8184CD37B}" type="presOf" srcId="{86848DFF-EE65-43C1-8096-02C8AD4042D5}" destId="{0010129F-DFA3-4197-B378-014F9C185CE3}" srcOrd="1" destOrd="2" presId="urn:microsoft.com/office/officeart/2005/8/layout/cycle4"/>
    <dgm:cxn modelId="{0B228482-A88E-46F3-86D3-47FF01FC106B}" type="presOf" srcId="{8A923592-6A88-4ACD-BF4F-8166BBF80F36}" destId="{601D2C30-27B7-461E-80C0-E76F68313794}" srcOrd="0" destOrd="3" presId="urn:microsoft.com/office/officeart/2005/8/layout/cycle4"/>
    <dgm:cxn modelId="{AE696983-21E8-4496-A27D-5629D796EFAF}" type="presOf" srcId="{3A0A2343-E5BC-4660-A919-CAF9FBFEECAD}" destId="{EDB500C5-9E30-4A14-8B04-AB460899B0F4}" srcOrd="0" destOrd="1" presId="urn:microsoft.com/office/officeart/2005/8/layout/cycle4"/>
    <dgm:cxn modelId="{03868D89-5AC8-4B15-A005-2AB109B66C85}" srcId="{03493F10-0079-42D0-A3F3-D67401073ED1}" destId="{C6426774-4CDE-4BBA-9C3F-463A9E8660C0}" srcOrd="2" destOrd="0" parTransId="{3FE5AADC-884C-49FC-95A6-55CEBD54B931}" sibTransId="{8C890D09-76F7-4238-8E39-601CCE559A1C}"/>
    <dgm:cxn modelId="{6F71308B-CB2B-4956-BB14-AAE5872F5D81}" type="presOf" srcId="{AE1DC0DD-66D3-45E8-A937-874A2A363AB2}" destId="{8FF23981-8284-4C23-8A91-87512CC4C078}" srcOrd="1" destOrd="3" presId="urn:microsoft.com/office/officeart/2005/8/layout/cycle4"/>
    <dgm:cxn modelId="{5AFA1D94-9A1B-4899-9DB9-7A0E35B7E384}" srcId="{D735AE5B-6EDC-4AB6-A23D-2CA375A5FC2B}" destId="{1D0BAFFC-B8EE-4F31-BEEA-AA124B4CCC27}" srcOrd="3" destOrd="0" parTransId="{A890A702-5B31-44FB-80BA-1EF40BADA790}" sibTransId="{5821968C-76D1-4EA3-A7F6-EC652C82591D}"/>
    <dgm:cxn modelId="{3D972E94-2665-4A29-AB51-0FF4083EC82C}" type="presOf" srcId="{3A0A2343-E5BC-4660-A919-CAF9FBFEECAD}" destId="{9E3C18B7-8F19-4D7F-BB7E-08AD78FD7769}" srcOrd="1" destOrd="1" presId="urn:microsoft.com/office/officeart/2005/8/layout/cycle4"/>
    <dgm:cxn modelId="{3E3C109F-6FC2-4E0E-A291-3A31F0DAE7D2}" srcId="{03493F10-0079-42D0-A3F3-D67401073ED1}" destId="{12F9D548-11C5-4304-9A35-D40402FF0886}" srcOrd="0" destOrd="0" parTransId="{93E18A12-A8FE-4EC7-B93D-9C3030044CDB}" sibTransId="{86A02F42-26AE-4CE2-8E40-8A58691FB36B}"/>
    <dgm:cxn modelId="{46582FAC-10E3-4538-B8F8-9F1DBC68A2BE}" type="presOf" srcId="{8A923592-6A88-4ACD-BF4F-8166BBF80F36}" destId="{0010129F-DFA3-4197-B378-014F9C185CE3}" srcOrd="1" destOrd="3" presId="urn:microsoft.com/office/officeart/2005/8/layout/cycle4"/>
    <dgm:cxn modelId="{B0A16DAC-AD1E-4562-8047-16EA18DBF532}" type="presOf" srcId="{55AC3302-B489-4211-B3E1-D8D7B9C7252E}" destId="{B5D6E4E8-B2BC-45CB-BC4A-FB8E6CCA6D30}" srcOrd="1" destOrd="4" presId="urn:microsoft.com/office/officeart/2005/8/layout/cycle4"/>
    <dgm:cxn modelId="{1D1131AD-0AD2-4B07-B747-A4EE1C949BE0}" srcId="{D735AE5B-6EDC-4AB6-A23D-2CA375A5FC2B}" destId="{E0FD0A87-9C7F-4DE8-9027-E3DAC54C7874}" srcOrd="5" destOrd="0" parTransId="{D385092B-B80D-49E9-A4C4-490C84B6662D}" sibTransId="{673AE065-F6AB-4EE9-BFAA-4A6B7664F7FD}"/>
    <dgm:cxn modelId="{0895EDAF-DDAB-4052-A075-D40A61066FBA}" type="presOf" srcId="{C6426774-4CDE-4BBA-9C3F-463A9E8660C0}" destId="{592A2AAB-8979-46B8-A970-081D8BB12566}" srcOrd="0" destOrd="2" presId="urn:microsoft.com/office/officeart/2005/8/layout/cycle4"/>
    <dgm:cxn modelId="{18861BB0-01B6-4B44-81F1-9F0199DDD87E}" type="presOf" srcId="{AE1DC0DD-66D3-45E8-A937-874A2A363AB2}" destId="{592A2AAB-8979-46B8-A970-081D8BB12566}" srcOrd="0" destOrd="3" presId="urn:microsoft.com/office/officeart/2005/8/layout/cycle4"/>
    <dgm:cxn modelId="{4DDC4DB7-738F-4370-BFA9-70B11C949DAA}" type="presOf" srcId="{1A7A11F6-2868-4B2B-AF9C-BBF99DA3C76D}" destId="{B5D6E4E8-B2BC-45CB-BC4A-FB8E6CCA6D30}" srcOrd="1" destOrd="7" presId="urn:microsoft.com/office/officeart/2005/8/layout/cycle4"/>
    <dgm:cxn modelId="{80F233BC-A57A-4416-8855-2F1AB639CDF2}" srcId="{03493F10-0079-42D0-A3F3-D67401073ED1}" destId="{AE1DC0DD-66D3-45E8-A937-874A2A363AB2}" srcOrd="3" destOrd="0" parTransId="{98515DAE-EC34-4E8A-89AB-ECB0716BC43B}" sibTransId="{D030A91A-EAEC-4EEA-812B-681946CDFDA2}"/>
    <dgm:cxn modelId="{1AABAEBF-C297-4678-AAD2-72DD4EB7E822}" type="presOf" srcId="{1D0BAFFC-B8EE-4F31-BEEA-AA124B4CCC27}" destId="{29AC8B2F-400A-4913-9591-5BE1E3CD2F66}" srcOrd="0" destOrd="3" presId="urn:microsoft.com/office/officeart/2005/8/layout/cycle4"/>
    <dgm:cxn modelId="{50E5AEBF-4453-4B19-98EC-D35F038B8400}" srcId="{D4EC3627-DEF6-45D8-934B-178A30BF8733}" destId="{E7B25080-CCF4-45C3-AA9E-0038F46D1A9F}" srcOrd="4" destOrd="0" parTransId="{D68787B2-72D1-4A12-BDBB-ACAA8AA76316}" sibTransId="{C02C7F0F-DE43-4B1C-A520-DD864FFCA2E9}"/>
    <dgm:cxn modelId="{806F8AC3-D029-4021-99BE-DC114F931411}" type="presOf" srcId="{71367745-2CC9-4280-8D1C-F76A45E56EA5}" destId="{29AC8B2F-400A-4913-9591-5BE1E3CD2F66}" srcOrd="0" destOrd="2" presId="urn:microsoft.com/office/officeart/2005/8/layout/cycle4"/>
    <dgm:cxn modelId="{E07BF8C3-6ECC-4923-B580-639BA1E8BA43}" type="presOf" srcId="{A1A914DB-9DBA-46AB-978E-9230B6895E41}" destId="{EDB500C5-9E30-4A14-8B04-AB460899B0F4}" srcOrd="0" destOrd="0" presId="urn:microsoft.com/office/officeart/2005/8/layout/cycle4"/>
    <dgm:cxn modelId="{206C67C7-094F-4C58-8FD4-1577177F8B0D}" type="presOf" srcId="{C6426774-4CDE-4BBA-9C3F-463A9E8660C0}" destId="{8FF23981-8284-4C23-8A91-87512CC4C078}" srcOrd="1" destOrd="2" presId="urn:microsoft.com/office/officeart/2005/8/layout/cycle4"/>
    <dgm:cxn modelId="{D99068C8-6174-401B-B51D-82D542D358C3}" type="presOf" srcId="{E7B25080-CCF4-45C3-AA9E-0038F46D1A9F}" destId="{601D2C30-27B7-461E-80C0-E76F68313794}" srcOrd="0" destOrd="4" presId="urn:microsoft.com/office/officeart/2005/8/layout/cycle4"/>
    <dgm:cxn modelId="{9909DDC8-CBB7-4A48-87FE-443BAE55A03B}" srcId="{D735AE5B-6EDC-4AB6-A23D-2CA375A5FC2B}" destId="{71367745-2CC9-4280-8D1C-F76A45E56EA5}" srcOrd="2" destOrd="0" parTransId="{2C55FFB1-89CF-4EC9-9BCD-C666B9D58DFF}" sibTransId="{0BEBDF77-88EF-4990-BD27-C37744005EF9}"/>
    <dgm:cxn modelId="{46D5B1CA-42FC-467A-803F-9BA31C5E44C6}" type="presOf" srcId="{03493F10-0079-42D0-A3F3-D67401073ED1}" destId="{D61D58F3-30C4-4945-A262-D88E0CF446AB}" srcOrd="0" destOrd="0" presId="urn:microsoft.com/office/officeart/2005/8/layout/cycle4"/>
    <dgm:cxn modelId="{E88092D3-A643-4C4C-A8E2-DCBF8621155D}" type="presOf" srcId="{12F9D548-11C5-4304-9A35-D40402FF0886}" destId="{8FF23981-8284-4C23-8A91-87512CC4C078}" srcOrd="1" destOrd="0" presId="urn:microsoft.com/office/officeart/2005/8/layout/cycle4"/>
    <dgm:cxn modelId="{09D766D4-D569-45B5-8796-8D1CEECA8CED}" type="presOf" srcId="{1D0BAFFC-B8EE-4F31-BEEA-AA124B4CCC27}" destId="{B5D6E4E8-B2BC-45CB-BC4A-FB8E6CCA6D30}" srcOrd="1" destOrd="3" presId="urn:microsoft.com/office/officeart/2005/8/layout/cycle4"/>
    <dgm:cxn modelId="{BD5F05D6-2B87-4793-8936-C3C00F7F6CBF}" type="presOf" srcId="{7BAE70C2-1DEC-4527-B2F2-E598815B6DEB}" destId="{0010129F-DFA3-4197-B378-014F9C185CE3}" srcOrd="1" destOrd="6" presId="urn:microsoft.com/office/officeart/2005/8/layout/cycle4"/>
    <dgm:cxn modelId="{1C98D9D7-FCB4-46E0-BBAC-0578FA891087}" type="presOf" srcId="{812E10F6-78D2-4A2B-94E0-FCF6B8E7F16D}" destId="{29AC8B2F-400A-4913-9591-5BE1E3CD2F66}" srcOrd="0" destOrd="6" presId="urn:microsoft.com/office/officeart/2005/8/layout/cycle4"/>
    <dgm:cxn modelId="{90DDFAD8-1096-4EB1-8499-D7908D56C607}" srcId="{D4EC3627-DEF6-45D8-934B-178A30BF8733}" destId="{4AA57D6D-5D41-4D5D-86F4-DC12EB5DCB1A}" srcOrd="8" destOrd="0" parTransId="{C2FDC510-6750-4B5F-B600-C1FEF707D0CC}" sibTransId="{D0D7B623-A90E-4A67-9BA3-BF1D36C71B8F}"/>
    <dgm:cxn modelId="{5F6A4DD9-1A10-4DE1-9655-40CD6A335A04}" type="presOf" srcId="{D4EC3627-DEF6-45D8-934B-178A30BF8733}" destId="{AD1250E2-AE79-4444-BC2F-0381D18949A8}" srcOrd="0" destOrd="0" presId="urn:microsoft.com/office/officeart/2005/8/layout/cycle4"/>
    <dgm:cxn modelId="{6A0F63E0-E10F-4751-8E01-690D565FF18D}" type="presOf" srcId="{8DC189FE-7798-4D70-830B-C5A51B5E4874}" destId="{601D2C30-27B7-461E-80C0-E76F68313794}" srcOrd="0" destOrd="1" presId="urn:microsoft.com/office/officeart/2005/8/layout/cycle4"/>
    <dgm:cxn modelId="{765152E3-00B4-4AEA-A790-927CF35AE03B}" type="presOf" srcId="{A1A914DB-9DBA-46AB-978E-9230B6895E41}" destId="{9E3C18B7-8F19-4D7F-BB7E-08AD78FD7769}" srcOrd="1" destOrd="0" presId="urn:microsoft.com/office/officeart/2005/8/layout/cycle4"/>
    <dgm:cxn modelId="{7DC6AEE4-8A20-4E55-BD40-2127AD6055B7}" type="presOf" srcId="{511A585D-435B-4DC4-8718-7FEAF938E2D9}" destId="{826A5957-3A4E-47C5-9152-CE599FF9B94F}" srcOrd="0" destOrd="0" presId="urn:microsoft.com/office/officeart/2005/8/layout/cycle4"/>
    <dgm:cxn modelId="{DAB256E6-7A90-4F41-85DB-830435BE90DC}" type="presOf" srcId="{4AA57D6D-5D41-4D5D-86F4-DC12EB5DCB1A}" destId="{0010129F-DFA3-4197-B378-014F9C185CE3}" srcOrd="1" destOrd="8" presId="urn:microsoft.com/office/officeart/2005/8/layout/cycle4"/>
    <dgm:cxn modelId="{8AE8E8E8-9FEC-442B-A145-C5D3CDC44E2B}" type="presOf" srcId="{9D5EF99C-E238-4642-89E2-E0FBB0008DF8}" destId="{29AC8B2F-400A-4913-9591-5BE1E3CD2F66}" srcOrd="0" destOrd="0" presId="urn:microsoft.com/office/officeart/2005/8/layout/cycle4"/>
    <dgm:cxn modelId="{BBA1A6EE-3547-4C7F-B403-559F11E21193}" srcId="{D4EC3627-DEF6-45D8-934B-178A30BF8733}" destId="{86848DFF-EE65-43C1-8096-02C8AD4042D5}" srcOrd="2" destOrd="0" parTransId="{347A085F-B5E7-4547-89C2-0C17667B9CC5}" sibTransId="{B23DFAC6-E2CD-4494-BA5F-B46C07351C2D}"/>
    <dgm:cxn modelId="{DA4D8CF0-20A9-4A1A-AE15-22A6191B9412}" srcId="{D735AE5B-6EDC-4AB6-A23D-2CA375A5FC2B}" destId="{9D5EF99C-E238-4642-89E2-E0FBB0008DF8}" srcOrd="0" destOrd="0" parTransId="{AE362C54-A8F2-45FB-99BA-F270D1E02F98}" sibTransId="{F83D98C9-FDBE-4CEA-8CC5-C266D047D66B}"/>
    <dgm:cxn modelId="{ED4942F4-97EA-4B05-A8D3-44EC627E61AE}" srcId="{D4EC3627-DEF6-45D8-934B-178A30BF8733}" destId="{56D62683-E192-4477-8AE5-B6C8CF572DCC}" srcOrd="7" destOrd="0" parTransId="{71B1FF62-1278-4296-9AA6-751B0BF4A85C}" sibTransId="{A4CDF2C7-79B8-454B-B804-AE2A2E6DEA5E}"/>
    <dgm:cxn modelId="{63A841F5-F778-4717-BF5E-30C64882916E}" type="presOf" srcId="{4AE6F596-22A3-484C-A2C3-44A8CBA11878}" destId="{592A2AAB-8979-46B8-A970-081D8BB12566}" srcOrd="0" destOrd="1" presId="urn:microsoft.com/office/officeart/2005/8/layout/cycle4"/>
    <dgm:cxn modelId="{8DD288F7-4F55-4220-B173-50EF6C5C7C15}" type="presOf" srcId="{56D62683-E192-4477-8AE5-B6C8CF572DCC}" destId="{601D2C30-27B7-461E-80C0-E76F68313794}" srcOrd="0" destOrd="7" presId="urn:microsoft.com/office/officeart/2005/8/layout/cycle4"/>
    <dgm:cxn modelId="{287BA2F8-20EB-4423-9058-0B18F18FDEB5}" srcId="{D4EC3627-DEF6-45D8-934B-178A30BF8733}" destId="{8DC189FE-7798-4D70-830B-C5A51B5E4874}" srcOrd="1" destOrd="0" parTransId="{176972DD-3120-4D7F-9775-61734613416B}" sibTransId="{707B9FD6-D8C6-43E1-8741-A28C1D9B985B}"/>
    <dgm:cxn modelId="{4A0557FE-E87C-46B0-B306-2B3DD5E81E6E}" type="presOf" srcId="{56D62683-E192-4477-8AE5-B6C8CF572DCC}" destId="{0010129F-DFA3-4197-B378-014F9C185CE3}" srcOrd="1" destOrd="7" presId="urn:microsoft.com/office/officeart/2005/8/layout/cycle4"/>
    <dgm:cxn modelId="{CB14C8FF-572E-4319-8CD0-3921B63A7E55}" type="presOf" srcId="{86848DFF-EE65-43C1-8096-02C8AD4042D5}" destId="{601D2C30-27B7-461E-80C0-E76F68313794}" srcOrd="0" destOrd="2" presId="urn:microsoft.com/office/officeart/2005/8/layout/cycle4"/>
    <dgm:cxn modelId="{9A66DD46-379F-45D7-B45D-675C2E5959D0}" type="presParOf" srcId="{4D839654-9988-4B68-9425-8FF6E2D9CC45}" destId="{2023CD6B-EE6B-40C3-A26A-57C03A9F3286}" srcOrd="0" destOrd="0" presId="urn:microsoft.com/office/officeart/2005/8/layout/cycle4"/>
    <dgm:cxn modelId="{178A42A1-25C5-433C-9728-BA86EC2C6F2D}" type="presParOf" srcId="{2023CD6B-EE6B-40C3-A26A-57C03A9F3286}" destId="{8989D456-18B3-4532-A22F-C2DB6D6CAC0F}" srcOrd="0" destOrd="0" presId="urn:microsoft.com/office/officeart/2005/8/layout/cycle4"/>
    <dgm:cxn modelId="{A480EEBD-0938-49DD-B3B8-5320FE20BB1A}" type="presParOf" srcId="{8989D456-18B3-4532-A22F-C2DB6D6CAC0F}" destId="{592A2AAB-8979-46B8-A970-081D8BB12566}" srcOrd="0" destOrd="0" presId="urn:microsoft.com/office/officeart/2005/8/layout/cycle4"/>
    <dgm:cxn modelId="{75A13A4E-5BEE-4BDC-9D86-36598360BB2B}" type="presParOf" srcId="{8989D456-18B3-4532-A22F-C2DB6D6CAC0F}" destId="{8FF23981-8284-4C23-8A91-87512CC4C078}" srcOrd="1" destOrd="0" presId="urn:microsoft.com/office/officeart/2005/8/layout/cycle4"/>
    <dgm:cxn modelId="{A227CEA4-AFBD-4777-B5ED-6BA108FE962E}" type="presParOf" srcId="{2023CD6B-EE6B-40C3-A26A-57C03A9F3286}" destId="{55D066B6-622E-46CF-A314-07A2B3DD8814}" srcOrd="1" destOrd="0" presId="urn:microsoft.com/office/officeart/2005/8/layout/cycle4"/>
    <dgm:cxn modelId="{E881F652-904C-4532-8F28-8EA6A3A81AE7}" type="presParOf" srcId="{55D066B6-622E-46CF-A314-07A2B3DD8814}" destId="{29AC8B2F-400A-4913-9591-5BE1E3CD2F66}" srcOrd="0" destOrd="0" presId="urn:microsoft.com/office/officeart/2005/8/layout/cycle4"/>
    <dgm:cxn modelId="{9C58461B-FA2F-405F-A4AD-EAC753775AF5}" type="presParOf" srcId="{55D066B6-622E-46CF-A314-07A2B3DD8814}" destId="{B5D6E4E8-B2BC-45CB-BC4A-FB8E6CCA6D30}" srcOrd="1" destOrd="0" presId="urn:microsoft.com/office/officeart/2005/8/layout/cycle4"/>
    <dgm:cxn modelId="{1AFEEAFD-1E9D-4AFB-A23C-D223333CECB7}" type="presParOf" srcId="{2023CD6B-EE6B-40C3-A26A-57C03A9F3286}" destId="{D650406A-1AE2-4558-8263-2D7A6AD85427}" srcOrd="2" destOrd="0" presId="urn:microsoft.com/office/officeart/2005/8/layout/cycle4"/>
    <dgm:cxn modelId="{EFBA2445-4471-455F-B756-9A5CA63DBA6A}" type="presParOf" srcId="{D650406A-1AE2-4558-8263-2D7A6AD85427}" destId="{EDB500C5-9E30-4A14-8B04-AB460899B0F4}" srcOrd="0" destOrd="0" presId="urn:microsoft.com/office/officeart/2005/8/layout/cycle4"/>
    <dgm:cxn modelId="{85450D94-705F-493F-A7C7-7E8B7E21FF70}" type="presParOf" srcId="{D650406A-1AE2-4558-8263-2D7A6AD85427}" destId="{9E3C18B7-8F19-4D7F-BB7E-08AD78FD7769}" srcOrd="1" destOrd="0" presId="urn:microsoft.com/office/officeart/2005/8/layout/cycle4"/>
    <dgm:cxn modelId="{1E4B3810-12E0-4E1B-960A-9E84D5EEC3ED}" type="presParOf" srcId="{2023CD6B-EE6B-40C3-A26A-57C03A9F3286}" destId="{7E6EE840-B2D7-4268-97B5-004E0EFB4001}" srcOrd="3" destOrd="0" presId="urn:microsoft.com/office/officeart/2005/8/layout/cycle4"/>
    <dgm:cxn modelId="{2432DDC3-986B-4AD7-B6C4-E22597C55CFB}" type="presParOf" srcId="{7E6EE840-B2D7-4268-97B5-004E0EFB4001}" destId="{601D2C30-27B7-461E-80C0-E76F68313794}" srcOrd="0" destOrd="0" presId="urn:microsoft.com/office/officeart/2005/8/layout/cycle4"/>
    <dgm:cxn modelId="{4CC0968A-89B3-4752-92D0-55A49F20890F}" type="presParOf" srcId="{7E6EE840-B2D7-4268-97B5-004E0EFB4001}" destId="{0010129F-DFA3-4197-B378-014F9C185CE3}" srcOrd="1" destOrd="0" presId="urn:microsoft.com/office/officeart/2005/8/layout/cycle4"/>
    <dgm:cxn modelId="{660648FC-AF38-40CB-A6BD-163CA4E31827}" type="presParOf" srcId="{2023CD6B-EE6B-40C3-A26A-57C03A9F3286}" destId="{C8187FB0-3093-4D8A-A2D3-D541E39CFB05}" srcOrd="4" destOrd="0" presId="urn:microsoft.com/office/officeart/2005/8/layout/cycle4"/>
    <dgm:cxn modelId="{56DAFD38-3E4B-493E-8EC6-4C055EFAC8A0}" type="presParOf" srcId="{4D839654-9988-4B68-9425-8FF6E2D9CC45}" destId="{89002A62-441C-4FC2-B0DF-8BD7FD225087}" srcOrd="1" destOrd="0" presId="urn:microsoft.com/office/officeart/2005/8/layout/cycle4"/>
    <dgm:cxn modelId="{8E48B7C6-B13F-4CA6-93B6-66E3D3FB96F6}" type="presParOf" srcId="{89002A62-441C-4FC2-B0DF-8BD7FD225087}" destId="{D61D58F3-30C4-4945-A262-D88E0CF446AB}" srcOrd="0" destOrd="0" presId="urn:microsoft.com/office/officeart/2005/8/layout/cycle4"/>
    <dgm:cxn modelId="{4431E02F-5710-4680-AD95-B67ADE9DFD7D}" type="presParOf" srcId="{89002A62-441C-4FC2-B0DF-8BD7FD225087}" destId="{6D396E31-437C-4213-81C5-DD4EF374467F}" srcOrd="1" destOrd="0" presId="urn:microsoft.com/office/officeart/2005/8/layout/cycle4"/>
    <dgm:cxn modelId="{5F270722-C7B2-4D6C-B609-F04F527A4549}" type="presParOf" srcId="{89002A62-441C-4FC2-B0DF-8BD7FD225087}" destId="{826A5957-3A4E-47C5-9152-CE599FF9B94F}" srcOrd="2" destOrd="0" presId="urn:microsoft.com/office/officeart/2005/8/layout/cycle4"/>
    <dgm:cxn modelId="{106BEEBB-C9E7-4E57-B1FE-FDCF0191A662}" type="presParOf" srcId="{89002A62-441C-4FC2-B0DF-8BD7FD225087}" destId="{AD1250E2-AE79-4444-BC2F-0381D18949A8}" srcOrd="3" destOrd="0" presId="urn:microsoft.com/office/officeart/2005/8/layout/cycle4"/>
    <dgm:cxn modelId="{69557447-90F9-4CF0-944B-F6A988F51B65}" type="presParOf" srcId="{89002A62-441C-4FC2-B0DF-8BD7FD225087}" destId="{33E8934C-A249-4DE0-B8C0-B53B6F2619B7}" srcOrd="4" destOrd="0" presId="urn:microsoft.com/office/officeart/2005/8/layout/cycle4"/>
    <dgm:cxn modelId="{621A86C1-147F-4C9C-90ED-E6493908FB79}" type="presParOf" srcId="{4D839654-9988-4B68-9425-8FF6E2D9CC45}" destId="{341DB805-38E0-44A6-B3F7-EC545FBFBDEB}" srcOrd="2" destOrd="0" presId="urn:microsoft.com/office/officeart/2005/8/layout/cycle4"/>
    <dgm:cxn modelId="{C2942AD2-4734-494F-AFB6-289611634105}" type="presParOf" srcId="{4D839654-9988-4B68-9425-8FF6E2D9CC45}" destId="{BD7AC7A9-8367-4AE3-80D0-1CD78D9C4E4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DDA639-AA42-4BA8-A27A-19ED4C3C9317}" type="doc">
      <dgm:prSet loTypeId="urn:microsoft.com/office/officeart/2005/8/layout/cycle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485D2C3-7A13-4978-A6C0-1CE593B3D9BA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Home team ward round</a:t>
          </a:r>
        </a:p>
      </dgm:t>
    </dgm:pt>
    <dgm:pt modelId="{AC885719-7C13-4EC9-AE8C-781672616373}" type="parTrans" cxnId="{FE5E77FA-9188-442B-941C-B2420DBD9592}">
      <dgm:prSet/>
      <dgm:spPr/>
      <dgm:t>
        <a:bodyPr/>
        <a:lstStyle/>
        <a:p>
          <a:endParaRPr lang="en-GB"/>
        </a:p>
      </dgm:t>
    </dgm:pt>
    <dgm:pt modelId="{0F829E71-733C-404C-8C90-77FFA4373F63}" type="sibTrans" cxnId="{FE5E77FA-9188-442B-941C-B2420DBD9592}">
      <dgm:prSet/>
      <dgm:spPr/>
      <dgm:t>
        <a:bodyPr/>
        <a:lstStyle/>
        <a:p>
          <a:endParaRPr lang="en-GB"/>
        </a:p>
      </dgm:t>
    </dgm:pt>
    <dgm:pt modelId="{A793651F-A385-4BC1-8A03-4955E754ECF1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Clear plan</a:t>
          </a:r>
        </a:p>
      </dgm:t>
    </dgm:pt>
    <dgm:pt modelId="{7CE52B3E-0C1A-43DB-A322-2930F9FE38C4}" type="parTrans" cxnId="{B2BEAF39-840F-4D85-96C1-CE65C72FC472}">
      <dgm:prSet/>
      <dgm:spPr/>
      <dgm:t>
        <a:bodyPr/>
        <a:lstStyle/>
        <a:p>
          <a:endParaRPr lang="en-GB"/>
        </a:p>
      </dgm:t>
    </dgm:pt>
    <dgm:pt modelId="{F9D4CA48-023C-425B-8DED-A3F31D7EBB6B}" type="sibTrans" cxnId="{B2BEAF39-840F-4D85-96C1-CE65C72FC472}">
      <dgm:prSet/>
      <dgm:spPr/>
      <dgm:t>
        <a:bodyPr/>
        <a:lstStyle/>
        <a:p>
          <a:endParaRPr lang="en-GB"/>
        </a:p>
      </dgm:t>
    </dgm:pt>
    <dgm:pt modelId="{818B34E4-04D2-4779-B54C-1C025A40F772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Pain team input</a:t>
          </a:r>
        </a:p>
      </dgm:t>
    </dgm:pt>
    <dgm:pt modelId="{71E925D0-CE27-4080-BE69-3459F87CB322}" type="parTrans" cxnId="{42147FC5-368C-4724-BBCE-077A809A0242}">
      <dgm:prSet/>
      <dgm:spPr/>
      <dgm:t>
        <a:bodyPr/>
        <a:lstStyle/>
        <a:p>
          <a:endParaRPr lang="en-GB"/>
        </a:p>
      </dgm:t>
    </dgm:pt>
    <dgm:pt modelId="{01BD4921-5A83-4123-BEB3-EF206EE32CC6}" type="sibTrans" cxnId="{42147FC5-368C-4724-BBCE-077A809A0242}">
      <dgm:prSet/>
      <dgm:spPr/>
      <dgm:t>
        <a:bodyPr/>
        <a:lstStyle/>
        <a:p>
          <a:endParaRPr lang="en-GB"/>
        </a:p>
      </dgm:t>
    </dgm:pt>
    <dgm:pt modelId="{5314647E-97B7-428E-A430-7EA4A742C79C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Clear plan</a:t>
          </a:r>
        </a:p>
      </dgm:t>
    </dgm:pt>
    <dgm:pt modelId="{F8D91BFD-B62E-4F48-B8B7-9DB4BBAEF514}" type="parTrans" cxnId="{F5384E14-2C88-4B8B-9D01-AC0E1681034E}">
      <dgm:prSet/>
      <dgm:spPr/>
      <dgm:t>
        <a:bodyPr/>
        <a:lstStyle/>
        <a:p>
          <a:endParaRPr lang="en-GB"/>
        </a:p>
      </dgm:t>
    </dgm:pt>
    <dgm:pt modelId="{93BE24DA-89E9-44D1-9FFF-B71D0822F37E}" type="sibTrans" cxnId="{F5384E14-2C88-4B8B-9D01-AC0E1681034E}">
      <dgm:prSet/>
      <dgm:spPr/>
      <dgm:t>
        <a:bodyPr/>
        <a:lstStyle/>
        <a:p>
          <a:endParaRPr lang="en-GB"/>
        </a:p>
      </dgm:t>
    </dgm:pt>
    <dgm:pt modelId="{62BA3D14-20E0-4781-8321-5B8E175E0660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Communication</a:t>
          </a:r>
        </a:p>
      </dgm:t>
    </dgm:pt>
    <dgm:pt modelId="{AC1EFDD3-46E7-46D7-BAF3-EF2A2CC8407B}" type="parTrans" cxnId="{C7E4D311-4DDE-46C7-8CAE-4D6349036862}">
      <dgm:prSet/>
      <dgm:spPr/>
      <dgm:t>
        <a:bodyPr/>
        <a:lstStyle/>
        <a:p>
          <a:endParaRPr lang="en-GB"/>
        </a:p>
      </dgm:t>
    </dgm:pt>
    <dgm:pt modelId="{12C809B6-6BB0-4983-AD71-1053E03A0B0B}" type="sibTrans" cxnId="{C7E4D311-4DDE-46C7-8CAE-4D6349036862}">
      <dgm:prSet/>
      <dgm:spPr/>
      <dgm:t>
        <a:bodyPr/>
        <a:lstStyle/>
        <a:p>
          <a:endParaRPr lang="en-GB"/>
        </a:p>
      </dgm:t>
    </dgm:pt>
    <dgm:pt modelId="{58A0CBF3-7769-4818-8575-2858D1DB4C88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Follow-up</a:t>
          </a:r>
        </a:p>
      </dgm:t>
    </dgm:pt>
    <dgm:pt modelId="{A9AC2FBD-C9AC-45FF-A0F8-AF328D539F37}" type="parTrans" cxnId="{02D0C9F8-1E47-4370-AF05-A8E3896A483C}">
      <dgm:prSet/>
      <dgm:spPr/>
      <dgm:t>
        <a:bodyPr/>
        <a:lstStyle/>
        <a:p>
          <a:endParaRPr lang="en-GB"/>
        </a:p>
      </dgm:t>
    </dgm:pt>
    <dgm:pt modelId="{389ABAA8-46CB-4584-A66C-EDF8D3CCE0D9}" type="sibTrans" cxnId="{02D0C9F8-1E47-4370-AF05-A8E3896A483C}">
      <dgm:prSet/>
      <dgm:spPr/>
      <dgm:t>
        <a:bodyPr/>
        <a:lstStyle/>
        <a:p>
          <a:endParaRPr lang="en-GB"/>
        </a:p>
      </dgm:t>
    </dgm:pt>
    <dgm:pt modelId="{2291F84D-B9E6-498D-B869-E19E60F4878B}">
      <dgm:prSet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Communication</a:t>
          </a:r>
        </a:p>
      </dgm:t>
    </dgm:pt>
    <dgm:pt modelId="{EF97542F-BE2C-49B8-BCDD-8903D9461FE2}" type="parTrans" cxnId="{CA1FE888-DA1B-4595-84AD-0F5FD88C3528}">
      <dgm:prSet/>
      <dgm:spPr/>
      <dgm:t>
        <a:bodyPr/>
        <a:lstStyle/>
        <a:p>
          <a:endParaRPr lang="en-GB"/>
        </a:p>
      </dgm:t>
    </dgm:pt>
    <dgm:pt modelId="{6CF01ECC-2465-4100-A964-C0CBD9E78985}" type="sibTrans" cxnId="{CA1FE888-DA1B-4595-84AD-0F5FD88C3528}">
      <dgm:prSet/>
      <dgm:spPr/>
      <dgm:t>
        <a:bodyPr/>
        <a:lstStyle/>
        <a:p>
          <a:endParaRPr lang="en-GB"/>
        </a:p>
      </dgm:t>
    </dgm:pt>
    <dgm:pt modelId="{157DF829-D10D-4C3B-9285-F0E384384E05}" type="pres">
      <dgm:prSet presAssocID="{01DDA639-AA42-4BA8-A27A-19ED4C3C9317}" presName="cycle" presStyleCnt="0">
        <dgm:presLayoutVars>
          <dgm:dir/>
          <dgm:resizeHandles val="exact"/>
        </dgm:presLayoutVars>
      </dgm:prSet>
      <dgm:spPr/>
    </dgm:pt>
    <dgm:pt modelId="{A89193DD-AFF0-4BC3-8440-522EEEB8D523}" type="pres">
      <dgm:prSet presAssocID="{8485D2C3-7A13-4978-A6C0-1CE593B3D9BA}" presName="node" presStyleLbl="node1" presStyleIdx="0" presStyleCnt="7">
        <dgm:presLayoutVars>
          <dgm:bulletEnabled val="1"/>
        </dgm:presLayoutVars>
      </dgm:prSet>
      <dgm:spPr/>
    </dgm:pt>
    <dgm:pt modelId="{FF180FFB-5DB3-4BCC-8BE8-E65C67AA8D0D}" type="pres">
      <dgm:prSet presAssocID="{8485D2C3-7A13-4978-A6C0-1CE593B3D9BA}" presName="spNode" presStyleCnt="0"/>
      <dgm:spPr/>
    </dgm:pt>
    <dgm:pt modelId="{45FF2E14-CD66-44EB-BA00-8D0D598E8251}" type="pres">
      <dgm:prSet presAssocID="{0F829E71-733C-404C-8C90-77FFA4373F63}" presName="sibTrans" presStyleLbl="sibTrans1D1" presStyleIdx="0" presStyleCnt="7"/>
      <dgm:spPr/>
    </dgm:pt>
    <dgm:pt modelId="{38F60804-D694-4DE6-BECE-C960D4B7E048}" type="pres">
      <dgm:prSet presAssocID="{A793651F-A385-4BC1-8A03-4955E754ECF1}" presName="node" presStyleLbl="node1" presStyleIdx="1" presStyleCnt="7">
        <dgm:presLayoutVars>
          <dgm:bulletEnabled val="1"/>
        </dgm:presLayoutVars>
      </dgm:prSet>
      <dgm:spPr/>
    </dgm:pt>
    <dgm:pt modelId="{9C358CF3-AA82-4635-8B58-2F7886DA99D5}" type="pres">
      <dgm:prSet presAssocID="{A793651F-A385-4BC1-8A03-4955E754ECF1}" presName="spNode" presStyleCnt="0"/>
      <dgm:spPr/>
    </dgm:pt>
    <dgm:pt modelId="{DBC80D57-13AF-491B-A8A4-40F3039B49D5}" type="pres">
      <dgm:prSet presAssocID="{F9D4CA48-023C-425B-8DED-A3F31D7EBB6B}" presName="sibTrans" presStyleLbl="sibTrans1D1" presStyleIdx="1" presStyleCnt="7"/>
      <dgm:spPr/>
    </dgm:pt>
    <dgm:pt modelId="{0D2F126B-4925-4572-92FA-8A95674BC756}" type="pres">
      <dgm:prSet presAssocID="{2291F84D-B9E6-498D-B869-E19E60F4878B}" presName="node" presStyleLbl="node1" presStyleIdx="2" presStyleCnt="7">
        <dgm:presLayoutVars>
          <dgm:bulletEnabled val="1"/>
        </dgm:presLayoutVars>
      </dgm:prSet>
      <dgm:spPr/>
    </dgm:pt>
    <dgm:pt modelId="{4E4D286C-3DA2-4E15-8DCD-BB3F682D5503}" type="pres">
      <dgm:prSet presAssocID="{2291F84D-B9E6-498D-B869-E19E60F4878B}" presName="spNode" presStyleCnt="0"/>
      <dgm:spPr/>
    </dgm:pt>
    <dgm:pt modelId="{9CAAF842-F0D6-4998-871D-F09C492B390A}" type="pres">
      <dgm:prSet presAssocID="{6CF01ECC-2465-4100-A964-C0CBD9E78985}" presName="sibTrans" presStyleLbl="sibTrans1D1" presStyleIdx="2" presStyleCnt="7"/>
      <dgm:spPr/>
    </dgm:pt>
    <dgm:pt modelId="{411DB98B-E275-4DCB-BDEB-72A6E523F852}" type="pres">
      <dgm:prSet presAssocID="{818B34E4-04D2-4779-B54C-1C025A40F772}" presName="node" presStyleLbl="node1" presStyleIdx="3" presStyleCnt="7">
        <dgm:presLayoutVars>
          <dgm:bulletEnabled val="1"/>
        </dgm:presLayoutVars>
      </dgm:prSet>
      <dgm:spPr/>
    </dgm:pt>
    <dgm:pt modelId="{FF723B2F-16AA-4CA7-A456-0C66EB273E6E}" type="pres">
      <dgm:prSet presAssocID="{818B34E4-04D2-4779-B54C-1C025A40F772}" presName="spNode" presStyleCnt="0"/>
      <dgm:spPr/>
    </dgm:pt>
    <dgm:pt modelId="{A28E2E3E-C6F5-4B8D-A791-11C26DC85890}" type="pres">
      <dgm:prSet presAssocID="{01BD4921-5A83-4123-BEB3-EF206EE32CC6}" presName="sibTrans" presStyleLbl="sibTrans1D1" presStyleIdx="3" presStyleCnt="7"/>
      <dgm:spPr/>
    </dgm:pt>
    <dgm:pt modelId="{3CEA503A-8420-4B99-9EBA-837107202651}" type="pres">
      <dgm:prSet presAssocID="{5314647E-97B7-428E-A430-7EA4A742C79C}" presName="node" presStyleLbl="node1" presStyleIdx="4" presStyleCnt="7">
        <dgm:presLayoutVars>
          <dgm:bulletEnabled val="1"/>
        </dgm:presLayoutVars>
      </dgm:prSet>
      <dgm:spPr/>
    </dgm:pt>
    <dgm:pt modelId="{2E3DEDB2-FF6D-4EE4-910B-D2603D4BE4FE}" type="pres">
      <dgm:prSet presAssocID="{5314647E-97B7-428E-A430-7EA4A742C79C}" presName="spNode" presStyleCnt="0"/>
      <dgm:spPr/>
    </dgm:pt>
    <dgm:pt modelId="{98DA37DA-4F4B-42F5-BC42-32F9F388E538}" type="pres">
      <dgm:prSet presAssocID="{93BE24DA-89E9-44D1-9FFF-B71D0822F37E}" presName="sibTrans" presStyleLbl="sibTrans1D1" presStyleIdx="4" presStyleCnt="7"/>
      <dgm:spPr/>
    </dgm:pt>
    <dgm:pt modelId="{EFB84027-07AF-4CDE-9211-C585C634FD1B}" type="pres">
      <dgm:prSet presAssocID="{62BA3D14-20E0-4781-8321-5B8E175E0660}" presName="node" presStyleLbl="node1" presStyleIdx="5" presStyleCnt="7">
        <dgm:presLayoutVars>
          <dgm:bulletEnabled val="1"/>
        </dgm:presLayoutVars>
      </dgm:prSet>
      <dgm:spPr/>
    </dgm:pt>
    <dgm:pt modelId="{048B47B4-1C23-4763-986F-DA88C5606EFE}" type="pres">
      <dgm:prSet presAssocID="{62BA3D14-20E0-4781-8321-5B8E175E0660}" presName="spNode" presStyleCnt="0"/>
      <dgm:spPr/>
    </dgm:pt>
    <dgm:pt modelId="{0CC18272-6F85-4528-922C-01E34C8AFA33}" type="pres">
      <dgm:prSet presAssocID="{12C809B6-6BB0-4983-AD71-1053E03A0B0B}" presName="sibTrans" presStyleLbl="sibTrans1D1" presStyleIdx="5" presStyleCnt="7"/>
      <dgm:spPr/>
    </dgm:pt>
    <dgm:pt modelId="{F202670B-6A4E-42C7-B96A-42DFF19005A1}" type="pres">
      <dgm:prSet presAssocID="{58A0CBF3-7769-4818-8575-2858D1DB4C88}" presName="node" presStyleLbl="node1" presStyleIdx="6" presStyleCnt="7">
        <dgm:presLayoutVars>
          <dgm:bulletEnabled val="1"/>
        </dgm:presLayoutVars>
      </dgm:prSet>
      <dgm:spPr/>
    </dgm:pt>
    <dgm:pt modelId="{42ADFC82-242E-43AA-B2C7-F409CD9FB96B}" type="pres">
      <dgm:prSet presAssocID="{58A0CBF3-7769-4818-8575-2858D1DB4C88}" presName="spNode" presStyleCnt="0"/>
      <dgm:spPr/>
    </dgm:pt>
    <dgm:pt modelId="{59F8C4B2-CF79-44BD-B609-58EAE5895993}" type="pres">
      <dgm:prSet presAssocID="{389ABAA8-46CB-4584-A66C-EDF8D3CCE0D9}" presName="sibTrans" presStyleLbl="sibTrans1D1" presStyleIdx="6" presStyleCnt="7"/>
      <dgm:spPr/>
    </dgm:pt>
  </dgm:ptLst>
  <dgm:cxnLst>
    <dgm:cxn modelId="{807A2D02-2FFA-4862-9176-81D41690C21F}" type="presOf" srcId="{5314647E-97B7-428E-A430-7EA4A742C79C}" destId="{3CEA503A-8420-4B99-9EBA-837107202651}" srcOrd="0" destOrd="0" presId="urn:microsoft.com/office/officeart/2005/8/layout/cycle5"/>
    <dgm:cxn modelId="{290F050D-7559-4277-8BEF-502CBD08B15C}" type="presOf" srcId="{93BE24DA-89E9-44D1-9FFF-B71D0822F37E}" destId="{98DA37DA-4F4B-42F5-BC42-32F9F388E538}" srcOrd="0" destOrd="0" presId="urn:microsoft.com/office/officeart/2005/8/layout/cycle5"/>
    <dgm:cxn modelId="{C7E4D311-4DDE-46C7-8CAE-4D6349036862}" srcId="{01DDA639-AA42-4BA8-A27A-19ED4C3C9317}" destId="{62BA3D14-20E0-4781-8321-5B8E175E0660}" srcOrd="5" destOrd="0" parTransId="{AC1EFDD3-46E7-46D7-BAF3-EF2A2CC8407B}" sibTransId="{12C809B6-6BB0-4983-AD71-1053E03A0B0B}"/>
    <dgm:cxn modelId="{F5384E14-2C88-4B8B-9D01-AC0E1681034E}" srcId="{01DDA639-AA42-4BA8-A27A-19ED4C3C9317}" destId="{5314647E-97B7-428E-A430-7EA4A742C79C}" srcOrd="4" destOrd="0" parTransId="{F8D91BFD-B62E-4F48-B8B7-9DB4BBAEF514}" sibTransId="{93BE24DA-89E9-44D1-9FFF-B71D0822F37E}"/>
    <dgm:cxn modelId="{0F30ED19-AC55-4A74-A141-3A78C635A853}" type="presOf" srcId="{58A0CBF3-7769-4818-8575-2858D1DB4C88}" destId="{F202670B-6A4E-42C7-B96A-42DFF19005A1}" srcOrd="0" destOrd="0" presId="urn:microsoft.com/office/officeart/2005/8/layout/cycle5"/>
    <dgm:cxn modelId="{14B05B33-1E78-4115-86E9-5232A8C4518B}" type="presOf" srcId="{818B34E4-04D2-4779-B54C-1C025A40F772}" destId="{411DB98B-E275-4DCB-BDEB-72A6E523F852}" srcOrd="0" destOrd="0" presId="urn:microsoft.com/office/officeart/2005/8/layout/cycle5"/>
    <dgm:cxn modelId="{B2BEAF39-840F-4D85-96C1-CE65C72FC472}" srcId="{01DDA639-AA42-4BA8-A27A-19ED4C3C9317}" destId="{A793651F-A385-4BC1-8A03-4955E754ECF1}" srcOrd="1" destOrd="0" parTransId="{7CE52B3E-0C1A-43DB-A322-2930F9FE38C4}" sibTransId="{F9D4CA48-023C-425B-8DED-A3F31D7EBB6B}"/>
    <dgm:cxn modelId="{3EDCC63A-DECA-4EDE-A02B-A198307290D2}" type="presOf" srcId="{62BA3D14-20E0-4781-8321-5B8E175E0660}" destId="{EFB84027-07AF-4CDE-9211-C585C634FD1B}" srcOrd="0" destOrd="0" presId="urn:microsoft.com/office/officeart/2005/8/layout/cycle5"/>
    <dgm:cxn modelId="{C9ED0B54-F813-4827-B18B-C78DBD6D218A}" type="presOf" srcId="{2291F84D-B9E6-498D-B869-E19E60F4878B}" destId="{0D2F126B-4925-4572-92FA-8A95674BC756}" srcOrd="0" destOrd="0" presId="urn:microsoft.com/office/officeart/2005/8/layout/cycle5"/>
    <dgm:cxn modelId="{CA1FE888-DA1B-4595-84AD-0F5FD88C3528}" srcId="{01DDA639-AA42-4BA8-A27A-19ED4C3C9317}" destId="{2291F84D-B9E6-498D-B869-E19E60F4878B}" srcOrd="2" destOrd="0" parTransId="{EF97542F-BE2C-49B8-BCDD-8903D9461FE2}" sibTransId="{6CF01ECC-2465-4100-A964-C0CBD9E78985}"/>
    <dgm:cxn modelId="{2794479D-8CA0-45E4-A283-66E734CE4BEC}" type="presOf" srcId="{8485D2C3-7A13-4978-A6C0-1CE593B3D9BA}" destId="{A89193DD-AFF0-4BC3-8440-522EEEB8D523}" srcOrd="0" destOrd="0" presId="urn:microsoft.com/office/officeart/2005/8/layout/cycle5"/>
    <dgm:cxn modelId="{0B35CE9E-FBEF-4FD7-8D67-0E43AA564633}" type="presOf" srcId="{A793651F-A385-4BC1-8A03-4955E754ECF1}" destId="{38F60804-D694-4DE6-BECE-C960D4B7E048}" srcOrd="0" destOrd="0" presId="urn:microsoft.com/office/officeart/2005/8/layout/cycle5"/>
    <dgm:cxn modelId="{C3FCAE9F-EF6F-47D5-B6BD-5F8DEFCDC617}" type="presOf" srcId="{0F829E71-733C-404C-8C90-77FFA4373F63}" destId="{45FF2E14-CD66-44EB-BA00-8D0D598E8251}" srcOrd="0" destOrd="0" presId="urn:microsoft.com/office/officeart/2005/8/layout/cycle5"/>
    <dgm:cxn modelId="{464E9BAC-F277-47B0-B366-21C9055F895E}" type="presOf" srcId="{6CF01ECC-2465-4100-A964-C0CBD9E78985}" destId="{9CAAF842-F0D6-4998-871D-F09C492B390A}" srcOrd="0" destOrd="0" presId="urn:microsoft.com/office/officeart/2005/8/layout/cycle5"/>
    <dgm:cxn modelId="{6D054CBA-1E95-41F8-B2D0-14296D7590D1}" type="presOf" srcId="{01BD4921-5A83-4123-BEB3-EF206EE32CC6}" destId="{A28E2E3E-C6F5-4B8D-A791-11C26DC85890}" srcOrd="0" destOrd="0" presId="urn:microsoft.com/office/officeart/2005/8/layout/cycle5"/>
    <dgm:cxn modelId="{B14627C1-8A37-42B9-A081-E53E76CF4812}" type="presOf" srcId="{12C809B6-6BB0-4983-AD71-1053E03A0B0B}" destId="{0CC18272-6F85-4528-922C-01E34C8AFA33}" srcOrd="0" destOrd="0" presId="urn:microsoft.com/office/officeart/2005/8/layout/cycle5"/>
    <dgm:cxn modelId="{42147FC5-368C-4724-BBCE-077A809A0242}" srcId="{01DDA639-AA42-4BA8-A27A-19ED4C3C9317}" destId="{818B34E4-04D2-4779-B54C-1C025A40F772}" srcOrd="3" destOrd="0" parTransId="{71E925D0-CE27-4080-BE69-3459F87CB322}" sibTransId="{01BD4921-5A83-4123-BEB3-EF206EE32CC6}"/>
    <dgm:cxn modelId="{8A2192C9-3F0D-4173-87E1-7E88961B8ADB}" type="presOf" srcId="{389ABAA8-46CB-4584-A66C-EDF8D3CCE0D9}" destId="{59F8C4B2-CF79-44BD-B609-58EAE5895993}" srcOrd="0" destOrd="0" presId="urn:microsoft.com/office/officeart/2005/8/layout/cycle5"/>
    <dgm:cxn modelId="{ECCE61DE-9E06-4782-99CC-45C279C642EB}" type="presOf" srcId="{01DDA639-AA42-4BA8-A27A-19ED4C3C9317}" destId="{157DF829-D10D-4C3B-9285-F0E384384E05}" srcOrd="0" destOrd="0" presId="urn:microsoft.com/office/officeart/2005/8/layout/cycle5"/>
    <dgm:cxn modelId="{1B511CE1-E5B5-4A70-9941-F1529F1C220B}" type="presOf" srcId="{F9D4CA48-023C-425B-8DED-A3F31D7EBB6B}" destId="{DBC80D57-13AF-491B-A8A4-40F3039B49D5}" srcOrd="0" destOrd="0" presId="urn:microsoft.com/office/officeart/2005/8/layout/cycle5"/>
    <dgm:cxn modelId="{02D0C9F8-1E47-4370-AF05-A8E3896A483C}" srcId="{01DDA639-AA42-4BA8-A27A-19ED4C3C9317}" destId="{58A0CBF3-7769-4818-8575-2858D1DB4C88}" srcOrd="6" destOrd="0" parTransId="{A9AC2FBD-C9AC-45FF-A0F8-AF328D539F37}" sibTransId="{389ABAA8-46CB-4584-A66C-EDF8D3CCE0D9}"/>
    <dgm:cxn modelId="{FE5E77FA-9188-442B-941C-B2420DBD9592}" srcId="{01DDA639-AA42-4BA8-A27A-19ED4C3C9317}" destId="{8485D2C3-7A13-4978-A6C0-1CE593B3D9BA}" srcOrd="0" destOrd="0" parTransId="{AC885719-7C13-4EC9-AE8C-781672616373}" sibTransId="{0F829E71-733C-404C-8C90-77FFA4373F63}"/>
    <dgm:cxn modelId="{63C57FF9-5E4A-4815-9FC0-A7AADAB01B10}" type="presParOf" srcId="{157DF829-D10D-4C3B-9285-F0E384384E05}" destId="{A89193DD-AFF0-4BC3-8440-522EEEB8D523}" srcOrd="0" destOrd="0" presId="urn:microsoft.com/office/officeart/2005/8/layout/cycle5"/>
    <dgm:cxn modelId="{ED2248C5-D6D9-4984-B552-9779BA6ECB4E}" type="presParOf" srcId="{157DF829-D10D-4C3B-9285-F0E384384E05}" destId="{FF180FFB-5DB3-4BCC-8BE8-E65C67AA8D0D}" srcOrd="1" destOrd="0" presId="urn:microsoft.com/office/officeart/2005/8/layout/cycle5"/>
    <dgm:cxn modelId="{71FA476E-6C2A-4D69-89C4-8B996AC8F23F}" type="presParOf" srcId="{157DF829-D10D-4C3B-9285-F0E384384E05}" destId="{45FF2E14-CD66-44EB-BA00-8D0D598E8251}" srcOrd="2" destOrd="0" presId="urn:microsoft.com/office/officeart/2005/8/layout/cycle5"/>
    <dgm:cxn modelId="{4EF19D85-2447-4BBE-BD84-5231A345F5AE}" type="presParOf" srcId="{157DF829-D10D-4C3B-9285-F0E384384E05}" destId="{38F60804-D694-4DE6-BECE-C960D4B7E048}" srcOrd="3" destOrd="0" presId="urn:microsoft.com/office/officeart/2005/8/layout/cycle5"/>
    <dgm:cxn modelId="{81F8700B-4E9D-4D4C-95C0-74B4B2B357CC}" type="presParOf" srcId="{157DF829-D10D-4C3B-9285-F0E384384E05}" destId="{9C358CF3-AA82-4635-8B58-2F7886DA99D5}" srcOrd="4" destOrd="0" presId="urn:microsoft.com/office/officeart/2005/8/layout/cycle5"/>
    <dgm:cxn modelId="{53A75346-B6B9-4899-81EA-27D2CC96F87E}" type="presParOf" srcId="{157DF829-D10D-4C3B-9285-F0E384384E05}" destId="{DBC80D57-13AF-491B-A8A4-40F3039B49D5}" srcOrd="5" destOrd="0" presId="urn:microsoft.com/office/officeart/2005/8/layout/cycle5"/>
    <dgm:cxn modelId="{340363A9-3B84-4300-AEA2-6C9FAA0AF8AB}" type="presParOf" srcId="{157DF829-D10D-4C3B-9285-F0E384384E05}" destId="{0D2F126B-4925-4572-92FA-8A95674BC756}" srcOrd="6" destOrd="0" presId="urn:microsoft.com/office/officeart/2005/8/layout/cycle5"/>
    <dgm:cxn modelId="{271F7FEB-9048-4B10-8349-B4A3DE8C6E34}" type="presParOf" srcId="{157DF829-D10D-4C3B-9285-F0E384384E05}" destId="{4E4D286C-3DA2-4E15-8DCD-BB3F682D5503}" srcOrd="7" destOrd="0" presId="urn:microsoft.com/office/officeart/2005/8/layout/cycle5"/>
    <dgm:cxn modelId="{CCC2DE3F-B452-438E-AB92-1637766991F0}" type="presParOf" srcId="{157DF829-D10D-4C3B-9285-F0E384384E05}" destId="{9CAAF842-F0D6-4998-871D-F09C492B390A}" srcOrd="8" destOrd="0" presId="urn:microsoft.com/office/officeart/2005/8/layout/cycle5"/>
    <dgm:cxn modelId="{F7F363FC-25B7-4558-B9BA-92C27DD4136E}" type="presParOf" srcId="{157DF829-D10D-4C3B-9285-F0E384384E05}" destId="{411DB98B-E275-4DCB-BDEB-72A6E523F852}" srcOrd="9" destOrd="0" presId="urn:microsoft.com/office/officeart/2005/8/layout/cycle5"/>
    <dgm:cxn modelId="{F0786C80-6A1F-49D1-AA95-2CD569C6892E}" type="presParOf" srcId="{157DF829-D10D-4C3B-9285-F0E384384E05}" destId="{FF723B2F-16AA-4CA7-A456-0C66EB273E6E}" srcOrd="10" destOrd="0" presId="urn:microsoft.com/office/officeart/2005/8/layout/cycle5"/>
    <dgm:cxn modelId="{A3006687-A93D-41B5-B468-5A068B715E21}" type="presParOf" srcId="{157DF829-D10D-4C3B-9285-F0E384384E05}" destId="{A28E2E3E-C6F5-4B8D-A791-11C26DC85890}" srcOrd="11" destOrd="0" presId="urn:microsoft.com/office/officeart/2005/8/layout/cycle5"/>
    <dgm:cxn modelId="{8AB5A169-E359-4E0D-9F8C-177428536747}" type="presParOf" srcId="{157DF829-D10D-4C3B-9285-F0E384384E05}" destId="{3CEA503A-8420-4B99-9EBA-837107202651}" srcOrd="12" destOrd="0" presId="urn:microsoft.com/office/officeart/2005/8/layout/cycle5"/>
    <dgm:cxn modelId="{A5E8A5A2-2453-44EB-85FB-1567AFC899A6}" type="presParOf" srcId="{157DF829-D10D-4C3B-9285-F0E384384E05}" destId="{2E3DEDB2-FF6D-4EE4-910B-D2603D4BE4FE}" srcOrd="13" destOrd="0" presId="urn:microsoft.com/office/officeart/2005/8/layout/cycle5"/>
    <dgm:cxn modelId="{CC7A8BB7-9412-4F1E-9C3F-DDB68251A569}" type="presParOf" srcId="{157DF829-D10D-4C3B-9285-F0E384384E05}" destId="{98DA37DA-4F4B-42F5-BC42-32F9F388E538}" srcOrd="14" destOrd="0" presId="urn:microsoft.com/office/officeart/2005/8/layout/cycle5"/>
    <dgm:cxn modelId="{3206736E-6CFF-4881-B055-8DC3207D74A2}" type="presParOf" srcId="{157DF829-D10D-4C3B-9285-F0E384384E05}" destId="{EFB84027-07AF-4CDE-9211-C585C634FD1B}" srcOrd="15" destOrd="0" presId="urn:microsoft.com/office/officeart/2005/8/layout/cycle5"/>
    <dgm:cxn modelId="{800BB781-6365-41B2-80F5-1C2DE46B9331}" type="presParOf" srcId="{157DF829-D10D-4C3B-9285-F0E384384E05}" destId="{048B47B4-1C23-4763-986F-DA88C5606EFE}" srcOrd="16" destOrd="0" presId="urn:microsoft.com/office/officeart/2005/8/layout/cycle5"/>
    <dgm:cxn modelId="{B8DFC71B-7C03-44E2-B099-29D7197A9CD9}" type="presParOf" srcId="{157DF829-D10D-4C3B-9285-F0E384384E05}" destId="{0CC18272-6F85-4528-922C-01E34C8AFA33}" srcOrd="17" destOrd="0" presId="urn:microsoft.com/office/officeart/2005/8/layout/cycle5"/>
    <dgm:cxn modelId="{B0EE906D-6215-4CD2-964F-2E37FCE51FC3}" type="presParOf" srcId="{157DF829-D10D-4C3B-9285-F0E384384E05}" destId="{F202670B-6A4E-42C7-B96A-42DFF19005A1}" srcOrd="18" destOrd="0" presId="urn:microsoft.com/office/officeart/2005/8/layout/cycle5"/>
    <dgm:cxn modelId="{B9E8C800-0BAB-45AA-AD4A-548521AF392D}" type="presParOf" srcId="{157DF829-D10D-4C3B-9285-F0E384384E05}" destId="{42ADFC82-242E-43AA-B2C7-F409CD9FB96B}" srcOrd="19" destOrd="0" presId="urn:microsoft.com/office/officeart/2005/8/layout/cycle5"/>
    <dgm:cxn modelId="{70DFBB64-C6F4-45A6-BBDC-AF929CD00692}" type="presParOf" srcId="{157DF829-D10D-4C3B-9285-F0E384384E05}" destId="{59F8C4B2-CF79-44BD-B609-58EAE5895993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B4EDD1-BC17-45BE-BD66-2C6BF780DFC3}" type="doc">
      <dgm:prSet loTypeId="urn:microsoft.com/office/officeart/2005/8/layout/cycle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9146AB51-AB96-4D05-B15F-D2ADF20F761B}">
      <dgm:prSet phldrT="[Text]"/>
      <dgm:spPr/>
      <dgm:t>
        <a:bodyPr/>
        <a:lstStyle/>
        <a:p>
          <a:r>
            <a:rPr lang="en-GB" dirty="0"/>
            <a:t>Education / CPD</a:t>
          </a:r>
        </a:p>
      </dgm:t>
    </dgm:pt>
    <dgm:pt modelId="{799C986A-9A84-4727-9829-0BB653DEDF19}" type="parTrans" cxnId="{EE82DF48-E340-4116-8925-F6E9DF8DDF4F}">
      <dgm:prSet/>
      <dgm:spPr/>
      <dgm:t>
        <a:bodyPr/>
        <a:lstStyle/>
        <a:p>
          <a:endParaRPr lang="en-GB"/>
        </a:p>
      </dgm:t>
    </dgm:pt>
    <dgm:pt modelId="{FDE0DF7E-FFDA-449E-8023-4ED3D4531FD9}" type="sibTrans" cxnId="{EE82DF48-E340-4116-8925-F6E9DF8DDF4F}">
      <dgm:prSet/>
      <dgm:spPr/>
      <dgm:t>
        <a:bodyPr/>
        <a:lstStyle/>
        <a:p>
          <a:endParaRPr lang="en-GB"/>
        </a:p>
      </dgm:t>
    </dgm:pt>
    <dgm:pt modelId="{EB64D31A-A1FE-4F21-9724-6B1A8A5517BD}">
      <dgm:prSet phldrT="[Text]"/>
      <dgm:spPr/>
      <dgm:t>
        <a:bodyPr/>
        <a:lstStyle/>
        <a:p>
          <a:r>
            <a:rPr lang="en-GB" dirty="0"/>
            <a:t>Clinical supervision</a:t>
          </a:r>
        </a:p>
      </dgm:t>
    </dgm:pt>
    <dgm:pt modelId="{99256670-84BA-446F-8632-6EC8708C25B6}" type="parTrans" cxnId="{C22C996E-BDD7-47C7-B8F6-6EFCDDF8513A}">
      <dgm:prSet/>
      <dgm:spPr/>
      <dgm:t>
        <a:bodyPr/>
        <a:lstStyle/>
        <a:p>
          <a:endParaRPr lang="en-GB"/>
        </a:p>
      </dgm:t>
    </dgm:pt>
    <dgm:pt modelId="{C98D0B49-4BB9-4059-A214-36248E7BA7FC}" type="sibTrans" cxnId="{C22C996E-BDD7-47C7-B8F6-6EFCDDF8513A}">
      <dgm:prSet/>
      <dgm:spPr/>
      <dgm:t>
        <a:bodyPr/>
        <a:lstStyle/>
        <a:p>
          <a:endParaRPr lang="en-GB"/>
        </a:p>
      </dgm:t>
    </dgm:pt>
    <dgm:pt modelId="{2D184911-FFB3-4ED0-9A98-186446C4CA77}">
      <dgm:prSet phldrT="[Text]"/>
      <dgm:spPr/>
      <dgm:t>
        <a:bodyPr/>
        <a:lstStyle/>
        <a:p>
          <a:r>
            <a:rPr lang="en-GB" dirty="0"/>
            <a:t>Learning from errors</a:t>
          </a:r>
        </a:p>
      </dgm:t>
    </dgm:pt>
    <dgm:pt modelId="{33D203FA-A498-4B5E-9DE7-DF17728A23FD}" type="parTrans" cxnId="{F08AB6F4-9957-4739-BBC6-F5E0A302553F}">
      <dgm:prSet/>
      <dgm:spPr/>
      <dgm:t>
        <a:bodyPr/>
        <a:lstStyle/>
        <a:p>
          <a:endParaRPr lang="en-GB"/>
        </a:p>
      </dgm:t>
    </dgm:pt>
    <dgm:pt modelId="{B1112DBD-99B8-4A24-8CC0-50C7238F1AED}" type="sibTrans" cxnId="{F08AB6F4-9957-4739-BBC6-F5E0A302553F}">
      <dgm:prSet/>
      <dgm:spPr/>
      <dgm:t>
        <a:bodyPr/>
        <a:lstStyle/>
        <a:p>
          <a:endParaRPr lang="en-GB"/>
        </a:p>
      </dgm:t>
    </dgm:pt>
    <dgm:pt modelId="{93D9A86B-1096-47D3-98B6-72EE93E387C4}">
      <dgm:prSet phldrT="[Text]"/>
      <dgm:spPr/>
      <dgm:t>
        <a:bodyPr/>
        <a:lstStyle/>
        <a:p>
          <a:r>
            <a:rPr lang="en-GB" dirty="0"/>
            <a:t>Governance forums across specialties</a:t>
          </a:r>
        </a:p>
      </dgm:t>
    </dgm:pt>
    <dgm:pt modelId="{3EF1AC8A-281D-4B01-851D-E946E77814C8}" type="parTrans" cxnId="{9D3D3ECB-6FA0-4ABE-A65B-E3A543E3BEA0}">
      <dgm:prSet/>
      <dgm:spPr/>
      <dgm:t>
        <a:bodyPr/>
        <a:lstStyle/>
        <a:p>
          <a:endParaRPr lang="en-GB"/>
        </a:p>
      </dgm:t>
    </dgm:pt>
    <dgm:pt modelId="{C47EB9A5-257E-4C04-8B77-79142F5F5BD1}" type="sibTrans" cxnId="{9D3D3ECB-6FA0-4ABE-A65B-E3A543E3BEA0}">
      <dgm:prSet/>
      <dgm:spPr/>
      <dgm:t>
        <a:bodyPr/>
        <a:lstStyle/>
        <a:p>
          <a:endParaRPr lang="en-GB"/>
        </a:p>
      </dgm:t>
    </dgm:pt>
    <dgm:pt modelId="{1980780D-F094-49FB-822E-B844FA09C4F1}">
      <dgm:prSet phldrT="[Text]"/>
      <dgm:spPr/>
      <dgm:t>
        <a:bodyPr/>
        <a:lstStyle/>
        <a:p>
          <a:r>
            <a:rPr lang="en-GB" dirty="0"/>
            <a:t>ERAS – incorporate services</a:t>
          </a:r>
        </a:p>
      </dgm:t>
    </dgm:pt>
    <dgm:pt modelId="{4CA8F387-1334-44F2-958D-23296BEAE04A}" type="parTrans" cxnId="{C2CECFE3-53FC-4CAB-914E-489770CB1AFB}">
      <dgm:prSet/>
      <dgm:spPr/>
      <dgm:t>
        <a:bodyPr/>
        <a:lstStyle/>
        <a:p>
          <a:endParaRPr lang="en-GB"/>
        </a:p>
      </dgm:t>
    </dgm:pt>
    <dgm:pt modelId="{800A20F1-7845-42EB-9290-CF19DDAD71F9}" type="sibTrans" cxnId="{C2CECFE3-53FC-4CAB-914E-489770CB1AFB}">
      <dgm:prSet/>
      <dgm:spPr/>
      <dgm:t>
        <a:bodyPr/>
        <a:lstStyle/>
        <a:p>
          <a:endParaRPr lang="en-GB"/>
        </a:p>
      </dgm:t>
    </dgm:pt>
    <dgm:pt modelId="{9AABD6FF-4B7E-49C9-A2EC-A17B94EF1E75}">
      <dgm:prSet/>
      <dgm:spPr/>
      <dgm:t>
        <a:bodyPr/>
        <a:lstStyle/>
        <a:p>
          <a:r>
            <a:rPr lang="en-GB" dirty="0"/>
            <a:t>AUDIT</a:t>
          </a:r>
        </a:p>
      </dgm:t>
    </dgm:pt>
    <dgm:pt modelId="{C46BA232-DC2B-411A-AF8D-6FEDE6A93D03}" type="parTrans" cxnId="{9B72051E-3579-496E-ACBF-D48A202B3D1B}">
      <dgm:prSet/>
      <dgm:spPr/>
      <dgm:t>
        <a:bodyPr/>
        <a:lstStyle/>
        <a:p>
          <a:endParaRPr lang="en-GB"/>
        </a:p>
      </dgm:t>
    </dgm:pt>
    <dgm:pt modelId="{C1A09F63-9A38-42A3-810D-362CB150A791}" type="sibTrans" cxnId="{9B72051E-3579-496E-ACBF-D48A202B3D1B}">
      <dgm:prSet/>
      <dgm:spPr/>
      <dgm:t>
        <a:bodyPr/>
        <a:lstStyle/>
        <a:p>
          <a:endParaRPr lang="en-GB"/>
        </a:p>
      </dgm:t>
    </dgm:pt>
    <dgm:pt modelId="{8DAADBD0-E3FD-4811-BCD5-73F5CDC1FA6D}" type="pres">
      <dgm:prSet presAssocID="{76B4EDD1-BC17-45BE-BD66-2C6BF780DFC3}" presName="cycle" presStyleCnt="0">
        <dgm:presLayoutVars>
          <dgm:dir/>
          <dgm:resizeHandles val="exact"/>
        </dgm:presLayoutVars>
      </dgm:prSet>
      <dgm:spPr/>
    </dgm:pt>
    <dgm:pt modelId="{6A56DF8E-F7A3-42C4-9AC5-C73C5D53C53B}" type="pres">
      <dgm:prSet presAssocID="{9146AB51-AB96-4D05-B15F-D2ADF20F761B}" presName="node" presStyleLbl="node1" presStyleIdx="0" presStyleCnt="6">
        <dgm:presLayoutVars>
          <dgm:bulletEnabled val="1"/>
        </dgm:presLayoutVars>
      </dgm:prSet>
      <dgm:spPr/>
    </dgm:pt>
    <dgm:pt modelId="{080FBFD8-1324-4CE8-9C69-8164BF75453D}" type="pres">
      <dgm:prSet presAssocID="{9146AB51-AB96-4D05-B15F-D2ADF20F761B}" presName="spNode" presStyleCnt="0"/>
      <dgm:spPr/>
    </dgm:pt>
    <dgm:pt modelId="{C1C7F132-2164-4F5A-9B12-C70BEB5FABD3}" type="pres">
      <dgm:prSet presAssocID="{FDE0DF7E-FFDA-449E-8023-4ED3D4531FD9}" presName="sibTrans" presStyleLbl="sibTrans1D1" presStyleIdx="0" presStyleCnt="6"/>
      <dgm:spPr/>
    </dgm:pt>
    <dgm:pt modelId="{AA90959D-00CC-465F-AF9D-C09D30FA6851}" type="pres">
      <dgm:prSet presAssocID="{EB64D31A-A1FE-4F21-9724-6B1A8A5517BD}" presName="node" presStyleLbl="node1" presStyleIdx="1" presStyleCnt="6">
        <dgm:presLayoutVars>
          <dgm:bulletEnabled val="1"/>
        </dgm:presLayoutVars>
      </dgm:prSet>
      <dgm:spPr/>
    </dgm:pt>
    <dgm:pt modelId="{6527D84D-D7E2-42F2-93DE-53D0E6031B78}" type="pres">
      <dgm:prSet presAssocID="{EB64D31A-A1FE-4F21-9724-6B1A8A5517BD}" presName="spNode" presStyleCnt="0"/>
      <dgm:spPr/>
    </dgm:pt>
    <dgm:pt modelId="{BE2FFD87-E4D9-4BB8-9754-2C63A5B8F5B6}" type="pres">
      <dgm:prSet presAssocID="{C98D0B49-4BB9-4059-A214-36248E7BA7FC}" presName="sibTrans" presStyleLbl="sibTrans1D1" presStyleIdx="1" presStyleCnt="6"/>
      <dgm:spPr/>
    </dgm:pt>
    <dgm:pt modelId="{BA93E5AD-257F-402A-906B-EDA53EFF781B}" type="pres">
      <dgm:prSet presAssocID="{2D184911-FFB3-4ED0-9A98-186446C4CA77}" presName="node" presStyleLbl="node1" presStyleIdx="2" presStyleCnt="6">
        <dgm:presLayoutVars>
          <dgm:bulletEnabled val="1"/>
        </dgm:presLayoutVars>
      </dgm:prSet>
      <dgm:spPr/>
    </dgm:pt>
    <dgm:pt modelId="{C2E7E5D3-0682-4EBE-871D-0069F7BB25CB}" type="pres">
      <dgm:prSet presAssocID="{2D184911-FFB3-4ED0-9A98-186446C4CA77}" presName="spNode" presStyleCnt="0"/>
      <dgm:spPr/>
    </dgm:pt>
    <dgm:pt modelId="{54C56E56-02A5-4FA8-8569-99C72AFF0C22}" type="pres">
      <dgm:prSet presAssocID="{B1112DBD-99B8-4A24-8CC0-50C7238F1AED}" presName="sibTrans" presStyleLbl="sibTrans1D1" presStyleIdx="2" presStyleCnt="6"/>
      <dgm:spPr/>
    </dgm:pt>
    <dgm:pt modelId="{31157586-F389-4D92-946C-658293B3A545}" type="pres">
      <dgm:prSet presAssocID="{93D9A86B-1096-47D3-98B6-72EE93E387C4}" presName="node" presStyleLbl="node1" presStyleIdx="3" presStyleCnt="6" custRadScaleRad="90826" custRadScaleInc="18031">
        <dgm:presLayoutVars>
          <dgm:bulletEnabled val="1"/>
        </dgm:presLayoutVars>
      </dgm:prSet>
      <dgm:spPr/>
    </dgm:pt>
    <dgm:pt modelId="{5DE19DE5-6281-457F-87AE-CF62FCF019CE}" type="pres">
      <dgm:prSet presAssocID="{93D9A86B-1096-47D3-98B6-72EE93E387C4}" presName="spNode" presStyleCnt="0"/>
      <dgm:spPr/>
    </dgm:pt>
    <dgm:pt modelId="{0FD4B859-C3F6-482D-B229-F073C811440A}" type="pres">
      <dgm:prSet presAssocID="{C47EB9A5-257E-4C04-8B77-79142F5F5BD1}" presName="sibTrans" presStyleLbl="sibTrans1D1" presStyleIdx="3" presStyleCnt="6"/>
      <dgm:spPr/>
    </dgm:pt>
    <dgm:pt modelId="{C8EC3E8A-A720-4219-87A6-ED0A9281B57C}" type="pres">
      <dgm:prSet presAssocID="{1980780D-F094-49FB-822E-B844FA09C4F1}" presName="node" presStyleLbl="node1" presStyleIdx="4" presStyleCnt="6">
        <dgm:presLayoutVars>
          <dgm:bulletEnabled val="1"/>
        </dgm:presLayoutVars>
      </dgm:prSet>
      <dgm:spPr/>
    </dgm:pt>
    <dgm:pt modelId="{9CEE2B98-BF20-4DA9-9C20-5C19B6208349}" type="pres">
      <dgm:prSet presAssocID="{1980780D-F094-49FB-822E-B844FA09C4F1}" presName="spNode" presStyleCnt="0"/>
      <dgm:spPr/>
    </dgm:pt>
    <dgm:pt modelId="{0C78D692-01EE-429E-9ADA-9A4B1BED190D}" type="pres">
      <dgm:prSet presAssocID="{800A20F1-7845-42EB-9290-CF19DDAD71F9}" presName="sibTrans" presStyleLbl="sibTrans1D1" presStyleIdx="4" presStyleCnt="6"/>
      <dgm:spPr/>
    </dgm:pt>
    <dgm:pt modelId="{FBF103A9-3354-4A8E-A3F6-BA9313D80469}" type="pres">
      <dgm:prSet presAssocID="{9AABD6FF-4B7E-49C9-A2EC-A17B94EF1E75}" presName="node" presStyleLbl="node1" presStyleIdx="5" presStyleCnt="6">
        <dgm:presLayoutVars>
          <dgm:bulletEnabled val="1"/>
        </dgm:presLayoutVars>
      </dgm:prSet>
      <dgm:spPr/>
    </dgm:pt>
    <dgm:pt modelId="{F2C74AE5-305E-499F-ACAB-36FF1D9E101B}" type="pres">
      <dgm:prSet presAssocID="{9AABD6FF-4B7E-49C9-A2EC-A17B94EF1E75}" presName="spNode" presStyleCnt="0"/>
      <dgm:spPr/>
    </dgm:pt>
    <dgm:pt modelId="{1774C0B2-28AD-4B7A-87DC-10DA0F1DB454}" type="pres">
      <dgm:prSet presAssocID="{C1A09F63-9A38-42A3-810D-362CB150A791}" presName="sibTrans" presStyleLbl="sibTrans1D1" presStyleIdx="5" presStyleCnt="6"/>
      <dgm:spPr/>
    </dgm:pt>
  </dgm:ptLst>
  <dgm:cxnLst>
    <dgm:cxn modelId="{8B579E05-968C-4424-BB8C-BA68C2754CC0}" type="presOf" srcId="{2D184911-FFB3-4ED0-9A98-186446C4CA77}" destId="{BA93E5AD-257F-402A-906B-EDA53EFF781B}" srcOrd="0" destOrd="0" presId="urn:microsoft.com/office/officeart/2005/8/layout/cycle6"/>
    <dgm:cxn modelId="{53D4AE08-11C2-4D51-A7FE-FB1BFFCA5B8E}" type="presOf" srcId="{9AABD6FF-4B7E-49C9-A2EC-A17B94EF1E75}" destId="{FBF103A9-3354-4A8E-A3F6-BA9313D80469}" srcOrd="0" destOrd="0" presId="urn:microsoft.com/office/officeart/2005/8/layout/cycle6"/>
    <dgm:cxn modelId="{9B72051E-3579-496E-ACBF-D48A202B3D1B}" srcId="{76B4EDD1-BC17-45BE-BD66-2C6BF780DFC3}" destId="{9AABD6FF-4B7E-49C9-A2EC-A17B94EF1E75}" srcOrd="5" destOrd="0" parTransId="{C46BA232-DC2B-411A-AF8D-6FEDE6A93D03}" sibTransId="{C1A09F63-9A38-42A3-810D-362CB150A791}"/>
    <dgm:cxn modelId="{B5863B2B-D9D6-4CBA-BFB8-24EF7C386770}" type="presOf" srcId="{C47EB9A5-257E-4C04-8B77-79142F5F5BD1}" destId="{0FD4B859-C3F6-482D-B229-F073C811440A}" srcOrd="0" destOrd="0" presId="urn:microsoft.com/office/officeart/2005/8/layout/cycle6"/>
    <dgm:cxn modelId="{70C9EB32-8FCC-4E48-B86A-94C0613C56F6}" type="presOf" srcId="{76B4EDD1-BC17-45BE-BD66-2C6BF780DFC3}" destId="{8DAADBD0-E3FD-4811-BCD5-73F5CDC1FA6D}" srcOrd="0" destOrd="0" presId="urn:microsoft.com/office/officeart/2005/8/layout/cycle6"/>
    <dgm:cxn modelId="{A2790D3F-BED7-4D6C-840D-055A753189E9}" type="presOf" srcId="{C1A09F63-9A38-42A3-810D-362CB150A791}" destId="{1774C0B2-28AD-4B7A-87DC-10DA0F1DB454}" srcOrd="0" destOrd="0" presId="urn:microsoft.com/office/officeart/2005/8/layout/cycle6"/>
    <dgm:cxn modelId="{AD735761-C817-46D5-BF4E-A98697513521}" type="presOf" srcId="{93D9A86B-1096-47D3-98B6-72EE93E387C4}" destId="{31157586-F389-4D92-946C-658293B3A545}" srcOrd="0" destOrd="0" presId="urn:microsoft.com/office/officeart/2005/8/layout/cycle6"/>
    <dgm:cxn modelId="{2FA38741-31D4-4304-AF3A-D71638F9275F}" type="presOf" srcId="{FDE0DF7E-FFDA-449E-8023-4ED3D4531FD9}" destId="{C1C7F132-2164-4F5A-9B12-C70BEB5FABD3}" srcOrd="0" destOrd="0" presId="urn:microsoft.com/office/officeart/2005/8/layout/cycle6"/>
    <dgm:cxn modelId="{EE82DF48-E340-4116-8925-F6E9DF8DDF4F}" srcId="{76B4EDD1-BC17-45BE-BD66-2C6BF780DFC3}" destId="{9146AB51-AB96-4D05-B15F-D2ADF20F761B}" srcOrd="0" destOrd="0" parTransId="{799C986A-9A84-4727-9829-0BB653DEDF19}" sibTransId="{FDE0DF7E-FFDA-449E-8023-4ED3D4531FD9}"/>
    <dgm:cxn modelId="{4B6E7E6A-3564-4F64-8A12-AAB04A7182E2}" type="presOf" srcId="{9146AB51-AB96-4D05-B15F-D2ADF20F761B}" destId="{6A56DF8E-F7A3-42C4-9AC5-C73C5D53C53B}" srcOrd="0" destOrd="0" presId="urn:microsoft.com/office/officeart/2005/8/layout/cycle6"/>
    <dgm:cxn modelId="{C22C996E-BDD7-47C7-B8F6-6EFCDDF8513A}" srcId="{76B4EDD1-BC17-45BE-BD66-2C6BF780DFC3}" destId="{EB64D31A-A1FE-4F21-9724-6B1A8A5517BD}" srcOrd="1" destOrd="0" parTransId="{99256670-84BA-446F-8632-6EC8708C25B6}" sibTransId="{C98D0B49-4BB9-4059-A214-36248E7BA7FC}"/>
    <dgm:cxn modelId="{2337959B-58BF-4EDE-A07C-A1B12AB8B4B6}" type="presOf" srcId="{800A20F1-7845-42EB-9290-CF19DDAD71F9}" destId="{0C78D692-01EE-429E-9ADA-9A4B1BED190D}" srcOrd="0" destOrd="0" presId="urn:microsoft.com/office/officeart/2005/8/layout/cycle6"/>
    <dgm:cxn modelId="{9D3D3ECB-6FA0-4ABE-A65B-E3A543E3BEA0}" srcId="{76B4EDD1-BC17-45BE-BD66-2C6BF780DFC3}" destId="{93D9A86B-1096-47D3-98B6-72EE93E387C4}" srcOrd="3" destOrd="0" parTransId="{3EF1AC8A-281D-4B01-851D-E946E77814C8}" sibTransId="{C47EB9A5-257E-4C04-8B77-79142F5F5BD1}"/>
    <dgm:cxn modelId="{25F52CD2-C231-4166-B1E8-E5E33B84127A}" type="presOf" srcId="{C98D0B49-4BB9-4059-A214-36248E7BA7FC}" destId="{BE2FFD87-E4D9-4BB8-9754-2C63A5B8F5B6}" srcOrd="0" destOrd="0" presId="urn:microsoft.com/office/officeart/2005/8/layout/cycle6"/>
    <dgm:cxn modelId="{0BF12ADB-7DD7-4C99-94E6-53CBB704C403}" type="presOf" srcId="{1980780D-F094-49FB-822E-B844FA09C4F1}" destId="{C8EC3E8A-A720-4219-87A6-ED0A9281B57C}" srcOrd="0" destOrd="0" presId="urn:microsoft.com/office/officeart/2005/8/layout/cycle6"/>
    <dgm:cxn modelId="{33E882DF-CF77-49B3-A62D-450E6BA046F2}" type="presOf" srcId="{EB64D31A-A1FE-4F21-9724-6B1A8A5517BD}" destId="{AA90959D-00CC-465F-AF9D-C09D30FA6851}" srcOrd="0" destOrd="0" presId="urn:microsoft.com/office/officeart/2005/8/layout/cycle6"/>
    <dgm:cxn modelId="{C1440CE3-9666-4AF3-9DFA-9AB79E2EB59A}" type="presOf" srcId="{B1112DBD-99B8-4A24-8CC0-50C7238F1AED}" destId="{54C56E56-02A5-4FA8-8569-99C72AFF0C22}" srcOrd="0" destOrd="0" presId="urn:microsoft.com/office/officeart/2005/8/layout/cycle6"/>
    <dgm:cxn modelId="{C2CECFE3-53FC-4CAB-914E-489770CB1AFB}" srcId="{76B4EDD1-BC17-45BE-BD66-2C6BF780DFC3}" destId="{1980780D-F094-49FB-822E-B844FA09C4F1}" srcOrd="4" destOrd="0" parTransId="{4CA8F387-1334-44F2-958D-23296BEAE04A}" sibTransId="{800A20F1-7845-42EB-9290-CF19DDAD71F9}"/>
    <dgm:cxn modelId="{F08AB6F4-9957-4739-BBC6-F5E0A302553F}" srcId="{76B4EDD1-BC17-45BE-BD66-2C6BF780DFC3}" destId="{2D184911-FFB3-4ED0-9A98-186446C4CA77}" srcOrd="2" destOrd="0" parTransId="{33D203FA-A498-4B5E-9DE7-DF17728A23FD}" sibTransId="{B1112DBD-99B8-4A24-8CC0-50C7238F1AED}"/>
    <dgm:cxn modelId="{AE432E81-138B-46AB-ACB0-6A978746A9F1}" type="presParOf" srcId="{8DAADBD0-E3FD-4811-BCD5-73F5CDC1FA6D}" destId="{6A56DF8E-F7A3-42C4-9AC5-C73C5D53C53B}" srcOrd="0" destOrd="0" presId="urn:microsoft.com/office/officeart/2005/8/layout/cycle6"/>
    <dgm:cxn modelId="{F59E3435-DFF6-4E3D-8D75-DE99841BF45F}" type="presParOf" srcId="{8DAADBD0-E3FD-4811-BCD5-73F5CDC1FA6D}" destId="{080FBFD8-1324-4CE8-9C69-8164BF75453D}" srcOrd="1" destOrd="0" presId="urn:microsoft.com/office/officeart/2005/8/layout/cycle6"/>
    <dgm:cxn modelId="{9AC799EF-4C89-4547-BFB3-3B92A77D1150}" type="presParOf" srcId="{8DAADBD0-E3FD-4811-BCD5-73F5CDC1FA6D}" destId="{C1C7F132-2164-4F5A-9B12-C70BEB5FABD3}" srcOrd="2" destOrd="0" presId="urn:microsoft.com/office/officeart/2005/8/layout/cycle6"/>
    <dgm:cxn modelId="{331DD692-9C22-4A2C-81CF-E67453898338}" type="presParOf" srcId="{8DAADBD0-E3FD-4811-BCD5-73F5CDC1FA6D}" destId="{AA90959D-00CC-465F-AF9D-C09D30FA6851}" srcOrd="3" destOrd="0" presId="urn:microsoft.com/office/officeart/2005/8/layout/cycle6"/>
    <dgm:cxn modelId="{F3CDDDF7-C388-4AF6-B51A-7FC176FD326A}" type="presParOf" srcId="{8DAADBD0-E3FD-4811-BCD5-73F5CDC1FA6D}" destId="{6527D84D-D7E2-42F2-93DE-53D0E6031B78}" srcOrd="4" destOrd="0" presId="urn:microsoft.com/office/officeart/2005/8/layout/cycle6"/>
    <dgm:cxn modelId="{3FDE6AB8-C183-4CBB-9A22-46F3D3137A95}" type="presParOf" srcId="{8DAADBD0-E3FD-4811-BCD5-73F5CDC1FA6D}" destId="{BE2FFD87-E4D9-4BB8-9754-2C63A5B8F5B6}" srcOrd="5" destOrd="0" presId="urn:microsoft.com/office/officeart/2005/8/layout/cycle6"/>
    <dgm:cxn modelId="{CD0955E0-2BF2-41EF-A362-79B963FF5E0E}" type="presParOf" srcId="{8DAADBD0-E3FD-4811-BCD5-73F5CDC1FA6D}" destId="{BA93E5AD-257F-402A-906B-EDA53EFF781B}" srcOrd="6" destOrd="0" presId="urn:microsoft.com/office/officeart/2005/8/layout/cycle6"/>
    <dgm:cxn modelId="{ECF1DA77-D106-4E9E-BF45-963889C4A350}" type="presParOf" srcId="{8DAADBD0-E3FD-4811-BCD5-73F5CDC1FA6D}" destId="{C2E7E5D3-0682-4EBE-871D-0069F7BB25CB}" srcOrd="7" destOrd="0" presId="urn:microsoft.com/office/officeart/2005/8/layout/cycle6"/>
    <dgm:cxn modelId="{07E90851-F97F-4B73-96C4-9ADF5BA6085E}" type="presParOf" srcId="{8DAADBD0-E3FD-4811-BCD5-73F5CDC1FA6D}" destId="{54C56E56-02A5-4FA8-8569-99C72AFF0C22}" srcOrd="8" destOrd="0" presId="urn:microsoft.com/office/officeart/2005/8/layout/cycle6"/>
    <dgm:cxn modelId="{C2875514-FF93-43EA-BB0A-3E9BEB17DE22}" type="presParOf" srcId="{8DAADBD0-E3FD-4811-BCD5-73F5CDC1FA6D}" destId="{31157586-F389-4D92-946C-658293B3A545}" srcOrd="9" destOrd="0" presId="urn:microsoft.com/office/officeart/2005/8/layout/cycle6"/>
    <dgm:cxn modelId="{4BC9D9CE-F600-42BD-8B0E-A17E534351F3}" type="presParOf" srcId="{8DAADBD0-E3FD-4811-BCD5-73F5CDC1FA6D}" destId="{5DE19DE5-6281-457F-87AE-CF62FCF019CE}" srcOrd="10" destOrd="0" presId="urn:microsoft.com/office/officeart/2005/8/layout/cycle6"/>
    <dgm:cxn modelId="{039D3595-525D-4015-AF42-C04E07119F11}" type="presParOf" srcId="{8DAADBD0-E3FD-4811-BCD5-73F5CDC1FA6D}" destId="{0FD4B859-C3F6-482D-B229-F073C811440A}" srcOrd="11" destOrd="0" presId="urn:microsoft.com/office/officeart/2005/8/layout/cycle6"/>
    <dgm:cxn modelId="{58D01DF1-1910-47E7-AD31-A07069D7B8C1}" type="presParOf" srcId="{8DAADBD0-E3FD-4811-BCD5-73F5CDC1FA6D}" destId="{C8EC3E8A-A720-4219-87A6-ED0A9281B57C}" srcOrd="12" destOrd="0" presId="urn:microsoft.com/office/officeart/2005/8/layout/cycle6"/>
    <dgm:cxn modelId="{AF6040D9-9D32-4C24-9730-9C0DA0EAB916}" type="presParOf" srcId="{8DAADBD0-E3FD-4811-BCD5-73F5CDC1FA6D}" destId="{9CEE2B98-BF20-4DA9-9C20-5C19B6208349}" srcOrd="13" destOrd="0" presId="urn:microsoft.com/office/officeart/2005/8/layout/cycle6"/>
    <dgm:cxn modelId="{8DF76F11-53FF-40E6-BB5D-08ABD383E38B}" type="presParOf" srcId="{8DAADBD0-E3FD-4811-BCD5-73F5CDC1FA6D}" destId="{0C78D692-01EE-429E-9ADA-9A4B1BED190D}" srcOrd="14" destOrd="0" presId="urn:microsoft.com/office/officeart/2005/8/layout/cycle6"/>
    <dgm:cxn modelId="{ADA87E7F-9C05-4BC0-89C9-2120C7E5159A}" type="presParOf" srcId="{8DAADBD0-E3FD-4811-BCD5-73F5CDC1FA6D}" destId="{FBF103A9-3354-4A8E-A3F6-BA9313D80469}" srcOrd="15" destOrd="0" presId="urn:microsoft.com/office/officeart/2005/8/layout/cycle6"/>
    <dgm:cxn modelId="{867A28D3-6DA3-42DE-AD8B-43768DB8EBC1}" type="presParOf" srcId="{8DAADBD0-E3FD-4811-BCD5-73F5CDC1FA6D}" destId="{F2C74AE5-305E-499F-ACAB-36FF1D9E101B}" srcOrd="16" destOrd="0" presId="urn:microsoft.com/office/officeart/2005/8/layout/cycle6"/>
    <dgm:cxn modelId="{9AAC23B8-F1A0-4ACD-809C-2CB617EFB875}" type="presParOf" srcId="{8DAADBD0-E3FD-4811-BCD5-73F5CDC1FA6D}" destId="{1774C0B2-28AD-4B7A-87DC-10DA0F1DB454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500C5-9E30-4A14-8B04-AB460899B0F4}">
      <dsp:nvSpPr>
        <dsp:cNvPr id="0" name=""/>
        <dsp:cNvSpPr/>
      </dsp:nvSpPr>
      <dsp:spPr>
        <a:xfrm>
          <a:off x="6398689" y="2325533"/>
          <a:ext cx="2294218" cy="19646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200" b="1" kern="1200" dirty="0">
            <a:solidFill>
              <a:schemeClr val="tx1"/>
            </a:solidFill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700" b="1" kern="1200" dirty="0">
            <a:solidFill>
              <a:schemeClr val="tx1"/>
            </a:solidFill>
          </a:endParaRPr>
        </a:p>
      </dsp:txBody>
      <dsp:txXfrm>
        <a:off x="7130111" y="2859843"/>
        <a:ext cx="1519641" cy="1387150"/>
      </dsp:txXfrm>
    </dsp:sp>
    <dsp:sp modelId="{601D2C30-27B7-461E-80C0-E76F68313794}">
      <dsp:nvSpPr>
        <dsp:cNvPr id="0" name=""/>
        <dsp:cNvSpPr/>
      </dsp:nvSpPr>
      <dsp:spPr>
        <a:xfrm>
          <a:off x="0" y="2487330"/>
          <a:ext cx="3717705" cy="21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Expectation of pain team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Medical model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Inter/intra professional conflict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Non-pharmacological  acceptance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Adherence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Follow-up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Communication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Feedback 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700" kern="1200" dirty="0"/>
        </a:p>
      </dsp:txBody>
      <dsp:txXfrm>
        <a:off x="47791" y="3079018"/>
        <a:ext cx="2506811" cy="1536107"/>
      </dsp:txXfrm>
    </dsp:sp>
    <dsp:sp modelId="{29AC8B2F-400A-4913-9591-5BE1E3CD2F66}">
      <dsp:nvSpPr>
        <dsp:cNvPr id="0" name=""/>
        <dsp:cNvSpPr/>
      </dsp:nvSpPr>
      <dsp:spPr>
        <a:xfrm>
          <a:off x="5947922" y="281316"/>
          <a:ext cx="2750681" cy="16198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Complex conditions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Comorbidities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Polypharmacy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Expectation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Ageing population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Concordance/adherence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Follow-up?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700" kern="1200" dirty="0"/>
        </a:p>
      </dsp:txBody>
      <dsp:txXfrm>
        <a:off x="6808710" y="316900"/>
        <a:ext cx="1854309" cy="1143755"/>
      </dsp:txXfrm>
    </dsp:sp>
    <dsp:sp modelId="{592A2AAB-8979-46B8-A970-081D8BB12566}">
      <dsp:nvSpPr>
        <dsp:cNvPr id="0" name=""/>
        <dsp:cNvSpPr/>
      </dsp:nvSpPr>
      <dsp:spPr>
        <a:xfrm>
          <a:off x="0" y="106504"/>
          <a:ext cx="3571090" cy="18098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National policy – e.g. NICE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Organisational restrictions: off label/non-formulary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Resources e.g. nursing staff, professional development,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MDT resources:  psychology, physiotherapy, addiction services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Lack of 24/7 cover</a:t>
          </a:r>
        </a:p>
      </dsp:txBody>
      <dsp:txXfrm>
        <a:off x="39756" y="146260"/>
        <a:ext cx="2420251" cy="1277849"/>
      </dsp:txXfrm>
    </dsp:sp>
    <dsp:sp modelId="{D61D58F3-30C4-4945-A262-D88E0CF446AB}">
      <dsp:nvSpPr>
        <dsp:cNvPr id="0" name=""/>
        <dsp:cNvSpPr/>
      </dsp:nvSpPr>
      <dsp:spPr>
        <a:xfrm>
          <a:off x="2393538" y="303446"/>
          <a:ext cx="1957809" cy="1957809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Organisation  /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external influences</a:t>
          </a:r>
        </a:p>
      </dsp:txBody>
      <dsp:txXfrm>
        <a:off x="2966967" y="876875"/>
        <a:ext cx="1384380" cy="1384380"/>
      </dsp:txXfrm>
    </dsp:sp>
    <dsp:sp modelId="{6D396E31-437C-4213-81C5-DD4EF374467F}">
      <dsp:nvSpPr>
        <dsp:cNvPr id="0" name=""/>
        <dsp:cNvSpPr/>
      </dsp:nvSpPr>
      <dsp:spPr>
        <a:xfrm rot="5400000">
          <a:off x="4441777" y="303446"/>
          <a:ext cx="1957809" cy="1957809"/>
        </a:xfrm>
        <a:prstGeom prst="pieWedg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Patient</a:t>
          </a:r>
        </a:p>
      </dsp:txBody>
      <dsp:txXfrm rot="-5400000">
        <a:off x="4441777" y="876875"/>
        <a:ext cx="1384380" cy="1384380"/>
      </dsp:txXfrm>
    </dsp:sp>
    <dsp:sp modelId="{826A5957-3A4E-47C5-9152-CE599FF9B94F}">
      <dsp:nvSpPr>
        <dsp:cNvPr id="0" name=""/>
        <dsp:cNvSpPr/>
      </dsp:nvSpPr>
      <dsp:spPr>
        <a:xfrm rot="10800000">
          <a:off x="4441777" y="2351685"/>
          <a:ext cx="1957809" cy="1957809"/>
        </a:xfrm>
        <a:prstGeom prst="pieWedg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Non-medical prescriber</a:t>
          </a:r>
        </a:p>
      </dsp:txBody>
      <dsp:txXfrm rot="10800000">
        <a:off x="4441777" y="2351685"/>
        <a:ext cx="1384380" cy="1384380"/>
      </dsp:txXfrm>
    </dsp:sp>
    <dsp:sp modelId="{AD1250E2-AE79-4444-BC2F-0381D18949A8}">
      <dsp:nvSpPr>
        <dsp:cNvPr id="0" name=""/>
        <dsp:cNvSpPr/>
      </dsp:nvSpPr>
      <dsp:spPr>
        <a:xfrm rot="16200000">
          <a:off x="2393538" y="2351685"/>
          <a:ext cx="1957809" cy="1957809"/>
        </a:xfrm>
        <a:prstGeom prst="pieWedg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Responsible clinician / team</a:t>
          </a:r>
        </a:p>
      </dsp:txBody>
      <dsp:txXfrm rot="5400000">
        <a:off x="2966967" y="2351685"/>
        <a:ext cx="1384380" cy="1384380"/>
      </dsp:txXfrm>
    </dsp:sp>
    <dsp:sp modelId="{341DB805-38E0-44A6-B3F7-EC545FBFBDEB}">
      <dsp:nvSpPr>
        <dsp:cNvPr id="0" name=""/>
        <dsp:cNvSpPr/>
      </dsp:nvSpPr>
      <dsp:spPr>
        <a:xfrm>
          <a:off x="4058580" y="1899536"/>
          <a:ext cx="675964" cy="587794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AC7A9-8367-4AE3-80D0-1CD78D9C4E41}">
      <dsp:nvSpPr>
        <dsp:cNvPr id="0" name=""/>
        <dsp:cNvSpPr/>
      </dsp:nvSpPr>
      <dsp:spPr>
        <a:xfrm rot="10800000">
          <a:off x="4058580" y="2125611"/>
          <a:ext cx="675964" cy="587794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193DD-AFF0-4BC3-8440-522EEEB8D523}">
      <dsp:nvSpPr>
        <dsp:cNvPr id="0" name=""/>
        <dsp:cNvSpPr/>
      </dsp:nvSpPr>
      <dsp:spPr>
        <a:xfrm>
          <a:off x="3600450" y="1300"/>
          <a:ext cx="1028699" cy="66865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solidFill>
                <a:schemeClr val="tx1"/>
              </a:solidFill>
            </a:rPr>
            <a:t>Home team ward round</a:t>
          </a:r>
        </a:p>
      </dsp:txBody>
      <dsp:txXfrm>
        <a:off x="3633091" y="33941"/>
        <a:ext cx="963417" cy="603373"/>
      </dsp:txXfrm>
    </dsp:sp>
    <dsp:sp modelId="{45FF2E14-CD66-44EB-BA00-8D0D598E8251}">
      <dsp:nvSpPr>
        <dsp:cNvPr id="0" name=""/>
        <dsp:cNvSpPr/>
      </dsp:nvSpPr>
      <dsp:spPr>
        <a:xfrm>
          <a:off x="2208130" y="335627"/>
          <a:ext cx="3813339" cy="3813339"/>
        </a:xfrm>
        <a:custGeom>
          <a:avLst/>
          <a:gdLst/>
          <a:ahLst/>
          <a:cxnLst/>
          <a:rect l="0" t="0" r="0" b="0"/>
          <a:pathLst>
            <a:path>
              <a:moveTo>
                <a:pt x="2555402" y="113757"/>
              </a:moveTo>
              <a:arcTo wR="1906669" hR="1906669" stAng="17393505" swAng="770856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60804-D694-4DE6-BECE-C960D4B7E048}">
      <dsp:nvSpPr>
        <dsp:cNvPr id="0" name=""/>
        <dsp:cNvSpPr/>
      </dsp:nvSpPr>
      <dsp:spPr>
        <a:xfrm>
          <a:off x="5091144" y="719180"/>
          <a:ext cx="1028699" cy="668655"/>
        </a:xfrm>
        <a:prstGeom prst="roundRect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solidFill>
                <a:schemeClr val="tx1"/>
              </a:solidFill>
            </a:rPr>
            <a:t>Clear plan</a:t>
          </a:r>
        </a:p>
      </dsp:txBody>
      <dsp:txXfrm>
        <a:off x="5123785" y="751821"/>
        <a:ext cx="963417" cy="603373"/>
      </dsp:txXfrm>
    </dsp:sp>
    <dsp:sp modelId="{DBC80D57-13AF-491B-A8A4-40F3039B49D5}">
      <dsp:nvSpPr>
        <dsp:cNvPr id="0" name=""/>
        <dsp:cNvSpPr/>
      </dsp:nvSpPr>
      <dsp:spPr>
        <a:xfrm>
          <a:off x="2208130" y="335627"/>
          <a:ext cx="3813339" cy="3813339"/>
        </a:xfrm>
        <a:custGeom>
          <a:avLst/>
          <a:gdLst/>
          <a:ahLst/>
          <a:cxnLst/>
          <a:rect l="0" t="0" r="0" b="0"/>
          <a:pathLst>
            <a:path>
              <a:moveTo>
                <a:pt x="3688804" y="1228890"/>
              </a:moveTo>
              <a:arcTo wR="1906669" hR="1906669" stAng="20350635" swAng="1063487"/>
            </a:path>
          </a:pathLst>
        </a:custGeom>
        <a:noFill/>
        <a:ln w="9525" cap="flat" cmpd="sng" algn="ctr">
          <a:solidFill>
            <a:schemeClr val="accent4">
              <a:hueOff val="-744128"/>
              <a:satOff val="4483"/>
              <a:lumOff val="3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F126B-4925-4572-92FA-8A95674BC756}">
      <dsp:nvSpPr>
        <dsp:cNvPr id="0" name=""/>
        <dsp:cNvSpPr/>
      </dsp:nvSpPr>
      <dsp:spPr>
        <a:xfrm>
          <a:off x="5459315" y="2332243"/>
          <a:ext cx="1028699" cy="668655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solidFill>
                <a:schemeClr val="tx1"/>
              </a:solidFill>
            </a:rPr>
            <a:t>Communication</a:t>
          </a:r>
        </a:p>
      </dsp:txBody>
      <dsp:txXfrm>
        <a:off x="5491956" y="2364884"/>
        <a:ext cx="963417" cy="603373"/>
      </dsp:txXfrm>
    </dsp:sp>
    <dsp:sp modelId="{9CAAF842-F0D6-4998-871D-F09C492B390A}">
      <dsp:nvSpPr>
        <dsp:cNvPr id="0" name=""/>
        <dsp:cNvSpPr/>
      </dsp:nvSpPr>
      <dsp:spPr>
        <a:xfrm>
          <a:off x="2208130" y="335627"/>
          <a:ext cx="3813339" cy="3813339"/>
        </a:xfrm>
        <a:custGeom>
          <a:avLst/>
          <a:gdLst/>
          <a:ahLst/>
          <a:cxnLst/>
          <a:rect l="0" t="0" r="0" b="0"/>
          <a:pathLst>
            <a:path>
              <a:moveTo>
                <a:pt x="3589706" y="2802646"/>
              </a:moveTo>
              <a:arcTo wR="1906669" hR="1906669" stAng="1681736" swAng="834462"/>
            </a:path>
          </a:pathLst>
        </a:custGeom>
        <a:noFill/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DB98B-E275-4DCB-BDEB-72A6E523F852}">
      <dsp:nvSpPr>
        <dsp:cNvPr id="0" name=""/>
        <dsp:cNvSpPr/>
      </dsp:nvSpPr>
      <dsp:spPr>
        <a:xfrm>
          <a:off x="4427722" y="3625819"/>
          <a:ext cx="1028699" cy="66865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solidFill>
                <a:schemeClr val="tx1"/>
              </a:solidFill>
            </a:rPr>
            <a:t>Pain team input</a:t>
          </a:r>
        </a:p>
      </dsp:txBody>
      <dsp:txXfrm>
        <a:off x="4460363" y="3658460"/>
        <a:ext cx="963417" cy="603373"/>
      </dsp:txXfrm>
    </dsp:sp>
    <dsp:sp modelId="{A28E2E3E-C6F5-4B8D-A791-11C26DC85890}">
      <dsp:nvSpPr>
        <dsp:cNvPr id="0" name=""/>
        <dsp:cNvSpPr/>
      </dsp:nvSpPr>
      <dsp:spPr>
        <a:xfrm>
          <a:off x="2208130" y="335627"/>
          <a:ext cx="3813339" cy="3813339"/>
        </a:xfrm>
        <a:custGeom>
          <a:avLst/>
          <a:gdLst/>
          <a:ahLst/>
          <a:cxnLst/>
          <a:rect l="0" t="0" r="0" b="0"/>
          <a:pathLst>
            <a:path>
              <a:moveTo>
                <a:pt x="2095535" y="3803962"/>
              </a:moveTo>
              <a:arcTo wR="1906669" hR="1906669" stAng="5058914" swAng="682172"/>
            </a:path>
          </a:pathLst>
        </a:custGeom>
        <a:noFill/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A503A-8420-4B99-9EBA-837107202651}">
      <dsp:nvSpPr>
        <dsp:cNvPr id="0" name=""/>
        <dsp:cNvSpPr/>
      </dsp:nvSpPr>
      <dsp:spPr>
        <a:xfrm>
          <a:off x="2773177" y="3625819"/>
          <a:ext cx="1028699" cy="668655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solidFill>
                <a:schemeClr val="tx1"/>
              </a:solidFill>
            </a:rPr>
            <a:t>Clear plan</a:t>
          </a:r>
        </a:p>
      </dsp:txBody>
      <dsp:txXfrm>
        <a:off x="2805818" y="3658460"/>
        <a:ext cx="963417" cy="603373"/>
      </dsp:txXfrm>
    </dsp:sp>
    <dsp:sp modelId="{98DA37DA-4F4B-42F5-BC42-32F9F388E538}">
      <dsp:nvSpPr>
        <dsp:cNvPr id="0" name=""/>
        <dsp:cNvSpPr/>
      </dsp:nvSpPr>
      <dsp:spPr>
        <a:xfrm>
          <a:off x="2208130" y="335627"/>
          <a:ext cx="3813339" cy="3813339"/>
        </a:xfrm>
        <a:custGeom>
          <a:avLst/>
          <a:gdLst/>
          <a:ahLst/>
          <a:cxnLst/>
          <a:rect l="0" t="0" r="0" b="0"/>
          <a:pathLst>
            <a:path>
              <a:moveTo>
                <a:pt x="488328" y="3180913"/>
              </a:moveTo>
              <a:arcTo wR="1906669" hR="1906669" stAng="8283802" swAng="834462"/>
            </a:path>
          </a:pathLst>
        </a:custGeom>
        <a:noFill/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84027-07AF-4CDE-9211-C585C634FD1B}">
      <dsp:nvSpPr>
        <dsp:cNvPr id="0" name=""/>
        <dsp:cNvSpPr/>
      </dsp:nvSpPr>
      <dsp:spPr>
        <a:xfrm>
          <a:off x="1741584" y="2332243"/>
          <a:ext cx="1028699" cy="668655"/>
        </a:xfrm>
        <a:prstGeom prst="roundRect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solidFill>
                <a:schemeClr val="tx1"/>
              </a:solidFill>
            </a:rPr>
            <a:t>Communication</a:t>
          </a:r>
        </a:p>
      </dsp:txBody>
      <dsp:txXfrm>
        <a:off x="1774225" y="2364884"/>
        <a:ext cx="963417" cy="603373"/>
      </dsp:txXfrm>
    </dsp:sp>
    <dsp:sp modelId="{0CC18272-6F85-4528-922C-01E34C8AFA33}">
      <dsp:nvSpPr>
        <dsp:cNvPr id="0" name=""/>
        <dsp:cNvSpPr/>
      </dsp:nvSpPr>
      <dsp:spPr>
        <a:xfrm>
          <a:off x="2208130" y="335627"/>
          <a:ext cx="3813339" cy="3813339"/>
        </a:xfrm>
        <a:custGeom>
          <a:avLst/>
          <a:gdLst/>
          <a:ahLst/>
          <a:cxnLst/>
          <a:rect l="0" t="0" r="0" b="0"/>
          <a:pathLst>
            <a:path>
              <a:moveTo>
                <a:pt x="2786" y="1803626"/>
              </a:moveTo>
              <a:arcTo wR="1906669" hR="1906669" stAng="10985878" swAng="1063487"/>
            </a:path>
          </a:pathLst>
        </a:custGeom>
        <a:noFill/>
        <a:ln w="9525" cap="flat" cmpd="sng" algn="ctr">
          <a:solidFill>
            <a:schemeClr val="accent4">
              <a:hueOff val="-3720641"/>
              <a:satOff val="22416"/>
              <a:lumOff val="179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2670B-6A4E-42C7-B96A-42DFF19005A1}">
      <dsp:nvSpPr>
        <dsp:cNvPr id="0" name=""/>
        <dsp:cNvSpPr/>
      </dsp:nvSpPr>
      <dsp:spPr>
        <a:xfrm>
          <a:off x="2109755" y="719180"/>
          <a:ext cx="1028699" cy="66865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>
              <a:solidFill>
                <a:schemeClr val="tx1"/>
              </a:solidFill>
            </a:rPr>
            <a:t>Follow-up</a:t>
          </a:r>
        </a:p>
      </dsp:txBody>
      <dsp:txXfrm>
        <a:off x="2142396" y="751821"/>
        <a:ext cx="963417" cy="603373"/>
      </dsp:txXfrm>
    </dsp:sp>
    <dsp:sp modelId="{59F8C4B2-CF79-44BD-B609-58EAE5895993}">
      <dsp:nvSpPr>
        <dsp:cNvPr id="0" name=""/>
        <dsp:cNvSpPr/>
      </dsp:nvSpPr>
      <dsp:spPr>
        <a:xfrm>
          <a:off x="2208130" y="335627"/>
          <a:ext cx="3813339" cy="3813339"/>
        </a:xfrm>
        <a:custGeom>
          <a:avLst/>
          <a:gdLst/>
          <a:ahLst/>
          <a:cxnLst/>
          <a:rect l="0" t="0" r="0" b="0"/>
          <a:pathLst>
            <a:path>
              <a:moveTo>
                <a:pt x="875508" y="302894"/>
              </a:moveTo>
              <a:arcTo wR="1906669" hR="1906669" stAng="14235639" swAng="770856"/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6DF8E-F7A3-42C4-9AC5-C73C5D53C53B}">
      <dsp:nvSpPr>
        <dsp:cNvPr id="0" name=""/>
        <dsp:cNvSpPr/>
      </dsp:nvSpPr>
      <dsp:spPr>
        <a:xfrm>
          <a:off x="3719140" y="1001"/>
          <a:ext cx="1202444" cy="7815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Education / CPD</a:t>
          </a:r>
        </a:p>
      </dsp:txBody>
      <dsp:txXfrm>
        <a:off x="3757294" y="39155"/>
        <a:ext cx="1126136" cy="705281"/>
      </dsp:txXfrm>
    </dsp:sp>
    <dsp:sp modelId="{C1C7F132-2164-4F5A-9B12-C70BEB5FABD3}">
      <dsp:nvSpPr>
        <dsp:cNvPr id="0" name=""/>
        <dsp:cNvSpPr/>
      </dsp:nvSpPr>
      <dsp:spPr>
        <a:xfrm>
          <a:off x="2476072" y="391796"/>
          <a:ext cx="3688580" cy="3688580"/>
        </a:xfrm>
        <a:custGeom>
          <a:avLst/>
          <a:gdLst/>
          <a:ahLst/>
          <a:cxnLst/>
          <a:rect l="0" t="0" r="0" b="0"/>
          <a:pathLst>
            <a:path>
              <a:moveTo>
                <a:pt x="2453227" y="103427"/>
              </a:moveTo>
              <a:arcTo wR="1844290" hR="1844290" stAng="17356762" swAng="150465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0959D-00CC-465F-AF9D-C09D30FA6851}">
      <dsp:nvSpPr>
        <dsp:cNvPr id="0" name=""/>
        <dsp:cNvSpPr/>
      </dsp:nvSpPr>
      <dsp:spPr>
        <a:xfrm>
          <a:off x="5316342" y="923146"/>
          <a:ext cx="1202444" cy="7815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Clinical supervision</a:t>
          </a:r>
        </a:p>
      </dsp:txBody>
      <dsp:txXfrm>
        <a:off x="5354496" y="961300"/>
        <a:ext cx="1126136" cy="705281"/>
      </dsp:txXfrm>
    </dsp:sp>
    <dsp:sp modelId="{BE2FFD87-E4D9-4BB8-9754-2C63A5B8F5B6}">
      <dsp:nvSpPr>
        <dsp:cNvPr id="0" name=""/>
        <dsp:cNvSpPr/>
      </dsp:nvSpPr>
      <dsp:spPr>
        <a:xfrm>
          <a:off x="2476072" y="391796"/>
          <a:ext cx="3688580" cy="3688580"/>
        </a:xfrm>
        <a:custGeom>
          <a:avLst/>
          <a:gdLst/>
          <a:ahLst/>
          <a:cxnLst/>
          <a:rect l="0" t="0" r="0" b="0"/>
          <a:pathLst>
            <a:path>
              <a:moveTo>
                <a:pt x="3613412" y="1323124"/>
              </a:moveTo>
              <a:arcTo wR="1844290" hR="1844290" stAng="20615134" swAng="1969733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93E5AD-257F-402A-906B-EDA53EFF781B}">
      <dsp:nvSpPr>
        <dsp:cNvPr id="0" name=""/>
        <dsp:cNvSpPr/>
      </dsp:nvSpPr>
      <dsp:spPr>
        <a:xfrm>
          <a:off x="5316342" y="2767437"/>
          <a:ext cx="1202444" cy="78158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Learning from errors</a:t>
          </a:r>
        </a:p>
      </dsp:txBody>
      <dsp:txXfrm>
        <a:off x="5354496" y="2805591"/>
        <a:ext cx="1126136" cy="705281"/>
      </dsp:txXfrm>
    </dsp:sp>
    <dsp:sp modelId="{54C56E56-02A5-4FA8-8569-99C72AFF0C22}">
      <dsp:nvSpPr>
        <dsp:cNvPr id="0" name=""/>
        <dsp:cNvSpPr/>
      </dsp:nvSpPr>
      <dsp:spPr>
        <a:xfrm>
          <a:off x="2764991" y="159173"/>
          <a:ext cx="3688580" cy="3688580"/>
        </a:xfrm>
        <a:custGeom>
          <a:avLst/>
          <a:gdLst/>
          <a:ahLst/>
          <a:cxnLst/>
          <a:rect l="0" t="0" r="0" b="0"/>
          <a:pathLst>
            <a:path>
              <a:moveTo>
                <a:pt x="2843463" y="3394470"/>
              </a:moveTo>
              <a:arcTo wR="1844290" hR="1844290" stAng="3431765" swAng="1565849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57586-F389-4D92-946C-658293B3A545}">
      <dsp:nvSpPr>
        <dsp:cNvPr id="0" name=""/>
        <dsp:cNvSpPr/>
      </dsp:nvSpPr>
      <dsp:spPr>
        <a:xfrm>
          <a:off x="3613779" y="3517070"/>
          <a:ext cx="1202444" cy="7815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Governance forums across specialties</a:t>
          </a:r>
        </a:p>
      </dsp:txBody>
      <dsp:txXfrm>
        <a:off x="3651933" y="3555224"/>
        <a:ext cx="1126136" cy="705281"/>
      </dsp:txXfrm>
    </dsp:sp>
    <dsp:sp modelId="{0FD4B859-C3F6-482D-B229-F073C811440A}">
      <dsp:nvSpPr>
        <dsp:cNvPr id="0" name=""/>
        <dsp:cNvSpPr/>
      </dsp:nvSpPr>
      <dsp:spPr>
        <a:xfrm>
          <a:off x="2075180" y="91793"/>
          <a:ext cx="3688580" cy="3688580"/>
        </a:xfrm>
        <a:custGeom>
          <a:avLst/>
          <a:gdLst/>
          <a:ahLst/>
          <a:cxnLst/>
          <a:rect l="0" t="0" r="0" b="0"/>
          <a:pathLst>
            <a:path>
              <a:moveTo>
                <a:pt x="1532450" y="3662025"/>
              </a:moveTo>
              <a:arcTo wR="1844290" hR="1844290" stAng="5984073" swAng="1144727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C3E8A-A720-4219-87A6-ED0A9281B57C}">
      <dsp:nvSpPr>
        <dsp:cNvPr id="0" name=""/>
        <dsp:cNvSpPr/>
      </dsp:nvSpPr>
      <dsp:spPr>
        <a:xfrm>
          <a:off x="2121938" y="2767437"/>
          <a:ext cx="1202444" cy="78158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ERAS – incorporate services</a:t>
          </a:r>
        </a:p>
      </dsp:txBody>
      <dsp:txXfrm>
        <a:off x="2160092" y="2805591"/>
        <a:ext cx="1126136" cy="705281"/>
      </dsp:txXfrm>
    </dsp:sp>
    <dsp:sp modelId="{0C78D692-01EE-429E-9ADA-9A4B1BED190D}">
      <dsp:nvSpPr>
        <dsp:cNvPr id="0" name=""/>
        <dsp:cNvSpPr/>
      </dsp:nvSpPr>
      <dsp:spPr>
        <a:xfrm>
          <a:off x="2476072" y="391796"/>
          <a:ext cx="3688580" cy="3688580"/>
        </a:xfrm>
        <a:custGeom>
          <a:avLst/>
          <a:gdLst/>
          <a:ahLst/>
          <a:cxnLst/>
          <a:rect l="0" t="0" r="0" b="0"/>
          <a:pathLst>
            <a:path>
              <a:moveTo>
                <a:pt x="75168" y="2365455"/>
              </a:moveTo>
              <a:arcTo wR="1844290" hR="1844290" stAng="9815134" swAng="196973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F103A9-3354-4A8E-A3F6-BA9313D80469}">
      <dsp:nvSpPr>
        <dsp:cNvPr id="0" name=""/>
        <dsp:cNvSpPr/>
      </dsp:nvSpPr>
      <dsp:spPr>
        <a:xfrm>
          <a:off x="2121938" y="923146"/>
          <a:ext cx="1202444" cy="7815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AUDIT</a:t>
          </a:r>
        </a:p>
      </dsp:txBody>
      <dsp:txXfrm>
        <a:off x="2160092" y="961300"/>
        <a:ext cx="1126136" cy="705281"/>
      </dsp:txXfrm>
    </dsp:sp>
    <dsp:sp modelId="{1774C0B2-28AD-4B7A-87DC-10DA0F1DB454}">
      <dsp:nvSpPr>
        <dsp:cNvPr id="0" name=""/>
        <dsp:cNvSpPr/>
      </dsp:nvSpPr>
      <dsp:spPr>
        <a:xfrm>
          <a:off x="2476072" y="391796"/>
          <a:ext cx="3688580" cy="3688580"/>
        </a:xfrm>
        <a:custGeom>
          <a:avLst/>
          <a:gdLst/>
          <a:ahLst/>
          <a:cxnLst/>
          <a:rect l="0" t="0" r="0" b="0"/>
          <a:pathLst>
            <a:path>
              <a:moveTo>
                <a:pt x="554896" y="525627"/>
              </a:moveTo>
              <a:arcTo wR="1844290" hR="1844290" stAng="13538579" swAng="150465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9BA26-F036-4D4E-92E2-EDCBCEB047B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5A77A-0E4F-7746-9145-8929A8B7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8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9F382-7CD3-FC4A-805A-252AEE4C4E1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E491C-26EA-1040-AD66-805C9811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2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106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830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2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1959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827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78278"/>
            <a:ext cx="5111750" cy="4947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89389"/>
            <a:ext cx="3008313" cy="35367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462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78277"/>
            <a:ext cx="5486400" cy="35492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253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4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917"/>
            <a:ext cx="8229600" cy="429524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1072444"/>
            <a:ext cx="8229600" cy="522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1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0081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96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072444"/>
            <a:ext cx="8229600" cy="522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28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28422"/>
            <a:ext cx="4040188" cy="4051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999"/>
            <a:ext cx="4040188" cy="3713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28422"/>
            <a:ext cx="4041775" cy="3611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999"/>
            <a:ext cx="4041775" cy="3713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57200" y="1072444"/>
            <a:ext cx="8229600" cy="522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04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22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6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380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3499"/>
            <a:ext cx="4040188" cy="35226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7380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03499"/>
            <a:ext cx="4041775" cy="35226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1072444"/>
            <a:ext cx="8229600" cy="522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UH_FT_Powerpoint_Elements-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22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2444"/>
            <a:ext cx="8229600" cy="522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83834"/>
            <a:ext cx="8229600" cy="4242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50"/>
            <a:ext cx="9140952" cy="90495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604000"/>
            <a:ext cx="9140952" cy="254000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0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3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73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7" name="Picture 6" descr="OUH_FT_Powerpoint_Elements-3.jp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08304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604000"/>
            <a:ext cx="9140952" cy="254000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1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ce.org.uk/about/nice-communities/medicines-and-prescribing/nice-medicines-and-prescribing-associates#get-involved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UH_FT_Powerpoint_Element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68502" y="1858407"/>
            <a:ext cx="573560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800"/>
              </a:lnSpc>
            </a:pPr>
            <a:r>
              <a:rPr lang="en-US" sz="3400" b="1" dirty="0">
                <a:solidFill>
                  <a:srgbClr val="105393"/>
                </a:solidFill>
                <a:latin typeface="Arial"/>
                <a:cs typeface="Arial"/>
              </a:rPr>
              <a:t>Non-Medical Prescribing in an In-Patient Pain Service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70252" y="3429000"/>
            <a:ext cx="5033860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Liz Moir, Lead Nurse Pain Management Services</a:t>
            </a:r>
          </a:p>
        </p:txBody>
      </p:sp>
    </p:spTree>
    <p:extLst>
      <p:ext uri="{BB962C8B-B14F-4D97-AF65-F5344CB8AC3E}">
        <p14:creationId xmlns:p14="http://schemas.microsoft.com/office/powerpoint/2010/main" val="3001937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NICE medicines &amp; prescribing associates</a:t>
            </a:r>
          </a:p>
          <a:p>
            <a:pPr marL="0" indent="0">
              <a:buNone/>
            </a:pPr>
            <a:r>
              <a:rPr lang="en-GB" sz="1400" dirty="0">
                <a:hlinkClick r:id="rId2"/>
              </a:rPr>
              <a:t>https://www.nice.org.uk/about/nice-communities/medicines-and-prescribing/nice-medicines-and-prescribing-associates#get-involved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Resources for non-medical prescribers; current &amp; aspiring</a:t>
            </a:r>
          </a:p>
        </p:txBody>
      </p:sp>
    </p:spTree>
    <p:extLst>
      <p:ext uri="{BB962C8B-B14F-4D97-AF65-F5344CB8AC3E}">
        <p14:creationId xmlns:p14="http://schemas.microsoft.com/office/powerpoint/2010/main" val="4016515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4A9A138-D560-4794-919E-D3A16EA35D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4112" y="1830388"/>
            <a:ext cx="429577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52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Practicalities of non-medical prescribing for inpatients with pain</a:t>
            </a:r>
          </a:p>
          <a:p>
            <a:r>
              <a:rPr lang="en-US" dirty="0"/>
              <a:t>Non-medical prescribing as part of the ward round</a:t>
            </a:r>
          </a:p>
          <a:p>
            <a:r>
              <a:rPr lang="en-US" dirty="0"/>
              <a:t>Improving non-medical prescribing practice within in-patient pain services</a:t>
            </a:r>
          </a:p>
          <a:p>
            <a:r>
              <a:rPr lang="en-US" dirty="0"/>
              <a:t>COVID-19 symptom management and non-medical prescribing </a:t>
            </a:r>
          </a:p>
          <a:p>
            <a:r>
              <a:rPr lang="en-US" dirty="0"/>
              <a:t>Developing nurse prescribing around advanced clinical practice roles</a:t>
            </a:r>
          </a:p>
          <a:p>
            <a:r>
              <a:rPr lang="en-US" dirty="0"/>
              <a:t>Coaching and mentoring for aspiring and current non-medical prescribers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Aims:</a:t>
            </a:r>
          </a:p>
        </p:txBody>
      </p:sp>
    </p:spTree>
    <p:extLst>
      <p:ext uri="{BB962C8B-B14F-4D97-AF65-F5344CB8AC3E}">
        <p14:creationId xmlns:p14="http://schemas.microsoft.com/office/powerpoint/2010/main" val="317228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111852"/>
              </p:ext>
            </p:extLst>
          </p:nvPr>
        </p:nvGraphicFramePr>
        <p:xfrm>
          <a:off x="191386" y="1755960"/>
          <a:ext cx="8793125" cy="461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in-patient pain service – practicalities of non-medical prescribing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9144" y="4072270"/>
            <a:ext cx="15285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Competence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Experience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Confidence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Fear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Lack of autonomy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Continuity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Time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Resources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377681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679468"/>
              </p:ext>
            </p:extLst>
          </p:nvPr>
        </p:nvGraphicFramePr>
        <p:xfrm>
          <a:off x="457200" y="1830388"/>
          <a:ext cx="8229600" cy="4295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Non-medical prescribing as part of the ward round</a:t>
            </a:r>
          </a:p>
        </p:txBody>
      </p:sp>
    </p:spTree>
    <p:extLst>
      <p:ext uri="{BB962C8B-B14F-4D97-AF65-F5344CB8AC3E}">
        <p14:creationId xmlns:p14="http://schemas.microsoft.com/office/powerpoint/2010/main" val="4105132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Resources don’t allow for it!</a:t>
            </a:r>
          </a:p>
          <a:p>
            <a:r>
              <a:rPr lang="en-GB" dirty="0"/>
              <a:t>Communication is key – clear pathways</a:t>
            </a:r>
          </a:p>
          <a:p>
            <a:r>
              <a:rPr lang="en-GB" dirty="0"/>
              <a:t>Clear, concise ‘pain plan’ </a:t>
            </a:r>
          </a:p>
          <a:p>
            <a:r>
              <a:rPr lang="en-GB" dirty="0"/>
              <a:t>Contact details ‘</a:t>
            </a:r>
            <a:r>
              <a:rPr lang="en-GB" b="1" dirty="0"/>
              <a:t>IF…’</a:t>
            </a:r>
          </a:p>
          <a:p>
            <a:r>
              <a:rPr lang="en-GB" dirty="0"/>
              <a:t>Tools for effective communication between clinical teams e.g. e-referral, in-patient assessment/communication template</a:t>
            </a:r>
          </a:p>
          <a:p>
            <a:r>
              <a:rPr lang="en-GB" dirty="0"/>
              <a:t>Resource signposting e.g. intranet site, external agencies e.g. Turning Point, assessment tools e.g. COWS, opioid conversion tool, pain device troubleshooting.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Practicalities of ward round involvement</a:t>
            </a:r>
          </a:p>
        </p:txBody>
      </p:sp>
    </p:spTree>
    <p:extLst>
      <p:ext uri="{BB962C8B-B14F-4D97-AF65-F5344CB8AC3E}">
        <p14:creationId xmlns:p14="http://schemas.microsoft.com/office/powerpoint/2010/main" val="3825638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Improving non-medical prescribing in the in-patient setting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90147633"/>
              </p:ext>
            </p:extLst>
          </p:nvPr>
        </p:nvGraphicFramePr>
        <p:xfrm>
          <a:off x="301255" y="1960524"/>
          <a:ext cx="8640726" cy="4472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9434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7591" y="1694932"/>
            <a:ext cx="4231758" cy="457827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GB" sz="2600" b="1" dirty="0"/>
              <a:t>COVID-19:</a:t>
            </a:r>
          </a:p>
          <a:p>
            <a:pPr marL="0" indent="0" algn="ctr">
              <a:buNone/>
            </a:pPr>
            <a:r>
              <a:rPr lang="en-GB" sz="2600" b="1" dirty="0"/>
              <a:t>Unknown territory (ibuprofen controversy)</a:t>
            </a:r>
          </a:p>
          <a:p>
            <a:pPr marL="0" indent="0" algn="ctr">
              <a:buNone/>
            </a:pPr>
            <a:r>
              <a:rPr lang="en-GB" sz="2600" b="1" dirty="0"/>
              <a:t>Lack of clinical evidence </a:t>
            </a:r>
          </a:p>
          <a:p>
            <a:pPr marL="0" indent="0" algn="ctr">
              <a:buNone/>
            </a:pPr>
            <a:r>
              <a:rPr lang="en-GB" sz="2600" b="1" dirty="0"/>
              <a:t>Lack of ‘best practice’ resources  </a:t>
            </a:r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r>
              <a:rPr lang="en-GB" sz="2600" b="1" dirty="0"/>
              <a:t>Rapid guidelines COVID-19 rapid guideline: Managing COVID-19</a:t>
            </a:r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r>
              <a:rPr lang="en-GB" sz="2600" b="1" dirty="0"/>
              <a:t>NICE guideline [NG191]Published: 23 March 2021 Last updated: 08 April 2021</a:t>
            </a:r>
          </a:p>
          <a:p>
            <a:pPr marL="0" indent="0" algn="ctr">
              <a:buNone/>
            </a:pPr>
            <a:r>
              <a:rPr lang="en-GB" sz="2600" b="1" dirty="0"/>
              <a:t>(Replaces all other rapid guidelines)</a:t>
            </a:r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r>
              <a:rPr lang="en-GB" sz="2600" b="1" dirty="0"/>
              <a:t>Managing pain in long COVID patients, impact of COVID-19 on chronic pain patients</a:t>
            </a:r>
          </a:p>
          <a:p>
            <a:pPr marL="0" indent="0" algn="ctr">
              <a:buNone/>
            </a:pPr>
            <a:endParaRPr lang="en-GB" sz="4200" b="1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45856"/>
            <a:ext cx="8229600" cy="522856"/>
          </a:xfrm>
        </p:spPr>
        <p:txBody>
          <a:bodyPr>
            <a:normAutofit fontScale="90000"/>
          </a:bodyPr>
          <a:lstStyle/>
          <a:p>
            <a:r>
              <a:rPr lang="en-GB" dirty="0"/>
              <a:t>Non-medical prescribing COVID-19 symptoms</a:t>
            </a:r>
          </a:p>
        </p:txBody>
      </p:sp>
      <p:sp>
        <p:nvSpPr>
          <p:cNvPr id="5" name="Down Arrow 4"/>
          <p:cNvSpPr/>
          <p:nvPr/>
        </p:nvSpPr>
        <p:spPr>
          <a:xfrm>
            <a:off x="2097368" y="2736113"/>
            <a:ext cx="484632" cy="43238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007935" y="1694932"/>
            <a:ext cx="384898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/>
              <a:t>Follow RPS 10 principles:</a:t>
            </a:r>
          </a:p>
          <a:p>
            <a:endParaRPr lang="en-GB" sz="1600" b="1" i="1" dirty="0"/>
          </a:p>
          <a:p>
            <a:r>
              <a:rPr lang="en-GB" sz="1600" b="1" i="1" dirty="0"/>
              <a:t>1. Be clear reasons for prescribing</a:t>
            </a:r>
          </a:p>
          <a:p>
            <a:r>
              <a:rPr lang="en-GB" sz="1600" b="1" i="1" dirty="0"/>
              <a:t>2. Medication history</a:t>
            </a:r>
          </a:p>
          <a:p>
            <a:r>
              <a:rPr lang="en-GB" sz="1600" b="1" i="1" dirty="0"/>
              <a:t>3. Factors affecting risk/benefits</a:t>
            </a:r>
          </a:p>
          <a:p>
            <a:r>
              <a:rPr lang="en-GB" sz="1600" b="1" i="1" dirty="0"/>
              <a:t>4. Patient concerns/expectation/ideas</a:t>
            </a:r>
          </a:p>
          <a:p>
            <a:r>
              <a:rPr lang="en-GB" sz="1600" b="1" i="1" dirty="0"/>
              <a:t>5. Select effective, safe, cost-effective individualised treatments</a:t>
            </a:r>
          </a:p>
          <a:p>
            <a:r>
              <a:rPr lang="en-GB" sz="1600" b="1" i="1" dirty="0"/>
              <a:t>6. Adhere to national guidelines and local formularies</a:t>
            </a:r>
          </a:p>
          <a:p>
            <a:r>
              <a:rPr lang="en-GB" sz="1600" b="1" i="1" dirty="0"/>
              <a:t>7. Correct documentation, legal prescription</a:t>
            </a:r>
          </a:p>
          <a:p>
            <a:r>
              <a:rPr lang="en-GB" sz="1600" b="1" i="1" dirty="0"/>
              <a:t>8. Monitor benefit, adverse effects</a:t>
            </a:r>
          </a:p>
          <a:p>
            <a:r>
              <a:rPr lang="en-GB" sz="1600" b="1" i="1" dirty="0"/>
              <a:t>9. Communicate &amp; document decisions and reasons for them</a:t>
            </a:r>
          </a:p>
          <a:p>
            <a:pPr algn="ctr"/>
            <a:r>
              <a:rPr lang="en-GB" sz="1600" b="1" i="1" dirty="0"/>
              <a:t>10. PRESCRIBE WITHIN LIMITS OF KNOWLEDGE, SKILLS, EXPERIENCE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615" y="3806287"/>
            <a:ext cx="5921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367" y="5126998"/>
            <a:ext cx="5921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588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72443"/>
            <a:ext cx="8229600" cy="4371427"/>
          </a:xfrm>
        </p:spPr>
        <p:txBody>
          <a:bodyPr>
            <a:normAutofit/>
          </a:bodyPr>
          <a:lstStyle/>
          <a:p>
            <a:r>
              <a:rPr lang="en-GB" dirty="0"/>
              <a:t>Developing advanced roles around non-medical prescribing or developing non-medical prescribing around advanced/specialist roles?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Essential requirement or expensive luxury?</a:t>
            </a:r>
          </a:p>
        </p:txBody>
      </p:sp>
    </p:spTree>
    <p:extLst>
      <p:ext uri="{BB962C8B-B14F-4D97-AF65-F5344CB8AC3E}">
        <p14:creationId xmlns:p14="http://schemas.microsoft.com/office/powerpoint/2010/main" val="324033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Current &amp; aspiring non-medical prescribers: coaching &amp; mentoring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606056" y="1967875"/>
            <a:ext cx="80807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Clinical supervision &amp; continuing professional development is vital for the successful implementation of non-medical prescribing </a:t>
            </a:r>
          </a:p>
          <a:p>
            <a:pPr algn="ctr"/>
            <a:r>
              <a:rPr lang="en-GB" sz="1600" dirty="0"/>
              <a:t>(Courtenay et al, 2018)</a:t>
            </a:r>
          </a:p>
          <a:p>
            <a:pPr algn="ctr"/>
            <a:r>
              <a:rPr lang="en-GB" sz="1600" dirty="0"/>
              <a:t> * There is a need for improved access to clinical supervision.</a:t>
            </a:r>
          </a:p>
          <a:p>
            <a:pPr algn="ctr"/>
            <a:r>
              <a:rPr lang="en-GB" sz="1600" dirty="0"/>
              <a:t>* There is a need for improved peer support.</a:t>
            </a:r>
          </a:p>
          <a:p>
            <a:pPr algn="ctr"/>
            <a:r>
              <a:rPr lang="en-GB" sz="1600" dirty="0"/>
              <a:t>* There is a need for improved CPD.</a:t>
            </a:r>
          </a:p>
          <a:p>
            <a:pPr marL="285750" indent="-285750" algn="ctr">
              <a:buFont typeface="Arial" charset="0"/>
              <a:buChar char="•"/>
            </a:pPr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► A </a:t>
            </a:r>
            <a:r>
              <a:rPr lang="en-GB" sz="1600" b="1" i="1" dirty="0"/>
              <a:t>proactive</a:t>
            </a:r>
            <a:r>
              <a:rPr lang="en-GB" sz="1600" dirty="0"/>
              <a:t> approach to </a:t>
            </a:r>
            <a:r>
              <a:rPr lang="en-GB" sz="1600" b="1" i="1" dirty="0"/>
              <a:t>succession planning </a:t>
            </a:r>
            <a:r>
              <a:rPr lang="en-GB" sz="1600" dirty="0"/>
              <a:t>needs to be adopted.</a:t>
            </a:r>
          </a:p>
          <a:p>
            <a:pPr algn="ctr"/>
            <a:r>
              <a:rPr lang="en-GB" sz="1600" dirty="0"/>
              <a:t>► </a:t>
            </a:r>
            <a:r>
              <a:rPr lang="en-GB" sz="1600" b="1" i="1" dirty="0"/>
              <a:t>Frontline practitioner prescribers </a:t>
            </a:r>
            <a:r>
              <a:rPr lang="en-GB" sz="1600" dirty="0"/>
              <a:t>in senior roles need to be involved </a:t>
            </a:r>
          </a:p>
          <a:p>
            <a:pPr algn="ctr"/>
            <a:r>
              <a:rPr lang="en-GB" sz="1600" dirty="0"/>
              <a:t>in </a:t>
            </a:r>
            <a:r>
              <a:rPr lang="en-GB" sz="1600" b="1" i="1" dirty="0"/>
              <a:t>service redesign </a:t>
            </a:r>
            <a:r>
              <a:rPr lang="en-GB" sz="1600" dirty="0"/>
              <a:t>and </a:t>
            </a:r>
            <a:r>
              <a:rPr lang="en-GB" sz="1600" b="1" i="1" dirty="0"/>
              <a:t>workforce planning</a:t>
            </a:r>
            <a:r>
              <a:rPr lang="en-GB" sz="1600" dirty="0"/>
              <a:t>.</a:t>
            </a:r>
          </a:p>
          <a:p>
            <a:pPr algn="ctr"/>
            <a:r>
              <a:rPr lang="en-GB" sz="1600" dirty="0"/>
              <a:t>► </a:t>
            </a:r>
            <a:r>
              <a:rPr lang="en-GB" sz="1600" b="1" i="1" dirty="0"/>
              <a:t>Increased funding </a:t>
            </a:r>
            <a:r>
              <a:rPr lang="en-GB" sz="1600" dirty="0"/>
              <a:t>should be available for those wishing to undertake non-medical </a:t>
            </a:r>
          </a:p>
          <a:p>
            <a:pPr algn="ctr"/>
            <a:r>
              <a:rPr lang="en-GB" sz="1600" dirty="0"/>
              <a:t>prescribing training.</a:t>
            </a:r>
          </a:p>
          <a:p>
            <a:pPr algn="ctr"/>
            <a:r>
              <a:rPr lang="en-GB" sz="1600" dirty="0"/>
              <a:t>► </a:t>
            </a:r>
            <a:r>
              <a:rPr lang="en-GB" sz="1600" b="1" i="1" dirty="0"/>
              <a:t>Study leave </a:t>
            </a:r>
            <a:r>
              <a:rPr lang="en-GB" sz="1600" dirty="0"/>
              <a:t>should be available for those wishing to undertake </a:t>
            </a:r>
          </a:p>
          <a:p>
            <a:pPr algn="ctr"/>
            <a:r>
              <a:rPr lang="en-GB" sz="1600" dirty="0"/>
              <a:t>non-medical prescribing training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.</a:t>
            </a:r>
          </a:p>
          <a:p>
            <a:pPr algn="ctr"/>
            <a:r>
              <a:rPr lang="en-GB" sz="1600" dirty="0"/>
              <a:t> </a:t>
            </a:r>
          </a:p>
        </p:txBody>
      </p:sp>
      <p:sp>
        <p:nvSpPr>
          <p:cNvPr id="6" name="Up-Down Arrow 5"/>
          <p:cNvSpPr/>
          <p:nvPr/>
        </p:nvSpPr>
        <p:spPr>
          <a:xfrm>
            <a:off x="4414745" y="3646966"/>
            <a:ext cx="484632" cy="918441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06143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ReviewDate xmlns="http://schemas.microsoft.com/sharepoint/v3">2019-03-31T23:00:00+00:00</ReviewDate>
    <VersionNumber xmlns="0B744228-C2AB-451F-8ACF-67FA4EC3D1F5" xsi:nil="true"/>
    <ORHAuthor xmlns="0B744228-C2AB-451F-8ACF-67FA4EC3D1F5">Oxford Medical Illustration</ORHAuthor>
    <Comment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" ma:contentTypeID="0x010100B8D667E6D53D4008BD59E0D3C18CDFE0002C5A1DDA58C74C1DA30BCB735DA141630038A282E86ABA2D458EEE07B9D121378F" ma:contentTypeVersion="22" ma:contentTypeDescription="" ma:contentTypeScope="" ma:versionID="8d38bd3fcaae430eb2d3fa5d9dc75e25">
  <xsd:schema xmlns:xsd="http://www.w3.org/2001/XMLSchema" xmlns:p="http://schemas.microsoft.com/office/2006/metadata/properties" xmlns:ns1="http://schemas.microsoft.com/sharepoint/v3" xmlns:ns2="0B744228-C2AB-451F-8ACF-67FA4EC3D1F5" targetNamespace="http://schemas.microsoft.com/office/2006/metadata/properties" ma:root="true" ma:fieldsID="1d2b574526517c6297143bf4df8a4cc6" ns1:_="" ns2:_="">
    <xsd:import namespace="http://schemas.microsoft.com/sharepoint/v3"/>
    <xsd:import namespace="0B744228-C2AB-451F-8ACF-67FA4EC3D1F5"/>
    <xsd:element name="properties">
      <xsd:complexType>
        <xsd:sequence>
          <xsd:element name="documentManagement">
            <xsd:complexType>
              <xsd:all>
                <xsd:element ref="ns1:ReviewDate"/>
                <xsd:element ref="ns2:ORHAuthor"/>
                <xsd:element ref="ns2:VersionNumber" minOccurs="0"/>
                <xsd:element ref="ns1:Comment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ReviewDate" ma:index="8" ma:displayName="Review Date" ma:description="Please indicate when this document needs to be updated or reviewed" ma:format="DateOnly" ma:internalName="ReviewDate" ma:readOnly="false">
      <xsd:simpleType>
        <xsd:restriction base="dms:DateTime"/>
      </xsd:simpleType>
    </xsd:element>
    <xsd:element name="Comments" ma:index="12" nillable="true" ma:displayName="Comments" ma:internalName="Comments">
      <xsd:simpleType>
        <xsd:restriction base="dms:Note"/>
      </xsd:simpleType>
    </xsd:element>
  </xsd:schema>
  <xsd:schema xmlns:xsd="http://www.w3.org/2001/XMLSchema" xmlns:dms="http://schemas.microsoft.com/office/2006/documentManagement/types" targetNamespace="0B744228-C2AB-451F-8ACF-67FA4EC3D1F5" elementFormDefault="qualified">
    <xsd:import namespace="http://schemas.microsoft.com/office/2006/documentManagement/types"/>
    <xsd:element name="ORHAuthor" ma:index="9" ma:displayName="Author" ma:description="Primary author of document (person, group, department or directorate)" ma:internalName="ORHAuthor" ma:readOnly="false">
      <xsd:simpleType>
        <xsd:restriction base="dms:Text"/>
      </xsd:simpleType>
    </xsd:element>
    <xsd:element name="VersionNumber" ma:index="10" nillable="true" ma:displayName="Version Number" ma:description="Organisation's version number (may be different to system version)" ma:internalName="VersionNumber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5F7FAA-8721-4A8B-A7F0-2A1ADC3D99DA}">
  <ds:schemaRefs>
    <ds:schemaRef ds:uri="http://schemas.microsoft.com/sharepoint/v3"/>
    <ds:schemaRef ds:uri="http://schemas.openxmlformats.org/package/2006/metadata/core-properties"/>
    <ds:schemaRef ds:uri="http://purl.org/dc/terms/"/>
    <ds:schemaRef ds:uri="0B744228-C2AB-451F-8ACF-67FA4EC3D1F5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838E0B4-B44F-45C7-B003-1CF4B4D366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44228-C2AB-451F-8ACF-67FA4EC3D1F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7258F6A-9E64-4CE8-8384-21054F3EE1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1885</TotalTime>
  <Words>624</Words>
  <Application>Microsoft Office PowerPoint</Application>
  <PresentationFormat>On-screen Show (4:3)</PresentationFormat>
  <Paragraphs>126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3_Custom Design</vt:lpstr>
      <vt:lpstr>Custom Design</vt:lpstr>
      <vt:lpstr>1_Custom Design</vt:lpstr>
      <vt:lpstr>2_Custom Design</vt:lpstr>
      <vt:lpstr>PowerPoint Presentation</vt:lpstr>
      <vt:lpstr>Aims:</vt:lpstr>
      <vt:lpstr>The in-patient pain service – practicalities of non-medical prescribing</vt:lpstr>
      <vt:lpstr>Non-medical prescribing as part of the ward round</vt:lpstr>
      <vt:lpstr>Practicalities of ward round involvement</vt:lpstr>
      <vt:lpstr>Improving non-medical prescribing in the in-patient setting</vt:lpstr>
      <vt:lpstr>Non-medical prescribing COVID-19 symptoms</vt:lpstr>
      <vt:lpstr>Developing advanced roles around non-medical prescribing or developing non-medical prescribing around advanced/specialist roles?   Essential requirement or expensive luxury?</vt:lpstr>
      <vt:lpstr>Current &amp; aspiring non-medical prescribers: coaching &amp; mentoring</vt:lpstr>
      <vt:lpstr>Resources for non-medical prescribers; current &amp; aspiring</vt:lpstr>
      <vt:lpstr>PowerPoint Presentation</vt:lpstr>
    </vt:vector>
  </TitlesOfParts>
  <Company>OUH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OUH Powerpoint presentation template</dc:title>
  <dc:creator>Sharelle Hunt</dc:creator>
  <cp:lastModifiedBy>Moir Liz (RTH) OUH</cp:lastModifiedBy>
  <cp:revision>285</cp:revision>
  <cp:lastPrinted>2016-07-12T13:46:32Z</cp:lastPrinted>
  <dcterms:created xsi:type="dcterms:W3CDTF">2015-04-01T09:31:58Z</dcterms:created>
  <dcterms:modified xsi:type="dcterms:W3CDTF">2021-08-26T13:05:38Z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0x010100B8D667E6D53D4008BD59E0D3C18CDFE0002C5A1DDA58C74C1DA30BCB735DA141630038A282E86ABA2D458EEE07B9D121378F</vt:lpwstr>
  </property>
</Properties>
</file>