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1"/>
  </p:notesMasterIdLst>
  <p:sldIdLst>
    <p:sldId id="256" r:id="rId2"/>
    <p:sldId id="260" r:id="rId3"/>
    <p:sldId id="258" r:id="rId4"/>
    <p:sldId id="263" r:id="rId5"/>
    <p:sldId id="264" r:id="rId6"/>
    <p:sldId id="265" r:id="rId7"/>
    <p:sldId id="266" r:id="rId8"/>
    <p:sldId id="259" r:id="rId9"/>
    <p:sldId id="261" r:id="rId10"/>
    <p:sldId id="267" r:id="rId11"/>
    <p:sldId id="262" r:id="rId12"/>
    <p:sldId id="271" r:id="rId13"/>
    <p:sldId id="290" r:id="rId14"/>
    <p:sldId id="269" r:id="rId15"/>
    <p:sldId id="272" r:id="rId16"/>
    <p:sldId id="273" r:id="rId17"/>
    <p:sldId id="274" r:id="rId18"/>
    <p:sldId id="275" r:id="rId19"/>
    <p:sldId id="268" r:id="rId20"/>
    <p:sldId id="270" r:id="rId21"/>
    <p:sldId id="291" r:id="rId22"/>
    <p:sldId id="289" r:id="rId23"/>
    <p:sldId id="287" r:id="rId24"/>
    <p:sldId id="288" r:id="rId25"/>
    <p:sldId id="280" r:id="rId26"/>
    <p:sldId id="281" r:id="rId27"/>
    <p:sldId id="282" r:id="rId28"/>
    <p:sldId id="292" r:id="rId29"/>
    <p:sldId id="283" r:id="rId30"/>
    <p:sldId id="284" r:id="rId31"/>
    <p:sldId id="285" r:id="rId32"/>
    <p:sldId id="294" r:id="rId33"/>
    <p:sldId id="295" r:id="rId34"/>
    <p:sldId id="296" r:id="rId35"/>
    <p:sldId id="277" r:id="rId36"/>
    <p:sldId id="278" r:id="rId37"/>
    <p:sldId id="279" r:id="rId38"/>
    <p:sldId id="293" r:id="rId39"/>
    <p:sldId id="276"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5A39AF-4CA2-1D47-9130-36AB4702FE1F}" type="doc">
      <dgm:prSet loTypeId="urn:microsoft.com/office/officeart/2005/8/layout/radial3" loCatId="" qsTypeId="urn:microsoft.com/office/officeart/2005/8/quickstyle/simple4" qsCatId="simple" csTypeId="urn:microsoft.com/office/officeart/2005/8/colors/accent1_2" csCatId="accent1" phldr="1"/>
      <dgm:spPr/>
      <dgm:t>
        <a:bodyPr/>
        <a:lstStyle/>
        <a:p>
          <a:endParaRPr lang="en-US"/>
        </a:p>
      </dgm:t>
    </dgm:pt>
    <dgm:pt modelId="{6D3CF221-CAE6-3140-85B3-513711FF4DC4}">
      <dgm:prSet phldrT="[Text]"/>
      <dgm:spPr>
        <a:solidFill>
          <a:schemeClr val="accent2"/>
        </a:solidFill>
      </dgm:spPr>
      <dgm:t>
        <a:bodyPr/>
        <a:lstStyle/>
        <a:p>
          <a:r>
            <a:rPr lang="en-US" dirty="0" smtClean="0">
              <a:solidFill>
                <a:schemeClr val="bg1"/>
              </a:solidFill>
            </a:rPr>
            <a:t>Constructing and defending a legally literate intervention</a:t>
          </a:r>
          <a:endParaRPr lang="en-US" dirty="0">
            <a:solidFill>
              <a:schemeClr val="bg1"/>
            </a:solidFill>
          </a:endParaRPr>
        </a:p>
      </dgm:t>
    </dgm:pt>
    <dgm:pt modelId="{B184984B-33EB-4D42-B49B-66A72F98A07B}" type="parTrans" cxnId="{C16A9A37-0038-5F41-A52F-D494B11FA71A}">
      <dgm:prSet/>
      <dgm:spPr/>
      <dgm:t>
        <a:bodyPr/>
        <a:lstStyle/>
        <a:p>
          <a:endParaRPr lang="en-US"/>
        </a:p>
      </dgm:t>
    </dgm:pt>
    <dgm:pt modelId="{2DEB1011-A37F-CE4F-84BA-F4D6E7642061}" type="sibTrans" cxnId="{C16A9A37-0038-5F41-A52F-D494B11FA71A}">
      <dgm:prSet/>
      <dgm:spPr/>
      <dgm:t>
        <a:bodyPr/>
        <a:lstStyle/>
        <a:p>
          <a:endParaRPr lang="en-US"/>
        </a:p>
      </dgm:t>
    </dgm:pt>
    <dgm:pt modelId="{5D5A66BA-A415-914F-9FFE-25613CB1B7FC}">
      <dgm:prSet phldrT="[Text]"/>
      <dgm:spPr/>
      <dgm:t>
        <a:bodyPr/>
        <a:lstStyle/>
        <a:p>
          <a:r>
            <a:rPr lang="en-US" dirty="0" smtClean="0"/>
            <a:t>Standards</a:t>
          </a:r>
          <a:endParaRPr lang="en-US" dirty="0"/>
        </a:p>
      </dgm:t>
    </dgm:pt>
    <dgm:pt modelId="{FD5DFB80-C823-7447-B68A-8DD900671875}" type="parTrans" cxnId="{8EF37EB2-A9DE-1C44-891C-6435ADE6613F}">
      <dgm:prSet/>
      <dgm:spPr/>
      <dgm:t>
        <a:bodyPr/>
        <a:lstStyle/>
        <a:p>
          <a:endParaRPr lang="en-US"/>
        </a:p>
      </dgm:t>
    </dgm:pt>
    <dgm:pt modelId="{0BD036C2-0892-784A-A44C-DFCA42D9C213}" type="sibTrans" cxnId="{8EF37EB2-A9DE-1C44-891C-6435ADE6613F}">
      <dgm:prSet/>
      <dgm:spPr/>
      <dgm:t>
        <a:bodyPr/>
        <a:lstStyle/>
        <a:p>
          <a:endParaRPr lang="en-US"/>
        </a:p>
      </dgm:t>
    </dgm:pt>
    <dgm:pt modelId="{DC24F51A-2101-4B4F-9034-3F63183265EA}">
      <dgm:prSet phldrT="[Text]"/>
      <dgm:spPr/>
      <dgm:t>
        <a:bodyPr/>
        <a:lstStyle/>
        <a:p>
          <a:r>
            <a:rPr lang="en-US" dirty="0" smtClean="0"/>
            <a:t>Case law</a:t>
          </a:r>
          <a:endParaRPr lang="en-US" dirty="0"/>
        </a:p>
      </dgm:t>
    </dgm:pt>
    <dgm:pt modelId="{CE19CCD2-15EE-1F4B-813C-50D81FEB8B21}" type="parTrans" cxnId="{91097881-F461-C147-8B7A-7B07B405D97C}">
      <dgm:prSet/>
      <dgm:spPr/>
      <dgm:t>
        <a:bodyPr/>
        <a:lstStyle/>
        <a:p>
          <a:endParaRPr lang="en-US"/>
        </a:p>
      </dgm:t>
    </dgm:pt>
    <dgm:pt modelId="{05A45F1D-5A0A-E04B-9D3E-5E666E4C1991}" type="sibTrans" cxnId="{91097881-F461-C147-8B7A-7B07B405D97C}">
      <dgm:prSet/>
      <dgm:spPr/>
      <dgm:t>
        <a:bodyPr/>
        <a:lstStyle/>
        <a:p>
          <a:endParaRPr lang="en-US"/>
        </a:p>
      </dgm:t>
    </dgm:pt>
    <dgm:pt modelId="{FF5E7CDE-6328-264C-AA67-5714912950D8}">
      <dgm:prSet phldrT="[Text]"/>
      <dgm:spPr/>
      <dgm:t>
        <a:bodyPr/>
        <a:lstStyle/>
        <a:p>
          <a:r>
            <a:rPr lang="en-US" dirty="0" smtClean="0"/>
            <a:t>Principles</a:t>
          </a:r>
          <a:endParaRPr lang="en-US" dirty="0"/>
        </a:p>
      </dgm:t>
    </dgm:pt>
    <dgm:pt modelId="{9B4AE121-C38D-3743-93EA-752E0A0F5EE0}" type="sibTrans" cxnId="{F421B077-3403-7E44-AEB4-A21FC81278DB}">
      <dgm:prSet/>
      <dgm:spPr/>
      <dgm:t>
        <a:bodyPr/>
        <a:lstStyle/>
        <a:p>
          <a:endParaRPr lang="en-US"/>
        </a:p>
      </dgm:t>
    </dgm:pt>
    <dgm:pt modelId="{0718B6DB-CEE6-B240-9771-BC898F219DE9}" type="parTrans" cxnId="{F421B077-3403-7E44-AEB4-A21FC81278DB}">
      <dgm:prSet/>
      <dgm:spPr/>
      <dgm:t>
        <a:bodyPr/>
        <a:lstStyle/>
        <a:p>
          <a:endParaRPr lang="en-US"/>
        </a:p>
      </dgm:t>
    </dgm:pt>
    <dgm:pt modelId="{2210ABD8-4FD8-0E4F-ACC9-62CA8265270D}">
      <dgm:prSet phldrT="[Text]"/>
      <dgm:spPr/>
      <dgm:t>
        <a:bodyPr/>
        <a:lstStyle/>
        <a:p>
          <a:r>
            <a:rPr lang="en-US" dirty="0" smtClean="0"/>
            <a:t>Substantive law</a:t>
          </a:r>
          <a:endParaRPr lang="en-US" dirty="0"/>
        </a:p>
      </dgm:t>
    </dgm:pt>
    <dgm:pt modelId="{64804FC4-E3F2-8345-94F1-B515C75FBBFE}" type="sibTrans" cxnId="{F4B38285-1B12-7A49-A084-549EDE08965A}">
      <dgm:prSet/>
      <dgm:spPr/>
      <dgm:t>
        <a:bodyPr/>
        <a:lstStyle/>
        <a:p>
          <a:endParaRPr lang="en-US"/>
        </a:p>
      </dgm:t>
    </dgm:pt>
    <dgm:pt modelId="{FA70CA3C-12FD-894F-BB8E-092689026CA9}" type="parTrans" cxnId="{F4B38285-1B12-7A49-A084-549EDE08965A}">
      <dgm:prSet/>
      <dgm:spPr/>
      <dgm:t>
        <a:bodyPr/>
        <a:lstStyle/>
        <a:p>
          <a:endParaRPr lang="en-US"/>
        </a:p>
      </dgm:t>
    </dgm:pt>
    <dgm:pt modelId="{98335A93-8D1A-2549-BB63-A3F564A3D8F8}" type="pres">
      <dgm:prSet presAssocID="{A25A39AF-4CA2-1D47-9130-36AB4702FE1F}" presName="composite" presStyleCnt="0">
        <dgm:presLayoutVars>
          <dgm:chMax val="1"/>
          <dgm:dir/>
          <dgm:resizeHandles val="exact"/>
        </dgm:presLayoutVars>
      </dgm:prSet>
      <dgm:spPr/>
      <dgm:t>
        <a:bodyPr/>
        <a:lstStyle/>
        <a:p>
          <a:endParaRPr lang="en-US"/>
        </a:p>
      </dgm:t>
    </dgm:pt>
    <dgm:pt modelId="{C608BDE8-A1F9-0345-9A64-23BC097DD432}" type="pres">
      <dgm:prSet presAssocID="{A25A39AF-4CA2-1D47-9130-36AB4702FE1F}" presName="radial" presStyleCnt="0">
        <dgm:presLayoutVars>
          <dgm:animLvl val="ctr"/>
        </dgm:presLayoutVars>
      </dgm:prSet>
      <dgm:spPr/>
    </dgm:pt>
    <dgm:pt modelId="{1A1E1688-F084-9149-8EB3-C5341E738414}" type="pres">
      <dgm:prSet presAssocID="{6D3CF221-CAE6-3140-85B3-513711FF4DC4}" presName="centerShape" presStyleLbl="vennNode1" presStyleIdx="0" presStyleCnt="5"/>
      <dgm:spPr/>
      <dgm:t>
        <a:bodyPr/>
        <a:lstStyle/>
        <a:p>
          <a:endParaRPr lang="en-US"/>
        </a:p>
      </dgm:t>
    </dgm:pt>
    <dgm:pt modelId="{2A7B8E6B-DC55-E34F-B8A6-88BCF344A70D}" type="pres">
      <dgm:prSet presAssocID="{2210ABD8-4FD8-0E4F-ACC9-62CA8265270D}" presName="node" presStyleLbl="vennNode1" presStyleIdx="1" presStyleCnt="5" custScaleX="154200">
        <dgm:presLayoutVars>
          <dgm:bulletEnabled val="1"/>
        </dgm:presLayoutVars>
      </dgm:prSet>
      <dgm:spPr/>
      <dgm:t>
        <a:bodyPr/>
        <a:lstStyle/>
        <a:p>
          <a:endParaRPr lang="en-US"/>
        </a:p>
      </dgm:t>
    </dgm:pt>
    <dgm:pt modelId="{E9421C5E-0D9E-3343-9733-09F4748CB7FF}" type="pres">
      <dgm:prSet presAssocID="{FF5E7CDE-6328-264C-AA67-5714912950D8}" presName="node" presStyleLbl="vennNode1" presStyleIdx="2" presStyleCnt="5" custScaleX="154220" custRadScaleRad="123486" custRadScaleInc="-1511">
        <dgm:presLayoutVars>
          <dgm:bulletEnabled val="1"/>
        </dgm:presLayoutVars>
      </dgm:prSet>
      <dgm:spPr/>
      <dgm:t>
        <a:bodyPr/>
        <a:lstStyle/>
        <a:p>
          <a:endParaRPr lang="en-US"/>
        </a:p>
      </dgm:t>
    </dgm:pt>
    <dgm:pt modelId="{9A32FB04-E53D-0148-9EAC-0EA0E5A81415}" type="pres">
      <dgm:prSet presAssocID="{5D5A66BA-A415-914F-9FFE-25613CB1B7FC}" presName="node" presStyleLbl="vennNode1" presStyleIdx="3" presStyleCnt="5" custScaleX="154469">
        <dgm:presLayoutVars>
          <dgm:bulletEnabled val="1"/>
        </dgm:presLayoutVars>
      </dgm:prSet>
      <dgm:spPr/>
      <dgm:t>
        <a:bodyPr/>
        <a:lstStyle/>
        <a:p>
          <a:endParaRPr lang="en-US"/>
        </a:p>
      </dgm:t>
    </dgm:pt>
    <dgm:pt modelId="{FD713B58-0F9F-F643-BA97-350E98F26AB7}" type="pres">
      <dgm:prSet presAssocID="{DC24F51A-2101-4B4F-9034-3F63183265EA}" presName="node" presStyleLbl="vennNode1" presStyleIdx="4" presStyleCnt="5" custScaleX="155460" custRadScaleRad="121497">
        <dgm:presLayoutVars>
          <dgm:bulletEnabled val="1"/>
        </dgm:presLayoutVars>
      </dgm:prSet>
      <dgm:spPr/>
      <dgm:t>
        <a:bodyPr/>
        <a:lstStyle/>
        <a:p>
          <a:endParaRPr lang="en-US"/>
        </a:p>
      </dgm:t>
    </dgm:pt>
  </dgm:ptLst>
  <dgm:cxnLst>
    <dgm:cxn modelId="{AD67FF00-AE42-433D-B20B-4FFC58077F2A}" type="presOf" srcId="{6D3CF221-CAE6-3140-85B3-513711FF4DC4}" destId="{1A1E1688-F084-9149-8EB3-C5341E738414}" srcOrd="0" destOrd="0" presId="urn:microsoft.com/office/officeart/2005/8/layout/radial3"/>
    <dgm:cxn modelId="{4C6DF316-C900-41F3-96D8-1095769EC971}" type="presOf" srcId="{5D5A66BA-A415-914F-9FFE-25613CB1B7FC}" destId="{9A32FB04-E53D-0148-9EAC-0EA0E5A81415}" srcOrd="0" destOrd="0" presId="urn:microsoft.com/office/officeart/2005/8/layout/radial3"/>
    <dgm:cxn modelId="{3D9B5788-3B8D-42D9-8387-3137D5A1A4BF}" type="presOf" srcId="{A25A39AF-4CA2-1D47-9130-36AB4702FE1F}" destId="{98335A93-8D1A-2549-BB63-A3F564A3D8F8}" srcOrd="0" destOrd="0" presId="urn:microsoft.com/office/officeart/2005/8/layout/radial3"/>
    <dgm:cxn modelId="{26098424-6EA2-4106-ADE1-AFE857C8F0C7}" type="presOf" srcId="{DC24F51A-2101-4B4F-9034-3F63183265EA}" destId="{FD713B58-0F9F-F643-BA97-350E98F26AB7}" srcOrd="0" destOrd="0" presId="urn:microsoft.com/office/officeart/2005/8/layout/radial3"/>
    <dgm:cxn modelId="{F421B077-3403-7E44-AEB4-A21FC81278DB}" srcId="{6D3CF221-CAE6-3140-85B3-513711FF4DC4}" destId="{FF5E7CDE-6328-264C-AA67-5714912950D8}" srcOrd="1" destOrd="0" parTransId="{0718B6DB-CEE6-B240-9771-BC898F219DE9}" sibTransId="{9B4AE121-C38D-3743-93EA-752E0A0F5EE0}"/>
    <dgm:cxn modelId="{91097881-F461-C147-8B7A-7B07B405D97C}" srcId="{6D3CF221-CAE6-3140-85B3-513711FF4DC4}" destId="{DC24F51A-2101-4B4F-9034-3F63183265EA}" srcOrd="3" destOrd="0" parTransId="{CE19CCD2-15EE-1F4B-813C-50D81FEB8B21}" sibTransId="{05A45F1D-5A0A-E04B-9D3E-5E666E4C1991}"/>
    <dgm:cxn modelId="{30EAB34B-CF5C-4F40-8CA0-5432630D070E}" type="presOf" srcId="{FF5E7CDE-6328-264C-AA67-5714912950D8}" destId="{E9421C5E-0D9E-3343-9733-09F4748CB7FF}" srcOrd="0" destOrd="0" presId="urn:microsoft.com/office/officeart/2005/8/layout/radial3"/>
    <dgm:cxn modelId="{96834BD3-EA2E-4686-9B63-A1E55D85E69E}" type="presOf" srcId="{2210ABD8-4FD8-0E4F-ACC9-62CA8265270D}" destId="{2A7B8E6B-DC55-E34F-B8A6-88BCF344A70D}" srcOrd="0" destOrd="0" presId="urn:microsoft.com/office/officeart/2005/8/layout/radial3"/>
    <dgm:cxn modelId="{F4B38285-1B12-7A49-A084-549EDE08965A}" srcId="{6D3CF221-CAE6-3140-85B3-513711FF4DC4}" destId="{2210ABD8-4FD8-0E4F-ACC9-62CA8265270D}" srcOrd="0" destOrd="0" parTransId="{FA70CA3C-12FD-894F-BB8E-092689026CA9}" sibTransId="{64804FC4-E3F2-8345-94F1-B515C75FBBFE}"/>
    <dgm:cxn modelId="{8EF37EB2-A9DE-1C44-891C-6435ADE6613F}" srcId="{6D3CF221-CAE6-3140-85B3-513711FF4DC4}" destId="{5D5A66BA-A415-914F-9FFE-25613CB1B7FC}" srcOrd="2" destOrd="0" parTransId="{FD5DFB80-C823-7447-B68A-8DD900671875}" sibTransId="{0BD036C2-0892-784A-A44C-DFCA42D9C213}"/>
    <dgm:cxn modelId="{C16A9A37-0038-5F41-A52F-D494B11FA71A}" srcId="{A25A39AF-4CA2-1D47-9130-36AB4702FE1F}" destId="{6D3CF221-CAE6-3140-85B3-513711FF4DC4}" srcOrd="0" destOrd="0" parTransId="{B184984B-33EB-4D42-B49B-66A72F98A07B}" sibTransId="{2DEB1011-A37F-CE4F-84BA-F4D6E7642061}"/>
    <dgm:cxn modelId="{6CEF1D25-42E7-4978-9003-812341E329F6}" type="presParOf" srcId="{98335A93-8D1A-2549-BB63-A3F564A3D8F8}" destId="{C608BDE8-A1F9-0345-9A64-23BC097DD432}" srcOrd="0" destOrd="0" presId="urn:microsoft.com/office/officeart/2005/8/layout/radial3"/>
    <dgm:cxn modelId="{46CD029E-BC54-4F35-9E8C-6F91B304429E}" type="presParOf" srcId="{C608BDE8-A1F9-0345-9A64-23BC097DD432}" destId="{1A1E1688-F084-9149-8EB3-C5341E738414}" srcOrd="0" destOrd="0" presId="urn:microsoft.com/office/officeart/2005/8/layout/radial3"/>
    <dgm:cxn modelId="{87E3A0D9-325C-4EFF-8C8D-83BDA11ED0E7}" type="presParOf" srcId="{C608BDE8-A1F9-0345-9A64-23BC097DD432}" destId="{2A7B8E6B-DC55-E34F-B8A6-88BCF344A70D}" srcOrd="1" destOrd="0" presId="urn:microsoft.com/office/officeart/2005/8/layout/radial3"/>
    <dgm:cxn modelId="{1150BAF7-6DE8-44B8-B2C0-31DBFA377710}" type="presParOf" srcId="{C608BDE8-A1F9-0345-9A64-23BC097DD432}" destId="{E9421C5E-0D9E-3343-9733-09F4748CB7FF}" srcOrd="2" destOrd="0" presId="urn:microsoft.com/office/officeart/2005/8/layout/radial3"/>
    <dgm:cxn modelId="{BEA94F40-C611-45AB-B190-3EA29D07C51A}" type="presParOf" srcId="{C608BDE8-A1F9-0345-9A64-23BC097DD432}" destId="{9A32FB04-E53D-0148-9EAC-0EA0E5A81415}" srcOrd="3" destOrd="0" presId="urn:microsoft.com/office/officeart/2005/8/layout/radial3"/>
    <dgm:cxn modelId="{6A01EC4C-32C5-4351-8FCB-6275CA51A96F}" type="presParOf" srcId="{C608BDE8-A1F9-0345-9A64-23BC097DD432}" destId="{FD713B58-0F9F-F643-BA97-350E98F26AB7}"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868A7AB-8F5C-9B4E-8FE2-590FB8EF2F6D}" type="doc">
      <dgm:prSet loTypeId="urn:microsoft.com/office/officeart/2005/8/layout/bProcess3" loCatId="" qsTypeId="urn:microsoft.com/office/officeart/2005/8/quickstyle/simple1" qsCatId="simple" csTypeId="urn:microsoft.com/office/officeart/2005/8/colors/accent1_2" csCatId="accent1" phldr="1"/>
      <dgm:spPr/>
      <dgm:t>
        <a:bodyPr/>
        <a:lstStyle/>
        <a:p>
          <a:endParaRPr lang="en-GB"/>
        </a:p>
      </dgm:t>
    </dgm:pt>
    <dgm:pt modelId="{1418179C-9293-4244-B482-AA1EED21DAC0}">
      <dgm:prSet phldrT="[Text]" custT="1"/>
      <dgm:spPr>
        <a:solidFill>
          <a:schemeClr val="accent5">
            <a:lumMod val="75000"/>
          </a:schemeClr>
        </a:solidFill>
      </dgm:spPr>
      <dgm:t>
        <a:bodyPr/>
        <a:lstStyle/>
        <a:p>
          <a:pPr>
            <a:buFont typeface="+mj-lt"/>
            <a:buAutoNum type="arabicPeriod"/>
          </a:pPr>
          <a:r>
            <a:rPr lang="en-GB" sz="1400" dirty="0"/>
            <a:t>1. </a:t>
          </a:r>
          <a:r>
            <a:rPr lang="en-GB" sz="1400" dirty="0">
              <a:solidFill>
                <a:schemeClr val="bg1"/>
              </a:solidFill>
            </a:rPr>
            <a:t>Has decision-making distinguished between mandatory and discretionary?</a:t>
          </a:r>
        </a:p>
      </dgm:t>
    </dgm:pt>
    <dgm:pt modelId="{1A9CE21F-A9D5-044E-9ECF-6C9E3DB5ADD5}" type="parTrans" cxnId="{FE8B8407-E215-D44F-8CF6-7EBAEDE1DB1B}">
      <dgm:prSet/>
      <dgm:spPr/>
      <dgm:t>
        <a:bodyPr/>
        <a:lstStyle/>
        <a:p>
          <a:endParaRPr lang="en-GB"/>
        </a:p>
      </dgm:t>
    </dgm:pt>
    <dgm:pt modelId="{51535127-413C-B14C-84F0-FCF52B50D4D8}" type="sibTrans" cxnId="{FE8B8407-E215-D44F-8CF6-7EBAEDE1DB1B}">
      <dgm:prSet/>
      <dgm:spPr/>
      <dgm:t>
        <a:bodyPr/>
        <a:lstStyle/>
        <a:p>
          <a:endParaRPr lang="en-GB"/>
        </a:p>
      </dgm:t>
    </dgm:pt>
    <dgm:pt modelId="{09409377-1D53-D848-87FD-75F9800A969E}">
      <dgm:prSet phldrT="[Text]" custT="1"/>
      <dgm:spPr>
        <a:solidFill>
          <a:schemeClr val="accent5">
            <a:lumMod val="75000"/>
          </a:schemeClr>
        </a:solidFill>
      </dgm:spPr>
      <dgm:t>
        <a:bodyPr/>
        <a:lstStyle/>
        <a:p>
          <a:pPr>
            <a:buFont typeface="+mj-lt"/>
            <a:buAutoNum type="arabicPeriod"/>
          </a:pPr>
          <a:r>
            <a:rPr lang="en-GB" sz="1400" dirty="0"/>
            <a:t>2. </a:t>
          </a:r>
          <a:r>
            <a:rPr lang="en-GB" sz="1400" dirty="0">
              <a:solidFill>
                <a:schemeClr val="bg1"/>
              </a:solidFill>
            </a:rPr>
            <a:t>How timely has decision-making on  referrals been?</a:t>
          </a:r>
        </a:p>
      </dgm:t>
    </dgm:pt>
    <dgm:pt modelId="{A59D0897-6CCA-3645-9A49-5A893296A18C}" type="parTrans" cxnId="{25B2DEB9-9D49-A747-ABF4-233DFC060C6B}">
      <dgm:prSet/>
      <dgm:spPr/>
      <dgm:t>
        <a:bodyPr/>
        <a:lstStyle/>
        <a:p>
          <a:endParaRPr lang="en-GB"/>
        </a:p>
      </dgm:t>
    </dgm:pt>
    <dgm:pt modelId="{6961ADF1-5DF3-D64F-A6E7-76025BBA78AC}" type="sibTrans" cxnId="{25B2DEB9-9D49-A747-ABF4-233DFC060C6B}">
      <dgm:prSet/>
      <dgm:spPr/>
      <dgm:t>
        <a:bodyPr/>
        <a:lstStyle/>
        <a:p>
          <a:endParaRPr lang="en-GB"/>
        </a:p>
      </dgm:t>
    </dgm:pt>
    <dgm:pt modelId="{566DE5F4-FE54-DE44-AA72-30CACD997228}">
      <dgm:prSet phldrT="[Text]" custT="1"/>
      <dgm:spPr>
        <a:solidFill>
          <a:schemeClr val="accent5">
            <a:lumMod val="75000"/>
          </a:schemeClr>
        </a:solidFill>
      </dgm:spPr>
      <dgm:t>
        <a:bodyPr/>
        <a:lstStyle/>
        <a:p>
          <a:pPr>
            <a:buFont typeface="+mj-lt"/>
            <a:buAutoNum type="arabicPeriod"/>
          </a:pPr>
          <a:r>
            <a:rPr lang="en-GB" sz="1400" dirty="0"/>
            <a:t>3. </a:t>
          </a:r>
          <a:r>
            <a:rPr lang="en-GB" sz="1400" dirty="0">
              <a:solidFill>
                <a:schemeClr val="bg1"/>
              </a:solidFill>
            </a:rPr>
            <a:t>What types of abuse and/or neglect are the main and secondary focus?</a:t>
          </a:r>
        </a:p>
      </dgm:t>
    </dgm:pt>
    <dgm:pt modelId="{C90FFF6C-867B-4043-944A-64B11393098B}" type="parTrans" cxnId="{D34EDF68-2AC6-8840-B207-E1718B47EA80}">
      <dgm:prSet/>
      <dgm:spPr/>
      <dgm:t>
        <a:bodyPr/>
        <a:lstStyle/>
        <a:p>
          <a:endParaRPr lang="en-GB"/>
        </a:p>
      </dgm:t>
    </dgm:pt>
    <dgm:pt modelId="{F6ADE895-5AC9-8444-B573-CE387FB675AE}" type="sibTrans" cxnId="{D34EDF68-2AC6-8840-B207-E1718B47EA80}">
      <dgm:prSet/>
      <dgm:spPr/>
      <dgm:t>
        <a:bodyPr/>
        <a:lstStyle/>
        <a:p>
          <a:endParaRPr lang="en-GB"/>
        </a:p>
      </dgm:t>
    </dgm:pt>
    <dgm:pt modelId="{CB83D514-2E9B-0A45-B186-C9D7AC1BA941}">
      <dgm:prSet phldrT="[Text]" custT="1"/>
      <dgm:spPr>
        <a:solidFill>
          <a:schemeClr val="accent5">
            <a:lumMod val="75000"/>
          </a:schemeClr>
        </a:solidFill>
      </dgm:spPr>
      <dgm:t>
        <a:bodyPr/>
        <a:lstStyle/>
        <a:p>
          <a:pPr>
            <a:buFont typeface="+mj-lt"/>
            <a:buAutoNum type="arabicPeriod"/>
          </a:pPr>
          <a:r>
            <a:rPr lang="en-GB" sz="1400" dirty="0"/>
            <a:t>4. </a:t>
          </a:r>
          <a:r>
            <a:rPr lang="en-GB" sz="1400" dirty="0">
              <a:solidFill>
                <a:schemeClr val="bg1"/>
              </a:solidFill>
            </a:rPr>
            <a:t>What methodology has been chosen and why?</a:t>
          </a:r>
        </a:p>
      </dgm:t>
    </dgm:pt>
    <dgm:pt modelId="{1624520E-FBD1-7F4A-B661-55B6AE48687C}" type="parTrans" cxnId="{75F84D65-2520-534F-A2A5-55187F23CE38}">
      <dgm:prSet/>
      <dgm:spPr/>
      <dgm:t>
        <a:bodyPr/>
        <a:lstStyle/>
        <a:p>
          <a:endParaRPr lang="en-GB"/>
        </a:p>
      </dgm:t>
    </dgm:pt>
    <dgm:pt modelId="{C04F6B43-FB02-F44A-9D9C-D4C6B5F3EDD3}" type="sibTrans" cxnId="{75F84D65-2520-534F-A2A5-55187F23CE38}">
      <dgm:prSet/>
      <dgm:spPr/>
      <dgm:t>
        <a:bodyPr/>
        <a:lstStyle/>
        <a:p>
          <a:endParaRPr lang="en-GB"/>
        </a:p>
      </dgm:t>
    </dgm:pt>
    <dgm:pt modelId="{601A318E-2E0D-D748-95AD-83A6A2B90F64}">
      <dgm:prSet phldrT="[Text]" custT="1"/>
      <dgm:spPr>
        <a:solidFill>
          <a:schemeClr val="accent5">
            <a:lumMod val="75000"/>
          </a:schemeClr>
        </a:solidFill>
      </dgm:spPr>
      <dgm:t>
        <a:bodyPr/>
        <a:lstStyle/>
        <a:p>
          <a:pPr>
            <a:buFont typeface="+mj-lt"/>
            <a:buAutoNum type="arabicPeriod"/>
          </a:pPr>
          <a:r>
            <a:rPr lang="en-GB" sz="1400" dirty="0"/>
            <a:t>5. </a:t>
          </a:r>
          <a:r>
            <a:rPr lang="en-GB" sz="1400" dirty="0">
              <a:solidFill>
                <a:schemeClr val="bg1"/>
              </a:solidFill>
            </a:rPr>
            <a:t>What methods for gathering/exploring information have been chosen and  why?</a:t>
          </a:r>
        </a:p>
      </dgm:t>
    </dgm:pt>
    <dgm:pt modelId="{A9C2921B-1D99-4A4B-B3C5-782434D9B5E0}" type="parTrans" cxnId="{F9494710-BA00-1745-B044-31A859E8B27F}">
      <dgm:prSet/>
      <dgm:spPr/>
      <dgm:t>
        <a:bodyPr/>
        <a:lstStyle/>
        <a:p>
          <a:endParaRPr lang="en-GB"/>
        </a:p>
      </dgm:t>
    </dgm:pt>
    <dgm:pt modelId="{E0636A5D-3780-CF46-A2DE-9B48E2D5E824}" type="sibTrans" cxnId="{F9494710-BA00-1745-B044-31A859E8B27F}">
      <dgm:prSet/>
      <dgm:spPr/>
      <dgm:t>
        <a:bodyPr/>
        <a:lstStyle/>
        <a:p>
          <a:endParaRPr lang="en-GB"/>
        </a:p>
      </dgm:t>
    </dgm:pt>
    <dgm:pt modelId="{940CAD15-73B1-5646-9FF9-A74C01A81E2E}">
      <dgm:prSet phldrT="[Text]" custT="1"/>
      <dgm:spPr>
        <a:solidFill>
          <a:schemeClr val="accent5">
            <a:lumMod val="75000"/>
          </a:schemeClr>
        </a:solidFill>
      </dgm:spPr>
      <dgm:t>
        <a:bodyPr/>
        <a:lstStyle/>
        <a:p>
          <a:pPr>
            <a:buFont typeface="+mj-lt"/>
            <a:buAutoNum type="arabicPeriod"/>
          </a:pPr>
          <a:r>
            <a:rPr lang="en-GB" sz="1400" dirty="0"/>
            <a:t>6. </a:t>
          </a:r>
          <a:r>
            <a:rPr lang="en-GB" sz="1400" dirty="0">
              <a:solidFill>
                <a:schemeClr val="bg1"/>
              </a:solidFill>
            </a:rPr>
            <a:t>What positive/negative reasons for delay have impacted on the process?</a:t>
          </a:r>
        </a:p>
      </dgm:t>
    </dgm:pt>
    <dgm:pt modelId="{76EC4883-8926-2C49-A481-3822D5EF2074}" type="parTrans" cxnId="{50A4739C-820D-2943-ACB4-1743D2E98A7B}">
      <dgm:prSet/>
      <dgm:spPr/>
      <dgm:t>
        <a:bodyPr/>
        <a:lstStyle/>
        <a:p>
          <a:endParaRPr lang="en-GB"/>
        </a:p>
      </dgm:t>
    </dgm:pt>
    <dgm:pt modelId="{9BA69CEA-EDBF-EC45-AB83-E440CF67D37E}" type="sibTrans" cxnId="{50A4739C-820D-2943-ACB4-1743D2E98A7B}">
      <dgm:prSet/>
      <dgm:spPr/>
      <dgm:t>
        <a:bodyPr/>
        <a:lstStyle/>
        <a:p>
          <a:endParaRPr lang="en-GB"/>
        </a:p>
      </dgm:t>
    </dgm:pt>
    <dgm:pt modelId="{CC20DE6F-9EB1-324D-8825-C42B9EB36D14}">
      <dgm:prSet phldrT="[Text]" custT="1"/>
      <dgm:spPr>
        <a:solidFill>
          <a:schemeClr val="accent5">
            <a:lumMod val="75000"/>
          </a:schemeClr>
        </a:solidFill>
      </dgm:spPr>
      <dgm:t>
        <a:bodyPr/>
        <a:lstStyle/>
        <a:p>
          <a:pPr>
            <a:buFont typeface="+mj-lt"/>
            <a:buAutoNum type="arabicPeriod"/>
          </a:pPr>
          <a:r>
            <a:rPr lang="en-GB" sz="1400" dirty="0"/>
            <a:t>7. </a:t>
          </a:r>
          <a:r>
            <a:rPr lang="en-GB" sz="1400" dirty="0">
              <a:solidFill>
                <a:schemeClr val="bg1"/>
              </a:solidFill>
            </a:rPr>
            <a:t>Have services and agencies cooperated as required?</a:t>
          </a:r>
        </a:p>
      </dgm:t>
    </dgm:pt>
    <dgm:pt modelId="{CEB7D24D-2BDA-7547-9433-5138F1876365}" type="parTrans" cxnId="{2597EEAE-83B0-5D41-AB84-49F4CBA58064}">
      <dgm:prSet/>
      <dgm:spPr/>
      <dgm:t>
        <a:bodyPr/>
        <a:lstStyle/>
        <a:p>
          <a:endParaRPr lang="en-GB"/>
        </a:p>
      </dgm:t>
    </dgm:pt>
    <dgm:pt modelId="{856C65F8-D4EA-5840-BC1E-7C2662CC84B8}" type="sibTrans" cxnId="{2597EEAE-83B0-5D41-AB84-49F4CBA58064}">
      <dgm:prSet/>
      <dgm:spPr/>
      <dgm:t>
        <a:bodyPr/>
        <a:lstStyle/>
        <a:p>
          <a:endParaRPr lang="en-GB"/>
        </a:p>
      </dgm:t>
    </dgm:pt>
    <dgm:pt modelId="{B1A16225-10E1-E44F-A06D-AB49B98AEE4E}">
      <dgm:prSet phldrT="[Text]" custT="1"/>
      <dgm:spPr>
        <a:solidFill>
          <a:schemeClr val="accent5">
            <a:lumMod val="75000"/>
          </a:schemeClr>
        </a:solidFill>
      </dgm:spPr>
      <dgm:t>
        <a:bodyPr/>
        <a:lstStyle/>
        <a:p>
          <a:pPr>
            <a:buFont typeface="+mj-lt"/>
            <a:buAutoNum type="arabicPeriod"/>
          </a:pPr>
          <a:r>
            <a:rPr lang="en-GB" sz="1400" dirty="0"/>
            <a:t>8. </a:t>
          </a:r>
          <a:r>
            <a:rPr lang="en-GB" sz="1400" dirty="0">
              <a:solidFill>
                <a:schemeClr val="bg1"/>
              </a:solidFill>
            </a:rPr>
            <a:t>What approach has been taken to subject and family involvement?</a:t>
          </a:r>
        </a:p>
      </dgm:t>
    </dgm:pt>
    <dgm:pt modelId="{8FF9A502-178F-8940-BB7D-E2FA08AA8F50}" type="parTrans" cxnId="{22533C61-B03C-034E-87B8-785F91B3C4C3}">
      <dgm:prSet/>
      <dgm:spPr/>
      <dgm:t>
        <a:bodyPr/>
        <a:lstStyle/>
        <a:p>
          <a:endParaRPr lang="en-GB"/>
        </a:p>
      </dgm:t>
    </dgm:pt>
    <dgm:pt modelId="{37C55966-B503-F049-9165-FDC18A3C49B2}" type="sibTrans" cxnId="{22533C61-B03C-034E-87B8-785F91B3C4C3}">
      <dgm:prSet/>
      <dgm:spPr/>
      <dgm:t>
        <a:bodyPr/>
        <a:lstStyle/>
        <a:p>
          <a:endParaRPr lang="en-GB"/>
        </a:p>
      </dgm:t>
    </dgm:pt>
    <dgm:pt modelId="{B3FB0AF7-56D7-8C4A-B624-3A617795B66F}">
      <dgm:prSet phldrT="[Text]" custT="1"/>
      <dgm:spPr>
        <a:solidFill>
          <a:schemeClr val="accent5">
            <a:lumMod val="75000"/>
          </a:schemeClr>
        </a:solidFill>
      </dgm:spPr>
      <dgm:t>
        <a:bodyPr/>
        <a:lstStyle/>
        <a:p>
          <a:pPr>
            <a:buFont typeface="+mj-lt"/>
            <a:buAutoNum type="arabicPeriod"/>
          </a:pPr>
          <a:r>
            <a:rPr lang="en-GB" sz="1400" dirty="0"/>
            <a:t>9.</a:t>
          </a:r>
          <a:r>
            <a:rPr lang="en-GB" sz="1400" dirty="0">
              <a:solidFill>
                <a:schemeClr val="bg1"/>
              </a:solidFill>
            </a:rPr>
            <a:t> Do annual reports provide required information: all SARs, findings and actions taken in response?</a:t>
          </a:r>
        </a:p>
      </dgm:t>
    </dgm:pt>
    <dgm:pt modelId="{2792F25B-489B-A04C-BB86-F58F6354DD03}" type="parTrans" cxnId="{4707937D-BBE5-0844-9CCC-60770EA2A3FB}">
      <dgm:prSet/>
      <dgm:spPr/>
      <dgm:t>
        <a:bodyPr/>
        <a:lstStyle/>
        <a:p>
          <a:endParaRPr lang="en-GB"/>
        </a:p>
      </dgm:t>
    </dgm:pt>
    <dgm:pt modelId="{6730EBE9-38AF-D049-A914-A78373A8A6DE}" type="sibTrans" cxnId="{4707937D-BBE5-0844-9CCC-60770EA2A3FB}">
      <dgm:prSet/>
      <dgm:spPr/>
      <dgm:t>
        <a:bodyPr/>
        <a:lstStyle/>
        <a:p>
          <a:endParaRPr lang="en-GB"/>
        </a:p>
      </dgm:t>
    </dgm:pt>
    <dgm:pt modelId="{7C029328-E25C-4640-87CD-4EDEF85516E5}">
      <dgm:prSet custT="1"/>
      <dgm:spPr>
        <a:solidFill>
          <a:schemeClr val="accent5">
            <a:lumMod val="75000"/>
          </a:schemeClr>
        </a:solidFill>
      </dgm:spPr>
      <dgm:t>
        <a:bodyPr/>
        <a:lstStyle/>
        <a:p>
          <a:pPr>
            <a:buFont typeface="+mj-lt"/>
            <a:buAutoNum type="arabicPeriod"/>
          </a:pPr>
          <a:r>
            <a:rPr lang="en-GB" sz="1400" dirty="0"/>
            <a:t>10. </a:t>
          </a:r>
          <a:r>
            <a:rPr lang="en-GB" sz="1400" dirty="0">
              <a:solidFill>
                <a:schemeClr val="bg1"/>
              </a:solidFill>
            </a:rPr>
            <a:t>How has SAR quality been assured?</a:t>
          </a:r>
        </a:p>
      </dgm:t>
    </dgm:pt>
    <dgm:pt modelId="{D7F41185-5E45-5242-A124-6F3E8EE0E428}" type="parTrans" cxnId="{08F16E49-76F0-7D4B-884E-FA8223B91562}">
      <dgm:prSet/>
      <dgm:spPr/>
      <dgm:t>
        <a:bodyPr/>
        <a:lstStyle/>
        <a:p>
          <a:endParaRPr lang="en-GB"/>
        </a:p>
      </dgm:t>
    </dgm:pt>
    <dgm:pt modelId="{688802D3-5E1B-E647-97C1-4A06785D8B10}" type="sibTrans" cxnId="{08F16E49-76F0-7D4B-884E-FA8223B91562}">
      <dgm:prSet/>
      <dgm:spPr/>
      <dgm:t>
        <a:bodyPr/>
        <a:lstStyle/>
        <a:p>
          <a:endParaRPr lang="en-GB"/>
        </a:p>
      </dgm:t>
    </dgm:pt>
    <dgm:pt modelId="{6C6E915E-C32D-4E44-961A-6083606D45A9}">
      <dgm:prSet custT="1"/>
      <dgm:spPr>
        <a:solidFill>
          <a:schemeClr val="accent5">
            <a:lumMod val="75000"/>
          </a:schemeClr>
        </a:solidFill>
      </dgm:spPr>
      <dgm:t>
        <a:bodyPr/>
        <a:lstStyle/>
        <a:p>
          <a:pPr>
            <a:buFont typeface="+mj-lt"/>
            <a:buAutoNum type="arabicPeriod"/>
          </a:pPr>
          <a:r>
            <a:rPr lang="en-GB" sz="1400" dirty="0"/>
            <a:t>11. </a:t>
          </a:r>
          <a:r>
            <a:rPr lang="en-GB" sz="1400" dirty="0">
              <a:solidFill>
                <a:schemeClr val="bg1"/>
              </a:solidFill>
            </a:rPr>
            <a:t>How has the SAB captured the outcomes of action taken?</a:t>
          </a:r>
        </a:p>
      </dgm:t>
    </dgm:pt>
    <dgm:pt modelId="{90E993F6-032F-CF41-ACC2-E4753897C821}" type="parTrans" cxnId="{B3613132-4693-FB43-9A19-CB3B168E5149}">
      <dgm:prSet/>
      <dgm:spPr/>
      <dgm:t>
        <a:bodyPr/>
        <a:lstStyle/>
        <a:p>
          <a:endParaRPr lang="en-GB"/>
        </a:p>
      </dgm:t>
    </dgm:pt>
    <dgm:pt modelId="{99F1BC15-1E4F-624A-906B-9752673F9F8F}" type="sibTrans" cxnId="{B3613132-4693-FB43-9A19-CB3B168E5149}">
      <dgm:prSet/>
      <dgm:spPr/>
      <dgm:t>
        <a:bodyPr/>
        <a:lstStyle/>
        <a:p>
          <a:endParaRPr lang="en-GB"/>
        </a:p>
      </dgm:t>
    </dgm:pt>
    <dgm:pt modelId="{581A4DB9-87C1-7346-9329-5F55CF745EF1}">
      <dgm:prSet custT="1"/>
      <dgm:spPr>
        <a:solidFill>
          <a:schemeClr val="accent5">
            <a:lumMod val="75000"/>
          </a:schemeClr>
        </a:solidFill>
      </dgm:spPr>
      <dgm:t>
        <a:bodyPr/>
        <a:lstStyle/>
        <a:p>
          <a:pPr>
            <a:buFont typeface="+mj-lt"/>
            <a:buAutoNum type="arabicPeriod"/>
          </a:pPr>
          <a:r>
            <a:rPr lang="en-GB" sz="1400" dirty="0"/>
            <a:t>12. </a:t>
          </a:r>
          <a:r>
            <a:rPr lang="en-GB" sz="1400" dirty="0">
              <a:solidFill>
                <a:schemeClr val="bg1"/>
              </a:solidFill>
            </a:rPr>
            <a:t>Have reasons for decisions at all stages of the process been recorded?</a:t>
          </a:r>
          <a:r>
            <a:rPr lang="en-GB" sz="1400" dirty="0"/>
            <a:t> </a:t>
          </a:r>
        </a:p>
      </dgm:t>
    </dgm:pt>
    <dgm:pt modelId="{B122FBA3-A823-B645-982B-08F233DCF390}" type="parTrans" cxnId="{4F6CB698-CE69-6140-853A-403C5D14EC76}">
      <dgm:prSet/>
      <dgm:spPr/>
      <dgm:t>
        <a:bodyPr/>
        <a:lstStyle/>
        <a:p>
          <a:endParaRPr lang="en-GB"/>
        </a:p>
      </dgm:t>
    </dgm:pt>
    <dgm:pt modelId="{5A27ED2C-287E-B443-99E2-89C5897AB822}" type="sibTrans" cxnId="{4F6CB698-CE69-6140-853A-403C5D14EC76}">
      <dgm:prSet/>
      <dgm:spPr/>
      <dgm:t>
        <a:bodyPr/>
        <a:lstStyle/>
        <a:p>
          <a:endParaRPr lang="en-GB"/>
        </a:p>
      </dgm:t>
    </dgm:pt>
    <dgm:pt modelId="{ABCC9A95-ED04-A44C-AEFD-795D3B2D82DA}" type="pres">
      <dgm:prSet presAssocID="{D868A7AB-8F5C-9B4E-8FE2-590FB8EF2F6D}" presName="Name0" presStyleCnt="0">
        <dgm:presLayoutVars>
          <dgm:dir/>
          <dgm:resizeHandles val="exact"/>
        </dgm:presLayoutVars>
      </dgm:prSet>
      <dgm:spPr/>
      <dgm:t>
        <a:bodyPr/>
        <a:lstStyle/>
        <a:p>
          <a:endParaRPr lang="en-GB"/>
        </a:p>
      </dgm:t>
    </dgm:pt>
    <dgm:pt modelId="{258BCFAF-A686-DD43-85F5-4E7AC8C18C7C}" type="pres">
      <dgm:prSet presAssocID="{1418179C-9293-4244-B482-AA1EED21DAC0}" presName="node" presStyleLbl="node1" presStyleIdx="0" presStyleCnt="12">
        <dgm:presLayoutVars>
          <dgm:bulletEnabled val="1"/>
        </dgm:presLayoutVars>
      </dgm:prSet>
      <dgm:spPr/>
      <dgm:t>
        <a:bodyPr/>
        <a:lstStyle/>
        <a:p>
          <a:endParaRPr lang="en-GB"/>
        </a:p>
      </dgm:t>
    </dgm:pt>
    <dgm:pt modelId="{EF16E700-E0B0-4B47-AB35-266375053FE7}" type="pres">
      <dgm:prSet presAssocID="{51535127-413C-B14C-84F0-FCF52B50D4D8}" presName="sibTrans" presStyleLbl="sibTrans1D1" presStyleIdx="0" presStyleCnt="11"/>
      <dgm:spPr/>
      <dgm:t>
        <a:bodyPr/>
        <a:lstStyle/>
        <a:p>
          <a:endParaRPr lang="en-GB"/>
        </a:p>
      </dgm:t>
    </dgm:pt>
    <dgm:pt modelId="{A5AFD0C6-9812-604B-9CC4-9DAD0F9220F8}" type="pres">
      <dgm:prSet presAssocID="{51535127-413C-B14C-84F0-FCF52B50D4D8}" presName="connectorText" presStyleLbl="sibTrans1D1" presStyleIdx="0" presStyleCnt="11"/>
      <dgm:spPr/>
      <dgm:t>
        <a:bodyPr/>
        <a:lstStyle/>
        <a:p>
          <a:endParaRPr lang="en-GB"/>
        </a:p>
      </dgm:t>
    </dgm:pt>
    <dgm:pt modelId="{EF033834-F3D4-2445-96BC-385B1BE6F177}" type="pres">
      <dgm:prSet presAssocID="{09409377-1D53-D848-87FD-75F9800A969E}" presName="node" presStyleLbl="node1" presStyleIdx="1" presStyleCnt="12">
        <dgm:presLayoutVars>
          <dgm:bulletEnabled val="1"/>
        </dgm:presLayoutVars>
      </dgm:prSet>
      <dgm:spPr/>
      <dgm:t>
        <a:bodyPr/>
        <a:lstStyle/>
        <a:p>
          <a:endParaRPr lang="en-GB"/>
        </a:p>
      </dgm:t>
    </dgm:pt>
    <dgm:pt modelId="{1E28470B-E436-0D48-88E5-301C9A64B259}" type="pres">
      <dgm:prSet presAssocID="{6961ADF1-5DF3-D64F-A6E7-76025BBA78AC}" presName="sibTrans" presStyleLbl="sibTrans1D1" presStyleIdx="1" presStyleCnt="11"/>
      <dgm:spPr/>
      <dgm:t>
        <a:bodyPr/>
        <a:lstStyle/>
        <a:p>
          <a:endParaRPr lang="en-GB"/>
        </a:p>
      </dgm:t>
    </dgm:pt>
    <dgm:pt modelId="{D3365CB7-A946-694D-B8CF-76797A400BAE}" type="pres">
      <dgm:prSet presAssocID="{6961ADF1-5DF3-D64F-A6E7-76025BBA78AC}" presName="connectorText" presStyleLbl="sibTrans1D1" presStyleIdx="1" presStyleCnt="11"/>
      <dgm:spPr/>
      <dgm:t>
        <a:bodyPr/>
        <a:lstStyle/>
        <a:p>
          <a:endParaRPr lang="en-GB"/>
        </a:p>
      </dgm:t>
    </dgm:pt>
    <dgm:pt modelId="{F6802FA6-7EC8-2244-9B9D-C5B9395A74EA}" type="pres">
      <dgm:prSet presAssocID="{566DE5F4-FE54-DE44-AA72-30CACD997228}" presName="node" presStyleLbl="node1" presStyleIdx="2" presStyleCnt="12">
        <dgm:presLayoutVars>
          <dgm:bulletEnabled val="1"/>
        </dgm:presLayoutVars>
      </dgm:prSet>
      <dgm:spPr/>
      <dgm:t>
        <a:bodyPr/>
        <a:lstStyle/>
        <a:p>
          <a:endParaRPr lang="en-GB"/>
        </a:p>
      </dgm:t>
    </dgm:pt>
    <dgm:pt modelId="{785F770B-6746-B646-BD9A-F498A41BBF26}" type="pres">
      <dgm:prSet presAssocID="{F6ADE895-5AC9-8444-B573-CE387FB675AE}" presName="sibTrans" presStyleLbl="sibTrans1D1" presStyleIdx="2" presStyleCnt="11"/>
      <dgm:spPr/>
      <dgm:t>
        <a:bodyPr/>
        <a:lstStyle/>
        <a:p>
          <a:endParaRPr lang="en-GB"/>
        </a:p>
      </dgm:t>
    </dgm:pt>
    <dgm:pt modelId="{63ABAE13-821B-1545-A3B8-A9D8D9C59783}" type="pres">
      <dgm:prSet presAssocID="{F6ADE895-5AC9-8444-B573-CE387FB675AE}" presName="connectorText" presStyleLbl="sibTrans1D1" presStyleIdx="2" presStyleCnt="11"/>
      <dgm:spPr/>
      <dgm:t>
        <a:bodyPr/>
        <a:lstStyle/>
        <a:p>
          <a:endParaRPr lang="en-GB"/>
        </a:p>
      </dgm:t>
    </dgm:pt>
    <dgm:pt modelId="{7A41C4F9-F7FD-1C4E-8A7D-049E7095D26B}" type="pres">
      <dgm:prSet presAssocID="{CB83D514-2E9B-0A45-B186-C9D7AC1BA941}" presName="node" presStyleLbl="node1" presStyleIdx="3" presStyleCnt="12">
        <dgm:presLayoutVars>
          <dgm:bulletEnabled val="1"/>
        </dgm:presLayoutVars>
      </dgm:prSet>
      <dgm:spPr/>
      <dgm:t>
        <a:bodyPr/>
        <a:lstStyle/>
        <a:p>
          <a:endParaRPr lang="en-GB"/>
        </a:p>
      </dgm:t>
    </dgm:pt>
    <dgm:pt modelId="{E70BAF3D-998C-E843-BCB2-8A8D91E9BA0A}" type="pres">
      <dgm:prSet presAssocID="{C04F6B43-FB02-F44A-9D9C-D4C6B5F3EDD3}" presName="sibTrans" presStyleLbl="sibTrans1D1" presStyleIdx="3" presStyleCnt="11"/>
      <dgm:spPr/>
      <dgm:t>
        <a:bodyPr/>
        <a:lstStyle/>
        <a:p>
          <a:endParaRPr lang="en-GB"/>
        </a:p>
      </dgm:t>
    </dgm:pt>
    <dgm:pt modelId="{07E40B15-2671-6641-B011-BF6E6C9D02C4}" type="pres">
      <dgm:prSet presAssocID="{C04F6B43-FB02-F44A-9D9C-D4C6B5F3EDD3}" presName="connectorText" presStyleLbl="sibTrans1D1" presStyleIdx="3" presStyleCnt="11"/>
      <dgm:spPr/>
      <dgm:t>
        <a:bodyPr/>
        <a:lstStyle/>
        <a:p>
          <a:endParaRPr lang="en-GB"/>
        </a:p>
      </dgm:t>
    </dgm:pt>
    <dgm:pt modelId="{845294DB-8CF2-1944-9C6E-73FBBE7372F2}" type="pres">
      <dgm:prSet presAssocID="{601A318E-2E0D-D748-95AD-83A6A2B90F64}" presName="node" presStyleLbl="node1" presStyleIdx="4" presStyleCnt="12">
        <dgm:presLayoutVars>
          <dgm:bulletEnabled val="1"/>
        </dgm:presLayoutVars>
      </dgm:prSet>
      <dgm:spPr/>
      <dgm:t>
        <a:bodyPr/>
        <a:lstStyle/>
        <a:p>
          <a:endParaRPr lang="en-GB"/>
        </a:p>
      </dgm:t>
    </dgm:pt>
    <dgm:pt modelId="{BAB3BBC6-BC2B-2C44-AF21-80A92A7D2965}" type="pres">
      <dgm:prSet presAssocID="{E0636A5D-3780-CF46-A2DE-9B48E2D5E824}" presName="sibTrans" presStyleLbl="sibTrans1D1" presStyleIdx="4" presStyleCnt="11"/>
      <dgm:spPr/>
      <dgm:t>
        <a:bodyPr/>
        <a:lstStyle/>
        <a:p>
          <a:endParaRPr lang="en-GB"/>
        </a:p>
      </dgm:t>
    </dgm:pt>
    <dgm:pt modelId="{38C15C83-457C-1C4F-ABCB-98294546F679}" type="pres">
      <dgm:prSet presAssocID="{E0636A5D-3780-CF46-A2DE-9B48E2D5E824}" presName="connectorText" presStyleLbl="sibTrans1D1" presStyleIdx="4" presStyleCnt="11"/>
      <dgm:spPr/>
      <dgm:t>
        <a:bodyPr/>
        <a:lstStyle/>
        <a:p>
          <a:endParaRPr lang="en-GB"/>
        </a:p>
      </dgm:t>
    </dgm:pt>
    <dgm:pt modelId="{66DFAFB2-EC82-C34D-BA48-B0B6EC0C19B6}" type="pres">
      <dgm:prSet presAssocID="{940CAD15-73B1-5646-9FF9-A74C01A81E2E}" presName="node" presStyleLbl="node1" presStyleIdx="5" presStyleCnt="12">
        <dgm:presLayoutVars>
          <dgm:bulletEnabled val="1"/>
        </dgm:presLayoutVars>
      </dgm:prSet>
      <dgm:spPr/>
      <dgm:t>
        <a:bodyPr/>
        <a:lstStyle/>
        <a:p>
          <a:endParaRPr lang="en-GB"/>
        </a:p>
      </dgm:t>
    </dgm:pt>
    <dgm:pt modelId="{A8678D53-8FAF-2549-82E2-AEA9D043D477}" type="pres">
      <dgm:prSet presAssocID="{9BA69CEA-EDBF-EC45-AB83-E440CF67D37E}" presName="sibTrans" presStyleLbl="sibTrans1D1" presStyleIdx="5" presStyleCnt="11"/>
      <dgm:spPr/>
      <dgm:t>
        <a:bodyPr/>
        <a:lstStyle/>
        <a:p>
          <a:endParaRPr lang="en-GB"/>
        </a:p>
      </dgm:t>
    </dgm:pt>
    <dgm:pt modelId="{8D5DD8F8-AC64-3643-A69F-50F6C47520B1}" type="pres">
      <dgm:prSet presAssocID="{9BA69CEA-EDBF-EC45-AB83-E440CF67D37E}" presName="connectorText" presStyleLbl="sibTrans1D1" presStyleIdx="5" presStyleCnt="11"/>
      <dgm:spPr/>
      <dgm:t>
        <a:bodyPr/>
        <a:lstStyle/>
        <a:p>
          <a:endParaRPr lang="en-GB"/>
        </a:p>
      </dgm:t>
    </dgm:pt>
    <dgm:pt modelId="{E9A8E048-2CDF-6644-9ABD-6AC2730D5529}" type="pres">
      <dgm:prSet presAssocID="{CC20DE6F-9EB1-324D-8825-C42B9EB36D14}" presName="node" presStyleLbl="node1" presStyleIdx="6" presStyleCnt="12">
        <dgm:presLayoutVars>
          <dgm:bulletEnabled val="1"/>
        </dgm:presLayoutVars>
      </dgm:prSet>
      <dgm:spPr/>
      <dgm:t>
        <a:bodyPr/>
        <a:lstStyle/>
        <a:p>
          <a:endParaRPr lang="en-GB"/>
        </a:p>
      </dgm:t>
    </dgm:pt>
    <dgm:pt modelId="{BA6572B1-3B30-C443-89CA-A62E34A09778}" type="pres">
      <dgm:prSet presAssocID="{856C65F8-D4EA-5840-BC1E-7C2662CC84B8}" presName="sibTrans" presStyleLbl="sibTrans1D1" presStyleIdx="6" presStyleCnt="11"/>
      <dgm:spPr/>
      <dgm:t>
        <a:bodyPr/>
        <a:lstStyle/>
        <a:p>
          <a:endParaRPr lang="en-GB"/>
        </a:p>
      </dgm:t>
    </dgm:pt>
    <dgm:pt modelId="{DC7E2388-45A1-4E4E-A5CE-F9D91445C10F}" type="pres">
      <dgm:prSet presAssocID="{856C65F8-D4EA-5840-BC1E-7C2662CC84B8}" presName="connectorText" presStyleLbl="sibTrans1D1" presStyleIdx="6" presStyleCnt="11"/>
      <dgm:spPr/>
      <dgm:t>
        <a:bodyPr/>
        <a:lstStyle/>
        <a:p>
          <a:endParaRPr lang="en-GB"/>
        </a:p>
      </dgm:t>
    </dgm:pt>
    <dgm:pt modelId="{544514C5-48C0-CC49-9022-88FEB0546F40}" type="pres">
      <dgm:prSet presAssocID="{B1A16225-10E1-E44F-A06D-AB49B98AEE4E}" presName="node" presStyleLbl="node1" presStyleIdx="7" presStyleCnt="12">
        <dgm:presLayoutVars>
          <dgm:bulletEnabled val="1"/>
        </dgm:presLayoutVars>
      </dgm:prSet>
      <dgm:spPr/>
      <dgm:t>
        <a:bodyPr/>
        <a:lstStyle/>
        <a:p>
          <a:endParaRPr lang="en-GB"/>
        </a:p>
      </dgm:t>
    </dgm:pt>
    <dgm:pt modelId="{2EF3AD5D-7249-B74D-85AC-B113F0FA14F1}" type="pres">
      <dgm:prSet presAssocID="{37C55966-B503-F049-9165-FDC18A3C49B2}" presName="sibTrans" presStyleLbl="sibTrans1D1" presStyleIdx="7" presStyleCnt="11"/>
      <dgm:spPr/>
      <dgm:t>
        <a:bodyPr/>
        <a:lstStyle/>
        <a:p>
          <a:endParaRPr lang="en-GB"/>
        </a:p>
      </dgm:t>
    </dgm:pt>
    <dgm:pt modelId="{7F895C80-39F3-CD4C-A265-71EE3C315AE0}" type="pres">
      <dgm:prSet presAssocID="{37C55966-B503-F049-9165-FDC18A3C49B2}" presName="connectorText" presStyleLbl="sibTrans1D1" presStyleIdx="7" presStyleCnt="11"/>
      <dgm:spPr/>
      <dgm:t>
        <a:bodyPr/>
        <a:lstStyle/>
        <a:p>
          <a:endParaRPr lang="en-GB"/>
        </a:p>
      </dgm:t>
    </dgm:pt>
    <dgm:pt modelId="{63A3BDAD-D78A-854F-BEB0-09444BADA378}" type="pres">
      <dgm:prSet presAssocID="{B3FB0AF7-56D7-8C4A-B624-3A617795B66F}" presName="node" presStyleLbl="node1" presStyleIdx="8" presStyleCnt="12" custScaleY="116062">
        <dgm:presLayoutVars>
          <dgm:bulletEnabled val="1"/>
        </dgm:presLayoutVars>
      </dgm:prSet>
      <dgm:spPr/>
      <dgm:t>
        <a:bodyPr/>
        <a:lstStyle/>
        <a:p>
          <a:endParaRPr lang="en-GB"/>
        </a:p>
      </dgm:t>
    </dgm:pt>
    <dgm:pt modelId="{C9254058-7C06-4D42-A4B7-55F7A073CD38}" type="pres">
      <dgm:prSet presAssocID="{6730EBE9-38AF-D049-A914-A78373A8A6DE}" presName="sibTrans" presStyleLbl="sibTrans1D1" presStyleIdx="8" presStyleCnt="11"/>
      <dgm:spPr/>
      <dgm:t>
        <a:bodyPr/>
        <a:lstStyle/>
        <a:p>
          <a:endParaRPr lang="en-GB"/>
        </a:p>
      </dgm:t>
    </dgm:pt>
    <dgm:pt modelId="{87BC6DFB-3AA0-BE4D-ADA5-B7E8ADC05D34}" type="pres">
      <dgm:prSet presAssocID="{6730EBE9-38AF-D049-A914-A78373A8A6DE}" presName="connectorText" presStyleLbl="sibTrans1D1" presStyleIdx="8" presStyleCnt="11"/>
      <dgm:spPr/>
      <dgm:t>
        <a:bodyPr/>
        <a:lstStyle/>
        <a:p>
          <a:endParaRPr lang="en-GB"/>
        </a:p>
      </dgm:t>
    </dgm:pt>
    <dgm:pt modelId="{771806E3-BFEA-7E41-AF4A-CCA3A3B2B2D7}" type="pres">
      <dgm:prSet presAssocID="{7C029328-E25C-4640-87CD-4EDEF85516E5}" presName="node" presStyleLbl="node1" presStyleIdx="9" presStyleCnt="12">
        <dgm:presLayoutVars>
          <dgm:bulletEnabled val="1"/>
        </dgm:presLayoutVars>
      </dgm:prSet>
      <dgm:spPr/>
      <dgm:t>
        <a:bodyPr/>
        <a:lstStyle/>
        <a:p>
          <a:endParaRPr lang="en-GB"/>
        </a:p>
      </dgm:t>
    </dgm:pt>
    <dgm:pt modelId="{6631045A-9549-BE40-8BF0-6B9F8B048835}" type="pres">
      <dgm:prSet presAssocID="{688802D3-5E1B-E647-97C1-4A06785D8B10}" presName="sibTrans" presStyleLbl="sibTrans1D1" presStyleIdx="9" presStyleCnt="11"/>
      <dgm:spPr/>
      <dgm:t>
        <a:bodyPr/>
        <a:lstStyle/>
        <a:p>
          <a:endParaRPr lang="en-GB"/>
        </a:p>
      </dgm:t>
    </dgm:pt>
    <dgm:pt modelId="{0972FC9F-6AF2-804A-9F56-CDFC5C32E35D}" type="pres">
      <dgm:prSet presAssocID="{688802D3-5E1B-E647-97C1-4A06785D8B10}" presName="connectorText" presStyleLbl="sibTrans1D1" presStyleIdx="9" presStyleCnt="11"/>
      <dgm:spPr/>
      <dgm:t>
        <a:bodyPr/>
        <a:lstStyle/>
        <a:p>
          <a:endParaRPr lang="en-GB"/>
        </a:p>
      </dgm:t>
    </dgm:pt>
    <dgm:pt modelId="{91304306-27A0-1B4B-BE5C-C6586AEC7D96}" type="pres">
      <dgm:prSet presAssocID="{6C6E915E-C32D-4E44-961A-6083606D45A9}" presName="node" presStyleLbl="node1" presStyleIdx="10" presStyleCnt="12">
        <dgm:presLayoutVars>
          <dgm:bulletEnabled val="1"/>
        </dgm:presLayoutVars>
      </dgm:prSet>
      <dgm:spPr/>
      <dgm:t>
        <a:bodyPr/>
        <a:lstStyle/>
        <a:p>
          <a:endParaRPr lang="en-GB"/>
        </a:p>
      </dgm:t>
    </dgm:pt>
    <dgm:pt modelId="{336757DE-FC00-F143-9C55-3EA9E4B5EA36}" type="pres">
      <dgm:prSet presAssocID="{99F1BC15-1E4F-624A-906B-9752673F9F8F}" presName="sibTrans" presStyleLbl="sibTrans1D1" presStyleIdx="10" presStyleCnt="11"/>
      <dgm:spPr/>
      <dgm:t>
        <a:bodyPr/>
        <a:lstStyle/>
        <a:p>
          <a:endParaRPr lang="en-GB"/>
        </a:p>
      </dgm:t>
    </dgm:pt>
    <dgm:pt modelId="{9B806B39-CCB8-8D46-99CE-63EB199004A9}" type="pres">
      <dgm:prSet presAssocID="{99F1BC15-1E4F-624A-906B-9752673F9F8F}" presName="connectorText" presStyleLbl="sibTrans1D1" presStyleIdx="10" presStyleCnt="11"/>
      <dgm:spPr/>
      <dgm:t>
        <a:bodyPr/>
        <a:lstStyle/>
        <a:p>
          <a:endParaRPr lang="en-GB"/>
        </a:p>
      </dgm:t>
    </dgm:pt>
    <dgm:pt modelId="{F39F7EB2-EA0E-944C-B5E1-0786F283F9CD}" type="pres">
      <dgm:prSet presAssocID="{581A4DB9-87C1-7346-9329-5F55CF745EF1}" presName="node" presStyleLbl="node1" presStyleIdx="11" presStyleCnt="12">
        <dgm:presLayoutVars>
          <dgm:bulletEnabled val="1"/>
        </dgm:presLayoutVars>
      </dgm:prSet>
      <dgm:spPr/>
      <dgm:t>
        <a:bodyPr/>
        <a:lstStyle/>
        <a:p>
          <a:endParaRPr lang="en-GB"/>
        </a:p>
      </dgm:t>
    </dgm:pt>
  </dgm:ptLst>
  <dgm:cxnLst>
    <dgm:cxn modelId="{652B44CC-514F-4ACC-87D5-62564FF282E9}" type="presOf" srcId="{F6ADE895-5AC9-8444-B573-CE387FB675AE}" destId="{785F770B-6746-B646-BD9A-F498A41BBF26}" srcOrd="0" destOrd="0" presId="urn:microsoft.com/office/officeart/2005/8/layout/bProcess3"/>
    <dgm:cxn modelId="{290F966E-7D67-48A1-B55A-80AC3BCCC1A7}" type="presOf" srcId="{99F1BC15-1E4F-624A-906B-9752673F9F8F}" destId="{9B806B39-CCB8-8D46-99CE-63EB199004A9}" srcOrd="1" destOrd="0" presId="urn:microsoft.com/office/officeart/2005/8/layout/bProcess3"/>
    <dgm:cxn modelId="{F093C17D-D235-476F-BF57-4976ACF38BCC}" type="presOf" srcId="{6730EBE9-38AF-D049-A914-A78373A8A6DE}" destId="{C9254058-7C06-4D42-A4B7-55F7A073CD38}" srcOrd="0" destOrd="0" presId="urn:microsoft.com/office/officeart/2005/8/layout/bProcess3"/>
    <dgm:cxn modelId="{88E71EE7-0BF2-4032-A4AC-2D6B0E0E75D2}" type="presOf" srcId="{566DE5F4-FE54-DE44-AA72-30CACD997228}" destId="{F6802FA6-7EC8-2244-9B9D-C5B9395A74EA}" srcOrd="0" destOrd="0" presId="urn:microsoft.com/office/officeart/2005/8/layout/bProcess3"/>
    <dgm:cxn modelId="{73E646AC-9DE4-4A14-94BB-E4EAB16AE887}" type="presOf" srcId="{6C6E915E-C32D-4E44-961A-6083606D45A9}" destId="{91304306-27A0-1B4B-BE5C-C6586AEC7D96}" srcOrd="0" destOrd="0" presId="urn:microsoft.com/office/officeart/2005/8/layout/bProcess3"/>
    <dgm:cxn modelId="{B0A39CFA-CCD7-458D-8AB9-4FC8D3EFF5FB}" type="presOf" srcId="{9BA69CEA-EDBF-EC45-AB83-E440CF67D37E}" destId="{8D5DD8F8-AC64-3643-A69F-50F6C47520B1}" srcOrd="1" destOrd="0" presId="urn:microsoft.com/office/officeart/2005/8/layout/bProcess3"/>
    <dgm:cxn modelId="{33903597-4651-4EFF-9959-5832798598B3}" type="presOf" srcId="{37C55966-B503-F049-9165-FDC18A3C49B2}" destId="{7F895C80-39F3-CD4C-A265-71EE3C315AE0}" srcOrd="1" destOrd="0" presId="urn:microsoft.com/office/officeart/2005/8/layout/bProcess3"/>
    <dgm:cxn modelId="{D34EDF68-2AC6-8840-B207-E1718B47EA80}" srcId="{D868A7AB-8F5C-9B4E-8FE2-590FB8EF2F6D}" destId="{566DE5F4-FE54-DE44-AA72-30CACD997228}" srcOrd="2" destOrd="0" parTransId="{C90FFF6C-867B-4043-944A-64B11393098B}" sibTransId="{F6ADE895-5AC9-8444-B573-CE387FB675AE}"/>
    <dgm:cxn modelId="{45FFF83A-8C20-480C-A146-B0D4918F639E}" type="presOf" srcId="{C04F6B43-FB02-F44A-9D9C-D4C6B5F3EDD3}" destId="{07E40B15-2671-6641-B011-BF6E6C9D02C4}" srcOrd="1" destOrd="0" presId="urn:microsoft.com/office/officeart/2005/8/layout/bProcess3"/>
    <dgm:cxn modelId="{50A4739C-820D-2943-ACB4-1743D2E98A7B}" srcId="{D868A7AB-8F5C-9B4E-8FE2-590FB8EF2F6D}" destId="{940CAD15-73B1-5646-9FF9-A74C01A81E2E}" srcOrd="5" destOrd="0" parTransId="{76EC4883-8926-2C49-A481-3822D5EF2074}" sibTransId="{9BA69CEA-EDBF-EC45-AB83-E440CF67D37E}"/>
    <dgm:cxn modelId="{A30C2C0C-06D3-4BD3-8397-B8EDBCDEB48B}" type="presOf" srcId="{6730EBE9-38AF-D049-A914-A78373A8A6DE}" destId="{87BC6DFB-3AA0-BE4D-ADA5-B7E8ADC05D34}" srcOrd="1" destOrd="0" presId="urn:microsoft.com/office/officeart/2005/8/layout/bProcess3"/>
    <dgm:cxn modelId="{98488E04-6C36-4E74-8D55-C358A2697B30}" type="presOf" srcId="{F6ADE895-5AC9-8444-B573-CE387FB675AE}" destId="{63ABAE13-821B-1545-A3B8-A9D8D9C59783}" srcOrd="1" destOrd="0" presId="urn:microsoft.com/office/officeart/2005/8/layout/bProcess3"/>
    <dgm:cxn modelId="{781BD656-7E40-4D60-ABEC-55A2D250EAC7}" type="presOf" srcId="{D868A7AB-8F5C-9B4E-8FE2-590FB8EF2F6D}" destId="{ABCC9A95-ED04-A44C-AEFD-795D3B2D82DA}" srcOrd="0" destOrd="0" presId="urn:microsoft.com/office/officeart/2005/8/layout/bProcess3"/>
    <dgm:cxn modelId="{F566988A-C257-4BD0-87DD-2E4215B2E227}" type="presOf" srcId="{51535127-413C-B14C-84F0-FCF52B50D4D8}" destId="{A5AFD0C6-9812-604B-9CC4-9DAD0F9220F8}" srcOrd="1" destOrd="0" presId="urn:microsoft.com/office/officeart/2005/8/layout/bProcess3"/>
    <dgm:cxn modelId="{08F16E49-76F0-7D4B-884E-FA8223B91562}" srcId="{D868A7AB-8F5C-9B4E-8FE2-590FB8EF2F6D}" destId="{7C029328-E25C-4640-87CD-4EDEF85516E5}" srcOrd="9" destOrd="0" parTransId="{D7F41185-5E45-5242-A124-6F3E8EE0E428}" sibTransId="{688802D3-5E1B-E647-97C1-4A06785D8B10}"/>
    <dgm:cxn modelId="{916A56FF-A606-46D6-AB9B-EE3FAC3B1EED}" type="presOf" srcId="{B3FB0AF7-56D7-8C4A-B624-3A617795B66F}" destId="{63A3BDAD-D78A-854F-BEB0-09444BADA378}" srcOrd="0" destOrd="0" presId="urn:microsoft.com/office/officeart/2005/8/layout/bProcess3"/>
    <dgm:cxn modelId="{069E652A-F2F8-41C6-AC76-BD23E0B77B97}" type="presOf" srcId="{601A318E-2E0D-D748-95AD-83A6A2B90F64}" destId="{845294DB-8CF2-1944-9C6E-73FBBE7372F2}" srcOrd="0" destOrd="0" presId="urn:microsoft.com/office/officeart/2005/8/layout/bProcess3"/>
    <dgm:cxn modelId="{8CB01996-378C-44C3-8FD6-DD3BEAC95C52}" type="presOf" srcId="{6961ADF1-5DF3-D64F-A6E7-76025BBA78AC}" destId="{D3365CB7-A946-694D-B8CF-76797A400BAE}" srcOrd="1" destOrd="0" presId="urn:microsoft.com/office/officeart/2005/8/layout/bProcess3"/>
    <dgm:cxn modelId="{6EEDC9D9-4BE4-473A-8028-078F18E2366E}" type="presOf" srcId="{09409377-1D53-D848-87FD-75F9800A969E}" destId="{EF033834-F3D4-2445-96BC-385B1BE6F177}" srcOrd="0" destOrd="0" presId="urn:microsoft.com/office/officeart/2005/8/layout/bProcess3"/>
    <dgm:cxn modelId="{B0AE3EE6-A8E5-4128-8CE7-B6342E385FFA}" type="presOf" srcId="{CB83D514-2E9B-0A45-B186-C9D7AC1BA941}" destId="{7A41C4F9-F7FD-1C4E-8A7D-049E7095D26B}" srcOrd="0" destOrd="0" presId="urn:microsoft.com/office/officeart/2005/8/layout/bProcess3"/>
    <dgm:cxn modelId="{B3613132-4693-FB43-9A19-CB3B168E5149}" srcId="{D868A7AB-8F5C-9B4E-8FE2-590FB8EF2F6D}" destId="{6C6E915E-C32D-4E44-961A-6083606D45A9}" srcOrd="10" destOrd="0" parTransId="{90E993F6-032F-CF41-ACC2-E4753897C821}" sibTransId="{99F1BC15-1E4F-624A-906B-9752673F9F8F}"/>
    <dgm:cxn modelId="{4707937D-BBE5-0844-9CCC-60770EA2A3FB}" srcId="{D868A7AB-8F5C-9B4E-8FE2-590FB8EF2F6D}" destId="{B3FB0AF7-56D7-8C4A-B624-3A617795B66F}" srcOrd="8" destOrd="0" parTransId="{2792F25B-489B-A04C-BB86-F58F6354DD03}" sibTransId="{6730EBE9-38AF-D049-A914-A78373A8A6DE}"/>
    <dgm:cxn modelId="{1647092D-7C8C-48CA-B6DC-4585BEEF6D6B}" type="presOf" srcId="{E0636A5D-3780-CF46-A2DE-9B48E2D5E824}" destId="{BAB3BBC6-BC2B-2C44-AF21-80A92A7D2965}" srcOrd="0" destOrd="0" presId="urn:microsoft.com/office/officeart/2005/8/layout/bProcess3"/>
    <dgm:cxn modelId="{1E36E936-4859-4629-AC84-B1F17FF584E1}" type="presOf" srcId="{856C65F8-D4EA-5840-BC1E-7C2662CC84B8}" destId="{BA6572B1-3B30-C443-89CA-A62E34A09778}" srcOrd="0" destOrd="0" presId="urn:microsoft.com/office/officeart/2005/8/layout/bProcess3"/>
    <dgm:cxn modelId="{0B949D37-FDD2-4DDB-B0B8-FE66EFF0A9AF}" type="presOf" srcId="{37C55966-B503-F049-9165-FDC18A3C49B2}" destId="{2EF3AD5D-7249-B74D-85AC-B113F0FA14F1}" srcOrd="0" destOrd="0" presId="urn:microsoft.com/office/officeart/2005/8/layout/bProcess3"/>
    <dgm:cxn modelId="{25B2DEB9-9D49-A747-ABF4-233DFC060C6B}" srcId="{D868A7AB-8F5C-9B4E-8FE2-590FB8EF2F6D}" destId="{09409377-1D53-D848-87FD-75F9800A969E}" srcOrd="1" destOrd="0" parTransId="{A59D0897-6CCA-3645-9A49-5A893296A18C}" sibTransId="{6961ADF1-5DF3-D64F-A6E7-76025BBA78AC}"/>
    <dgm:cxn modelId="{B73A6C54-2E8F-42D2-AE5F-7856A38F9D81}" type="presOf" srcId="{7C029328-E25C-4640-87CD-4EDEF85516E5}" destId="{771806E3-BFEA-7E41-AF4A-CCA3A3B2B2D7}" srcOrd="0" destOrd="0" presId="urn:microsoft.com/office/officeart/2005/8/layout/bProcess3"/>
    <dgm:cxn modelId="{4E2E39C2-D424-4E6D-AF89-2AF422502477}" type="presOf" srcId="{C04F6B43-FB02-F44A-9D9C-D4C6B5F3EDD3}" destId="{E70BAF3D-998C-E843-BCB2-8A8D91E9BA0A}" srcOrd="0" destOrd="0" presId="urn:microsoft.com/office/officeart/2005/8/layout/bProcess3"/>
    <dgm:cxn modelId="{898134EA-E0DE-45E7-B091-29FC3CF2409E}" type="presOf" srcId="{856C65F8-D4EA-5840-BC1E-7C2662CC84B8}" destId="{DC7E2388-45A1-4E4E-A5CE-F9D91445C10F}" srcOrd="1" destOrd="0" presId="urn:microsoft.com/office/officeart/2005/8/layout/bProcess3"/>
    <dgm:cxn modelId="{CA4F55C2-6F75-4A9C-A724-A6313A994924}" type="presOf" srcId="{99F1BC15-1E4F-624A-906B-9752673F9F8F}" destId="{336757DE-FC00-F143-9C55-3EA9E4B5EA36}" srcOrd="0" destOrd="0" presId="urn:microsoft.com/office/officeart/2005/8/layout/bProcess3"/>
    <dgm:cxn modelId="{2597EEAE-83B0-5D41-AB84-49F4CBA58064}" srcId="{D868A7AB-8F5C-9B4E-8FE2-590FB8EF2F6D}" destId="{CC20DE6F-9EB1-324D-8825-C42B9EB36D14}" srcOrd="6" destOrd="0" parTransId="{CEB7D24D-2BDA-7547-9433-5138F1876365}" sibTransId="{856C65F8-D4EA-5840-BC1E-7C2662CC84B8}"/>
    <dgm:cxn modelId="{25726B04-704E-432C-9F7C-5FDE90D4F97C}" type="presOf" srcId="{CC20DE6F-9EB1-324D-8825-C42B9EB36D14}" destId="{E9A8E048-2CDF-6644-9ABD-6AC2730D5529}" srcOrd="0" destOrd="0" presId="urn:microsoft.com/office/officeart/2005/8/layout/bProcess3"/>
    <dgm:cxn modelId="{54F5C121-A44B-457B-B1CA-EB141E08A816}" type="presOf" srcId="{E0636A5D-3780-CF46-A2DE-9B48E2D5E824}" destId="{38C15C83-457C-1C4F-ABCB-98294546F679}" srcOrd="1" destOrd="0" presId="urn:microsoft.com/office/officeart/2005/8/layout/bProcess3"/>
    <dgm:cxn modelId="{478ECC99-696D-47E1-A95E-A14D380E695B}" type="presOf" srcId="{9BA69CEA-EDBF-EC45-AB83-E440CF67D37E}" destId="{A8678D53-8FAF-2549-82E2-AEA9D043D477}" srcOrd="0" destOrd="0" presId="urn:microsoft.com/office/officeart/2005/8/layout/bProcess3"/>
    <dgm:cxn modelId="{973A473D-8E66-43CD-B3BC-B3B8621EAC99}" type="presOf" srcId="{51535127-413C-B14C-84F0-FCF52B50D4D8}" destId="{EF16E700-E0B0-4B47-AB35-266375053FE7}" srcOrd="0" destOrd="0" presId="urn:microsoft.com/office/officeart/2005/8/layout/bProcess3"/>
    <dgm:cxn modelId="{595CC576-8E96-4D8C-A641-AD4247BD12F5}" type="presOf" srcId="{6961ADF1-5DF3-D64F-A6E7-76025BBA78AC}" destId="{1E28470B-E436-0D48-88E5-301C9A64B259}" srcOrd="0" destOrd="0" presId="urn:microsoft.com/office/officeart/2005/8/layout/bProcess3"/>
    <dgm:cxn modelId="{F10780D9-26BC-4DFD-B4D5-9CBEB49A8506}" type="presOf" srcId="{688802D3-5E1B-E647-97C1-4A06785D8B10}" destId="{6631045A-9549-BE40-8BF0-6B9F8B048835}" srcOrd="0" destOrd="0" presId="urn:microsoft.com/office/officeart/2005/8/layout/bProcess3"/>
    <dgm:cxn modelId="{22533C61-B03C-034E-87B8-785F91B3C4C3}" srcId="{D868A7AB-8F5C-9B4E-8FE2-590FB8EF2F6D}" destId="{B1A16225-10E1-E44F-A06D-AB49B98AEE4E}" srcOrd="7" destOrd="0" parTransId="{8FF9A502-178F-8940-BB7D-E2FA08AA8F50}" sibTransId="{37C55966-B503-F049-9165-FDC18A3C49B2}"/>
    <dgm:cxn modelId="{75F84D65-2520-534F-A2A5-55187F23CE38}" srcId="{D868A7AB-8F5C-9B4E-8FE2-590FB8EF2F6D}" destId="{CB83D514-2E9B-0A45-B186-C9D7AC1BA941}" srcOrd="3" destOrd="0" parTransId="{1624520E-FBD1-7F4A-B661-55B6AE48687C}" sibTransId="{C04F6B43-FB02-F44A-9D9C-D4C6B5F3EDD3}"/>
    <dgm:cxn modelId="{4F6CB698-CE69-6140-853A-403C5D14EC76}" srcId="{D868A7AB-8F5C-9B4E-8FE2-590FB8EF2F6D}" destId="{581A4DB9-87C1-7346-9329-5F55CF745EF1}" srcOrd="11" destOrd="0" parTransId="{B122FBA3-A823-B645-982B-08F233DCF390}" sibTransId="{5A27ED2C-287E-B443-99E2-89C5897AB822}"/>
    <dgm:cxn modelId="{2AABC14B-43A6-4ED8-8097-05D7FA4D7D44}" type="presOf" srcId="{1418179C-9293-4244-B482-AA1EED21DAC0}" destId="{258BCFAF-A686-DD43-85F5-4E7AC8C18C7C}" srcOrd="0" destOrd="0" presId="urn:microsoft.com/office/officeart/2005/8/layout/bProcess3"/>
    <dgm:cxn modelId="{1B4F291C-11B5-4603-9D06-D10C409FAF41}" type="presOf" srcId="{581A4DB9-87C1-7346-9329-5F55CF745EF1}" destId="{F39F7EB2-EA0E-944C-B5E1-0786F283F9CD}" srcOrd="0" destOrd="0" presId="urn:microsoft.com/office/officeart/2005/8/layout/bProcess3"/>
    <dgm:cxn modelId="{053B0655-4BC9-4C31-85B2-FA73B08BA6C3}" type="presOf" srcId="{688802D3-5E1B-E647-97C1-4A06785D8B10}" destId="{0972FC9F-6AF2-804A-9F56-CDFC5C32E35D}" srcOrd="1" destOrd="0" presId="urn:microsoft.com/office/officeart/2005/8/layout/bProcess3"/>
    <dgm:cxn modelId="{FE8B8407-E215-D44F-8CF6-7EBAEDE1DB1B}" srcId="{D868A7AB-8F5C-9B4E-8FE2-590FB8EF2F6D}" destId="{1418179C-9293-4244-B482-AA1EED21DAC0}" srcOrd="0" destOrd="0" parTransId="{1A9CE21F-A9D5-044E-9ECF-6C9E3DB5ADD5}" sibTransId="{51535127-413C-B14C-84F0-FCF52B50D4D8}"/>
    <dgm:cxn modelId="{F3AB447D-8F9A-4FAF-B8FE-B931A46111FA}" type="presOf" srcId="{940CAD15-73B1-5646-9FF9-A74C01A81E2E}" destId="{66DFAFB2-EC82-C34D-BA48-B0B6EC0C19B6}" srcOrd="0" destOrd="0" presId="urn:microsoft.com/office/officeart/2005/8/layout/bProcess3"/>
    <dgm:cxn modelId="{F9494710-BA00-1745-B044-31A859E8B27F}" srcId="{D868A7AB-8F5C-9B4E-8FE2-590FB8EF2F6D}" destId="{601A318E-2E0D-D748-95AD-83A6A2B90F64}" srcOrd="4" destOrd="0" parTransId="{A9C2921B-1D99-4A4B-B3C5-782434D9B5E0}" sibTransId="{E0636A5D-3780-CF46-A2DE-9B48E2D5E824}"/>
    <dgm:cxn modelId="{D79FC924-13DA-4AEC-B0B6-85400F4AC127}" type="presOf" srcId="{B1A16225-10E1-E44F-A06D-AB49B98AEE4E}" destId="{544514C5-48C0-CC49-9022-88FEB0546F40}" srcOrd="0" destOrd="0" presId="urn:microsoft.com/office/officeart/2005/8/layout/bProcess3"/>
    <dgm:cxn modelId="{6F2C31EF-3309-42DC-9275-019EB076B956}" type="presParOf" srcId="{ABCC9A95-ED04-A44C-AEFD-795D3B2D82DA}" destId="{258BCFAF-A686-DD43-85F5-4E7AC8C18C7C}" srcOrd="0" destOrd="0" presId="urn:microsoft.com/office/officeart/2005/8/layout/bProcess3"/>
    <dgm:cxn modelId="{284BE90C-8089-4D61-876A-2D80C526204F}" type="presParOf" srcId="{ABCC9A95-ED04-A44C-AEFD-795D3B2D82DA}" destId="{EF16E700-E0B0-4B47-AB35-266375053FE7}" srcOrd="1" destOrd="0" presId="urn:microsoft.com/office/officeart/2005/8/layout/bProcess3"/>
    <dgm:cxn modelId="{6BDD72ED-9EBD-4841-9D2B-B64539DA2FDB}" type="presParOf" srcId="{EF16E700-E0B0-4B47-AB35-266375053FE7}" destId="{A5AFD0C6-9812-604B-9CC4-9DAD0F9220F8}" srcOrd="0" destOrd="0" presId="urn:microsoft.com/office/officeart/2005/8/layout/bProcess3"/>
    <dgm:cxn modelId="{9B589B23-E9BE-4772-8631-C5CF7420E8BC}" type="presParOf" srcId="{ABCC9A95-ED04-A44C-AEFD-795D3B2D82DA}" destId="{EF033834-F3D4-2445-96BC-385B1BE6F177}" srcOrd="2" destOrd="0" presId="urn:microsoft.com/office/officeart/2005/8/layout/bProcess3"/>
    <dgm:cxn modelId="{5DA94240-0BF2-431E-ACED-AE83064A916D}" type="presParOf" srcId="{ABCC9A95-ED04-A44C-AEFD-795D3B2D82DA}" destId="{1E28470B-E436-0D48-88E5-301C9A64B259}" srcOrd="3" destOrd="0" presId="urn:microsoft.com/office/officeart/2005/8/layout/bProcess3"/>
    <dgm:cxn modelId="{FB5B875C-9A2F-46F7-8049-F322309AB4AB}" type="presParOf" srcId="{1E28470B-E436-0D48-88E5-301C9A64B259}" destId="{D3365CB7-A946-694D-B8CF-76797A400BAE}" srcOrd="0" destOrd="0" presId="urn:microsoft.com/office/officeart/2005/8/layout/bProcess3"/>
    <dgm:cxn modelId="{1604A152-801D-49CA-9692-3AEF3261C3BD}" type="presParOf" srcId="{ABCC9A95-ED04-A44C-AEFD-795D3B2D82DA}" destId="{F6802FA6-7EC8-2244-9B9D-C5B9395A74EA}" srcOrd="4" destOrd="0" presId="urn:microsoft.com/office/officeart/2005/8/layout/bProcess3"/>
    <dgm:cxn modelId="{8B4C763D-49DC-4B81-AE7F-3440770CD1F8}" type="presParOf" srcId="{ABCC9A95-ED04-A44C-AEFD-795D3B2D82DA}" destId="{785F770B-6746-B646-BD9A-F498A41BBF26}" srcOrd="5" destOrd="0" presId="urn:microsoft.com/office/officeart/2005/8/layout/bProcess3"/>
    <dgm:cxn modelId="{FA3CABC8-7C45-4DE7-8730-D23F19146C88}" type="presParOf" srcId="{785F770B-6746-B646-BD9A-F498A41BBF26}" destId="{63ABAE13-821B-1545-A3B8-A9D8D9C59783}" srcOrd="0" destOrd="0" presId="urn:microsoft.com/office/officeart/2005/8/layout/bProcess3"/>
    <dgm:cxn modelId="{C378749A-D521-4A61-B2D6-62A6AB0E8609}" type="presParOf" srcId="{ABCC9A95-ED04-A44C-AEFD-795D3B2D82DA}" destId="{7A41C4F9-F7FD-1C4E-8A7D-049E7095D26B}" srcOrd="6" destOrd="0" presId="urn:microsoft.com/office/officeart/2005/8/layout/bProcess3"/>
    <dgm:cxn modelId="{202970FF-531C-46D4-A0EF-4908932B007E}" type="presParOf" srcId="{ABCC9A95-ED04-A44C-AEFD-795D3B2D82DA}" destId="{E70BAF3D-998C-E843-BCB2-8A8D91E9BA0A}" srcOrd="7" destOrd="0" presId="urn:microsoft.com/office/officeart/2005/8/layout/bProcess3"/>
    <dgm:cxn modelId="{A04D4B46-A1D3-486E-A064-004A84C36FB8}" type="presParOf" srcId="{E70BAF3D-998C-E843-BCB2-8A8D91E9BA0A}" destId="{07E40B15-2671-6641-B011-BF6E6C9D02C4}" srcOrd="0" destOrd="0" presId="urn:microsoft.com/office/officeart/2005/8/layout/bProcess3"/>
    <dgm:cxn modelId="{097EFF30-0DBE-42BC-9CAB-D91893C5BC95}" type="presParOf" srcId="{ABCC9A95-ED04-A44C-AEFD-795D3B2D82DA}" destId="{845294DB-8CF2-1944-9C6E-73FBBE7372F2}" srcOrd="8" destOrd="0" presId="urn:microsoft.com/office/officeart/2005/8/layout/bProcess3"/>
    <dgm:cxn modelId="{AA8B821C-855F-4D1F-B14B-D1DDC9224B59}" type="presParOf" srcId="{ABCC9A95-ED04-A44C-AEFD-795D3B2D82DA}" destId="{BAB3BBC6-BC2B-2C44-AF21-80A92A7D2965}" srcOrd="9" destOrd="0" presId="urn:microsoft.com/office/officeart/2005/8/layout/bProcess3"/>
    <dgm:cxn modelId="{D449A618-B981-4BE0-8AAE-46C8FE1A7550}" type="presParOf" srcId="{BAB3BBC6-BC2B-2C44-AF21-80A92A7D2965}" destId="{38C15C83-457C-1C4F-ABCB-98294546F679}" srcOrd="0" destOrd="0" presId="urn:microsoft.com/office/officeart/2005/8/layout/bProcess3"/>
    <dgm:cxn modelId="{C0A80CC4-E959-4834-83D0-AD9A6227D857}" type="presParOf" srcId="{ABCC9A95-ED04-A44C-AEFD-795D3B2D82DA}" destId="{66DFAFB2-EC82-C34D-BA48-B0B6EC0C19B6}" srcOrd="10" destOrd="0" presId="urn:microsoft.com/office/officeart/2005/8/layout/bProcess3"/>
    <dgm:cxn modelId="{D078D4A3-0932-4047-82D4-76208F4222B6}" type="presParOf" srcId="{ABCC9A95-ED04-A44C-AEFD-795D3B2D82DA}" destId="{A8678D53-8FAF-2549-82E2-AEA9D043D477}" srcOrd="11" destOrd="0" presId="urn:microsoft.com/office/officeart/2005/8/layout/bProcess3"/>
    <dgm:cxn modelId="{CB33E4F9-F4F6-4A02-A017-E853C0DF2FB8}" type="presParOf" srcId="{A8678D53-8FAF-2549-82E2-AEA9D043D477}" destId="{8D5DD8F8-AC64-3643-A69F-50F6C47520B1}" srcOrd="0" destOrd="0" presId="urn:microsoft.com/office/officeart/2005/8/layout/bProcess3"/>
    <dgm:cxn modelId="{0D7F2F27-6AD8-432C-BF93-CF01804788B9}" type="presParOf" srcId="{ABCC9A95-ED04-A44C-AEFD-795D3B2D82DA}" destId="{E9A8E048-2CDF-6644-9ABD-6AC2730D5529}" srcOrd="12" destOrd="0" presId="urn:microsoft.com/office/officeart/2005/8/layout/bProcess3"/>
    <dgm:cxn modelId="{DF2AC6CC-0312-4EAD-9287-6CBB21F1E385}" type="presParOf" srcId="{ABCC9A95-ED04-A44C-AEFD-795D3B2D82DA}" destId="{BA6572B1-3B30-C443-89CA-A62E34A09778}" srcOrd="13" destOrd="0" presId="urn:microsoft.com/office/officeart/2005/8/layout/bProcess3"/>
    <dgm:cxn modelId="{DE0DCD8F-09BE-4581-88F0-2486B02A56C0}" type="presParOf" srcId="{BA6572B1-3B30-C443-89CA-A62E34A09778}" destId="{DC7E2388-45A1-4E4E-A5CE-F9D91445C10F}" srcOrd="0" destOrd="0" presId="urn:microsoft.com/office/officeart/2005/8/layout/bProcess3"/>
    <dgm:cxn modelId="{CDE5715D-4FA3-4C1A-A1F9-2B97AFCB5EE5}" type="presParOf" srcId="{ABCC9A95-ED04-A44C-AEFD-795D3B2D82DA}" destId="{544514C5-48C0-CC49-9022-88FEB0546F40}" srcOrd="14" destOrd="0" presId="urn:microsoft.com/office/officeart/2005/8/layout/bProcess3"/>
    <dgm:cxn modelId="{B6D84AD1-4FDB-4C3D-89A4-F0C3C10B0CFA}" type="presParOf" srcId="{ABCC9A95-ED04-A44C-AEFD-795D3B2D82DA}" destId="{2EF3AD5D-7249-B74D-85AC-B113F0FA14F1}" srcOrd="15" destOrd="0" presId="urn:microsoft.com/office/officeart/2005/8/layout/bProcess3"/>
    <dgm:cxn modelId="{4D10D069-CF21-49E2-B4F6-6740762804C8}" type="presParOf" srcId="{2EF3AD5D-7249-B74D-85AC-B113F0FA14F1}" destId="{7F895C80-39F3-CD4C-A265-71EE3C315AE0}" srcOrd="0" destOrd="0" presId="urn:microsoft.com/office/officeart/2005/8/layout/bProcess3"/>
    <dgm:cxn modelId="{89AA03DA-FD6A-427A-8F78-74772DF0C7F1}" type="presParOf" srcId="{ABCC9A95-ED04-A44C-AEFD-795D3B2D82DA}" destId="{63A3BDAD-D78A-854F-BEB0-09444BADA378}" srcOrd="16" destOrd="0" presId="urn:microsoft.com/office/officeart/2005/8/layout/bProcess3"/>
    <dgm:cxn modelId="{9F26FCC7-E0E4-4E7D-9CC9-0DA82B19527D}" type="presParOf" srcId="{ABCC9A95-ED04-A44C-AEFD-795D3B2D82DA}" destId="{C9254058-7C06-4D42-A4B7-55F7A073CD38}" srcOrd="17" destOrd="0" presId="urn:microsoft.com/office/officeart/2005/8/layout/bProcess3"/>
    <dgm:cxn modelId="{7CC578A3-D0F1-4E98-AB5C-A8366E24EB15}" type="presParOf" srcId="{C9254058-7C06-4D42-A4B7-55F7A073CD38}" destId="{87BC6DFB-3AA0-BE4D-ADA5-B7E8ADC05D34}" srcOrd="0" destOrd="0" presId="urn:microsoft.com/office/officeart/2005/8/layout/bProcess3"/>
    <dgm:cxn modelId="{E1BFAC97-1800-41B4-943F-387AFA08FD13}" type="presParOf" srcId="{ABCC9A95-ED04-A44C-AEFD-795D3B2D82DA}" destId="{771806E3-BFEA-7E41-AF4A-CCA3A3B2B2D7}" srcOrd="18" destOrd="0" presId="urn:microsoft.com/office/officeart/2005/8/layout/bProcess3"/>
    <dgm:cxn modelId="{966990FE-0426-4205-A61B-C36662B145CD}" type="presParOf" srcId="{ABCC9A95-ED04-A44C-AEFD-795D3B2D82DA}" destId="{6631045A-9549-BE40-8BF0-6B9F8B048835}" srcOrd="19" destOrd="0" presId="urn:microsoft.com/office/officeart/2005/8/layout/bProcess3"/>
    <dgm:cxn modelId="{7B923318-F4A3-42C5-B93D-0EDD9CB65D91}" type="presParOf" srcId="{6631045A-9549-BE40-8BF0-6B9F8B048835}" destId="{0972FC9F-6AF2-804A-9F56-CDFC5C32E35D}" srcOrd="0" destOrd="0" presId="urn:microsoft.com/office/officeart/2005/8/layout/bProcess3"/>
    <dgm:cxn modelId="{EA394F2A-4480-414C-A297-FB7F887E0838}" type="presParOf" srcId="{ABCC9A95-ED04-A44C-AEFD-795D3B2D82DA}" destId="{91304306-27A0-1B4B-BE5C-C6586AEC7D96}" srcOrd="20" destOrd="0" presId="urn:microsoft.com/office/officeart/2005/8/layout/bProcess3"/>
    <dgm:cxn modelId="{4DAF69DD-9E83-472E-909D-B3ABE80516E3}" type="presParOf" srcId="{ABCC9A95-ED04-A44C-AEFD-795D3B2D82DA}" destId="{336757DE-FC00-F143-9C55-3EA9E4B5EA36}" srcOrd="21" destOrd="0" presId="urn:microsoft.com/office/officeart/2005/8/layout/bProcess3"/>
    <dgm:cxn modelId="{2D2BB20F-4327-41AA-9244-7D7152AE1BCD}" type="presParOf" srcId="{336757DE-FC00-F143-9C55-3EA9E4B5EA36}" destId="{9B806B39-CCB8-8D46-99CE-63EB199004A9}" srcOrd="0" destOrd="0" presId="urn:microsoft.com/office/officeart/2005/8/layout/bProcess3"/>
    <dgm:cxn modelId="{C70B976C-2C8D-41C0-95F0-64ADCBFF06DF}" type="presParOf" srcId="{ABCC9A95-ED04-A44C-AEFD-795D3B2D82DA}" destId="{F39F7EB2-EA0E-944C-B5E1-0786F283F9CD}" srcOrd="2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FDA32DB-8344-4F81-88F7-B33711F8EFA2}"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en-GB"/>
        </a:p>
      </dgm:t>
    </dgm:pt>
    <dgm:pt modelId="{6B23D12B-EEA8-435E-A1B4-C90FB8A58A68}">
      <dgm:prSet phldrT="[Text]" custT="1"/>
      <dgm:spPr>
        <a:solidFill>
          <a:schemeClr val="tx2"/>
        </a:solidFill>
      </dgm:spPr>
      <dgm:t>
        <a:bodyPr/>
        <a:lstStyle/>
        <a:p>
          <a:r>
            <a:rPr lang="en-GB" sz="1400" dirty="0">
              <a:solidFill>
                <a:schemeClr val="bg1"/>
              </a:solidFill>
            </a:rPr>
            <a:t>Interagency governance by the SAB</a:t>
          </a:r>
        </a:p>
      </dgm:t>
    </dgm:pt>
    <dgm:pt modelId="{26A31398-976D-46B3-B6CE-1D05CB0F240D}" type="parTrans" cxnId="{53C987B0-B04F-4650-911F-78F54CA12B96}">
      <dgm:prSet/>
      <dgm:spPr/>
      <dgm:t>
        <a:bodyPr/>
        <a:lstStyle/>
        <a:p>
          <a:endParaRPr lang="en-GB"/>
        </a:p>
      </dgm:t>
    </dgm:pt>
    <dgm:pt modelId="{50FA6B35-1F17-4CE6-BC35-AD170118D7D0}" type="sibTrans" cxnId="{53C987B0-B04F-4650-911F-78F54CA12B96}">
      <dgm:prSet/>
      <dgm:spPr/>
      <dgm:t>
        <a:bodyPr/>
        <a:lstStyle/>
        <a:p>
          <a:endParaRPr lang="en-GB"/>
        </a:p>
      </dgm:t>
    </dgm:pt>
    <dgm:pt modelId="{9703DCA1-5E38-4221-90B4-6BC4D52311C8}">
      <dgm:prSet phldrT="[Text]" custT="1"/>
      <dgm:spPr>
        <a:solidFill>
          <a:schemeClr val="accent5"/>
        </a:solidFill>
      </dgm:spPr>
      <dgm:t>
        <a:bodyPr/>
        <a:lstStyle/>
        <a:p>
          <a:r>
            <a:rPr lang="en-GB" sz="1400" dirty="0" smtClean="0"/>
            <a:t>Organisational support for team members</a:t>
          </a:r>
          <a:endParaRPr lang="en-GB" sz="1400" dirty="0"/>
        </a:p>
      </dgm:t>
    </dgm:pt>
    <dgm:pt modelId="{0825D02F-3A04-4020-91D0-2369DE3F50DB}" type="parTrans" cxnId="{AB17219C-D7E8-4F07-8570-F48CA0A6D438}">
      <dgm:prSet/>
      <dgm:spPr/>
      <dgm:t>
        <a:bodyPr/>
        <a:lstStyle/>
        <a:p>
          <a:endParaRPr lang="en-GB"/>
        </a:p>
      </dgm:t>
    </dgm:pt>
    <dgm:pt modelId="{F3F686AF-F3F0-43CC-9328-4E8543C89C4B}" type="sibTrans" cxnId="{AB17219C-D7E8-4F07-8570-F48CA0A6D438}">
      <dgm:prSet/>
      <dgm:spPr/>
      <dgm:t>
        <a:bodyPr/>
        <a:lstStyle/>
        <a:p>
          <a:endParaRPr lang="en-GB"/>
        </a:p>
      </dgm:t>
    </dgm:pt>
    <dgm:pt modelId="{6809BC42-1106-49C0-B7EB-BEFF2044AEB0}">
      <dgm:prSet phldrT="[Text]"/>
      <dgm:spPr>
        <a:solidFill>
          <a:schemeClr val="accent3"/>
        </a:solidFill>
      </dgm:spPr>
      <dgm:t>
        <a:bodyPr/>
        <a:lstStyle/>
        <a:p>
          <a:r>
            <a:rPr lang="en-GB" dirty="0" smtClean="0">
              <a:solidFill>
                <a:schemeClr val="bg1"/>
              </a:solidFill>
            </a:rPr>
            <a:t>Team around the person</a:t>
          </a:r>
          <a:endParaRPr lang="en-GB" dirty="0">
            <a:solidFill>
              <a:schemeClr val="bg1"/>
            </a:solidFill>
          </a:endParaRPr>
        </a:p>
      </dgm:t>
    </dgm:pt>
    <dgm:pt modelId="{3B515446-DEB2-4EBF-B2A9-1877F3D314B3}" type="parTrans" cxnId="{7A5A6658-C7F9-416D-BD2B-07191192F948}">
      <dgm:prSet/>
      <dgm:spPr/>
      <dgm:t>
        <a:bodyPr/>
        <a:lstStyle/>
        <a:p>
          <a:endParaRPr lang="en-GB"/>
        </a:p>
      </dgm:t>
    </dgm:pt>
    <dgm:pt modelId="{EA87890A-C971-4E37-AA1E-5D76272EE0C9}" type="sibTrans" cxnId="{7A5A6658-C7F9-416D-BD2B-07191192F948}">
      <dgm:prSet/>
      <dgm:spPr/>
      <dgm:t>
        <a:bodyPr/>
        <a:lstStyle/>
        <a:p>
          <a:endParaRPr lang="en-GB"/>
        </a:p>
      </dgm:t>
    </dgm:pt>
    <dgm:pt modelId="{BB76A146-8AC7-412D-B95E-438B383B23CF}">
      <dgm:prSet phldrT="[Text]"/>
      <dgm:spPr/>
      <dgm:t>
        <a:bodyPr/>
        <a:lstStyle/>
        <a:p>
          <a:r>
            <a:rPr lang="en-GB" dirty="0"/>
            <a:t>Adult</a:t>
          </a:r>
        </a:p>
      </dgm:t>
    </dgm:pt>
    <dgm:pt modelId="{183D6794-163F-4FE8-9D7F-6841A19E538F}" type="parTrans" cxnId="{0C641FEB-EFC7-4C10-8841-9F500779CBCE}">
      <dgm:prSet/>
      <dgm:spPr/>
      <dgm:t>
        <a:bodyPr/>
        <a:lstStyle/>
        <a:p>
          <a:endParaRPr lang="en-GB"/>
        </a:p>
      </dgm:t>
    </dgm:pt>
    <dgm:pt modelId="{79DCE5AD-7559-47AA-A6ED-D62D3BC1FC16}" type="sibTrans" cxnId="{0C641FEB-EFC7-4C10-8841-9F500779CBCE}">
      <dgm:prSet/>
      <dgm:spPr/>
      <dgm:t>
        <a:bodyPr/>
        <a:lstStyle/>
        <a:p>
          <a:endParaRPr lang="en-GB"/>
        </a:p>
      </dgm:t>
    </dgm:pt>
    <dgm:pt modelId="{057E1631-6C6E-4936-8829-24813EF34C6F}">
      <dgm:prSet/>
      <dgm:spPr/>
      <dgm:t>
        <a:bodyPr/>
        <a:lstStyle/>
        <a:p>
          <a:r>
            <a:rPr lang="en-GB" dirty="0"/>
            <a:t>Legal, policy and financial context </a:t>
          </a:r>
        </a:p>
      </dgm:t>
    </dgm:pt>
    <dgm:pt modelId="{26984D28-8562-4F02-8C52-3E1D041CFB05}" type="parTrans" cxnId="{B3D8D4AE-59CD-4393-9ACF-FDCB4F3104AE}">
      <dgm:prSet/>
      <dgm:spPr/>
      <dgm:t>
        <a:bodyPr/>
        <a:lstStyle/>
        <a:p>
          <a:endParaRPr lang="en-GB"/>
        </a:p>
      </dgm:t>
    </dgm:pt>
    <dgm:pt modelId="{A67D2C69-CB41-44DA-B01A-313DF83310CE}" type="sibTrans" cxnId="{B3D8D4AE-59CD-4393-9ACF-FDCB4F3104AE}">
      <dgm:prSet/>
      <dgm:spPr/>
      <dgm:t>
        <a:bodyPr/>
        <a:lstStyle/>
        <a:p>
          <a:endParaRPr lang="en-GB"/>
        </a:p>
      </dgm:t>
    </dgm:pt>
    <dgm:pt modelId="{2CD136F9-DF78-4725-97EB-E7332ED0FE07}" type="pres">
      <dgm:prSet presAssocID="{8FDA32DB-8344-4F81-88F7-B33711F8EFA2}" presName="Name0" presStyleCnt="0">
        <dgm:presLayoutVars>
          <dgm:chMax val="7"/>
          <dgm:resizeHandles val="exact"/>
        </dgm:presLayoutVars>
      </dgm:prSet>
      <dgm:spPr/>
      <dgm:t>
        <a:bodyPr/>
        <a:lstStyle/>
        <a:p>
          <a:endParaRPr lang="en-GB"/>
        </a:p>
      </dgm:t>
    </dgm:pt>
    <dgm:pt modelId="{CA35B35F-1891-4AB8-9856-211EE5DD8504}" type="pres">
      <dgm:prSet presAssocID="{8FDA32DB-8344-4F81-88F7-B33711F8EFA2}" presName="comp1" presStyleCnt="0"/>
      <dgm:spPr/>
    </dgm:pt>
    <dgm:pt modelId="{DBBCB5CE-A0C6-4E53-911E-5DDB77806965}" type="pres">
      <dgm:prSet presAssocID="{8FDA32DB-8344-4F81-88F7-B33711F8EFA2}" presName="circle1" presStyleLbl="node1" presStyleIdx="0" presStyleCnt="5"/>
      <dgm:spPr/>
      <dgm:t>
        <a:bodyPr/>
        <a:lstStyle/>
        <a:p>
          <a:endParaRPr lang="en-GB"/>
        </a:p>
      </dgm:t>
    </dgm:pt>
    <dgm:pt modelId="{04FB3656-DD0A-4367-AFC2-9FEDDD8939FF}" type="pres">
      <dgm:prSet presAssocID="{8FDA32DB-8344-4F81-88F7-B33711F8EFA2}" presName="c1text" presStyleLbl="node1" presStyleIdx="0" presStyleCnt="5">
        <dgm:presLayoutVars>
          <dgm:bulletEnabled val="1"/>
        </dgm:presLayoutVars>
      </dgm:prSet>
      <dgm:spPr/>
      <dgm:t>
        <a:bodyPr/>
        <a:lstStyle/>
        <a:p>
          <a:endParaRPr lang="en-GB"/>
        </a:p>
      </dgm:t>
    </dgm:pt>
    <dgm:pt modelId="{8BD5B6D5-DE5F-4EE3-98B5-99AFB85B05A6}" type="pres">
      <dgm:prSet presAssocID="{8FDA32DB-8344-4F81-88F7-B33711F8EFA2}" presName="comp2" presStyleCnt="0"/>
      <dgm:spPr/>
    </dgm:pt>
    <dgm:pt modelId="{5EFA0694-AF69-4193-BE39-F536FA40AC3B}" type="pres">
      <dgm:prSet presAssocID="{8FDA32DB-8344-4F81-88F7-B33711F8EFA2}" presName="circle2" presStyleLbl="node1" presStyleIdx="1" presStyleCnt="5"/>
      <dgm:spPr/>
      <dgm:t>
        <a:bodyPr/>
        <a:lstStyle/>
        <a:p>
          <a:endParaRPr lang="en-GB"/>
        </a:p>
      </dgm:t>
    </dgm:pt>
    <dgm:pt modelId="{AC3DB65D-5CD8-474A-8546-93BA540C06C1}" type="pres">
      <dgm:prSet presAssocID="{8FDA32DB-8344-4F81-88F7-B33711F8EFA2}" presName="c2text" presStyleLbl="node1" presStyleIdx="1" presStyleCnt="5">
        <dgm:presLayoutVars>
          <dgm:bulletEnabled val="1"/>
        </dgm:presLayoutVars>
      </dgm:prSet>
      <dgm:spPr/>
      <dgm:t>
        <a:bodyPr/>
        <a:lstStyle/>
        <a:p>
          <a:endParaRPr lang="en-GB"/>
        </a:p>
      </dgm:t>
    </dgm:pt>
    <dgm:pt modelId="{9C985949-B806-4E0E-B1E9-6054B7F4AD8B}" type="pres">
      <dgm:prSet presAssocID="{8FDA32DB-8344-4F81-88F7-B33711F8EFA2}" presName="comp3" presStyleCnt="0"/>
      <dgm:spPr/>
    </dgm:pt>
    <dgm:pt modelId="{01A6DCD9-F4D7-4D91-A1C3-1D7415C19D56}" type="pres">
      <dgm:prSet presAssocID="{8FDA32DB-8344-4F81-88F7-B33711F8EFA2}" presName="circle3" presStyleLbl="node1" presStyleIdx="2" presStyleCnt="5"/>
      <dgm:spPr/>
      <dgm:t>
        <a:bodyPr/>
        <a:lstStyle/>
        <a:p>
          <a:endParaRPr lang="en-GB"/>
        </a:p>
      </dgm:t>
    </dgm:pt>
    <dgm:pt modelId="{610DEEB3-E012-407E-AF25-1EDECBFE4FF2}" type="pres">
      <dgm:prSet presAssocID="{8FDA32DB-8344-4F81-88F7-B33711F8EFA2}" presName="c3text" presStyleLbl="node1" presStyleIdx="2" presStyleCnt="5">
        <dgm:presLayoutVars>
          <dgm:bulletEnabled val="1"/>
        </dgm:presLayoutVars>
      </dgm:prSet>
      <dgm:spPr/>
      <dgm:t>
        <a:bodyPr/>
        <a:lstStyle/>
        <a:p>
          <a:endParaRPr lang="en-GB"/>
        </a:p>
      </dgm:t>
    </dgm:pt>
    <dgm:pt modelId="{85D75602-CAC3-4789-8420-37302C6CE6E6}" type="pres">
      <dgm:prSet presAssocID="{8FDA32DB-8344-4F81-88F7-B33711F8EFA2}" presName="comp4" presStyleCnt="0"/>
      <dgm:spPr/>
    </dgm:pt>
    <dgm:pt modelId="{C54A1EF9-4046-41B6-AE67-EBC861C4F412}" type="pres">
      <dgm:prSet presAssocID="{8FDA32DB-8344-4F81-88F7-B33711F8EFA2}" presName="circle4" presStyleLbl="node1" presStyleIdx="3" presStyleCnt="5"/>
      <dgm:spPr/>
      <dgm:t>
        <a:bodyPr/>
        <a:lstStyle/>
        <a:p>
          <a:endParaRPr lang="en-GB"/>
        </a:p>
      </dgm:t>
    </dgm:pt>
    <dgm:pt modelId="{AC0C0651-917C-42D0-B4D2-4E18B20E20CB}" type="pres">
      <dgm:prSet presAssocID="{8FDA32DB-8344-4F81-88F7-B33711F8EFA2}" presName="c4text" presStyleLbl="node1" presStyleIdx="3" presStyleCnt="5">
        <dgm:presLayoutVars>
          <dgm:bulletEnabled val="1"/>
        </dgm:presLayoutVars>
      </dgm:prSet>
      <dgm:spPr/>
      <dgm:t>
        <a:bodyPr/>
        <a:lstStyle/>
        <a:p>
          <a:endParaRPr lang="en-GB"/>
        </a:p>
      </dgm:t>
    </dgm:pt>
    <dgm:pt modelId="{0CAEA85F-2A25-4806-BB9B-E0134D2B9294}" type="pres">
      <dgm:prSet presAssocID="{8FDA32DB-8344-4F81-88F7-B33711F8EFA2}" presName="comp5" presStyleCnt="0"/>
      <dgm:spPr/>
    </dgm:pt>
    <dgm:pt modelId="{682A69D8-D4B7-4231-A791-BBA5FECFD48B}" type="pres">
      <dgm:prSet presAssocID="{8FDA32DB-8344-4F81-88F7-B33711F8EFA2}" presName="circle5" presStyleLbl="node1" presStyleIdx="4" presStyleCnt="5"/>
      <dgm:spPr/>
      <dgm:t>
        <a:bodyPr/>
        <a:lstStyle/>
        <a:p>
          <a:endParaRPr lang="en-GB"/>
        </a:p>
      </dgm:t>
    </dgm:pt>
    <dgm:pt modelId="{27696410-379C-41DC-9ACC-3E0BE5461EA9}" type="pres">
      <dgm:prSet presAssocID="{8FDA32DB-8344-4F81-88F7-B33711F8EFA2}" presName="c5text" presStyleLbl="node1" presStyleIdx="4" presStyleCnt="5">
        <dgm:presLayoutVars>
          <dgm:bulletEnabled val="1"/>
        </dgm:presLayoutVars>
      </dgm:prSet>
      <dgm:spPr/>
      <dgm:t>
        <a:bodyPr/>
        <a:lstStyle/>
        <a:p>
          <a:endParaRPr lang="en-GB"/>
        </a:p>
      </dgm:t>
    </dgm:pt>
  </dgm:ptLst>
  <dgm:cxnLst>
    <dgm:cxn modelId="{53C987B0-B04F-4650-911F-78F54CA12B96}" srcId="{8FDA32DB-8344-4F81-88F7-B33711F8EFA2}" destId="{6B23D12B-EEA8-435E-A1B4-C90FB8A58A68}" srcOrd="1" destOrd="0" parTransId="{26A31398-976D-46B3-B6CE-1D05CB0F240D}" sibTransId="{50FA6B35-1F17-4CE6-BC35-AD170118D7D0}"/>
    <dgm:cxn modelId="{E58B605F-8894-4486-B8CB-758A35242B3F}" type="presOf" srcId="{6809BC42-1106-49C0-B7EB-BEFF2044AEB0}" destId="{C54A1EF9-4046-41B6-AE67-EBC861C4F412}" srcOrd="0" destOrd="0" presId="urn:microsoft.com/office/officeart/2005/8/layout/venn2"/>
    <dgm:cxn modelId="{0C641FEB-EFC7-4C10-8841-9F500779CBCE}" srcId="{8FDA32DB-8344-4F81-88F7-B33711F8EFA2}" destId="{BB76A146-8AC7-412D-B95E-438B383B23CF}" srcOrd="4" destOrd="0" parTransId="{183D6794-163F-4FE8-9D7F-6841A19E538F}" sibTransId="{79DCE5AD-7559-47AA-A6ED-D62D3BC1FC16}"/>
    <dgm:cxn modelId="{BE79E3F8-1FD4-4F68-ACAD-119FDBAF4860}" type="presOf" srcId="{9703DCA1-5E38-4221-90B4-6BC4D52311C8}" destId="{01A6DCD9-F4D7-4D91-A1C3-1D7415C19D56}" srcOrd="0" destOrd="0" presId="urn:microsoft.com/office/officeart/2005/8/layout/venn2"/>
    <dgm:cxn modelId="{78758C31-2941-41C8-994E-8FB5534F2F1A}" type="presOf" srcId="{6809BC42-1106-49C0-B7EB-BEFF2044AEB0}" destId="{AC0C0651-917C-42D0-B4D2-4E18B20E20CB}" srcOrd="1" destOrd="0" presId="urn:microsoft.com/office/officeart/2005/8/layout/venn2"/>
    <dgm:cxn modelId="{8432D9B5-C46D-449F-A5FE-DEE9951370C9}" type="presOf" srcId="{BB76A146-8AC7-412D-B95E-438B383B23CF}" destId="{682A69D8-D4B7-4231-A791-BBA5FECFD48B}" srcOrd="0" destOrd="0" presId="urn:microsoft.com/office/officeart/2005/8/layout/venn2"/>
    <dgm:cxn modelId="{AB490037-492E-43B0-A9B4-205895841D57}" type="presOf" srcId="{9703DCA1-5E38-4221-90B4-6BC4D52311C8}" destId="{610DEEB3-E012-407E-AF25-1EDECBFE4FF2}" srcOrd="1" destOrd="0" presId="urn:microsoft.com/office/officeart/2005/8/layout/venn2"/>
    <dgm:cxn modelId="{7BFBE43E-C00E-48C8-B1E6-371C3EA0533D}" type="presOf" srcId="{057E1631-6C6E-4936-8829-24813EF34C6F}" destId="{04FB3656-DD0A-4367-AFC2-9FEDDD8939FF}" srcOrd="1" destOrd="0" presId="urn:microsoft.com/office/officeart/2005/8/layout/venn2"/>
    <dgm:cxn modelId="{AB17219C-D7E8-4F07-8570-F48CA0A6D438}" srcId="{8FDA32DB-8344-4F81-88F7-B33711F8EFA2}" destId="{9703DCA1-5E38-4221-90B4-6BC4D52311C8}" srcOrd="2" destOrd="0" parTransId="{0825D02F-3A04-4020-91D0-2369DE3F50DB}" sibTransId="{F3F686AF-F3F0-43CC-9328-4E8543C89C4B}"/>
    <dgm:cxn modelId="{0EDB6A44-36C9-4E72-9BF5-37A7ADDF9148}" type="presOf" srcId="{8FDA32DB-8344-4F81-88F7-B33711F8EFA2}" destId="{2CD136F9-DF78-4725-97EB-E7332ED0FE07}" srcOrd="0" destOrd="0" presId="urn:microsoft.com/office/officeart/2005/8/layout/venn2"/>
    <dgm:cxn modelId="{A960BEFC-5BFB-47CF-9ECE-1C757C09528D}" type="presOf" srcId="{BB76A146-8AC7-412D-B95E-438B383B23CF}" destId="{27696410-379C-41DC-9ACC-3E0BE5461EA9}" srcOrd="1" destOrd="0" presId="urn:microsoft.com/office/officeart/2005/8/layout/venn2"/>
    <dgm:cxn modelId="{CA3B84CD-E823-42A6-A8DF-C7C4222BC709}" type="presOf" srcId="{6B23D12B-EEA8-435E-A1B4-C90FB8A58A68}" destId="{AC3DB65D-5CD8-474A-8546-93BA540C06C1}" srcOrd="1" destOrd="0" presId="urn:microsoft.com/office/officeart/2005/8/layout/venn2"/>
    <dgm:cxn modelId="{19F3F2D9-AC6A-4668-BBFC-E12489EF3FD7}" type="presOf" srcId="{057E1631-6C6E-4936-8829-24813EF34C6F}" destId="{DBBCB5CE-A0C6-4E53-911E-5DDB77806965}" srcOrd="0" destOrd="0" presId="urn:microsoft.com/office/officeart/2005/8/layout/venn2"/>
    <dgm:cxn modelId="{7464F979-3FB3-4B28-94C6-0A56A9894B38}" type="presOf" srcId="{6B23D12B-EEA8-435E-A1B4-C90FB8A58A68}" destId="{5EFA0694-AF69-4193-BE39-F536FA40AC3B}" srcOrd="0" destOrd="0" presId="urn:microsoft.com/office/officeart/2005/8/layout/venn2"/>
    <dgm:cxn modelId="{B3D8D4AE-59CD-4393-9ACF-FDCB4F3104AE}" srcId="{8FDA32DB-8344-4F81-88F7-B33711F8EFA2}" destId="{057E1631-6C6E-4936-8829-24813EF34C6F}" srcOrd="0" destOrd="0" parTransId="{26984D28-8562-4F02-8C52-3E1D041CFB05}" sibTransId="{A67D2C69-CB41-44DA-B01A-313DF83310CE}"/>
    <dgm:cxn modelId="{7A5A6658-C7F9-416D-BD2B-07191192F948}" srcId="{8FDA32DB-8344-4F81-88F7-B33711F8EFA2}" destId="{6809BC42-1106-49C0-B7EB-BEFF2044AEB0}" srcOrd="3" destOrd="0" parTransId="{3B515446-DEB2-4EBF-B2A9-1877F3D314B3}" sibTransId="{EA87890A-C971-4E37-AA1E-5D76272EE0C9}"/>
    <dgm:cxn modelId="{2CEDF37A-3AD6-4AA7-9047-745020F8D59F}" type="presParOf" srcId="{2CD136F9-DF78-4725-97EB-E7332ED0FE07}" destId="{CA35B35F-1891-4AB8-9856-211EE5DD8504}" srcOrd="0" destOrd="0" presId="urn:microsoft.com/office/officeart/2005/8/layout/venn2"/>
    <dgm:cxn modelId="{32C59007-F3D4-40E7-9BA5-77468765B503}" type="presParOf" srcId="{CA35B35F-1891-4AB8-9856-211EE5DD8504}" destId="{DBBCB5CE-A0C6-4E53-911E-5DDB77806965}" srcOrd="0" destOrd="0" presId="urn:microsoft.com/office/officeart/2005/8/layout/venn2"/>
    <dgm:cxn modelId="{C519D7A0-7AFD-4901-96E7-FC7C305F9537}" type="presParOf" srcId="{CA35B35F-1891-4AB8-9856-211EE5DD8504}" destId="{04FB3656-DD0A-4367-AFC2-9FEDDD8939FF}" srcOrd="1" destOrd="0" presId="urn:microsoft.com/office/officeart/2005/8/layout/venn2"/>
    <dgm:cxn modelId="{5EA63C7C-BA42-420E-9196-38B07B9DD9A7}" type="presParOf" srcId="{2CD136F9-DF78-4725-97EB-E7332ED0FE07}" destId="{8BD5B6D5-DE5F-4EE3-98B5-99AFB85B05A6}" srcOrd="1" destOrd="0" presId="urn:microsoft.com/office/officeart/2005/8/layout/venn2"/>
    <dgm:cxn modelId="{EB49A448-8B8F-4B47-95D1-8FA4F628EF4E}" type="presParOf" srcId="{8BD5B6D5-DE5F-4EE3-98B5-99AFB85B05A6}" destId="{5EFA0694-AF69-4193-BE39-F536FA40AC3B}" srcOrd="0" destOrd="0" presId="urn:microsoft.com/office/officeart/2005/8/layout/venn2"/>
    <dgm:cxn modelId="{4523DED0-1946-4B74-A8B3-2829ACB106F7}" type="presParOf" srcId="{8BD5B6D5-DE5F-4EE3-98B5-99AFB85B05A6}" destId="{AC3DB65D-5CD8-474A-8546-93BA540C06C1}" srcOrd="1" destOrd="0" presId="urn:microsoft.com/office/officeart/2005/8/layout/venn2"/>
    <dgm:cxn modelId="{1F8D4548-4927-460A-A637-4857FC66F563}" type="presParOf" srcId="{2CD136F9-DF78-4725-97EB-E7332ED0FE07}" destId="{9C985949-B806-4E0E-B1E9-6054B7F4AD8B}" srcOrd="2" destOrd="0" presId="urn:microsoft.com/office/officeart/2005/8/layout/venn2"/>
    <dgm:cxn modelId="{47CB5C10-A001-41F0-984A-933EA75B96B2}" type="presParOf" srcId="{9C985949-B806-4E0E-B1E9-6054B7F4AD8B}" destId="{01A6DCD9-F4D7-4D91-A1C3-1D7415C19D56}" srcOrd="0" destOrd="0" presId="urn:microsoft.com/office/officeart/2005/8/layout/venn2"/>
    <dgm:cxn modelId="{3C74A4C1-1849-44F3-938F-4084178558AD}" type="presParOf" srcId="{9C985949-B806-4E0E-B1E9-6054B7F4AD8B}" destId="{610DEEB3-E012-407E-AF25-1EDECBFE4FF2}" srcOrd="1" destOrd="0" presId="urn:microsoft.com/office/officeart/2005/8/layout/venn2"/>
    <dgm:cxn modelId="{CB09079A-E1FB-479F-BABD-F538B74C809A}" type="presParOf" srcId="{2CD136F9-DF78-4725-97EB-E7332ED0FE07}" destId="{85D75602-CAC3-4789-8420-37302C6CE6E6}" srcOrd="3" destOrd="0" presId="urn:microsoft.com/office/officeart/2005/8/layout/venn2"/>
    <dgm:cxn modelId="{CC4F635B-EEB7-4042-A533-59738770A93D}" type="presParOf" srcId="{85D75602-CAC3-4789-8420-37302C6CE6E6}" destId="{C54A1EF9-4046-41B6-AE67-EBC861C4F412}" srcOrd="0" destOrd="0" presId="urn:microsoft.com/office/officeart/2005/8/layout/venn2"/>
    <dgm:cxn modelId="{AB86A6FE-A2FD-4361-87D6-7E78B85598DF}" type="presParOf" srcId="{85D75602-CAC3-4789-8420-37302C6CE6E6}" destId="{AC0C0651-917C-42D0-B4D2-4E18B20E20CB}" srcOrd="1" destOrd="0" presId="urn:microsoft.com/office/officeart/2005/8/layout/venn2"/>
    <dgm:cxn modelId="{2AB148EF-9DCD-4F81-94D1-E4E32B684A60}" type="presParOf" srcId="{2CD136F9-DF78-4725-97EB-E7332ED0FE07}" destId="{0CAEA85F-2A25-4806-BB9B-E0134D2B9294}" srcOrd="4" destOrd="0" presId="urn:microsoft.com/office/officeart/2005/8/layout/venn2"/>
    <dgm:cxn modelId="{FBEFD3C5-B3DC-4536-B805-B90908D7B58A}" type="presParOf" srcId="{0CAEA85F-2A25-4806-BB9B-E0134D2B9294}" destId="{682A69D8-D4B7-4231-A791-BBA5FECFD48B}" srcOrd="0" destOrd="0" presId="urn:microsoft.com/office/officeart/2005/8/layout/venn2"/>
    <dgm:cxn modelId="{EB835DCA-4703-45EE-8F21-F1A82F32A22A}" type="presParOf" srcId="{0CAEA85F-2A25-4806-BB9B-E0134D2B9294}" destId="{27696410-379C-41DC-9ACC-3E0BE5461EA9}"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C58C377-D5C4-4D5F-A10A-2DEFC99DB539}"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GB"/>
        </a:p>
      </dgm:t>
    </dgm:pt>
    <dgm:pt modelId="{82DB7843-B06C-4F06-AF8D-E9E2E7F54A5E}">
      <dgm:prSet phldrT="[Text]"/>
      <dgm:spPr/>
      <dgm:t>
        <a:bodyPr/>
        <a:lstStyle/>
        <a:p>
          <a:r>
            <a:rPr lang="en-GB"/>
            <a:t>Reviewing the recommendations</a:t>
          </a:r>
        </a:p>
      </dgm:t>
    </dgm:pt>
    <dgm:pt modelId="{6AAFED52-ADF4-4668-9A76-D52504B4D497}" type="parTrans" cxnId="{B1D70BB7-3564-4F08-9DF1-D7B12F23EDCD}">
      <dgm:prSet/>
      <dgm:spPr/>
      <dgm:t>
        <a:bodyPr/>
        <a:lstStyle/>
        <a:p>
          <a:endParaRPr lang="en-GB"/>
        </a:p>
      </dgm:t>
    </dgm:pt>
    <dgm:pt modelId="{FCC46612-8138-4721-AEB2-1F72B113708B}" type="sibTrans" cxnId="{B1D70BB7-3564-4F08-9DF1-D7B12F23EDCD}">
      <dgm:prSet/>
      <dgm:spPr/>
      <dgm:t>
        <a:bodyPr/>
        <a:lstStyle/>
        <a:p>
          <a:endParaRPr lang="en-GB"/>
        </a:p>
      </dgm:t>
    </dgm:pt>
    <dgm:pt modelId="{C7269419-3AC1-4063-AAF1-B71B79FBE0D8}">
      <dgm:prSet phldrT="[Text]" custT="1"/>
      <dgm:spPr/>
      <dgm:t>
        <a:bodyPr/>
        <a:lstStyle/>
        <a:p>
          <a:r>
            <a:rPr lang="en-GB" sz="1000" dirty="0"/>
            <a:t>A</a:t>
          </a:r>
          <a:r>
            <a:rPr lang="en-GB" sz="1600" dirty="0"/>
            <a:t>re recommendations SMART and endorsed by those involved?</a:t>
          </a:r>
        </a:p>
      </dgm:t>
    </dgm:pt>
    <dgm:pt modelId="{50962CCC-FBC1-486F-945E-F21353354826}" type="parTrans" cxnId="{1EC3A410-D291-4EFB-90D5-BE1031A59C1A}">
      <dgm:prSet/>
      <dgm:spPr/>
      <dgm:t>
        <a:bodyPr/>
        <a:lstStyle/>
        <a:p>
          <a:endParaRPr lang="en-GB"/>
        </a:p>
      </dgm:t>
    </dgm:pt>
    <dgm:pt modelId="{7A9B278C-4A93-4A19-A0C8-08A1D1399DDE}" type="sibTrans" cxnId="{1EC3A410-D291-4EFB-90D5-BE1031A59C1A}">
      <dgm:prSet/>
      <dgm:spPr/>
      <dgm:t>
        <a:bodyPr/>
        <a:lstStyle/>
        <a:p>
          <a:endParaRPr lang="en-GB"/>
        </a:p>
      </dgm:t>
    </dgm:pt>
    <dgm:pt modelId="{EA17621D-ADF6-4168-99D3-82C610130FE5}">
      <dgm:prSet phldrT="[Text]" custT="1"/>
      <dgm:spPr/>
      <dgm:t>
        <a:bodyPr/>
        <a:lstStyle/>
        <a:p>
          <a:r>
            <a:rPr lang="en-GB" sz="1000" dirty="0"/>
            <a:t>I</a:t>
          </a:r>
          <a:r>
            <a:rPr lang="en-GB" sz="1600" dirty="0"/>
            <a:t>s the vision for future policy and practice clearly stated?</a:t>
          </a:r>
        </a:p>
      </dgm:t>
    </dgm:pt>
    <dgm:pt modelId="{05E35E1D-D4EC-47E3-A074-9448588455BB}" type="parTrans" cxnId="{511B5B9F-F1AB-4660-B4ED-4407338271E9}">
      <dgm:prSet/>
      <dgm:spPr/>
      <dgm:t>
        <a:bodyPr/>
        <a:lstStyle/>
        <a:p>
          <a:endParaRPr lang="en-GB"/>
        </a:p>
      </dgm:t>
    </dgm:pt>
    <dgm:pt modelId="{000A3BD5-CC62-4677-9C16-D0098440BB4D}" type="sibTrans" cxnId="{511B5B9F-F1AB-4660-B4ED-4407338271E9}">
      <dgm:prSet/>
      <dgm:spPr/>
      <dgm:t>
        <a:bodyPr/>
        <a:lstStyle/>
        <a:p>
          <a:endParaRPr lang="en-GB"/>
        </a:p>
      </dgm:t>
    </dgm:pt>
    <dgm:pt modelId="{CE4235BD-F627-49FF-B683-78F68AE2F8E3}">
      <dgm:prSet phldrT="[Text]"/>
      <dgm:spPr/>
      <dgm:t>
        <a:bodyPr/>
        <a:lstStyle/>
        <a:p>
          <a:r>
            <a:rPr lang="en-GB"/>
            <a:t>Reviewing the review process</a:t>
          </a:r>
        </a:p>
      </dgm:t>
    </dgm:pt>
    <dgm:pt modelId="{008586C3-FA58-40EA-B50D-968E0A4C21B4}" type="parTrans" cxnId="{010CAF03-570D-475A-AD55-C45745B55394}">
      <dgm:prSet/>
      <dgm:spPr/>
      <dgm:t>
        <a:bodyPr/>
        <a:lstStyle/>
        <a:p>
          <a:endParaRPr lang="en-GB"/>
        </a:p>
      </dgm:t>
    </dgm:pt>
    <dgm:pt modelId="{12AD4BDD-D3C4-4138-AF08-D1FA30036E01}" type="sibTrans" cxnId="{010CAF03-570D-475A-AD55-C45745B55394}">
      <dgm:prSet/>
      <dgm:spPr/>
      <dgm:t>
        <a:bodyPr/>
        <a:lstStyle/>
        <a:p>
          <a:endParaRPr lang="en-GB"/>
        </a:p>
      </dgm:t>
    </dgm:pt>
    <dgm:pt modelId="{31F17C95-748B-4FD1-9508-A5F3F2A4A618}">
      <dgm:prSet phldrT="[Text]" custT="1"/>
      <dgm:spPr/>
      <dgm:t>
        <a:bodyPr/>
        <a:lstStyle/>
        <a:p>
          <a:r>
            <a:rPr lang="en-GB" sz="1800" dirty="0"/>
            <a:t>What has been the emotional impact on the staff involved?</a:t>
          </a:r>
        </a:p>
      </dgm:t>
    </dgm:pt>
    <dgm:pt modelId="{31881C0E-6F20-4171-B613-419498829BF0}" type="parTrans" cxnId="{8CB125FE-DD92-4456-9943-1EF20710D978}">
      <dgm:prSet/>
      <dgm:spPr/>
      <dgm:t>
        <a:bodyPr/>
        <a:lstStyle/>
        <a:p>
          <a:endParaRPr lang="en-GB"/>
        </a:p>
      </dgm:t>
    </dgm:pt>
    <dgm:pt modelId="{471B7EA6-5AB5-485B-9C3B-0A9598A28218}" type="sibTrans" cxnId="{8CB125FE-DD92-4456-9943-1EF20710D978}">
      <dgm:prSet/>
      <dgm:spPr/>
      <dgm:t>
        <a:bodyPr/>
        <a:lstStyle/>
        <a:p>
          <a:endParaRPr lang="en-GB"/>
        </a:p>
      </dgm:t>
    </dgm:pt>
    <dgm:pt modelId="{1EB2F69A-C7B4-4CFA-9CE9-1298A38C7075}">
      <dgm:prSet phldrT="[Text]" custT="1"/>
      <dgm:spPr/>
      <dgm:t>
        <a:bodyPr/>
        <a:lstStyle/>
        <a:p>
          <a:r>
            <a:rPr lang="en-GB" sz="1600" dirty="0"/>
            <a:t>What has been the impact on relationships between agencies?</a:t>
          </a:r>
          <a:r>
            <a:rPr lang="en-GB" sz="1000" dirty="0"/>
            <a:t> </a:t>
          </a:r>
        </a:p>
      </dgm:t>
    </dgm:pt>
    <dgm:pt modelId="{923D219B-48C3-40CB-8E12-17A4018E2479}" type="parTrans" cxnId="{9C203800-D195-423E-8D94-EA7FC5CA80C4}">
      <dgm:prSet/>
      <dgm:spPr/>
      <dgm:t>
        <a:bodyPr/>
        <a:lstStyle/>
        <a:p>
          <a:endParaRPr lang="en-GB"/>
        </a:p>
      </dgm:t>
    </dgm:pt>
    <dgm:pt modelId="{7E9E5AE9-F484-44AF-B659-A8665EE1ED5C}" type="sibTrans" cxnId="{9C203800-D195-423E-8D94-EA7FC5CA80C4}">
      <dgm:prSet/>
      <dgm:spPr/>
      <dgm:t>
        <a:bodyPr/>
        <a:lstStyle/>
        <a:p>
          <a:endParaRPr lang="en-GB"/>
        </a:p>
      </dgm:t>
    </dgm:pt>
    <dgm:pt modelId="{B71FA317-DCBF-4D2F-8888-4809D7F1223E}">
      <dgm:prSet phldrT="[Text]" custT="1"/>
      <dgm:spPr/>
      <dgm:t>
        <a:bodyPr/>
        <a:lstStyle/>
        <a:p>
          <a:r>
            <a:rPr lang="en-GB" sz="1600" dirty="0"/>
            <a:t>What Board action is necessary to enable change?</a:t>
          </a:r>
        </a:p>
      </dgm:t>
    </dgm:pt>
    <dgm:pt modelId="{489EE085-26F9-4BA9-B29A-9D1EEE0D9BF2}" type="parTrans" cxnId="{891F7551-B12A-495C-9E0F-BEB4FE0E1460}">
      <dgm:prSet/>
      <dgm:spPr/>
      <dgm:t>
        <a:bodyPr/>
        <a:lstStyle/>
        <a:p>
          <a:endParaRPr lang="en-GB"/>
        </a:p>
      </dgm:t>
    </dgm:pt>
    <dgm:pt modelId="{185DCC37-5CC2-4366-85D5-EC04F2DB7D73}" type="sibTrans" cxnId="{891F7551-B12A-495C-9E0F-BEB4FE0E1460}">
      <dgm:prSet/>
      <dgm:spPr/>
      <dgm:t>
        <a:bodyPr/>
        <a:lstStyle/>
        <a:p>
          <a:endParaRPr lang="en-GB"/>
        </a:p>
      </dgm:t>
    </dgm:pt>
    <dgm:pt modelId="{959E3FC0-E63A-47B6-87BA-84C7B869D3CF}">
      <dgm:prSet phldrT="[Text]" custT="1"/>
      <dgm:spPr/>
      <dgm:t>
        <a:bodyPr/>
        <a:lstStyle/>
        <a:p>
          <a:r>
            <a:rPr lang="en-GB" sz="1600" dirty="0"/>
            <a:t>Is the action plan clear on what is required, when and from whom?</a:t>
          </a:r>
        </a:p>
      </dgm:t>
    </dgm:pt>
    <dgm:pt modelId="{69FF8ACB-4500-4633-ADCC-F539B34155DD}" type="parTrans" cxnId="{A074249D-9BE0-42CA-A828-8517EA8E6EB4}">
      <dgm:prSet/>
      <dgm:spPr/>
      <dgm:t>
        <a:bodyPr/>
        <a:lstStyle/>
        <a:p>
          <a:endParaRPr lang="en-GB"/>
        </a:p>
      </dgm:t>
    </dgm:pt>
    <dgm:pt modelId="{606BB738-1BC9-47CF-BDA6-E01ADEE6C20F}" type="sibTrans" cxnId="{A074249D-9BE0-42CA-A828-8517EA8E6EB4}">
      <dgm:prSet/>
      <dgm:spPr/>
      <dgm:t>
        <a:bodyPr/>
        <a:lstStyle/>
        <a:p>
          <a:endParaRPr lang="en-GB"/>
        </a:p>
      </dgm:t>
    </dgm:pt>
    <dgm:pt modelId="{A6DF7007-E9FF-4FFB-9BAF-1831B41B42EC}" type="pres">
      <dgm:prSet presAssocID="{DC58C377-D5C4-4D5F-A10A-2DEFC99DB539}" presName="diagram" presStyleCnt="0">
        <dgm:presLayoutVars>
          <dgm:chPref val="1"/>
          <dgm:dir/>
          <dgm:animOne val="branch"/>
          <dgm:animLvl val="lvl"/>
          <dgm:resizeHandles/>
        </dgm:presLayoutVars>
      </dgm:prSet>
      <dgm:spPr/>
      <dgm:t>
        <a:bodyPr/>
        <a:lstStyle/>
        <a:p>
          <a:endParaRPr lang="en-GB"/>
        </a:p>
      </dgm:t>
    </dgm:pt>
    <dgm:pt modelId="{364AD543-7C4A-4C4A-A8CC-7CAAD5956700}" type="pres">
      <dgm:prSet presAssocID="{CE4235BD-F627-49FF-B683-78F68AE2F8E3}" presName="root" presStyleCnt="0"/>
      <dgm:spPr/>
    </dgm:pt>
    <dgm:pt modelId="{DE46EC55-9C4D-41EE-8292-7ED3F97D4E51}" type="pres">
      <dgm:prSet presAssocID="{CE4235BD-F627-49FF-B683-78F68AE2F8E3}" presName="rootComposite" presStyleCnt="0"/>
      <dgm:spPr/>
    </dgm:pt>
    <dgm:pt modelId="{4785364A-FBFC-45A0-A196-F85D894238D0}" type="pres">
      <dgm:prSet presAssocID="{CE4235BD-F627-49FF-B683-78F68AE2F8E3}" presName="rootText" presStyleLbl="node1" presStyleIdx="0" presStyleCnt="2"/>
      <dgm:spPr/>
      <dgm:t>
        <a:bodyPr/>
        <a:lstStyle/>
        <a:p>
          <a:endParaRPr lang="en-GB"/>
        </a:p>
      </dgm:t>
    </dgm:pt>
    <dgm:pt modelId="{1657F518-7E96-4B08-82F8-1D35FC577283}" type="pres">
      <dgm:prSet presAssocID="{CE4235BD-F627-49FF-B683-78F68AE2F8E3}" presName="rootConnector" presStyleLbl="node1" presStyleIdx="0" presStyleCnt="2"/>
      <dgm:spPr/>
      <dgm:t>
        <a:bodyPr/>
        <a:lstStyle/>
        <a:p>
          <a:endParaRPr lang="en-GB"/>
        </a:p>
      </dgm:t>
    </dgm:pt>
    <dgm:pt modelId="{C56FB6C2-C854-4643-8C71-4C291CAD9B50}" type="pres">
      <dgm:prSet presAssocID="{CE4235BD-F627-49FF-B683-78F68AE2F8E3}" presName="childShape" presStyleCnt="0"/>
      <dgm:spPr/>
    </dgm:pt>
    <dgm:pt modelId="{29E516D4-96C8-4E4A-9DBC-F412182999E2}" type="pres">
      <dgm:prSet presAssocID="{31881C0E-6F20-4171-B613-419498829BF0}" presName="Name13" presStyleLbl="parChTrans1D2" presStyleIdx="0" presStyleCnt="6"/>
      <dgm:spPr/>
      <dgm:t>
        <a:bodyPr/>
        <a:lstStyle/>
        <a:p>
          <a:endParaRPr lang="en-GB"/>
        </a:p>
      </dgm:t>
    </dgm:pt>
    <dgm:pt modelId="{AC969A0E-6D3B-415E-AD51-3CDE7E0578A0}" type="pres">
      <dgm:prSet presAssocID="{31F17C95-748B-4FD1-9508-A5F3F2A4A618}" presName="childText" presStyleLbl="bgAcc1" presStyleIdx="0" presStyleCnt="6">
        <dgm:presLayoutVars>
          <dgm:bulletEnabled val="1"/>
        </dgm:presLayoutVars>
      </dgm:prSet>
      <dgm:spPr/>
      <dgm:t>
        <a:bodyPr/>
        <a:lstStyle/>
        <a:p>
          <a:endParaRPr lang="en-GB"/>
        </a:p>
      </dgm:t>
    </dgm:pt>
    <dgm:pt modelId="{D4044FEA-6E2B-4495-9D2C-B8CCB35F5CCD}" type="pres">
      <dgm:prSet presAssocID="{923D219B-48C3-40CB-8E12-17A4018E2479}" presName="Name13" presStyleLbl="parChTrans1D2" presStyleIdx="1" presStyleCnt="6"/>
      <dgm:spPr/>
      <dgm:t>
        <a:bodyPr/>
        <a:lstStyle/>
        <a:p>
          <a:endParaRPr lang="en-GB"/>
        </a:p>
      </dgm:t>
    </dgm:pt>
    <dgm:pt modelId="{ED1905F3-2B08-4AB8-B097-B6FCA9D2DDB3}" type="pres">
      <dgm:prSet presAssocID="{1EB2F69A-C7B4-4CFA-9CE9-1298A38C7075}" presName="childText" presStyleLbl="bgAcc1" presStyleIdx="1" presStyleCnt="6">
        <dgm:presLayoutVars>
          <dgm:bulletEnabled val="1"/>
        </dgm:presLayoutVars>
      </dgm:prSet>
      <dgm:spPr/>
      <dgm:t>
        <a:bodyPr/>
        <a:lstStyle/>
        <a:p>
          <a:endParaRPr lang="en-GB"/>
        </a:p>
      </dgm:t>
    </dgm:pt>
    <dgm:pt modelId="{1943DFC3-BB60-432C-844C-3E195A4749B6}" type="pres">
      <dgm:prSet presAssocID="{489EE085-26F9-4BA9-B29A-9D1EEE0D9BF2}" presName="Name13" presStyleLbl="parChTrans1D2" presStyleIdx="2" presStyleCnt="6"/>
      <dgm:spPr/>
      <dgm:t>
        <a:bodyPr/>
        <a:lstStyle/>
        <a:p>
          <a:endParaRPr lang="en-GB"/>
        </a:p>
      </dgm:t>
    </dgm:pt>
    <dgm:pt modelId="{0026DF6C-9B02-49B8-B73D-6DC6BD72E4AF}" type="pres">
      <dgm:prSet presAssocID="{B71FA317-DCBF-4D2F-8888-4809D7F1223E}" presName="childText" presStyleLbl="bgAcc1" presStyleIdx="2" presStyleCnt="6" custScaleY="90909" custLinFactNeighborY="-1003">
        <dgm:presLayoutVars>
          <dgm:bulletEnabled val="1"/>
        </dgm:presLayoutVars>
      </dgm:prSet>
      <dgm:spPr/>
      <dgm:t>
        <a:bodyPr/>
        <a:lstStyle/>
        <a:p>
          <a:endParaRPr lang="en-GB"/>
        </a:p>
      </dgm:t>
    </dgm:pt>
    <dgm:pt modelId="{D2EED710-FF39-4D22-B64A-EB6F81E54976}" type="pres">
      <dgm:prSet presAssocID="{82DB7843-B06C-4F06-AF8D-E9E2E7F54A5E}" presName="root" presStyleCnt="0"/>
      <dgm:spPr/>
    </dgm:pt>
    <dgm:pt modelId="{3C54616D-855C-4012-89E7-1DDD54115831}" type="pres">
      <dgm:prSet presAssocID="{82DB7843-B06C-4F06-AF8D-E9E2E7F54A5E}" presName="rootComposite" presStyleCnt="0"/>
      <dgm:spPr/>
    </dgm:pt>
    <dgm:pt modelId="{24BF6B1E-B008-4FE4-BDAD-78327CF56A1B}" type="pres">
      <dgm:prSet presAssocID="{82DB7843-B06C-4F06-AF8D-E9E2E7F54A5E}" presName="rootText" presStyleLbl="node1" presStyleIdx="1" presStyleCnt="2"/>
      <dgm:spPr/>
      <dgm:t>
        <a:bodyPr/>
        <a:lstStyle/>
        <a:p>
          <a:endParaRPr lang="en-GB"/>
        </a:p>
      </dgm:t>
    </dgm:pt>
    <dgm:pt modelId="{64B37881-BFFA-4AC1-A0B6-4081C7C93653}" type="pres">
      <dgm:prSet presAssocID="{82DB7843-B06C-4F06-AF8D-E9E2E7F54A5E}" presName="rootConnector" presStyleLbl="node1" presStyleIdx="1" presStyleCnt="2"/>
      <dgm:spPr/>
      <dgm:t>
        <a:bodyPr/>
        <a:lstStyle/>
        <a:p>
          <a:endParaRPr lang="en-GB"/>
        </a:p>
      </dgm:t>
    </dgm:pt>
    <dgm:pt modelId="{C28F47CD-92EB-4BAB-8960-F98A9DAA335D}" type="pres">
      <dgm:prSet presAssocID="{82DB7843-B06C-4F06-AF8D-E9E2E7F54A5E}" presName="childShape" presStyleCnt="0"/>
      <dgm:spPr/>
    </dgm:pt>
    <dgm:pt modelId="{2942C4A8-1F24-4C70-96BF-7FD4C2E523A8}" type="pres">
      <dgm:prSet presAssocID="{50962CCC-FBC1-486F-945E-F21353354826}" presName="Name13" presStyleLbl="parChTrans1D2" presStyleIdx="3" presStyleCnt="6"/>
      <dgm:spPr/>
      <dgm:t>
        <a:bodyPr/>
        <a:lstStyle/>
        <a:p>
          <a:endParaRPr lang="en-GB"/>
        </a:p>
      </dgm:t>
    </dgm:pt>
    <dgm:pt modelId="{A5BEC2E1-4008-4AA6-9122-3CD1BE6A4900}" type="pres">
      <dgm:prSet presAssocID="{C7269419-3AC1-4063-AAF1-B71B79FBE0D8}" presName="childText" presStyleLbl="bgAcc1" presStyleIdx="3" presStyleCnt="6">
        <dgm:presLayoutVars>
          <dgm:bulletEnabled val="1"/>
        </dgm:presLayoutVars>
      </dgm:prSet>
      <dgm:spPr/>
      <dgm:t>
        <a:bodyPr/>
        <a:lstStyle/>
        <a:p>
          <a:endParaRPr lang="en-GB"/>
        </a:p>
      </dgm:t>
    </dgm:pt>
    <dgm:pt modelId="{712A3028-FC93-41A9-B5DF-9B46E6CB4644}" type="pres">
      <dgm:prSet presAssocID="{05E35E1D-D4EC-47E3-A074-9448588455BB}" presName="Name13" presStyleLbl="parChTrans1D2" presStyleIdx="4" presStyleCnt="6"/>
      <dgm:spPr/>
      <dgm:t>
        <a:bodyPr/>
        <a:lstStyle/>
        <a:p>
          <a:endParaRPr lang="en-GB"/>
        </a:p>
      </dgm:t>
    </dgm:pt>
    <dgm:pt modelId="{E0EF058A-47F3-424A-9825-5D09CADCB6C4}" type="pres">
      <dgm:prSet presAssocID="{EA17621D-ADF6-4168-99D3-82C610130FE5}" presName="childText" presStyleLbl="bgAcc1" presStyleIdx="4" presStyleCnt="6" custScaleY="126669">
        <dgm:presLayoutVars>
          <dgm:bulletEnabled val="1"/>
        </dgm:presLayoutVars>
      </dgm:prSet>
      <dgm:spPr/>
      <dgm:t>
        <a:bodyPr/>
        <a:lstStyle/>
        <a:p>
          <a:endParaRPr lang="en-GB"/>
        </a:p>
      </dgm:t>
    </dgm:pt>
    <dgm:pt modelId="{4ACB32AF-4678-41D8-A82A-BE879BA3991E}" type="pres">
      <dgm:prSet presAssocID="{69FF8ACB-4500-4633-ADCC-F539B34155DD}" presName="Name13" presStyleLbl="parChTrans1D2" presStyleIdx="5" presStyleCnt="6"/>
      <dgm:spPr/>
      <dgm:t>
        <a:bodyPr/>
        <a:lstStyle/>
        <a:p>
          <a:endParaRPr lang="en-GB"/>
        </a:p>
      </dgm:t>
    </dgm:pt>
    <dgm:pt modelId="{53149DFB-8273-41F6-A271-0E078FE2DBC8}" type="pres">
      <dgm:prSet presAssocID="{959E3FC0-E63A-47B6-87BA-84C7B869D3CF}" presName="childText" presStyleLbl="bgAcc1" presStyleIdx="5" presStyleCnt="6" custScaleY="135385">
        <dgm:presLayoutVars>
          <dgm:bulletEnabled val="1"/>
        </dgm:presLayoutVars>
      </dgm:prSet>
      <dgm:spPr/>
      <dgm:t>
        <a:bodyPr/>
        <a:lstStyle/>
        <a:p>
          <a:endParaRPr lang="en-GB"/>
        </a:p>
      </dgm:t>
    </dgm:pt>
  </dgm:ptLst>
  <dgm:cxnLst>
    <dgm:cxn modelId="{9C203800-D195-423E-8D94-EA7FC5CA80C4}" srcId="{CE4235BD-F627-49FF-B683-78F68AE2F8E3}" destId="{1EB2F69A-C7B4-4CFA-9CE9-1298A38C7075}" srcOrd="1" destOrd="0" parTransId="{923D219B-48C3-40CB-8E12-17A4018E2479}" sibTransId="{7E9E5AE9-F484-44AF-B659-A8665EE1ED5C}"/>
    <dgm:cxn modelId="{B1D70BB7-3564-4F08-9DF1-D7B12F23EDCD}" srcId="{DC58C377-D5C4-4D5F-A10A-2DEFC99DB539}" destId="{82DB7843-B06C-4F06-AF8D-E9E2E7F54A5E}" srcOrd="1" destOrd="0" parTransId="{6AAFED52-ADF4-4668-9A76-D52504B4D497}" sibTransId="{FCC46612-8138-4721-AEB2-1F72B113708B}"/>
    <dgm:cxn modelId="{EC261C78-E884-465D-98C2-574A19614257}" type="presOf" srcId="{31F17C95-748B-4FD1-9508-A5F3F2A4A618}" destId="{AC969A0E-6D3B-415E-AD51-3CDE7E0578A0}" srcOrd="0" destOrd="0" presId="urn:microsoft.com/office/officeart/2005/8/layout/hierarchy3"/>
    <dgm:cxn modelId="{290BB92F-7646-4B9E-AD03-8D93DF8453A3}" type="presOf" srcId="{69FF8ACB-4500-4633-ADCC-F539B34155DD}" destId="{4ACB32AF-4678-41D8-A82A-BE879BA3991E}" srcOrd="0" destOrd="0" presId="urn:microsoft.com/office/officeart/2005/8/layout/hierarchy3"/>
    <dgm:cxn modelId="{8CB125FE-DD92-4456-9943-1EF20710D978}" srcId="{CE4235BD-F627-49FF-B683-78F68AE2F8E3}" destId="{31F17C95-748B-4FD1-9508-A5F3F2A4A618}" srcOrd="0" destOrd="0" parTransId="{31881C0E-6F20-4171-B613-419498829BF0}" sibTransId="{471B7EA6-5AB5-485B-9C3B-0A9598A28218}"/>
    <dgm:cxn modelId="{FD3E9404-FE66-4CFD-918B-FADABD2A2358}" type="presOf" srcId="{50962CCC-FBC1-486F-945E-F21353354826}" destId="{2942C4A8-1F24-4C70-96BF-7FD4C2E523A8}" srcOrd="0" destOrd="0" presId="urn:microsoft.com/office/officeart/2005/8/layout/hierarchy3"/>
    <dgm:cxn modelId="{7A894646-A072-4DD0-954A-796204132790}" type="presOf" srcId="{C7269419-3AC1-4063-AAF1-B71B79FBE0D8}" destId="{A5BEC2E1-4008-4AA6-9122-3CD1BE6A4900}" srcOrd="0" destOrd="0" presId="urn:microsoft.com/office/officeart/2005/8/layout/hierarchy3"/>
    <dgm:cxn modelId="{9A68247B-B86B-465A-BE5A-C5B883EBB48A}" type="presOf" srcId="{DC58C377-D5C4-4D5F-A10A-2DEFC99DB539}" destId="{A6DF7007-E9FF-4FFB-9BAF-1831B41B42EC}" srcOrd="0" destOrd="0" presId="urn:microsoft.com/office/officeart/2005/8/layout/hierarchy3"/>
    <dgm:cxn modelId="{B5CD61FD-AF26-4B4A-8976-2BFEA3EB05EF}" type="presOf" srcId="{CE4235BD-F627-49FF-B683-78F68AE2F8E3}" destId="{1657F518-7E96-4B08-82F8-1D35FC577283}" srcOrd="1" destOrd="0" presId="urn:microsoft.com/office/officeart/2005/8/layout/hierarchy3"/>
    <dgm:cxn modelId="{C6B53440-E607-4568-A40A-2D990DE0E5FB}" type="presOf" srcId="{923D219B-48C3-40CB-8E12-17A4018E2479}" destId="{D4044FEA-6E2B-4495-9D2C-B8CCB35F5CCD}" srcOrd="0" destOrd="0" presId="urn:microsoft.com/office/officeart/2005/8/layout/hierarchy3"/>
    <dgm:cxn modelId="{3488B3A2-FA72-48BF-8ECA-499E68785F08}" type="presOf" srcId="{CE4235BD-F627-49FF-B683-78F68AE2F8E3}" destId="{4785364A-FBFC-45A0-A196-F85D894238D0}" srcOrd="0" destOrd="0" presId="urn:microsoft.com/office/officeart/2005/8/layout/hierarchy3"/>
    <dgm:cxn modelId="{A074249D-9BE0-42CA-A828-8517EA8E6EB4}" srcId="{82DB7843-B06C-4F06-AF8D-E9E2E7F54A5E}" destId="{959E3FC0-E63A-47B6-87BA-84C7B869D3CF}" srcOrd="2" destOrd="0" parTransId="{69FF8ACB-4500-4633-ADCC-F539B34155DD}" sibTransId="{606BB738-1BC9-47CF-BDA6-E01ADEE6C20F}"/>
    <dgm:cxn modelId="{1EC3A410-D291-4EFB-90D5-BE1031A59C1A}" srcId="{82DB7843-B06C-4F06-AF8D-E9E2E7F54A5E}" destId="{C7269419-3AC1-4063-AAF1-B71B79FBE0D8}" srcOrd="0" destOrd="0" parTransId="{50962CCC-FBC1-486F-945E-F21353354826}" sibTransId="{7A9B278C-4A93-4A19-A0C8-08A1D1399DDE}"/>
    <dgm:cxn modelId="{2B4AC3ED-B236-4286-8A4F-2F254D7FAA17}" type="presOf" srcId="{EA17621D-ADF6-4168-99D3-82C610130FE5}" destId="{E0EF058A-47F3-424A-9825-5D09CADCB6C4}" srcOrd="0" destOrd="0" presId="urn:microsoft.com/office/officeart/2005/8/layout/hierarchy3"/>
    <dgm:cxn modelId="{6C03A15F-F12C-424C-8110-FD668989E629}" type="presOf" srcId="{05E35E1D-D4EC-47E3-A074-9448588455BB}" destId="{712A3028-FC93-41A9-B5DF-9B46E6CB4644}" srcOrd="0" destOrd="0" presId="urn:microsoft.com/office/officeart/2005/8/layout/hierarchy3"/>
    <dgm:cxn modelId="{741E4B9A-CE2A-41D8-A644-3CD0124B5DAB}" type="presOf" srcId="{1EB2F69A-C7B4-4CFA-9CE9-1298A38C7075}" destId="{ED1905F3-2B08-4AB8-B097-B6FCA9D2DDB3}" srcOrd="0" destOrd="0" presId="urn:microsoft.com/office/officeart/2005/8/layout/hierarchy3"/>
    <dgm:cxn modelId="{A65F24AD-2B27-410F-B1F2-5E8DE444BD5C}" type="presOf" srcId="{B71FA317-DCBF-4D2F-8888-4809D7F1223E}" destId="{0026DF6C-9B02-49B8-B73D-6DC6BD72E4AF}" srcOrd="0" destOrd="0" presId="urn:microsoft.com/office/officeart/2005/8/layout/hierarchy3"/>
    <dgm:cxn modelId="{891F7551-B12A-495C-9E0F-BEB4FE0E1460}" srcId="{CE4235BD-F627-49FF-B683-78F68AE2F8E3}" destId="{B71FA317-DCBF-4D2F-8888-4809D7F1223E}" srcOrd="2" destOrd="0" parTransId="{489EE085-26F9-4BA9-B29A-9D1EEE0D9BF2}" sibTransId="{185DCC37-5CC2-4366-85D5-EC04F2DB7D73}"/>
    <dgm:cxn modelId="{176DA190-4EF0-4950-B3FA-BF34C1779714}" type="presOf" srcId="{959E3FC0-E63A-47B6-87BA-84C7B869D3CF}" destId="{53149DFB-8273-41F6-A271-0E078FE2DBC8}" srcOrd="0" destOrd="0" presId="urn:microsoft.com/office/officeart/2005/8/layout/hierarchy3"/>
    <dgm:cxn modelId="{64123DC6-CAD9-44E6-ADD3-54E659DDE2C3}" type="presOf" srcId="{489EE085-26F9-4BA9-B29A-9D1EEE0D9BF2}" destId="{1943DFC3-BB60-432C-844C-3E195A4749B6}" srcOrd="0" destOrd="0" presId="urn:microsoft.com/office/officeart/2005/8/layout/hierarchy3"/>
    <dgm:cxn modelId="{A46AEEAB-9BD2-4CEA-995A-9838D55EF880}" type="presOf" srcId="{31881C0E-6F20-4171-B613-419498829BF0}" destId="{29E516D4-96C8-4E4A-9DBC-F412182999E2}" srcOrd="0" destOrd="0" presId="urn:microsoft.com/office/officeart/2005/8/layout/hierarchy3"/>
    <dgm:cxn modelId="{838106EF-6861-47E3-A5AD-5886A994E435}" type="presOf" srcId="{82DB7843-B06C-4F06-AF8D-E9E2E7F54A5E}" destId="{64B37881-BFFA-4AC1-A0B6-4081C7C93653}" srcOrd="1" destOrd="0" presId="urn:microsoft.com/office/officeart/2005/8/layout/hierarchy3"/>
    <dgm:cxn modelId="{010CAF03-570D-475A-AD55-C45745B55394}" srcId="{DC58C377-D5C4-4D5F-A10A-2DEFC99DB539}" destId="{CE4235BD-F627-49FF-B683-78F68AE2F8E3}" srcOrd="0" destOrd="0" parTransId="{008586C3-FA58-40EA-B50D-968E0A4C21B4}" sibTransId="{12AD4BDD-D3C4-4138-AF08-D1FA30036E01}"/>
    <dgm:cxn modelId="{2DB571CC-7817-4732-B6A2-4DA91A269E22}" type="presOf" srcId="{82DB7843-B06C-4F06-AF8D-E9E2E7F54A5E}" destId="{24BF6B1E-B008-4FE4-BDAD-78327CF56A1B}" srcOrd="0" destOrd="0" presId="urn:microsoft.com/office/officeart/2005/8/layout/hierarchy3"/>
    <dgm:cxn modelId="{511B5B9F-F1AB-4660-B4ED-4407338271E9}" srcId="{82DB7843-B06C-4F06-AF8D-E9E2E7F54A5E}" destId="{EA17621D-ADF6-4168-99D3-82C610130FE5}" srcOrd="1" destOrd="0" parTransId="{05E35E1D-D4EC-47E3-A074-9448588455BB}" sibTransId="{000A3BD5-CC62-4677-9C16-D0098440BB4D}"/>
    <dgm:cxn modelId="{AF3D7E08-388E-46C3-93A0-89013EF01D63}" type="presParOf" srcId="{A6DF7007-E9FF-4FFB-9BAF-1831B41B42EC}" destId="{364AD543-7C4A-4C4A-A8CC-7CAAD5956700}" srcOrd="0" destOrd="0" presId="urn:microsoft.com/office/officeart/2005/8/layout/hierarchy3"/>
    <dgm:cxn modelId="{ED4C33AC-8920-4DCA-9C7F-F5F0B210B9DB}" type="presParOf" srcId="{364AD543-7C4A-4C4A-A8CC-7CAAD5956700}" destId="{DE46EC55-9C4D-41EE-8292-7ED3F97D4E51}" srcOrd="0" destOrd="0" presId="urn:microsoft.com/office/officeart/2005/8/layout/hierarchy3"/>
    <dgm:cxn modelId="{580B9C40-B490-4A34-8814-B5F4A558EC46}" type="presParOf" srcId="{DE46EC55-9C4D-41EE-8292-7ED3F97D4E51}" destId="{4785364A-FBFC-45A0-A196-F85D894238D0}" srcOrd="0" destOrd="0" presId="urn:microsoft.com/office/officeart/2005/8/layout/hierarchy3"/>
    <dgm:cxn modelId="{8931458F-39B0-4D10-BA58-383EADF12FF5}" type="presParOf" srcId="{DE46EC55-9C4D-41EE-8292-7ED3F97D4E51}" destId="{1657F518-7E96-4B08-82F8-1D35FC577283}" srcOrd="1" destOrd="0" presId="urn:microsoft.com/office/officeart/2005/8/layout/hierarchy3"/>
    <dgm:cxn modelId="{1DC0FFAB-E6BC-4F30-AC61-8DA904CF6233}" type="presParOf" srcId="{364AD543-7C4A-4C4A-A8CC-7CAAD5956700}" destId="{C56FB6C2-C854-4643-8C71-4C291CAD9B50}" srcOrd="1" destOrd="0" presId="urn:microsoft.com/office/officeart/2005/8/layout/hierarchy3"/>
    <dgm:cxn modelId="{1749211B-DAC6-470D-A08A-6886EE63D078}" type="presParOf" srcId="{C56FB6C2-C854-4643-8C71-4C291CAD9B50}" destId="{29E516D4-96C8-4E4A-9DBC-F412182999E2}" srcOrd="0" destOrd="0" presId="urn:microsoft.com/office/officeart/2005/8/layout/hierarchy3"/>
    <dgm:cxn modelId="{04C45DDD-3AA1-4BAC-B95F-B4509A1D380E}" type="presParOf" srcId="{C56FB6C2-C854-4643-8C71-4C291CAD9B50}" destId="{AC969A0E-6D3B-415E-AD51-3CDE7E0578A0}" srcOrd="1" destOrd="0" presId="urn:microsoft.com/office/officeart/2005/8/layout/hierarchy3"/>
    <dgm:cxn modelId="{3B1F4A34-8495-49D3-9B90-2A9843012BCA}" type="presParOf" srcId="{C56FB6C2-C854-4643-8C71-4C291CAD9B50}" destId="{D4044FEA-6E2B-4495-9D2C-B8CCB35F5CCD}" srcOrd="2" destOrd="0" presId="urn:microsoft.com/office/officeart/2005/8/layout/hierarchy3"/>
    <dgm:cxn modelId="{58A26C51-DD58-4FB7-8D9E-E38329951DCD}" type="presParOf" srcId="{C56FB6C2-C854-4643-8C71-4C291CAD9B50}" destId="{ED1905F3-2B08-4AB8-B097-B6FCA9D2DDB3}" srcOrd="3" destOrd="0" presId="urn:microsoft.com/office/officeart/2005/8/layout/hierarchy3"/>
    <dgm:cxn modelId="{4881208E-BCF7-439F-B427-A497919557FD}" type="presParOf" srcId="{C56FB6C2-C854-4643-8C71-4C291CAD9B50}" destId="{1943DFC3-BB60-432C-844C-3E195A4749B6}" srcOrd="4" destOrd="0" presId="urn:microsoft.com/office/officeart/2005/8/layout/hierarchy3"/>
    <dgm:cxn modelId="{27B992A1-D3DB-4037-A41E-BB8FD3E3D5A6}" type="presParOf" srcId="{C56FB6C2-C854-4643-8C71-4C291CAD9B50}" destId="{0026DF6C-9B02-49B8-B73D-6DC6BD72E4AF}" srcOrd="5" destOrd="0" presId="urn:microsoft.com/office/officeart/2005/8/layout/hierarchy3"/>
    <dgm:cxn modelId="{64DBDEA4-BE1E-4BA7-BFCD-1678349BC6FB}" type="presParOf" srcId="{A6DF7007-E9FF-4FFB-9BAF-1831B41B42EC}" destId="{D2EED710-FF39-4D22-B64A-EB6F81E54976}" srcOrd="1" destOrd="0" presId="urn:microsoft.com/office/officeart/2005/8/layout/hierarchy3"/>
    <dgm:cxn modelId="{39D83339-63D4-4671-92BE-FFAA8803F221}" type="presParOf" srcId="{D2EED710-FF39-4D22-B64A-EB6F81E54976}" destId="{3C54616D-855C-4012-89E7-1DDD54115831}" srcOrd="0" destOrd="0" presId="urn:microsoft.com/office/officeart/2005/8/layout/hierarchy3"/>
    <dgm:cxn modelId="{5F37FBAA-64AD-4639-B851-A85DAD0F95CA}" type="presParOf" srcId="{3C54616D-855C-4012-89E7-1DDD54115831}" destId="{24BF6B1E-B008-4FE4-BDAD-78327CF56A1B}" srcOrd="0" destOrd="0" presId="urn:microsoft.com/office/officeart/2005/8/layout/hierarchy3"/>
    <dgm:cxn modelId="{C7457721-A70E-44B0-8E3A-E29CD841EDC7}" type="presParOf" srcId="{3C54616D-855C-4012-89E7-1DDD54115831}" destId="{64B37881-BFFA-4AC1-A0B6-4081C7C93653}" srcOrd="1" destOrd="0" presId="urn:microsoft.com/office/officeart/2005/8/layout/hierarchy3"/>
    <dgm:cxn modelId="{1817030D-2AC7-41D2-948A-B0BF1D59B075}" type="presParOf" srcId="{D2EED710-FF39-4D22-B64A-EB6F81E54976}" destId="{C28F47CD-92EB-4BAB-8960-F98A9DAA335D}" srcOrd="1" destOrd="0" presId="urn:microsoft.com/office/officeart/2005/8/layout/hierarchy3"/>
    <dgm:cxn modelId="{BEE02DF1-62FC-417C-A3EE-12BCFA36F6C6}" type="presParOf" srcId="{C28F47CD-92EB-4BAB-8960-F98A9DAA335D}" destId="{2942C4A8-1F24-4C70-96BF-7FD4C2E523A8}" srcOrd="0" destOrd="0" presId="urn:microsoft.com/office/officeart/2005/8/layout/hierarchy3"/>
    <dgm:cxn modelId="{B5F50A0B-B8D0-4DEC-A033-5970A959455B}" type="presParOf" srcId="{C28F47CD-92EB-4BAB-8960-F98A9DAA335D}" destId="{A5BEC2E1-4008-4AA6-9122-3CD1BE6A4900}" srcOrd="1" destOrd="0" presId="urn:microsoft.com/office/officeart/2005/8/layout/hierarchy3"/>
    <dgm:cxn modelId="{0566A2FC-6AE8-4348-9549-EF109E8750F3}" type="presParOf" srcId="{C28F47CD-92EB-4BAB-8960-F98A9DAA335D}" destId="{712A3028-FC93-41A9-B5DF-9B46E6CB4644}" srcOrd="2" destOrd="0" presId="urn:microsoft.com/office/officeart/2005/8/layout/hierarchy3"/>
    <dgm:cxn modelId="{F5208CE9-24A4-4ACA-9C12-20C3CD0C291F}" type="presParOf" srcId="{C28F47CD-92EB-4BAB-8960-F98A9DAA335D}" destId="{E0EF058A-47F3-424A-9825-5D09CADCB6C4}" srcOrd="3" destOrd="0" presId="urn:microsoft.com/office/officeart/2005/8/layout/hierarchy3"/>
    <dgm:cxn modelId="{99591932-8C4C-4792-8108-5B52D9B200A7}" type="presParOf" srcId="{C28F47CD-92EB-4BAB-8960-F98A9DAA335D}" destId="{4ACB32AF-4678-41D8-A82A-BE879BA3991E}" srcOrd="4" destOrd="0" presId="urn:microsoft.com/office/officeart/2005/8/layout/hierarchy3"/>
    <dgm:cxn modelId="{1989880D-8E9C-4F8E-B1DF-516A51C49ADC}" type="presParOf" srcId="{C28F47CD-92EB-4BAB-8960-F98A9DAA335D}" destId="{53149DFB-8273-41F6-A271-0E078FE2DBC8}"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5294DC3-F70D-49DF-B5F3-46F32F6B1166}"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GB"/>
        </a:p>
      </dgm:t>
    </dgm:pt>
    <dgm:pt modelId="{0B25C32B-D5CC-44BE-B86F-FB3C71F9D3D5}">
      <dgm:prSet phldrT="[Text]"/>
      <dgm:spPr/>
      <dgm:t>
        <a:bodyPr/>
        <a:lstStyle/>
        <a:p>
          <a:r>
            <a:rPr lang="en-GB"/>
            <a:t>Dissemination</a:t>
          </a:r>
        </a:p>
      </dgm:t>
    </dgm:pt>
    <dgm:pt modelId="{3BE04DA6-187C-42B2-BB53-A57C91D971A9}" type="parTrans" cxnId="{95A29794-334D-4B4A-965D-4C78BBA674E3}">
      <dgm:prSet/>
      <dgm:spPr/>
      <dgm:t>
        <a:bodyPr/>
        <a:lstStyle/>
        <a:p>
          <a:endParaRPr lang="en-GB"/>
        </a:p>
      </dgm:t>
    </dgm:pt>
    <dgm:pt modelId="{B9CF9E22-99A3-4B03-B0FE-9491F75623C7}" type="sibTrans" cxnId="{95A29794-334D-4B4A-965D-4C78BBA674E3}">
      <dgm:prSet/>
      <dgm:spPr/>
      <dgm:t>
        <a:bodyPr/>
        <a:lstStyle/>
        <a:p>
          <a:endParaRPr lang="en-GB"/>
        </a:p>
      </dgm:t>
    </dgm:pt>
    <dgm:pt modelId="{FB950BEE-E773-4D20-8D4B-6751DA926060}">
      <dgm:prSet phldrT="[Text]"/>
      <dgm:spPr/>
      <dgm:t>
        <a:bodyPr/>
        <a:lstStyle/>
        <a:p>
          <a:r>
            <a:rPr lang="en-GB"/>
            <a:t>To whom are key messages being sent and how?</a:t>
          </a:r>
        </a:p>
      </dgm:t>
    </dgm:pt>
    <dgm:pt modelId="{75C2FE17-C98A-4671-AAC7-E906B4E49C4B}" type="parTrans" cxnId="{B971B547-8E97-42FE-8AA4-CCD2CDF268DF}">
      <dgm:prSet/>
      <dgm:spPr/>
      <dgm:t>
        <a:bodyPr/>
        <a:lstStyle/>
        <a:p>
          <a:endParaRPr lang="en-GB"/>
        </a:p>
      </dgm:t>
    </dgm:pt>
    <dgm:pt modelId="{89892B51-4806-4612-9499-D41D07F8E42F}" type="sibTrans" cxnId="{B971B547-8E97-42FE-8AA4-CCD2CDF268DF}">
      <dgm:prSet/>
      <dgm:spPr/>
      <dgm:t>
        <a:bodyPr/>
        <a:lstStyle/>
        <a:p>
          <a:endParaRPr lang="en-GB"/>
        </a:p>
      </dgm:t>
    </dgm:pt>
    <dgm:pt modelId="{C923A741-26A1-4A40-8A38-1FA0229E696A}">
      <dgm:prSet phldrT="[Text]"/>
      <dgm:spPr/>
      <dgm:t>
        <a:bodyPr/>
        <a:lstStyle/>
        <a:p>
          <a:r>
            <a:rPr lang="en-GB"/>
            <a:t>What is expected from them?</a:t>
          </a:r>
        </a:p>
      </dgm:t>
    </dgm:pt>
    <dgm:pt modelId="{E9997FBC-D8D8-4A9A-947A-2AE511DC44E1}" type="parTrans" cxnId="{B1CE98A2-609E-477E-8C51-A862CE6288BA}">
      <dgm:prSet/>
      <dgm:spPr/>
      <dgm:t>
        <a:bodyPr/>
        <a:lstStyle/>
        <a:p>
          <a:endParaRPr lang="en-GB"/>
        </a:p>
      </dgm:t>
    </dgm:pt>
    <dgm:pt modelId="{0765B69F-5E55-49C4-A24C-6E29C6F4639A}" type="sibTrans" cxnId="{B1CE98A2-609E-477E-8C51-A862CE6288BA}">
      <dgm:prSet/>
      <dgm:spPr/>
      <dgm:t>
        <a:bodyPr/>
        <a:lstStyle/>
        <a:p>
          <a:endParaRPr lang="en-GB"/>
        </a:p>
      </dgm:t>
    </dgm:pt>
    <dgm:pt modelId="{B39DE5C5-1127-4DB3-B1BB-C213750AE40B}">
      <dgm:prSet phldrT="[Text]"/>
      <dgm:spPr/>
      <dgm:t>
        <a:bodyPr/>
        <a:lstStyle/>
        <a:p>
          <a:r>
            <a:rPr lang="en-GB"/>
            <a:t>Implementation</a:t>
          </a:r>
        </a:p>
      </dgm:t>
    </dgm:pt>
    <dgm:pt modelId="{C8916F55-2E7A-4844-88AE-CD881E6364A1}" type="parTrans" cxnId="{0676D2B8-66BA-4BF1-8101-4ED19FCDCC5A}">
      <dgm:prSet/>
      <dgm:spPr/>
      <dgm:t>
        <a:bodyPr/>
        <a:lstStyle/>
        <a:p>
          <a:endParaRPr lang="en-GB"/>
        </a:p>
      </dgm:t>
    </dgm:pt>
    <dgm:pt modelId="{D77C8D52-7ECD-49A4-BEFA-343B8034C442}" type="sibTrans" cxnId="{0676D2B8-66BA-4BF1-8101-4ED19FCDCC5A}">
      <dgm:prSet/>
      <dgm:spPr/>
      <dgm:t>
        <a:bodyPr/>
        <a:lstStyle/>
        <a:p>
          <a:endParaRPr lang="en-GB"/>
        </a:p>
      </dgm:t>
    </dgm:pt>
    <dgm:pt modelId="{5ED040B2-92BD-47B3-B771-D56D52EE692B}">
      <dgm:prSet phldrT="[Text]"/>
      <dgm:spPr/>
      <dgm:t>
        <a:bodyPr/>
        <a:lstStyle/>
        <a:p>
          <a:r>
            <a:rPr lang="en-GB"/>
            <a:t>Are Board partners active in leading the change?</a:t>
          </a:r>
        </a:p>
      </dgm:t>
    </dgm:pt>
    <dgm:pt modelId="{DD912E05-398F-42FB-8D70-05A3CED8AF9F}" type="parTrans" cxnId="{940148F7-7664-4695-A7CD-9CD02BAB6A20}">
      <dgm:prSet/>
      <dgm:spPr/>
      <dgm:t>
        <a:bodyPr/>
        <a:lstStyle/>
        <a:p>
          <a:endParaRPr lang="en-GB"/>
        </a:p>
      </dgm:t>
    </dgm:pt>
    <dgm:pt modelId="{8BDD9A95-E923-4478-931F-AD64F2CD1618}" type="sibTrans" cxnId="{940148F7-7664-4695-A7CD-9CD02BAB6A20}">
      <dgm:prSet/>
      <dgm:spPr/>
      <dgm:t>
        <a:bodyPr/>
        <a:lstStyle/>
        <a:p>
          <a:endParaRPr lang="en-GB"/>
        </a:p>
      </dgm:t>
    </dgm:pt>
    <dgm:pt modelId="{3FF5C7F7-93B1-445E-B3FD-848229947C84}">
      <dgm:prSet phldrT="[Text]"/>
      <dgm:spPr/>
      <dgm:t>
        <a:bodyPr/>
        <a:lstStyle/>
        <a:p>
          <a:r>
            <a:rPr lang="en-GB"/>
            <a:t>Are staff empowered to implement changes in practice?</a:t>
          </a:r>
        </a:p>
      </dgm:t>
    </dgm:pt>
    <dgm:pt modelId="{96A2B88B-71A8-43A9-97ED-DE4B923B429F}" type="parTrans" cxnId="{BEAD0CE0-8AB3-4114-BBE8-2870689106EE}">
      <dgm:prSet/>
      <dgm:spPr/>
      <dgm:t>
        <a:bodyPr/>
        <a:lstStyle/>
        <a:p>
          <a:endParaRPr lang="en-GB"/>
        </a:p>
      </dgm:t>
    </dgm:pt>
    <dgm:pt modelId="{B6B6040E-EC99-43BE-AF54-403AD0B66265}" type="sibTrans" cxnId="{BEAD0CE0-8AB3-4114-BBE8-2870689106EE}">
      <dgm:prSet/>
      <dgm:spPr/>
      <dgm:t>
        <a:bodyPr/>
        <a:lstStyle/>
        <a:p>
          <a:endParaRPr lang="en-GB"/>
        </a:p>
      </dgm:t>
    </dgm:pt>
    <dgm:pt modelId="{073F4CF5-AA76-4D08-B58B-8B7A849C5276}">
      <dgm:prSet phldrT="[Text]"/>
      <dgm:spPr/>
      <dgm:t>
        <a:bodyPr/>
        <a:lstStyle/>
        <a:p>
          <a:r>
            <a:rPr lang="en-GB"/>
            <a:t>How will this be followed up?</a:t>
          </a:r>
        </a:p>
      </dgm:t>
    </dgm:pt>
    <dgm:pt modelId="{ABFBB696-25E4-4DF0-BD50-4FDD5E297817}" type="parTrans" cxnId="{2A9E03BE-D42E-47C2-BA8E-012ECBE98CEF}">
      <dgm:prSet/>
      <dgm:spPr/>
      <dgm:t>
        <a:bodyPr/>
        <a:lstStyle/>
        <a:p>
          <a:endParaRPr lang="en-GB"/>
        </a:p>
      </dgm:t>
    </dgm:pt>
    <dgm:pt modelId="{582ABF0E-3841-4AD8-A625-8739F42B70F4}" type="sibTrans" cxnId="{2A9E03BE-D42E-47C2-BA8E-012ECBE98CEF}">
      <dgm:prSet/>
      <dgm:spPr/>
      <dgm:t>
        <a:bodyPr/>
        <a:lstStyle/>
        <a:p>
          <a:endParaRPr lang="en-GB"/>
        </a:p>
      </dgm:t>
    </dgm:pt>
    <dgm:pt modelId="{1200A9C2-81F0-4071-9308-8588FA0A031B}">
      <dgm:prSet phldrT="[Text]"/>
      <dgm:spPr/>
      <dgm:t>
        <a:bodyPr/>
        <a:lstStyle/>
        <a:p>
          <a:r>
            <a:rPr lang="en-GB"/>
            <a:t>Are agency structures blocking or facilitating change?</a:t>
          </a:r>
        </a:p>
      </dgm:t>
    </dgm:pt>
    <dgm:pt modelId="{AEFB9EC9-F851-47F3-8B53-C3DCB5CC1FBA}" type="parTrans" cxnId="{AC9FE71E-BCEA-4465-B488-EDA99E6BAB1A}">
      <dgm:prSet/>
      <dgm:spPr/>
      <dgm:t>
        <a:bodyPr/>
        <a:lstStyle/>
        <a:p>
          <a:endParaRPr lang="en-GB"/>
        </a:p>
      </dgm:t>
    </dgm:pt>
    <dgm:pt modelId="{9CADC085-660A-4D62-A231-770715FE165D}" type="sibTrans" cxnId="{AC9FE71E-BCEA-4465-B488-EDA99E6BAB1A}">
      <dgm:prSet/>
      <dgm:spPr/>
      <dgm:t>
        <a:bodyPr/>
        <a:lstStyle/>
        <a:p>
          <a:endParaRPr lang="en-GB"/>
        </a:p>
      </dgm:t>
    </dgm:pt>
    <dgm:pt modelId="{14B92F39-A9B6-4012-B29F-7EA7B0DA9C3E}" type="pres">
      <dgm:prSet presAssocID="{25294DC3-F70D-49DF-B5F3-46F32F6B1166}" presName="diagram" presStyleCnt="0">
        <dgm:presLayoutVars>
          <dgm:chPref val="1"/>
          <dgm:dir/>
          <dgm:animOne val="branch"/>
          <dgm:animLvl val="lvl"/>
          <dgm:resizeHandles/>
        </dgm:presLayoutVars>
      </dgm:prSet>
      <dgm:spPr/>
      <dgm:t>
        <a:bodyPr/>
        <a:lstStyle/>
        <a:p>
          <a:endParaRPr lang="en-GB"/>
        </a:p>
      </dgm:t>
    </dgm:pt>
    <dgm:pt modelId="{A05F7162-259A-4542-974E-CFDAC400B41B}" type="pres">
      <dgm:prSet presAssocID="{0B25C32B-D5CC-44BE-B86F-FB3C71F9D3D5}" presName="root" presStyleCnt="0"/>
      <dgm:spPr/>
    </dgm:pt>
    <dgm:pt modelId="{0E52EC2E-9C72-4A95-9B86-A5350AC8A836}" type="pres">
      <dgm:prSet presAssocID="{0B25C32B-D5CC-44BE-B86F-FB3C71F9D3D5}" presName="rootComposite" presStyleCnt="0"/>
      <dgm:spPr/>
    </dgm:pt>
    <dgm:pt modelId="{999D5F43-C3F2-4461-9908-C1E3EAB38E21}" type="pres">
      <dgm:prSet presAssocID="{0B25C32B-D5CC-44BE-B86F-FB3C71F9D3D5}" presName="rootText" presStyleLbl="node1" presStyleIdx="0" presStyleCnt="2"/>
      <dgm:spPr/>
      <dgm:t>
        <a:bodyPr/>
        <a:lstStyle/>
        <a:p>
          <a:endParaRPr lang="en-GB"/>
        </a:p>
      </dgm:t>
    </dgm:pt>
    <dgm:pt modelId="{640C37F9-7D3F-4C56-BDC7-DC45F7704D9B}" type="pres">
      <dgm:prSet presAssocID="{0B25C32B-D5CC-44BE-B86F-FB3C71F9D3D5}" presName="rootConnector" presStyleLbl="node1" presStyleIdx="0" presStyleCnt="2"/>
      <dgm:spPr/>
      <dgm:t>
        <a:bodyPr/>
        <a:lstStyle/>
        <a:p>
          <a:endParaRPr lang="en-GB"/>
        </a:p>
      </dgm:t>
    </dgm:pt>
    <dgm:pt modelId="{45CC61A3-94D3-4AD6-AC8B-6D01020B2C6F}" type="pres">
      <dgm:prSet presAssocID="{0B25C32B-D5CC-44BE-B86F-FB3C71F9D3D5}" presName="childShape" presStyleCnt="0"/>
      <dgm:spPr/>
    </dgm:pt>
    <dgm:pt modelId="{74EEB7AE-D6B6-4208-9BFD-818F31F69CD0}" type="pres">
      <dgm:prSet presAssocID="{75C2FE17-C98A-4671-AAC7-E906B4E49C4B}" presName="Name13" presStyleLbl="parChTrans1D2" presStyleIdx="0" presStyleCnt="6"/>
      <dgm:spPr/>
      <dgm:t>
        <a:bodyPr/>
        <a:lstStyle/>
        <a:p>
          <a:endParaRPr lang="en-GB"/>
        </a:p>
      </dgm:t>
    </dgm:pt>
    <dgm:pt modelId="{8D6A22FD-80BA-4B1C-A4F4-8678E68B9E9C}" type="pres">
      <dgm:prSet presAssocID="{FB950BEE-E773-4D20-8D4B-6751DA926060}" presName="childText" presStyleLbl="bgAcc1" presStyleIdx="0" presStyleCnt="6">
        <dgm:presLayoutVars>
          <dgm:bulletEnabled val="1"/>
        </dgm:presLayoutVars>
      </dgm:prSet>
      <dgm:spPr/>
      <dgm:t>
        <a:bodyPr/>
        <a:lstStyle/>
        <a:p>
          <a:endParaRPr lang="en-GB"/>
        </a:p>
      </dgm:t>
    </dgm:pt>
    <dgm:pt modelId="{61C97866-2DCA-4447-B864-5ED21320EB31}" type="pres">
      <dgm:prSet presAssocID="{E9997FBC-D8D8-4A9A-947A-2AE511DC44E1}" presName="Name13" presStyleLbl="parChTrans1D2" presStyleIdx="1" presStyleCnt="6"/>
      <dgm:spPr/>
      <dgm:t>
        <a:bodyPr/>
        <a:lstStyle/>
        <a:p>
          <a:endParaRPr lang="en-GB"/>
        </a:p>
      </dgm:t>
    </dgm:pt>
    <dgm:pt modelId="{5B61BCDA-0BF9-42AA-B1CC-A08D68769A68}" type="pres">
      <dgm:prSet presAssocID="{C923A741-26A1-4A40-8A38-1FA0229E696A}" presName="childText" presStyleLbl="bgAcc1" presStyleIdx="1" presStyleCnt="6">
        <dgm:presLayoutVars>
          <dgm:bulletEnabled val="1"/>
        </dgm:presLayoutVars>
      </dgm:prSet>
      <dgm:spPr/>
      <dgm:t>
        <a:bodyPr/>
        <a:lstStyle/>
        <a:p>
          <a:endParaRPr lang="en-GB"/>
        </a:p>
      </dgm:t>
    </dgm:pt>
    <dgm:pt modelId="{B6562B22-EBC2-4DEF-980C-122946F3A38E}" type="pres">
      <dgm:prSet presAssocID="{ABFBB696-25E4-4DF0-BD50-4FDD5E297817}" presName="Name13" presStyleLbl="parChTrans1D2" presStyleIdx="2" presStyleCnt="6"/>
      <dgm:spPr/>
      <dgm:t>
        <a:bodyPr/>
        <a:lstStyle/>
        <a:p>
          <a:endParaRPr lang="en-GB"/>
        </a:p>
      </dgm:t>
    </dgm:pt>
    <dgm:pt modelId="{DCB65D74-CDAC-45CD-84A2-F2BE1E882C12}" type="pres">
      <dgm:prSet presAssocID="{073F4CF5-AA76-4D08-B58B-8B7A849C5276}" presName="childText" presStyleLbl="bgAcc1" presStyleIdx="2" presStyleCnt="6">
        <dgm:presLayoutVars>
          <dgm:bulletEnabled val="1"/>
        </dgm:presLayoutVars>
      </dgm:prSet>
      <dgm:spPr/>
      <dgm:t>
        <a:bodyPr/>
        <a:lstStyle/>
        <a:p>
          <a:endParaRPr lang="en-GB"/>
        </a:p>
      </dgm:t>
    </dgm:pt>
    <dgm:pt modelId="{4EED3AD1-B630-4E7B-A358-34D1531C7362}" type="pres">
      <dgm:prSet presAssocID="{B39DE5C5-1127-4DB3-B1BB-C213750AE40B}" presName="root" presStyleCnt="0"/>
      <dgm:spPr/>
    </dgm:pt>
    <dgm:pt modelId="{B4F71026-0036-44F9-91E5-C343FD061EF2}" type="pres">
      <dgm:prSet presAssocID="{B39DE5C5-1127-4DB3-B1BB-C213750AE40B}" presName="rootComposite" presStyleCnt="0"/>
      <dgm:spPr/>
    </dgm:pt>
    <dgm:pt modelId="{E74B16D5-DF7A-4EE1-AAD0-9389FF5C954B}" type="pres">
      <dgm:prSet presAssocID="{B39DE5C5-1127-4DB3-B1BB-C213750AE40B}" presName="rootText" presStyleLbl="node1" presStyleIdx="1" presStyleCnt="2"/>
      <dgm:spPr/>
      <dgm:t>
        <a:bodyPr/>
        <a:lstStyle/>
        <a:p>
          <a:endParaRPr lang="en-GB"/>
        </a:p>
      </dgm:t>
    </dgm:pt>
    <dgm:pt modelId="{171A6511-D69D-4903-AEF8-00FC0D4BFE28}" type="pres">
      <dgm:prSet presAssocID="{B39DE5C5-1127-4DB3-B1BB-C213750AE40B}" presName="rootConnector" presStyleLbl="node1" presStyleIdx="1" presStyleCnt="2"/>
      <dgm:spPr/>
      <dgm:t>
        <a:bodyPr/>
        <a:lstStyle/>
        <a:p>
          <a:endParaRPr lang="en-GB"/>
        </a:p>
      </dgm:t>
    </dgm:pt>
    <dgm:pt modelId="{7AE39273-83D0-4605-AAE6-95D7116A2377}" type="pres">
      <dgm:prSet presAssocID="{B39DE5C5-1127-4DB3-B1BB-C213750AE40B}" presName="childShape" presStyleCnt="0"/>
      <dgm:spPr/>
    </dgm:pt>
    <dgm:pt modelId="{D4D7F817-1FDF-4B0E-98FD-C01F831C569E}" type="pres">
      <dgm:prSet presAssocID="{DD912E05-398F-42FB-8D70-05A3CED8AF9F}" presName="Name13" presStyleLbl="parChTrans1D2" presStyleIdx="3" presStyleCnt="6"/>
      <dgm:spPr/>
      <dgm:t>
        <a:bodyPr/>
        <a:lstStyle/>
        <a:p>
          <a:endParaRPr lang="en-GB"/>
        </a:p>
      </dgm:t>
    </dgm:pt>
    <dgm:pt modelId="{E61558B8-678E-40BA-9E84-ED16377D98A8}" type="pres">
      <dgm:prSet presAssocID="{5ED040B2-92BD-47B3-B771-D56D52EE692B}" presName="childText" presStyleLbl="bgAcc1" presStyleIdx="3" presStyleCnt="6">
        <dgm:presLayoutVars>
          <dgm:bulletEnabled val="1"/>
        </dgm:presLayoutVars>
      </dgm:prSet>
      <dgm:spPr/>
      <dgm:t>
        <a:bodyPr/>
        <a:lstStyle/>
        <a:p>
          <a:endParaRPr lang="en-GB"/>
        </a:p>
      </dgm:t>
    </dgm:pt>
    <dgm:pt modelId="{5D2F22C5-B1AC-42DE-B766-94F926E9B5C9}" type="pres">
      <dgm:prSet presAssocID="{96A2B88B-71A8-43A9-97ED-DE4B923B429F}" presName="Name13" presStyleLbl="parChTrans1D2" presStyleIdx="4" presStyleCnt="6"/>
      <dgm:spPr/>
      <dgm:t>
        <a:bodyPr/>
        <a:lstStyle/>
        <a:p>
          <a:endParaRPr lang="en-GB"/>
        </a:p>
      </dgm:t>
    </dgm:pt>
    <dgm:pt modelId="{DDEBF386-7286-4A85-84B8-A498D23783E3}" type="pres">
      <dgm:prSet presAssocID="{3FF5C7F7-93B1-445E-B3FD-848229947C84}" presName="childText" presStyleLbl="bgAcc1" presStyleIdx="4" presStyleCnt="6">
        <dgm:presLayoutVars>
          <dgm:bulletEnabled val="1"/>
        </dgm:presLayoutVars>
      </dgm:prSet>
      <dgm:spPr/>
      <dgm:t>
        <a:bodyPr/>
        <a:lstStyle/>
        <a:p>
          <a:endParaRPr lang="en-GB"/>
        </a:p>
      </dgm:t>
    </dgm:pt>
    <dgm:pt modelId="{B64F7DB5-600D-4A03-873D-828AE239C002}" type="pres">
      <dgm:prSet presAssocID="{AEFB9EC9-F851-47F3-8B53-C3DCB5CC1FBA}" presName="Name13" presStyleLbl="parChTrans1D2" presStyleIdx="5" presStyleCnt="6"/>
      <dgm:spPr/>
      <dgm:t>
        <a:bodyPr/>
        <a:lstStyle/>
        <a:p>
          <a:endParaRPr lang="en-GB"/>
        </a:p>
      </dgm:t>
    </dgm:pt>
    <dgm:pt modelId="{B7186D5B-4319-41A9-A420-C8E48408847B}" type="pres">
      <dgm:prSet presAssocID="{1200A9C2-81F0-4071-9308-8588FA0A031B}" presName="childText" presStyleLbl="bgAcc1" presStyleIdx="5" presStyleCnt="6">
        <dgm:presLayoutVars>
          <dgm:bulletEnabled val="1"/>
        </dgm:presLayoutVars>
      </dgm:prSet>
      <dgm:spPr/>
      <dgm:t>
        <a:bodyPr/>
        <a:lstStyle/>
        <a:p>
          <a:endParaRPr lang="en-GB"/>
        </a:p>
      </dgm:t>
    </dgm:pt>
  </dgm:ptLst>
  <dgm:cxnLst>
    <dgm:cxn modelId="{940148F7-7664-4695-A7CD-9CD02BAB6A20}" srcId="{B39DE5C5-1127-4DB3-B1BB-C213750AE40B}" destId="{5ED040B2-92BD-47B3-B771-D56D52EE692B}" srcOrd="0" destOrd="0" parTransId="{DD912E05-398F-42FB-8D70-05A3CED8AF9F}" sibTransId="{8BDD9A95-E923-4478-931F-AD64F2CD1618}"/>
    <dgm:cxn modelId="{DC8BADC0-A140-4D65-A4D1-AE27F9114883}" type="presOf" srcId="{1200A9C2-81F0-4071-9308-8588FA0A031B}" destId="{B7186D5B-4319-41A9-A420-C8E48408847B}" srcOrd="0" destOrd="0" presId="urn:microsoft.com/office/officeart/2005/8/layout/hierarchy3"/>
    <dgm:cxn modelId="{43C1C6E8-A682-406E-9F5E-3A09A234C7A1}" type="presOf" srcId="{C923A741-26A1-4A40-8A38-1FA0229E696A}" destId="{5B61BCDA-0BF9-42AA-B1CC-A08D68769A68}" srcOrd="0" destOrd="0" presId="urn:microsoft.com/office/officeart/2005/8/layout/hierarchy3"/>
    <dgm:cxn modelId="{95A29794-334D-4B4A-965D-4C78BBA674E3}" srcId="{25294DC3-F70D-49DF-B5F3-46F32F6B1166}" destId="{0B25C32B-D5CC-44BE-B86F-FB3C71F9D3D5}" srcOrd="0" destOrd="0" parTransId="{3BE04DA6-187C-42B2-BB53-A57C91D971A9}" sibTransId="{B9CF9E22-99A3-4B03-B0FE-9491F75623C7}"/>
    <dgm:cxn modelId="{8E001690-C349-438A-83D8-25CA5EC9FBB8}" type="presOf" srcId="{0B25C32B-D5CC-44BE-B86F-FB3C71F9D3D5}" destId="{999D5F43-C3F2-4461-9908-C1E3EAB38E21}" srcOrd="0" destOrd="0" presId="urn:microsoft.com/office/officeart/2005/8/layout/hierarchy3"/>
    <dgm:cxn modelId="{E2ED286C-967F-46EA-8073-A8EA458AFAE9}" type="presOf" srcId="{AEFB9EC9-F851-47F3-8B53-C3DCB5CC1FBA}" destId="{B64F7DB5-600D-4A03-873D-828AE239C002}" srcOrd="0" destOrd="0" presId="urn:microsoft.com/office/officeart/2005/8/layout/hierarchy3"/>
    <dgm:cxn modelId="{342D2A2D-53FF-4ED6-8861-E24DE0A50310}" type="presOf" srcId="{75C2FE17-C98A-4671-AAC7-E906B4E49C4B}" destId="{74EEB7AE-D6B6-4208-9BFD-818F31F69CD0}" srcOrd="0" destOrd="0" presId="urn:microsoft.com/office/officeart/2005/8/layout/hierarchy3"/>
    <dgm:cxn modelId="{2A9E03BE-D42E-47C2-BA8E-012ECBE98CEF}" srcId="{0B25C32B-D5CC-44BE-B86F-FB3C71F9D3D5}" destId="{073F4CF5-AA76-4D08-B58B-8B7A849C5276}" srcOrd="2" destOrd="0" parTransId="{ABFBB696-25E4-4DF0-BD50-4FDD5E297817}" sibTransId="{582ABF0E-3841-4AD8-A625-8739F42B70F4}"/>
    <dgm:cxn modelId="{B971B547-8E97-42FE-8AA4-CCD2CDF268DF}" srcId="{0B25C32B-D5CC-44BE-B86F-FB3C71F9D3D5}" destId="{FB950BEE-E773-4D20-8D4B-6751DA926060}" srcOrd="0" destOrd="0" parTransId="{75C2FE17-C98A-4671-AAC7-E906B4E49C4B}" sibTransId="{89892B51-4806-4612-9499-D41D07F8E42F}"/>
    <dgm:cxn modelId="{AC9FE71E-BCEA-4465-B488-EDA99E6BAB1A}" srcId="{B39DE5C5-1127-4DB3-B1BB-C213750AE40B}" destId="{1200A9C2-81F0-4071-9308-8588FA0A031B}" srcOrd="2" destOrd="0" parTransId="{AEFB9EC9-F851-47F3-8B53-C3DCB5CC1FBA}" sibTransId="{9CADC085-660A-4D62-A231-770715FE165D}"/>
    <dgm:cxn modelId="{5F620F39-2518-479A-A80E-E5A962398619}" type="presOf" srcId="{96A2B88B-71A8-43A9-97ED-DE4B923B429F}" destId="{5D2F22C5-B1AC-42DE-B766-94F926E9B5C9}" srcOrd="0" destOrd="0" presId="urn:microsoft.com/office/officeart/2005/8/layout/hierarchy3"/>
    <dgm:cxn modelId="{B1CE98A2-609E-477E-8C51-A862CE6288BA}" srcId="{0B25C32B-D5CC-44BE-B86F-FB3C71F9D3D5}" destId="{C923A741-26A1-4A40-8A38-1FA0229E696A}" srcOrd="1" destOrd="0" parTransId="{E9997FBC-D8D8-4A9A-947A-2AE511DC44E1}" sibTransId="{0765B69F-5E55-49C4-A24C-6E29C6F4639A}"/>
    <dgm:cxn modelId="{5CFDA4F6-94F5-4F4A-9683-D01302388C1E}" type="presOf" srcId="{DD912E05-398F-42FB-8D70-05A3CED8AF9F}" destId="{D4D7F817-1FDF-4B0E-98FD-C01F831C569E}" srcOrd="0" destOrd="0" presId="urn:microsoft.com/office/officeart/2005/8/layout/hierarchy3"/>
    <dgm:cxn modelId="{0676D2B8-66BA-4BF1-8101-4ED19FCDCC5A}" srcId="{25294DC3-F70D-49DF-B5F3-46F32F6B1166}" destId="{B39DE5C5-1127-4DB3-B1BB-C213750AE40B}" srcOrd="1" destOrd="0" parTransId="{C8916F55-2E7A-4844-88AE-CD881E6364A1}" sibTransId="{D77C8D52-7ECD-49A4-BEFA-343B8034C442}"/>
    <dgm:cxn modelId="{D190BE3D-ACA0-4B51-BC7D-087B9C170C45}" type="presOf" srcId="{073F4CF5-AA76-4D08-B58B-8B7A849C5276}" destId="{DCB65D74-CDAC-45CD-84A2-F2BE1E882C12}" srcOrd="0" destOrd="0" presId="urn:microsoft.com/office/officeart/2005/8/layout/hierarchy3"/>
    <dgm:cxn modelId="{129E1C1F-ADF4-4716-8E36-5336FA7C0380}" type="presOf" srcId="{FB950BEE-E773-4D20-8D4B-6751DA926060}" destId="{8D6A22FD-80BA-4B1C-A4F4-8678E68B9E9C}" srcOrd="0" destOrd="0" presId="urn:microsoft.com/office/officeart/2005/8/layout/hierarchy3"/>
    <dgm:cxn modelId="{B8DDA672-C9EF-4365-981E-5C45ADDFFF2B}" type="presOf" srcId="{25294DC3-F70D-49DF-B5F3-46F32F6B1166}" destId="{14B92F39-A9B6-4012-B29F-7EA7B0DA9C3E}" srcOrd="0" destOrd="0" presId="urn:microsoft.com/office/officeart/2005/8/layout/hierarchy3"/>
    <dgm:cxn modelId="{9BD8D008-9593-4E83-8B61-6F4C0777A3C0}" type="presOf" srcId="{0B25C32B-D5CC-44BE-B86F-FB3C71F9D3D5}" destId="{640C37F9-7D3F-4C56-BDC7-DC45F7704D9B}" srcOrd="1" destOrd="0" presId="urn:microsoft.com/office/officeart/2005/8/layout/hierarchy3"/>
    <dgm:cxn modelId="{254FD36D-E239-46D7-A4EA-8FE27543250E}" type="presOf" srcId="{3FF5C7F7-93B1-445E-B3FD-848229947C84}" destId="{DDEBF386-7286-4A85-84B8-A498D23783E3}" srcOrd="0" destOrd="0" presId="urn:microsoft.com/office/officeart/2005/8/layout/hierarchy3"/>
    <dgm:cxn modelId="{85F0FE13-8873-442A-8E88-D8AAEB846C02}" type="presOf" srcId="{5ED040B2-92BD-47B3-B771-D56D52EE692B}" destId="{E61558B8-678E-40BA-9E84-ED16377D98A8}" srcOrd="0" destOrd="0" presId="urn:microsoft.com/office/officeart/2005/8/layout/hierarchy3"/>
    <dgm:cxn modelId="{CE2436F3-9742-4354-ADD1-F16ECDEE4477}" type="presOf" srcId="{B39DE5C5-1127-4DB3-B1BB-C213750AE40B}" destId="{E74B16D5-DF7A-4EE1-AAD0-9389FF5C954B}" srcOrd="0" destOrd="0" presId="urn:microsoft.com/office/officeart/2005/8/layout/hierarchy3"/>
    <dgm:cxn modelId="{BEAD0CE0-8AB3-4114-BBE8-2870689106EE}" srcId="{B39DE5C5-1127-4DB3-B1BB-C213750AE40B}" destId="{3FF5C7F7-93B1-445E-B3FD-848229947C84}" srcOrd="1" destOrd="0" parTransId="{96A2B88B-71A8-43A9-97ED-DE4B923B429F}" sibTransId="{B6B6040E-EC99-43BE-AF54-403AD0B66265}"/>
    <dgm:cxn modelId="{0886D419-6874-46D6-8371-F6920C07BFE6}" type="presOf" srcId="{ABFBB696-25E4-4DF0-BD50-4FDD5E297817}" destId="{B6562B22-EBC2-4DEF-980C-122946F3A38E}" srcOrd="0" destOrd="0" presId="urn:microsoft.com/office/officeart/2005/8/layout/hierarchy3"/>
    <dgm:cxn modelId="{0D5124DE-7303-4C6B-8CEA-2979269D6694}" type="presOf" srcId="{E9997FBC-D8D8-4A9A-947A-2AE511DC44E1}" destId="{61C97866-2DCA-4447-B864-5ED21320EB31}" srcOrd="0" destOrd="0" presId="urn:microsoft.com/office/officeart/2005/8/layout/hierarchy3"/>
    <dgm:cxn modelId="{F7DB9ABF-97A3-4105-8600-4C4C4CA36AE9}" type="presOf" srcId="{B39DE5C5-1127-4DB3-B1BB-C213750AE40B}" destId="{171A6511-D69D-4903-AEF8-00FC0D4BFE28}" srcOrd="1" destOrd="0" presId="urn:microsoft.com/office/officeart/2005/8/layout/hierarchy3"/>
    <dgm:cxn modelId="{F8AB11F9-1FD2-40FD-85F9-6F72291A743E}" type="presParOf" srcId="{14B92F39-A9B6-4012-B29F-7EA7B0DA9C3E}" destId="{A05F7162-259A-4542-974E-CFDAC400B41B}" srcOrd="0" destOrd="0" presId="urn:microsoft.com/office/officeart/2005/8/layout/hierarchy3"/>
    <dgm:cxn modelId="{674246DE-C1D6-4B61-8B43-F2C1567E6E92}" type="presParOf" srcId="{A05F7162-259A-4542-974E-CFDAC400B41B}" destId="{0E52EC2E-9C72-4A95-9B86-A5350AC8A836}" srcOrd="0" destOrd="0" presId="urn:microsoft.com/office/officeart/2005/8/layout/hierarchy3"/>
    <dgm:cxn modelId="{7C1FDCDE-4884-4043-9AAD-7CEB1CF6296C}" type="presParOf" srcId="{0E52EC2E-9C72-4A95-9B86-A5350AC8A836}" destId="{999D5F43-C3F2-4461-9908-C1E3EAB38E21}" srcOrd="0" destOrd="0" presId="urn:microsoft.com/office/officeart/2005/8/layout/hierarchy3"/>
    <dgm:cxn modelId="{FC5E1E71-C8E7-4BAC-8454-29A2EB79EC74}" type="presParOf" srcId="{0E52EC2E-9C72-4A95-9B86-A5350AC8A836}" destId="{640C37F9-7D3F-4C56-BDC7-DC45F7704D9B}" srcOrd="1" destOrd="0" presId="urn:microsoft.com/office/officeart/2005/8/layout/hierarchy3"/>
    <dgm:cxn modelId="{CF66495F-7C72-4B72-BE3C-B72771903525}" type="presParOf" srcId="{A05F7162-259A-4542-974E-CFDAC400B41B}" destId="{45CC61A3-94D3-4AD6-AC8B-6D01020B2C6F}" srcOrd="1" destOrd="0" presId="urn:microsoft.com/office/officeart/2005/8/layout/hierarchy3"/>
    <dgm:cxn modelId="{9ACE7411-645E-4218-A0C3-EC4291ABC430}" type="presParOf" srcId="{45CC61A3-94D3-4AD6-AC8B-6D01020B2C6F}" destId="{74EEB7AE-D6B6-4208-9BFD-818F31F69CD0}" srcOrd="0" destOrd="0" presId="urn:microsoft.com/office/officeart/2005/8/layout/hierarchy3"/>
    <dgm:cxn modelId="{82E4DB37-7678-4E93-BBBB-AFB93E6EC7F4}" type="presParOf" srcId="{45CC61A3-94D3-4AD6-AC8B-6D01020B2C6F}" destId="{8D6A22FD-80BA-4B1C-A4F4-8678E68B9E9C}" srcOrd="1" destOrd="0" presId="urn:microsoft.com/office/officeart/2005/8/layout/hierarchy3"/>
    <dgm:cxn modelId="{4E5B6771-9D26-4798-965B-F9D12C1E8C15}" type="presParOf" srcId="{45CC61A3-94D3-4AD6-AC8B-6D01020B2C6F}" destId="{61C97866-2DCA-4447-B864-5ED21320EB31}" srcOrd="2" destOrd="0" presId="urn:microsoft.com/office/officeart/2005/8/layout/hierarchy3"/>
    <dgm:cxn modelId="{3F2E892F-C6E7-4C12-A207-0A97DD755EA2}" type="presParOf" srcId="{45CC61A3-94D3-4AD6-AC8B-6D01020B2C6F}" destId="{5B61BCDA-0BF9-42AA-B1CC-A08D68769A68}" srcOrd="3" destOrd="0" presId="urn:microsoft.com/office/officeart/2005/8/layout/hierarchy3"/>
    <dgm:cxn modelId="{772C1338-DD69-4185-9A41-ABE7544119EB}" type="presParOf" srcId="{45CC61A3-94D3-4AD6-AC8B-6D01020B2C6F}" destId="{B6562B22-EBC2-4DEF-980C-122946F3A38E}" srcOrd="4" destOrd="0" presId="urn:microsoft.com/office/officeart/2005/8/layout/hierarchy3"/>
    <dgm:cxn modelId="{266F6CF5-0808-4386-A195-69E70525DB52}" type="presParOf" srcId="{45CC61A3-94D3-4AD6-AC8B-6D01020B2C6F}" destId="{DCB65D74-CDAC-45CD-84A2-F2BE1E882C12}" srcOrd="5" destOrd="0" presId="urn:microsoft.com/office/officeart/2005/8/layout/hierarchy3"/>
    <dgm:cxn modelId="{A3EE65AC-DDF9-4A8D-96DD-DB2A0A3FDBAE}" type="presParOf" srcId="{14B92F39-A9B6-4012-B29F-7EA7B0DA9C3E}" destId="{4EED3AD1-B630-4E7B-A358-34D1531C7362}" srcOrd="1" destOrd="0" presId="urn:microsoft.com/office/officeart/2005/8/layout/hierarchy3"/>
    <dgm:cxn modelId="{A1173148-C6B3-40EE-99A4-4F7C7EC60673}" type="presParOf" srcId="{4EED3AD1-B630-4E7B-A358-34D1531C7362}" destId="{B4F71026-0036-44F9-91E5-C343FD061EF2}" srcOrd="0" destOrd="0" presId="urn:microsoft.com/office/officeart/2005/8/layout/hierarchy3"/>
    <dgm:cxn modelId="{A9358264-C167-42A3-8DC6-A4C72384FD0A}" type="presParOf" srcId="{B4F71026-0036-44F9-91E5-C343FD061EF2}" destId="{E74B16D5-DF7A-4EE1-AAD0-9389FF5C954B}" srcOrd="0" destOrd="0" presId="urn:microsoft.com/office/officeart/2005/8/layout/hierarchy3"/>
    <dgm:cxn modelId="{938D4BEF-CF92-4F44-B969-0D38ED0C6F35}" type="presParOf" srcId="{B4F71026-0036-44F9-91E5-C343FD061EF2}" destId="{171A6511-D69D-4903-AEF8-00FC0D4BFE28}" srcOrd="1" destOrd="0" presId="urn:microsoft.com/office/officeart/2005/8/layout/hierarchy3"/>
    <dgm:cxn modelId="{E477EA10-B956-4B2D-A040-B0571DCC7C45}" type="presParOf" srcId="{4EED3AD1-B630-4E7B-A358-34D1531C7362}" destId="{7AE39273-83D0-4605-AAE6-95D7116A2377}" srcOrd="1" destOrd="0" presId="urn:microsoft.com/office/officeart/2005/8/layout/hierarchy3"/>
    <dgm:cxn modelId="{9331BFDF-DF5C-4DB0-BE5E-56A945E741C3}" type="presParOf" srcId="{7AE39273-83D0-4605-AAE6-95D7116A2377}" destId="{D4D7F817-1FDF-4B0E-98FD-C01F831C569E}" srcOrd="0" destOrd="0" presId="urn:microsoft.com/office/officeart/2005/8/layout/hierarchy3"/>
    <dgm:cxn modelId="{A52A4608-ACD0-4C55-ABD8-35449B385343}" type="presParOf" srcId="{7AE39273-83D0-4605-AAE6-95D7116A2377}" destId="{E61558B8-678E-40BA-9E84-ED16377D98A8}" srcOrd="1" destOrd="0" presId="urn:microsoft.com/office/officeart/2005/8/layout/hierarchy3"/>
    <dgm:cxn modelId="{F2E49355-9CF9-4299-AC36-69230ADF77AA}" type="presParOf" srcId="{7AE39273-83D0-4605-AAE6-95D7116A2377}" destId="{5D2F22C5-B1AC-42DE-B766-94F926E9B5C9}" srcOrd="2" destOrd="0" presId="urn:microsoft.com/office/officeart/2005/8/layout/hierarchy3"/>
    <dgm:cxn modelId="{5557A6E0-4A87-4A91-8BA3-91E3E7A54F3C}" type="presParOf" srcId="{7AE39273-83D0-4605-AAE6-95D7116A2377}" destId="{DDEBF386-7286-4A85-84B8-A498D23783E3}" srcOrd="3" destOrd="0" presId="urn:microsoft.com/office/officeart/2005/8/layout/hierarchy3"/>
    <dgm:cxn modelId="{29C528FD-C5F2-4DDD-9CB6-149C60EEB2BC}" type="presParOf" srcId="{7AE39273-83D0-4605-AAE6-95D7116A2377}" destId="{B64F7DB5-600D-4A03-873D-828AE239C002}" srcOrd="4" destOrd="0" presId="urn:microsoft.com/office/officeart/2005/8/layout/hierarchy3"/>
    <dgm:cxn modelId="{06393E58-AD0C-4F91-AE29-0C41A1442C48}" type="presParOf" srcId="{7AE39273-83D0-4605-AAE6-95D7116A2377}" destId="{B7186D5B-4319-41A9-A420-C8E48408847B}"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49E61EB-0800-42A5-81B6-1B6D1BCB0DF7}"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GB"/>
        </a:p>
      </dgm:t>
    </dgm:pt>
    <dgm:pt modelId="{CCB4835D-0A17-471E-B6B9-0912EBA710E1}">
      <dgm:prSet phldrT="[Text]"/>
      <dgm:spPr/>
      <dgm:t>
        <a:bodyPr/>
        <a:lstStyle/>
        <a:p>
          <a:r>
            <a:rPr lang="en-GB"/>
            <a:t>Tracking change</a:t>
          </a:r>
        </a:p>
      </dgm:t>
    </dgm:pt>
    <dgm:pt modelId="{AB290576-E9A8-49C3-9D83-243D427CEB06}" type="parTrans" cxnId="{B4B4F84E-4D0A-4AB8-8EF9-4D4644590F29}">
      <dgm:prSet/>
      <dgm:spPr/>
      <dgm:t>
        <a:bodyPr/>
        <a:lstStyle/>
        <a:p>
          <a:endParaRPr lang="en-GB"/>
        </a:p>
      </dgm:t>
    </dgm:pt>
    <dgm:pt modelId="{1F3DC2EC-D4B4-4734-AC51-E414DD45EA78}" type="sibTrans" cxnId="{B4B4F84E-4D0A-4AB8-8EF9-4D4644590F29}">
      <dgm:prSet/>
      <dgm:spPr/>
      <dgm:t>
        <a:bodyPr/>
        <a:lstStyle/>
        <a:p>
          <a:endParaRPr lang="en-GB"/>
        </a:p>
      </dgm:t>
    </dgm:pt>
    <dgm:pt modelId="{A73B4B52-54CE-4BFF-BB80-D2FEE9CB235A}">
      <dgm:prSet phldrT="[Text]"/>
      <dgm:spPr/>
      <dgm:t>
        <a:bodyPr/>
        <a:lstStyle/>
        <a:p>
          <a:r>
            <a:rPr lang="en-GB"/>
            <a:t>How are outcomes being monitored?</a:t>
          </a:r>
        </a:p>
      </dgm:t>
    </dgm:pt>
    <dgm:pt modelId="{BC3AF985-334C-4E61-A2CE-0FE1CC959294}" type="parTrans" cxnId="{264D1ED6-B39A-4F4E-B885-DD6FAB70CDFF}">
      <dgm:prSet/>
      <dgm:spPr/>
      <dgm:t>
        <a:bodyPr/>
        <a:lstStyle/>
        <a:p>
          <a:endParaRPr lang="en-GB"/>
        </a:p>
      </dgm:t>
    </dgm:pt>
    <dgm:pt modelId="{BB7F588F-378A-4EC5-A8E6-8A4DCEA2C08E}" type="sibTrans" cxnId="{264D1ED6-B39A-4F4E-B885-DD6FAB70CDFF}">
      <dgm:prSet/>
      <dgm:spPr/>
      <dgm:t>
        <a:bodyPr/>
        <a:lstStyle/>
        <a:p>
          <a:endParaRPr lang="en-GB"/>
        </a:p>
      </dgm:t>
    </dgm:pt>
    <dgm:pt modelId="{408B4516-4D20-4E89-9DB8-7851AEAB5694}">
      <dgm:prSet phldrT="[Text]"/>
      <dgm:spPr/>
      <dgm:t>
        <a:bodyPr/>
        <a:lstStyle/>
        <a:p>
          <a:r>
            <a:rPr lang="en-GB"/>
            <a:t>How are changes being consolidated?</a:t>
          </a:r>
        </a:p>
      </dgm:t>
    </dgm:pt>
    <dgm:pt modelId="{50B72E5D-560B-4675-80A0-8725D66FCF8C}" type="parTrans" cxnId="{DC01D31B-5B9E-4F43-BB66-974BD77BFE8B}">
      <dgm:prSet/>
      <dgm:spPr/>
      <dgm:t>
        <a:bodyPr/>
        <a:lstStyle/>
        <a:p>
          <a:endParaRPr lang="en-GB"/>
        </a:p>
      </dgm:t>
    </dgm:pt>
    <dgm:pt modelId="{5A3A2CBB-32A4-4C12-BF43-8BC36A0DA36D}" type="sibTrans" cxnId="{DC01D31B-5B9E-4F43-BB66-974BD77BFE8B}">
      <dgm:prSet/>
      <dgm:spPr/>
      <dgm:t>
        <a:bodyPr/>
        <a:lstStyle/>
        <a:p>
          <a:endParaRPr lang="en-GB"/>
        </a:p>
      </dgm:t>
    </dgm:pt>
    <dgm:pt modelId="{68F4CCA9-30B8-481F-A29D-522B079A8708}">
      <dgm:prSet phldrT="[Text]"/>
      <dgm:spPr/>
      <dgm:t>
        <a:bodyPr/>
        <a:lstStyle/>
        <a:p>
          <a:r>
            <a:rPr lang="en-GB"/>
            <a:t>Maintaining direction</a:t>
          </a:r>
        </a:p>
      </dgm:t>
    </dgm:pt>
    <dgm:pt modelId="{98FD7CBD-F593-4EFA-A432-FB97AA5E47D9}" type="parTrans" cxnId="{2B4D0F1E-1B5F-43CA-AC63-5DCC835CBE1C}">
      <dgm:prSet/>
      <dgm:spPr/>
      <dgm:t>
        <a:bodyPr/>
        <a:lstStyle/>
        <a:p>
          <a:endParaRPr lang="en-GB"/>
        </a:p>
      </dgm:t>
    </dgm:pt>
    <dgm:pt modelId="{ABCC6AAC-F69D-4DB9-A5DF-D4A3362FF91B}" type="sibTrans" cxnId="{2B4D0F1E-1B5F-43CA-AC63-5DCC835CBE1C}">
      <dgm:prSet/>
      <dgm:spPr/>
      <dgm:t>
        <a:bodyPr/>
        <a:lstStyle/>
        <a:p>
          <a:endParaRPr lang="en-GB"/>
        </a:p>
      </dgm:t>
    </dgm:pt>
    <dgm:pt modelId="{A4631AF5-1C95-4BEC-9D87-C6EDB0EE4A59}">
      <dgm:prSet phldrT="[Text]"/>
      <dgm:spPr/>
      <dgm:t>
        <a:bodyPr/>
        <a:lstStyle/>
        <a:p>
          <a:r>
            <a:rPr lang="en-GB"/>
            <a:t>What actions are necessary, by whom, to sustain change? </a:t>
          </a:r>
        </a:p>
      </dgm:t>
    </dgm:pt>
    <dgm:pt modelId="{30C42CB5-AE61-4A05-B451-20E67B9E772A}" type="parTrans" cxnId="{922A36AC-6AB5-481E-B2D9-4F1E0B910F1E}">
      <dgm:prSet/>
      <dgm:spPr/>
      <dgm:t>
        <a:bodyPr/>
        <a:lstStyle/>
        <a:p>
          <a:endParaRPr lang="en-GB"/>
        </a:p>
      </dgm:t>
    </dgm:pt>
    <dgm:pt modelId="{A35813BD-0CFC-481D-8404-B53C6D81B4EE}" type="sibTrans" cxnId="{922A36AC-6AB5-481E-B2D9-4F1E0B910F1E}">
      <dgm:prSet/>
      <dgm:spPr/>
      <dgm:t>
        <a:bodyPr/>
        <a:lstStyle/>
        <a:p>
          <a:endParaRPr lang="en-GB"/>
        </a:p>
      </dgm:t>
    </dgm:pt>
    <dgm:pt modelId="{CB44BC68-EA33-4EA7-8CB2-9311B61CD549}">
      <dgm:prSet phldrT="[Text]"/>
      <dgm:spPr/>
      <dgm:t>
        <a:bodyPr/>
        <a:lstStyle/>
        <a:p>
          <a:r>
            <a:rPr lang="en-GB"/>
            <a:t>Are further refinements to policy or practice indicated?</a:t>
          </a:r>
        </a:p>
      </dgm:t>
    </dgm:pt>
    <dgm:pt modelId="{BD7E2E04-421F-4FB6-ACBC-AD00261D2669}" type="parTrans" cxnId="{60FB827C-0FE2-40E9-B4CA-F35C174DDE14}">
      <dgm:prSet/>
      <dgm:spPr/>
      <dgm:t>
        <a:bodyPr/>
        <a:lstStyle/>
        <a:p>
          <a:endParaRPr lang="en-GB"/>
        </a:p>
      </dgm:t>
    </dgm:pt>
    <dgm:pt modelId="{B18B6670-3DC6-4E9C-84C8-7FD65DE65C7C}" type="sibTrans" cxnId="{60FB827C-0FE2-40E9-B4CA-F35C174DDE14}">
      <dgm:prSet/>
      <dgm:spPr/>
      <dgm:t>
        <a:bodyPr/>
        <a:lstStyle/>
        <a:p>
          <a:endParaRPr lang="en-GB"/>
        </a:p>
      </dgm:t>
    </dgm:pt>
    <dgm:pt modelId="{2699B970-3DB8-4E3F-9CB5-B7D10D001CD4}">
      <dgm:prSet phldrT="[Text]"/>
      <dgm:spPr/>
      <dgm:t>
        <a:bodyPr/>
        <a:lstStyle/>
        <a:p>
          <a:r>
            <a:rPr lang="en-GB"/>
            <a:t>How are new approaches to policy and practice being transmitted?</a:t>
          </a:r>
        </a:p>
      </dgm:t>
    </dgm:pt>
    <dgm:pt modelId="{473DB317-4FCA-4569-8086-69B17EC0DB8F}" type="parTrans" cxnId="{F0271B9C-CA80-4EB0-9725-367DE9A879E2}">
      <dgm:prSet/>
      <dgm:spPr/>
      <dgm:t>
        <a:bodyPr/>
        <a:lstStyle/>
        <a:p>
          <a:endParaRPr lang="en-GB"/>
        </a:p>
      </dgm:t>
    </dgm:pt>
    <dgm:pt modelId="{394913F1-2566-4F76-A0F7-61E2D2A393BC}" type="sibTrans" cxnId="{F0271B9C-CA80-4EB0-9725-367DE9A879E2}">
      <dgm:prSet/>
      <dgm:spPr/>
      <dgm:t>
        <a:bodyPr/>
        <a:lstStyle/>
        <a:p>
          <a:endParaRPr lang="en-GB"/>
        </a:p>
      </dgm:t>
    </dgm:pt>
    <dgm:pt modelId="{161F6555-5396-4C2C-B948-30D123DA1F37}">
      <dgm:prSet phldrT="[Text]"/>
      <dgm:spPr/>
      <dgm:t>
        <a:bodyPr/>
        <a:lstStyle/>
        <a:p>
          <a:r>
            <a:rPr lang="en-GB"/>
            <a:t>What has been the outcome of similar cases since the one reviewed?</a:t>
          </a:r>
        </a:p>
      </dgm:t>
    </dgm:pt>
    <dgm:pt modelId="{75222413-2EDB-4BF4-A589-4D6A2DF3F518}" type="parTrans" cxnId="{53A5757A-FC4A-4150-BF89-114E21741059}">
      <dgm:prSet/>
      <dgm:spPr/>
      <dgm:t>
        <a:bodyPr/>
        <a:lstStyle/>
        <a:p>
          <a:endParaRPr lang="en-GB"/>
        </a:p>
      </dgm:t>
    </dgm:pt>
    <dgm:pt modelId="{DB5FB454-B9B9-41E9-A765-16C20C1544A8}" type="sibTrans" cxnId="{53A5757A-FC4A-4150-BF89-114E21741059}">
      <dgm:prSet/>
      <dgm:spPr/>
      <dgm:t>
        <a:bodyPr/>
        <a:lstStyle/>
        <a:p>
          <a:endParaRPr lang="en-GB"/>
        </a:p>
      </dgm:t>
    </dgm:pt>
    <dgm:pt modelId="{58E6347E-7E10-4117-A28D-C6825EE8811A}" type="pres">
      <dgm:prSet presAssocID="{949E61EB-0800-42A5-81B6-1B6D1BCB0DF7}" presName="diagram" presStyleCnt="0">
        <dgm:presLayoutVars>
          <dgm:chPref val="1"/>
          <dgm:dir/>
          <dgm:animOne val="branch"/>
          <dgm:animLvl val="lvl"/>
          <dgm:resizeHandles/>
        </dgm:presLayoutVars>
      </dgm:prSet>
      <dgm:spPr/>
      <dgm:t>
        <a:bodyPr/>
        <a:lstStyle/>
        <a:p>
          <a:endParaRPr lang="en-GB"/>
        </a:p>
      </dgm:t>
    </dgm:pt>
    <dgm:pt modelId="{018A788A-99C0-4124-807F-9190EDA64007}" type="pres">
      <dgm:prSet presAssocID="{CCB4835D-0A17-471E-B6B9-0912EBA710E1}" presName="root" presStyleCnt="0"/>
      <dgm:spPr/>
    </dgm:pt>
    <dgm:pt modelId="{0C65706F-13AF-477F-A511-FB46620E72BF}" type="pres">
      <dgm:prSet presAssocID="{CCB4835D-0A17-471E-B6B9-0912EBA710E1}" presName="rootComposite" presStyleCnt="0"/>
      <dgm:spPr/>
    </dgm:pt>
    <dgm:pt modelId="{AC3523E7-F1CB-46B4-89C5-CF384E4EB377}" type="pres">
      <dgm:prSet presAssocID="{CCB4835D-0A17-471E-B6B9-0912EBA710E1}" presName="rootText" presStyleLbl="node1" presStyleIdx="0" presStyleCnt="2" custLinFactNeighborY="-1214"/>
      <dgm:spPr/>
      <dgm:t>
        <a:bodyPr/>
        <a:lstStyle/>
        <a:p>
          <a:endParaRPr lang="en-GB"/>
        </a:p>
      </dgm:t>
    </dgm:pt>
    <dgm:pt modelId="{3DA00FB1-BBF3-4BA6-9226-1E3ECDF01577}" type="pres">
      <dgm:prSet presAssocID="{CCB4835D-0A17-471E-B6B9-0912EBA710E1}" presName="rootConnector" presStyleLbl="node1" presStyleIdx="0" presStyleCnt="2"/>
      <dgm:spPr/>
      <dgm:t>
        <a:bodyPr/>
        <a:lstStyle/>
        <a:p>
          <a:endParaRPr lang="en-GB"/>
        </a:p>
      </dgm:t>
    </dgm:pt>
    <dgm:pt modelId="{C6F8AABD-3C43-4866-81B5-229678BE23DE}" type="pres">
      <dgm:prSet presAssocID="{CCB4835D-0A17-471E-B6B9-0912EBA710E1}" presName="childShape" presStyleCnt="0"/>
      <dgm:spPr/>
    </dgm:pt>
    <dgm:pt modelId="{EB669A53-7664-4B73-A1C8-89EFF8F109DA}" type="pres">
      <dgm:prSet presAssocID="{BC3AF985-334C-4E61-A2CE-0FE1CC959294}" presName="Name13" presStyleLbl="parChTrans1D2" presStyleIdx="0" presStyleCnt="6"/>
      <dgm:spPr/>
      <dgm:t>
        <a:bodyPr/>
        <a:lstStyle/>
        <a:p>
          <a:endParaRPr lang="en-GB"/>
        </a:p>
      </dgm:t>
    </dgm:pt>
    <dgm:pt modelId="{AEFDFEBC-4604-4A03-B6A6-30577FC1B75E}" type="pres">
      <dgm:prSet presAssocID="{A73B4B52-54CE-4BFF-BB80-D2FEE9CB235A}" presName="childText" presStyleLbl="bgAcc1" presStyleIdx="0" presStyleCnt="6">
        <dgm:presLayoutVars>
          <dgm:bulletEnabled val="1"/>
        </dgm:presLayoutVars>
      </dgm:prSet>
      <dgm:spPr/>
      <dgm:t>
        <a:bodyPr/>
        <a:lstStyle/>
        <a:p>
          <a:endParaRPr lang="en-GB"/>
        </a:p>
      </dgm:t>
    </dgm:pt>
    <dgm:pt modelId="{8EC2AA95-7017-434E-9A7B-34E6BA2CAB2E}" type="pres">
      <dgm:prSet presAssocID="{50B72E5D-560B-4675-80A0-8725D66FCF8C}" presName="Name13" presStyleLbl="parChTrans1D2" presStyleIdx="1" presStyleCnt="6"/>
      <dgm:spPr/>
      <dgm:t>
        <a:bodyPr/>
        <a:lstStyle/>
        <a:p>
          <a:endParaRPr lang="en-GB"/>
        </a:p>
      </dgm:t>
    </dgm:pt>
    <dgm:pt modelId="{4942EBC4-2111-425E-9AC9-95CD54EDC394}" type="pres">
      <dgm:prSet presAssocID="{408B4516-4D20-4E89-9DB8-7851AEAB5694}" presName="childText" presStyleLbl="bgAcc1" presStyleIdx="1" presStyleCnt="6">
        <dgm:presLayoutVars>
          <dgm:bulletEnabled val="1"/>
        </dgm:presLayoutVars>
      </dgm:prSet>
      <dgm:spPr/>
      <dgm:t>
        <a:bodyPr/>
        <a:lstStyle/>
        <a:p>
          <a:endParaRPr lang="en-GB"/>
        </a:p>
      </dgm:t>
    </dgm:pt>
    <dgm:pt modelId="{32DEF795-33FD-4DF5-92E0-239D1DFB6F84}" type="pres">
      <dgm:prSet presAssocID="{473DB317-4FCA-4569-8086-69B17EC0DB8F}" presName="Name13" presStyleLbl="parChTrans1D2" presStyleIdx="2" presStyleCnt="6"/>
      <dgm:spPr/>
      <dgm:t>
        <a:bodyPr/>
        <a:lstStyle/>
        <a:p>
          <a:endParaRPr lang="en-GB"/>
        </a:p>
      </dgm:t>
    </dgm:pt>
    <dgm:pt modelId="{936C57AB-42B8-4C93-A4F4-9A8FEF75EF0D}" type="pres">
      <dgm:prSet presAssocID="{2699B970-3DB8-4E3F-9CB5-B7D10D001CD4}" presName="childText" presStyleLbl="bgAcc1" presStyleIdx="2" presStyleCnt="6">
        <dgm:presLayoutVars>
          <dgm:bulletEnabled val="1"/>
        </dgm:presLayoutVars>
      </dgm:prSet>
      <dgm:spPr/>
      <dgm:t>
        <a:bodyPr/>
        <a:lstStyle/>
        <a:p>
          <a:endParaRPr lang="en-GB"/>
        </a:p>
      </dgm:t>
    </dgm:pt>
    <dgm:pt modelId="{92CDA6E5-605D-47FA-9656-24C977C6369B}" type="pres">
      <dgm:prSet presAssocID="{68F4CCA9-30B8-481F-A29D-522B079A8708}" presName="root" presStyleCnt="0"/>
      <dgm:spPr/>
    </dgm:pt>
    <dgm:pt modelId="{5B232AE4-6556-4860-8B01-18550F491A4A}" type="pres">
      <dgm:prSet presAssocID="{68F4CCA9-30B8-481F-A29D-522B079A8708}" presName="rootComposite" presStyleCnt="0"/>
      <dgm:spPr/>
    </dgm:pt>
    <dgm:pt modelId="{7B5D49D4-987B-4454-84BB-22CDC6DA2F8D}" type="pres">
      <dgm:prSet presAssocID="{68F4CCA9-30B8-481F-A29D-522B079A8708}" presName="rootText" presStyleLbl="node1" presStyleIdx="1" presStyleCnt="2"/>
      <dgm:spPr/>
      <dgm:t>
        <a:bodyPr/>
        <a:lstStyle/>
        <a:p>
          <a:endParaRPr lang="en-GB"/>
        </a:p>
      </dgm:t>
    </dgm:pt>
    <dgm:pt modelId="{A9A1D9E2-541B-4682-A9C4-9C00C80AF87F}" type="pres">
      <dgm:prSet presAssocID="{68F4CCA9-30B8-481F-A29D-522B079A8708}" presName="rootConnector" presStyleLbl="node1" presStyleIdx="1" presStyleCnt="2"/>
      <dgm:spPr/>
      <dgm:t>
        <a:bodyPr/>
        <a:lstStyle/>
        <a:p>
          <a:endParaRPr lang="en-GB"/>
        </a:p>
      </dgm:t>
    </dgm:pt>
    <dgm:pt modelId="{DB72B4D3-800C-47A0-92F3-ED8F4D6782DB}" type="pres">
      <dgm:prSet presAssocID="{68F4CCA9-30B8-481F-A29D-522B079A8708}" presName="childShape" presStyleCnt="0"/>
      <dgm:spPr/>
    </dgm:pt>
    <dgm:pt modelId="{51E75656-87D2-4061-8692-66C10894ACDB}" type="pres">
      <dgm:prSet presAssocID="{30C42CB5-AE61-4A05-B451-20E67B9E772A}" presName="Name13" presStyleLbl="parChTrans1D2" presStyleIdx="3" presStyleCnt="6"/>
      <dgm:spPr/>
      <dgm:t>
        <a:bodyPr/>
        <a:lstStyle/>
        <a:p>
          <a:endParaRPr lang="en-GB"/>
        </a:p>
      </dgm:t>
    </dgm:pt>
    <dgm:pt modelId="{970A6683-2362-41E1-A9F2-1BC11D420811}" type="pres">
      <dgm:prSet presAssocID="{A4631AF5-1C95-4BEC-9D87-C6EDB0EE4A59}" presName="childText" presStyleLbl="bgAcc1" presStyleIdx="3" presStyleCnt="6">
        <dgm:presLayoutVars>
          <dgm:bulletEnabled val="1"/>
        </dgm:presLayoutVars>
      </dgm:prSet>
      <dgm:spPr/>
      <dgm:t>
        <a:bodyPr/>
        <a:lstStyle/>
        <a:p>
          <a:endParaRPr lang="en-GB"/>
        </a:p>
      </dgm:t>
    </dgm:pt>
    <dgm:pt modelId="{BF031AA5-595C-4427-AB9D-13EB5A6A953C}" type="pres">
      <dgm:prSet presAssocID="{BD7E2E04-421F-4FB6-ACBC-AD00261D2669}" presName="Name13" presStyleLbl="parChTrans1D2" presStyleIdx="4" presStyleCnt="6"/>
      <dgm:spPr/>
      <dgm:t>
        <a:bodyPr/>
        <a:lstStyle/>
        <a:p>
          <a:endParaRPr lang="en-GB"/>
        </a:p>
      </dgm:t>
    </dgm:pt>
    <dgm:pt modelId="{E2DD76E4-4B37-486D-9AA7-26B16E691632}" type="pres">
      <dgm:prSet presAssocID="{CB44BC68-EA33-4EA7-8CB2-9311B61CD549}" presName="childText" presStyleLbl="bgAcc1" presStyleIdx="4" presStyleCnt="6">
        <dgm:presLayoutVars>
          <dgm:bulletEnabled val="1"/>
        </dgm:presLayoutVars>
      </dgm:prSet>
      <dgm:spPr/>
      <dgm:t>
        <a:bodyPr/>
        <a:lstStyle/>
        <a:p>
          <a:endParaRPr lang="en-GB"/>
        </a:p>
      </dgm:t>
    </dgm:pt>
    <dgm:pt modelId="{64947A93-40DE-40DF-B35E-712285651643}" type="pres">
      <dgm:prSet presAssocID="{75222413-2EDB-4BF4-A589-4D6A2DF3F518}" presName="Name13" presStyleLbl="parChTrans1D2" presStyleIdx="5" presStyleCnt="6"/>
      <dgm:spPr/>
      <dgm:t>
        <a:bodyPr/>
        <a:lstStyle/>
        <a:p>
          <a:endParaRPr lang="en-GB"/>
        </a:p>
      </dgm:t>
    </dgm:pt>
    <dgm:pt modelId="{56AD9F92-09EB-4516-857D-B98DC32556C4}" type="pres">
      <dgm:prSet presAssocID="{161F6555-5396-4C2C-B948-30D123DA1F37}" presName="childText" presStyleLbl="bgAcc1" presStyleIdx="5" presStyleCnt="6">
        <dgm:presLayoutVars>
          <dgm:bulletEnabled val="1"/>
        </dgm:presLayoutVars>
      </dgm:prSet>
      <dgm:spPr/>
      <dgm:t>
        <a:bodyPr/>
        <a:lstStyle/>
        <a:p>
          <a:endParaRPr lang="en-GB"/>
        </a:p>
      </dgm:t>
    </dgm:pt>
  </dgm:ptLst>
  <dgm:cxnLst>
    <dgm:cxn modelId="{F72884FF-FF1E-4093-8B51-B01D1CCA0A0D}" type="presOf" srcId="{2699B970-3DB8-4E3F-9CB5-B7D10D001CD4}" destId="{936C57AB-42B8-4C93-A4F4-9A8FEF75EF0D}" srcOrd="0" destOrd="0" presId="urn:microsoft.com/office/officeart/2005/8/layout/hierarchy3"/>
    <dgm:cxn modelId="{7DBAEC9A-FD1D-4AA1-AE26-DDBA19BE00BB}" type="presOf" srcId="{68F4CCA9-30B8-481F-A29D-522B079A8708}" destId="{7B5D49D4-987B-4454-84BB-22CDC6DA2F8D}" srcOrd="0" destOrd="0" presId="urn:microsoft.com/office/officeart/2005/8/layout/hierarchy3"/>
    <dgm:cxn modelId="{922A36AC-6AB5-481E-B2D9-4F1E0B910F1E}" srcId="{68F4CCA9-30B8-481F-A29D-522B079A8708}" destId="{A4631AF5-1C95-4BEC-9D87-C6EDB0EE4A59}" srcOrd="0" destOrd="0" parTransId="{30C42CB5-AE61-4A05-B451-20E67B9E772A}" sibTransId="{A35813BD-0CFC-481D-8404-B53C6D81B4EE}"/>
    <dgm:cxn modelId="{23774C27-3F3C-4C48-B0EB-85D9F0A510DD}" type="presOf" srcId="{949E61EB-0800-42A5-81B6-1B6D1BCB0DF7}" destId="{58E6347E-7E10-4117-A28D-C6825EE8811A}" srcOrd="0" destOrd="0" presId="urn:microsoft.com/office/officeart/2005/8/layout/hierarchy3"/>
    <dgm:cxn modelId="{F0271B9C-CA80-4EB0-9725-367DE9A879E2}" srcId="{CCB4835D-0A17-471E-B6B9-0912EBA710E1}" destId="{2699B970-3DB8-4E3F-9CB5-B7D10D001CD4}" srcOrd="2" destOrd="0" parTransId="{473DB317-4FCA-4569-8086-69B17EC0DB8F}" sibTransId="{394913F1-2566-4F76-A0F7-61E2D2A393BC}"/>
    <dgm:cxn modelId="{CD2746C3-6789-4250-976B-00D38AF53C53}" type="presOf" srcId="{BD7E2E04-421F-4FB6-ACBC-AD00261D2669}" destId="{BF031AA5-595C-4427-AB9D-13EB5A6A953C}" srcOrd="0" destOrd="0" presId="urn:microsoft.com/office/officeart/2005/8/layout/hierarchy3"/>
    <dgm:cxn modelId="{17FC626A-5FD0-4ED2-84E2-02FB4721DA4C}" type="presOf" srcId="{50B72E5D-560B-4675-80A0-8725D66FCF8C}" destId="{8EC2AA95-7017-434E-9A7B-34E6BA2CAB2E}" srcOrd="0" destOrd="0" presId="urn:microsoft.com/office/officeart/2005/8/layout/hierarchy3"/>
    <dgm:cxn modelId="{53A5757A-FC4A-4150-BF89-114E21741059}" srcId="{68F4CCA9-30B8-481F-A29D-522B079A8708}" destId="{161F6555-5396-4C2C-B948-30D123DA1F37}" srcOrd="2" destOrd="0" parTransId="{75222413-2EDB-4BF4-A589-4D6A2DF3F518}" sibTransId="{DB5FB454-B9B9-41E9-A765-16C20C1544A8}"/>
    <dgm:cxn modelId="{C6802967-561E-4FE6-96C6-DD2220A81A2B}" type="presOf" srcId="{CCB4835D-0A17-471E-B6B9-0912EBA710E1}" destId="{AC3523E7-F1CB-46B4-89C5-CF384E4EB377}" srcOrd="0" destOrd="0" presId="urn:microsoft.com/office/officeart/2005/8/layout/hierarchy3"/>
    <dgm:cxn modelId="{264D1ED6-B39A-4F4E-B885-DD6FAB70CDFF}" srcId="{CCB4835D-0A17-471E-B6B9-0912EBA710E1}" destId="{A73B4B52-54CE-4BFF-BB80-D2FEE9CB235A}" srcOrd="0" destOrd="0" parTransId="{BC3AF985-334C-4E61-A2CE-0FE1CC959294}" sibTransId="{BB7F588F-378A-4EC5-A8E6-8A4DCEA2C08E}"/>
    <dgm:cxn modelId="{60FB827C-0FE2-40E9-B4CA-F35C174DDE14}" srcId="{68F4CCA9-30B8-481F-A29D-522B079A8708}" destId="{CB44BC68-EA33-4EA7-8CB2-9311B61CD549}" srcOrd="1" destOrd="0" parTransId="{BD7E2E04-421F-4FB6-ACBC-AD00261D2669}" sibTransId="{B18B6670-3DC6-4E9C-84C8-7FD65DE65C7C}"/>
    <dgm:cxn modelId="{EFE9C741-6395-4019-BB1A-C563334EDF1D}" type="presOf" srcId="{CCB4835D-0A17-471E-B6B9-0912EBA710E1}" destId="{3DA00FB1-BBF3-4BA6-9226-1E3ECDF01577}" srcOrd="1" destOrd="0" presId="urn:microsoft.com/office/officeart/2005/8/layout/hierarchy3"/>
    <dgm:cxn modelId="{32CBD247-E144-4A38-9F2E-FD28662C4181}" type="presOf" srcId="{CB44BC68-EA33-4EA7-8CB2-9311B61CD549}" destId="{E2DD76E4-4B37-486D-9AA7-26B16E691632}" srcOrd="0" destOrd="0" presId="urn:microsoft.com/office/officeart/2005/8/layout/hierarchy3"/>
    <dgm:cxn modelId="{5EB50361-D869-425F-B871-F5CCD02C38A1}" type="presOf" srcId="{473DB317-4FCA-4569-8086-69B17EC0DB8F}" destId="{32DEF795-33FD-4DF5-92E0-239D1DFB6F84}" srcOrd="0" destOrd="0" presId="urn:microsoft.com/office/officeart/2005/8/layout/hierarchy3"/>
    <dgm:cxn modelId="{EF1DE7A6-EF4A-42FB-B773-983901227522}" type="presOf" srcId="{30C42CB5-AE61-4A05-B451-20E67B9E772A}" destId="{51E75656-87D2-4061-8692-66C10894ACDB}" srcOrd="0" destOrd="0" presId="urn:microsoft.com/office/officeart/2005/8/layout/hierarchy3"/>
    <dgm:cxn modelId="{4532923C-8AD8-4481-83AD-178365E98186}" type="presOf" srcId="{75222413-2EDB-4BF4-A589-4D6A2DF3F518}" destId="{64947A93-40DE-40DF-B35E-712285651643}" srcOrd="0" destOrd="0" presId="urn:microsoft.com/office/officeart/2005/8/layout/hierarchy3"/>
    <dgm:cxn modelId="{44A30C0A-5031-4BDE-A49F-E8E5C3C0E6F1}" type="presOf" srcId="{408B4516-4D20-4E89-9DB8-7851AEAB5694}" destId="{4942EBC4-2111-425E-9AC9-95CD54EDC394}" srcOrd="0" destOrd="0" presId="urn:microsoft.com/office/officeart/2005/8/layout/hierarchy3"/>
    <dgm:cxn modelId="{11361E25-4992-4297-A657-747D16DC4DA6}" type="presOf" srcId="{BC3AF985-334C-4E61-A2CE-0FE1CC959294}" destId="{EB669A53-7664-4B73-A1C8-89EFF8F109DA}" srcOrd="0" destOrd="0" presId="urn:microsoft.com/office/officeart/2005/8/layout/hierarchy3"/>
    <dgm:cxn modelId="{E15A1028-C716-4113-B67C-3FCEC1131123}" type="presOf" srcId="{68F4CCA9-30B8-481F-A29D-522B079A8708}" destId="{A9A1D9E2-541B-4682-A9C4-9C00C80AF87F}" srcOrd="1" destOrd="0" presId="urn:microsoft.com/office/officeart/2005/8/layout/hierarchy3"/>
    <dgm:cxn modelId="{2B4D0F1E-1B5F-43CA-AC63-5DCC835CBE1C}" srcId="{949E61EB-0800-42A5-81B6-1B6D1BCB0DF7}" destId="{68F4CCA9-30B8-481F-A29D-522B079A8708}" srcOrd="1" destOrd="0" parTransId="{98FD7CBD-F593-4EFA-A432-FB97AA5E47D9}" sibTransId="{ABCC6AAC-F69D-4DB9-A5DF-D4A3362FF91B}"/>
    <dgm:cxn modelId="{65DD0620-9247-49FA-BFF0-DC5717692323}" type="presOf" srcId="{A73B4B52-54CE-4BFF-BB80-D2FEE9CB235A}" destId="{AEFDFEBC-4604-4A03-B6A6-30577FC1B75E}" srcOrd="0" destOrd="0" presId="urn:microsoft.com/office/officeart/2005/8/layout/hierarchy3"/>
    <dgm:cxn modelId="{DC01D31B-5B9E-4F43-BB66-974BD77BFE8B}" srcId="{CCB4835D-0A17-471E-B6B9-0912EBA710E1}" destId="{408B4516-4D20-4E89-9DB8-7851AEAB5694}" srcOrd="1" destOrd="0" parTransId="{50B72E5D-560B-4675-80A0-8725D66FCF8C}" sibTransId="{5A3A2CBB-32A4-4C12-BF43-8BC36A0DA36D}"/>
    <dgm:cxn modelId="{B4CD7E88-AE40-4B0B-B661-F56B36F00049}" type="presOf" srcId="{A4631AF5-1C95-4BEC-9D87-C6EDB0EE4A59}" destId="{970A6683-2362-41E1-A9F2-1BC11D420811}" srcOrd="0" destOrd="0" presId="urn:microsoft.com/office/officeart/2005/8/layout/hierarchy3"/>
    <dgm:cxn modelId="{9BEFD175-8949-4D58-B4CD-66D04DA31E0A}" type="presOf" srcId="{161F6555-5396-4C2C-B948-30D123DA1F37}" destId="{56AD9F92-09EB-4516-857D-B98DC32556C4}" srcOrd="0" destOrd="0" presId="urn:microsoft.com/office/officeart/2005/8/layout/hierarchy3"/>
    <dgm:cxn modelId="{B4B4F84E-4D0A-4AB8-8EF9-4D4644590F29}" srcId="{949E61EB-0800-42A5-81B6-1B6D1BCB0DF7}" destId="{CCB4835D-0A17-471E-B6B9-0912EBA710E1}" srcOrd="0" destOrd="0" parTransId="{AB290576-E9A8-49C3-9D83-243D427CEB06}" sibTransId="{1F3DC2EC-D4B4-4734-AC51-E414DD45EA78}"/>
    <dgm:cxn modelId="{11416ADE-8645-45FD-B704-9ECB85E25BF4}" type="presParOf" srcId="{58E6347E-7E10-4117-A28D-C6825EE8811A}" destId="{018A788A-99C0-4124-807F-9190EDA64007}" srcOrd="0" destOrd="0" presId="urn:microsoft.com/office/officeart/2005/8/layout/hierarchy3"/>
    <dgm:cxn modelId="{044E515D-6054-4EEE-B31B-1BDA0DC69D98}" type="presParOf" srcId="{018A788A-99C0-4124-807F-9190EDA64007}" destId="{0C65706F-13AF-477F-A511-FB46620E72BF}" srcOrd="0" destOrd="0" presId="urn:microsoft.com/office/officeart/2005/8/layout/hierarchy3"/>
    <dgm:cxn modelId="{A518AE8A-2B8D-4F15-9601-6D4082F7A352}" type="presParOf" srcId="{0C65706F-13AF-477F-A511-FB46620E72BF}" destId="{AC3523E7-F1CB-46B4-89C5-CF384E4EB377}" srcOrd="0" destOrd="0" presId="urn:microsoft.com/office/officeart/2005/8/layout/hierarchy3"/>
    <dgm:cxn modelId="{2CE112C6-5471-4E7A-91FB-83A8CC9738FD}" type="presParOf" srcId="{0C65706F-13AF-477F-A511-FB46620E72BF}" destId="{3DA00FB1-BBF3-4BA6-9226-1E3ECDF01577}" srcOrd="1" destOrd="0" presId="urn:microsoft.com/office/officeart/2005/8/layout/hierarchy3"/>
    <dgm:cxn modelId="{17FE27B2-313B-4A1D-A36A-0017A54B2CFD}" type="presParOf" srcId="{018A788A-99C0-4124-807F-9190EDA64007}" destId="{C6F8AABD-3C43-4866-81B5-229678BE23DE}" srcOrd="1" destOrd="0" presId="urn:microsoft.com/office/officeart/2005/8/layout/hierarchy3"/>
    <dgm:cxn modelId="{ADA6AFCC-23AF-458A-B43A-C37638CB7F90}" type="presParOf" srcId="{C6F8AABD-3C43-4866-81B5-229678BE23DE}" destId="{EB669A53-7664-4B73-A1C8-89EFF8F109DA}" srcOrd="0" destOrd="0" presId="urn:microsoft.com/office/officeart/2005/8/layout/hierarchy3"/>
    <dgm:cxn modelId="{B5BE3B81-EF9F-4E9A-9DA9-8566394D902F}" type="presParOf" srcId="{C6F8AABD-3C43-4866-81B5-229678BE23DE}" destId="{AEFDFEBC-4604-4A03-B6A6-30577FC1B75E}" srcOrd="1" destOrd="0" presId="urn:microsoft.com/office/officeart/2005/8/layout/hierarchy3"/>
    <dgm:cxn modelId="{48869CA3-7D76-4AA6-8E9E-6D948A72302C}" type="presParOf" srcId="{C6F8AABD-3C43-4866-81B5-229678BE23DE}" destId="{8EC2AA95-7017-434E-9A7B-34E6BA2CAB2E}" srcOrd="2" destOrd="0" presId="urn:microsoft.com/office/officeart/2005/8/layout/hierarchy3"/>
    <dgm:cxn modelId="{38AC8CB0-8D4B-4A69-93A4-BAC8E30C7E05}" type="presParOf" srcId="{C6F8AABD-3C43-4866-81B5-229678BE23DE}" destId="{4942EBC4-2111-425E-9AC9-95CD54EDC394}" srcOrd="3" destOrd="0" presId="urn:microsoft.com/office/officeart/2005/8/layout/hierarchy3"/>
    <dgm:cxn modelId="{EE4501E3-772F-45ED-8342-6FB34FDA15C7}" type="presParOf" srcId="{C6F8AABD-3C43-4866-81B5-229678BE23DE}" destId="{32DEF795-33FD-4DF5-92E0-239D1DFB6F84}" srcOrd="4" destOrd="0" presId="urn:microsoft.com/office/officeart/2005/8/layout/hierarchy3"/>
    <dgm:cxn modelId="{F0DA13A7-722F-4986-BFA4-6B0168E16AFE}" type="presParOf" srcId="{C6F8AABD-3C43-4866-81B5-229678BE23DE}" destId="{936C57AB-42B8-4C93-A4F4-9A8FEF75EF0D}" srcOrd="5" destOrd="0" presId="urn:microsoft.com/office/officeart/2005/8/layout/hierarchy3"/>
    <dgm:cxn modelId="{767DDD3A-CC97-4305-BC1B-6EA94D5CBBA6}" type="presParOf" srcId="{58E6347E-7E10-4117-A28D-C6825EE8811A}" destId="{92CDA6E5-605D-47FA-9656-24C977C6369B}" srcOrd="1" destOrd="0" presId="urn:microsoft.com/office/officeart/2005/8/layout/hierarchy3"/>
    <dgm:cxn modelId="{ABA819E4-9438-4A3D-9728-80BB29DBAE3F}" type="presParOf" srcId="{92CDA6E5-605D-47FA-9656-24C977C6369B}" destId="{5B232AE4-6556-4860-8B01-18550F491A4A}" srcOrd="0" destOrd="0" presId="urn:microsoft.com/office/officeart/2005/8/layout/hierarchy3"/>
    <dgm:cxn modelId="{18892218-8F95-4C28-9572-BDE66174A67E}" type="presParOf" srcId="{5B232AE4-6556-4860-8B01-18550F491A4A}" destId="{7B5D49D4-987B-4454-84BB-22CDC6DA2F8D}" srcOrd="0" destOrd="0" presId="urn:microsoft.com/office/officeart/2005/8/layout/hierarchy3"/>
    <dgm:cxn modelId="{FE47EF7B-F34A-4E3B-8044-7E66594BB6D0}" type="presParOf" srcId="{5B232AE4-6556-4860-8B01-18550F491A4A}" destId="{A9A1D9E2-541B-4682-A9C4-9C00C80AF87F}" srcOrd="1" destOrd="0" presId="urn:microsoft.com/office/officeart/2005/8/layout/hierarchy3"/>
    <dgm:cxn modelId="{35970990-D146-4129-9CA0-656C09AD7878}" type="presParOf" srcId="{92CDA6E5-605D-47FA-9656-24C977C6369B}" destId="{DB72B4D3-800C-47A0-92F3-ED8F4D6782DB}" srcOrd="1" destOrd="0" presId="urn:microsoft.com/office/officeart/2005/8/layout/hierarchy3"/>
    <dgm:cxn modelId="{74F79F05-9E2A-4BCE-A8E5-952258F6B07F}" type="presParOf" srcId="{DB72B4D3-800C-47A0-92F3-ED8F4D6782DB}" destId="{51E75656-87D2-4061-8692-66C10894ACDB}" srcOrd="0" destOrd="0" presId="urn:microsoft.com/office/officeart/2005/8/layout/hierarchy3"/>
    <dgm:cxn modelId="{5400C818-43D8-46AF-88C1-3F73FF897C9D}" type="presParOf" srcId="{DB72B4D3-800C-47A0-92F3-ED8F4D6782DB}" destId="{970A6683-2362-41E1-A9F2-1BC11D420811}" srcOrd="1" destOrd="0" presId="urn:microsoft.com/office/officeart/2005/8/layout/hierarchy3"/>
    <dgm:cxn modelId="{5E1C20E5-C69A-4F5F-AEE9-2C311C3A1C99}" type="presParOf" srcId="{DB72B4D3-800C-47A0-92F3-ED8F4D6782DB}" destId="{BF031AA5-595C-4427-AB9D-13EB5A6A953C}" srcOrd="2" destOrd="0" presId="urn:microsoft.com/office/officeart/2005/8/layout/hierarchy3"/>
    <dgm:cxn modelId="{BDF6D4A4-4739-44E3-9D98-B213B04D25FE}" type="presParOf" srcId="{DB72B4D3-800C-47A0-92F3-ED8F4D6782DB}" destId="{E2DD76E4-4B37-486D-9AA7-26B16E691632}" srcOrd="3" destOrd="0" presId="urn:microsoft.com/office/officeart/2005/8/layout/hierarchy3"/>
    <dgm:cxn modelId="{6E166733-DCB4-4D6A-A859-64F87BF56D70}" type="presParOf" srcId="{DB72B4D3-800C-47A0-92F3-ED8F4D6782DB}" destId="{64947A93-40DE-40DF-B35E-712285651643}" srcOrd="4" destOrd="0" presId="urn:microsoft.com/office/officeart/2005/8/layout/hierarchy3"/>
    <dgm:cxn modelId="{F58A5D28-8D0B-4018-8D37-F15EE3218975}" type="presParOf" srcId="{DB72B4D3-800C-47A0-92F3-ED8F4D6782DB}" destId="{56AD9F92-09EB-4516-857D-B98DC32556C4}"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92C56D4-F8E8-4266-81C8-44C7C7D71BE9}" type="doc">
      <dgm:prSet loTypeId="urn:microsoft.com/office/officeart/2005/8/layout/hProcess9" loCatId="process" qsTypeId="urn:microsoft.com/office/officeart/2005/8/quickstyle/simple1" qsCatId="simple" csTypeId="urn:microsoft.com/office/officeart/2005/8/colors/accent1_2" csCatId="accent1" phldr="1"/>
      <dgm:spPr/>
    </dgm:pt>
    <dgm:pt modelId="{E8CEBF9F-0991-4FEA-B8FD-AAF96FC99C04}">
      <dgm:prSet phldrT="[Text]" custT="1"/>
      <dgm:spPr/>
      <dgm:t>
        <a:bodyPr/>
        <a:lstStyle/>
        <a:p>
          <a:r>
            <a:rPr lang="en-GB" sz="1400" dirty="0" smtClean="0"/>
            <a:t>What are we trying to achieve?</a:t>
          </a:r>
          <a:endParaRPr lang="en-GB" sz="1400" dirty="0"/>
        </a:p>
      </dgm:t>
    </dgm:pt>
    <dgm:pt modelId="{3978DC5E-252F-4626-9CE1-E760FBEDAF80}" type="parTrans" cxnId="{62E8E6DA-4AAA-46BB-827E-F6452415EB0D}">
      <dgm:prSet/>
      <dgm:spPr/>
      <dgm:t>
        <a:bodyPr/>
        <a:lstStyle/>
        <a:p>
          <a:endParaRPr lang="en-GB"/>
        </a:p>
      </dgm:t>
    </dgm:pt>
    <dgm:pt modelId="{6A33A8B3-70DA-47DC-B455-9B3BCCC30A80}" type="sibTrans" cxnId="{62E8E6DA-4AAA-46BB-827E-F6452415EB0D}">
      <dgm:prSet/>
      <dgm:spPr/>
      <dgm:t>
        <a:bodyPr/>
        <a:lstStyle/>
        <a:p>
          <a:endParaRPr lang="en-GB"/>
        </a:p>
      </dgm:t>
    </dgm:pt>
    <dgm:pt modelId="{15D2CCCD-779B-4451-A87E-4C07C067F269}">
      <dgm:prSet phldrT="[Text]" custT="1"/>
      <dgm:spPr/>
      <dgm:t>
        <a:bodyPr/>
        <a:lstStyle/>
        <a:p>
          <a:r>
            <a:rPr lang="en-GB" sz="1400" dirty="0" smtClean="0"/>
            <a:t>Where are we now and how might we reach where we need to be?</a:t>
          </a:r>
          <a:endParaRPr lang="en-GB" sz="1400" dirty="0"/>
        </a:p>
      </dgm:t>
    </dgm:pt>
    <dgm:pt modelId="{1B26E2E5-A840-46BF-883F-8E1981CBCEAF}" type="parTrans" cxnId="{36E62A36-765F-444E-A692-B088126FF557}">
      <dgm:prSet/>
      <dgm:spPr/>
      <dgm:t>
        <a:bodyPr/>
        <a:lstStyle/>
        <a:p>
          <a:endParaRPr lang="en-GB"/>
        </a:p>
      </dgm:t>
    </dgm:pt>
    <dgm:pt modelId="{F133BB3F-1EDD-4B69-914F-B8E81F889B5F}" type="sibTrans" cxnId="{36E62A36-765F-444E-A692-B088126FF557}">
      <dgm:prSet/>
      <dgm:spPr/>
      <dgm:t>
        <a:bodyPr/>
        <a:lstStyle/>
        <a:p>
          <a:endParaRPr lang="en-GB"/>
        </a:p>
      </dgm:t>
    </dgm:pt>
    <dgm:pt modelId="{B0F0E785-D85D-47AF-AD28-435E17CCC2C2}">
      <dgm:prSet phldrT="[Text]" custT="1"/>
      <dgm:spPr/>
      <dgm:t>
        <a:bodyPr/>
        <a:lstStyle/>
        <a:p>
          <a:r>
            <a:rPr lang="en-GB" sz="1400" dirty="0" smtClean="0"/>
            <a:t>What actions are necessary and by whom to achieve and sustain change?</a:t>
          </a:r>
          <a:endParaRPr lang="en-GB" sz="1400" dirty="0"/>
        </a:p>
      </dgm:t>
    </dgm:pt>
    <dgm:pt modelId="{3A7A6DB2-AEB7-425E-8DF2-9FF7C111BA25}" type="parTrans" cxnId="{5E5F99F1-DC11-4849-9C09-5E185D1196B0}">
      <dgm:prSet/>
      <dgm:spPr/>
      <dgm:t>
        <a:bodyPr/>
        <a:lstStyle/>
        <a:p>
          <a:endParaRPr lang="en-GB"/>
        </a:p>
      </dgm:t>
    </dgm:pt>
    <dgm:pt modelId="{404BAD48-FECA-4A88-877D-FDFEDD965DAD}" type="sibTrans" cxnId="{5E5F99F1-DC11-4849-9C09-5E185D1196B0}">
      <dgm:prSet/>
      <dgm:spPr/>
      <dgm:t>
        <a:bodyPr/>
        <a:lstStyle/>
        <a:p>
          <a:endParaRPr lang="en-GB"/>
        </a:p>
      </dgm:t>
    </dgm:pt>
    <dgm:pt modelId="{1DDEB3F5-0F47-4548-BF67-2D9C8E8DDF5C}">
      <dgm:prSet custT="1"/>
      <dgm:spPr/>
      <dgm:t>
        <a:bodyPr/>
        <a:lstStyle/>
        <a:p>
          <a:r>
            <a:rPr lang="en-GB" sz="1400" dirty="0" smtClean="0"/>
            <a:t>What is the evidence base for what good looks like?</a:t>
          </a:r>
          <a:endParaRPr lang="en-GB" sz="1400" dirty="0"/>
        </a:p>
      </dgm:t>
    </dgm:pt>
    <dgm:pt modelId="{47097413-F2C5-4163-A1B0-FD9ED374F45C}" type="parTrans" cxnId="{1052B6FA-8AC5-4980-875B-5136E26A84B2}">
      <dgm:prSet/>
      <dgm:spPr/>
      <dgm:t>
        <a:bodyPr/>
        <a:lstStyle/>
        <a:p>
          <a:endParaRPr lang="en-GB"/>
        </a:p>
      </dgm:t>
    </dgm:pt>
    <dgm:pt modelId="{1E0CC3E5-03CD-4A23-9F74-3D4A05E5F8B3}" type="sibTrans" cxnId="{1052B6FA-8AC5-4980-875B-5136E26A84B2}">
      <dgm:prSet/>
      <dgm:spPr/>
      <dgm:t>
        <a:bodyPr/>
        <a:lstStyle/>
        <a:p>
          <a:endParaRPr lang="en-GB"/>
        </a:p>
      </dgm:t>
    </dgm:pt>
    <dgm:pt modelId="{101217F6-ECE8-4013-BA77-EA5271681B01}">
      <dgm:prSet custT="1"/>
      <dgm:spPr/>
      <dgm:t>
        <a:bodyPr/>
        <a:lstStyle/>
        <a:p>
          <a:r>
            <a:rPr lang="en-GB" sz="1400" dirty="0" smtClean="0"/>
            <a:t>How will we promote and evaluate change – seminars, briefings, audits, reviews?</a:t>
          </a:r>
          <a:endParaRPr lang="en-GB" sz="1400" dirty="0"/>
        </a:p>
      </dgm:t>
    </dgm:pt>
    <dgm:pt modelId="{211C014A-D3D2-421C-B9E4-A4139A2AE8D8}" type="parTrans" cxnId="{C28EC387-8932-4FD3-A3B0-78E71D65BF56}">
      <dgm:prSet/>
      <dgm:spPr/>
      <dgm:t>
        <a:bodyPr/>
        <a:lstStyle/>
        <a:p>
          <a:endParaRPr lang="en-GB"/>
        </a:p>
      </dgm:t>
    </dgm:pt>
    <dgm:pt modelId="{8D75D0F2-6690-4A9B-BCAB-3535354A246E}" type="sibTrans" cxnId="{C28EC387-8932-4FD3-A3B0-78E71D65BF56}">
      <dgm:prSet/>
      <dgm:spPr/>
      <dgm:t>
        <a:bodyPr/>
        <a:lstStyle/>
        <a:p>
          <a:endParaRPr lang="en-GB"/>
        </a:p>
      </dgm:t>
    </dgm:pt>
    <dgm:pt modelId="{0DCFEAD1-0C0C-422B-BA9F-083CF10EEA82}" type="pres">
      <dgm:prSet presAssocID="{092C56D4-F8E8-4266-81C8-44C7C7D71BE9}" presName="CompostProcess" presStyleCnt="0">
        <dgm:presLayoutVars>
          <dgm:dir/>
          <dgm:resizeHandles val="exact"/>
        </dgm:presLayoutVars>
      </dgm:prSet>
      <dgm:spPr/>
    </dgm:pt>
    <dgm:pt modelId="{55C0D841-7E6E-46D8-8419-5AECFFC19746}" type="pres">
      <dgm:prSet presAssocID="{092C56D4-F8E8-4266-81C8-44C7C7D71BE9}" presName="arrow" presStyleLbl="bgShp" presStyleIdx="0" presStyleCnt="1"/>
      <dgm:spPr/>
    </dgm:pt>
    <dgm:pt modelId="{B46A9B54-94CE-421C-A8A7-5C0DBD77ABEE}" type="pres">
      <dgm:prSet presAssocID="{092C56D4-F8E8-4266-81C8-44C7C7D71BE9}" presName="linearProcess" presStyleCnt="0"/>
      <dgm:spPr/>
    </dgm:pt>
    <dgm:pt modelId="{4E893208-76FF-4F08-8F15-C71D87D2BDD6}" type="pres">
      <dgm:prSet presAssocID="{E8CEBF9F-0991-4FEA-B8FD-AAF96FC99C04}" presName="textNode" presStyleLbl="node1" presStyleIdx="0" presStyleCnt="5">
        <dgm:presLayoutVars>
          <dgm:bulletEnabled val="1"/>
        </dgm:presLayoutVars>
      </dgm:prSet>
      <dgm:spPr/>
      <dgm:t>
        <a:bodyPr/>
        <a:lstStyle/>
        <a:p>
          <a:endParaRPr lang="en-GB"/>
        </a:p>
      </dgm:t>
    </dgm:pt>
    <dgm:pt modelId="{675950A8-6DE0-49CD-9C2D-1FD0B6BA0A8F}" type="pres">
      <dgm:prSet presAssocID="{6A33A8B3-70DA-47DC-B455-9B3BCCC30A80}" presName="sibTrans" presStyleCnt="0"/>
      <dgm:spPr/>
    </dgm:pt>
    <dgm:pt modelId="{346BC5D0-ED5B-46BE-86C6-E84579E72DE7}" type="pres">
      <dgm:prSet presAssocID="{1DDEB3F5-0F47-4548-BF67-2D9C8E8DDF5C}" presName="textNode" presStyleLbl="node1" presStyleIdx="1" presStyleCnt="5">
        <dgm:presLayoutVars>
          <dgm:bulletEnabled val="1"/>
        </dgm:presLayoutVars>
      </dgm:prSet>
      <dgm:spPr/>
      <dgm:t>
        <a:bodyPr/>
        <a:lstStyle/>
        <a:p>
          <a:endParaRPr lang="en-GB"/>
        </a:p>
      </dgm:t>
    </dgm:pt>
    <dgm:pt modelId="{2CA03CE0-84CD-4495-A55B-8046D8CDE25D}" type="pres">
      <dgm:prSet presAssocID="{1E0CC3E5-03CD-4A23-9F74-3D4A05E5F8B3}" presName="sibTrans" presStyleCnt="0"/>
      <dgm:spPr/>
    </dgm:pt>
    <dgm:pt modelId="{02C81D9D-CA4F-4573-9577-BAB112A3E62D}" type="pres">
      <dgm:prSet presAssocID="{15D2CCCD-779B-4451-A87E-4C07C067F269}" presName="textNode" presStyleLbl="node1" presStyleIdx="2" presStyleCnt="5" custScaleY="137838">
        <dgm:presLayoutVars>
          <dgm:bulletEnabled val="1"/>
        </dgm:presLayoutVars>
      </dgm:prSet>
      <dgm:spPr/>
      <dgm:t>
        <a:bodyPr/>
        <a:lstStyle/>
        <a:p>
          <a:endParaRPr lang="en-GB"/>
        </a:p>
      </dgm:t>
    </dgm:pt>
    <dgm:pt modelId="{3386D7CD-616B-4BFE-B84D-8303EF2752D3}" type="pres">
      <dgm:prSet presAssocID="{F133BB3F-1EDD-4B69-914F-B8E81F889B5F}" presName="sibTrans" presStyleCnt="0"/>
      <dgm:spPr/>
    </dgm:pt>
    <dgm:pt modelId="{0C3F9D0A-1B67-4DB4-8485-27BA980FD2C0}" type="pres">
      <dgm:prSet presAssocID="{B0F0E785-D85D-47AF-AD28-435E17CCC2C2}" presName="textNode" presStyleLbl="node1" presStyleIdx="3" presStyleCnt="5" custScaleY="139142">
        <dgm:presLayoutVars>
          <dgm:bulletEnabled val="1"/>
        </dgm:presLayoutVars>
      </dgm:prSet>
      <dgm:spPr/>
      <dgm:t>
        <a:bodyPr/>
        <a:lstStyle/>
        <a:p>
          <a:endParaRPr lang="en-GB"/>
        </a:p>
      </dgm:t>
    </dgm:pt>
    <dgm:pt modelId="{D5F43B49-E440-42E9-83FE-002F67785034}" type="pres">
      <dgm:prSet presAssocID="{404BAD48-FECA-4A88-877D-FDFEDD965DAD}" presName="sibTrans" presStyleCnt="0"/>
      <dgm:spPr/>
    </dgm:pt>
    <dgm:pt modelId="{DC565EC9-BFFC-4445-A83B-D6D8EC8AAA8A}" type="pres">
      <dgm:prSet presAssocID="{101217F6-ECE8-4013-BA77-EA5271681B01}" presName="textNode" presStyleLbl="node1" presStyleIdx="4" presStyleCnt="5" custScaleY="200397" custLinFactNeighborY="1332">
        <dgm:presLayoutVars>
          <dgm:bulletEnabled val="1"/>
        </dgm:presLayoutVars>
      </dgm:prSet>
      <dgm:spPr/>
      <dgm:t>
        <a:bodyPr/>
        <a:lstStyle/>
        <a:p>
          <a:endParaRPr lang="en-GB"/>
        </a:p>
      </dgm:t>
    </dgm:pt>
  </dgm:ptLst>
  <dgm:cxnLst>
    <dgm:cxn modelId="{1052B6FA-8AC5-4980-875B-5136E26A84B2}" srcId="{092C56D4-F8E8-4266-81C8-44C7C7D71BE9}" destId="{1DDEB3F5-0F47-4548-BF67-2D9C8E8DDF5C}" srcOrd="1" destOrd="0" parTransId="{47097413-F2C5-4163-A1B0-FD9ED374F45C}" sibTransId="{1E0CC3E5-03CD-4A23-9F74-3D4A05E5F8B3}"/>
    <dgm:cxn modelId="{C28EC387-8932-4FD3-A3B0-78E71D65BF56}" srcId="{092C56D4-F8E8-4266-81C8-44C7C7D71BE9}" destId="{101217F6-ECE8-4013-BA77-EA5271681B01}" srcOrd="4" destOrd="0" parTransId="{211C014A-D3D2-421C-B9E4-A4139A2AE8D8}" sibTransId="{8D75D0F2-6690-4A9B-BCAB-3535354A246E}"/>
    <dgm:cxn modelId="{804F80D1-77A1-41D6-BDC5-D1ED5ADE7ACB}" type="presOf" srcId="{1DDEB3F5-0F47-4548-BF67-2D9C8E8DDF5C}" destId="{346BC5D0-ED5B-46BE-86C6-E84579E72DE7}" srcOrd="0" destOrd="0" presId="urn:microsoft.com/office/officeart/2005/8/layout/hProcess9"/>
    <dgm:cxn modelId="{545FA7DC-3DB2-446F-B005-EF928185D5F9}" type="presOf" srcId="{15D2CCCD-779B-4451-A87E-4C07C067F269}" destId="{02C81D9D-CA4F-4573-9577-BAB112A3E62D}" srcOrd="0" destOrd="0" presId="urn:microsoft.com/office/officeart/2005/8/layout/hProcess9"/>
    <dgm:cxn modelId="{36E62A36-765F-444E-A692-B088126FF557}" srcId="{092C56D4-F8E8-4266-81C8-44C7C7D71BE9}" destId="{15D2CCCD-779B-4451-A87E-4C07C067F269}" srcOrd="2" destOrd="0" parTransId="{1B26E2E5-A840-46BF-883F-8E1981CBCEAF}" sibTransId="{F133BB3F-1EDD-4B69-914F-B8E81F889B5F}"/>
    <dgm:cxn modelId="{D00D6E62-9F08-4FAD-8418-89BFEB1B3D6F}" type="presOf" srcId="{092C56D4-F8E8-4266-81C8-44C7C7D71BE9}" destId="{0DCFEAD1-0C0C-422B-BA9F-083CF10EEA82}" srcOrd="0" destOrd="0" presId="urn:microsoft.com/office/officeart/2005/8/layout/hProcess9"/>
    <dgm:cxn modelId="{55E666A6-4F51-4211-B886-9CFBAD00BA58}" type="presOf" srcId="{E8CEBF9F-0991-4FEA-B8FD-AAF96FC99C04}" destId="{4E893208-76FF-4F08-8F15-C71D87D2BDD6}" srcOrd="0" destOrd="0" presId="urn:microsoft.com/office/officeart/2005/8/layout/hProcess9"/>
    <dgm:cxn modelId="{62E8E6DA-4AAA-46BB-827E-F6452415EB0D}" srcId="{092C56D4-F8E8-4266-81C8-44C7C7D71BE9}" destId="{E8CEBF9F-0991-4FEA-B8FD-AAF96FC99C04}" srcOrd="0" destOrd="0" parTransId="{3978DC5E-252F-4626-9CE1-E760FBEDAF80}" sibTransId="{6A33A8B3-70DA-47DC-B455-9B3BCCC30A80}"/>
    <dgm:cxn modelId="{1E2C95DD-8A74-497F-AE8A-45DBB73F7AC7}" type="presOf" srcId="{B0F0E785-D85D-47AF-AD28-435E17CCC2C2}" destId="{0C3F9D0A-1B67-4DB4-8485-27BA980FD2C0}" srcOrd="0" destOrd="0" presId="urn:microsoft.com/office/officeart/2005/8/layout/hProcess9"/>
    <dgm:cxn modelId="{2DC53206-2F38-4F48-9A23-92F31321E582}" type="presOf" srcId="{101217F6-ECE8-4013-BA77-EA5271681B01}" destId="{DC565EC9-BFFC-4445-A83B-D6D8EC8AAA8A}" srcOrd="0" destOrd="0" presId="urn:microsoft.com/office/officeart/2005/8/layout/hProcess9"/>
    <dgm:cxn modelId="{5E5F99F1-DC11-4849-9C09-5E185D1196B0}" srcId="{092C56D4-F8E8-4266-81C8-44C7C7D71BE9}" destId="{B0F0E785-D85D-47AF-AD28-435E17CCC2C2}" srcOrd="3" destOrd="0" parTransId="{3A7A6DB2-AEB7-425E-8DF2-9FF7C111BA25}" sibTransId="{404BAD48-FECA-4A88-877D-FDFEDD965DAD}"/>
    <dgm:cxn modelId="{B52431D3-8D19-4C9E-ACDB-725A69DE981A}" type="presParOf" srcId="{0DCFEAD1-0C0C-422B-BA9F-083CF10EEA82}" destId="{55C0D841-7E6E-46D8-8419-5AECFFC19746}" srcOrd="0" destOrd="0" presId="urn:microsoft.com/office/officeart/2005/8/layout/hProcess9"/>
    <dgm:cxn modelId="{653EA3EB-BFB4-4A56-8E9D-61453415FBD4}" type="presParOf" srcId="{0DCFEAD1-0C0C-422B-BA9F-083CF10EEA82}" destId="{B46A9B54-94CE-421C-A8A7-5C0DBD77ABEE}" srcOrd="1" destOrd="0" presId="urn:microsoft.com/office/officeart/2005/8/layout/hProcess9"/>
    <dgm:cxn modelId="{912DC671-BBF8-402B-BC25-5103B0F6D1B4}" type="presParOf" srcId="{B46A9B54-94CE-421C-A8A7-5C0DBD77ABEE}" destId="{4E893208-76FF-4F08-8F15-C71D87D2BDD6}" srcOrd="0" destOrd="0" presId="urn:microsoft.com/office/officeart/2005/8/layout/hProcess9"/>
    <dgm:cxn modelId="{84F7CEF2-6CE8-463E-868A-50643A835E3F}" type="presParOf" srcId="{B46A9B54-94CE-421C-A8A7-5C0DBD77ABEE}" destId="{675950A8-6DE0-49CD-9C2D-1FD0B6BA0A8F}" srcOrd="1" destOrd="0" presId="urn:microsoft.com/office/officeart/2005/8/layout/hProcess9"/>
    <dgm:cxn modelId="{2FAB3446-106C-41EC-8FD9-A5BF4F1E0812}" type="presParOf" srcId="{B46A9B54-94CE-421C-A8A7-5C0DBD77ABEE}" destId="{346BC5D0-ED5B-46BE-86C6-E84579E72DE7}" srcOrd="2" destOrd="0" presId="urn:microsoft.com/office/officeart/2005/8/layout/hProcess9"/>
    <dgm:cxn modelId="{89DF33C5-7EE5-41C8-8E7D-AAE780842F60}" type="presParOf" srcId="{B46A9B54-94CE-421C-A8A7-5C0DBD77ABEE}" destId="{2CA03CE0-84CD-4495-A55B-8046D8CDE25D}" srcOrd="3" destOrd="0" presId="urn:microsoft.com/office/officeart/2005/8/layout/hProcess9"/>
    <dgm:cxn modelId="{23513045-1C0F-4B22-B287-7021B82417CE}" type="presParOf" srcId="{B46A9B54-94CE-421C-A8A7-5C0DBD77ABEE}" destId="{02C81D9D-CA4F-4573-9577-BAB112A3E62D}" srcOrd="4" destOrd="0" presId="urn:microsoft.com/office/officeart/2005/8/layout/hProcess9"/>
    <dgm:cxn modelId="{7F22B722-F7D0-453E-BC98-63E00258B82F}" type="presParOf" srcId="{B46A9B54-94CE-421C-A8A7-5C0DBD77ABEE}" destId="{3386D7CD-616B-4BFE-B84D-8303EF2752D3}" srcOrd="5" destOrd="0" presId="urn:microsoft.com/office/officeart/2005/8/layout/hProcess9"/>
    <dgm:cxn modelId="{A96D4A74-14ED-47C3-9079-A0CD85005A1B}" type="presParOf" srcId="{B46A9B54-94CE-421C-A8A7-5C0DBD77ABEE}" destId="{0C3F9D0A-1B67-4DB4-8485-27BA980FD2C0}" srcOrd="6" destOrd="0" presId="urn:microsoft.com/office/officeart/2005/8/layout/hProcess9"/>
    <dgm:cxn modelId="{370F28C4-A81E-4377-8999-BFFE67845D68}" type="presParOf" srcId="{B46A9B54-94CE-421C-A8A7-5C0DBD77ABEE}" destId="{D5F43B49-E440-42E9-83FE-002F67785034}" srcOrd="7" destOrd="0" presId="urn:microsoft.com/office/officeart/2005/8/layout/hProcess9"/>
    <dgm:cxn modelId="{2B011B30-3F86-420F-B4B2-CBB97A2FA711}" type="presParOf" srcId="{B46A9B54-94CE-421C-A8A7-5C0DBD77ABEE}" destId="{DC565EC9-BFFC-4445-A83B-D6D8EC8AAA8A}"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1008714-93FC-48DF-8457-0EFD335548BC}" type="doc">
      <dgm:prSet loTypeId="urn:microsoft.com/office/officeart/2005/8/layout/hProcess9" loCatId="process" qsTypeId="urn:microsoft.com/office/officeart/2005/8/quickstyle/simple1" qsCatId="simple" csTypeId="urn:microsoft.com/office/officeart/2005/8/colors/accent1_2" csCatId="accent1" phldr="1"/>
      <dgm:spPr/>
    </dgm:pt>
    <dgm:pt modelId="{7B762F8C-2364-4286-A63B-66F08107B9E9}">
      <dgm:prSet phldrT="[Text]"/>
      <dgm:spPr/>
      <dgm:t>
        <a:bodyPr/>
        <a:lstStyle/>
        <a:p>
          <a:r>
            <a:rPr lang="en-GB"/>
            <a:t>Aim - the change sought</a:t>
          </a:r>
        </a:p>
      </dgm:t>
    </dgm:pt>
    <dgm:pt modelId="{AC1F1ADC-C9CB-4C2C-8203-FDD7BBEFD6BE}" type="parTrans" cxnId="{8F6C30CF-8A76-4248-B795-1FD8A9C90A52}">
      <dgm:prSet/>
      <dgm:spPr/>
    </dgm:pt>
    <dgm:pt modelId="{8E964CF8-9E9A-4D6D-BEBF-540E3C4E2EB7}" type="sibTrans" cxnId="{8F6C30CF-8A76-4248-B795-1FD8A9C90A52}">
      <dgm:prSet/>
      <dgm:spPr/>
    </dgm:pt>
    <dgm:pt modelId="{7502E350-441D-4979-B4CA-8E5D10D93C18}">
      <dgm:prSet phldrT="[Text]"/>
      <dgm:spPr/>
      <dgm:t>
        <a:bodyPr/>
        <a:lstStyle/>
        <a:p>
          <a:r>
            <a:rPr lang="en-GB"/>
            <a:t>Inputs to achieve the desired change</a:t>
          </a:r>
        </a:p>
      </dgm:t>
    </dgm:pt>
    <dgm:pt modelId="{496009DE-25D8-4A39-A737-596B670C6899}" type="parTrans" cxnId="{96C00B4F-E637-41F3-B0A3-89B098865CB0}">
      <dgm:prSet/>
      <dgm:spPr/>
    </dgm:pt>
    <dgm:pt modelId="{F35F5430-D701-41C5-91E6-041745DAC1A6}" type="sibTrans" cxnId="{96C00B4F-E637-41F3-B0A3-89B098865CB0}">
      <dgm:prSet/>
      <dgm:spPr/>
    </dgm:pt>
    <dgm:pt modelId="{67931756-F404-4755-9305-E2133BF76B51}">
      <dgm:prSet phldrT="[Text]"/>
      <dgm:spPr/>
      <dgm:t>
        <a:bodyPr/>
        <a:lstStyle/>
        <a:p>
          <a:r>
            <a:rPr lang="en-GB"/>
            <a:t>Outputs - expected products</a:t>
          </a:r>
        </a:p>
      </dgm:t>
    </dgm:pt>
    <dgm:pt modelId="{B2AAEF25-C8F5-4EF7-A63E-973778BEF771}" type="parTrans" cxnId="{7B76B09A-93A9-4C6F-B9EB-3D46D6FBBD0A}">
      <dgm:prSet/>
      <dgm:spPr/>
    </dgm:pt>
    <dgm:pt modelId="{4806A871-A5FC-4D1B-9B73-2CCC064A0DD6}" type="sibTrans" cxnId="{7B76B09A-93A9-4C6F-B9EB-3D46D6FBBD0A}">
      <dgm:prSet/>
      <dgm:spPr/>
    </dgm:pt>
    <dgm:pt modelId="{E82CC8CC-84EE-4D74-A40D-EDA0F8A0AB6F}">
      <dgm:prSet/>
      <dgm:spPr/>
      <dgm:t>
        <a:bodyPr/>
        <a:lstStyle/>
        <a:p>
          <a:r>
            <a:rPr lang="en-GB"/>
            <a:t>Outcomes - benefits expected </a:t>
          </a:r>
        </a:p>
      </dgm:t>
    </dgm:pt>
    <dgm:pt modelId="{6343DE90-A8AF-4E9E-904D-FC6CBFD00F5A}" type="parTrans" cxnId="{96D35794-85E2-441C-8DD7-713DCDD33555}">
      <dgm:prSet/>
      <dgm:spPr/>
    </dgm:pt>
    <dgm:pt modelId="{72B0A54D-4005-4890-8C28-734B5D20ECEF}" type="sibTrans" cxnId="{96D35794-85E2-441C-8DD7-713DCDD33555}">
      <dgm:prSet/>
      <dgm:spPr/>
    </dgm:pt>
    <dgm:pt modelId="{57E7741B-A8F4-46AE-B51B-AC658E51AC5E}" type="pres">
      <dgm:prSet presAssocID="{41008714-93FC-48DF-8457-0EFD335548BC}" presName="CompostProcess" presStyleCnt="0">
        <dgm:presLayoutVars>
          <dgm:dir/>
          <dgm:resizeHandles val="exact"/>
        </dgm:presLayoutVars>
      </dgm:prSet>
      <dgm:spPr/>
    </dgm:pt>
    <dgm:pt modelId="{0C205B25-0F7D-4D63-9283-8A20CA94DBE8}" type="pres">
      <dgm:prSet presAssocID="{41008714-93FC-48DF-8457-0EFD335548BC}" presName="arrow" presStyleLbl="bgShp" presStyleIdx="0" presStyleCnt="1"/>
      <dgm:spPr/>
    </dgm:pt>
    <dgm:pt modelId="{F5C1531E-D117-41C5-A7C5-3FE3C4200A52}" type="pres">
      <dgm:prSet presAssocID="{41008714-93FC-48DF-8457-0EFD335548BC}" presName="linearProcess" presStyleCnt="0"/>
      <dgm:spPr/>
    </dgm:pt>
    <dgm:pt modelId="{D7979D78-4BFF-4F7B-A08D-745A6C7EFC55}" type="pres">
      <dgm:prSet presAssocID="{7B762F8C-2364-4286-A63B-66F08107B9E9}" presName="textNode" presStyleLbl="node1" presStyleIdx="0" presStyleCnt="4">
        <dgm:presLayoutVars>
          <dgm:bulletEnabled val="1"/>
        </dgm:presLayoutVars>
      </dgm:prSet>
      <dgm:spPr/>
      <dgm:t>
        <a:bodyPr/>
        <a:lstStyle/>
        <a:p>
          <a:endParaRPr lang="en-GB"/>
        </a:p>
      </dgm:t>
    </dgm:pt>
    <dgm:pt modelId="{5BAA4736-11CD-4949-BB11-50978E3F72F1}" type="pres">
      <dgm:prSet presAssocID="{8E964CF8-9E9A-4D6D-BEBF-540E3C4E2EB7}" presName="sibTrans" presStyleCnt="0"/>
      <dgm:spPr/>
    </dgm:pt>
    <dgm:pt modelId="{CB85C10F-CD44-48F6-BF89-0838EE466DED}" type="pres">
      <dgm:prSet presAssocID="{7502E350-441D-4979-B4CA-8E5D10D93C18}" presName="textNode" presStyleLbl="node1" presStyleIdx="1" presStyleCnt="4">
        <dgm:presLayoutVars>
          <dgm:bulletEnabled val="1"/>
        </dgm:presLayoutVars>
      </dgm:prSet>
      <dgm:spPr/>
      <dgm:t>
        <a:bodyPr/>
        <a:lstStyle/>
        <a:p>
          <a:endParaRPr lang="en-GB"/>
        </a:p>
      </dgm:t>
    </dgm:pt>
    <dgm:pt modelId="{4290CE52-C51E-447C-9600-A658E4AE34FF}" type="pres">
      <dgm:prSet presAssocID="{F35F5430-D701-41C5-91E6-041745DAC1A6}" presName="sibTrans" presStyleCnt="0"/>
      <dgm:spPr/>
    </dgm:pt>
    <dgm:pt modelId="{05780E0C-5B72-438D-AB25-E28ACB10A272}" type="pres">
      <dgm:prSet presAssocID="{67931756-F404-4755-9305-E2133BF76B51}" presName="textNode" presStyleLbl="node1" presStyleIdx="2" presStyleCnt="4">
        <dgm:presLayoutVars>
          <dgm:bulletEnabled val="1"/>
        </dgm:presLayoutVars>
      </dgm:prSet>
      <dgm:spPr/>
      <dgm:t>
        <a:bodyPr/>
        <a:lstStyle/>
        <a:p>
          <a:endParaRPr lang="en-GB"/>
        </a:p>
      </dgm:t>
    </dgm:pt>
    <dgm:pt modelId="{ADE5849B-501A-4273-99C0-C218F69D1332}" type="pres">
      <dgm:prSet presAssocID="{4806A871-A5FC-4D1B-9B73-2CCC064A0DD6}" presName="sibTrans" presStyleCnt="0"/>
      <dgm:spPr/>
    </dgm:pt>
    <dgm:pt modelId="{C815260B-3267-4313-A8D2-31ACAA5AE773}" type="pres">
      <dgm:prSet presAssocID="{E82CC8CC-84EE-4D74-A40D-EDA0F8A0AB6F}" presName="textNode" presStyleLbl="node1" presStyleIdx="3" presStyleCnt="4">
        <dgm:presLayoutVars>
          <dgm:bulletEnabled val="1"/>
        </dgm:presLayoutVars>
      </dgm:prSet>
      <dgm:spPr/>
      <dgm:t>
        <a:bodyPr/>
        <a:lstStyle/>
        <a:p>
          <a:endParaRPr lang="en-GB"/>
        </a:p>
      </dgm:t>
    </dgm:pt>
  </dgm:ptLst>
  <dgm:cxnLst>
    <dgm:cxn modelId="{C4167C0C-3624-4D51-9804-5AB4A021CFC1}" type="presOf" srcId="{7502E350-441D-4979-B4CA-8E5D10D93C18}" destId="{CB85C10F-CD44-48F6-BF89-0838EE466DED}" srcOrd="0" destOrd="0" presId="urn:microsoft.com/office/officeart/2005/8/layout/hProcess9"/>
    <dgm:cxn modelId="{EC9F2722-F003-4762-92F3-DA50E3CC68ED}" type="presOf" srcId="{E82CC8CC-84EE-4D74-A40D-EDA0F8A0AB6F}" destId="{C815260B-3267-4313-A8D2-31ACAA5AE773}" srcOrd="0" destOrd="0" presId="urn:microsoft.com/office/officeart/2005/8/layout/hProcess9"/>
    <dgm:cxn modelId="{96D35794-85E2-441C-8DD7-713DCDD33555}" srcId="{41008714-93FC-48DF-8457-0EFD335548BC}" destId="{E82CC8CC-84EE-4D74-A40D-EDA0F8A0AB6F}" srcOrd="3" destOrd="0" parTransId="{6343DE90-A8AF-4E9E-904D-FC6CBFD00F5A}" sibTransId="{72B0A54D-4005-4890-8C28-734B5D20ECEF}"/>
    <dgm:cxn modelId="{7B76B09A-93A9-4C6F-B9EB-3D46D6FBBD0A}" srcId="{41008714-93FC-48DF-8457-0EFD335548BC}" destId="{67931756-F404-4755-9305-E2133BF76B51}" srcOrd="2" destOrd="0" parTransId="{B2AAEF25-C8F5-4EF7-A63E-973778BEF771}" sibTransId="{4806A871-A5FC-4D1B-9B73-2CCC064A0DD6}"/>
    <dgm:cxn modelId="{8F6C30CF-8A76-4248-B795-1FD8A9C90A52}" srcId="{41008714-93FC-48DF-8457-0EFD335548BC}" destId="{7B762F8C-2364-4286-A63B-66F08107B9E9}" srcOrd="0" destOrd="0" parTransId="{AC1F1ADC-C9CB-4C2C-8203-FDD7BBEFD6BE}" sibTransId="{8E964CF8-9E9A-4D6D-BEBF-540E3C4E2EB7}"/>
    <dgm:cxn modelId="{9D08CC6C-B3D8-43C3-8E0A-6AFA250B8D0C}" type="presOf" srcId="{67931756-F404-4755-9305-E2133BF76B51}" destId="{05780E0C-5B72-438D-AB25-E28ACB10A272}" srcOrd="0" destOrd="0" presId="urn:microsoft.com/office/officeart/2005/8/layout/hProcess9"/>
    <dgm:cxn modelId="{513CCDF8-A94D-4E40-80D9-7736F1BF2BD2}" type="presOf" srcId="{7B762F8C-2364-4286-A63B-66F08107B9E9}" destId="{D7979D78-4BFF-4F7B-A08D-745A6C7EFC55}" srcOrd="0" destOrd="0" presId="urn:microsoft.com/office/officeart/2005/8/layout/hProcess9"/>
    <dgm:cxn modelId="{96C00B4F-E637-41F3-B0A3-89B098865CB0}" srcId="{41008714-93FC-48DF-8457-0EFD335548BC}" destId="{7502E350-441D-4979-B4CA-8E5D10D93C18}" srcOrd="1" destOrd="0" parTransId="{496009DE-25D8-4A39-A737-596B670C6899}" sibTransId="{F35F5430-D701-41C5-91E6-041745DAC1A6}"/>
    <dgm:cxn modelId="{642D9F10-EF9F-4FF2-AF51-0AA9D6F30E4D}" type="presOf" srcId="{41008714-93FC-48DF-8457-0EFD335548BC}" destId="{57E7741B-A8F4-46AE-B51B-AC658E51AC5E}" srcOrd="0" destOrd="0" presId="urn:microsoft.com/office/officeart/2005/8/layout/hProcess9"/>
    <dgm:cxn modelId="{EAA3FB68-F76A-4E92-BAD2-4981A08C2FAB}" type="presParOf" srcId="{57E7741B-A8F4-46AE-B51B-AC658E51AC5E}" destId="{0C205B25-0F7D-4D63-9283-8A20CA94DBE8}" srcOrd="0" destOrd="0" presId="urn:microsoft.com/office/officeart/2005/8/layout/hProcess9"/>
    <dgm:cxn modelId="{C7B957B5-CB26-48CE-89EE-36A3E9F0754E}" type="presParOf" srcId="{57E7741B-A8F4-46AE-B51B-AC658E51AC5E}" destId="{F5C1531E-D117-41C5-A7C5-3FE3C4200A52}" srcOrd="1" destOrd="0" presId="urn:microsoft.com/office/officeart/2005/8/layout/hProcess9"/>
    <dgm:cxn modelId="{F890B34C-F382-4BC5-83ED-425E140215D7}" type="presParOf" srcId="{F5C1531E-D117-41C5-A7C5-3FE3C4200A52}" destId="{D7979D78-4BFF-4F7B-A08D-745A6C7EFC55}" srcOrd="0" destOrd="0" presId="urn:microsoft.com/office/officeart/2005/8/layout/hProcess9"/>
    <dgm:cxn modelId="{267E3E35-8CC3-43CC-9721-91002023E95E}" type="presParOf" srcId="{F5C1531E-D117-41C5-A7C5-3FE3C4200A52}" destId="{5BAA4736-11CD-4949-BB11-50978E3F72F1}" srcOrd="1" destOrd="0" presId="urn:microsoft.com/office/officeart/2005/8/layout/hProcess9"/>
    <dgm:cxn modelId="{F77B04B9-84FD-4F5E-80C5-1B6EC44D7345}" type="presParOf" srcId="{F5C1531E-D117-41C5-A7C5-3FE3C4200A52}" destId="{CB85C10F-CD44-48F6-BF89-0838EE466DED}" srcOrd="2" destOrd="0" presId="urn:microsoft.com/office/officeart/2005/8/layout/hProcess9"/>
    <dgm:cxn modelId="{5E457B32-9A6C-4E4F-850D-137BCE8111B8}" type="presParOf" srcId="{F5C1531E-D117-41C5-A7C5-3FE3C4200A52}" destId="{4290CE52-C51E-447C-9600-A658E4AE34FF}" srcOrd="3" destOrd="0" presId="urn:microsoft.com/office/officeart/2005/8/layout/hProcess9"/>
    <dgm:cxn modelId="{1B074992-47FD-4F9B-97EA-1DFA51C0B206}" type="presParOf" srcId="{F5C1531E-D117-41C5-A7C5-3FE3C4200A52}" destId="{05780E0C-5B72-438D-AB25-E28ACB10A272}" srcOrd="4" destOrd="0" presId="urn:microsoft.com/office/officeart/2005/8/layout/hProcess9"/>
    <dgm:cxn modelId="{D1CD1438-F699-485F-86A8-72F0E46A64C4}" type="presParOf" srcId="{F5C1531E-D117-41C5-A7C5-3FE3C4200A52}" destId="{ADE5849B-501A-4273-99C0-C218F69D1332}" srcOrd="5" destOrd="0" presId="urn:microsoft.com/office/officeart/2005/8/layout/hProcess9"/>
    <dgm:cxn modelId="{5C46AAA4-31BE-42B1-93E8-D722268BC8F5}" type="presParOf" srcId="{F5C1531E-D117-41C5-A7C5-3FE3C4200A52}" destId="{C815260B-3267-4313-A8D2-31ACAA5AE773}"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54EB32A-E866-4FC3-8388-A834CFDD424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7CD35201-0A2D-4C83-9A46-A3FEADE38E3E}">
      <dgm:prSet phldrT="[Text]"/>
      <dgm:spPr/>
      <dgm:t>
        <a:bodyPr/>
        <a:lstStyle/>
        <a:p>
          <a:r>
            <a:rPr lang="en-GB" dirty="0"/>
            <a:t>Partner reactions</a:t>
          </a:r>
        </a:p>
      </dgm:t>
    </dgm:pt>
    <dgm:pt modelId="{A326DD44-073C-4272-86C1-BED32108248B}" type="parTrans" cxnId="{F5C22799-578B-4D45-A439-FF4C4534D4E2}">
      <dgm:prSet/>
      <dgm:spPr/>
      <dgm:t>
        <a:bodyPr/>
        <a:lstStyle/>
        <a:p>
          <a:endParaRPr lang="en-GB"/>
        </a:p>
      </dgm:t>
    </dgm:pt>
    <dgm:pt modelId="{992AC70A-8AEA-4FE8-9EED-B858FFEFC10C}" type="sibTrans" cxnId="{F5C22799-578B-4D45-A439-FF4C4534D4E2}">
      <dgm:prSet/>
      <dgm:spPr/>
      <dgm:t>
        <a:bodyPr/>
        <a:lstStyle/>
        <a:p>
          <a:endParaRPr lang="en-GB"/>
        </a:p>
      </dgm:t>
    </dgm:pt>
    <dgm:pt modelId="{6626CDD0-3724-4C33-8DE3-C927D1074306}">
      <dgm:prSet phldrT="[Text]"/>
      <dgm:spPr/>
      <dgm:t>
        <a:bodyPr/>
        <a:lstStyle/>
        <a:p>
          <a:r>
            <a:rPr lang="en-GB"/>
            <a:t>Views of their experience of working with the SAB and in adult safeguarding</a:t>
          </a:r>
        </a:p>
      </dgm:t>
    </dgm:pt>
    <dgm:pt modelId="{B13F3E34-B90E-4724-9359-A59EDD7D395E}" type="parTrans" cxnId="{31C9ABF8-5D1E-46F5-A700-B4B8A2CB2F0A}">
      <dgm:prSet/>
      <dgm:spPr/>
      <dgm:t>
        <a:bodyPr/>
        <a:lstStyle/>
        <a:p>
          <a:endParaRPr lang="en-GB"/>
        </a:p>
      </dgm:t>
    </dgm:pt>
    <dgm:pt modelId="{343A0F7B-7277-4539-B487-E8D1B7D5F9C9}" type="sibTrans" cxnId="{31C9ABF8-5D1E-46F5-A700-B4B8A2CB2F0A}">
      <dgm:prSet/>
      <dgm:spPr/>
      <dgm:t>
        <a:bodyPr/>
        <a:lstStyle/>
        <a:p>
          <a:endParaRPr lang="en-GB"/>
        </a:p>
      </dgm:t>
    </dgm:pt>
    <dgm:pt modelId="{5598960B-0EBC-4A8B-AB8C-03139842D8AF}">
      <dgm:prSet phldrT="[Text]"/>
      <dgm:spPr/>
      <dgm:t>
        <a:bodyPr/>
        <a:lstStyle/>
        <a:p>
          <a:r>
            <a:rPr lang="en-GB"/>
            <a:t>Changing attitudes</a:t>
          </a:r>
        </a:p>
      </dgm:t>
    </dgm:pt>
    <dgm:pt modelId="{0F3D1088-433C-48A3-8B87-D10E45A3C39B}" type="parTrans" cxnId="{71F12D2C-BF25-41F4-99E2-4EF582D2AE2B}">
      <dgm:prSet/>
      <dgm:spPr/>
      <dgm:t>
        <a:bodyPr/>
        <a:lstStyle/>
        <a:p>
          <a:endParaRPr lang="en-GB"/>
        </a:p>
      </dgm:t>
    </dgm:pt>
    <dgm:pt modelId="{9F12A5BD-F76A-4E6E-A628-4A2FE22C6D4E}" type="sibTrans" cxnId="{71F12D2C-BF25-41F4-99E2-4EF582D2AE2B}">
      <dgm:prSet/>
      <dgm:spPr/>
      <dgm:t>
        <a:bodyPr/>
        <a:lstStyle/>
        <a:p>
          <a:endParaRPr lang="en-GB"/>
        </a:p>
      </dgm:t>
    </dgm:pt>
    <dgm:pt modelId="{43089B36-8E95-4C04-BC15-EFF56A1D95F3}">
      <dgm:prSet phldrT="[Text]"/>
      <dgm:spPr/>
      <dgm:t>
        <a:bodyPr/>
        <a:lstStyle/>
        <a:p>
          <a:r>
            <a:rPr lang="en-GB"/>
            <a:t>Perceptions of partnerships in adult safeguarding are modified</a:t>
          </a:r>
        </a:p>
      </dgm:t>
    </dgm:pt>
    <dgm:pt modelId="{5CF16FE1-4563-42D5-B293-EFB10F2E813C}" type="parTrans" cxnId="{2206A67F-9657-4EA7-8C51-E1628BBA3B11}">
      <dgm:prSet/>
      <dgm:spPr/>
      <dgm:t>
        <a:bodyPr/>
        <a:lstStyle/>
        <a:p>
          <a:endParaRPr lang="en-GB"/>
        </a:p>
      </dgm:t>
    </dgm:pt>
    <dgm:pt modelId="{9E7CEA29-9D5E-42BB-B6E3-F9A84AC86954}" type="sibTrans" cxnId="{2206A67F-9657-4EA7-8C51-E1628BBA3B11}">
      <dgm:prSet/>
      <dgm:spPr/>
      <dgm:t>
        <a:bodyPr/>
        <a:lstStyle/>
        <a:p>
          <a:endParaRPr lang="en-GB"/>
        </a:p>
      </dgm:t>
    </dgm:pt>
    <dgm:pt modelId="{B25D900F-683E-4CE7-A087-E89F712EC150}">
      <dgm:prSet phldrT="[Text]"/>
      <dgm:spPr/>
      <dgm:t>
        <a:bodyPr/>
        <a:lstStyle/>
        <a:p>
          <a:r>
            <a:rPr lang="en-GB"/>
            <a:t>Benefit to service users and carers</a:t>
          </a:r>
        </a:p>
      </dgm:t>
    </dgm:pt>
    <dgm:pt modelId="{5DBFC077-E01C-4254-B441-667326A110C2}" type="parTrans" cxnId="{B2E8B165-C494-4090-BCB2-50B2F79834D7}">
      <dgm:prSet/>
      <dgm:spPr/>
      <dgm:t>
        <a:bodyPr/>
        <a:lstStyle/>
        <a:p>
          <a:endParaRPr lang="en-GB"/>
        </a:p>
      </dgm:t>
    </dgm:pt>
    <dgm:pt modelId="{C37F55CD-DD17-4B3E-A011-A8139B93722B}" type="sibTrans" cxnId="{B2E8B165-C494-4090-BCB2-50B2F79834D7}">
      <dgm:prSet/>
      <dgm:spPr/>
      <dgm:t>
        <a:bodyPr/>
        <a:lstStyle/>
        <a:p>
          <a:endParaRPr lang="en-GB"/>
        </a:p>
      </dgm:t>
    </dgm:pt>
    <dgm:pt modelId="{1A86A25E-59F1-4AEB-B036-B1DAD170CD1D}">
      <dgm:prSet/>
      <dgm:spPr/>
      <dgm:t>
        <a:bodyPr/>
        <a:lstStyle/>
        <a:p>
          <a:r>
            <a:rPr lang="en-GB"/>
            <a:t>Changes in organisational behaviour</a:t>
          </a:r>
        </a:p>
      </dgm:t>
    </dgm:pt>
    <dgm:pt modelId="{290EFD7B-AE35-441B-9CA2-E090625BF157}" type="parTrans" cxnId="{D73E95C0-1BFF-4220-8F6F-4B97B87979CD}">
      <dgm:prSet/>
      <dgm:spPr/>
      <dgm:t>
        <a:bodyPr/>
        <a:lstStyle/>
        <a:p>
          <a:endParaRPr lang="en-GB"/>
        </a:p>
      </dgm:t>
    </dgm:pt>
    <dgm:pt modelId="{68DC9B0F-EFE5-4757-9A3B-717EBD978141}" type="sibTrans" cxnId="{D73E95C0-1BFF-4220-8F6F-4B97B87979CD}">
      <dgm:prSet/>
      <dgm:spPr/>
      <dgm:t>
        <a:bodyPr/>
        <a:lstStyle/>
        <a:p>
          <a:endParaRPr lang="en-GB"/>
        </a:p>
      </dgm:t>
    </dgm:pt>
    <dgm:pt modelId="{48E291E9-EED0-48FC-A576-6E46EC5E456F}">
      <dgm:prSet/>
      <dgm:spPr/>
      <dgm:t>
        <a:bodyPr/>
        <a:lstStyle/>
        <a:p>
          <a:r>
            <a:rPr lang="en-GB"/>
            <a:t>Changes in practice</a:t>
          </a:r>
        </a:p>
      </dgm:t>
    </dgm:pt>
    <dgm:pt modelId="{77ED39F8-4346-476A-B303-D9299CF6A549}" type="parTrans" cxnId="{57A9A847-528C-4853-A5E1-CDB9B8B71D6A}">
      <dgm:prSet/>
      <dgm:spPr/>
      <dgm:t>
        <a:bodyPr/>
        <a:lstStyle/>
        <a:p>
          <a:endParaRPr lang="en-GB"/>
        </a:p>
      </dgm:t>
    </dgm:pt>
    <dgm:pt modelId="{D49B440B-6F1C-4EC3-BE34-19D30C37E1D6}" type="sibTrans" cxnId="{57A9A847-528C-4853-A5E1-CDB9B8B71D6A}">
      <dgm:prSet/>
      <dgm:spPr/>
      <dgm:t>
        <a:bodyPr/>
        <a:lstStyle/>
        <a:p>
          <a:endParaRPr lang="en-GB"/>
        </a:p>
      </dgm:t>
    </dgm:pt>
    <dgm:pt modelId="{DEF9ABFA-5C77-4ACC-87A5-DCD86C0B6A4F}">
      <dgm:prSet/>
      <dgm:spPr/>
      <dgm:t>
        <a:bodyPr/>
        <a:lstStyle/>
        <a:p>
          <a:r>
            <a:rPr lang="en-GB"/>
            <a:t>Knowledge and skill acquisition</a:t>
          </a:r>
        </a:p>
      </dgm:t>
    </dgm:pt>
    <dgm:pt modelId="{706A355D-DB7F-40CD-9B7F-9F2204F3647E}" type="parTrans" cxnId="{B85C6E15-34F2-4BE4-A72B-C1591632D372}">
      <dgm:prSet/>
      <dgm:spPr/>
      <dgm:t>
        <a:bodyPr/>
        <a:lstStyle/>
        <a:p>
          <a:endParaRPr lang="en-GB"/>
        </a:p>
      </dgm:t>
    </dgm:pt>
    <dgm:pt modelId="{F2242C3A-6F83-4FCC-9AE3-CDDF648D8F7B}" type="sibTrans" cxnId="{B85C6E15-34F2-4BE4-A72B-C1591632D372}">
      <dgm:prSet/>
      <dgm:spPr/>
      <dgm:t>
        <a:bodyPr/>
        <a:lstStyle/>
        <a:p>
          <a:endParaRPr lang="en-GB"/>
        </a:p>
      </dgm:t>
    </dgm:pt>
    <dgm:pt modelId="{F65584DD-4206-4C8A-A6E1-2E9C269A25DE}">
      <dgm:prSet/>
      <dgm:spPr/>
      <dgm:t>
        <a:bodyPr/>
        <a:lstStyle/>
        <a:p>
          <a:r>
            <a:rPr lang="en-GB"/>
            <a:t>Developing understanding and application in practice of procedures regarding assessment, intervention, purchaser/provider roles in adult safeguarding</a:t>
          </a:r>
        </a:p>
      </dgm:t>
    </dgm:pt>
    <dgm:pt modelId="{F43BD5D4-79E6-48BA-A100-7FEA95A6D982}" type="parTrans" cxnId="{FB2E9AEF-F66A-45CE-89F5-2DCB3B70329D}">
      <dgm:prSet/>
      <dgm:spPr/>
      <dgm:t>
        <a:bodyPr/>
        <a:lstStyle/>
        <a:p>
          <a:endParaRPr lang="en-GB"/>
        </a:p>
      </dgm:t>
    </dgm:pt>
    <dgm:pt modelId="{0F2A0834-4A7A-4C18-B91D-ECFD483E7E59}" type="sibTrans" cxnId="{FB2E9AEF-F66A-45CE-89F5-2DCB3B70329D}">
      <dgm:prSet/>
      <dgm:spPr/>
      <dgm:t>
        <a:bodyPr/>
        <a:lstStyle/>
        <a:p>
          <a:endParaRPr lang="en-GB"/>
        </a:p>
      </dgm:t>
    </dgm:pt>
    <dgm:pt modelId="{F0B0E8D8-9E86-448D-B014-351EC5666B7E}">
      <dgm:prSet/>
      <dgm:spPr/>
      <dgm:t>
        <a:bodyPr/>
        <a:lstStyle/>
        <a:p>
          <a:r>
            <a:rPr lang="en-GB"/>
            <a:t>Implementing new learning about adult safeguarding by the workforce </a:t>
          </a:r>
        </a:p>
      </dgm:t>
    </dgm:pt>
    <dgm:pt modelId="{DA5BEE98-20CF-4372-BA08-3251B9F7ACC6}" type="parTrans" cxnId="{85516709-6EB4-4DBC-B8E9-9EB882F4ACC0}">
      <dgm:prSet/>
      <dgm:spPr/>
      <dgm:t>
        <a:bodyPr/>
        <a:lstStyle/>
        <a:p>
          <a:endParaRPr lang="en-GB"/>
        </a:p>
      </dgm:t>
    </dgm:pt>
    <dgm:pt modelId="{E34B2645-2E22-4291-ABC7-9E8D962BF7F0}" type="sibTrans" cxnId="{85516709-6EB4-4DBC-B8E9-9EB882F4ACC0}">
      <dgm:prSet/>
      <dgm:spPr/>
      <dgm:t>
        <a:bodyPr/>
        <a:lstStyle/>
        <a:p>
          <a:endParaRPr lang="en-GB"/>
        </a:p>
      </dgm:t>
    </dgm:pt>
    <dgm:pt modelId="{61EF0932-D7C2-4007-B796-8B1B3F70C238}">
      <dgm:prSet/>
      <dgm:spPr/>
      <dgm:t>
        <a:bodyPr/>
        <a:lstStyle/>
        <a:p>
          <a:r>
            <a:rPr lang="en-GB"/>
            <a:t>Implementing new learning in organisational culture and procedures</a:t>
          </a:r>
        </a:p>
      </dgm:t>
    </dgm:pt>
    <dgm:pt modelId="{FB901810-B0D2-445C-BE51-C1CC47203B98}" type="parTrans" cxnId="{ED1A6FE8-7EC2-4EBF-873D-8FCF9972A25D}">
      <dgm:prSet/>
      <dgm:spPr/>
      <dgm:t>
        <a:bodyPr/>
        <a:lstStyle/>
        <a:p>
          <a:endParaRPr lang="en-GB"/>
        </a:p>
      </dgm:t>
    </dgm:pt>
    <dgm:pt modelId="{53FB5AB8-E24B-4795-B590-6479856E2393}" type="sibTrans" cxnId="{ED1A6FE8-7EC2-4EBF-873D-8FCF9972A25D}">
      <dgm:prSet/>
      <dgm:spPr/>
      <dgm:t>
        <a:bodyPr/>
        <a:lstStyle/>
        <a:p>
          <a:endParaRPr lang="en-GB"/>
        </a:p>
      </dgm:t>
    </dgm:pt>
    <dgm:pt modelId="{F95FA3DC-1E05-47E1-AA55-BBA6F35EDA49}">
      <dgm:prSet phldrT="[Text]"/>
      <dgm:spPr/>
      <dgm:t>
        <a:bodyPr/>
        <a:lstStyle/>
        <a:p>
          <a:r>
            <a:rPr lang="en-GB"/>
            <a:t>Improvements in wellbeing</a:t>
          </a:r>
        </a:p>
      </dgm:t>
    </dgm:pt>
    <dgm:pt modelId="{8B47407A-BC6D-4872-B2CD-61B5323A6988}" type="sibTrans" cxnId="{CE290547-01D7-4E03-9D20-E1D3B1DFC21F}">
      <dgm:prSet/>
      <dgm:spPr/>
      <dgm:t>
        <a:bodyPr/>
        <a:lstStyle/>
        <a:p>
          <a:endParaRPr lang="en-GB"/>
        </a:p>
      </dgm:t>
    </dgm:pt>
    <dgm:pt modelId="{E01559B1-C858-419C-A694-CD26D5A2560A}" type="parTrans" cxnId="{CE290547-01D7-4E03-9D20-E1D3B1DFC21F}">
      <dgm:prSet/>
      <dgm:spPr/>
      <dgm:t>
        <a:bodyPr/>
        <a:lstStyle/>
        <a:p>
          <a:endParaRPr lang="en-GB"/>
        </a:p>
      </dgm:t>
    </dgm:pt>
    <dgm:pt modelId="{6CAC9BCA-D2DE-472A-8454-2376A5E35D40}">
      <dgm:prSet/>
      <dgm:spPr/>
      <dgm:t>
        <a:bodyPr/>
        <a:lstStyle/>
        <a:p>
          <a:r>
            <a:rPr lang="en-GB" dirty="0" smtClean="0"/>
            <a:t>Where are we hoping to see change?</a:t>
          </a:r>
          <a:endParaRPr lang="en-GB" dirty="0"/>
        </a:p>
      </dgm:t>
    </dgm:pt>
    <dgm:pt modelId="{0FAB7C3D-5D51-47B5-9A23-A844A5119670}" type="parTrans" cxnId="{FF5AA956-E4B2-413C-B828-BA1F2045AF91}">
      <dgm:prSet/>
      <dgm:spPr/>
      <dgm:t>
        <a:bodyPr/>
        <a:lstStyle/>
        <a:p>
          <a:endParaRPr lang="en-GB"/>
        </a:p>
      </dgm:t>
    </dgm:pt>
    <dgm:pt modelId="{2ADD9986-627F-4F51-9008-6646AE0B1CCB}" type="sibTrans" cxnId="{FF5AA956-E4B2-413C-B828-BA1F2045AF91}">
      <dgm:prSet/>
      <dgm:spPr/>
      <dgm:t>
        <a:bodyPr/>
        <a:lstStyle/>
        <a:p>
          <a:endParaRPr lang="en-GB"/>
        </a:p>
      </dgm:t>
    </dgm:pt>
    <dgm:pt modelId="{40F67432-A0B2-4E72-A4C9-87B415662CF2}" type="pres">
      <dgm:prSet presAssocID="{054EB32A-E866-4FC3-8388-A834CFDD4246}" presName="Name0" presStyleCnt="0">
        <dgm:presLayoutVars>
          <dgm:dir/>
          <dgm:animLvl val="lvl"/>
          <dgm:resizeHandles val="exact"/>
        </dgm:presLayoutVars>
      </dgm:prSet>
      <dgm:spPr/>
      <dgm:t>
        <a:bodyPr/>
        <a:lstStyle/>
        <a:p>
          <a:endParaRPr lang="en-GB"/>
        </a:p>
      </dgm:t>
    </dgm:pt>
    <dgm:pt modelId="{FBD73A35-A4EB-46C6-B563-534B864C271E}" type="pres">
      <dgm:prSet presAssocID="{6CAC9BCA-D2DE-472A-8454-2376A5E35D40}" presName="linNode" presStyleCnt="0"/>
      <dgm:spPr/>
    </dgm:pt>
    <dgm:pt modelId="{C098F3EA-1A95-4C97-98A7-5028D505D5CC}" type="pres">
      <dgm:prSet presAssocID="{6CAC9BCA-D2DE-472A-8454-2376A5E35D40}" presName="parentText" presStyleLbl="node1" presStyleIdx="0" presStyleCnt="7" custScaleX="277778">
        <dgm:presLayoutVars>
          <dgm:chMax val="1"/>
          <dgm:bulletEnabled val="1"/>
        </dgm:presLayoutVars>
      </dgm:prSet>
      <dgm:spPr/>
      <dgm:t>
        <a:bodyPr/>
        <a:lstStyle/>
        <a:p>
          <a:endParaRPr lang="en-GB"/>
        </a:p>
      </dgm:t>
    </dgm:pt>
    <dgm:pt modelId="{BF296C54-87EC-4892-954F-26C6BA89003D}" type="pres">
      <dgm:prSet presAssocID="{2ADD9986-627F-4F51-9008-6646AE0B1CCB}" presName="sp" presStyleCnt="0"/>
      <dgm:spPr/>
    </dgm:pt>
    <dgm:pt modelId="{C3F9476C-B8FF-4ED4-B8FC-7F40F228AC89}" type="pres">
      <dgm:prSet presAssocID="{7CD35201-0A2D-4C83-9A46-A3FEADE38E3E}" presName="linNode" presStyleCnt="0"/>
      <dgm:spPr/>
    </dgm:pt>
    <dgm:pt modelId="{1F34D42C-2BE9-483E-A5DA-DA9E3223B6B8}" type="pres">
      <dgm:prSet presAssocID="{7CD35201-0A2D-4C83-9A46-A3FEADE38E3E}" presName="parentText" presStyleLbl="node1" presStyleIdx="1" presStyleCnt="7">
        <dgm:presLayoutVars>
          <dgm:chMax val="1"/>
          <dgm:bulletEnabled val="1"/>
        </dgm:presLayoutVars>
      </dgm:prSet>
      <dgm:spPr/>
      <dgm:t>
        <a:bodyPr/>
        <a:lstStyle/>
        <a:p>
          <a:endParaRPr lang="en-GB"/>
        </a:p>
      </dgm:t>
    </dgm:pt>
    <dgm:pt modelId="{E877DB4F-0249-40B0-B166-02B535FF9799}" type="pres">
      <dgm:prSet presAssocID="{7CD35201-0A2D-4C83-9A46-A3FEADE38E3E}" presName="descendantText" presStyleLbl="alignAccFollowNode1" presStyleIdx="0" presStyleCnt="6">
        <dgm:presLayoutVars>
          <dgm:bulletEnabled val="1"/>
        </dgm:presLayoutVars>
      </dgm:prSet>
      <dgm:spPr/>
      <dgm:t>
        <a:bodyPr/>
        <a:lstStyle/>
        <a:p>
          <a:endParaRPr lang="en-GB"/>
        </a:p>
      </dgm:t>
    </dgm:pt>
    <dgm:pt modelId="{885B1607-726D-46D8-8E9E-FD8012723B6D}" type="pres">
      <dgm:prSet presAssocID="{992AC70A-8AEA-4FE8-9EED-B858FFEFC10C}" presName="sp" presStyleCnt="0"/>
      <dgm:spPr/>
    </dgm:pt>
    <dgm:pt modelId="{6183AB24-8B46-4859-93A1-8F77B9B69345}" type="pres">
      <dgm:prSet presAssocID="{5598960B-0EBC-4A8B-AB8C-03139842D8AF}" presName="linNode" presStyleCnt="0"/>
      <dgm:spPr/>
    </dgm:pt>
    <dgm:pt modelId="{2289753B-0C4F-4C13-85B9-556D7CF309A3}" type="pres">
      <dgm:prSet presAssocID="{5598960B-0EBC-4A8B-AB8C-03139842D8AF}" presName="parentText" presStyleLbl="node1" presStyleIdx="2" presStyleCnt="7">
        <dgm:presLayoutVars>
          <dgm:chMax val="1"/>
          <dgm:bulletEnabled val="1"/>
        </dgm:presLayoutVars>
      </dgm:prSet>
      <dgm:spPr/>
      <dgm:t>
        <a:bodyPr/>
        <a:lstStyle/>
        <a:p>
          <a:endParaRPr lang="en-GB"/>
        </a:p>
      </dgm:t>
    </dgm:pt>
    <dgm:pt modelId="{0C943763-B160-422B-975C-1D1F8118FEA3}" type="pres">
      <dgm:prSet presAssocID="{5598960B-0EBC-4A8B-AB8C-03139842D8AF}" presName="descendantText" presStyleLbl="alignAccFollowNode1" presStyleIdx="1" presStyleCnt="6">
        <dgm:presLayoutVars>
          <dgm:bulletEnabled val="1"/>
        </dgm:presLayoutVars>
      </dgm:prSet>
      <dgm:spPr/>
      <dgm:t>
        <a:bodyPr/>
        <a:lstStyle/>
        <a:p>
          <a:endParaRPr lang="en-GB"/>
        </a:p>
      </dgm:t>
    </dgm:pt>
    <dgm:pt modelId="{9E0F364D-43A6-48C1-B14C-FB731C4BB66C}" type="pres">
      <dgm:prSet presAssocID="{9F12A5BD-F76A-4E6E-A628-4A2FE22C6D4E}" presName="sp" presStyleCnt="0"/>
      <dgm:spPr/>
    </dgm:pt>
    <dgm:pt modelId="{396A6300-BAFE-4A7F-B23B-50ADEC89897A}" type="pres">
      <dgm:prSet presAssocID="{DEF9ABFA-5C77-4ACC-87A5-DCD86C0B6A4F}" presName="linNode" presStyleCnt="0"/>
      <dgm:spPr/>
    </dgm:pt>
    <dgm:pt modelId="{31158ECA-80EE-4F21-AD0E-329371AE659B}" type="pres">
      <dgm:prSet presAssocID="{DEF9ABFA-5C77-4ACC-87A5-DCD86C0B6A4F}" presName="parentText" presStyleLbl="node1" presStyleIdx="3" presStyleCnt="7">
        <dgm:presLayoutVars>
          <dgm:chMax val="1"/>
          <dgm:bulletEnabled val="1"/>
        </dgm:presLayoutVars>
      </dgm:prSet>
      <dgm:spPr/>
      <dgm:t>
        <a:bodyPr/>
        <a:lstStyle/>
        <a:p>
          <a:endParaRPr lang="en-GB"/>
        </a:p>
      </dgm:t>
    </dgm:pt>
    <dgm:pt modelId="{7C3F5E13-FE3B-414C-BB4C-D0585CE9DD85}" type="pres">
      <dgm:prSet presAssocID="{DEF9ABFA-5C77-4ACC-87A5-DCD86C0B6A4F}" presName="descendantText" presStyleLbl="alignAccFollowNode1" presStyleIdx="2" presStyleCnt="6">
        <dgm:presLayoutVars>
          <dgm:bulletEnabled val="1"/>
        </dgm:presLayoutVars>
      </dgm:prSet>
      <dgm:spPr/>
      <dgm:t>
        <a:bodyPr/>
        <a:lstStyle/>
        <a:p>
          <a:endParaRPr lang="en-GB"/>
        </a:p>
      </dgm:t>
    </dgm:pt>
    <dgm:pt modelId="{2E1F3A82-9AD1-4833-9155-5126297A9D37}" type="pres">
      <dgm:prSet presAssocID="{F2242C3A-6F83-4FCC-9AE3-CDDF648D8F7B}" presName="sp" presStyleCnt="0"/>
      <dgm:spPr/>
    </dgm:pt>
    <dgm:pt modelId="{C4D1B1DD-5171-4A5A-B3EB-F86608ADA743}" type="pres">
      <dgm:prSet presAssocID="{48E291E9-EED0-48FC-A576-6E46EC5E456F}" presName="linNode" presStyleCnt="0"/>
      <dgm:spPr/>
    </dgm:pt>
    <dgm:pt modelId="{A38D3B00-693C-4CBD-9C51-1AC577BB8C35}" type="pres">
      <dgm:prSet presAssocID="{48E291E9-EED0-48FC-A576-6E46EC5E456F}" presName="parentText" presStyleLbl="node1" presStyleIdx="4" presStyleCnt="7">
        <dgm:presLayoutVars>
          <dgm:chMax val="1"/>
          <dgm:bulletEnabled val="1"/>
        </dgm:presLayoutVars>
      </dgm:prSet>
      <dgm:spPr/>
      <dgm:t>
        <a:bodyPr/>
        <a:lstStyle/>
        <a:p>
          <a:endParaRPr lang="en-GB"/>
        </a:p>
      </dgm:t>
    </dgm:pt>
    <dgm:pt modelId="{C8B1E6BA-6B00-45B6-AE64-C627AD6EB30A}" type="pres">
      <dgm:prSet presAssocID="{48E291E9-EED0-48FC-A576-6E46EC5E456F}" presName="descendantText" presStyleLbl="alignAccFollowNode1" presStyleIdx="3" presStyleCnt="6">
        <dgm:presLayoutVars>
          <dgm:bulletEnabled val="1"/>
        </dgm:presLayoutVars>
      </dgm:prSet>
      <dgm:spPr/>
      <dgm:t>
        <a:bodyPr/>
        <a:lstStyle/>
        <a:p>
          <a:endParaRPr lang="en-GB"/>
        </a:p>
      </dgm:t>
    </dgm:pt>
    <dgm:pt modelId="{52C8EE69-A51D-439F-ADB3-82003DA32DBB}" type="pres">
      <dgm:prSet presAssocID="{D49B440B-6F1C-4EC3-BE34-19D30C37E1D6}" presName="sp" presStyleCnt="0"/>
      <dgm:spPr/>
    </dgm:pt>
    <dgm:pt modelId="{28FC0759-27BC-49E6-BCFC-FA6C36E98F60}" type="pres">
      <dgm:prSet presAssocID="{1A86A25E-59F1-4AEB-B036-B1DAD170CD1D}" presName="linNode" presStyleCnt="0"/>
      <dgm:spPr/>
    </dgm:pt>
    <dgm:pt modelId="{DF203F63-9B07-4ECC-8162-902ED20DE49B}" type="pres">
      <dgm:prSet presAssocID="{1A86A25E-59F1-4AEB-B036-B1DAD170CD1D}" presName="parentText" presStyleLbl="node1" presStyleIdx="5" presStyleCnt="7">
        <dgm:presLayoutVars>
          <dgm:chMax val="1"/>
          <dgm:bulletEnabled val="1"/>
        </dgm:presLayoutVars>
      </dgm:prSet>
      <dgm:spPr/>
      <dgm:t>
        <a:bodyPr/>
        <a:lstStyle/>
        <a:p>
          <a:endParaRPr lang="en-GB"/>
        </a:p>
      </dgm:t>
    </dgm:pt>
    <dgm:pt modelId="{AC75D24F-8299-4141-B256-E0727A300844}" type="pres">
      <dgm:prSet presAssocID="{1A86A25E-59F1-4AEB-B036-B1DAD170CD1D}" presName="descendantText" presStyleLbl="alignAccFollowNode1" presStyleIdx="4" presStyleCnt="6">
        <dgm:presLayoutVars>
          <dgm:bulletEnabled val="1"/>
        </dgm:presLayoutVars>
      </dgm:prSet>
      <dgm:spPr/>
      <dgm:t>
        <a:bodyPr/>
        <a:lstStyle/>
        <a:p>
          <a:endParaRPr lang="en-GB"/>
        </a:p>
      </dgm:t>
    </dgm:pt>
    <dgm:pt modelId="{DF040B65-6C6A-4408-BEB2-BD8FD59CE045}" type="pres">
      <dgm:prSet presAssocID="{68DC9B0F-EFE5-4757-9A3B-717EBD978141}" presName="sp" presStyleCnt="0"/>
      <dgm:spPr/>
    </dgm:pt>
    <dgm:pt modelId="{31566E7A-4C26-42B5-85F2-2E7ECE103F7A}" type="pres">
      <dgm:prSet presAssocID="{B25D900F-683E-4CE7-A087-E89F712EC150}" presName="linNode" presStyleCnt="0"/>
      <dgm:spPr/>
    </dgm:pt>
    <dgm:pt modelId="{9910CACA-8C33-4D93-A467-675497C46D04}" type="pres">
      <dgm:prSet presAssocID="{B25D900F-683E-4CE7-A087-E89F712EC150}" presName="parentText" presStyleLbl="node1" presStyleIdx="6" presStyleCnt="7">
        <dgm:presLayoutVars>
          <dgm:chMax val="1"/>
          <dgm:bulletEnabled val="1"/>
        </dgm:presLayoutVars>
      </dgm:prSet>
      <dgm:spPr/>
      <dgm:t>
        <a:bodyPr/>
        <a:lstStyle/>
        <a:p>
          <a:endParaRPr lang="en-GB"/>
        </a:p>
      </dgm:t>
    </dgm:pt>
    <dgm:pt modelId="{54D0179C-5F04-45A7-8967-2F8F481FC4D3}" type="pres">
      <dgm:prSet presAssocID="{B25D900F-683E-4CE7-A087-E89F712EC150}" presName="descendantText" presStyleLbl="alignAccFollowNode1" presStyleIdx="5" presStyleCnt="6">
        <dgm:presLayoutVars>
          <dgm:bulletEnabled val="1"/>
        </dgm:presLayoutVars>
      </dgm:prSet>
      <dgm:spPr/>
      <dgm:t>
        <a:bodyPr/>
        <a:lstStyle/>
        <a:p>
          <a:endParaRPr lang="en-GB"/>
        </a:p>
      </dgm:t>
    </dgm:pt>
  </dgm:ptLst>
  <dgm:cxnLst>
    <dgm:cxn modelId="{B65474B3-7A5D-47E9-BF06-6FEDE16F5019}" type="presOf" srcId="{6CAC9BCA-D2DE-472A-8454-2376A5E35D40}" destId="{C098F3EA-1A95-4C97-98A7-5028D505D5CC}" srcOrd="0" destOrd="0" presId="urn:microsoft.com/office/officeart/2005/8/layout/vList5"/>
    <dgm:cxn modelId="{CE290547-01D7-4E03-9D20-E1D3B1DFC21F}" srcId="{B25D900F-683E-4CE7-A087-E89F712EC150}" destId="{F95FA3DC-1E05-47E1-AA55-BBA6F35EDA49}" srcOrd="0" destOrd="0" parTransId="{E01559B1-C858-419C-A694-CD26D5A2560A}" sibTransId="{8B47407A-BC6D-4872-B2CD-61B5323A6988}"/>
    <dgm:cxn modelId="{B85C6E15-34F2-4BE4-A72B-C1591632D372}" srcId="{054EB32A-E866-4FC3-8388-A834CFDD4246}" destId="{DEF9ABFA-5C77-4ACC-87A5-DCD86C0B6A4F}" srcOrd="3" destOrd="0" parTransId="{706A355D-DB7F-40CD-9B7F-9F2204F3647E}" sibTransId="{F2242C3A-6F83-4FCC-9AE3-CDDF648D8F7B}"/>
    <dgm:cxn modelId="{0145D8B6-5091-484C-88CD-B5E28FFA02E2}" type="presOf" srcId="{61EF0932-D7C2-4007-B796-8B1B3F70C238}" destId="{AC75D24F-8299-4141-B256-E0727A300844}" srcOrd="0" destOrd="0" presId="urn:microsoft.com/office/officeart/2005/8/layout/vList5"/>
    <dgm:cxn modelId="{F5C22799-578B-4D45-A439-FF4C4534D4E2}" srcId="{054EB32A-E866-4FC3-8388-A834CFDD4246}" destId="{7CD35201-0A2D-4C83-9A46-A3FEADE38E3E}" srcOrd="1" destOrd="0" parTransId="{A326DD44-073C-4272-86C1-BED32108248B}" sibTransId="{992AC70A-8AEA-4FE8-9EED-B858FFEFC10C}"/>
    <dgm:cxn modelId="{D73E95C0-1BFF-4220-8F6F-4B97B87979CD}" srcId="{054EB32A-E866-4FC3-8388-A834CFDD4246}" destId="{1A86A25E-59F1-4AEB-B036-B1DAD170CD1D}" srcOrd="5" destOrd="0" parTransId="{290EFD7B-AE35-441B-9CA2-E090625BF157}" sibTransId="{68DC9B0F-EFE5-4757-9A3B-717EBD978141}"/>
    <dgm:cxn modelId="{A293BE29-9014-4999-BE9D-83FD4D71E262}" type="presOf" srcId="{DEF9ABFA-5C77-4ACC-87A5-DCD86C0B6A4F}" destId="{31158ECA-80EE-4F21-AD0E-329371AE659B}" srcOrd="0" destOrd="0" presId="urn:microsoft.com/office/officeart/2005/8/layout/vList5"/>
    <dgm:cxn modelId="{ED1A6FE8-7EC2-4EBF-873D-8FCF9972A25D}" srcId="{1A86A25E-59F1-4AEB-B036-B1DAD170CD1D}" destId="{61EF0932-D7C2-4007-B796-8B1B3F70C238}" srcOrd="0" destOrd="0" parTransId="{FB901810-B0D2-445C-BE51-C1CC47203B98}" sibTransId="{53FB5AB8-E24B-4795-B590-6479856E2393}"/>
    <dgm:cxn modelId="{43A78A87-F879-480D-9148-ED6E6E899678}" type="presOf" srcId="{B25D900F-683E-4CE7-A087-E89F712EC150}" destId="{9910CACA-8C33-4D93-A467-675497C46D04}" srcOrd="0" destOrd="0" presId="urn:microsoft.com/office/officeart/2005/8/layout/vList5"/>
    <dgm:cxn modelId="{2206A67F-9657-4EA7-8C51-E1628BBA3B11}" srcId="{5598960B-0EBC-4A8B-AB8C-03139842D8AF}" destId="{43089B36-8E95-4C04-BC15-EFF56A1D95F3}" srcOrd="0" destOrd="0" parTransId="{5CF16FE1-4563-42D5-B293-EFB10F2E813C}" sibTransId="{9E7CEA29-9D5E-42BB-B6E3-F9A84AC86954}"/>
    <dgm:cxn modelId="{71F12D2C-BF25-41F4-99E2-4EF582D2AE2B}" srcId="{054EB32A-E866-4FC3-8388-A834CFDD4246}" destId="{5598960B-0EBC-4A8B-AB8C-03139842D8AF}" srcOrd="2" destOrd="0" parTransId="{0F3D1088-433C-48A3-8B87-D10E45A3C39B}" sibTransId="{9F12A5BD-F76A-4E6E-A628-4A2FE22C6D4E}"/>
    <dgm:cxn modelId="{3CDEF40E-BE78-47BD-BE56-F68E8EA7F7E1}" type="presOf" srcId="{1A86A25E-59F1-4AEB-B036-B1DAD170CD1D}" destId="{DF203F63-9B07-4ECC-8162-902ED20DE49B}" srcOrd="0" destOrd="0" presId="urn:microsoft.com/office/officeart/2005/8/layout/vList5"/>
    <dgm:cxn modelId="{EB78C4C8-5DC3-48D8-B0A1-FDDD1816D1B1}" type="presOf" srcId="{43089B36-8E95-4C04-BC15-EFF56A1D95F3}" destId="{0C943763-B160-422B-975C-1D1F8118FEA3}" srcOrd="0" destOrd="0" presId="urn:microsoft.com/office/officeart/2005/8/layout/vList5"/>
    <dgm:cxn modelId="{85516709-6EB4-4DBC-B8E9-9EB882F4ACC0}" srcId="{48E291E9-EED0-48FC-A576-6E46EC5E456F}" destId="{F0B0E8D8-9E86-448D-B014-351EC5666B7E}" srcOrd="0" destOrd="0" parTransId="{DA5BEE98-20CF-4372-BA08-3251B9F7ACC6}" sibTransId="{E34B2645-2E22-4291-ABC7-9E8D962BF7F0}"/>
    <dgm:cxn modelId="{31C9ABF8-5D1E-46F5-A700-B4B8A2CB2F0A}" srcId="{7CD35201-0A2D-4C83-9A46-A3FEADE38E3E}" destId="{6626CDD0-3724-4C33-8DE3-C927D1074306}" srcOrd="0" destOrd="0" parTransId="{B13F3E34-B90E-4724-9359-A59EDD7D395E}" sibTransId="{343A0F7B-7277-4539-B487-E8D1B7D5F9C9}"/>
    <dgm:cxn modelId="{A678D8DC-1332-451E-94ED-FEFCEE76E233}" type="presOf" srcId="{054EB32A-E866-4FC3-8388-A834CFDD4246}" destId="{40F67432-A0B2-4E72-A4C9-87B415662CF2}" srcOrd="0" destOrd="0" presId="urn:microsoft.com/office/officeart/2005/8/layout/vList5"/>
    <dgm:cxn modelId="{FB2E9AEF-F66A-45CE-89F5-2DCB3B70329D}" srcId="{DEF9ABFA-5C77-4ACC-87A5-DCD86C0B6A4F}" destId="{F65584DD-4206-4C8A-A6E1-2E9C269A25DE}" srcOrd="0" destOrd="0" parTransId="{F43BD5D4-79E6-48BA-A100-7FEA95A6D982}" sibTransId="{0F2A0834-4A7A-4C18-B91D-ECFD483E7E59}"/>
    <dgm:cxn modelId="{13517D00-DC0A-408F-8ED8-649B6EAFB5EF}" type="presOf" srcId="{5598960B-0EBC-4A8B-AB8C-03139842D8AF}" destId="{2289753B-0C4F-4C13-85B9-556D7CF309A3}" srcOrd="0" destOrd="0" presId="urn:microsoft.com/office/officeart/2005/8/layout/vList5"/>
    <dgm:cxn modelId="{8724FA66-EEB0-4110-B464-2B71BDC96834}" type="presOf" srcId="{F0B0E8D8-9E86-448D-B014-351EC5666B7E}" destId="{C8B1E6BA-6B00-45B6-AE64-C627AD6EB30A}" srcOrd="0" destOrd="0" presId="urn:microsoft.com/office/officeart/2005/8/layout/vList5"/>
    <dgm:cxn modelId="{FF5AA956-E4B2-413C-B828-BA1F2045AF91}" srcId="{054EB32A-E866-4FC3-8388-A834CFDD4246}" destId="{6CAC9BCA-D2DE-472A-8454-2376A5E35D40}" srcOrd="0" destOrd="0" parTransId="{0FAB7C3D-5D51-47B5-9A23-A844A5119670}" sibTransId="{2ADD9986-627F-4F51-9008-6646AE0B1CCB}"/>
    <dgm:cxn modelId="{B2E8B165-C494-4090-BCB2-50B2F79834D7}" srcId="{054EB32A-E866-4FC3-8388-A834CFDD4246}" destId="{B25D900F-683E-4CE7-A087-E89F712EC150}" srcOrd="6" destOrd="0" parTransId="{5DBFC077-E01C-4254-B441-667326A110C2}" sibTransId="{C37F55CD-DD17-4B3E-A011-A8139B93722B}"/>
    <dgm:cxn modelId="{9F6BF4BD-23D6-4BBF-A198-0E6C2A8A173E}" type="presOf" srcId="{48E291E9-EED0-48FC-A576-6E46EC5E456F}" destId="{A38D3B00-693C-4CBD-9C51-1AC577BB8C35}" srcOrd="0" destOrd="0" presId="urn:microsoft.com/office/officeart/2005/8/layout/vList5"/>
    <dgm:cxn modelId="{27FED369-0B13-4CE0-A552-EF685C0BAC7C}" type="presOf" srcId="{F95FA3DC-1E05-47E1-AA55-BBA6F35EDA49}" destId="{54D0179C-5F04-45A7-8967-2F8F481FC4D3}" srcOrd="0" destOrd="0" presId="urn:microsoft.com/office/officeart/2005/8/layout/vList5"/>
    <dgm:cxn modelId="{3AE5FC9B-D7A8-4623-9B20-60AD7DC9FE9C}" type="presOf" srcId="{7CD35201-0A2D-4C83-9A46-A3FEADE38E3E}" destId="{1F34D42C-2BE9-483E-A5DA-DA9E3223B6B8}" srcOrd="0" destOrd="0" presId="urn:microsoft.com/office/officeart/2005/8/layout/vList5"/>
    <dgm:cxn modelId="{F208AD93-4F1B-4EB9-8CB7-FFC8AEBF6E91}" type="presOf" srcId="{F65584DD-4206-4C8A-A6E1-2E9C269A25DE}" destId="{7C3F5E13-FE3B-414C-BB4C-D0585CE9DD85}" srcOrd="0" destOrd="0" presId="urn:microsoft.com/office/officeart/2005/8/layout/vList5"/>
    <dgm:cxn modelId="{4087DA85-5E7F-4672-AA7C-5707A6C1CA96}" type="presOf" srcId="{6626CDD0-3724-4C33-8DE3-C927D1074306}" destId="{E877DB4F-0249-40B0-B166-02B535FF9799}" srcOrd="0" destOrd="0" presId="urn:microsoft.com/office/officeart/2005/8/layout/vList5"/>
    <dgm:cxn modelId="{57A9A847-528C-4853-A5E1-CDB9B8B71D6A}" srcId="{054EB32A-E866-4FC3-8388-A834CFDD4246}" destId="{48E291E9-EED0-48FC-A576-6E46EC5E456F}" srcOrd="4" destOrd="0" parTransId="{77ED39F8-4346-476A-B303-D9299CF6A549}" sibTransId="{D49B440B-6F1C-4EC3-BE34-19D30C37E1D6}"/>
    <dgm:cxn modelId="{F2A1AE96-9B62-4DCF-B47B-35D30570ED53}" type="presParOf" srcId="{40F67432-A0B2-4E72-A4C9-87B415662CF2}" destId="{FBD73A35-A4EB-46C6-B563-534B864C271E}" srcOrd="0" destOrd="0" presId="urn:microsoft.com/office/officeart/2005/8/layout/vList5"/>
    <dgm:cxn modelId="{0440CA5B-7E04-4A65-B096-03CD1D45B2C2}" type="presParOf" srcId="{FBD73A35-A4EB-46C6-B563-534B864C271E}" destId="{C098F3EA-1A95-4C97-98A7-5028D505D5CC}" srcOrd="0" destOrd="0" presId="urn:microsoft.com/office/officeart/2005/8/layout/vList5"/>
    <dgm:cxn modelId="{17238A29-A91D-44E5-B01E-68C2389526E5}" type="presParOf" srcId="{40F67432-A0B2-4E72-A4C9-87B415662CF2}" destId="{BF296C54-87EC-4892-954F-26C6BA89003D}" srcOrd="1" destOrd="0" presId="urn:microsoft.com/office/officeart/2005/8/layout/vList5"/>
    <dgm:cxn modelId="{0A697DC1-B197-4B3A-B69B-3A312D7F7398}" type="presParOf" srcId="{40F67432-A0B2-4E72-A4C9-87B415662CF2}" destId="{C3F9476C-B8FF-4ED4-B8FC-7F40F228AC89}" srcOrd="2" destOrd="0" presId="urn:microsoft.com/office/officeart/2005/8/layout/vList5"/>
    <dgm:cxn modelId="{357D28AD-DDF0-4096-A100-BF8008459A80}" type="presParOf" srcId="{C3F9476C-B8FF-4ED4-B8FC-7F40F228AC89}" destId="{1F34D42C-2BE9-483E-A5DA-DA9E3223B6B8}" srcOrd="0" destOrd="0" presId="urn:microsoft.com/office/officeart/2005/8/layout/vList5"/>
    <dgm:cxn modelId="{1AC7CAAF-3920-4BAC-80D9-7F9F0A390881}" type="presParOf" srcId="{C3F9476C-B8FF-4ED4-B8FC-7F40F228AC89}" destId="{E877DB4F-0249-40B0-B166-02B535FF9799}" srcOrd="1" destOrd="0" presId="urn:microsoft.com/office/officeart/2005/8/layout/vList5"/>
    <dgm:cxn modelId="{05E57154-E522-4E25-99F4-277936FF8028}" type="presParOf" srcId="{40F67432-A0B2-4E72-A4C9-87B415662CF2}" destId="{885B1607-726D-46D8-8E9E-FD8012723B6D}" srcOrd="3" destOrd="0" presId="urn:microsoft.com/office/officeart/2005/8/layout/vList5"/>
    <dgm:cxn modelId="{0204C1F2-A883-4730-83C4-72C01FCD5CE8}" type="presParOf" srcId="{40F67432-A0B2-4E72-A4C9-87B415662CF2}" destId="{6183AB24-8B46-4859-93A1-8F77B9B69345}" srcOrd="4" destOrd="0" presId="urn:microsoft.com/office/officeart/2005/8/layout/vList5"/>
    <dgm:cxn modelId="{A46F066C-BA4B-41F6-A2D1-8AA4E8EF1C0E}" type="presParOf" srcId="{6183AB24-8B46-4859-93A1-8F77B9B69345}" destId="{2289753B-0C4F-4C13-85B9-556D7CF309A3}" srcOrd="0" destOrd="0" presId="urn:microsoft.com/office/officeart/2005/8/layout/vList5"/>
    <dgm:cxn modelId="{D2D6B4D3-F3FF-4A81-90FB-B62455F7E78F}" type="presParOf" srcId="{6183AB24-8B46-4859-93A1-8F77B9B69345}" destId="{0C943763-B160-422B-975C-1D1F8118FEA3}" srcOrd="1" destOrd="0" presId="urn:microsoft.com/office/officeart/2005/8/layout/vList5"/>
    <dgm:cxn modelId="{2F8A64A5-664F-493C-8D58-B4EF295435DD}" type="presParOf" srcId="{40F67432-A0B2-4E72-A4C9-87B415662CF2}" destId="{9E0F364D-43A6-48C1-B14C-FB731C4BB66C}" srcOrd="5" destOrd="0" presId="urn:microsoft.com/office/officeart/2005/8/layout/vList5"/>
    <dgm:cxn modelId="{20C65801-D402-489C-B73E-7E50FCFC1556}" type="presParOf" srcId="{40F67432-A0B2-4E72-A4C9-87B415662CF2}" destId="{396A6300-BAFE-4A7F-B23B-50ADEC89897A}" srcOrd="6" destOrd="0" presId="urn:microsoft.com/office/officeart/2005/8/layout/vList5"/>
    <dgm:cxn modelId="{D4A19088-4737-4A21-874E-86A786D8217C}" type="presParOf" srcId="{396A6300-BAFE-4A7F-B23B-50ADEC89897A}" destId="{31158ECA-80EE-4F21-AD0E-329371AE659B}" srcOrd="0" destOrd="0" presId="urn:microsoft.com/office/officeart/2005/8/layout/vList5"/>
    <dgm:cxn modelId="{A342F42C-5D1D-4262-B7C3-114BB9A2C7C8}" type="presParOf" srcId="{396A6300-BAFE-4A7F-B23B-50ADEC89897A}" destId="{7C3F5E13-FE3B-414C-BB4C-D0585CE9DD85}" srcOrd="1" destOrd="0" presId="urn:microsoft.com/office/officeart/2005/8/layout/vList5"/>
    <dgm:cxn modelId="{DB287D57-2B0E-49EE-AE06-2E202C6B5D60}" type="presParOf" srcId="{40F67432-A0B2-4E72-A4C9-87B415662CF2}" destId="{2E1F3A82-9AD1-4833-9155-5126297A9D37}" srcOrd="7" destOrd="0" presId="urn:microsoft.com/office/officeart/2005/8/layout/vList5"/>
    <dgm:cxn modelId="{41B97DFD-98AC-47D3-8F07-665783A69B1F}" type="presParOf" srcId="{40F67432-A0B2-4E72-A4C9-87B415662CF2}" destId="{C4D1B1DD-5171-4A5A-B3EB-F86608ADA743}" srcOrd="8" destOrd="0" presId="urn:microsoft.com/office/officeart/2005/8/layout/vList5"/>
    <dgm:cxn modelId="{C3BBB92A-5F8C-4096-8F0A-FF3EEE1FFC9E}" type="presParOf" srcId="{C4D1B1DD-5171-4A5A-B3EB-F86608ADA743}" destId="{A38D3B00-693C-4CBD-9C51-1AC577BB8C35}" srcOrd="0" destOrd="0" presId="urn:microsoft.com/office/officeart/2005/8/layout/vList5"/>
    <dgm:cxn modelId="{F5DDEC6D-83D9-4FE6-BA5D-1945D19DA7C3}" type="presParOf" srcId="{C4D1B1DD-5171-4A5A-B3EB-F86608ADA743}" destId="{C8B1E6BA-6B00-45B6-AE64-C627AD6EB30A}" srcOrd="1" destOrd="0" presId="urn:microsoft.com/office/officeart/2005/8/layout/vList5"/>
    <dgm:cxn modelId="{183EAE90-49C8-42AC-9555-6B5483C272AD}" type="presParOf" srcId="{40F67432-A0B2-4E72-A4C9-87B415662CF2}" destId="{52C8EE69-A51D-439F-ADB3-82003DA32DBB}" srcOrd="9" destOrd="0" presId="urn:microsoft.com/office/officeart/2005/8/layout/vList5"/>
    <dgm:cxn modelId="{89890EEB-F4BA-459A-AD86-9392B99613F1}" type="presParOf" srcId="{40F67432-A0B2-4E72-A4C9-87B415662CF2}" destId="{28FC0759-27BC-49E6-BCFC-FA6C36E98F60}" srcOrd="10" destOrd="0" presId="urn:microsoft.com/office/officeart/2005/8/layout/vList5"/>
    <dgm:cxn modelId="{82AFA4A0-7C71-46C9-8EE2-4C9A55D4CDB4}" type="presParOf" srcId="{28FC0759-27BC-49E6-BCFC-FA6C36E98F60}" destId="{DF203F63-9B07-4ECC-8162-902ED20DE49B}" srcOrd="0" destOrd="0" presId="urn:microsoft.com/office/officeart/2005/8/layout/vList5"/>
    <dgm:cxn modelId="{F5F9813D-6CA0-48F3-8AA5-B87D80DFB993}" type="presParOf" srcId="{28FC0759-27BC-49E6-BCFC-FA6C36E98F60}" destId="{AC75D24F-8299-4141-B256-E0727A300844}" srcOrd="1" destOrd="0" presId="urn:microsoft.com/office/officeart/2005/8/layout/vList5"/>
    <dgm:cxn modelId="{31B3DA0A-85BB-41DC-AFA4-E81EB5DC0514}" type="presParOf" srcId="{40F67432-A0B2-4E72-A4C9-87B415662CF2}" destId="{DF040B65-6C6A-4408-BEB2-BD8FD59CE045}" srcOrd="11" destOrd="0" presId="urn:microsoft.com/office/officeart/2005/8/layout/vList5"/>
    <dgm:cxn modelId="{F462BE42-0889-4936-AD09-5F3A17E90361}" type="presParOf" srcId="{40F67432-A0B2-4E72-A4C9-87B415662CF2}" destId="{31566E7A-4C26-42B5-85F2-2E7ECE103F7A}" srcOrd="12" destOrd="0" presId="urn:microsoft.com/office/officeart/2005/8/layout/vList5"/>
    <dgm:cxn modelId="{C97C3717-11DE-4D9D-838E-B99A8FA474DF}" type="presParOf" srcId="{31566E7A-4C26-42B5-85F2-2E7ECE103F7A}" destId="{9910CACA-8C33-4D93-A467-675497C46D04}" srcOrd="0" destOrd="0" presId="urn:microsoft.com/office/officeart/2005/8/layout/vList5"/>
    <dgm:cxn modelId="{DAD794B5-454D-4438-B3AE-1CCD544D9898}" type="presParOf" srcId="{31566E7A-4C26-42B5-85F2-2E7ECE103F7A}" destId="{54D0179C-5F04-45A7-8967-2F8F481FC4D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1E1688-F084-9149-8EB3-C5341E738414}">
      <dsp:nvSpPr>
        <dsp:cNvPr id="0" name=""/>
        <dsp:cNvSpPr/>
      </dsp:nvSpPr>
      <dsp:spPr>
        <a:xfrm>
          <a:off x="2850561" y="1112745"/>
          <a:ext cx="2772101" cy="2772101"/>
        </a:xfrm>
        <a:prstGeom prst="ellipse">
          <a:avLst/>
        </a:prstGeom>
        <a:solidFill>
          <a:schemeClr val="accent2"/>
        </a:soli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en-US" sz="2900" kern="1200" dirty="0" smtClean="0">
              <a:solidFill>
                <a:schemeClr val="bg1"/>
              </a:solidFill>
            </a:rPr>
            <a:t>Constructing and defending a legally literate intervention</a:t>
          </a:r>
          <a:endParaRPr lang="en-US" sz="2900" kern="1200" dirty="0">
            <a:solidFill>
              <a:schemeClr val="bg1"/>
            </a:solidFill>
          </a:endParaRPr>
        </a:p>
      </dsp:txBody>
      <dsp:txXfrm>
        <a:off x="3256526" y="1518710"/>
        <a:ext cx="1960171" cy="1960171"/>
      </dsp:txXfrm>
    </dsp:sp>
    <dsp:sp modelId="{2A7B8E6B-DC55-E34F-B8A6-88BCF344A70D}">
      <dsp:nvSpPr>
        <dsp:cNvPr id="0" name=""/>
        <dsp:cNvSpPr/>
      </dsp:nvSpPr>
      <dsp:spPr>
        <a:xfrm>
          <a:off x="3167967" y="494"/>
          <a:ext cx="2137290" cy="1386050"/>
        </a:xfrm>
        <a:prstGeom prst="ellipse">
          <a:avLst/>
        </a:prstGeom>
        <a:gradFill rotWithShape="0">
          <a:gsLst>
            <a:gs pos="0">
              <a:schemeClr val="accent1">
                <a:alpha val="50000"/>
                <a:hueOff val="0"/>
                <a:satOff val="0"/>
                <a:lumOff val="0"/>
                <a:alphaOff val="0"/>
                <a:tint val="98000"/>
                <a:lumMod val="114000"/>
              </a:schemeClr>
            </a:gs>
            <a:gs pos="100000">
              <a:schemeClr val="accent1">
                <a:alpha val="50000"/>
                <a:hueOff val="0"/>
                <a:satOff val="0"/>
                <a:lumOff val="0"/>
                <a:alphaOff val="0"/>
                <a:shade val="90000"/>
                <a:lumMod val="84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en-US" sz="2900" kern="1200" dirty="0" smtClean="0"/>
            <a:t>Substantive law</a:t>
          </a:r>
          <a:endParaRPr lang="en-US" sz="2900" kern="1200" dirty="0"/>
        </a:p>
      </dsp:txBody>
      <dsp:txXfrm>
        <a:off x="3480966" y="203476"/>
        <a:ext cx="1511292" cy="980086"/>
      </dsp:txXfrm>
    </dsp:sp>
    <dsp:sp modelId="{E9421C5E-0D9E-3343-9733-09F4748CB7FF}">
      <dsp:nvSpPr>
        <dsp:cNvPr id="0" name=""/>
        <dsp:cNvSpPr/>
      </dsp:nvSpPr>
      <dsp:spPr>
        <a:xfrm>
          <a:off x="5396463" y="1752864"/>
          <a:ext cx="2137567" cy="1386050"/>
        </a:xfrm>
        <a:prstGeom prst="ellipse">
          <a:avLst/>
        </a:prstGeom>
        <a:gradFill rotWithShape="0">
          <a:gsLst>
            <a:gs pos="0">
              <a:schemeClr val="accent1">
                <a:alpha val="50000"/>
                <a:hueOff val="0"/>
                <a:satOff val="0"/>
                <a:lumOff val="0"/>
                <a:alphaOff val="0"/>
                <a:tint val="98000"/>
                <a:lumMod val="114000"/>
              </a:schemeClr>
            </a:gs>
            <a:gs pos="100000">
              <a:schemeClr val="accent1">
                <a:alpha val="50000"/>
                <a:hueOff val="0"/>
                <a:satOff val="0"/>
                <a:lumOff val="0"/>
                <a:alphaOff val="0"/>
                <a:shade val="90000"/>
                <a:lumMod val="84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en-US" sz="2900" kern="1200" dirty="0" smtClean="0"/>
            <a:t>Principles</a:t>
          </a:r>
          <a:endParaRPr lang="en-US" sz="2900" kern="1200" dirty="0"/>
        </a:p>
      </dsp:txBody>
      <dsp:txXfrm>
        <a:off x="5709502" y="1955846"/>
        <a:ext cx="1511489" cy="980086"/>
      </dsp:txXfrm>
    </dsp:sp>
    <dsp:sp modelId="{9A32FB04-E53D-0148-9EAC-0EA0E5A81415}">
      <dsp:nvSpPr>
        <dsp:cNvPr id="0" name=""/>
        <dsp:cNvSpPr/>
      </dsp:nvSpPr>
      <dsp:spPr>
        <a:xfrm>
          <a:off x="3166103" y="3611046"/>
          <a:ext cx="2141018" cy="1386050"/>
        </a:xfrm>
        <a:prstGeom prst="ellipse">
          <a:avLst/>
        </a:prstGeom>
        <a:gradFill rotWithShape="0">
          <a:gsLst>
            <a:gs pos="0">
              <a:schemeClr val="accent1">
                <a:alpha val="50000"/>
                <a:hueOff val="0"/>
                <a:satOff val="0"/>
                <a:lumOff val="0"/>
                <a:alphaOff val="0"/>
                <a:tint val="98000"/>
                <a:lumMod val="114000"/>
              </a:schemeClr>
            </a:gs>
            <a:gs pos="100000">
              <a:schemeClr val="accent1">
                <a:alpha val="50000"/>
                <a:hueOff val="0"/>
                <a:satOff val="0"/>
                <a:lumOff val="0"/>
                <a:alphaOff val="0"/>
                <a:shade val="90000"/>
                <a:lumMod val="84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en-US" sz="2900" kern="1200" dirty="0" smtClean="0"/>
            <a:t>Standards</a:t>
          </a:r>
          <a:endParaRPr lang="en-US" sz="2900" kern="1200" dirty="0"/>
        </a:p>
      </dsp:txBody>
      <dsp:txXfrm>
        <a:off x="3479648" y="3814028"/>
        <a:ext cx="1513928" cy="980086"/>
      </dsp:txXfrm>
    </dsp:sp>
    <dsp:sp modelId="{FD713B58-0F9F-F643-BA97-350E98F26AB7}">
      <dsp:nvSpPr>
        <dsp:cNvPr id="0" name=""/>
        <dsp:cNvSpPr/>
      </dsp:nvSpPr>
      <dsp:spPr>
        <a:xfrm>
          <a:off x="965879" y="1805770"/>
          <a:ext cx="2154754" cy="1386050"/>
        </a:xfrm>
        <a:prstGeom prst="ellipse">
          <a:avLst/>
        </a:prstGeom>
        <a:gradFill rotWithShape="0">
          <a:gsLst>
            <a:gs pos="0">
              <a:schemeClr val="accent1">
                <a:alpha val="50000"/>
                <a:hueOff val="0"/>
                <a:satOff val="0"/>
                <a:lumOff val="0"/>
                <a:alphaOff val="0"/>
                <a:tint val="98000"/>
                <a:lumMod val="114000"/>
              </a:schemeClr>
            </a:gs>
            <a:gs pos="100000">
              <a:schemeClr val="accent1">
                <a:alpha val="50000"/>
                <a:hueOff val="0"/>
                <a:satOff val="0"/>
                <a:lumOff val="0"/>
                <a:alphaOff val="0"/>
                <a:shade val="90000"/>
                <a:lumMod val="84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en-US" sz="2900" kern="1200" dirty="0" smtClean="0"/>
            <a:t>Case law</a:t>
          </a:r>
          <a:endParaRPr lang="en-US" sz="2900" kern="1200" dirty="0"/>
        </a:p>
      </dsp:txBody>
      <dsp:txXfrm>
        <a:off x="1281435" y="2008752"/>
        <a:ext cx="1523642" cy="9800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16E700-E0B0-4B47-AB35-266375053FE7}">
      <dsp:nvSpPr>
        <dsp:cNvPr id="0" name=""/>
        <dsp:cNvSpPr/>
      </dsp:nvSpPr>
      <dsp:spPr>
        <a:xfrm>
          <a:off x="1834710" y="871208"/>
          <a:ext cx="390438" cy="91440"/>
        </a:xfrm>
        <a:custGeom>
          <a:avLst/>
          <a:gdLst/>
          <a:ahLst/>
          <a:cxnLst/>
          <a:rect l="0" t="0" r="0" b="0"/>
          <a:pathLst>
            <a:path>
              <a:moveTo>
                <a:pt x="0" y="45720"/>
              </a:moveTo>
              <a:lnTo>
                <a:pt x="390438" y="45720"/>
              </a:lnTo>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2019404" y="914820"/>
        <a:ext cx="21051" cy="4214"/>
      </dsp:txXfrm>
    </dsp:sp>
    <dsp:sp modelId="{258BCFAF-A686-DD43-85F5-4E7AC8C18C7C}">
      <dsp:nvSpPr>
        <dsp:cNvPr id="0" name=""/>
        <dsp:cNvSpPr/>
      </dsp:nvSpPr>
      <dsp:spPr>
        <a:xfrm>
          <a:off x="5906" y="367746"/>
          <a:ext cx="1830604" cy="1098362"/>
        </a:xfrm>
        <a:prstGeom prst="rect">
          <a:avLst/>
        </a:prstGeom>
        <a:solidFill>
          <a:schemeClr val="accent5">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buFont typeface="+mj-lt"/>
            <a:buAutoNum type="arabicPeriod"/>
          </a:pPr>
          <a:r>
            <a:rPr lang="en-GB" sz="1400" kern="1200" dirty="0"/>
            <a:t>1. </a:t>
          </a:r>
          <a:r>
            <a:rPr lang="en-GB" sz="1400" kern="1200" dirty="0">
              <a:solidFill>
                <a:schemeClr val="bg1"/>
              </a:solidFill>
            </a:rPr>
            <a:t>Has decision-making distinguished between mandatory and discretionary?</a:t>
          </a:r>
        </a:p>
      </dsp:txBody>
      <dsp:txXfrm>
        <a:off x="5906" y="367746"/>
        <a:ext cx="1830604" cy="1098362"/>
      </dsp:txXfrm>
    </dsp:sp>
    <dsp:sp modelId="{1E28470B-E436-0D48-88E5-301C9A64B259}">
      <dsp:nvSpPr>
        <dsp:cNvPr id="0" name=""/>
        <dsp:cNvSpPr/>
      </dsp:nvSpPr>
      <dsp:spPr>
        <a:xfrm>
          <a:off x="4086354" y="871208"/>
          <a:ext cx="390438" cy="91440"/>
        </a:xfrm>
        <a:custGeom>
          <a:avLst/>
          <a:gdLst/>
          <a:ahLst/>
          <a:cxnLst/>
          <a:rect l="0" t="0" r="0" b="0"/>
          <a:pathLst>
            <a:path>
              <a:moveTo>
                <a:pt x="0" y="45720"/>
              </a:moveTo>
              <a:lnTo>
                <a:pt x="390438" y="45720"/>
              </a:lnTo>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271047" y="914820"/>
        <a:ext cx="21051" cy="4214"/>
      </dsp:txXfrm>
    </dsp:sp>
    <dsp:sp modelId="{EF033834-F3D4-2445-96BC-385B1BE6F177}">
      <dsp:nvSpPr>
        <dsp:cNvPr id="0" name=""/>
        <dsp:cNvSpPr/>
      </dsp:nvSpPr>
      <dsp:spPr>
        <a:xfrm>
          <a:off x="2257549" y="367746"/>
          <a:ext cx="1830604" cy="1098362"/>
        </a:xfrm>
        <a:prstGeom prst="rect">
          <a:avLst/>
        </a:prstGeom>
        <a:solidFill>
          <a:schemeClr val="accent5">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buFont typeface="+mj-lt"/>
            <a:buAutoNum type="arabicPeriod"/>
          </a:pPr>
          <a:r>
            <a:rPr lang="en-GB" sz="1400" kern="1200" dirty="0"/>
            <a:t>2. </a:t>
          </a:r>
          <a:r>
            <a:rPr lang="en-GB" sz="1400" kern="1200" dirty="0">
              <a:solidFill>
                <a:schemeClr val="bg1"/>
              </a:solidFill>
            </a:rPr>
            <a:t>How timely has decision-making on  referrals been?</a:t>
          </a:r>
        </a:p>
      </dsp:txBody>
      <dsp:txXfrm>
        <a:off x="2257549" y="367746"/>
        <a:ext cx="1830604" cy="1098362"/>
      </dsp:txXfrm>
    </dsp:sp>
    <dsp:sp modelId="{785F770B-6746-B646-BD9A-F498A41BBF26}">
      <dsp:nvSpPr>
        <dsp:cNvPr id="0" name=""/>
        <dsp:cNvSpPr/>
      </dsp:nvSpPr>
      <dsp:spPr>
        <a:xfrm>
          <a:off x="6337997" y="871208"/>
          <a:ext cx="390438" cy="91440"/>
        </a:xfrm>
        <a:custGeom>
          <a:avLst/>
          <a:gdLst/>
          <a:ahLst/>
          <a:cxnLst/>
          <a:rect l="0" t="0" r="0" b="0"/>
          <a:pathLst>
            <a:path>
              <a:moveTo>
                <a:pt x="0" y="45720"/>
              </a:moveTo>
              <a:lnTo>
                <a:pt x="390438" y="45720"/>
              </a:lnTo>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6522690" y="914820"/>
        <a:ext cx="21051" cy="4214"/>
      </dsp:txXfrm>
    </dsp:sp>
    <dsp:sp modelId="{F6802FA6-7EC8-2244-9B9D-C5B9395A74EA}">
      <dsp:nvSpPr>
        <dsp:cNvPr id="0" name=""/>
        <dsp:cNvSpPr/>
      </dsp:nvSpPr>
      <dsp:spPr>
        <a:xfrm>
          <a:off x="4509192" y="367746"/>
          <a:ext cx="1830604" cy="1098362"/>
        </a:xfrm>
        <a:prstGeom prst="rect">
          <a:avLst/>
        </a:prstGeom>
        <a:solidFill>
          <a:schemeClr val="accent5">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buFont typeface="+mj-lt"/>
            <a:buAutoNum type="arabicPeriod"/>
          </a:pPr>
          <a:r>
            <a:rPr lang="en-GB" sz="1400" kern="1200" dirty="0"/>
            <a:t>3. </a:t>
          </a:r>
          <a:r>
            <a:rPr lang="en-GB" sz="1400" kern="1200" dirty="0">
              <a:solidFill>
                <a:schemeClr val="bg1"/>
              </a:solidFill>
            </a:rPr>
            <a:t>What types of abuse and/or neglect are the main and secondary focus?</a:t>
          </a:r>
        </a:p>
      </dsp:txBody>
      <dsp:txXfrm>
        <a:off x="4509192" y="367746"/>
        <a:ext cx="1830604" cy="1098362"/>
      </dsp:txXfrm>
    </dsp:sp>
    <dsp:sp modelId="{E70BAF3D-998C-E843-BCB2-8A8D91E9BA0A}">
      <dsp:nvSpPr>
        <dsp:cNvPr id="0" name=""/>
        <dsp:cNvSpPr/>
      </dsp:nvSpPr>
      <dsp:spPr>
        <a:xfrm>
          <a:off x="921208" y="1464309"/>
          <a:ext cx="6754929" cy="390438"/>
        </a:xfrm>
        <a:custGeom>
          <a:avLst/>
          <a:gdLst/>
          <a:ahLst/>
          <a:cxnLst/>
          <a:rect l="0" t="0" r="0" b="0"/>
          <a:pathLst>
            <a:path>
              <a:moveTo>
                <a:pt x="6754929" y="0"/>
              </a:moveTo>
              <a:lnTo>
                <a:pt x="6754929" y="212319"/>
              </a:lnTo>
              <a:lnTo>
                <a:pt x="0" y="212319"/>
              </a:lnTo>
              <a:lnTo>
                <a:pt x="0" y="390438"/>
              </a:lnTo>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129472" y="1657421"/>
        <a:ext cx="338401" cy="4214"/>
      </dsp:txXfrm>
    </dsp:sp>
    <dsp:sp modelId="{7A41C4F9-F7FD-1C4E-8A7D-049E7095D26B}">
      <dsp:nvSpPr>
        <dsp:cNvPr id="0" name=""/>
        <dsp:cNvSpPr/>
      </dsp:nvSpPr>
      <dsp:spPr>
        <a:xfrm>
          <a:off x="6760836" y="367746"/>
          <a:ext cx="1830604" cy="1098362"/>
        </a:xfrm>
        <a:prstGeom prst="rect">
          <a:avLst/>
        </a:prstGeom>
        <a:solidFill>
          <a:schemeClr val="accent5">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buFont typeface="+mj-lt"/>
            <a:buAutoNum type="arabicPeriod"/>
          </a:pPr>
          <a:r>
            <a:rPr lang="en-GB" sz="1400" kern="1200" dirty="0"/>
            <a:t>4. </a:t>
          </a:r>
          <a:r>
            <a:rPr lang="en-GB" sz="1400" kern="1200" dirty="0">
              <a:solidFill>
                <a:schemeClr val="bg1"/>
              </a:solidFill>
            </a:rPr>
            <a:t>What methodology has been chosen and why?</a:t>
          </a:r>
        </a:p>
      </dsp:txBody>
      <dsp:txXfrm>
        <a:off x="6760836" y="367746"/>
        <a:ext cx="1830604" cy="1098362"/>
      </dsp:txXfrm>
    </dsp:sp>
    <dsp:sp modelId="{BAB3BBC6-BC2B-2C44-AF21-80A92A7D2965}">
      <dsp:nvSpPr>
        <dsp:cNvPr id="0" name=""/>
        <dsp:cNvSpPr/>
      </dsp:nvSpPr>
      <dsp:spPr>
        <a:xfrm>
          <a:off x="1834710" y="2390609"/>
          <a:ext cx="390438" cy="91440"/>
        </a:xfrm>
        <a:custGeom>
          <a:avLst/>
          <a:gdLst/>
          <a:ahLst/>
          <a:cxnLst/>
          <a:rect l="0" t="0" r="0" b="0"/>
          <a:pathLst>
            <a:path>
              <a:moveTo>
                <a:pt x="0" y="45720"/>
              </a:moveTo>
              <a:lnTo>
                <a:pt x="390438" y="45720"/>
              </a:lnTo>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2019404" y="2434222"/>
        <a:ext cx="21051" cy="4214"/>
      </dsp:txXfrm>
    </dsp:sp>
    <dsp:sp modelId="{845294DB-8CF2-1944-9C6E-73FBBE7372F2}">
      <dsp:nvSpPr>
        <dsp:cNvPr id="0" name=""/>
        <dsp:cNvSpPr/>
      </dsp:nvSpPr>
      <dsp:spPr>
        <a:xfrm>
          <a:off x="5906" y="1887148"/>
          <a:ext cx="1830604" cy="1098362"/>
        </a:xfrm>
        <a:prstGeom prst="rect">
          <a:avLst/>
        </a:prstGeom>
        <a:solidFill>
          <a:schemeClr val="accent5">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buFont typeface="+mj-lt"/>
            <a:buAutoNum type="arabicPeriod"/>
          </a:pPr>
          <a:r>
            <a:rPr lang="en-GB" sz="1400" kern="1200" dirty="0"/>
            <a:t>5. </a:t>
          </a:r>
          <a:r>
            <a:rPr lang="en-GB" sz="1400" kern="1200" dirty="0">
              <a:solidFill>
                <a:schemeClr val="bg1"/>
              </a:solidFill>
            </a:rPr>
            <a:t>What methods for gathering/exploring information have been chosen and  why?</a:t>
          </a:r>
        </a:p>
      </dsp:txBody>
      <dsp:txXfrm>
        <a:off x="5906" y="1887148"/>
        <a:ext cx="1830604" cy="1098362"/>
      </dsp:txXfrm>
    </dsp:sp>
    <dsp:sp modelId="{A8678D53-8FAF-2549-82E2-AEA9D043D477}">
      <dsp:nvSpPr>
        <dsp:cNvPr id="0" name=""/>
        <dsp:cNvSpPr/>
      </dsp:nvSpPr>
      <dsp:spPr>
        <a:xfrm>
          <a:off x="4086354" y="2390609"/>
          <a:ext cx="390438" cy="91440"/>
        </a:xfrm>
        <a:custGeom>
          <a:avLst/>
          <a:gdLst/>
          <a:ahLst/>
          <a:cxnLst/>
          <a:rect l="0" t="0" r="0" b="0"/>
          <a:pathLst>
            <a:path>
              <a:moveTo>
                <a:pt x="0" y="45720"/>
              </a:moveTo>
              <a:lnTo>
                <a:pt x="390438" y="45720"/>
              </a:lnTo>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271047" y="2434222"/>
        <a:ext cx="21051" cy="4214"/>
      </dsp:txXfrm>
    </dsp:sp>
    <dsp:sp modelId="{66DFAFB2-EC82-C34D-BA48-B0B6EC0C19B6}">
      <dsp:nvSpPr>
        <dsp:cNvPr id="0" name=""/>
        <dsp:cNvSpPr/>
      </dsp:nvSpPr>
      <dsp:spPr>
        <a:xfrm>
          <a:off x="2257549" y="1887148"/>
          <a:ext cx="1830604" cy="1098362"/>
        </a:xfrm>
        <a:prstGeom prst="rect">
          <a:avLst/>
        </a:prstGeom>
        <a:solidFill>
          <a:schemeClr val="accent5">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buFont typeface="+mj-lt"/>
            <a:buAutoNum type="arabicPeriod"/>
          </a:pPr>
          <a:r>
            <a:rPr lang="en-GB" sz="1400" kern="1200" dirty="0"/>
            <a:t>6. </a:t>
          </a:r>
          <a:r>
            <a:rPr lang="en-GB" sz="1400" kern="1200" dirty="0">
              <a:solidFill>
                <a:schemeClr val="bg1"/>
              </a:solidFill>
            </a:rPr>
            <a:t>What positive/negative reasons for delay have impacted on the process?</a:t>
          </a:r>
        </a:p>
      </dsp:txBody>
      <dsp:txXfrm>
        <a:off x="2257549" y="1887148"/>
        <a:ext cx="1830604" cy="1098362"/>
      </dsp:txXfrm>
    </dsp:sp>
    <dsp:sp modelId="{BA6572B1-3B30-C443-89CA-A62E34A09778}">
      <dsp:nvSpPr>
        <dsp:cNvPr id="0" name=""/>
        <dsp:cNvSpPr/>
      </dsp:nvSpPr>
      <dsp:spPr>
        <a:xfrm>
          <a:off x="6337997" y="2390609"/>
          <a:ext cx="390438" cy="91440"/>
        </a:xfrm>
        <a:custGeom>
          <a:avLst/>
          <a:gdLst/>
          <a:ahLst/>
          <a:cxnLst/>
          <a:rect l="0" t="0" r="0" b="0"/>
          <a:pathLst>
            <a:path>
              <a:moveTo>
                <a:pt x="0" y="45720"/>
              </a:moveTo>
              <a:lnTo>
                <a:pt x="390438" y="45720"/>
              </a:lnTo>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6522690" y="2434222"/>
        <a:ext cx="21051" cy="4214"/>
      </dsp:txXfrm>
    </dsp:sp>
    <dsp:sp modelId="{E9A8E048-2CDF-6644-9ABD-6AC2730D5529}">
      <dsp:nvSpPr>
        <dsp:cNvPr id="0" name=""/>
        <dsp:cNvSpPr/>
      </dsp:nvSpPr>
      <dsp:spPr>
        <a:xfrm>
          <a:off x="4509192" y="1887148"/>
          <a:ext cx="1830604" cy="1098362"/>
        </a:xfrm>
        <a:prstGeom prst="rect">
          <a:avLst/>
        </a:prstGeom>
        <a:solidFill>
          <a:schemeClr val="accent5">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buFont typeface="+mj-lt"/>
            <a:buAutoNum type="arabicPeriod"/>
          </a:pPr>
          <a:r>
            <a:rPr lang="en-GB" sz="1400" kern="1200" dirty="0"/>
            <a:t>7. </a:t>
          </a:r>
          <a:r>
            <a:rPr lang="en-GB" sz="1400" kern="1200" dirty="0">
              <a:solidFill>
                <a:schemeClr val="bg1"/>
              </a:solidFill>
            </a:rPr>
            <a:t>Have services and agencies cooperated as required?</a:t>
          </a:r>
        </a:p>
      </dsp:txBody>
      <dsp:txXfrm>
        <a:off x="4509192" y="1887148"/>
        <a:ext cx="1830604" cy="1098362"/>
      </dsp:txXfrm>
    </dsp:sp>
    <dsp:sp modelId="{2EF3AD5D-7249-B74D-85AC-B113F0FA14F1}">
      <dsp:nvSpPr>
        <dsp:cNvPr id="0" name=""/>
        <dsp:cNvSpPr/>
      </dsp:nvSpPr>
      <dsp:spPr>
        <a:xfrm>
          <a:off x="921208" y="2983710"/>
          <a:ext cx="6754929" cy="390438"/>
        </a:xfrm>
        <a:custGeom>
          <a:avLst/>
          <a:gdLst/>
          <a:ahLst/>
          <a:cxnLst/>
          <a:rect l="0" t="0" r="0" b="0"/>
          <a:pathLst>
            <a:path>
              <a:moveTo>
                <a:pt x="6754929" y="0"/>
              </a:moveTo>
              <a:lnTo>
                <a:pt x="6754929" y="212319"/>
              </a:lnTo>
              <a:lnTo>
                <a:pt x="0" y="212319"/>
              </a:lnTo>
              <a:lnTo>
                <a:pt x="0" y="390438"/>
              </a:lnTo>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129472" y="3176822"/>
        <a:ext cx="338401" cy="4214"/>
      </dsp:txXfrm>
    </dsp:sp>
    <dsp:sp modelId="{544514C5-48C0-CC49-9022-88FEB0546F40}">
      <dsp:nvSpPr>
        <dsp:cNvPr id="0" name=""/>
        <dsp:cNvSpPr/>
      </dsp:nvSpPr>
      <dsp:spPr>
        <a:xfrm>
          <a:off x="6760836" y="1887148"/>
          <a:ext cx="1830604" cy="1098362"/>
        </a:xfrm>
        <a:prstGeom prst="rect">
          <a:avLst/>
        </a:prstGeom>
        <a:solidFill>
          <a:schemeClr val="accent5">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buFont typeface="+mj-lt"/>
            <a:buAutoNum type="arabicPeriod"/>
          </a:pPr>
          <a:r>
            <a:rPr lang="en-GB" sz="1400" kern="1200" dirty="0"/>
            <a:t>8. </a:t>
          </a:r>
          <a:r>
            <a:rPr lang="en-GB" sz="1400" kern="1200" dirty="0">
              <a:solidFill>
                <a:schemeClr val="bg1"/>
              </a:solidFill>
            </a:rPr>
            <a:t>What approach has been taken to subject and family involvement?</a:t>
          </a:r>
        </a:p>
      </dsp:txBody>
      <dsp:txXfrm>
        <a:off x="6760836" y="1887148"/>
        <a:ext cx="1830604" cy="1098362"/>
      </dsp:txXfrm>
    </dsp:sp>
    <dsp:sp modelId="{C9254058-7C06-4D42-A4B7-55F7A073CD38}">
      <dsp:nvSpPr>
        <dsp:cNvPr id="0" name=""/>
        <dsp:cNvSpPr/>
      </dsp:nvSpPr>
      <dsp:spPr>
        <a:xfrm>
          <a:off x="1834710" y="3998220"/>
          <a:ext cx="390438" cy="91440"/>
        </a:xfrm>
        <a:custGeom>
          <a:avLst/>
          <a:gdLst/>
          <a:ahLst/>
          <a:cxnLst/>
          <a:rect l="0" t="0" r="0" b="0"/>
          <a:pathLst>
            <a:path>
              <a:moveTo>
                <a:pt x="0" y="45720"/>
              </a:moveTo>
              <a:lnTo>
                <a:pt x="390438" y="45720"/>
              </a:lnTo>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2019404" y="4041833"/>
        <a:ext cx="21051" cy="4214"/>
      </dsp:txXfrm>
    </dsp:sp>
    <dsp:sp modelId="{63A3BDAD-D78A-854F-BEB0-09444BADA378}">
      <dsp:nvSpPr>
        <dsp:cNvPr id="0" name=""/>
        <dsp:cNvSpPr/>
      </dsp:nvSpPr>
      <dsp:spPr>
        <a:xfrm>
          <a:off x="5906" y="3406549"/>
          <a:ext cx="1830604" cy="1274781"/>
        </a:xfrm>
        <a:prstGeom prst="rect">
          <a:avLst/>
        </a:prstGeom>
        <a:solidFill>
          <a:schemeClr val="accent5">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buFont typeface="+mj-lt"/>
            <a:buAutoNum type="arabicPeriod"/>
          </a:pPr>
          <a:r>
            <a:rPr lang="en-GB" sz="1400" kern="1200" dirty="0"/>
            <a:t>9.</a:t>
          </a:r>
          <a:r>
            <a:rPr lang="en-GB" sz="1400" kern="1200" dirty="0">
              <a:solidFill>
                <a:schemeClr val="bg1"/>
              </a:solidFill>
            </a:rPr>
            <a:t> Do annual reports provide required information: all SARs, findings and actions taken in response?</a:t>
          </a:r>
        </a:p>
      </dsp:txBody>
      <dsp:txXfrm>
        <a:off x="5906" y="3406549"/>
        <a:ext cx="1830604" cy="1274781"/>
      </dsp:txXfrm>
    </dsp:sp>
    <dsp:sp modelId="{6631045A-9549-BE40-8BF0-6B9F8B048835}">
      <dsp:nvSpPr>
        <dsp:cNvPr id="0" name=""/>
        <dsp:cNvSpPr/>
      </dsp:nvSpPr>
      <dsp:spPr>
        <a:xfrm>
          <a:off x="4086354" y="3998220"/>
          <a:ext cx="390438" cy="91440"/>
        </a:xfrm>
        <a:custGeom>
          <a:avLst/>
          <a:gdLst/>
          <a:ahLst/>
          <a:cxnLst/>
          <a:rect l="0" t="0" r="0" b="0"/>
          <a:pathLst>
            <a:path>
              <a:moveTo>
                <a:pt x="0" y="45720"/>
              </a:moveTo>
              <a:lnTo>
                <a:pt x="390438" y="45720"/>
              </a:lnTo>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271047" y="4041833"/>
        <a:ext cx="21051" cy="4214"/>
      </dsp:txXfrm>
    </dsp:sp>
    <dsp:sp modelId="{771806E3-BFEA-7E41-AF4A-CCA3A3B2B2D7}">
      <dsp:nvSpPr>
        <dsp:cNvPr id="0" name=""/>
        <dsp:cNvSpPr/>
      </dsp:nvSpPr>
      <dsp:spPr>
        <a:xfrm>
          <a:off x="2257549" y="3494759"/>
          <a:ext cx="1830604" cy="1098362"/>
        </a:xfrm>
        <a:prstGeom prst="rect">
          <a:avLst/>
        </a:prstGeom>
        <a:solidFill>
          <a:schemeClr val="accent5">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buFont typeface="+mj-lt"/>
            <a:buAutoNum type="arabicPeriod"/>
          </a:pPr>
          <a:r>
            <a:rPr lang="en-GB" sz="1400" kern="1200" dirty="0"/>
            <a:t>10. </a:t>
          </a:r>
          <a:r>
            <a:rPr lang="en-GB" sz="1400" kern="1200" dirty="0">
              <a:solidFill>
                <a:schemeClr val="bg1"/>
              </a:solidFill>
            </a:rPr>
            <a:t>How has SAR quality been assured?</a:t>
          </a:r>
        </a:p>
      </dsp:txBody>
      <dsp:txXfrm>
        <a:off x="2257549" y="3494759"/>
        <a:ext cx="1830604" cy="1098362"/>
      </dsp:txXfrm>
    </dsp:sp>
    <dsp:sp modelId="{336757DE-FC00-F143-9C55-3EA9E4B5EA36}">
      <dsp:nvSpPr>
        <dsp:cNvPr id="0" name=""/>
        <dsp:cNvSpPr/>
      </dsp:nvSpPr>
      <dsp:spPr>
        <a:xfrm>
          <a:off x="6337997" y="3998220"/>
          <a:ext cx="390438" cy="91440"/>
        </a:xfrm>
        <a:custGeom>
          <a:avLst/>
          <a:gdLst/>
          <a:ahLst/>
          <a:cxnLst/>
          <a:rect l="0" t="0" r="0" b="0"/>
          <a:pathLst>
            <a:path>
              <a:moveTo>
                <a:pt x="0" y="45720"/>
              </a:moveTo>
              <a:lnTo>
                <a:pt x="390438" y="45720"/>
              </a:lnTo>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6522690" y="4041833"/>
        <a:ext cx="21051" cy="4214"/>
      </dsp:txXfrm>
    </dsp:sp>
    <dsp:sp modelId="{91304306-27A0-1B4B-BE5C-C6586AEC7D96}">
      <dsp:nvSpPr>
        <dsp:cNvPr id="0" name=""/>
        <dsp:cNvSpPr/>
      </dsp:nvSpPr>
      <dsp:spPr>
        <a:xfrm>
          <a:off x="4509192" y="3494759"/>
          <a:ext cx="1830604" cy="1098362"/>
        </a:xfrm>
        <a:prstGeom prst="rect">
          <a:avLst/>
        </a:prstGeom>
        <a:solidFill>
          <a:schemeClr val="accent5">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buFont typeface="+mj-lt"/>
            <a:buAutoNum type="arabicPeriod"/>
          </a:pPr>
          <a:r>
            <a:rPr lang="en-GB" sz="1400" kern="1200" dirty="0"/>
            <a:t>11. </a:t>
          </a:r>
          <a:r>
            <a:rPr lang="en-GB" sz="1400" kern="1200" dirty="0">
              <a:solidFill>
                <a:schemeClr val="bg1"/>
              </a:solidFill>
            </a:rPr>
            <a:t>How has the SAB captured the outcomes of action taken?</a:t>
          </a:r>
        </a:p>
      </dsp:txBody>
      <dsp:txXfrm>
        <a:off x="4509192" y="3494759"/>
        <a:ext cx="1830604" cy="1098362"/>
      </dsp:txXfrm>
    </dsp:sp>
    <dsp:sp modelId="{F39F7EB2-EA0E-944C-B5E1-0786F283F9CD}">
      <dsp:nvSpPr>
        <dsp:cNvPr id="0" name=""/>
        <dsp:cNvSpPr/>
      </dsp:nvSpPr>
      <dsp:spPr>
        <a:xfrm>
          <a:off x="6760836" y="3494759"/>
          <a:ext cx="1830604" cy="1098362"/>
        </a:xfrm>
        <a:prstGeom prst="rect">
          <a:avLst/>
        </a:prstGeom>
        <a:solidFill>
          <a:schemeClr val="accent5">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buFont typeface="+mj-lt"/>
            <a:buAutoNum type="arabicPeriod"/>
          </a:pPr>
          <a:r>
            <a:rPr lang="en-GB" sz="1400" kern="1200" dirty="0"/>
            <a:t>12. </a:t>
          </a:r>
          <a:r>
            <a:rPr lang="en-GB" sz="1400" kern="1200" dirty="0">
              <a:solidFill>
                <a:schemeClr val="bg1"/>
              </a:solidFill>
            </a:rPr>
            <a:t>Have reasons for decisions at all stages of the process been recorded?</a:t>
          </a:r>
          <a:r>
            <a:rPr lang="en-GB" sz="1400" kern="1200" dirty="0"/>
            <a:t> </a:t>
          </a:r>
        </a:p>
      </dsp:txBody>
      <dsp:txXfrm>
        <a:off x="6760836" y="3494759"/>
        <a:ext cx="1830604" cy="10983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BCB5CE-A0C6-4E53-911E-5DDB77806965}">
      <dsp:nvSpPr>
        <dsp:cNvPr id="0" name=""/>
        <dsp:cNvSpPr/>
      </dsp:nvSpPr>
      <dsp:spPr>
        <a:xfrm>
          <a:off x="1879600" y="0"/>
          <a:ext cx="4800600" cy="480060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GB" sz="1200" kern="1200" dirty="0"/>
            <a:t>Legal, policy and financial context </a:t>
          </a:r>
        </a:p>
      </dsp:txBody>
      <dsp:txXfrm>
        <a:off x="3379787" y="240030"/>
        <a:ext cx="1800225" cy="480060"/>
      </dsp:txXfrm>
    </dsp:sp>
    <dsp:sp modelId="{5EFA0694-AF69-4193-BE39-F536FA40AC3B}">
      <dsp:nvSpPr>
        <dsp:cNvPr id="0" name=""/>
        <dsp:cNvSpPr/>
      </dsp:nvSpPr>
      <dsp:spPr>
        <a:xfrm>
          <a:off x="2239644" y="720089"/>
          <a:ext cx="4080510" cy="4080510"/>
        </a:xfrm>
        <a:prstGeom prst="ellipse">
          <a:avLst/>
        </a:prstGeom>
        <a:solidFill>
          <a:schemeClr val="tx2"/>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GB" sz="1400" kern="1200" dirty="0">
              <a:solidFill>
                <a:schemeClr val="bg1"/>
              </a:solidFill>
            </a:rPr>
            <a:t>Interagency governance by the SAB</a:t>
          </a:r>
        </a:p>
      </dsp:txBody>
      <dsp:txXfrm>
        <a:off x="3400040" y="954719"/>
        <a:ext cx="1759719" cy="469258"/>
      </dsp:txXfrm>
    </dsp:sp>
    <dsp:sp modelId="{01A6DCD9-F4D7-4D91-A1C3-1D7415C19D56}">
      <dsp:nvSpPr>
        <dsp:cNvPr id="0" name=""/>
        <dsp:cNvSpPr/>
      </dsp:nvSpPr>
      <dsp:spPr>
        <a:xfrm>
          <a:off x="2599690" y="1440179"/>
          <a:ext cx="3360420" cy="3360420"/>
        </a:xfrm>
        <a:prstGeom prst="ellipse">
          <a:avLst/>
        </a:prstGeom>
        <a:solidFill>
          <a:schemeClr val="accent5"/>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GB" sz="1400" kern="1200" dirty="0" smtClean="0"/>
            <a:t>Organisational support for team members</a:t>
          </a:r>
          <a:endParaRPr lang="en-GB" sz="1400" kern="1200" dirty="0"/>
        </a:p>
      </dsp:txBody>
      <dsp:txXfrm>
        <a:off x="3410391" y="1672048"/>
        <a:ext cx="1739017" cy="463737"/>
      </dsp:txXfrm>
    </dsp:sp>
    <dsp:sp modelId="{C54A1EF9-4046-41B6-AE67-EBC861C4F412}">
      <dsp:nvSpPr>
        <dsp:cNvPr id="0" name=""/>
        <dsp:cNvSpPr/>
      </dsp:nvSpPr>
      <dsp:spPr>
        <a:xfrm>
          <a:off x="2959734" y="2160269"/>
          <a:ext cx="2640330" cy="2640330"/>
        </a:xfrm>
        <a:prstGeom prst="ellipse">
          <a:avLst/>
        </a:prstGeom>
        <a:solidFill>
          <a:schemeClr val="accent3"/>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GB" sz="1200" kern="1200" dirty="0" smtClean="0">
              <a:solidFill>
                <a:schemeClr val="bg1"/>
              </a:solidFill>
            </a:rPr>
            <a:t>Team around the person</a:t>
          </a:r>
          <a:endParaRPr lang="en-GB" sz="1200" kern="1200" dirty="0">
            <a:solidFill>
              <a:schemeClr val="bg1"/>
            </a:solidFill>
          </a:endParaRPr>
        </a:p>
      </dsp:txBody>
      <dsp:txXfrm>
        <a:off x="3567010" y="2397899"/>
        <a:ext cx="1425778" cy="475259"/>
      </dsp:txXfrm>
    </dsp:sp>
    <dsp:sp modelId="{682A69D8-D4B7-4231-A791-BBA5FECFD48B}">
      <dsp:nvSpPr>
        <dsp:cNvPr id="0" name=""/>
        <dsp:cNvSpPr/>
      </dsp:nvSpPr>
      <dsp:spPr>
        <a:xfrm>
          <a:off x="3319779" y="2880359"/>
          <a:ext cx="1920240" cy="192024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GB" sz="1200" kern="1200" dirty="0"/>
            <a:t>Adult</a:t>
          </a:r>
        </a:p>
      </dsp:txBody>
      <dsp:txXfrm>
        <a:off x="3600992" y="3360420"/>
        <a:ext cx="1357814" cy="9601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2B36C2-E120-4363-8521-7BEF37517115}" type="datetimeFigureOut">
              <a:rPr lang="en-GB" smtClean="0"/>
              <a:t>08/10/2021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F3F266-B644-42C5-81E5-8C78A6D78AE6}" type="slidenum">
              <a:rPr lang="en-GB" smtClean="0"/>
              <a:t>‹#›</a:t>
            </a:fld>
            <a:endParaRPr lang="en-GB"/>
          </a:p>
        </p:txBody>
      </p:sp>
    </p:spTree>
    <p:extLst>
      <p:ext uri="{BB962C8B-B14F-4D97-AF65-F5344CB8AC3E}">
        <p14:creationId xmlns:p14="http://schemas.microsoft.com/office/powerpoint/2010/main" val="1200057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9FBAE11-0418-4667-B9B5-8B04B1411328}" type="slidenum">
              <a:rPr lang="en-GB" smtClean="0"/>
              <a:t>4</a:t>
            </a:fld>
            <a:endParaRPr lang="en-GB"/>
          </a:p>
        </p:txBody>
      </p:sp>
    </p:spTree>
    <p:extLst>
      <p:ext uri="{BB962C8B-B14F-4D97-AF65-F5344CB8AC3E}">
        <p14:creationId xmlns:p14="http://schemas.microsoft.com/office/powerpoint/2010/main" val="1222261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81150" y="608013"/>
            <a:ext cx="3556000" cy="2000250"/>
          </a:xfrm>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a:defRPr/>
            </a:pPr>
            <a:r>
              <a:rPr lang="en-GB" dirty="0" smtClean="0"/>
              <a:t>www.ripfa.org.uk</a:t>
            </a:r>
            <a:endParaRPr lang="en-GB" dirty="0"/>
          </a:p>
        </p:txBody>
      </p:sp>
      <p:sp>
        <p:nvSpPr>
          <p:cNvPr id="5" name="Slide Number Placeholder 4"/>
          <p:cNvSpPr>
            <a:spLocks noGrp="1"/>
          </p:cNvSpPr>
          <p:nvPr>
            <p:ph type="sldNum" sz="quarter" idx="11"/>
          </p:nvPr>
        </p:nvSpPr>
        <p:spPr/>
        <p:txBody>
          <a:bodyPr/>
          <a:lstStyle/>
          <a:p>
            <a:fld id="{4EEF8D38-9D44-4FF1-AA6A-238654B4523E}" type="slidenum">
              <a:rPr lang="en-GB" smtClean="0"/>
              <a:pPr/>
              <a:t>38</a:t>
            </a:fld>
            <a:endParaRPr lang="en-GB" dirty="0"/>
          </a:p>
        </p:txBody>
      </p:sp>
    </p:spTree>
    <p:extLst>
      <p:ext uri="{BB962C8B-B14F-4D97-AF65-F5344CB8AC3E}">
        <p14:creationId xmlns:p14="http://schemas.microsoft.com/office/powerpoint/2010/main" val="577849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10/8/2021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10/8/2021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10/8/2021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10/8/2021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10/8/2021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10/8/2021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10/8/2021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10/8/2021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10/8/2021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10/8/2021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Decision-Making on Adult Safeguarding Reviews</a:t>
            </a:r>
            <a:endParaRPr lang="en-GB" dirty="0"/>
          </a:p>
        </p:txBody>
      </p:sp>
      <p:sp>
        <p:nvSpPr>
          <p:cNvPr id="3" name="Subtitle 2"/>
          <p:cNvSpPr>
            <a:spLocks noGrp="1"/>
          </p:cNvSpPr>
          <p:nvPr>
            <p:ph type="subTitle" idx="1"/>
          </p:nvPr>
        </p:nvSpPr>
        <p:spPr/>
        <p:txBody>
          <a:bodyPr/>
          <a:lstStyle/>
          <a:p>
            <a:r>
              <a:rPr lang="en-GB" dirty="0" smtClean="0"/>
              <a:t>Administrative law and good governance</a:t>
            </a:r>
            <a:endParaRPr lang="en-GB" dirty="0"/>
          </a:p>
        </p:txBody>
      </p:sp>
    </p:spTree>
    <p:extLst>
      <p:ext uri="{BB962C8B-B14F-4D97-AF65-F5344CB8AC3E}">
        <p14:creationId xmlns:p14="http://schemas.microsoft.com/office/powerpoint/2010/main" val="33835738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CDE0AD3B-F1F1-D14F-9528-0C47329E0ED0}"/>
              </a:ext>
            </a:extLst>
          </p:cNvPr>
          <p:cNvSpPr txBox="1"/>
          <p:nvPr/>
        </p:nvSpPr>
        <p:spPr>
          <a:xfrm>
            <a:off x="1832114" y="300071"/>
            <a:ext cx="4222631" cy="1077218"/>
          </a:xfrm>
          <a:prstGeom prst="rect">
            <a:avLst/>
          </a:prstGeom>
          <a:noFill/>
        </p:spPr>
        <p:txBody>
          <a:bodyPr wrap="none" rtlCol="0">
            <a:spAutoFit/>
          </a:bodyPr>
          <a:lstStyle/>
          <a:p>
            <a:r>
              <a:rPr lang="en-GB" sz="3200" dirty="0"/>
              <a:t>SAB governance: Key questions</a:t>
            </a:r>
          </a:p>
          <a:p>
            <a:r>
              <a:rPr lang="en-GB" sz="3200" dirty="0"/>
              <a:t>    for SABs &amp; SAR authors</a:t>
            </a:r>
            <a:endParaRPr lang="en-US" sz="3200" dirty="0"/>
          </a:p>
        </p:txBody>
      </p:sp>
      <p:sp>
        <p:nvSpPr>
          <p:cNvPr id="3" name="Content Placeholder 2">
            <a:extLst>
              <a:ext uri="{FF2B5EF4-FFF2-40B4-BE49-F238E27FC236}">
                <a16:creationId xmlns="" xmlns:a16="http://schemas.microsoft.com/office/drawing/2014/main" id="{2A4F3D4D-06E1-D742-BAD2-5757AAF59EF0}"/>
              </a:ext>
            </a:extLst>
          </p:cNvPr>
          <p:cNvSpPr txBox="1">
            <a:spLocks/>
          </p:cNvSpPr>
          <p:nvPr/>
        </p:nvSpPr>
        <p:spPr>
          <a:xfrm>
            <a:off x="1901688" y="1742998"/>
            <a:ext cx="8289234" cy="5184576"/>
          </a:xfrm>
          <a:prstGeom prst="rect">
            <a:avLst/>
          </a:prstGeom>
        </p:spPr>
        <p:txBody>
          <a:bodyPr>
            <a:noAutofit/>
          </a:bodyPr>
          <a:lst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ＭＳ Ｐゴシック" panose="020B0600070205080204" pitchFamily="34" charset="-128"/>
                <a:cs typeface="+mn-cs"/>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ＭＳ Ｐゴシック" panose="020B0600070205080204" pitchFamily="34" charset="-128"/>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ＭＳ Ｐゴシック" panose="020B0600070205080204" pitchFamily="34" charset="-128"/>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panose="020B0600070205080204" pitchFamily="34"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buNone/>
            </a:pPr>
            <a:endParaRPr lang="en-US" sz="1800" dirty="0"/>
          </a:p>
        </p:txBody>
      </p:sp>
      <p:graphicFrame>
        <p:nvGraphicFramePr>
          <p:cNvPr id="5" name="Diagram 4">
            <a:extLst>
              <a:ext uri="{FF2B5EF4-FFF2-40B4-BE49-F238E27FC236}">
                <a16:creationId xmlns="" xmlns:a16="http://schemas.microsoft.com/office/drawing/2014/main" id="{2CD869DE-DD07-6F47-9422-4B5D8E36873C}"/>
              </a:ext>
            </a:extLst>
          </p:cNvPr>
          <p:cNvGraphicFramePr/>
          <p:nvPr>
            <p:extLst>
              <p:ext uri="{D42A27DB-BD31-4B8C-83A1-F6EECF244321}">
                <p14:modId xmlns:p14="http://schemas.microsoft.com/office/powerpoint/2010/main" val="2794724263"/>
              </p:ext>
            </p:extLst>
          </p:nvPr>
        </p:nvGraphicFramePr>
        <p:xfrm>
          <a:off x="1832115" y="1272209"/>
          <a:ext cx="8597347" cy="50490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6260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5DC0C7-1CEE-6A41-BAE5-3E4D205F3F56}"/>
              </a:ext>
            </a:extLst>
          </p:cNvPr>
          <p:cNvSpPr>
            <a:spLocks noGrp="1"/>
          </p:cNvSpPr>
          <p:nvPr>
            <p:ph type="title"/>
          </p:nvPr>
        </p:nvSpPr>
        <p:spPr/>
        <p:txBody>
          <a:bodyPr/>
          <a:lstStyle/>
          <a:p>
            <a:r>
              <a:rPr lang="en-US" dirty="0"/>
              <a:t>SCIE Quality markers – setting up</a:t>
            </a:r>
          </a:p>
        </p:txBody>
      </p:sp>
      <p:sp>
        <p:nvSpPr>
          <p:cNvPr id="3" name="Content Placeholder 2">
            <a:extLst>
              <a:ext uri="{FF2B5EF4-FFF2-40B4-BE49-F238E27FC236}">
                <a16:creationId xmlns:a16="http://schemas.microsoft.com/office/drawing/2014/main" xmlns="" id="{D9E1C118-ADDE-7C49-BC8D-132A474E550C}"/>
              </a:ext>
            </a:extLst>
          </p:cNvPr>
          <p:cNvSpPr>
            <a:spLocks noGrp="1"/>
          </p:cNvSpPr>
          <p:nvPr>
            <p:ph idx="1"/>
          </p:nvPr>
        </p:nvSpPr>
        <p:spPr/>
        <p:txBody>
          <a:bodyPr>
            <a:normAutofit fontScale="92500" lnSpcReduction="10000"/>
          </a:bodyPr>
          <a:lstStyle/>
          <a:p>
            <a:r>
              <a:rPr lang="en-GB" b="1" dirty="0">
                <a:solidFill>
                  <a:schemeClr val="bg1"/>
                </a:solidFill>
              </a:rPr>
              <a:t>QM 1 Referral</a:t>
            </a:r>
            <a:r>
              <a:rPr lang="en-GB" b="1" dirty="0"/>
              <a:t> </a:t>
            </a:r>
            <a:r>
              <a:rPr lang="en-GB" dirty="0"/>
              <a:t>The case is referred for SAR consideration with </a:t>
            </a:r>
            <a:r>
              <a:rPr lang="en-GB" dirty="0" smtClean="0"/>
              <a:t>an appropriate </a:t>
            </a:r>
            <a:r>
              <a:rPr lang="en-GB" dirty="0"/>
              <a:t>rationale and in a timely manner.</a:t>
            </a:r>
          </a:p>
          <a:p>
            <a:r>
              <a:rPr lang="en-GB" b="1" dirty="0">
                <a:solidFill>
                  <a:schemeClr val="bg1"/>
                </a:solidFill>
              </a:rPr>
              <a:t>QM 2 Decision making</a:t>
            </a:r>
            <a:r>
              <a:rPr lang="en-GB" b="1" dirty="0"/>
              <a:t> </a:t>
            </a:r>
            <a:r>
              <a:rPr lang="en-GB" dirty="0"/>
              <a:t>Sufficient information is gathered on which to base a decision about whether to have a SAR, and to determine the nature of the SAR that is required. The rationale for these decisions is clear, defensible, and reached in a timely fashion.</a:t>
            </a:r>
          </a:p>
          <a:p>
            <a:r>
              <a:rPr lang="en-GB" b="1" dirty="0">
                <a:solidFill>
                  <a:schemeClr val="bg1"/>
                </a:solidFill>
              </a:rPr>
              <a:t>QM 3 Advising board members</a:t>
            </a:r>
            <a:endParaRPr lang="en-GB" dirty="0">
              <a:solidFill>
                <a:schemeClr val="bg1"/>
              </a:solidFill>
            </a:endParaRPr>
          </a:p>
          <a:p>
            <a:r>
              <a:rPr lang="en-GB" dirty="0"/>
              <a:t>There is transparency among SAB members about the decision making process and outcome.</a:t>
            </a:r>
          </a:p>
          <a:p>
            <a:r>
              <a:rPr lang="en-GB" b="1" dirty="0">
                <a:solidFill>
                  <a:schemeClr val="bg1"/>
                </a:solidFill>
              </a:rPr>
              <a:t>QM 4 Informing the</a:t>
            </a:r>
            <a:r>
              <a:rPr lang="en-GB" dirty="0">
                <a:solidFill>
                  <a:schemeClr val="bg1"/>
                </a:solidFill>
              </a:rPr>
              <a:t> </a:t>
            </a:r>
            <a:r>
              <a:rPr lang="en-GB" b="1" dirty="0">
                <a:solidFill>
                  <a:schemeClr val="bg1"/>
                </a:solidFill>
              </a:rPr>
              <a:t>family</a:t>
            </a:r>
          </a:p>
          <a:p>
            <a:r>
              <a:rPr lang="en-GB" dirty="0"/>
              <a:t>Family members are told what the SAR is for, how it will work, and the parameters, and are treated with respect.</a:t>
            </a:r>
          </a:p>
          <a:p>
            <a:r>
              <a:rPr lang="en-GB" b="1" dirty="0">
                <a:solidFill>
                  <a:schemeClr val="bg1"/>
                </a:solidFill>
              </a:rPr>
              <a:t>QM 5 Clarity of purpose</a:t>
            </a:r>
            <a:r>
              <a:rPr lang="en-GB" b="1" dirty="0"/>
              <a:t> </a:t>
            </a:r>
            <a:r>
              <a:rPr lang="en-GB" dirty="0"/>
              <a:t>The Board is clear and transparent, from the outset, that the purpose of the SAR is organisational learning and improvement, and acknowledges any factors that complicate this goal. </a:t>
            </a:r>
            <a:endParaRPr lang="en-US" dirty="0"/>
          </a:p>
        </p:txBody>
      </p:sp>
    </p:spTree>
    <p:extLst>
      <p:ext uri="{BB962C8B-B14F-4D97-AF65-F5344CB8AC3E}">
        <p14:creationId xmlns:p14="http://schemas.microsoft.com/office/powerpoint/2010/main" val="2814742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 to Consider on Commissioning Decision-Making</a:t>
            </a:r>
            <a:endParaRPr lang="en-GB" dirty="0"/>
          </a:p>
        </p:txBody>
      </p:sp>
      <p:sp>
        <p:nvSpPr>
          <p:cNvPr id="3" name="Content Placeholder 2"/>
          <p:cNvSpPr>
            <a:spLocks noGrp="1"/>
          </p:cNvSpPr>
          <p:nvPr>
            <p:ph idx="1"/>
          </p:nvPr>
        </p:nvSpPr>
        <p:spPr/>
        <p:txBody>
          <a:bodyPr/>
          <a:lstStyle/>
          <a:p>
            <a:r>
              <a:rPr lang="en-GB" dirty="0" smtClean="0"/>
              <a:t>How timely are SAR referrals to the SAB?</a:t>
            </a:r>
          </a:p>
          <a:p>
            <a:r>
              <a:rPr lang="en-GB" dirty="0" smtClean="0"/>
              <a:t>Is the SAB clear about the lawful reading of section 44?</a:t>
            </a:r>
          </a:p>
          <a:p>
            <a:r>
              <a:rPr lang="en-GB" dirty="0" smtClean="0"/>
              <a:t>How much information is really needed to establish whether the mandatory or discretionary SAR criteria are met? </a:t>
            </a:r>
          </a:p>
          <a:p>
            <a:r>
              <a:rPr lang="en-GB" dirty="0" smtClean="0"/>
              <a:t>Is the SAB clear about who makes the decision – the SAB. If the Independent Chair has delegated authority, how is this reported back to the SAB? Does the SAB need to review its constitutional arrangements here?</a:t>
            </a:r>
            <a:endParaRPr lang="en-GB" dirty="0"/>
          </a:p>
        </p:txBody>
      </p:sp>
    </p:spTree>
    <p:extLst>
      <p:ext uri="{BB962C8B-B14F-4D97-AF65-F5344CB8AC3E}">
        <p14:creationId xmlns:p14="http://schemas.microsoft.com/office/powerpoint/2010/main" val="3584866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 Point One</a:t>
            </a:r>
            <a:endParaRPr lang="en-GB" dirty="0"/>
          </a:p>
        </p:txBody>
      </p:sp>
      <p:sp>
        <p:nvSpPr>
          <p:cNvPr id="3" name="Content Placeholder 2"/>
          <p:cNvSpPr>
            <a:spLocks noGrp="1"/>
          </p:cNvSpPr>
          <p:nvPr>
            <p:ph idx="1"/>
          </p:nvPr>
        </p:nvSpPr>
        <p:spPr/>
        <p:txBody>
          <a:bodyPr/>
          <a:lstStyle/>
          <a:p>
            <a:r>
              <a:rPr lang="en-GB" dirty="0" smtClean="0"/>
              <a:t>Where do you feel the SAB and its partners are working effectively with respect to:</a:t>
            </a:r>
          </a:p>
          <a:p>
            <a:pPr lvl="1"/>
            <a:r>
              <a:rPr lang="en-GB" dirty="0" smtClean="0"/>
              <a:t>Understanding of the section 44 mandate?</a:t>
            </a:r>
          </a:p>
          <a:p>
            <a:pPr lvl="1"/>
            <a:r>
              <a:rPr lang="en-GB" dirty="0" smtClean="0"/>
              <a:t>SAR referrals?</a:t>
            </a:r>
          </a:p>
          <a:p>
            <a:pPr lvl="1"/>
            <a:r>
              <a:rPr lang="en-GB" dirty="0" smtClean="0"/>
              <a:t>Decision-making on referrals?</a:t>
            </a:r>
          </a:p>
          <a:p>
            <a:pPr lvl="1"/>
            <a:r>
              <a:rPr lang="en-GB" dirty="0" smtClean="0"/>
              <a:t>Initial family involvement?</a:t>
            </a:r>
          </a:p>
          <a:p>
            <a:pPr lvl="1"/>
            <a:r>
              <a:rPr lang="en-GB" dirty="0" smtClean="0"/>
              <a:t>Initial data collection?</a:t>
            </a:r>
          </a:p>
          <a:p>
            <a:r>
              <a:rPr lang="en-GB" dirty="0" smtClean="0"/>
              <a:t>Where do you feel improvements are required?</a:t>
            </a:r>
            <a:endParaRPr lang="en-GB" dirty="0"/>
          </a:p>
        </p:txBody>
      </p:sp>
    </p:spTree>
    <p:extLst>
      <p:ext uri="{BB962C8B-B14F-4D97-AF65-F5344CB8AC3E}">
        <p14:creationId xmlns:p14="http://schemas.microsoft.com/office/powerpoint/2010/main" val="35819258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3E9A4E-FC4B-C847-BEA5-543FB21A4A6E}"/>
              </a:ext>
            </a:extLst>
          </p:cNvPr>
          <p:cNvSpPr>
            <a:spLocks noGrp="1"/>
          </p:cNvSpPr>
          <p:nvPr>
            <p:ph type="title"/>
          </p:nvPr>
        </p:nvSpPr>
        <p:spPr/>
        <p:txBody>
          <a:bodyPr/>
          <a:lstStyle/>
          <a:p>
            <a:r>
              <a:rPr lang="en-US" dirty="0"/>
              <a:t>SCIE Quality Markers – the process</a:t>
            </a:r>
          </a:p>
        </p:txBody>
      </p:sp>
      <p:sp>
        <p:nvSpPr>
          <p:cNvPr id="3" name="Content Placeholder 2">
            <a:extLst>
              <a:ext uri="{FF2B5EF4-FFF2-40B4-BE49-F238E27FC236}">
                <a16:creationId xmlns:a16="http://schemas.microsoft.com/office/drawing/2014/main" xmlns="" id="{A6324A69-A8A8-5147-B8F3-AF3B014D7880}"/>
              </a:ext>
            </a:extLst>
          </p:cNvPr>
          <p:cNvSpPr>
            <a:spLocks noGrp="1"/>
          </p:cNvSpPr>
          <p:nvPr>
            <p:ph idx="1"/>
          </p:nvPr>
        </p:nvSpPr>
        <p:spPr/>
        <p:txBody>
          <a:bodyPr>
            <a:normAutofit fontScale="85000" lnSpcReduction="20000"/>
          </a:bodyPr>
          <a:lstStyle/>
          <a:p>
            <a:r>
              <a:rPr lang="en-GB" b="1" dirty="0">
                <a:solidFill>
                  <a:schemeClr val="bg1"/>
                </a:solidFill>
              </a:rPr>
              <a:t>QM 6 Commissioning</a:t>
            </a:r>
            <a:r>
              <a:rPr lang="en-GB" dirty="0"/>
              <a:t> Decisions about commissioning the SAR take into account a range of relevant factors and are made with input from SAB members and reviewer(s).</a:t>
            </a:r>
          </a:p>
          <a:p>
            <a:r>
              <a:rPr lang="en-GB" b="1" dirty="0">
                <a:solidFill>
                  <a:schemeClr val="bg1"/>
                </a:solidFill>
              </a:rPr>
              <a:t>QM 7 Governance</a:t>
            </a:r>
            <a:r>
              <a:rPr lang="en-GB" dirty="0"/>
              <a:t> The SAR achieves the requirement for independence and ownership of the findings by the Board.</a:t>
            </a:r>
          </a:p>
          <a:p>
            <a:r>
              <a:rPr lang="en-GB" b="1" dirty="0">
                <a:solidFill>
                  <a:schemeClr val="bg1"/>
                </a:solidFill>
              </a:rPr>
              <a:t>QM 8 SAR management</a:t>
            </a:r>
            <a:r>
              <a:rPr lang="en-GB" dirty="0"/>
              <a:t> The SAR is effectively managed, runs smoothly, and is concluded in a timely manner and within budget.</a:t>
            </a:r>
          </a:p>
          <a:p>
            <a:r>
              <a:rPr lang="en-GB" b="1" dirty="0">
                <a:solidFill>
                  <a:schemeClr val="bg1"/>
                </a:solidFill>
              </a:rPr>
              <a:t>QM 9 Parallel processes</a:t>
            </a:r>
            <a:r>
              <a:rPr lang="en-GB" dirty="0"/>
              <a:t> Where there are parallel processes the SAR is managed to avoid as much as possible duplication of effort, prejudice to criminal trials, unnecessary delay and confusion for staff and families.</a:t>
            </a:r>
          </a:p>
          <a:p>
            <a:r>
              <a:rPr lang="en-GB" b="1" dirty="0">
                <a:solidFill>
                  <a:schemeClr val="bg1"/>
                </a:solidFill>
              </a:rPr>
              <a:t>QM 10 Assembling information</a:t>
            </a:r>
            <a:r>
              <a:rPr lang="en-GB" dirty="0"/>
              <a:t> The SAR gains sufficient information to understand professional practice in the case, its context and relevance today. </a:t>
            </a:r>
          </a:p>
          <a:p>
            <a:r>
              <a:rPr lang="en-GB" b="1" dirty="0">
                <a:solidFill>
                  <a:schemeClr val="bg1"/>
                </a:solidFill>
              </a:rPr>
              <a:t>QM 11 Practitioner involvement</a:t>
            </a:r>
            <a:r>
              <a:rPr lang="en-GB" dirty="0"/>
              <a:t> Practitioners and managers have a constructive experience of taking part in the review.</a:t>
            </a:r>
          </a:p>
          <a:p>
            <a:r>
              <a:rPr lang="en-GB" b="1" dirty="0">
                <a:solidFill>
                  <a:schemeClr val="bg1"/>
                </a:solidFill>
              </a:rPr>
              <a:t>QM 12 Family involvement</a:t>
            </a:r>
            <a:r>
              <a:rPr lang="en-GB" dirty="0"/>
              <a:t> The SAR is informed by “family” members’ knowledge and experiences relevant to the period under review. </a:t>
            </a:r>
          </a:p>
          <a:p>
            <a:r>
              <a:rPr lang="en-GB" b="1" dirty="0">
                <a:solidFill>
                  <a:schemeClr val="bg1"/>
                </a:solidFill>
              </a:rPr>
              <a:t>QM 13 Analysis</a:t>
            </a:r>
            <a:r>
              <a:rPr lang="en-GB" dirty="0"/>
              <a:t> Analysis is transparent and rigorous. It evaluates and explains professional practice in the case to illuminate routine challenges and constraints to practitioner efforts to safeguard adults.</a:t>
            </a:r>
          </a:p>
        </p:txBody>
      </p:sp>
    </p:spTree>
    <p:extLst>
      <p:ext uri="{BB962C8B-B14F-4D97-AF65-F5344CB8AC3E}">
        <p14:creationId xmlns:p14="http://schemas.microsoft.com/office/powerpoint/2010/main" val="3963431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Statutory Guidance on Steps after the Decision to Commission a SAR</a:t>
            </a:r>
            <a:endParaRPr lang="en-GB" dirty="0"/>
          </a:p>
        </p:txBody>
      </p:sp>
      <p:sp>
        <p:nvSpPr>
          <p:cNvPr id="3" name="Content Placeholder 2"/>
          <p:cNvSpPr>
            <a:spLocks noGrp="1"/>
          </p:cNvSpPr>
          <p:nvPr>
            <p:ph idx="1"/>
          </p:nvPr>
        </p:nvSpPr>
        <p:spPr/>
        <p:txBody>
          <a:bodyPr/>
          <a:lstStyle/>
          <a:p>
            <a:r>
              <a:rPr lang="en-GB" dirty="0" smtClean="0"/>
              <a:t>14.163 – SAB weighs up the type of review process that will promote effective learning and improvement action.</a:t>
            </a:r>
          </a:p>
          <a:p>
            <a:r>
              <a:rPr lang="en-GB" dirty="0" smtClean="0"/>
              <a:t>14.167 – approach should be proportionate to the scale and level of complexity of the issues involved.</a:t>
            </a:r>
          </a:p>
          <a:p>
            <a:r>
              <a:rPr lang="en-GB" dirty="0" smtClean="0"/>
              <a:t>14.168 – the focus should be on what agencies and practitioners might have done differently to prevent harm, abuse and/or the person’s death.</a:t>
            </a:r>
          </a:p>
          <a:p>
            <a:r>
              <a:rPr lang="en-GB" dirty="0" smtClean="0"/>
              <a:t>14.166 – terms of reference should be published and available for scrutiny.</a:t>
            </a:r>
            <a:endParaRPr lang="en-GB" dirty="0"/>
          </a:p>
        </p:txBody>
      </p:sp>
    </p:spTree>
    <p:extLst>
      <p:ext uri="{BB962C8B-B14F-4D97-AF65-F5344CB8AC3E}">
        <p14:creationId xmlns:p14="http://schemas.microsoft.com/office/powerpoint/2010/main" val="21794061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 on </a:t>
            </a:r>
            <a:r>
              <a:rPr lang="en-GB" dirty="0" smtClean="0"/>
              <a:t>Scoping and Process </a:t>
            </a:r>
            <a:r>
              <a:rPr lang="en-GB" dirty="0" smtClean="0"/>
              <a:t>to Consider</a:t>
            </a:r>
            <a:endParaRPr lang="en-GB" dirty="0"/>
          </a:p>
        </p:txBody>
      </p:sp>
      <p:sp>
        <p:nvSpPr>
          <p:cNvPr id="3" name="Content Placeholder 2"/>
          <p:cNvSpPr>
            <a:spLocks noGrp="1"/>
          </p:cNvSpPr>
          <p:nvPr>
            <p:ph idx="1"/>
          </p:nvPr>
        </p:nvSpPr>
        <p:spPr/>
        <p:txBody>
          <a:bodyPr/>
          <a:lstStyle/>
          <a:p>
            <a:r>
              <a:rPr lang="en-GB" dirty="0" smtClean="0"/>
              <a:t>If the SAR sub-group has delegated responsibility for deciding key lines of enquiry and terms of reference, how is this reported back to the SAB?</a:t>
            </a:r>
          </a:p>
          <a:p>
            <a:r>
              <a:rPr lang="en-GB" dirty="0" smtClean="0"/>
              <a:t>How does the SAB publish the terms of reference for SARs it has commissioned?</a:t>
            </a:r>
          </a:p>
          <a:p>
            <a:r>
              <a:rPr lang="en-GB" dirty="0" smtClean="0"/>
              <a:t>Are family members (and the individual when still alive) invited to contribute to the terms of </a:t>
            </a:r>
            <a:r>
              <a:rPr lang="en-GB" dirty="0" smtClean="0"/>
              <a:t>reference and to information-provision and analysis?</a:t>
            </a:r>
            <a:endParaRPr lang="en-GB" dirty="0" smtClean="0"/>
          </a:p>
          <a:p>
            <a:r>
              <a:rPr lang="en-GB" dirty="0" smtClean="0"/>
              <a:t>How do the key lines of enquiry, terms of reference and the case itself inform your choice of methodology</a:t>
            </a:r>
            <a:r>
              <a:rPr lang="en-GB" dirty="0" smtClean="0"/>
              <a:t>?</a:t>
            </a:r>
          </a:p>
          <a:p>
            <a:r>
              <a:rPr lang="en-GB" dirty="0" smtClean="0"/>
              <a:t>How to manage parallel processes (criminal investigations, IOPC investigations, Coroner inquests </a:t>
            </a:r>
            <a:r>
              <a:rPr lang="en-GB" dirty="0" err="1" smtClean="0"/>
              <a:t>etc</a:t>
            </a:r>
            <a:r>
              <a:rPr lang="en-GB" dirty="0" smtClean="0"/>
              <a:t>?</a:t>
            </a:r>
            <a:endParaRPr lang="en-GB" dirty="0"/>
          </a:p>
        </p:txBody>
      </p:sp>
    </p:spTree>
    <p:extLst>
      <p:ext uri="{BB962C8B-B14F-4D97-AF65-F5344CB8AC3E}">
        <p14:creationId xmlns:p14="http://schemas.microsoft.com/office/powerpoint/2010/main" val="11134899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Types of Review </a:t>
            </a:r>
            <a:r>
              <a:rPr lang="en-GB" dirty="0" smtClean="0"/>
              <a:t>(1)</a:t>
            </a:r>
            <a:endParaRPr lang="en-GB" dirty="0"/>
          </a:p>
        </p:txBody>
      </p:sp>
      <p:sp>
        <p:nvSpPr>
          <p:cNvPr id="3" name="Content Placeholder 2"/>
          <p:cNvSpPr>
            <a:spLocks noGrp="1"/>
          </p:cNvSpPr>
          <p:nvPr>
            <p:ph idx="1"/>
          </p:nvPr>
        </p:nvSpPr>
        <p:spPr/>
        <p:txBody>
          <a:bodyPr>
            <a:normAutofit fontScale="77500" lnSpcReduction="20000"/>
          </a:bodyPr>
          <a:lstStyle/>
          <a:p>
            <a:r>
              <a:rPr lang="en-GB" dirty="0"/>
              <a:t>Traditional approach</a:t>
            </a:r>
          </a:p>
          <a:p>
            <a:pPr lvl="1"/>
            <a:r>
              <a:rPr lang="en-GB" dirty="0"/>
              <a:t>Useful where multi-agency involvement has been long-term</a:t>
            </a:r>
          </a:p>
          <a:p>
            <a:pPr lvl="1"/>
            <a:r>
              <a:rPr lang="en-GB" dirty="0"/>
              <a:t>Single agency management reviews and chronologies</a:t>
            </a:r>
          </a:p>
          <a:p>
            <a:pPr lvl="1"/>
            <a:r>
              <a:rPr lang="en-GB" dirty="0"/>
              <a:t>Combined IMRs and chronologies can reveal patterns, missed opportunities, information-sharing, working together</a:t>
            </a:r>
          </a:p>
          <a:p>
            <a:pPr lvl="1"/>
            <a:r>
              <a:rPr lang="en-GB" dirty="0"/>
              <a:t>How involved are those who worked with the case?</a:t>
            </a:r>
          </a:p>
          <a:p>
            <a:pPr lvl="1"/>
            <a:r>
              <a:rPr lang="en-GB" dirty="0"/>
              <a:t>Does it get beyond description to answering why questions?</a:t>
            </a:r>
          </a:p>
          <a:p>
            <a:r>
              <a:rPr lang="en-GB" dirty="0"/>
              <a:t>Systemic approach – learning together</a:t>
            </a:r>
          </a:p>
          <a:p>
            <a:pPr lvl="1"/>
            <a:r>
              <a:rPr lang="en-GB" dirty="0"/>
              <a:t>Less distance between the reviewers and the reviewed</a:t>
            </a:r>
          </a:p>
          <a:p>
            <a:pPr lvl="1"/>
            <a:r>
              <a:rPr lang="en-GB" dirty="0"/>
              <a:t>Less dependent on a single reviewer </a:t>
            </a:r>
          </a:p>
          <a:p>
            <a:pPr lvl="1"/>
            <a:r>
              <a:rPr lang="en-GB" dirty="0"/>
              <a:t>Reaches for patterns and for factors that promote good practice or create unsafe working environments</a:t>
            </a:r>
          </a:p>
          <a:p>
            <a:pPr lvl="1"/>
            <a:r>
              <a:rPr lang="en-GB" dirty="0"/>
              <a:t>Focus </a:t>
            </a:r>
            <a:r>
              <a:rPr lang="en-GB" dirty="0" smtClean="0"/>
              <a:t> is on </a:t>
            </a:r>
            <a:r>
              <a:rPr lang="en-GB" dirty="0"/>
              <a:t>structured reflection with those involved rather than management reports but how to ensure demands manageable and ownership within agencies?</a:t>
            </a:r>
          </a:p>
          <a:p>
            <a:pPr lvl="1"/>
            <a:r>
              <a:rPr lang="en-GB" dirty="0"/>
              <a:t>But what of the impact of parallel processes? </a:t>
            </a:r>
          </a:p>
          <a:p>
            <a:pPr lvl="1"/>
            <a:r>
              <a:rPr lang="en-GB" dirty="0"/>
              <a:t>And how systemic is the approach really?</a:t>
            </a:r>
          </a:p>
        </p:txBody>
      </p:sp>
    </p:spTree>
    <p:extLst>
      <p:ext uri="{BB962C8B-B14F-4D97-AF65-F5344CB8AC3E}">
        <p14:creationId xmlns:p14="http://schemas.microsoft.com/office/powerpoint/2010/main" val="37558748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Types of Review </a:t>
            </a:r>
            <a:r>
              <a:rPr lang="en-GB" dirty="0" smtClean="0"/>
              <a:t>(2)</a:t>
            </a:r>
            <a:endParaRPr lang="en-GB" dirty="0"/>
          </a:p>
        </p:txBody>
      </p:sp>
      <p:sp>
        <p:nvSpPr>
          <p:cNvPr id="3" name="Content Placeholder 2"/>
          <p:cNvSpPr>
            <a:spLocks noGrp="1"/>
          </p:cNvSpPr>
          <p:nvPr>
            <p:ph idx="1"/>
          </p:nvPr>
        </p:nvSpPr>
        <p:spPr/>
        <p:txBody>
          <a:bodyPr>
            <a:normAutofit fontScale="85000" lnSpcReduction="20000"/>
          </a:bodyPr>
          <a:lstStyle/>
          <a:p>
            <a:r>
              <a:rPr lang="en-GB" dirty="0"/>
              <a:t>Significant incident learning process</a:t>
            </a:r>
          </a:p>
          <a:p>
            <a:pPr lvl="1"/>
            <a:r>
              <a:rPr lang="en-GB" dirty="0"/>
              <a:t>Useful where key episodes can be identified</a:t>
            </a:r>
          </a:p>
          <a:p>
            <a:pPr lvl="1"/>
            <a:r>
              <a:rPr lang="en-GB" dirty="0"/>
              <a:t>Focus </a:t>
            </a:r>
            <a:r>
              <a:rPr lang="en-GB" dirty="0" smtClean="0"/>
              <a:t>is on </a:t>
            </a:r>
            <a:r>
              <a:rPr lang="en-GB" dirty="0"/>
              <a:t>structured reflection around key themes drawn from management reports</a:t>
            </a:r>
          </a:p>
          <a:p>
            <a:pPr lvl="1"/>
            <a:r>
              <a:rPr lang="en-GB" dirty="0"/>
              <a:t>Learning events to explore people’s perspectives of events</a:t>
            </a:r>
          </a:p>
          <a:p>
            <a:pPr marL="457200" lvl="1" indent="0">
              <a:buNone/>
            </a:pPr>
            <a:endParaRPr lang="en-GB" dirty="0"/>
          </a:p>
          <a:p>
            <a:r>
              <a:rPr lang="en-GB" dirty="0"/>
              <a:t>Significant event analysis</a:t>
            </a:r>
          </a:p>
          <a:p>
            <a:pPr lvl="1"/>
            <a:r>
              <a:rPr lang="en-GB" dirty="0"/>
              <a:t>Useful for single episodes; </a:t>
            </a:r>
          </a:p>
          <a:p>
            <a:pPr lvl="1"/>
            <a:r>
              <a:rPr lang="en-GB" dirty="0"/>
              <a:t>Learning event/workshop rather than chronology</a:t>
            </a:r>
          </a:p>
          <a:p>
            <a:pPr lvl="1"/>
            <a:r>
              <a:rPr lang="en-GB" dirty="0"/>
              <a:t>Encourages </a:t>
            </a:r>
            <a:r>
              <a:rPr lang="en-GB" dirty="0" smtClean="0"/>
              <a:t>reflection</a:t>
            </a:r>
          </a:p>
          <a:p>
            <a:pPr marL="457200" lvl="1" indent="0">
              <a:buNone/>
            </a:pPr>
            <a:endParaRPr lang="en-GB" dirty="0"/>
          </a:p>
          <a:p>
            <a:r>
              <a:rPr lang="en-GB" dirty="0"/>
              <a:t>Appreciative inquiry</a:t>
            </a:r>
          </a:p>
          <a:p>
            <a:pPr lvl="1"/>
            <a:r>
              <a:rPr lang="en-GB" dirty="0"/>
              <a:t>Timely, useful to focus on good practice, what is working well</a:t>
            </a:r>
          </a:p>
          <a:p>
            <a:pPr lvl="1"/>
            <a:r>
              <a:rPr lang="en-GB" dirty="0"/>
              <a:t>Staff involvement with a facilitator</a:t>
            </a:r>
          </a:p>
        </p:txBody>
      </p:sp>
    </p:spTree>
    <p:extLst>
      <p:ext uri="{BB962C8B-B14F-4D97-AF65-F5344CB8AC3E}">
        <p14:creationId xmlns:p14="http://schemas.microsoft.com/office/powerpoint/2010/main" val="4160866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Applying the six principles to SARs</a:t>
            </a:r>
          </a:p>
        </p:txBody>
      </p:sp>
      <p:sp>
        <p:nvSpPr>
          <p:cNvPr id="3" name="Content Placeholder 2"/>
          <p:cNvSpPr>
            <a:spLocks noGrp="1"/>
          </p:cNvSpPr>
          <p:nvPr>
            <p:ph idx="1"/>
          </p:nvPr>
        </p:nvSpPr>
        <p:spPr/>
        <p:txBody>
          <a:bodyPr>
            <a:normAutofit fontScale="92500" lnSpcReduction="10000"/>
          </a:bodyPr>
          <a:lstStyle/>
          <a:p>
            <a:r>
              <a:rPr lang="en-GB" dirty="0"/>
              <a:t>Empowerment – agencies may have been here before. How do we empower families and practitioners for whom this may be the first and only time? Involvement in commissioning decision and then in the process including decisions on publication?</a:t>
            </a:r>
          </a:p>
          <a:p>
            <a:r>
              <a:rPr lang="en-GB" dirty="0"/>
              <a:t>Prevention – how do we learn and use SARs to improve? Has your SAB developed a learning and improvement strategy?</a:t>
            </a:r>
          </a:p>
          <a:p>
            <a:r>
              <a:rPr lang="en-GB" dirty="0"/>
              <a:t>Proportionality – how do we determine appropriate methodology in terms of complexity and scale of case?</a:t>
            </a:r>
          </a:p>
          <a:p>
            <a:r>
              <a:rPr lang="en-GB" dirty="0"/>
              <a:t>Protection – how do we ensure safety from future harm for this individual and for others in similar circumstances? What do we learn and how do we implement this learning?</a:t>
            </a:r>
          </a:p>
          <a:p>
            <a:r>
              <a:rPr lang="en-GB" dirty="0"/>
              <a:t>Partnership – how effective are local information-sharing protocols? How do we work with professionals to ensure their involvement without fear of blame for actions taken in good faith?</a:t>
            </a:r>
          </a:p>
          <a:p>
            <a:r>
              <a:rPr lang="en-GB" dirty="0"/>
              <a:t>Accountability – how willing are local agencies to be scrutinised? Legislating for transparency will not make it happen. What if agencies are reluctant partners? Are reviewers independent?</a:t>
            </a:r>
          </a:p>
        </p:txBody>
      </p:sp>
    </p:spTree>
    <p:extLst>
      <p:ext uri="{BB962C8B-B14F-4D97-AF65-F5344CB8AC3E}">
        <p14:creationId xmlns:p14="http://schemas.microsoft.com/office/powerpoint/2010/main" val="610546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Quiz: true or false? Why?</a:t>
            </a:r>
            <a:endParaRPr lang="en-GB" dirty="0"/>
          </a:p>
        </p:txBody>
      </p:sp>
      <p:sp>
        <p:nvSpPr>
          <p:cNvPr id="3" name="Content Placeholder 2"/>
          <p:cNvSpPr>
            <a:spLocks noGrp="1"/>
          </p:cNvSpPr>
          <p:nvPr>
            <p:ph idx="1"/>
          </p:nvPr>
        </p:nvSpPr>
        <p:spPr/>
        <p:txBody>
          <a:bodyPr>
            <a:normAutofit lnSpcReduction="10000"/>
          </a:bodyPr>
          <a:lstStyle/>
          <a:p>
            <a:r>
              <a:rPr lang="en-GB" dirty="0" smtClean="0"/>
              <a:t>1) All SARs are statutory?</a:t>
            </a:r>
          </a:p>
          <a:p>
            <a:r>
              <a:rPr lang="en-GB" dirty="0" smtClean="0"/>
              <a:t>2) Annual reports must give details of completed reviews?</a:t>
            </a:r>
          </a:p>
          <a:p>
            <a:r>
              <a:rPr lang="en-GB" dirty="0" smtClean="0"/>
              <a:t>3) Reviews must be completed within six months?</a:t>
            </a:r>
          </a:p>
          <a:p>
            <a:r>
              <a:rPr lang="en-GB" dirty="0" smtClean="0"/>
              <a:t>4) Agencies must comply with requests for information?</a:t>
            </a:r>
          </a:p>
          <a:p>
            <a:r>
              <a:rPr lang="en-GB" dirty="0" smtClean="0"/>
              <a:t>5) Section 42 inquiries should be completed first?</a:t>
            </a:r>
          </a:p>
          <a:p>
            <a:r>
              <a:rPr lang="en-GB" dirty="0" smtClean="0"/>
              <a:t>6) Either a summary or the full report must be published?</a:t>
            </a:r>
          </a:p>
          <a:p>
            <a:r>
              <a:rPr lang="en-GB" dirty="0" smtClean="0"/>
              <a:t>7) Review authors do not have to be independent?</a:t>
            </a:r>
          </a:p>
          <a:p>
            <a:r>
              <a:rPr lang="en-GB" dirty="0" smtClean="0"/>
              <a:t>8) SAB decisions can be investigated by the Ombudsman?</a:t>
            </a:r>
          </a:p>
          <a:p>
            <a:r>
              <a:rPr lang="en-GB" dirty="0" smtClean="0"/>
              <a:t>9) SAB decisions can be subject to judicial review?</a:t>
            </a:r>
          </a:p>
          <a:p>
            <a:r>
              <a:rPr lang="en-GB" dirty="0" smtClean="0"/>
              <a:t>10) SABs may decide how to conduct </a:t>
            </a:r>
            <a:r>
              <a:rPr lang="en-GB" smtClean="0"/>
              <a:t>a review?</a:t>
            </a:r>
            <a:endParaRPr lang="en-GB" dirty="0"/>
          </a:p>
        </p:txBody>
      </p:sp>
    </p:spTree>
    <p:extLst>
      <p:ext uri="{BB962C8B-B14F-4D97-AF65-F5344CB8AC3E}">
        <p14:creationId xmlns:p14="http://schemas.microsoft.com/office/powerpoint/2010/main" val="29336267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Principles for undertaking reviews</a:t>
            </a:r>
          </a:p>
        </p:txBody>
      </p:sp>
      <p:sp>
        <p:nvSpPr>
          <p:cNvPr id="3" name="Content Placeholder 2"/>
          <p:cNvSpPr>
            <a:spLocks noGrp="1"/>
          </p:cNvSpPr>
          <p:nvPr>
            <p:ph idx="1"/>
          </p:nvPr>
        </p:nvSpPr>
        <p:spPr/>
        <p:txBody>
          <a:bodyPr>
            <a:normAutofit fontScale="85000" lnSpcReduction="10000"/>
          </a:bodyPr>
          <a:lstStyle/>
          <a:p>
            <a:r>
              <a:rPr lang="en-GB" b="1" i="1" dirty="0"/>
              <a:t>Positive reflection</a:t>
            </a:r>
            <a:r>
              <a:rPr lang="en-GB" dirty="0"/>
              <a:t>: the intention of SARs is to learn and improve services, not to blame any individual or specific agency and reviews will highlight positive and innovative practice as well as that which could have been different. </a:t>
            </a:r>
          </a:p>
          <a:p>
            <a:r>
              <a:rPr lang="en-GB" b="1" i="1" dirty="0"/>
              <a:t>Timeliness</a:t>
            </a:r>
            <a:r>
              <a:rPr lang="en-GB" dirty="0"/>
              <a:t>: priority will be given to ensuring that timescales set out are adhered to and reviews are undertaken in timely manner. This will be considered at the point of commissioning. </a:t>
            </a:r>
          </a:p>
          <a:p>
            <a:r>
              <a:rPr lang="en-GB" b="1" i="1" dirty="0"/>
              <a:t>Impartiality</a:t>
            </a:r>
            <a:r>
              <a:rPr lang="en-GB" dirty="0"/>
              <a:t>: the review will be conducted fairly and impartially with evidence of balance and objectivity in all reports. </a:t>
            </a:r>
          </a:p>
          <a:p>
            <a:r>
              <a:rPr lang="en-GB" b="1" i="1" dirty="0"/>
              <a:t>Thoroughness</a:t>
            </a:r>
            <a:r>
              <a:rPr lang="en-GB" dirty="0"/>
              <a:t>: the review process is robust and committed to exploring each of the terms of reference in detail. </a:t>
            </a:r>
          </a:p>
          <a:p>
            <a:r>
              <a:rPr lang="en-GB" b="1" i="1" dirty="0"/>
              <a:t>Openness and accountability</a:t>
            </a:r>
            <a:r>
              <a:rPr lang="en-GB" dirty="0"/>
              <a:t>: the review and its outcomes will be shared appropriately and the process will be conducted in accordance with the Board and member agencies’ governance arrangements. </a:t>
            </a:r>
          </a:p>
          <a:p>
            <a:r>
              <a:rPr lang="en-GB" b="1" i="1" dirty="0"/>
              <a:t>Sensitivity</a:t>
            </a:r>
            <a:r>
              <a:rPr lang="en-GB" dirty="0"/>
              <a:t>: SARs will be sensitive to the diversity of adults at risk and those alleged responsible in terms of their circumstances and backgrounds (for example, in respect of their age, gender, physical and mental ability, ethnicity, culture and religion, language, sexual orientation and socio-economic status). </a:t>
            </a:r>
          </a:p>
          <a:p>
            <a:r>
              <a:rPr lang="en-GB" b="1" i="1" dirty="0"/>
              <a:t>Confidentiality: </a:t>
            </a:r>
            <a:r>
              <a:rPr lang="en-GB" dirty="0"/>
              <a:t>all information gathered throughout the process will be treated as confidential and will only be shared or disclosed when appropriate to do so </a:t>
            </a:r>
          </a:p>
        </p:txBody>
      </p:sp>
    </p:spTree>
    <p:extLst>
      <p:ext uri="{BB962C8B-B14F-4D97-AF65-F5344CB8AC3E}">
        <p14:creationId xmlns:p14="http://schemas.microsoft.com/office/powerpoint/2010/main" val="6663130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 Point Two</a:t>
            </a:r>
            <a:endParaRPr lang="en-GB" dirty="0"/>
          </a:p>
        </p:txBody>
      </p:sp>
      <p:sp>
        <p:nvSpPr>
          <p:cNvPr id="3" name="Content Placeholder 2"/>
          <p:cNvSpPr>
            <a:spLocks noGrp="1"/>
          </p:cNvSpPr>
          <p:nvPr>
            <p:ph idx="1"/>
          </p:nvPr>
        </p:nvSpPr>
        <p:spPr/>
        <p:txBody>
          <a:bodyPr/>
          <a:lstStyle/>
          <a:p>
            <a:r>
              <a:rPr lang="en-GB" dirty="0" smtClean="0"/>
              <a:t>Where do you feel a SAB and its partnership arrangements are working well in terms of managing the review process once a SAR has been commissioned?</a:t>
            </a:r>
          </a:p>
          <a:p>
            <a:r>
              <a:rPr lang="en-GB" dirty="0" smtClean="0"/>
              <a:t>Where do you experience challenges?</a:t>
            </a:r>
          </a:p>
          <a:p>
            <a:r>
              <a:rPr lang="en-GB" dirty="0" smtClean="0"/>
              <a:t>What improvements would you like to see?</a:t>
            </a:r>
            <a:endParaRPr lang="en-GB" dirty="0"/>
          </a:p>
        </p:txBody>
      </p:sp>
    </p:spTree>
    <p:extLst>
      <p:ext uri="{BB962C8B-B14F-4D97-AF65-F5344CB8AC3E}">
        <p14:creationId xmlns:p14="http://schemas.microsoft.com/office/powerpoint/2010/main" val="42292457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60400"/>
            <a:ext cx="8229600" cy="990600"/>
          </a:xfrm>
        </p:spPr>
        <p:txBody>
          <a:bodyPr>
            <a:normAutofit fontScale="90000"/>
          </a:bodyPr>
          <a:lstStyle/>
          <a:p>
            <a:r>
              <a:rPr lang="en-GB" dirty="0">
                <a:solidFill>
                  <a:srgbClr val="9C0001"/>
                </a:solidFill>
              </a:rPr>
              <a:t>A safe system has alignment of checks and balances between the different layers of the system</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32647840"/>
              </p:ext>
            </p:extLst>
          </p:nvPr>
        </p:nvGraphicFramePr>
        <p:xfrm>
          <a:off x="1967089" y="1933224"/>
          <a:ext cx="85598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5" name="Straight Arrow Connector 4"/>
          <p:cNvCxnSpPr/>
          <p:nvPr/>
        </p:nvCxnSpPr>
        <p:spPr>
          <a:xfrm flipH="1" flipV="1">
            <a:off x="4713111" y="2935112"/>
            <a:ext cx="1397000" cy="2215445"/>
          </a:xfrm>
          <a:prstGeom prst="straightConnector1">
            <a:avLst/>
          </a:prstGeom>
          <a:ln>
            <a:solidFill>
              <a:schemeClr val="bg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6" name="Straight Arrow Connector 5"/>
          <p:cNvCxnSpPr/>
          <p:nvPr/>
        </p:nvCxnSpPr>
        <p:spPr>
          <a:xfrm flipV="1">
            <a:off x="6505223" y="2935112"/>
            <a:ext cx="1199445" cy="2215444"/>
          </a:xfrm>
          <a:prstGeom prst="straightConnector1">
            <a:avLst/>
          </a:prstGeom>
          <a:ln>
            <a:solidFill>
              <a:schemeClr val="bg1"/>
            </a:solidFill>
            <a:headEnd type="arrow"/>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30555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Another take on “insufficiently systemic”</a:t>
            </a:r>
          </a:p>
        </p:txBody>
      </p:sp>
      <p:sp>
        <p:nvSpPr>
          <p:cNvPr id="3" name="Content Placeholder 2"/>
          <p:cNvSpPr>
            <a:spLocks noGrp="1"/>
          </p:cNvSpPr>
          <p:nvPr>
            <p:ph idx="1"/>
          </p:nvPr>
        </p:nvSpPr>
        <p:spPr/>
        <p:txBody>
          <a:bodyPr/>
          <a:lstStyle/>
          <a:p>
            <a:r>
              <a:rPr lang="en-GB" dirty="0"/>
              <a:t>Why is there so little comment on:</a:t>
            </a:r>
          </a:p>
          <a:p>
            <a:pPr lvl="1"/>
            <a:r>
              <a:rPr lang="en-GB" dirty="0"/>
              <a:t>The working environment and its impact on staff, such as cultures, workloads, resources?</a:t>
            </a:r>
          </a:p>
          <a:p>
            <a:pPr lvl="1"/>
            <a:r>
              <a:rPr lang="en-GB" dirty="0"/>
              <a:t>The legal and policy context, and the extent to which mandates are helpful, weak, contradictory, unclear ..? Why is there so little focus on MCA 2005 and DPA 1998 when capacity and information-sharing are two recurring themes?</a:t>
            </a:r>
          </a:p>
          <a:p>
            <a:pPr lvl="1"/>
            <a:r>
              <a:rPr lang="en-GB" dirty="0"/>
              <a:t>Organisational structures – partnership working grafted onto single agency structures, each organisation having its own financial challenges?</a:t>
            </a:r>
          </a:p>
          <a:p>
            <a:pPr lvl="1"/>
            <a:r>
              <a:rPr lang="en-GB" dirty="0"/>
              <a:t>Whether yet more procedures </a:t>
            </a:r>
            <a:r>
              <a:rPr lang="en-GB" dirty="0" smtClean="0"/>
              <a:t>and/or training can </a:t>
            </a:r>
            <a:r>
              <a:rPr lang="en-GB" dirty="0"/>
              <a:t>actual ensure best practice when workplace development is crucial if practice is to be evidence-based and research-informed?</a:t>
            </a:r>
          </a:p>
        </p:txBody>
      </p:sp>
    </p:spTree>
    <p:extLst>
      <p:ext uri="{BB962C8B-B14F-4D97-AF65-F5344CB8AC3E}">
        <p14:creationId xmlns:p14="http://schemas.microsoft.com/office/powerpoint/2010/main" val="31365301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are we not getting to why?</a:t>
            </a:r>
            <a:endParaRPr lang="en-GB" dirty="0"/>
          </a:p>
        </p:txBody>
      </p:sp>
      <p:sp>
        <p:nvSpPr>
          <p:cNvPr id="3" name="Content Placeholder 2"/>
          <p:cNvSpPr>
            <a:spLocks noGrp="1"/>
          </p:cNvSpPr>
          <p:nvPr>
            <p:ph idx="1"/>
          </p:nvPr>
        </p:nvSpPr>
        <p:spPr/>
        <p:txBody>
          <a:bodyPr>
            <a:normAutofit lnSpcReduction="10000"/>
          </a:bodyPr>
          <a:lstStyle/>
          <a:p>
            <a:r>
              <a:rPr lang="en-GB" dirty="0" smtClean="0"/>
              <a:t>Do we not have an evidence-base of what good should look like, for example with respect to working with adults who self-neglect? </a:t>
            </a:r>
          </a:p>
          <a:p>
            <a:pPr marL="0" indent="0">
              <a:buNone/>
            </a:pPr>
            <a:endParaRPr lang="en-GB" dirty="0" smtClean="0"/>
          </a:p>
          <a:p>
            <a:r>
              <a:rPr lang="en-GB" dirty="0" smtClean="0"/>
              <a:t>Should a SAR begin with the evidence-base and ask where are the enablers and where are the barriers to getting to good?</a:t>
            </a:r>
          </a:p>
          <a:p>
            <a:endParaRPr lang="en-GB" dirty="0"/>
          </a:p>
          <a:p>
            <a:r>
              <a:rPr lang="en-GB" dirty="0" smtClean="0"/>
              <a:t>Four domains of evidence</a:t>
            </a:r>
          </a:p>
          <a:p>
            <a:pPr lvl="1"/>
            <a:r>
              <a:rPr lang="en-GB" dirty="0" smtClean="0"/>
              <a:t>Direct practice with the person</a:t>
            </a:r>
          </a:p>
          <a:p>
            <a:pPr lvl="1"/>
            <a:r>
              <a:rPr lang="en-GB" dirty="0" smtClean="0"/>
              <a:t>Team around the person</a:t>
            </a:r>
          </a:p>
          <a:p>
            <a:pPr lvl="1"/>
            <a:r>
              <a:rPr lang="en-GB" dirty="0" smtClean="0"/>
              <a:t>Organisations around the team</a:t>
            </a:r>
          </a:p>
          <a:p>
            <a:pPr lvl="1"/>
            <a:r>
              <a:rPr lang="en-GB" dirty="0" smtClean="0"/>
              <a:t>SAB governance</a:t>
            </a:r>
            <a:endParaRPr lang="en-GB" dirty="0"/>
          </a:p>
        </p:txBody>
      </p:sp>
    </p:spTree>
    <p:extLst>
      <p:ext uri="{BB962C8B-B14F-4D97-AF65-F5344CB8AC3E}">
        <p14:creationId xmlns:p14="http://schemas.microsoft.com/office/powerpoint/2010/main" val="16977754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4BC1263-BEDC-D34F-AB46-9E794CAA61AC}"/>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 xmlns:a16="http://schemas.microsoft.com/office/drawing/2014/main" id="{9D43C3AA-84A6-4D42-8A19-24B6568D543E}"/>
              </a:ext>
            </a:extLst>
          </p:cNvPr>
          <p:cNvSpPr>
            <a:spLocks noGrp="1"/>
          </p:cNvSpPr>
          <p:nvPr>
            <p:ph idx="1"/>
          </p:nvPr>
        </p:nvSpPr>
        <p:spPr>
          <a:xfrm>
            <a:off x="1103312" y="1223493"/>
            <a:ext cx="8946541" cy="5164427"/>
          </a:xfrm>
        </p:spPr>
        <p:txBody>
          <a:bodyPr>
            <a:noAutofit/>
          </a:bodyPr>
          <a:lstStyle/>
          <a:p>
            <a:r>
              <a:rPr lang="en-US" sz="1400" dirty="0"/>
              <a:t>How many? Who is involved in this decision?</a:t>
            </a:r>
          </a:p>
          <a:p>
            <a:r>
              <a:rPr lang="en-US" sz="1400" dirty="0"/>
              <a:t>Do they logically follow from the findings?</a:t>
            </a:r>
          </a:p>
          <a:p>
            <a:r>
              <a:rPr lang="en-US" sz="1400" dirty="0"/>
              <a:t>The easiest to implement may not be the most important for improving adult safeguarding policy and practice</a:t>
            </a:r>
          </a:p>
          <a:p>
            <a:r>
              <a:rPr lang="en-US" sz="1400" dirty="0"/>
              <a:t>Are they SMART?</a:t>
            </a:r>
          </a:p>
          <a:p>
            <a:pPr lvl="1"/>
            <a:r>
              <a:rPr lang="en-US" sz="1400" dirty="0"/>
              <a:t>Specific – immediately understandable</a:t>
            </a:r>
          </a:p>
          <a:p>
            <a:pPr lvl="1"/>
            <a:r>
              <a:rPr lang="en-US" sz="1400" dirty="0"/>
              <a:t>Measurable – will make a difference</a:t>
            </a:r>
          </a:p>
          <a:p>
            <a:pPr lvl="1"/>
            <a:r>
              <a:rPr lang="en-US" sz="1400" dirty="0"/>
              <a:t>Accessible – resources and capacity?</a:t>
            </a:r>
          </a:p>
          <a:p>
            <a:pPr lvl="1"/>
            <a:r>
              <a:rPr lang="en-US" sz="1400" dirty="0"/>
              <a:t>Relevant and realistic – drawn from evidence</a:t>
            </a:r>
          </a:p>
          <a:p>
            <a:pPr lvl="1"/>
            <a:r>
              <a:rPr lang="en-US" sz="1400" dirty="0"/>
              <a:t>Timely – how to keep the momentum going?</a:t>
            </a:r>
          </a:p>
          <a:p>
            <a:r>
              <a:rPr lang="en-US" sz="1400" dirty="0"/>
              <a:t>Are they CLEAR? (Buckley and </a:t>
            </a:r>
            <a:r>
              <a:rPr lang="en-US" sz="1400" dirty="0" err="1"/>
              <a:t>O’Nolan</a:t>
            </a:r>
            <a:r>
              <a:rPr lang="en-US" sz="1400" dirty="0"/>
              <a:t>, 2014)</a:t>
            </a:r>
          </a:p>
          <a:p>
            <a:pPr lvl="1"/>
            <a:r>
              <a:rPr lang="en-US" sz="1400" dirty="0"/>
              <a:t>C – the case for change</a:t>
            </a:r>
          </a:p>
          <a:p>
            <a:pPr lvl="1"/>
            <a:r>
              <a:rPr lang="en-US" sz="1400" dirty="0"/>
              <a:t>L – learning oriented</a:t>
            </a:r>
          </a:p>
          <a:p>
            <a:pPr lvl="1"/>
            <a:r>
              <a:rPr lang="en-US" sz="1400" dirty="0"/>
              <a:t>E – evidence-based (current context and research)</a:t>
            </a:r>
          </a:p>
          <a:p>
            <a:pPr lvl="1"/>
            <a:r>
              <a:rPr lang="en-US" sz="1400" dirty="0"/>
              <a:t>A – assign responsibility</a:t>
            </a:r>
          </a:p>
          <a:p>
            <a:pPr lvl="1"/>
            <a:r>
              <a:rPr lang="en-US" sz="1400" dirty="0"/>
              <a:t>R – review (desired outcomes and resources required)</a:t>
            </a:r>
          </a:p>
        </p:txBody>
      </p:sp>
    </p:spTree>
    <p:extLst>
      <p:ext uri="{BB962C8B-B14F-4D97-AF65-F5344CB8AC3E}">
        <p14:creationId xmlns:p14="http://schemas.microsoft.com/office/powerpoint/2010/main" val="4708718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C860BCF-688B-E74D-9B9B-18877C067095}"/>
              </a:ext>
            </a:extLst>
          </p:cNvPr>
          <p:cNvSpPr>
            <a:spLocks noGrp="1"/>
          </p:cNvSpPr>
          <p:nvPr>
            <p:ph type="title"/>
          </p:nvPr>
        </p:nvSpPr>
        <p:spPr/>
        <p:txBody>
          <a:bodyPr>
            <a:normAutofit/>
          </a:bodyPr>
          <a:lstStyle/>
          <a:p>
            <a:r>
              <a:rPr lang="en-US" dirty="0"/>
              <a:t>SCIE Quality markers – embedding learning for change</a:t>
            </a:r>
          </a:p>
        </p:txBody>
      </p:sp>
      <p:sp>
        <p:nvSpPr>
          <p:cNvPr id="3" name="Content Placeholder 2">
            <a:extLst>
              <a:ext uri="{FF2B5EF4-FFF2-40B4-BE49-F238E27FC236}">
                <a16:creationId xmlns="" xmlns:a16="http://schemas.microsoft.com/office/drawing/2014/main" id="{60BE44AC-FB07-6B45-8ED7-CFF21C0F0AB4}"/>
              </a:ext>
            </a:extLst>
          </p:cNvPr>
          <p:cNvSpPr>
            <a:spLocks noGrp="1"/>
          </p:cNvSpPr>
          <p:nvPr>
            <p:ph idx="1"/>
          </p:nvPr>
        </p:nvSpPr>
        <p:spPr/>
        <p:txBody>
          <a:bodyPr>
            <a:normAutofit lnSpcReduction="10000"/>
          </a:bodyPr>
          <a:lstStyle/>
          <a:p>
            <a:r>
              <a:rPr lang="en-GB" b="1" dirty="0">
                <a:solidFill>
                  <a:schemeClr val="bg1"/>
                </a:solidFill>
              </a:rPr>
              <a:t>QM 14 The report</a:t>
            </a:r>
            <a:r>
              <a:rPr lang="en-GB" dirty="0"/>
              <a:t> The report clearly identifies the analysis and findings of the SAR that are key to making improvement, while keeping details of the family to a minimum. Findings reflect the explanations for professional practice that the analysis has evidenced.</a:t>
            </a:r>
          </a:p>
          <a:p>
            <a:r>
              <a:rPr lang="en-GB" b="1" dirty="0">
                <a:solidFill>
                  <a:schemeClr val="bg1"/>
                </a:solidFill>
              </a:rPr>
              <a:t>QM 15 Improvement action</a:t>
            </a:r>
            <a:r>
              <a:rPr lang="en-GB" dirty="0"/>
              <a:t> The Board enables robust discussion by agencies of what action should be taken in response to the SAR.</a:t>
            </a:r>
          </a:p>
          <a:p>
            <a:r>
              <a:rPr lang="en-GB" b="1" dirty="0">
                <a:solidFill>
                  <a:schemeClr val="bg1"/>
                </a:solidFill>
              </a:rPr>
              <a:t>QM 16 Board written response</a:t>
            </a:r>
            <a:r>
              <a:rPr lang="en-GB" dirty="0"/>
              <a:t> The Board agrees a written response ready for publication that explains, clearly and succinctly, what action will be taken in response to the SAR. </a:t>
            </a:r>
          </a:p>
          <a:p>
            <a:r>
              <a:rPr lang="en-GB" b="1" dirty="0">
                <a:solidFill>
                  <a:schemeClr val="bg1"/>
                </a:solidFill>
              </a:rPr>
              <a:t>QM 17 Publication</a:t>
            </a:r>
            <a:r>
              <a:rPr lang="en-GB" dirty="0"/>
              <a:t> The Board considers the impact of publishing the SAR report and response, and decides how best learning can be disseminated and achieved.</a:t>
            </a:r>
          </a:p>
          <a:p>
            <a:r>
              <a:rPr lang="en-GB" b="1" dirty="0">
                <a:solidFill>
                  <a:schemeClr val="bg1"/>
                </a:solidFill>
              </a:rPr>
              <a:t>QM 18 Implementation and evaluation</a:t>
            </a:r>
            <a:r>
              <a:rPr lang="en-GB" dirty="0"/>
              <a:t> SAB integrates the learning from the SAR and its decisions about how it is going to respond into its business plan and monitors actions to test whether improvements in services are being made. </a:t>
            </a:r>
            <a:endParaRPr lang="en-US" dirty="0"/>
          </a:p>
        </p:txBody>
      </p:sp>
    </p:spTree>
    <p:extLst>
      <p:ext uri="{BB962C8B-B14F-4D97-AF65-F5344CB8AC3E}">
        <p14:creationId xmlns:p14="http://schemas.microsoft.com/office/powerpoint/2010/main" val="18700216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8A81F80-6657-A64B-8A17-2C54912E50C4}"/>
              </a:ext>
            </a:extLst>
          </p:cNvPr>
          <p:cNvSpPr>
            <a:spLocks noGrp="1"/>
          </p:cNvSpPr>
          <p:nvPr>
            <p:ph type="title"/>
          </p:nvPr>
        </p:nvSpPr>
        <p:spPr/>
        <p:txBody>
          <a:bodyPr/>
          <a:lstStyle/>
          <a:p>
            <a:r>
              <a:rPr lang="en-US" dirty="0"/>
              <a:t>End requirements</a:t>
            </a:r>
          </a:p>
        </p:txBody>
      </p:sp>
      <p:sp>
        <p:nvSpPr>
          <p:cNvPr id="3" name="Content Placeholder 2">
            <a:extLst>
              <a:ext uri="{FF2B5EF4-FFF2-40B4-BE49-F238E27FC236}">
                <a16:creationId xmlns="" xmlns:a16="http://schemas.microsoft.com/office/drawing/2014/main" id="{13EB2EFB-E3FB-7942-AA64-AA1A9FCFE69F}"/>
              </a:ext>
            </a:extLst>
          </p:cNvPr>
          <p:cNvSpPr>
            <a:spLocks noGrp="1"/>
          </p:cNvSpPr>
          <p:nvPr>
            <p:ph idx="1"/>
          </p:nvPr>
        </p:nvSpPr>
        <p:spPr/>
        <p:txBody>
          <a:bodyPr/>
          <a:lstStyle/>
          <a:p>
            <a:r>
              <a:rPr lang="en-US" dirty="0"/>
              <a:t>Content checks for accuracy</a:t>
            </a:r>
          </a:p>
          <a:p>
            <a:endParaRPr lang="en-US" dirty="0"/>
          </a:p>
          <a:p>
            <a:r>
              <a:rPr lang="en-US" dirty="0"/>
              <a:t>Who shares the findings and recommendations and when with the family, the individual if still alive, and with the practitioners and managers involved in the case</a:t>
            </a:r>
            <a:r>
              <a:rPr lang="en-US" dirty="0" smtClean="0"/>
              <a:t>?</a:t>
            </a:r>
          </a:p>
          <a:p>
            <a:endParaRPr lang="en-US" dirty="0"/>
          </a:p>
          <a:p>
            <a:r>
              <a:rPr lang="en-US" dirty="0" smtClean="0"/>
              <a:t>Decision about publication</a:t>
            </a:r>
          </a:p>
          <a:p>
            <a:endParaRPr lang="en-US" dirty="0"/>
          </a:p>
          <a:p>
            <a:r>
              <a:rPr lang="en-US" dirty="0" smtClean="0"/>
              <a:t>Preparation and publication of SAB response to the SAR</a:t>
            </a:r>
          </a:p>
          <a:p>
            <a:endParaRPr lang="en-US" dirty="0"/>
          </a:p>
          <a:p>
            <a:r>
              <a:rPr lang="en-US" dirty="0" smtClean="0"/>
              <a:t>What next to embed learning?</a:t>
            </a:r>
            <a:endParaRPr lang="en-US" dirty="0"/>
          </a:p>
        </p:txBody>
      </p:sp>
    </p:spTree>
    <p:extLst>
      <p:ext uri="{BB962C8B-B14F-4D97-AF65-F5344CB8AC3E}">
        <p14:creationId xmlns:p14="http://schemas.microsoft.com/office/powerpoint/2010/main" val="42269360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 Point Three</a:t>
            </a:r>
            <a:endParaRPr lang="en-GB" dirty="0"/>
          </a:p>
        </p:txBody>
      </p:sp>
      <p:sp>
        <p:nvSpPr>
          <p:cNvPr id="3" name="Content Placeholder 2"/>
          <p:cNvSpPr>
            <a:spLocks noGrp="1"/>
          </p:cNvSpPr>
          <p:nvPr>
            <p:ph idx="1"/>
          </p:nvPr>
        </p:nvSpPr>
        <p:spPr/>
        <p:txBody>
          <a:bodyPr/>
          <a:lstStyle/>
          <a:p>
            <a:r>
              <a:rPr lang="en-GB" dirty="0" smtClean="0"/>
              <a:t>What is working well in terms of bringing a review to a conclusion and securing sign-off by the SAB?</a:t>
            </a:r>
          </a:p>
          <a:p>
            <a:r>
              <a:rPr lang="en-GB" dirty="0" smtClean="0"/>
              <a:t>What challenges do you experience?</a:t>
            </a:r>
          </a:p>
          <a:p>
            <a:r>
              <a:rPr lang="en-GB" dirty="0" smtClean="0"/>
              <a:t>What improvements would you like to recommend?</a:t>
            </a:r>
            <a:endParaRPr lang="en-GB" dirty="0"/>
          </a:p>
        </p:txBody>
      </p:sp>
    </p:spTree>
    <p:extLst>
      <p:ext uri="{BB962C8B-B14F-4D97-AF65-F5344CB8AC3E}">
        <p14:creationId xmlns:p14="http://schemas.microsoft.com/office/powerpoint/2010/main" val="27921894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Questions – Capturing Learning</a:t>
            </a:r>
          </a:p>
        </p:txBody>
      </p:sp>
      <p:sp>
        <p:nvSpPr>
          <p:cNvPr id="3" name="Content Placeholder 2"/>
          <p:cNvSpPr>
            <a:spLocks noGrp="1"/>
          </p:cNvSpPr>
          <p:nvPr>
            <p:ph sz="quarter" idx="1"/>
          </p:nvPr>
        </p:nvSpPr>
        <p:spPr/>
        <p:txBody>
          <a:bodyPr>
            <a:normAutofit/>
          </a:bodyPr>
          <a:lstStyle/>
          <a:p>
            <a:r>
              <a:rPr lang="en-GB" dirty="0"/>
              <a:t>How useful have you found the different methodologies for understanding what influenced case processes &amp; outcomes?</a:t>
            </a:r>
          </a:p>
          <a:p>
            <a:r>
              <a:rPr lang="en-GB" dirty="0"/>
              <a:t>What influences the decision about whether to publish and what to publish? Who is involved?</a:t>
            </a:r>
          </a:p>
          <a:p>
            <a:r>
              <a:rPr lang="en-GB" dirty="0"/>
              <a:t>Are web pages and annual reports compliant with Care Act requirements regarding publication of terms of reference, key findings and recommendations and subsequent action taken?</a:t>
            </a:r>
          </a:p>
          <a:p>
            <a:r>
              <a:rPr lang="en-GB" dirty="0"/>
              <a:t>There is no quality standard for recommendations – what might one contain? </a:t>
            </a:r>
          </a:p>
          <a:p>
            <a:r>
              <a:rPr lang="en-GB" dirty="0"/>
              <a:t>Do SABs consider it appropriate to direct recommendations to national bodies, including government? Very few recommendations about the legal, policy, financial and market contexts</a:t>
            </a:r>
            <a:r>
              <a:rPr lang="en-GB" dirty="0" smtClean="0"/>
              <a:t>. There is now an escalation pathway to DHSC.</a:t>
            </a:r>
            <a:endParaRPr lang="en-GB" dirty="0"/>
          </a:p>
        </p:txBody>
      </p:sp>
    </p:spTree>
    <p:extLst>
      <p:ext uri="{BB962C8B-B14F-4D97-AF65-F5344CB8AC3E}">
        <p14:creationId xmlns:p14="http://schemas.microsoft.com/office/powerpoint/2010/main" val="259886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3275" y="565889"/>
            <a:ext cx="8042276" cy="995950"/>
          </a:xfrm>
        </p:spPr>
        <p:txBody>
          <a:bodyPr>
            <a:normAutofit/>
          </a:bodyPr>
          <a:lstStyle/>
          <a:p>
            <a:r>
              <a:rPr lang="en-US" sz="3600" dirty="0"/>
              <a:t>A</a:t>
            </a:r>
            <a:r>
              <a:rPr lang="en-US" sz="3600" dirty="0" smtClean="0"/>
              <a:t>dministrative </a:t>
            </a:r>
            <a:r>
              <a:rPr lang="en-US" sz="3600" dirty="0"/>
              <a:t>law requirements on decision-making</a:t>
            </a:r>
          </a:p>
        </p:txBody>
      </p:sp>
      <p:sp>
        <p:nvSpPr>
          <p:cNvPr id="4" name="Content Placeholder 6"/>
          <p:cNvSpPr>
            <a:spLocks noGrp="1"/>
          </p:cNvSpPr>
          <p:nvPr>
            <p:ph idx="1"/>
          </p:nvPr>
        </p:nvSpPr>
        <p:spPr>
          <a:xfrm>
            <a:off x="2073275" y="1924840"/>
            <a:ext cx="8042276" cy="4343400"/>
          </a:xfrm>
        </p:spPr>
        <p:txBody>
          <a:bodyPr>
            <a:normAutofit lnSpcReduction="10000"/>
          </a:bodyPr>
          <a:lstStyle/>
          <a:p>
            <a:r>
              <a:rPr lang="en-GB" dirty="0"/>
              <a:t>Public </a:t>
            </a:r>
            <a:r>
              <a:rPr lang="en-GB" dirty="0" smtClean="0"/>
              <a:t>authorities must act lawfully </a:t>
            </a:r>
            <a:endParaRPr lang="en-GB" dirty="0"/>
          </a:p>
          <a:p>
            <a:pPr lvl="1"/>
            <a:r>
              <a:rPr lang="en-GB" dirty="0"/>
              <a:t>N</a:t>
            </a:r>
            <a:r>
              <a:rPr lang="en-GB" dirty="0" smtClean="0"/>
              <a:t>ot </a:t>
            </a:r>
            <a:r>
              <a:rPr lang="en-GB" dirty="0"/>
              <a:t>exceed their </a:t>
            </a:r>
            <a:r>
              <a:rPr lang="en-GB" dirty="0" smtClean="0"/>
              <a:t>powers</a:t>
            </a:r>
            <a:endParaRPr lang="en-GB" dirty="0"/>
          </a:p>
          <a:p>
            <a:pPr lvl="1"/>
            <a:r>
              <a:rPr lang="en-GB" dirty="0"/>
              <a:t>R</a:t>
            </a:r>
            <a:r>
              <a:rPr lang="en-GB" dirty="0" smtClean="0"/>
              <a:t>espect human rights</a:t>
            </a:r>
          </a:p>
          <a:p>
            <a:pPr lvl="1"/>
            <a:r>
              <a:rPr lang="en-GB" dirty="0" smtClean="0"/>
              <a:t>Promote equalities</a:t>
            </a:r>
          </a:p>
          <a:p>
            <a:r>
              <a:rPr lang="en-GB" dirty="0" smtClean="0"/>
              <a:t>They must observe standards in the use of statutory authority </a:t>
            </a:r>
          </a:p>
          <a:p>
            <a:pPr lvl="1"/>
            <a:r>
              <a:rPr lang="en-GB" dirty="0" smtClean="0"/>
              <a:t>Make timely decisions</a:t>
            </a:r>
          </a:p>
          <a:p>
            <a:pPr lvl="1"/>
            <a:r>
              <a:rPr lang="en-GB" dirty="0" smtClean="0"/>
              <a:t>Take account of all relevant  considerations</a:t>
            </a:r>
          </a:p>
          <a:p>
            <a:pPr lvl="1"/>
            <a:r>
              <a:rPr lang="en-GB" dirty="0" smtClean="0"/>
              <a:t>Avoid bias</a:t>
            </a:r>
          </a:p>
          <a:p>
            <a:pPr lvl="1"/>
            <a:r>
              <a:rPr lang="en-GB" dirty="0" smtClean="0"/>
              <a:t>Share information and consult</a:t>
            </a:r>
          </a:p>
          <a:p>
            <a:pPr lvl="1"/>
            <a:r>
              <a:rPr lang="en-GB" dirty="0" smtClean="0"/>
              <a:t>Provide a rationale for the exercise of discretion</a:t>
            </a:r>
          </a:p>
          <a:p>
            <a:r>
              <a:rPr lang="en-GB" dirty="0" smtClean="0"/>
              <a:t>Professional codes of conduct include acting lawfully</a:t>
            </a:r>
            <a:endParaRPr lang="en-GB" dirty="0"/>
          </a:p>
          <a:p>
            <a:endParaRPr lang="en-US" dirty="0"/>
          </a:p>
        </p:txBody>
      </p:sp>
    </p:spTree>
    <p:extLst>
      <p:ext uri="{BB962C8B-B14F-4D97-AF65-F5344CB8AC3E}">
        <p14:creationId xmlns:p14="http://schemas.microsoft.com/office/powerpoint/2010/main" val="29923407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Learning and Service Development</a:t>
            </a:r>
          </a:p>
        </p:txBody>
      </p:sp>
      <p:sp>
        <p:nvSpPr>
          <p:cNvPr id="3" name="Content Placeholder 2"/>
          <p:cNvSpPr>
            <a:spLocks noGrp="1"/>
          </p:cNvSpPr>
          <p:nvPr>
            <p:ph idx="1"/>
          </p:nvPr>
        </p:nvSpPr>
        <p:spPr/>
        <p:txBody>
          <a:bodyPr>
            <a:normAutofit fontScale="77500" lnSpcReduction="20000"/>
          </a:bodyPr>
          <a:lstStyle/>
          <a:p>
            <a:r>
              <a:rPr lang="en-GB" dirty="0" smtClean="0"/>
              <a:t>Duty to cooperate (Section 6(6) (e) Care Act 2014) extends to identifying lessons to be learned and applying these to future cases.</a:t>
            </a:r>
          </a:p>
          <a:p>
            <a:r>
              <a:rPr lang="en-GB" dirty="0" smtClean="0"/>
              <a:t>Does </a:t>
            </a:r>
            <a:r>
              <a:rPr lang="en-GB" dirty="0"/>
              <a:t>your SAB have a learning and development strategy?</a:t>
            </a:r>
          </a:p>
          <a:p>
            <a:r>
              <a:rPr lang="en-GB" dirty="0"/>
              <a:t>How and how often do you check implementation of recommendations and progress on action plans?</a:t>
            </a:r>
          </a:p>
          <a:p>
            <a:r>
              <a:rPr lang="en-GB" dirty="0"/>
              <a:t>How do you disseminate learning transfer from SARs into practice and management of practice?</a:t>
            </a:r>
          </a:p>
          <a:p>
            <a:r>
              <a:rPr lang="en-GB" dirty="0"/>
              <a:t>Training and procedural development, and learning transfer, can be effective but only if:</a:t>
            </a:r>
          </a:p>
          <a:p>
            <a:pPr lvl="1"/>
            <a:r>
              <a:rPr lang="en-GB" dirty="0"/>
              <a:t>Individuals are motivated to apply learning, believe they can effect change, and are supported to do so</a:t>
            </a:r>
          </a:p>
          <a:p>
            <a:pPr lvl="1"/>
            <a:r>
              <a:rPr lang="en-GB" dirty="0"/>
              <a:t>Practitioners and managers see the learning as relevant to the practice dilemmas and issues (such as workloads and resources) that they encounter</a:t>
            </a:r>
          </a:p>
          <a:p>
            <a:pPr lvl="1"/>
            <a:r>
              <a:rPr lang="en-GB" dirty="0"/>
              <a:t>There are clear learning goals which are followed up and evaluated, there are transfer as well as action plans, any training is relevant and based on individual and organisational needs</a:t>
            </a:r>
          </a:p>
          <a:p>
            <a:pPr lvl="1"/>
            <a:r>
              <a:rPr lang="en-GB" dirty="0"/>
              <a:t>Workplace is open to change and provides opportunities to apply new learning; workplaces are culturally and organisationally aligned to implement changes</a:t>
            </a:r>
          </a:p>
          <a:p>
            <a:pPr lvl="1"/>
            <a:r>
              <a:rPr lang="en-GB" dirty="0"/>
              <a:t>Peers, supervisors, managers support change, follow up and evaluate new practices</a:t>
            </a:r>
          </a:p>
          <a:p>
            <a:pPr lvl="1"/>
            <a:r>
              <a:rPr lang="en-GB" dirty="0"/>
              <a:t>Outcomes are evaluated in a constant cycle of improvement</a:t>
            </a:r>
          </a:p>
        </p:txBody>
      </p:sp>
    </p:spTree>
    <p:extLst>
      <p:ext uri="{BB962C8B-B14F-4D97-AF65-F5344CB8AC3E}">
        <p14:creationId xmlns:p14="http://schemas.microsoft.com/office/powerpoint/2010/main" val="23933091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Learning and service improvement strategy</a:t>
            </a:r>
          </a:p>
        </p:txBody>
      </p:sp>
      <p:sp>
        <p:nvSpPr>
          <p:cNvPr id="3" name="Content Placeholder 2"/>
          <p:cNvSpPr>
            <a:spLocks noGrp="1"/>
          </p:cNvSpPr>
          <p:nvPr>
            <p:ph idx="1"/>
          </p:nvPr>
        </p:nvSpPr>
        <p:spPr/>
        <p:txBody>
          <a:bodyPr>
            <a:normAutofit/>
          </a:bodyPr>
          <a:lstStyle/>
          <a:p>
            <a:r>
              <a:rPr lang="en-GB" dirty="0"/>
              <a:t>The purpose of a SAR</a:t>
            </a:r>
            <a:r>
              <a:rPr lang="en-GB" b="1" dirty="0"/>
              <a:t> </a:t>
            </a:r>
            <a:r>
              <a:rPr lang="en-GB" dirty="0"/>
              <a:t>is to ensure there is a culture of continuous learning and improvement across the organisations that work together to safeguard and promote the wellbeing and empowerment of adults, identifying opportunities to draw on what works and promote good practice.</a:t>
            </a:r>
          </a:p>
          <a:p>
            <a:r>
              <a:rPr lang="en-GB" dirty="0"/>
              <a:t>Question – what dissemination strategies prove effective over long-term to sustain and embed learning?</a:t>
            </a:r>
          </a:p>
          <a:p>
            <a:r>
              <a:rPr lang="en-GB" dirty="0"/>
              <a:t>Question – how do SABs ensure learning and on-going service improvement from SARs commissioned and published by them and elsewhere?</a:t>
            </a:r>
          </a:p>
          <a:p>
            <a:r>
              <a:rPr lang="en-GB" dirty="0"/>
              <a:t>Question – is there a place for seminars to “SAB proof” lessons emerging from SARs and for auditing action plan outcomes?</a:t>
            </a:r>
          </a:p>
          <a:p>
            <a:r>
              <a:rPr lang="en-GB" dirty="0"/>
              <a:t>Question – where are the facilitators and obstacles to change?</a:t>
            </a:r>
          </a:p>
        </p:txBody>
      </p:sp>
    </p:spTree>
    <p:extLst>
      <p:ext uri="{BB962C8B-B14F-4D97-AF65-F5344CB8AC3E}">
        <p14:creationId xmlns:p14="http://schemas.microsoft.com/office/powerpoint/2010/main" val="37045358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897746" y="45076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5" name="Diagram 4"/>
          <p:cNvGraphicFramePr/>
          <p:nvPr>
            <p:extLst>
              <p:ext uri="{D42A27DB-BD31-4B8C-83A1-F6EECF244321}">
                <p14:modId xmlns:p14="http://schemas.microsoft.com/office/powerpoint/2010/main" val="892187713"/>
              </p:ext>
            </p:extLst>
          </p:nvPr>
        </p:nvGraphicFramePr>
        <p:xfrm>
          <a:off x="2897745" y="92765"/>
          <a:ext cx="7558219" cy="6990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48302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3" name="Diagram 2"/>
          <p:cNvGraphicFramePr/>
          <p:nvPr>
            <p:extLst>
              <p:ext uri="{D42A27DB-BD31-4B8C-83A1-F6EECF244321}">
                <p14:modId xmlns:p14="http://schemas.microsoft.com/office/powerpoint/2010/main" val="2140228592"/>
              </p:ext>
            </p:extLst>
          </p:nvPr>
        </p:nvGraphicFramePr>
        <p:xfrm>
          <a:off x="-2" y="457200"/>
          <a:ext cx="10496283" cy="62655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100994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3284112" y="309093"/>
            <a:ext cx="1269802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3" name="Diagram 2"/>
          <p:cNvGraphicFramePr/>
          <p:nvPr>
            <p:extLst/>
          </p:nvPr>
        </p:nvGraphicFramePr>
        <p:xfrm>
          <a:off x="3284112" y="309092"/>
          <a:ext cx="5714113" cy="67356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98590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9900" y="1063230"/>
            <a:ext cx="6172200" cy="960905"/>
          </a:xfrm>
        </p:spPr>
        <p:txBody>
          <a:bodyPr/>
          <a:lstStyle/>
          <a:p>
            <a:r>
              <a:rPr lang="en-GB" sz="2400" dirty="0"/>
              <a:t>Thinking about change – a whole system conversation with SAB as the guiding presence</a:t>
            </a:r>
          </a:p>
        </p:txBody>
      </p:sp>
      <p:graphicFrame>
        <p:nvGraphicFramePr>
          <p:cNvPr id="4" name="Content Placeholder 3"/>
          <p:cNvGraphicFramePr>
            <a:graphicFrameLocks noGrp="1"/>
          </p:cNvGraphicFramePr>
          <p:nvPr>
            <p:ph idx="1"/>
            <p:extLst/>
          </p:nvPr>
        </p:nvGraphicFramePr>
        <p:xfrm>
          <a:off x="3317082" y="2215167"/>
          <a:ext cx="6488033" cy="33098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50242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523999" y="857250"/>
            <a:ext cx="203200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endParaRPr lang="en-GB"/>
          </a:p>
        </p:txBody>
      </p:sp>
      <p:graphicFrame>
        <p:nvGraphicFramePr>
          <p:cNvPr id="3" name="Diagram 2"/>
          <p:cNvGraphicFramePr/>
          <p:nvPr>
            <p:extLst/>
          </p:nvPr>
        </p:nvGraphicFramePr>
        <p:xfrm>
          <a:off x="1524000" y="1224298"/>
          <a:ext cx="9144000" cy="47764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198132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524000" y="855577"/>
            <a:ext cx="138564"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GB"/>
          </a:p>
        </p:txBody>
      </p:sp>
      <p:graphicFrame>
        <p:nvGraphicFramePr>
          <p:cNvPr id="3" name="Diagram 2"/>
          <p:cNvGraphicFramePr/>
          <p:nvPr>
            <p:extLst/>
          </p:nvPr>
        </p:nvGraphicFramePr>
        <p:xfrm>
          <a:off x="2224088" y="1214638"/>
          <a:ext cx="8160577" cy="44134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a:spLocks noChangeArrowheads="1"/>
          </p:cNvSpPr>
          <p:nvPr/>
        </p:nvSpPr>
        <p:spPr bwMode="auto">
          <a:xfrm>
            <a:off x="1524002" y="998172"/>
            <a:ext cx="34289" cy="403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pPr defTabSz="685800" eaLnBrk="0" hangingPunct="0"/>
            <a:r>
              <a:rPr lang="en-GB" altLang="en-US" sz="825" dirty="0">
                <a:latin typeface="Calibri" panose="020F0502020204030204" pitchFamily="34" charset="0"/>
                <a:ea typeface="Calibri" panose="020F0502020204030204" pitchFamily="34" charset="0"/>
                <a:cs typeface="Times New Roman" panose="02020603050405020304" pitchFamily="18" charset="0"/>
              </a:rPr>
              <a:t/>
            </a:r>
            <a:br>
              <a:rPr lang="en-GB" altLang="en-US" sz="825" dirty="0">
                <a:latin typeface="Calibri" panose="020F0502020204030204" pitchFamily="34" charset="0"/>
                <a:ea typeface="Calibri" panose="020F0502020204030204" pitchFamily="34" charset="0"/>
                <a:cs typeface="Times New Roman" panose="02020603050405020304" pitchFamily="18" charset="0"/>
              </a:rPr>
            </a:br>
            <a:endParaRPr lang="en-GB" altLang="en-US" sz="1350" dirty="0"/>
          </a:p>
        </p:txBody>
      </p:sp>
    </p:spTree>
    <p:extLst>
      <p:ext uri="{BB962C8B-B14F-4D97-AF65-F5344CB8AC3E}">
        <p14:creationId xmlns:p14="http://schemas.microsoft.com/office/powerpoint/2010/main" val="41097868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solidFill>
                  <a:srgbClr val="9C0001"/>
                </a:solidFill>
              </a:rPr>
              <a:t>What next for you? When you leave the workshop …</a:t>
            </a:r>
            <a:endParaRPr lang="en-US" dirty="0">
              <a:solidFill>
                <a:srgbClr val="9C0001"/>
              </a:solidFill>
            </a:endParaRPr>
          </a:p>
        </p:txBody>
      </p:sp>
      <p:sp>
        <p:nvSpPr>
          <p:cNvPr id="4" name="Content Placeholder 3"/>
          <p:cNvSpPr>
            <a:spLocks noGrp="1"/>
          </p:cNvSpPr>
          <p:nvPr>
            <p:ph sz="half" idx="1"/>
          </p:nvPr>
        </p:nvSpPr>
        <p:spPr>
          <a:xfrm>
            <a:off x="1766921" y="2054623"/>
            <a:ext cx="5204978" cy="4309501"/>
          </a:xfrm>
        </p:spPr>
        <p:txBody>
          <a:bodyPr>
            <a:normAutofit/>
          </a:bodyPr>
          <a:lstStyle/>
          <a:p>
            <a:pPr lvl="0"/>
            <a:r>
              <a:rPr lang="en-GB" sz="2400" dirty="0"/>
              <a:t>Reflection: what have been the key points from today?</a:t>
            </a:r>
          </a:p>
          <a:p>
            <a:r>
              <a:rPr lang="en-GB" sz="2400" dirty="0" smtClean="0"/>
              <a:t>What is working well in terms of embedding lessons from SARs?</a:t>
            </a:r>
            <a:endParaRPr lang="en-GB" sz="2400" dirty="0"/>
          </a:p>
          <a:p>
            <a:pPr lvl="0"/>
            <a:r>
              <a:rPr lang="en-GB" sz="2400" dirty="0"/>
              <a:t>What needs to come next</a:t>
            </a:r>
            <a:r>
              <a:rPr lang="en-GB" sz="2400"/>
              <a:t>? </a:t>
            </a:r>
            <a:r>
              <a:rPr lang="en-GB" sz="2400" smtClean="0"/>
              <a:t>Action </a:t>
            </a:r>
            <a:r>
              <a:rPr lang="en-GB" sz="2400" dirty="0"/>
              <a:t>steps could be related to</a:t>
            </a:r>
          </a:p>
          <a:p>
            <a:pPr lvl="1"/>
            <a:r>
              <a:rPr lang="en-GB" sz="2000" dirty="0"/>
              <a:t>Strategy and governance</a:t>
            </a:r>
          </a:p>
          <a:p>
            <a:pPr lvl="1"/>
            <a:r>
              <a:rPr lang="en-GB" sz="2000" dirty="0"/>
              <a:t>Interagency communication and decision-making</a:t>
            </a:r>
          </a:p>
          <a:p>
            <a:pPr lvl="1"/>
            <a:r>
              <a:rPr lang="en-GB" sz="2000" dirty="0"/>
              <a:t>Work patterns in your team</a:t>
            </a:r>
          </a:p>
          <a:p>
            <a:pPr lvl="1"/>
            <a:r>
              <a:rPr lang="en-GB" sz="2000" dirty="0"/>
              <a:t>Your own knowledge or skills in practice</a:t>
            </a:r>
          </a:p>
        </p:txBody>
      </p:sp>
      <p:sp>
        <p:nvSpPr>
          <p:cNvPr id="3" name="Slide Number Placeholder 2"/>
          <p:cNvSpPr>
            <a:spLocks noGrp="1"/>
          </p:cNvSpPr>
          <p:nvPr>
            <p:ph type="sldNum" sz="quarter" idx="12"/>
          </p:nvPr>
        </p:nvSpPr>
        <p:spPr>
          <a:xfrm>
            <a:off x="8270147" y="6347962"/>
            <a:ext cx="2133600" cy="365125"/>
          </a:xfrm>
          <a:prstGeom prst="rect">
            <a:avLst/>
          </a:prstGeom>
        </p:spPr>
        <p:txBody>
          <a:bodyPr/>
          <a:lstStyle/>
          <a:p>
            <a:fld id="{1C5C9FE9-8E8A-4237-A028-0547BDB48ABA}" type="slidenum">
              <a:rPr lang="en-GB" smtClean="0"/>
              <a:pPr/>
              <a:t>38</a:t>
            </a:fld>
            <a:endParaRPr lang="en-GB" dirty="0"/>
          </a:p>
        </p:txBody>
      </p:sp>
      <p:pic>
        <p:nvPicPr>
          <p:cNvPr id="7" name="Picture 6" descr="image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954532">
            <a:off x="7026205" y="2300072"/>
            <a:ext cx="2286000" cy="3543300"/>
          </a:xfrm>
          <a:prstGeom prst="rect">
            <a:avLst/>
          </a:prstGeom>
        </p:spPr>
      </p:pic>
    </p:spTree>
    <p:extLst>
      <p:ext uri="{BB962C8B-B14F-4D97-AF65-F5344CB8AC3E}">
        <p14:creationId xmlns:p14="http://schemas.microsoft.com/office/powerpoint/2010/main" val="14847654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Professor Michael Preston-Shoot</a:t>
            </a:r>
            <a:endParaRPr lang="en-GB" dirty="0"/>
          </a:p>
        </p:txBody>
      </p:sp>
      <p:sp>
        <p:nvSpPr>
          <p:cNvPr id="3" name="Content Placeholder 2"/>
          <p:cNvSpPr>
            <a:spLocks noGrp="1"/>
          </p:cNvSpPr>
          <p:nvPr>
            <p:ph sz="half" idx="1"/>
          </p:nvPr>
        </p:nvSpPr>
        <p:spPr/>
        <p:txBody>
          <a:bodyPr/>
          <a:lstStyle/>
          <a:p>
            <a:r>
              <a:rPr lang="en-GB" dirty="0" smtClean="0"/>
              <a:t>Independent Chair, Brent Safeguarding Adults Board</a:t>
            </a:r>
          </a:p>
          <a:p>
            <a:r>
              <a:rPr lang="en-GB" dirty="0" smtClean="0"/>
              <a:t>Independent Chair, Lewisham Safeguarding Adults Board</a:t>
            </a:r>
          </a:p>
          <a:p>
            <a:r>
              <a:rPr lang="en-GB" dirty="0" smtClean="0"/>
              <a:t>Adult Safeguarding Consultant</a:t>
            </a:r>
          </a:p>
          <a:p>
            <a:r>
              <a:rPr lang="en-GB" dirty="0" smtClean="0"/>
              <a:t>SAR author</a:t>
            </a:r>
            <a:endParaRPr lang="en-GB" dirty="0"/>
          </a:p>
        </p:txBody>
      </p:sp>
      <p:sp>
        <p:nvSpPr>
          <p:cNvPr id="4" name="Content Placeholder 3"/>
          <p:cNvSpPr>
            <a:spLocks noGrp="1"/>
          </p:cNvSpPr>
          <p:nvPr>
            <p:ph sz="half" idx="2"/>
          </p:nvPr>
        </p:nvSpPr>
        <p:spPr/>
        <p:txBody>
          <a:bodyPr/>
          <a:lstStyle/>
          <a:p>
            <a:r>
              <a:rPr lang="en-GB" dirty="0" smtClean="0"/>
              <a:t>michael.preston-shoot@beds.ac.uk</a:t>
            </a:r>
            <a:endParaRPr lang="en-GB" dirty="0"/>
          </a:p>
        </p:txBody>
      </p:sp>
    </p:spTree>
    <p:extLst>
      <p:ext uri="{BB962C8B-B14F-4D97-AF65-F5344CB8AC3E}">
        <p14:creationId xmlns:p14="http://schemas.microsoft.com/office/powerpoint/2010/main" val="827158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External interest and scrutiny</a:t>
            </a:r>
          </a:p>
        </p:txBody>
      </p:sp>
      <p:sp>
        <p:nvSpPr>
          <p:cNvPr id="3" name="Content Placeholder 2"/>
          <p:cNvSpPr>
            <a:spLocks noGrp="1"/>
          </p:cNvSpPr>
          <p:nvPr>
            <p:ph idx="1"/>
          </p:nvPr>
        </p:nvSpPr>
        <p:spPr/>
        <p:txBody>
          <a:bodyPr>
            <a:normAutofit fontScale="92500" lnSpcReduction="20000"/>
          </a:bodyPr>
          <a:lstStyle/>
          <a:p>
            <a:r>
              <a:rPr lang="en-GB" dirty="0"/>
              <a:t>SABs are not subject to </a:t>
            </a:r>
            <a:r>
              <a:rPr lang="en-GB" dirty="0" err="1"/>
              <a:t>FoI</a:t>
            </a:r>
            <a:r>
              <a:rPr lang="en-GB" dirty="0"/>
              <a:t> legal rules. However, what if a Coroner or solicitor acting for the family requests IMRs, a draft SAR </a:t>
            </a:r>
            <a:r>
              <a:rPr lang="en-GB" dirty="0" err="1"/>
              <a:t>etc</a:t>
            </a:r>
            <a:r>
              <a:rPr lang="en-GB" dirty="0"/>
              <a:t>? Who decides about the release of information? Who owns the information prepared for the SAR?</a:t>
            </a:r>
          </a:p>
          <a:p>
            <a:endParaRPr lang="en-GB" dirty="0"/>
          </a:p>
          <a:p>
            <a:r>
              <a:rPr lang="en-GB" dirty="0"/>
              <a:t>Worcestershire CC and Another v HM Coroner for the County of Worcestershire [2013] EWHC 1711</a:t>
            </a:r>
          </a:p>
          <a:p>
            <a:endParaRPr lang="en-GB" dirty="0"/>
          </a:p>
          <a:p>
            <a:r>
              <a:rPr lang="en-GB" dirty="0"/>
              <a:t>Decisions on commissioning and terms of reference could be challenged</a:t>
            </a:r>
          </a:p>
          <a:p>
            <a:endParaRPr lang="en-GB" dirty="0"/>
          </a:p>
          <a:p>
            <a:r>
              <a:rPr lang="en-GB" dirty="0"/>
              <a:t>R (Webster) v Swindon LSCB [2009] EWHC 2755 (Admin).</a:t>
            </a:r>
          </a:p>
          <a:p>
            <a:pPr marL="0" indent="0">
              <a:buNone/>
            </a:pPr>
            <a:endParaRPr lang="en-GB" dirty="0"/>
          </a:p>
          <a:p>
            <a:r>
              <a:rPr lang="en-GB" dirty="0"/>
              <a:t>How much do you publish? Is your decision reasonable and rational (Re X (Judicial Review: Publication of Serious Case Review) [2014] EWHC 2522 Admin)?</a:t>
            </a:r>
          </a:p>
          <a:p>
            <a:endParaRPr lang="en-GB" dirty="0"/>
          </a:p>
        </p:txBody>
      </p:sp>
    </p:spTree>
    <p:extLst>
      <p:ext uri="{BB962C8B-B14F-4D97-AF65-F5344CB8AC3E}">
        <p14:creationId xmlns:p14="http://schemas.microsoft.com/office/powerpoint/2010/main" val="1102332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External interest and scrutiny (2)</a:t>
            </a:r>
            <a:endParaRPr lang="en-GB" dirty="0"/>
          </a:p>
        </p:txBody>
      </p:sp>
      <p:sp>
        <p:nvSpPr>
          <p:cNvPr id="3" name="Content Placeholder 2"/>
          <p:cNvSpPr>
            <a:spLocks noGrp="1"/>
          </p:cNvSpPr>
          <p:nvPr>
            <p:ph idx="1"/>
          </p:nvPr>
        </p:nvSpPr>
        <p:spPr/>
        <p:txBody>
          <a:bodyPr>
            <a:normAutofit fontScale="92500" lnSpcReduction="20000"/>
          </a:bodyPr>
          <a:lstStyle/>
          <a:p>
            <a:r>
              <a:rPr lang="en-GB" dirty="0"/>
              <a:t>Local Government Ombudsman may investigate terms of reference, outcomes of a SAR, the administrative support given to a SAR, family involvement, and conflicts of </a:t>
            </a:r>
            <a:r>
              <a:rPr lang="en-GB" dirty="0" smtClean="0"/>
              <a:t>interest.</a:t>
            </a:r>
            <a:endParaRPr lang="en-GB" dirty="0"/>
          </a:p>
          <a:p>
            <a:r>
              <a:rPr lang="en-GB" dirty="0" smtClean="0"/>
              <a:t>Wiltshire County Council (July 2015) (15 005 127) SAB’s decision on whether to undertake a new review to be retaken as it did not follow the requirements of central government guidance.</a:t>
            </a:r>
          </a:p>
          <a:p>
            <a:r>
              <a:rPr lang="en-GB" dirty="0" smtClean="0"/>
              <a:t>West Sussex County Council (2019) (16 017 502) Criticism of how the SAR was handled, especially family involvement, not completely addressing the original scope, and the way in which the review was published.</a:t>
            </a:r>
          </a:p>
          <a:p>
            <a:r>
              <a:rPr lang="en-GB" dirty="0" smtClean="0"/>
              <a:t>Sefton MBC (2019) (18 008 491) SAB criticised for the confusion it created whilst a decision was being made about whether or not to commission a SAR. </a:t>
            </a:r>
          </a:p>
          <a:p>
            <a:r>
              <a:rPr lang="en-GB" dirty="0" smtClean="0"/>
              <a:t>Leeds City Council (2018) (18 000 768) Complaint from a mother that a SAR was not commissioned into the murder of her son was not upheld. Extensive evidence had been collected as part of initial scoping. (Similar no fault decisions in Buckinghamshire CC (2020) (19 005 339) and Bromley LBC (2018) (18 009 386).</a:t>
            </a:r>
          </a:p>
          <a:p>
            <a:r>
              <a:rPr lang="en-GB" dirty="0" smtClean="0"/>
              <a:t>Nottinghamshire County Council (November 2016) (16 002 691) </a:t>
            </a:r>
            <a:r>
              <a:rPr lang="en-GB" dirty="0"/>
              <a:t>R</a:t>
            </a:r>
            <a:r>
              <a:rPr lang="en-GB" dirty="0" smtClean="0"/>
              <a:t>easonable steps had been taken by relevant agencies to implement review recommendations, with clear time frames for completion and named individuals responsible. </a:t>
            </a:r>
            <a:endParaRPr lang="en-GB" dirty="0"/>
          </a:p>
        </p:txBody>
      </p:sp>
    </p:spTree>
    <p:extLst>
      <p:ext uri="{BB962C8B-B14F-4D97-AF65-F5344CB8AC3E}">
        <p14:creationId xmlns:p14="http://schemas.microsoft.com/office/powerpoint/2010/main" val="1005071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External interest and scrutiny (3)</a:t>
            </a:r>
            <a:endParaRPr lang="en-GB" dirty="0"/>
          </a:p>
        </p:txBody>
      </p:sp>
      <p:sp>
        <p:nvSpPr>
          <p:cNvPr id="3" name="Content Placeholder 2"/>
          <p:cNvSpPr>
            <a:spLocks noGrp="1"/>
          </p:cNvSpPr>
          <p:nvPr>
            <p:ph idx="1"/>
          </p:nvPr>
        </p:nvSpPr>
        <p:spPr/>
        <p:txBody>
          <a:bodyPr/>
          <a:lstStyle/>
          <a:p>
            <a:r>
              <a:rPr lang="en-GB" dirty="0" smtClean="0"/>
              <a:t>Information Commissioner</a:t>
            </a:r>
          </a:p>
          <a:p>
            <a:pPr lvl="1"/>
            <a:r>
              <a:rPr lang="en-GB" dirty="0" smtClean="0"/>
              <a:t>FS50690732 West Sussex County Council (October 2017)</a:t>
            </a:r>
          </a:p>
          <a:p>
            <a:pPr lvl="2"/>
            <a:r>
              <a:rPr lang="en-GB" dirty="0" smtClean="0"/>
              <a:t>Breach of section 10 (1) Freedom of Information Act 2000 in not responding within 20 days to a request for meeting notes regarding a SAR</a:t>
            </a:r>
          </a:p>
          <a:p>
            <a:pPr lvl="1"/>
            <a:endParaRPr lang="en-GB" dirty="0"/>
          </a:p>
          <a:p>
            <a:pPr lvl="1"/>
            <a:r>
              <a:rPr lang="en-GB" dirty="0" smtClean="0"/>
              <a:t>FS50585136 Chief Constable of Thames Valley Police (March 2016)</a:t>
            </a:r>
          </a:p>
          <a:p>
            <a:pPr lvl="2"/>
            <a:r>
              <a:rPr lang="en-GB" dirty="0" smtClean="0"/>
              <a:t>Request for an IMR relating to an SCR commissioned by an LSCB</a:t>
            </a:r>
          </a:p>
          <a:p>
            <a:pPr lvl="2"/>
            <a:r>
              <a:rPr lang="en-GB" dirty="0" smtClean="0"/>
              <a:t>If prepared solely for the LSCB, then held on behalf of the LSCB and outwith Freedom of Information Act 2000</a:t>
            </a:r>
          </a:p>
          <a:p>
            <a:pPr lvl="2"/>
            <a:r>
              <a:rPr lang="en-GB" dirty="0" smtClean="0"/>
              <a:t>If the IMR had (here) a policing purpose in addition, then held by the Police for their own purposes in addition to being a source document for the LSCB, and with redaction to be disclosed</a:t>
            </a:r>
            <a:endParaRPr lang="en-GB" dirty="0"/>
          </a:p>
        </p:txBody>
      </p:sp>
    </p:spTree>
    <p:extLst>
      <p:ext uri="{BB962C8B-B14F-4D97-AF65-F5344CB8AC3E}">
        <p14:creationId xmlns:p14="http://schemas.microsoft.com/office/powerpoint/2010/main" val="2341910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External interest and scrutiny (4)</a:t>
            </a:r>
            <a:endParaRPr lang="en-GB" dirty="0"/>
          </a:p>
        </p:txBody>
      </p:sp>
      <p:sp>
        <p:nvSpPr>
          <p:cNvPr id="3" name="Content Placeholder 2"/>
          <p:cNvSpPr>
            <a:spLocks noGrp="1"/>
          </p:cNvSpPr>
          <p:nvPr>
            <p:ph idx="1"/>
          </p:nvPr>
        </p:nvSpPr>
        <p:spPr/>
        <p:txBody>
          <a:bodyPr>
            <a:normAutofit/>
          </a:bodyPr>
          <a:lstStyle/>
          <a:p>
            <a:r>
              <a:rPr lang="en-GB" dirty="0" smtClean="0"/>
              <a:t>SABs may be exempt from Freedom of Information Act 2000 but documents held not just by the SAB in response to a SAB power or duty but also by partner agencies for their purposes may have to be disclosed unless an </a:t>
            </a:r>
            <a:r>
              <a:rPr lang="en-GB" dirty="0" err="1" smtClean="0"/>
              <a:t>FoI</a:t>
            </a:r>
            <a:r>
              <a:rPr lang="en-GB" dirty="0" smtClean="0"/>
              <a:t> exemption is accepted by the Information Commissioner.</a:t>
            </a:r>
          </a:p>
          <a:p>
            <a:endParaRPr lang="en-GB" dirty="0"/>
          </a:p>
          <a:p>
            <a:r>
              <a:rPr lang="en-GB" dirty="0" smtClean="0"/>
              <a:t>Information Commissioner FS50713121 West Sussex County Council 2018</a:t>
            </a:r>
          </a:p>
          <a:p>
            <a:r>
              <a:rPr lang="en-GB" dirty="0" err="1" smtClean="0"/>
              <a:t>McClatchey</a:t>
            </a:r>
            <a:r>
              <a:rPr lang="en-GB" dirty="0" smtClean="0"/>
              <a:t> and the Information Commissioner and South </a:t>
            </a:r>
            <a:r>
              <a:rPr lang="en-GB" smtClean="0"/>
              <a:t>Gloucestershire District Council (2016) EA/2014/0252</a:t>
            </a:r>
            <a:endParaRPr lang="en-GB" dirty="0" smtClean="0"/>
          </a:p>
          <a:p>
            <a:endParaRPr lang="en-GB" dirty="0"/>
          </a:p>
          <a:p>
            <a:r>
              <a:rPr lang="en-GB" dirty="0" smtClean="0"/>
              <a:t>Data Protection Act 2018, subject access requests</a:t>
            </a:r>
          </a:p>
          <a:p>
            <a:pPr lvl="1"/>
            <a:r>
              <a:rPr lang="en-GB" dirty="0" smtClean="0"/>
              <a:t>To the SAB, to partner agencies and/or the SAR author</a:t>
            </a:r>
            <a:endParaRPr lang="en-GB" dirty="0"/>
          </a:p>
        </p:txBody>
      </p:sp>
    </p:spTree>
    <p:extLst>
      <p:ext uri="{BB962C8B-B14F-4D97-AF65-F5344CB8AC3E}">
        <p14:creationId xmlns:p14="http://schemas.microsoft.com/office/powerpoint/2010/main" val="3344614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3275" y="107576"/>
            <a:ext cx="8042276" cy="1109664"/>
          </a:xfrm>
        </p:spPr>
        <p:txBody>
          <a:bodyPr/>
          <a:lstStyle/>
          <a:p>
            <a:r>
              <a:rPr lang="en-US" dirty="0" smtClean="0"/>
              <a:t> The legal literacy map</a:t>
            </a:r>
            <a:endParaRPr lang="en-US" dirty="0"/>
          </a:p>
        </p:txBody>
      </p:sp>
      <p:graphicFrame>
        <p:nvGraphicFramePr>
          <p:cNvPr id="4" name="Content Placeholder 3"/>
          <p:cNvGraphicFramePr>
            <a:graphicFrameLocks noGrp="1"/>
          </p:cNvGraphicFramePr>
          <p:nvPr>
            <p:ph idx="1"/>
            <p:extLst/>
          </p:nvPr>
        </p:nvGraphicFramePr>
        <p:xfrm>
          <a:off x="1896878" y="1476713"/>
          <a:ext cx="8464632" cy="4997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997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New statutory beginnings: all SARs are statutory</a:t>
            </a:r>
          </a:p>
        </p:txBody>
      </p:sp>
      <p:sp>
        <p:nvSpPr>
          <p:cNvPr id="3" name="Content Placeholder 2"/>
          <p:cNvSpPr>
            <a:spLocks noGrp="1"/>
          </p:cNvSpPr>
          <p:nvPr>
            <p:ph idx="1"/>
          </p:nvPr>
        </p:nvSpPr>
        <p:spPr/>
        <p:txBody>
          <a:bodyPr>
            <a:normAutofit fontScale="92500" lnSpcReduction="20000"/>
          </a:bodyPr>
          <a:lstStyle/>
          <a:p>
            <a:r>
              <a:rPr lang="en-GB" dirty="0"/>
              <a:t>SABs </a:t>
            </a:r>
            <a:r>
              <a:rPr lang="en-GB" i="1" dirty="0"/>
              <a:t>must</a:t>
            </a:r>
            <a:r>
              <a:rPr lang="en-GB" dirty="0"/>
              <a:t> arrange a SAR </a:t>
            </a:r>
            <a:r>
              <a:rPr lang="en-GB" dirty="0" smtClean="0"/>
              <a:t>(Section 44(1) (2) (3) Care Act 2014) when</a:t>
            </a:r>
            <a:r>
              <a:rPr lang="en-GB" dirty="0"/>
              <a:t>:</a:t>
            </a:r>
          </a:p>
          <a:p>
            <a:pPr lvl="1"/>
            <a:r>
              <a:rPr lang="en-GB" dirty="0"/>
              <a:t>An adult </a:t>
            </a:r>
            <a:r>
              <a:rPr lang="en-GB" i="1" dirty="0" smtClean="0"/>
              <a:t>with care and support needs</a:t>
            </a:r>
            <a:r>
              <a:rPr lang="en-GB" dirty="0" smtClean="0"/>
              <a:t> dies </a:t>
            </a:r>
            <a:r>
              <a:rPr lang="en-GB" i="1" dirty="0"/>
              <a:t>as a result of abuse or neglect</a:t>
            </a:r>
            <a:r>
              <a:rPr lang="en-GB" dirty="0"/>
              <a:t>, whether known or suspected, and there is concern that partner agencies could have worked more effectively to protect the adult.</a:t>
            </a:r>
          </a:p>
          <a:p>
            <a:pPr lvl="1"/>
            <a:r>
              <a:rPr lang="en-GB" dirty="0"/>
              <a:t>An adult </a:t>
            </a:r>
            <a:r>
              <a:rPr lang="en-GB" i="1" dirty="0" smtClean="0"/>
              <a:t>with care and support needs</a:t>
            </a:r>
            <a:r>
              <a:rPr lang="en-GB" dirty="0" smtClean="0"/>
              <a:t> has </a:t>
            </a:r>
            <a:r>
              <a:rPr lang="en-GB" dirty="0"/>
              <a:t>experienced or is suspected of having experienced serious abuse or neglect and there is concern that partner agencies could have worked more effectively to protect the adult.</a:t>
            </a:r>
          </a:p>
          <a:p>
            <a:r>
              <a:rPr lang="en-GB" dirty="0"/>
              <a:t>SABs </a:t>
            </a:r>
            <a:r>
              <a:rPr lang="en-GB" i="1" dirty="0"/>
              <a:t>may</a:t>
            </a:r>
            <a:r>
              <a:rPr lang="en-GB" dirty="0"/>
              <a:t> arrange a SAR in any other situation involving an adult with needs for care and support where there is potential to identify valuable </a:t>
            </a:r>
            <a:r>
              <a:rPr lang="en-GB" dirty="0" smtClean="0"/>
              <a:t>learning (Section 44(4) Care Act 2014).</a:t>
            </a:r>
            <a:endParaRPr lang="en-GB" dirty="0"/>
          </a:p>
          <a:p>
            <a:r>
              <a:rPr lang="en-GB" dirty="0"/>
              <a:t>SARs </a:t>
            </a:r>
            <a:r>
              <a:rPr lang="en-GB" i="1" dirty="0"/>
              <a:t>may</a:t>
            </a:r>
            <a:r>
              <a:rPr lang="en-GB" dirty="0"/>
              <a:t> cover all types of safeguarding cases, including modern slavery, self-neglect, domestic violence, institutional abuse, financial abuse, sexual and physical abuse.</a:t>
            </a:r>
          </a:p>
          <a:p>
            <a:r>
              <a:rPr lang="en-GB" dirty="0"/>
              <a:t>SARs </a:t>
            </a:r>
            <a:r>
              <a:rPr lang="en-GB" i="1" dirty="0"/>
              <a:t>may</a:t>
            </a:r>
            <a:r>
              <a:rPr lang="en-GB" dirty="0"/>
              <a:t> explore good practice outcomes to improve partnership working</a:t>
            </a:r>
            <a:r>
              <a:rPr lang="en-GB" dirty="0" smtClean="0"/>
              <a:t>.</a:t>
            </a:r>
          </a:p>
          <a:p>
            <a:r>
              <a:rPr lang="en-GB" dirty="0" smtClean="0"/>
              <a:t>Serious abuse where the adult survives is defined (statutory guidance 14.163) as where the person would have died but for an intervention and/or where the person suffered permanent harm or reduced quality of life.</a:t>
            </a:r>
          </a:p>
          <a:p>
            <a:r>
              <a:rPr lang="en-GB" dirty="0" smtClean="0"/>
              <a:t>There is a duty (Section 45 Care Act 2014) to enable a SAB to complete a statutory duty.</a:t>
            </a:r>
            <a:endParaRPr lang="en-GB" dirty="0"/>
          </a:p>
        </p:txBody>
      </p:sp>
    </p:spTree>
    <p:extLst>
      <p:ext uri="{BB962C8B-B14F-4D97-AF65-F5344CB8AC3E}">
        <p14:creationId xmlns:p14="http://schemas.microsoft.com/office/powerpoint/2010/main" val="15693698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152</TotalTime>
  <Words>4068</Words>
  <Application>Microsoft Office PowerPoint</Application>
  <PresentationFormat>Widescreen</PresentationFormat>
  <Paragraphs>324</Paragraphs>
  <Slides>39</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39</vt:i4>
      </vt:variant>
    </vt:vector>
  </HeadingPairs>
  <TitlesOfParts>
    <vt:vector size="46" baseType="lpstr">
      <vt:lpstr>ＭＳ Ｐゴシック</vt:lpstr>
      <vt:lpstr>Arial</vt:lpstr>
      <vt:lpstr>Calibri</vt:lpstr>
      <vt:lpstr>Century Gothic</vt:lpstr>
      <vt:lpstr>Times New Roman</vt:lpstr>
      <vt:lpstr>Wingdings 3</vt:lpstr>
      <vt:lpstr>Ion</vt:lpstr>
      <vt:lpstr>Decision-Making on Adult Safeguarding Reviews</vt:lpstr>
      <vt:lpstr>Quiz: true or false? Why?</vt:lpstr>
      <vt:lpstr>Administrative law requirements on decision-making</vt:lpstr>
      <vt:lpstr>External interest and scrutiny</vt:lpstr>
      <vt:lpstr>External interest and scrutiny (2)</vt:lpstr>
      <vt:lpstr>External interest and scrutiny (3)</vt:lpstr>
      <vt:lpstr>External interest and scrutiny (4)</vt:lpstr>
      <vt:lpstr> The legal literacy map</vt:lpstr>
      <vt:lpstr>New statutory beginnings: all SARs are statutory</vt:lpstr>
      <vt:lpstr>PowerPoint Presentation</vt:lpstr>
      <vt:lpstr>SCIE Quality markers – setting up</vt:lpstr>
      <vt:lpstr>Questions to Consider on Commissioning Decision-Making</vt:lpstr>
      <vt:lpstr>Discussion Point One</vt:lpstr>
      <vt:lpstr>SCIE Quality Markers – the process</vt:lpstr>
      <vt:lpstr>Statutory Guidance on Steps after the Decision to Commission a SAR</vt:lpstr>
      <vt:lpstr>Questions on Scoping and Process to Consider</vt:lpstr>
      <vt:lpstr>Types of Review (1)</vt:lpstr>
      <vt:lpstr>Types of Review (2)</vt:lpstr>
      <vt:lpstr>Applying the six principles to SARs</vt:lpstr>
      <vt:lpstr>Principles for undertaking reviews</vt:lpstr>
      <vt:lpstr>Discussion Point Two</vt:lpstr>
      <vt:lpstr>A safe system has alignment of checks and balances between the different layers of the system</vt:lpstr>
      <vt:lpstr>Another take on “insufficiently systemic”</vt:lpstr>
      <vt:lpstr>Why are we not getting to why?</vt:lpstr>
      <vt:lpstr>Recommendations</vt:lpstr>
      <vt:lpstr>SCIE Quality markers – embedding learning for change</vt:lpstr>
      <vt:lpstr>End requirements</vt:lpstr>
      <vt:lpstr>Discussion Point Three</vt:lpstr>
      <vt:lpstr>Questions – Capturing Learning</vt:lpstr>
      <vt:lpstr>Learning and Service Development</vt:lpstr>
      <vt:lpstr>Learning and service improvement strategy</vt:lpstr>
      <vt:lpstr>PowerPoint Presentation</vt:lpstr>
      <vt:lpstr>PowerPoint Presentation</vt:lpstr>
      <vt:lpstr>PowerPoint Presentation</vt:lpstr>
      <vt:lpstr>Thinking about change – a whole system conversation with SAB as the guiding presence</vt:lpstr>
      <vt:lpstr>PowerPoint Presentation</vt:lpstr>
      <vt:lpstr>PowerPoint Presentation</vt:lpstr>
      <vt:lpstr>What next for you? When you leave the workshop …</vt:lpstr>
      <vt:lpstr>Professor Michael Preston-Shoot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20</cp:revision>
  <dcterms:created xsi:type="dcterms:W3CDTF">2021-04-01T15:41:10Z</dcterms:created>
  <dcterms:modified xsi:type="dcterms:W3CDTF">2021-10-08T10:26:45Z</dcterms:modified>
</cp:coreProperties>
</file>