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94" r:id="rId2"/>
    <p:sldId id="393" r:id="rId3"/>
    <p:sldId id="389" r:id="rId4"/>
    <p:sldId id="390" r:id="rId5"/>
    <p:sldId id="376" r:id="rId6"/>
    <p:sldId id="391" r:id="rId7"/>
    <p:sldId id="276" r:id="rId8"/>
    <p:sldId id="293" r:id="rId9"/>
    <p:sldId id="378" r:id="rId10"/>
    <p:sldId id="379" r:id="rId11"/>
    <p:sldId id="380" r:id="rId12"/>
    <p:sldId id="377" r:id="rId13"/>
    <p:sldId id="392" r:id="rId14"/>
    <p:sldId id="386" r:id="rId15"/>
    <p:sldId id="385" r:id="rId16"/>
    <p:sldId id="353" r:id="rId17"/>
    <p:sldId id="3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DB"/>
    <a:srgbClr val="FADBD8"/>
    <a:srgbClr val="F0C7FD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2737" autoAdjust="0"/>
  </p:normalViewPr>
  <p:slideViewPr>
    <p:cSldViewPr snapToGrid="0">
      <p:cViewPr varScale="1">
        <p:scale>
          <a:sx n="38" d="100"/>
          <a:sy n="38" d="100"/>
        </p:scale>
        <p:origin x="19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B2826-AD44-4329-85F0-5E2EB16F059B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D2CDF-675A-40E7-934F-881BD622389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848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032D-8D12-46D2-B287-0C73215E587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770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22B06D1-269C-45CD-A5E1-2EF43CFE2C45}" type="slidenum">
              <a:rPr lang="en-GB" altLang="en-US" smtClean="0"/>
              <a:pPr>
                <a:spcBef>
                  <a:spcPct val="0"/>
                </a:spcBef>
              </a:pPr>
              <a:t>5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6667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963BCDC-0031-432A-BEEB-82FCD63A513B}" type="slidenum">
              <a:rPr lang="en-GB" altLang="en-US" smtClean="0"/>
              <a:pPr>
                <a:spcBef>
                  <a:spcPct val="0"/>
                </a:spcBef>
              </a:pPr>
              <a:t>6</a:t>
            </a:fld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9858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032D-8D12-46D2-B287-0C73215E587E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871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0BE52-E01B-4F90-B924-EC987D654A3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835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F9EE-5C32-490A-9B89-240D2A522DF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440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866E4-F1DC-443F-B0F1-64D8684553E6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470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0D2CDF-675A-40E7-934F-881BD622389C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067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235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876D-6BAA-4EBF-BEE3-F469E12C6773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5F5E-CFD4-4982-9A04-3BA33C10F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279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876D-6BAA-4EBF-BEE3-F469E12C6773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5F5E-CFD4-4982-9A04-3BA33C10F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6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362632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2663771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19586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977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224068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1398127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573432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876D-6BAA-4EBF-BEE3-F469E12C6773}" type="datetimeFigureOut">
              <a:rPr lang="en-GB" smtClean="0"/>
              <a:t>10/10/2021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65F5E-CFD4-4982-9A04-3BA33C10F6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8592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72B2-8F8F-4DCF-A3D9-D8F2BEB794E4}" type="datetimeFigureOut">
              <a:rPr lang="en-GB" smtClean="0"/>
              <a:t>10/10/2021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E13A0-D279-40CD-BB34-B2959761EC5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" y="-3"/>
            <a:ext cx="12192001" cy="20606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2039" y="297991"/>
            <a:ext cx="868049" cy="121013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6519446"/>
            <a:ext cx="12192000" cy="338554"/>
          </a:xfrm>
          <a:prstGeom prst="rect">
            <a:avLst/>
          </a:prstGeom>
          <a:solidFill>
            <a:srgbClr val="00AED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solidFill>
                  <a:schemeClr val="bg1"/>
                </a:solidFill>
              </a:rPr>
              <a:t>© Refugee Council 2020 www.refugeecouncil.org.uk</a:t>
            </a:r>
          </a:p>
        </p:txBody>
      </p:sp>
    </p:spTree>
    <p:extLst>
      <p:ext uri="{BB962C8B-B14F-4D97-AF65-F5344CB8AC3E}">
        <p14:creationId xmlns:p14="http://schemas.microsoft.com/office/powerpoint/2010/main" val="396332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nae.Mann@refugeecouncil.org.uk" TargetMode="External"/><Relationship Id="rId2" Type="http://schemas.openxmlformats.org/officeDocument/2006/relationships/hyperlink" Target="https://www.refugeecouncil.org.uk/our-work/mental-health-support-for-refugees-and-asylum-seeker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mailto:Angelina.Jalonen@refugeecouncil.org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400" b="1" dirty="0" smtClean="0">
                <a:solidFill>
                  <a:srgbClr val="00AEDB"/>
                </a:solidFill>
                <a:latin typeface="+mn-lt"/>
              </a:rPr>
              <a:t>Improving the Mental Health of People Seeking Asylum &amp; Refugees</a:t>
            </a:r>
            <a:endParaRPr lang="en-GB" sz="4400" b="1" dirty="0">
              <a:solidFill>
                <a:srgbClr val="00AEDB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r>
              <a:rPr lang="en-GB" sz="2800" dirty="0" smtClean="0">
                <a:solidFill>
                  <a:srgbClr val="00AEDB"/>
                </a:solidFill>
              </a:rPr>
              <a:t>Renae Mann, Executive Director of Services </a:t>
            </a:r>
            <a:endParaRPr lang="en-GB" sz="2800" dirty="0">
              <a:solidFill>
                <a:srgbClr val="00AE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096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Our clients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7" y="1844299"/>
            <a:ext cx="6124112" cy="4607482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038"/>
          <a:stretch/>
        </p:blipFill>
        <p:spPr>
          <a:xfrm>
            <a:off x="6096000" y="1844299"/>
            <a:ext cx="5760021" cy="419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5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9"/>
          <a:stretch/>
        </p:blipFill>
        <p:spPr>
          <a:xfrm>
            <a:off x="882552" y="2183189"/>
            <a:ext cx="5213448" cy="40391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512" y="1792466"/>
            <a:ext cx="5039428" cy="45726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Our clients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64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396" y="365125"/>
            <a:ext cx="10533404" cy="128421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Improving </a:t>
            </a:r>
            <a:r>
              <a:rPr lang="en-GB" b="1" dirty="0" smtClean="0">
                <a:solidFill>
                  <a:schemeClr val="bg1"/>
                </a:solidFill>
              </a:rPr>
              <a:t>Health &amp; Integration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396" y="1825625"/>
            <a:ext cx="10533404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In 2020/21 Therapeutic </a:t>
            </a:r>
            <a:r>
              <a:rPr lang="en-GB" dirty="0" smtClean="0">
                <a:solidFill>
                  <a:srgbClr val="00AEDB"/>
                </a:solidFill>
              </a:rPr>
              <a:t>Services </a:t>
            </a:r>
            <a:r>
              <a:rPr lang="en-GB" dirty="0">
                <a:solidFill>
                  <a:srgbClr val="00AEDB"/>
                </a:solidFill>
              </a:rPr>
              <a:t>supported </a:t>
            </a:r>
            <a:r>
              <a:rPr lang="en-GB" b="1" dirty="0">
                <a:solidFill>
                  <a:srgbClr val="00AEDB"/>
                </a:solidFill>
              </a:rPr>
              <a:t>950 named </a:t>
            </a:r>
            <a:r>
              <a:rPr lang="en-GB" b="1" dirty="0" smtClean="0">
                <a:solidFill>
                  <a:srgbClr val="00AEDB"/>
                </a:solidFill>
              </a:rPr>
              <a:t>clients</a:t>
            </a:r>
            <a:r>
              <a:rPr lang="en-GB" dirty="0" smtClean="0">
                <a:solidFill>
                  <a:srgbClr val="00AEDB"/>
                </a:solidFill>
              </a:rPr>
              <a:t>. </a:t>
            </a:r>
            <a:endParaRPr lang="en-GB" dirty="0">
              <a:solidFill>
                <a:srgbClr val="00AEDB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solidFill>
                  <a:srgbClr val="00AEDB"/>
                </a:solidFill>
              </a:rPr>
              <a:t>Outcomes were recorded for 325 of these clients, using </a:t>
            </a:r>
            <a:r>
              <a:rPr lang="en-GB" dirty="0" smtClean="0">
                <a:solidFill>
                  <a:srgbClr val="00AEDB"/>
                </a:solidFill>
              </a:rPr>
              <a:t>clinically validated </a:t>
            </a:r>
            <a:r>
              <a:rPr lang="en-GB" dirty="0" smtClean="0">
                <a:solidFill>
                  <a:srgbClr val="00AEDB"/>
                </a:solidFill>
              </a:rPr>
              <a:t>Clinical Outcomes in Routine Evaluation (</a:t>
            </a:r>
            <a:r>
              <a:rPr lang="en-GB" dirty="0" smtClean="0">
                <a:solidFill>
                  <a:srgbClr val="00AEDB"/>
                </a:solidFill>
              </a:rPr>
              <a:t>CORE) </a:t>
            </a:r>
            <a:r>
              <a:rPr lang="en-GB" dirty="0" smtClean="0">
                <a:solidFill>
                  <a:srgbClr val="00AEDB"/>
                </a:solidFill>
              </a:rPr>
              <a:t>outcome measures (CORE-10 for adults and </a:t>
            </a:r>
            <a:r>
              <a:rPr lang="en-GB" dirty="0" smtClean="0">
                <a:solidFill>
                  <a:srgbClr val="00AEDB"/>
                </a:solidFill>
              </a:rPr>
              <a:t>young people CORE </a:t>
            </a:r>
            <a:r>
              <a:rPr lang="en-GB" dirty="0" smtClean="0">
                <a:solidFill>
                  <a:srgbClr val="00AEDB"/>
                </a:solidFill>
              </a:rPr>
              <a:t>for children and young people). </a:t>
            </a:r>
            <a:endParaRPr lang="en-GB" dirty="0">
              <a:solidFill>
                <a:srgbClr val="00AEDB"/>
              </a:solidFill>
            </a:endParaRPr>
          </a:p>
          <a:p>
            <a:pPr marL="0" indent="0">
              <a:buNone/>
            </a:pPr>
            <a:endParaRPr lang="en-GB" b="1" dirty="0" smtClean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AEDB"/>
                </a:solidFill>
              </a:rPr>
              <a:t>RC </a:t>
            </a:r>
            <a:r>
              <a:rPr lang="en-GB" b="1" dirty="0" smtClean="0">
                <a:solidFill>
                  <a:srgbClr val="00AEDB"/>
                </a:solidFill>
              </a:rPr>
              <a:t>Outcomes </a:t>
            </a:r>
            <a:r>
              <a:rPr lang="en-GB" dirty="0" smtClean="0">
                <a:solidFill>
                  <a:srgbClr val="00AEDB"/>
                </a:solidFill>
              </a:rPr>
              <a:t>(derived from CORE)</a:t>
            </a:r>
            <a:r>
              <a:rPr lang="en-GB" dirty="0">
                <a:solidFill>
                  <a:srgbClr val="00AEDB"/>
                </a:solidFill>
              </a:rPr>
              <a:t>	</a:t>
            </a:r>
            <a:endParaRPr lang="en-GB" dirty="0" smtClean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90% 	</a:t>
            </a:r>
            <a:r>
              <a:rPr lang="en-GB" dirty="0" smtClean="0">
                <a:solidFill>
                  <a:srgbClr val="00AEDB"/>
                </a:solidFill>
              </a:rPr>
              <a:t>Improved </a:t>
            </a:r>
            <a:r>
              <a:rPr lang="en-GB" dirty="0">
                <a:solidFill>
                  <a:srgbClr val="00AEDB"/>
                </a:solidFill>
              </a:rPr>
              <a:t>physical and mental </a:t>
            </a:r>
            <a:r>
              <a:rPr lang="en-GB" dirty="0" smtClean="0">
                <a:solidFill>
                  <a:srgbClr val="00AEDB"/>
                </a:solidFill>
              </a:rPr>
              <a:t>wellbeing	</a:t>
            </a:r>
            <a:r>
              <a:rPr lang="en-GB" dirty="0" smtClean="0">
                <a:solidFill>
                  <a:srgbClr val="00AEDB"/>
                </a:solidFill>
              </a:rPr>
              <a:t>	</a:t>
            </a:r>
            <a:r>
              <a:rPr lang="en-GB" dirty="0">
                <a:solidFill>
                  <a:srgbClr val="00AEDB"/>
                </a:solidFill>
              </a:rPr>
              <a:t>	</a:t>
            </a:r>
            <a:endParaRPr lang="en-GB" dirty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81%	Improved </a:t>
            </a:r>
            <a:r>
              <a:rPr lang="en-GB" dirty="0" smtClean="0">
                <a:solidFill>
                  <a:srgbClr val="00AEDB"/>
                </a:solidFill>
              </a:rPr>
              <a:t>safety					</a:t>
            </a:r>
            <a:r>
              <a:rPr lang="en-GB" dirty="0" smtClean="0">
                <a:solidFill>
                  <a:srgbClr val="00AEDB"/>
                </a:solidFill>
              </a:rPr>
              <a:t> </a:t>
            </a:r>
            <a:endParaRPr lang="en-GB" dirty="0" smtClean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80% 	Improved </a:t>
            </a:r>
            <a:r>
              <a:rPr lang="en-GB" dirty="0">
                <a:solidFill>
                  <a:srgbClr val="00AEDB"/>
                </a:solidFill>
              </a:rPr>
              <a:t>social </a:t>
            </a:r>
            <a:r>
              <a:rPr lang="en-GB" dirty="0" smtClean="0">
                <a:solidFill>
                  <a:srgbClr val="00AEDB"/>
                </a:solidFill>
              </a:rPr>
              <a:t>inclusion				</a:t>
            </a:r>
            <a:r>
              <a:rPr lang="en-GB" dirty="0" smtClean="0">
                <a:solidFill>
                  <a:srgbClr val="00AEDB"/>
                </a:solidFill>
              </a:rPr>
              <a:t> </a:t>
            </a:r>
            <a:r>
              <a:rPr lang="en-GB" dirty="0">
                <a:solidFill>
                  <a:srgbClr val="00AEDB"/>
                </a:solidFill>
              </a:rPr>
              <a:t>	</a:t>
            </a:r>
            <a:endParaRPr lang="en-GB" dirty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71% 	Improved </a:t>
            </a:r>
            <a:r>
              <a:rPr lang="en-GB" dirty="0">
                <a:solidFill>
                  <a:srgbClr val="00AEDB"/>
                </a:solidFill>
              </a:rPr>
              <a:t>ability to make </a:t>
            </a:r>
            <a:r>
              <a:rPr lang="en-GB" dirty="0" smtClean="0">
                <a:solidFill>
                  <a:srgbClr val="00AEDB"/>
                </a:solidFill>
              </a:rPr>
              <a:t>informed choices	</a:t>
            </a:r>
            <a:r>
              <a:rPr lang="en-GB" dirty="0">
                <a:solidFill>
                  <a:srgbClr val="00AEDB"/>
                </a:solidFill>
              </a:rPr>
              <a:t>		</a:t>
            </a:r>
            <a:r>
              <a:rPr lang="en-GB" dirty="0" smtClean="0">
                <a:solidFill>
                  <a:srgbClr val="00AEDB"/>
                </a:solidFill>
              </a:rPr>
              <a:t> </a:t>
            </a:r>
            <a:r>
              <a:rPr lang="en-GB" dirty="0">
                <a:solidFill>
                  <a:srgbClr val="00AEDB"/>
                </a:solidFill>
              </a:rPr>
              <a:t>	</a:t>
            </a:r>
          </a:p>
          <a:p>
            <a:endParaRPr lang="en-GB" dirty="0">
              <a:solidFill>
                <a:srgbClr val="00AE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abilisation PsychEd Language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00457" y="1180561"/>
            <a:ext cx="8327449" cy="588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Context, Choice &amp; Voice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55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Contributors in our Society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Crucial role since March 2020 Covid-19 Crisis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b="0" dirty="0"/>
          </a:p>
          <a:p>
            <a:endParaRPr lang="en-GB" b="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30541" y="1964152"/>
            <a:ext cx="639193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b="1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35 </a:t>
            </a:r>
            <a:r>
              <a:rPr lang="en-GB" sz="2600" b="1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refugee doctors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supported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gain their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licence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&amp; joined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NHS.</a:t>
            </a:r>
            <a:endParaRPr lang="en-GB" sz="2600" dirty="0">
              <a:solidFill>
                <a:srgbClr val="00AED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b="1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 requalifying doctors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joined London NHS Trusts as NHS Medical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Support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Workers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reduce workforce pressure.</a:t>
            </a:r>
            <a:endParaRPr lang="en-GB" sz="2600" dirty="0">
              <a:solidFill>
                <a:srgbClr val="00AED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Refugee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 professionals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vaccination centre </a:t>
            </a:r>
            <a:r>
              <a:rPr lang="en-GB" sz="2600" b="1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</a:t>
            </a:r>
            <a:r>
              <a:rPr lang="en-GB" sz="2600" b="1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accinators </a:t>
            </a:r>
            <a:r>
              <a:rPr lang="en-GB" sz="2600" b="1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or </a:t>
            </a:r>
            <a:r>
              <a:rPr lang="en-GB" sz="2600" b="1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volunteers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600" dirty="0">
              <a:solidFill>
                <a:srgbClr val="00AEDB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600" b="1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50 </a:t>
            </a:r>
            <a:r>
              <a:rPr lang="en-GB" sz="2600" b="1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London based refugee doctors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re-qualified, accessed employment &amp;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en-GB" sz="2600" dirty="0" smtClean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re-started </a:t>
            </a:r>
            <a:r>
              <a:rPr lang="en-GB" sz="2600" dirty="0">
                <a:solidFill>
                  <a:srgbClr val="00AEDB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their medical career.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018" y="2147455"/>
            <a:ext cx="5200441" cy="387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19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896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Challenges </a:t>
            </a:r>
            <a:r>
              <a:rPr lang="en-GB" b="1" dirty="0">
                <a:solidFill>
                  <a:schemeClr val="bg1"/>
                </a:solidFill>
              </a:rPr>
              <a:t>A</a:t>
            </a:r>
            <a:r>
              <a:rPr lang="en-GB" b="1" dirty="0" smtClean="0">
                <a:solidFill>
                  <a:schemeClr val="bg1"/>
                </a:solidFill>
              </a:rPr>
              <a:t>ccessing </a:t>
            </a:r>
            <a:r>
              <a:rPr lang="en-GB" b="1" dirty="0">
                <a:solidFill>
                  <a:schemeClr val="bg1"/>
                </a:solidFill>
              </a:rPr>
              <a:t>M</a:t>
            </a:r>
            <a:r>
              <a:rPr lang="en-GB" b="1" dirty="0" smtClean="0">
                <a:solidFill>
                  <a:schemeClr val="bg1"/>
                </a:solidFill>
              </a:rPr>
              <a:t>ental Health </a:t>
            </a:r>
            <a:r>
              <a:rPr lang="en-GB" b="1" dirty="0" smtClean="0">
                <a:solidFill>
                  <a:schemeClr val="bg1"/>
                </a:solidFill>
              </a:rPr>
              <a:t>Services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4375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>
                <a:solidFill>
                  <a:srgbClr val="00AEDB"/>
                </a:solidFill>
              </a:rPr>
              <a:t>Health access: interpreters, digital exclusion, </a:t>
            </a:r>
            <a:r>
              <a:rPr lang="en-GB" dirty="0" smtClean="0">
                <a:solidFill>
                  <a:srgbClr val="00AEDB"/>
                </a:solidFill>
              </a:rPr>
              <a:t>voice/choice</a:t>
            </a:r>
            <a:endParaRPr lang="en-GB" dirty="0">
              <a:solidFill>
                <a:srgbClr val="00AEDB"/>
              </a:solidFill>
            </a:endParaRPr>
          </a:p>
          <a:p>
            <a:r>
              <a:rPr lang="en-GB" dirty="0">
                <a:solidFill>
                  <a:srgbClr val="00AEDB"/>
                </a:solidFill>
              </a:rPr>
              <a:t>Disjointed </a:t>
            </a:r>
            <a:r>
              <a:rPr lang="en-GB" dirty="0" smtClean="0">
                <a:solidFill>
                  <a:srgbClr val="00AEDB"/>
                </a:solidFill>
              </a:rPr>
              <a:t>Experiences: NHS </a:t>
            </a:r>
            <a:r>
              <a:rPr lang="en-GB" dirty="0">
                <a:solidFill>
                  <a:srgbClr val="00AEDB"/>
                </a:solidFill>
              </a:rPr>
              <a:t>criteria &amp; referral </a:t>
            </a:r>
            <a:r>
              <a:rPr lang="en-GB" dirty="0" smtClean="0">
                <a:solidFill>
                  <a:srgbClr val="00AEDB"/>
                </a:solidFill>
              </a:rPr>
              <a:t>pathways</a:t>
            </a:r>
            <a:endParaRPr lang="en-GB" dirty="0">
              <a:solidFill>
                <a:srgbClr val="00AEDB"/>
              </a:solidFill>
            </a:endParaRPr>
          </a:p>
          <a:p>
            <a:r>
              <a:rPr lang="en-GB" dirty="0" smtClean="0">
                <a:solidFill>
                  <a:srgbClr val="00AEDB"/>
                </a:solidFill>
              </a:rPr>
              <a:t>Clients </a:t>
            </a:r>
            <a:r>
              <a:rPr lang="en-GB" dirty="0" smtClean="0">
                <a:solidFill>
                  <a:srgbClr val="00AEDB"/>
                </a:solidFill>
              </a:rPr>
              <a:t>voice/choice</a:t>
            </a:r>
          </a:p>
          <a:p>
            <a:r>
              <a:rPr lang="en-GB" dirty="0" smtClean="0">
                <a:solidFill>
                  <a:srgbClr val="00AEDB"/>
                </a:solidFill>
              </a:rPr>
              <a:t>Digital </a:t>
            </a:r>
            <a:r>
              <a:rPr lang="en-GB" dirty="0">
                <a:solidFill>
                  <a:srgbClr val="00AEDB"/>
                </a:solidFill>
              </a:rPr>
              <a:t>e</a:t>
            </a:r>
            <a:r>
              <a:rPr lang="en-GB" dirty="0" smtClean="0">
                <a:solidFill>
                  <a:srgbClr val="00AEDB"/>
                </a:solidFill>
              </a:rPr>
              <a:t>xclusion and lack </a:t>
            </a:r>
            <a:r>
              <a:rPr lang="en-GB" dirty="0" smtClean="0">
                <a:solidFill>
                  <a:srgbClr val="00AEDB"/>
                </a:solidFill>
              </a:rPr>
              <a:t>of </a:t>
            </a:r>
            <a:r>
              <a:rPr lang="en-GB" dirty="0" smtClean="0">
                <a:solidFill>
                  <a:srgbClr val="00AEDB"/>
                </a:solidFill>
              </a:rPr>
              <a:t>information</a:t>
            </a:r>
            <a:endParaRPr lang="en-GB" dirty="0" smtClean="0">
              <a:solidFill>
                <a:srgbClr val="00AEDB"/>
              </a:solidFill>
            </a:endParaRPr>
          </a:p>
          <a:p>
            <a:r>
              <a:rPr lang="en-GB" dirty="0" smtClean="0">
                <a:solidFill>
                  <a:srgbClr val="00AEDB"/>
                </a:solidFill>
              </a:rPr>
              <a:t>Covid-19 </a:t>
            </a:r>
            <a:r>
              <a:rPr lang="en-GB" dirty="0" smtClean="0">
                <a:solidFill>
                  <a:srgbClr val="00AEDB"/>
                </a:solidFill>
              </a:rPr>
              <a:t>safeguarding </a:t>
            </a:r>
            <a:r>
              <a:rPr lang="en-GB" dirty="0">
                <a:solidFill>
                  <a:srgbClr val="00AEDB"/>
                </a:solidFill>
              </a:rPr>
              <a:t>a</a:t>
            </a:r>
            <a:r>
              <a:rPr lang="en-GB" dirty="0" smtClean="0">
                <a:solidFill>
                  <a:srgbClr val="00AEDB"/>
                </a:solidFill>
              </a:rPr>
              <a:t>lerts</a:t>
            </a:r>
          </a:p>
          <a:p>
            <a:r>
              <a:rPr lang="en-GB" dirty="0" smtClean="0">
                <a:solidFill>
                  <a:srgbClr val="00AEDB"/>
                </a:solidFill>
              </a:rPr>
              <a:t>Adversarial </a:t>
            </a:r>
            <a:r>
              <a:rPr lang="en-GB" dirty="0">
                <a:solidFill>
                  <a:srgbClr val="00AEDB"/>
                </a:solidFill>
              </a:rPr>
              <a:t>asylum system, chronic exclusion &amp; </a:t>
            </a:r>
            <a:r>
              <a:rPr lang="en-GB" dirty="0" smtClean="0">
                <a:solidFill>
                  <a:srgbClr val="00AEDB"/>
                </a:solidFill>
              </a:rPr>
              <a:t>poverty</a:t>
            </a:r>
            <a:endParaRPr lang="en-GB" dirty="0">
              <a:solidFill>
                <a:srgbClr val="00AEDB"/>
              </a:solidFill>
            </a:endParaRPr>
          </a:p>
          <a:p>
            <a:endParaRPr lang="en-GB" dirty="0" smtClean="0">
              <a:solidFill>
                <a:srgbClr val="00AEDB"/>
              </a:solidFill>
            </a:endParaRPr>
          </a:p>
          <a:p>
            <a:endParaRPr lang="en-GB" dirty="0" smtClean="0"/>
          </a:p>
          <a:p>
            <a:endParaRPr lang="en-GB" dirty="0" smtClean="0"/>
          </a:p>
          <a:p>
            <a:endParaRPr lang="en-GB" b="0" dirty="0"/>
          </a:p>
          <a:p>
            <a:endParaRPr lang="en-GB" b="0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29333" r="27023" b="35778"/>
          <a:stretch/>
        </p:blipFill>
        <p:spPr>
          <a:xfrm>
            <a:off x="9692640" y="2563290"/>
            <a:ext cx="2499360" cy="335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63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18" y="296068"/>
            <a:ext cx="10856849" cy="1325563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b="1" dirty="0" smtClean="0">
                <a:solidFill>
                  <a:schemeClr val="bg1"/>
                </a:solidFill>
              </a:rPr>
              <a:t>Opportunities </a:t>
            </a:r>
            <a:r>
              <a:rPr lang="en-GB" b="1" dirty="0" smtClean="0">
                <a:solidFill>
                  <a:schemeClr val="bg1"/>
                </a:solidFill>
              </a:rPr>
              <a:t>to Improve Access &amp; Inclusion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347364" cy="4524375"/>
          </a:xfrm>
        </p:spPr>
        <p:txBody>
          <a:bodyPr>
            <a:normAutofit/>
          </a:bodyPr>
          <a:lstStyle/>
          <a:p>
            <a:r>
              <a:rPr lang="en-GB" b="0" dirty="0" smtClean="0">
                <a:solidFill>
                  <a:srgbClr val="00AEDB"/>
                </a:solidFill>
              </a:rPr>
              <a:t>Improve coordination with Home Office, Department of Health, local health trusts.</a:t>
            </a:r>
            <a:endParaRPr lang="en-GB" b="0" dirty="0" smtClean="0">
              <a:solidFill>
                <a:srgbClr val="00AEDB"/>
              </a:solidFill>
            </a:endParaRPr>
          </a:p>
          <a:p>
            <a:r>
              <a:rPr lang="en-GB" b="0" dirty="0" smtClean="0">
                <a:solidFill>
                  <a:srgbClr val="00AEDB"/>
                </a:solidFill>
              </a:rPr>
              <a:t>Increase </a:t>
            </a:r>
            <a:r>
              <a:rPr lang="en-GB" b="0" dirty="0" smtClean="0">
                <a:solidFill>
                  <a:srgbClr val="00AEDB"/>
                </a:solidFill>
              </a:rPr>
              <a:t>CCG/LA </a:t>
            </a:r>
            <a:r>
              <a:rPr lang="en-GB" b="0" dirty="0" smtClean="0">
                <a:solidFill>
                  <a:srgbClr val="00AEDB"/>
                </a:solidFill>
              </a:rPr>
              <a:t>investment.</a:t>
            </a:r>
            <a:endParaRPr lang="en-GB" b="0" dirty="0" smtClean="0">
              <a:solidFill>
                <a:srgbClr val="00AEDB"/>
              </a:solidFill>
            </a:endParaRPr>
          </a:p>
          <a:p>
            <a:r>
              <a:rPr lang="en-GB" b="0" dirty="0" smtClean="0">
                <a:solidFill>
                  <a:srgbClr val="00AEDB"/>
                </a:solidFill>
              </a:rPr>
              <a:t>Sector collaboration to </a:t>
            </a:r>
            <a:r>
              <a:rPr lang="en-GB" b="0" dirty="0" smtClean="0">
                <a:solidFill>
                  <a:srgbClr val="00AEDB"/>
                </a:solidFill>
              </a:rPr>
              <a:t>strengthen voice </a:t>
            </a:r>
            <a:r>
              <a:rPr lang="en-GB" b="0" dirty="0" smtClean="0">
                <a:solidFill>
                  <a:srgbClr val="00AEDB"/>
                </a:solidFill>
              </a:rPr>
              <a:t>&amp; practice</a:t>
            </a:r>
            <a:r>
              <a:rPr lang="en-GB" b="0" dirty="0" smtClean="0">
                <a:solidFill>
                  <a:srgbClr val="00AEDB"/>
                </a:solidFill>
              </a:rPr>
              <a:t>.</a:t>
            </a:r>
          </a:p>
          <a:p>
            <a:r>
              <a:rPr lang="en-GB" dirty="0" smtClean="0">
                <a:solidFill>
                  <a:srgbClr val="00AEDB"/>
                </a:solidFill>
              </a:rPr>
              <a:t>Increase employment pathways for refugee doctors/health practitioners.</a:t>
            </a:r>
          </a:p>
          <a:p>
            <a:r>
              <a:rPr lang="en-GB" b="0" dirty="0" smtClean="0">
                <a:solidFill>
                  <a:srgbClr val="00AEDB"/>
                </a:solidFill>
              </a:rPr>
              <a:t>Improve transcultural health competencies </a:t>
            </a:r>
            <a:r>
              <a:rPr lang="en-GB" dirty="0" smtClean="0">
                <a:solidFill>
                  <a:srgbClr val="00AEDB"/>
                </a:solidFill>
              </a:rPr>
              <a:t>in the system. </a:t>
            </a:r>
            <a:endParaRPr lang="en-GB" b="0" dirty="0" smtClean="0">
              <a:solidFill>
                <a:srgbClr val="00AEDB"/>
              </a:solidFill>
            </a:endParaRPr>
          </a:p>
          <a:p>
            <a:endParaRPr lang="en-GB" dirty="0" smtClean="0">
              <a:solidFill>
                <a:srgbClr val="00AEDB"/>
              </a:solidFill>
            </a:endParaRPr>
          </a:p>
          <a:p>
            <a:endParaRPr lang="en-GB" dirty="0" smtClean="0">
              <a:solidFill>
                <a:srgbClr val="00AEDB"/>
              </a:solidFill>
            </a:endParaRPr>
          </a:p>
          <a:p>
            <a:endParaRPr lang="en-GB" b="0" dirty="0">
              <a:solidFill>
                <a:srgbClr val="00AEDB"/>
              </a:solidFill>
            </a:endParaRPr>
          </a:p>
          <a:p>
            <a:endParaRPr lang="en-GB" b="0" dirty="0">
              <a:solidFill>
                <a:srgbClr val="00AEDB"/>
              </a:solidFill>
            </a:endParaRPr>
          </a:p>
          <a:p>
            <a:endParaRPr lang="en-GB" dirty="0" smtClean="0">
              <a:solidFill>
                <a:srgbClr val="00AEDB"/>
              </a:solidFill>
            </a:endParaRPr>
          </a:p>
          <a:p>
            <a:endParaRPr lang="en-GB" dirty="0" smtClean="0">
              <a:solidFill>
                <a:srgbClr val="00AEDB"/>
              </a:solidFill>
            </a:endParaRPr>
          </a:p>
          <a:p>
            <a:endParaRPr lang="en-GB" dirty="0">
              <a:solidFill>
                <a:srgbClr val="00AEDB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7" t="29333" r="27023" b="35778"/>
          <a:stretch/>
        </p:blipFill>
        <p:spPr>
          <a:xfrm>
            <a:off x="9400729" y="2722535"/>
            <a:ext cx="2168864" cy="269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58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Let’s continue the dialogue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04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For more information: 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	Our </a:t>
            </a:r>
            <a:r>
              <a:rPr lang="en-GB" dirty="0">
                <a:solidFill>
                  <a:srgbClr val="00AEDB"/>
                </a:solidFill>
              </a:rPr>
              <a:t>website: </a:t>
            </a:r>
            <a:r>
              <a:rPr lang="en-GB" dirty="0">
                <a:solidFill>
                  <a:srgbClr val="00AEDB"/>
                </a:solidFill>
                <a:hlinkClick r:id="rId2"/>
              </a:rPr>
              <a:t>https://www.refugeecouncil.org.uk/our-work/mental-health-support-for-refugees-and-asylum-seekers</a:t>
            </a:r>
            <a:r>
              <a:rPr lang="en-GB" dirty="0" smtClean="0">
                <a:solidFill>
                  <a:srgbClr val="00AEDB"/>
                </a:solidFill>
                <a:hlinkClick r:id="rId2"/>
              </a:rPr>
              <a:t>/</a:t>
            </a:r>
            <a:endParaRPr lang="en-GB" dirty="0" smtClean="0">
              <a:solidFill>
                <a:srgbClr val="00AEDB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Contact us: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	Renae Mann </a:t>
            </a:r>
            <a:r>
              <a:rPr lang="en-GB" dirty="0" smtClean="0">
                <a:solidFill>
                  <a:srgbClr val="00AEDB"/>
                </a:solidFill>
                <a:hlinkClick r:id="rId3"/>
              </a:rPr>
              <a:t>Renae.Mann@refugeecouncil.org.uk</a:t>
            </a:r>
            <a:endParaRPr lang="en-GB" dirty="0" smtClean="0">
              <a:solidFill>
                <a:srgbClr val="00AEDB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AEDB"/>
                </a:solidFill>
              </a:rPr>
              <a:t>	Angelina Jalonen, Head of Therapeutic Services, 	</a:t>
            </a:r>
            <a:r>
              <a:rPr lang="en-GB" dirty="0" smtClean="0">
                <a:solidFill>
                  <a:srgbClr val="00AEDB"/>
                </a:solidFill>
                <a:hlinkClick r:id="rId4"/>
              </a:rPr>
              <a:t>Angelina.Jalonen@refugeecouncil.org.uk</a:t>
            </a:r>
            <a:r>
              <a:rPr lang="en-GB" dirty="0" smtClean="0">
                <a:solidFill>
                  <a:srgbClr val="00AEDB"/>
                </a:solidFill>
              </a:rPr>
              <a:t> </a:t>
            </a:r>
            <a:endParaRPr lang="en-GB" dirty="0">
              <a:solidFill>
                <a:srgbClr val="00AEDB"/>
              </a:solidFill>
            </a:endParaRPr>
          </a:p>
        </p:txBody>
      </p:sp>
      <p:sp>
        <p:nvSpPr>
          <p:cNvPr id="4" name="AutoShape 2" descr="Envelope Icon Email - Free vector graphic on Pixabay"/>
          <p:cNvSpPr>
            <a:spLocks noChangeAspect="1" noChangeArrowheads="1"/>
          </p:cNvSpPr>
          <p:nvPr/>
        </p:nvSpPr>
        <p:spPr bwMode="auto">
          <a:xfrm>
            <a:off x="155575" y="6032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57" y="4475932"/>
            <a:ext cx="540761" cy="4071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657" y="4965826"/>
            <a:ext cx="540761" cy="407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200" y="2510989"/>
            <a:ext cx="907473" cy="55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7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AEDB"/>
                </a:solidFill>
              </a:rPr>
              <a:t>T</a:t>
            </a:r>
            <a:r>
              <a:rPr lang="en-GB" dirty="0" smtClean="0">
                <a:solidFill>
                  <a:srgbClr val="00AEDB"/>
                </a:solidFill>
              </a:rPr>
              <a:t>he </a:t>
            </a:r>
            <a:r>
              <a:rPr lang="en-GB" dirty="0">
                <a:solidFill>
                  <a:srgbClr val="00AEDB"/>
                </a:solidFill>
              </a:rPr>
              <a:t>importance of our mental health services for </a:t>
            </a:r>
            <a:r>
              <a:rPr lang="en-GB" dirty="0" smtClean="0">
                <a:solidFill>
                  <a:srgbClr val="00AEDB"/>
                </a:solidFill>
              </a:rPr>
              <a:t>people seeking asylum and refugees.</a:t>
            </a:r>
          </a:p>
          <a:p>
            <a:pPr marL="0" indent="0">
              <a:buNone/>
            </a:pPr>
            <a:endParaRPr lang="en-GB" dirty="0">
              <a:solidFill>
                <a:srgbClr val="00AEDB"/>
              </a:solidFill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GB" dirty="0" smtClean="0">
                <a:solidFill>
                  <a:srgbClr val="00AEDB"/>
                </a:solidFill>
              </a:rPr>
              <a:t>The </a:t>
            </a:r>
            <a:r>
              <a:rPr lang="en-GB" dirty="0">
                <a:solidFill>
                  <a:srgbClr val="00AEDB"/>
                </a:solidFill>
              </a:rPr>
              <a:t>Refugee Council – championing the rights of </a:t>
            </a:r>
            <a:r>
              <a:rPr lang="en-GB" dirty="0" smtClean="0">
                <a:solidFill>
                  <a:srgbClr val="00AEDB"/>
                </a:solidFill>
              </a:rPr>
              <a:t>refugees.</a:t>
            </a:r>
          </a:p>
          <a:p>
            <a:pPr marL="0" indent="0">
              <a:buNone/>
            </a:pPr>
            <a:endParaRPr lang="en-GB" dirty="0">
              <a:solidFill>
                <a:srgbClr val="00AEDB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r>
              <a:rPr lang="en-GB" dirty="0" smtClean="0">
                <a:solidFill>
                  <a:srgbClr val="00AEDB"/>
                </a:solidFill>
              </a:rPr>
              <a:t>Current </a:t>
            </a:r>
            <a:r>
              <a:rPr lang="en-GB" dirty="0">
                <a:solidFill>
                  <a:srgbClr val="00AEDB"/>
                </a:solidFill>
              </a:rPr>
              <a:t>key issues in </a:t>
            </a:r>
            <a:r>
              <a:rPr lang="en-GB" dirty="0" smtClean="0">
                <a:solidFill>
                  <a:srgbClr val="00AEDB"/>
                </a:solidFill>
              </a:rPr>
              <a:t>mental health for people seeking asylum and refugees.</a:t>
            </a:r>
            <a:endParaRPr lang="en-GB" dirty="0">
              <a:solidFill>
                <a:srgbClr val="00AE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267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308" y="365125"/>
            <a:ext cx="8242663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Refugee Protection – 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Legal Framework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6" y="2050869"/>
            <a:ext cx="7480138" cy="4126094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ct val="0"/>
              </a:spcBef>
              <a:buNone/>
            </a:pPr>
            <a:r>
              <a:rPr lang="en-GB" sz="8800" dirty="0" smtClean="0">
                <a:solidFill>
                  <a:srgbClr val="00AEDB"/>
                </a:solidFill>
              </a:rPr>
              <a:t>Refugee is a person who “owing </a:t>
            </a:r>
            <a:r>
              <a:rPr lang="en-GB" sz="8800" dirty="0">
                <a:solidFill>
                  <a:srgbClr val="00AEDB"/>
                </a:solidFill>
              </a:rPr>
              <a:t>to </a:t>
            </a:r>
            <a:r>
              <a:rPr lang="en-GB" sz="8800" b="1" dirty="0" smtClean="0">
                <a:solidFill>
                  <a:srgbClr val="00AEDB"/>
                </a:solidFill>
              </a:rPr>
              <a:t>well-founded </a:t>
            </a:r>
            <a:r>
              <a:rPr lang="en-GB" sz="8800" b="1" dirty="0">
                <a:solidFill>
                  <a:srgbClr val="00AEDB"/>
                </a:solidFill>
              </a:rPr>
              <a:t>fear of being persecuted for reasons of race, religion, nationality, membership of a particular social group or political opinion</a:t>
            </a:r>
            <a:r>
              <a:rPr lang="en-GB" sz="8800" dirty="0">
                <a:solidFill>
                  <a:srgbClr val="00AEDB"/>
                </a:solidFill>
              </a:rPr>
              <a:t>, is outside the country of his nationality and is unable or, owing to such fear, is </a:t>
            </a:r>
            <a:r>
              <a:rPr lang="en-GB" sz="8800" b="1" dirty="0">
                <a:solidFill>
                  <a:srgbClr val="00AEDB"/>
                </a:solidFill>
              </a:rPr>
              <a:t>unwilling to avail himself of the protection of that country</a:t>
            </a:r>
            <a:r>
              <a:rPr lang="en-GB" sz="8800" dirty="0">
                <a:solidFill>
                  <a:srgbClr val="00AEDB"/>
                </a:solidFill>
              </a:rPr>
              <a:t>; or who, not having a nationality and being outside the country of his former habitual residence as a result of such events, is </a:t>
            </a:r>
            <a:r>
              <a:rPr lang="en-GB" sz="8800" b="1" dirty="0">
                <a:solidFill>
                  <a:srgbClr val="00AEDB"/>
                </a:solidFill>
              </a:rPr>
              <a:t>unable or, owing to such fear, is unwilling to return to </a:t>
            </a:r>
            <a:r>
              <a:rPr lang="en-GB" sz="8800" b="1" dirty="0" smtClean="0">
                <a:solidFill>
                  <a:srgbClr val="00AEDB"/>
                </a:solidFill>
              </a:rPr>
              <a:t>it</a:t>
            </a:r>
            <a:r>
              <a:rPr lang="en-GB" sz="8800" dirty="0" smtClean="0">
                <a:solidFill>
                  <a:srgbClr val="00AEDB"/>
                </a:solidFill>
              </a:rPr>
              <a:t>.” </a:t>
            </a:r>
            <a:r>
              <a:rPr lang="en-GB" altLang="en-US" sz="8800" i="1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Article 2 UN Convention Relating to the Status of Refugees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8800" dirty="0" smtClean="0">
              <a:solidFill>
                <a:srgbClr val="00AEDB"/>
              </a:solidFill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8800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“</a:t>
            </a:r>
            <a:r>
              <a:rPr lang="en-GB" altLang="en-US" sz="8800" dirty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Everyone has the right to seek and enjoy in other countries asylum from </a:t>
            </a:r>
            <a:r>
              <a:rPr lang="en-GB" altLang="en-US" sz="8800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persecution.” </a:t>
            </a:r>
            <a:r>
              <a:rPr lang="en-GB" altLang="en-US" sz="8800" i="1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Article </a:t>
            </a:r>
            <a:r>
              <a:rPr lang="en-GB" altLang="en-US" sz="8800" i="1" dirty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14, Universal Declaration of Human Rights 1948</a:t>
            </a:r>
            <a:r>
              <a:rPr lang="en-GB" altLang="en-US" sz="8800" i="1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.</a:t>
            </a:r>
          </a:p>
          <a:p>
            <a:pPr algn="ctr">
              <a:spcBef>
                <a:spcPct val="0"/>
              </a:spcBef>
              <a:buNone/>
            </a:pPr>
            <a:endParaRPr lang="en-GB" altLang="en-US" sz="8800" i="1" dirty="0" smtClean="0">
              <a:solidFill>
                <a:srgbClr val="00AEDB"/>
              </a:solidFill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en-GB" altLang="en-US" sz="8800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“</a:t>
            </a:r>
            <a:r>
              <a:rPr lang="en-GB" altLang="en-US" sz="8800" dirty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R</a:t>
            </a:r>
            <a:r>
              <a:rPr lang="en-GB" altLang="en-US" sz="8800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efugees have the right not to be punished for illegal entry into the territory of a contracting state.” </a:t>
            </a:r>
            <a:r>
              <a:rPr lang="en-GB" altLang="en-US" sz="8800" i="1" dirty="0" smtClean="0">
                <a:solidFill>
                  <a:srgbClr val="00AEDB"/>
                </a:solidFill>
                <a:ea typeface="Dotum" panose="020B0600000101010101" pitchFamily="34" charset="-127"/>
                <a:cs typeface="Calibri" panose="020F0502020204030204" pitchFamily="34" charset="0"/>
              </a:rPr>
              <a:t>Article 31, UN Convention Relating to the Status of Refugees</a:t>
            </a:r>
          </a:p>
          <a:p>
            <a:pPr algn="ctr">
              <a:spcBef>
                <a:spcPct val="0"/>
              </a:spcBef>
              <a:buNone/>
            </a:pPr>
            <a:r>
              <a:rPr lang="en-GB" sz="6000" dirty="0" smtClean="0">
                <a:solidFill>
                  <a:schemeClr val="bg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Calibri Light" panose="020F0302020204030204" pitchFamily="34" charset="0"/>
              </a:rPr>
              <a:t>(</a:t>
            </a:r>
            <a:r>
              <a:rPr lang="en-GB" sz="6000" dirty="0">
                <a:solidFill>
                  <a:schemeClr val="bg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Calibri Light" panose="020F0302020204030204" pitchFamily="34" charset="0"/>
              </a:rPr>
              <a:t>The need for trauma-informed refugee reception </a:t>
            </a:r>
            <a:r>
              <a:rPr lang="en-GB" dirty="0">
                <a:solidFill>
                  <a:schemeClr val="bg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Calibri Light" panose="020F0302020204030204" pitchFamily="34" charset="0"/>
              </a:rPr>
              <a:t>services)</a:t>
            </a:r>
          </a:p>
          <a:p>
            <a:pPr algn="ctr">
              <a:spcBef>
                <a:spcPct val="0"/>
              </a:spcBef>
              <a:buNone/>
            </a:pPr>
            <a:endParaRPr lang="en-GB" altLang="en-US" i="1" dirty="0" smtClean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GB" altLang="en-US" i="1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endParaRPr>
          </a:p>
          <a:p>
            <a:pPr algn="ctr">
              <a:spcBef>
                <a:spcPct val="0"/>
              </a:spcBef>
              <a:buNone/>
            </a:pPr>
            <a:endParaRPr lang="en-US" altLang="en-US" i="1" dirty="0">
              <a:latin typeface="Calibri" panose="020F0502020204030204" pitchFamily="34" charset="0"/>
              <a:ea typeface="Dotum" panose="020B0600000101010101" pitchFamily="34" charset="-127"/>
              <a:cs typeface="Calibri" panose="020F0502020204030204" pitchFamily="34" charset="0"/>
            </a:endParaRPr>
          </a:p>
        </p:txBody>
      </p:sp>
      <p:pic>
        <p:nvPicPr>
          <p:cNvPr id="4" name="Picture 2" descr="C:\Users\user\Pictures\UN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6" y="222247"/>
            <a:ext cx="1784732" cy="126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sarah.templesmith\AppData\Local\Microsoft\Windows\Temporary Internet Files\Content.Word\WP_20170215_17_08_41_P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814" y="2187935"/>
            <a:ext cx="3368586" cy="3989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31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A</a:t>
            </a:r>
            <a:r>
              <a:rPr lang="en-GB" b="1" dirty="0" smtClean="0">
                <a:solidFill>
                  <a:schemeClr val="bg1"/>
                </a:solidFill>
              </a:rPr>
              <a:t> perilous journey in search of protection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631" t="9881" r="9511" b="9881"/>
          <a:stretch/>
        </p:blipFill>
        <p:spPr>
          <a:xfrm>
            <a:off x="483326" y="1825625"/>
            <a:ext cx="5394960" cy="43513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929" y="1825625"/>
            <a:ext cx="53242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52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S Issues 20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937070" y="902995"/>
            <a:ext cx="7880483" cy="55687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Multiple &amp; Competing Stressors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64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7" name="Rectangle 1"/>
          <p:cNvSpPr>
            <a:spLocks noChangeArrowheads="1"/>
          </p:cNvSpPr>
          <p:nvPr/>
        </p:nvSpPr>
        <p:spPr bwMode="auto">
          <a:xfrm>
            <a:off x="1292352" y="533937"/>
            <a:ext cx="414252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B0F0"/>
              </a:buClr>
              <a:buSzPct val="120000"/>
              <a:buChar char="•"/>
              <a:defRPr sz="2400" b="1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B0F0"/>
              </a:buClr>
              <a:buSzPct val="120000"/>
              <a:buChar char="•"/>
              <a:defRPr sz="2000" b="1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B0F0"/>
              </a:buClr>
              <a:buSzPct val="120000"/>
              <a:buChar char="•"/>
              <a:defRPr b="1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B0F0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B0F0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120000"/>
              <a:buChar char="•"/>
              <a:defRPr sz="1600" b="1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4400" dirty="0" smtClean="0">
                <a:solidFill>
                  <a:schemeClr val="bg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Calibri Light" panose="020F0302020204030204" pitchFamily="34" charset="0"/>
              </a:rPr>
              <a:t>Dehumanisation</a:t>
            </a:r>
            <a:endParaRPr lang="en-GB" altLang="en-US" sz="4400" dirty="0">
              <a:solidFill>
                <a:schemeClr val="bg1"/>
              </a:solidFill>
              <a:latin typeface="Calibri Light" panose="020F0302020204030204" pitchFamily="34" charset="0"/>
              <a:ea typeface="Dotum" panose="020B0600000101010101" pitchFamily="34" charset="-127"/>
              <a:cs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2352" y="1799945"/>
            <a:ext cx="9258325" cy="46161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28B84B-425C-2F41-9037-5F54B3FAD6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</a:blip>
          <a:stretch>
            <a:fillRect/>
          </a:stretch>
        </p:blipFill>
        <p:spPr>
          <a:xfrm>
            <a:off x="5434872" y="0"/>
            <a:ext cx="2660142" cy="20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2912" y="214490"/>
            <a:ext cx="906404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  <a:latin typeface="Calibri Light" panose="020F0302020204030204" pitchFamily="34" charset="0"/>
                <a:ea typeface="Dotum" panose="020B0600000101010101" pitchFamily="34" charset="-127"/>
                <a:cs typeface="Calibri Light" panose="020F0302020204030204" pitchFamily="34" charset="0"/>
              </a:rPr>
              <a:t>The refugee experience and health impacts</a:t>
            </a:r>
            <a:endParaRPr lang="en-GB" sz="4400" b="1" dirty="0" smtClean="0">
              <a:solidFill>
                <a:schemeClr val="bg1"/>
              </a:solidFill>
              <a:latin typeface="Calibri Light" panose="020F0302020204030204" pitchFamily="34" charset="0"/>
              <a:ea typeface="Dotum" panose="020B0600000101010101" pitchFamily="34" charset="-127"/>
              <a:cs typeface="Calibri Light" panose="020F0302020204030204" pitchFamily="34" charset="0"/>
            </a:endParaRPr>
          </a:p>
          <a:p>
            <a:endParaRPr lang="en-GB" sz="4400" dirty="0" smtClean="0">
              <a:solidFill>
                <a:schemeClr val="bg1"/>
              </a:solidFill>
              <a:latin typeface="Calibri Light" panose="020F0302020204030204" pitchFamily="34" charset="0"/>
              <a:ea typeface="Dotum" panose="020B0600000101010101" pitchFamily="34" charset="-127"/>
              <a:cs typeface="Calibri Light" panose="020F0302020204030204" pitchFamily="34" charset="0"/>
            </a:endParaRPr>
          </a:p>
        </p:txBody>
      </p:sp>
      <p:pic>
        <p:nvPicPr>
          <p:cNvPr id="7" name="Picture 3" descr="Fearful and sad looking back_I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52" b="30978"/>
          <a:stretch/>
        </p:blipFill>
        <p:spPr bwMode="auto">
          <a:xfrm>
            <a:off x="749301" y="1822979"/>
            <a:ext cx="10470634" cy="41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2912" y="2338148"/>
            <a:ext cx="35952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AEDB"/>
                </a:solidFill>
                <a:latin typeface="+mj-lt"/>
                <a:ea typeface="Dotum" panose="020B0600000101010101" pitchFamily="34" charset="-127"/>
                <a:cs typeface="Calibri" panose="020F0502020204030204" pitchFamily="34" charset="0"/>
              </a:rPr>
              <a:t>“The first goal of trauma recovery should and must be to improve your quality of life on a daily basis</a:t>
            </a:r>
            <a:r>
              <a:rPr lang="en-GB" sz="2400" b="1" dirty="0" smtClean="0">
                <a:solidFill>
                  <a:srgbClr val="00AEDB"/>
                </a:solidFill>
                <a:latin typeface="+mj-lt"/>
                <a:ea typeface="Dotum" panose="020B0600000101010101" pitchFamily="34" charset="-127"/>
                <a:cs typeface="Calibri" panose="020F0502020204030204" pitchFamily="34" charset="0"/>
              </a:rPr>
              <a:t>” Herman 1994</a:t>
            </a:r>
            <a:endParaRPr lang="en-GB" sz="2400" b="1" dirty="0">
              <a:solidFill>
                <a:srgbClr val="00AED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21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 UASC 3 core principals 1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18673" r="10625" b="27832"/>
          <a:stretch/>
        </p:blipFill>
        <p:spPr bwMode="auto">
          <a:xfrm>
            <a:off x="590715" y="2026514"/>
            <a:ext cx="5619609" cy="390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799" y="465420"/>
            <a:ext cx="10817465" cy="1224136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>Therapeutic </a:t>
            </a:r>
            <a:r>
              <a:rPr lang="en-GB" b="1" dirty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>Care </a:t>
            </a:r>
            <a:r>
              <a:rPr lang="en-GB" b="1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>Model: </a:t>
            </a:r>
            <a:r>
              <a:rPr lang="en-GB" b="1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/>
            </a:r>
            <a:br>
              <a:rPr lang="en-GB" b="1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</a:br>
            <a:r>
              <a:rPr lang="en-GB" b="1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>Trauma </a:t>
            </a:r>
            <a:r>
              <a:rPr lang="en-GB" b="1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>Informed Practice</a:t>
            </a:r>
            <a:r>
              <a:rPr lang="en-GB" sz="2400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  <a:t/>
            </a:r>
            <a:br>
              <a:rPr lang="en-GB" sz="2400" dirty="0" smtClean="0">
                <a:solidFill>
                  <a:schemeClr val="bg1"/>
                </a:solidFill>
                <a:ea typeface="Dotum" panose="020B0600000101010101" pitchFamily="34" charset="-127"/>
                <a:cs typeface="Calibri Light" panose="020F0302020204030204" pitchFamily="34" charset="0"/>
              </a:rPr>
            </a:br>
            <a:endParaRPr lang="en-GB" sz="3600" dirty="0">
              <a:solidFill>
                <a:schemeClr val="bg1"/>
              </a:solidFill>
              <a:ea typeface="Dotum" panose="020B0600000101010101" pitchFamily="34" charset="-127"/>
              <a:cs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6320" y="1840090"/>
            <a:ext cx="5883769" cy="48378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altLang="en-US" sz="2400" dirty="0">
              <a:solidFill>
                <a:srgbClr val="00AEDB"/>
              </a:solidFill>
              <a:latin typeface="+mj-lt"/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r>
              <a:rPr lang="en-GB" altLang="en-US" b="1" dirty="0" smtClean="0">
                <a:solidFill>
                  <a:srgbClr val="00AEDB"/>
                </a:solidFill>
                <a:ea typeface="ＭＳ Ｐゴシック" panose="020B0600070205080204" pitchFamily="34" charset="-128"/>
              </a:rPr>
              <a:t>Key strands: </a:t>
            </a:r>
          </a:p>
          <a:p>
            <a:r>
              <a:rPr lang="en-GB" dirty="0">
                <a:solidFill>
                  <a:srgbClr val="00AEDB"/>
                </a:solidFill>
              </a:rPr>
              <a:t>Establishing safety</a:t>
            </a:r>
          </a:p>
          <a:p>
            <a:r>
              <a:rPr lang="en-GB" dirty="0">
                <a:solidFill>
                  <a:srgbClr val="00AEDB"/>
                </a:solidFill>
              </a:rPr>
              <a:t>Trustworthiness  and transparency</a:t>
            </a:r>
          </a:p>
          <a:p>
            <a:r>
              <a:rPr lang="en-GB" dirty="0">
                <a:solidFill>
                  <a:srgbClr val="00AEDB"/>
                </a:solidFill>
              </a:rPr>
              <a:t>Peer </a:t>
            </a:r>
            <a:r>
              <a:rPr lang="en-GB" dirty="0" smtClean="0">
                <a:solidFill>
                  <a:srgbClr val="00AEDB"/>
                </a:solidFill>
              </a:rPr>
              <a:t>support</a:t>
            </a:r>
            <a:endParaRPr lang="en-GB" dirty="0">
              <a:solidFill>
                <a:srgbClr val="00AEDB"/>
              </a:solidFill>
            </a:endParaRPr>
          </a:p>
          <a:p>
            <a:r>
              <a:rPr lang="en-GB" dirty="0">
                <a:solidFill>
                  <a:srgbClr val="00AEDB"/>
                </a:solidFill>
              </a:rPr>
              <a:t>Collaboration and mutuality</a:t>
            </a:r>
          </a:p>
          <a:p>
            <a:r>
              <a:rPr lang="en-GB" dirty="0" smtClean="0">
                <a:solidFill>
                  <a:srgbClr val="00AEDB"/>
                </a:solidFill>
              </a:rPr>
              <a:t>Agency</a:t>
            </a:r>
            <a:r>
              <a:rPr lang="en-GB" dirty="0" smtClean="0">
                <a:solidFill>
                  <a:srgbClr val="00AEDB"/>
                </a:solidFill>
              </a:rPr>
              <a:t>, </a:t>
            </a:r>
            <a:r>
              <a:rPr lang="en-GB" dirty="0">
                <a:solidFill>
                  <a:srgbClr val="00AEDB"/>
                </a:solidFill>
              </a:rPr>
              <a:t>voice and choice</a:t>
            </a:r>
          </a:p>
          <a:p>
            <a:r>
              <a:rPr lang="en-GB" dirty="0">
                <a:solidFill>
                  <a:srgbClr val="00AEDB"/>
                </a:solidFill>
              </a:rPr>
              <a:t>Respect and acknowledge</a:t>
            </a:r>
          </a:p>
          <a:p>
            <a:endParaRPr lang="en-GB" altLang="en-US" sz="2400" b="0" dirty="0">
              <a:solidFill>
                <a:srgbClr val="00AEDB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sz="2400" b="0" dirty="0" smtClean="0">
              <a:solidFill>
                <a:srgbClr val="00AEDB"/>
              </a:solidFill>
              <a:ea typeface="Dot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274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组合 199"/>
          <p:cNvGrpSpPr/>
          <p:nvPr/>
        </p:nvGrpSpPr>
        <p:grpSpPr>
          <a:xfrm>
            <a:off x="2986804" y="401652"/>
            <a:ext cx="4973492" cy="5944016"/>
            <a:chOff x="457200" y="1225550"/>
            <a:chExt cx="4452938" cy="5043488"/>
          </a:xfrm>
          <a:solidFill>
            <a:schemeClr val="bg1">
              <a:lumMod val="85000"/>
            </a:schemeClr>
          </a:solidFill>
        </p:grpSpPr>
        <p:sp>
          <p:nvSpPr>
            <p:cNvPr id="64" name="任意多边形 9"/>
            <p:cNvSpPr>
              <a:spLocks/>
            </p:cNvSpPr>
            <p:nvPr/>
          </p:nvSpPr>
          <p:spPr bwMode="auto">
            <a:xfrm>
              <a:off x="2622550" y="2309813"/>
              <a:ext cx="1200150" cy="822325"/>
            </a:xfrm>
            <a:custGeom>
              <a:avLst/>
              <a:gdLst>
                <a:gd name="T0" fmla="*/ 6349 w 9174064"/>
                <a:gd name="T1" fmla="*/ 2939528 h 6288286"/>
                <a:gd name="T2" fmla="*/ 370334 w 9174064"/>
                <a:gd name="T3" fmla="*/ 3403250 h 6288286"/>
                <a:gd name="T4" fmla="*/ 849659 w 9174064"/>
                <a:gd name="T5" fmla="*/ 3715518 h 6288286"/>
                <a:gd name="T6" fmla="*/ 1294904 w 9174064"/>
                <a:gd name="T7" fmla="*/ 3889670 h 6288286"/>
                <a:gd name="T8" fmla="*/ 1584598 w 9174064"/>
                <a:gd name="T9" fmla="*/ 4245022 h 6288286"/>
                <a:gd name="T10" fmla="*/ 1876574 w 9174064"/>
                <a:gd name="T11" fmla="*/ 4651298 h 6288286"/>
                <a:gd name="T12" fmla="*/ 2276374 w 9174064"/>
                <a:gd name="T13" fmla="*/ 4435077 h 6288286"/>
                <a:gd name="T14" fmla="*/ 2640805 w 9174064"/>
                <a:gd name="T15" fmla="*/ 4041501 h 6288286"/>
                <a:gd name="T16" fmla="*/ 3198787 w 9174064"/>
                <a:gd name="T17" fmla="*/ 4277915 h 6288286"/>
                <a:gd name="T18" fmla="*/ 3632943 w 9174064"/>
                <a:gd name="T19" fmla="*/ 4401740 h 6288286"/>
                <a:gd name="T20" fmla="*/ 4158157 w 9174064"/>
                <a:gd name="T21" fmla="*/ 4315444 h 6288286"/>
                <a:gd name="T22" fmla="*/ 4938068 w 9174064"/>
                <a:gd name="T23" fmla="*/ 4240362 h 6288286"/>
                <a:gd name="T24" fmla="*/ 4855591 w 9174064"/>
                <a:gd name="T25" fmla="*/ 4675685 h 6288286"/>
                <a:gd name="T26" fmla="*/ 4887788 w 9174064"/>
                <a:gd name="T27" fmla="*/ 5063928 h 6288286"/>
                <a:gd name="T28" fmla="*/ 4894261 w 9174064"/>
                <a:gd name="T29" fmla="*/ 5455220 h 6288286"/>
                <a:gd name="T30" fmla="*/ 5179069 w 9174064"/>
                <a:gd name="T31" fmla="*/ 5784602 h 6288286"/>
                <a:gd name="T32" fmla="*/ 5242693 w 9174064"/>
                <a:gd name="T33" fmla="*/ 6288286 h 6288286"/>
                <a:gd name="T34" fmla="*/ 5611886 w 9174064"/>
                <a:gd name="T35" fmla="*/ 6183510 h 6288286"/>
                <a:gd name="T36" fmla="*/ 5839345 w 9174064"/>
                <a:gd name="T37" fmla="*/ 5691633 h 6288286"/>
                <a:gd name="T38" fmla="*/ 6331222 w 9174064"/>
                <a:gd name="T39" fmla="*/ 5607049 h 6288286"/>
                <a:gd name="T40" fmla="*/ 6407993 w 9174064"/>
                <a:gd name="T41" fmla="*/ 5328914 h 6288286"/>
                <a:gd name="T42" fmla="*/ 6339606 w 9174064"/>
                <a:gd name="T43" fmla="*/ 4613770 h 6288286"/>
                <a:gd name="T44" fmla="*/ 5903738 w 9174064"/>
                <a:gd name="T45" fmla="*/ 4586907 h 6288286"/>
                <a:gd name="T46" fmla="*/ 5464819 w 9174064"/>
                <a:gd name="T47" fmla="*/ 4335065 h 6288286"/>
                <a:gd name="T48" fmla="*/ 5376440 w 9174064"/>
                <a:gd name="T49" fmla="*/ 3848868 h 6288286"/>
                <a:gd name="T50" fmla="*/ 5705995 w 9174064"/>
                <a:gd name="T51" fmla="*/ 3482949 h 6288286"/>
                <a:gd name="T52" fmla="*/ 6193110 w 9174064"/>
                <a:gd name="T53" fmla="*/ 3630587 h 6288286"/>
                <a:gd name="T54" fmla="*/ 6528395 w 9174064"/>
                <a:gd name="T55" fmla="*/ 3716882 h 6288286"/>
                <a:gd name="T56" fmla="*/ 7185818 w 9174064"/>
                <a:gd name="T57" fmla="*/ 3613248 h 6288286"/>
                <a:gd name="T58" fmla="*/ 7488336 w 9174064"/>
                <a:gd name="T59" fmla="*/ 3371502 h 6288286"/>
                <a:gd name="T60" fmla="*/ 7970118 w 9174064"/>
                <a:gd name="T61" fmla="*/ 3151657 h 6288286"/>
                <a:gd name="T62" fmla="*/ 8289403 w 9174064"/>
                <a:gd name="T63" fmla="*/ 2637309 h 6288286"/>
                <a:gd name="T64" fmla="*/ 8596684 w 9174064"/>
                <a:gd name="T65" fmla="*/ 2705696 h 6288286"/>
                <a:gd name="T66" fmla="*/ 9128373 w 9174064"/>
                <a:gd name="T67" fmla="*/ 2790850 h 6288286"/>
                <a:gd name="T68" fmla="*/ 8964413 w 9174064"/>
                <a:gd name="T69" fmla="*/ 2249390 h 6288286"/>
                <a:gd name="T70" fmla="*/ 8466187 w 9174064"/>
                <a:gd name="T71" fmla="*/ 1754138 h 6288286"/>
                <a:gd name="T72" fmla="*/ 7884715 w 9174064"/>
                <a:gd name="T73" fmla="*/ 896120 h 6288286"/>
                <a:gd name="T74" fmla="*/ 7563965 w 9174064"/>
                <a:gd name="T75" fmla="*/ 564828 h 6288286"/>
                <a:gd name="T76" fmla="*/ 7459190 w 9174064"/>
                <a:gd name="T77" fmla="*/ 454720 h 6288286"/>
                <a:gd name="T78" fmla="*/ 6995318 w 9174064"/>
                <a:gd name="T79" fmla="*/ 128390 h 6288286"/>
                <a:gd name="T80" fmla="*/ 6649168 w 9174064"/>
                <a:gd name="T81" fmla="*/ 506337 h 6288286"/>
                <a:gd name="T82" fmla="*/ 6017468 w 9174064"/>
                <a:gd name="T83" fmla="*/ 403471 h 6288286"/>
                <a:gd name="T84" fmla="*/ 5338513 w 9174064"/>
                <a:gd name="T85" fmla="*/ 380230 h 6288286"/>
                <a:gd name="T86" fmla="*/ 4771007 w 9174064"/>
                <a:gd name="T87" fmla="*/ 659505 h 6288286"/>
                <a:gd name="T88" fmla="*/ 4411909 w 9174064"/>
                <a:gd name="T89" fmla="*/ 593401 h 6288286"/>
                <a:gd name="T90" fmla="*/ 4080818 w 9174064"/>
                <a:gd name="T91" fmla="*/ 591691 h 6288286"/>
                <a:gd name="T92" fmla="*/ 3606850 w 9174064"/>
                <a:gd name="T93" fmla="*/ 345753 h 6288286"/>
                <a:gd name="T94" fmla="*/ 3169071 w 9174064"/>
                <a:gd name="T95" fmla="*/ 280789 h 6288286"/>
                <a:gd name="T96" fmla="*/ 2834357 w 9174064"/>
                <a:gd name="T97" fmla="*/ 403472 h 6288286"/>
                <a:gd name="T98" fmla="*/ 2139404 w 9174064"/>
                <a:gd name="T99" fmla="*/ 640456 h 6288286"/>
                <a:gd name="T100" fmla="*/ 1450355 w 9174064"/>
                <a:gd name="T101" fmla="*/ 806002 h 6288286"/>
                <a:gd name="T102" fmla="*/ 1004392 w 9174064"/>
                <a:gd name="T103" fmla="*/ 1056133 h 6288286"/>
                <a:gd name="T104" fmla="*/ 929333 w 9174064"/>
                <a:gd name="T105" fmla="*/ 1736798 h 6288286"/>
                <a:gd name="T106" fmla="*/ 774452 w 9174064"/>
                <a:gd name="T107" fmla="*/ 2105420 h 62882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74064"/>
                <a:gd name="T163" fmla="*/ 0 h 6288286"/>
                <a:gd name="T164" fmla="*/ 9174064 w 9174064"/>
                <a:gd name="T165" fmla="*/ 6288286 h 628828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74064" h="6288286">
                  <a:moveTo>
                    <a:pt x="394718" y="2228920"/>
                  </a:moveTo>
                  <a:lnTo>
                    <a:pt x="319658" y="2434354"/>
                  </a:lnTo>
                  <a:lnTo>
                    <a:pt x="93216" y="2698896"/>
                  </a:lnTo>
                  <a:lnTo>
                    <a:pt x="0" y="2768622"/>
                  </a:lnTo>
                  <a:cubicBezTo>
                    <a:pt x="761" y="2836951"/>
                    <a:pt x="5588" y="2871199"/>
                    <a:pt x="6349" y="2939528"/>
                  </a:cubicBezTo>
                  <a:lnTo>
                    <a:pt x="78482" y="2988342"/>
                  </a:lnTo>
                  <a:lnTo>
                    <a:pt x="133474" y="3126008"/>
                  </a:lnTo>
                  <a:lnTo>
                    <a:pt x="274959" y="3191122"/>
                  </a:lnTo>
                  <a:lnTo>
                    <a:pt x="387723" y="3284312"/>
                  </a:lnTo>
                  <a:lnTo>
                    <a:pt x="370334" y="3403250"/>
                  </a:lnTo>
                  <a:lnTo>
                    <a:pt x="385068" y="3496342"/>
                  </a:lnTo>
                  <a:lnTo>
                    <a:pt x="556518" y="3500534"/>
                  </a:lnTo>
                  <a:lnTo>
                    <a:pt x="753492" y="3451520"/>
                  </a:lnTo>
                  <a:lnTo>
                    <a:pt x="772046" y="3580678"/>
                  </a:lnTo>
                  <a:lnTo>
                    <a:pt x="849659" y="3715518"/>
                  </a:lnTo>
                  <a:lnTo>
                    <a:pt x="797446" y="3769020"/>
                  </a:lnTo>
                  <a:lnTo>
                    <a:pt x="856878" y="3862236"/>
                  </a:lnTo>
                  <a:lnTo>
                    <a:pt x="935236" y="3811436"/>
                  </a:lnTo>
                  <a:lnTo>
                    <a:pt x="1085354" y="3965870"/>
                  </a:lnTo>
                  <a:lnTo>
                    <a:pt x="1294904" y="3889670"/>
                  </a:lnTo>
                  <a:lnTo>
                    <a:pt x="1320056" y="4001688"/>
                  </a:lnTo>
                  <a:lnTo>
                    <a:pt x="1415306" y="3976288"/>
                  </a:lnTo>
                  <a:lnTo>
                    <a:pt x="1463948" y="4065188"/>
                  </a:lnTo>
                  <a:lnTo>
                    <a:pt x="1502048" y="4190030"/>
                  </a:lnTo>
                  <a:lnTo>
                    <a:pt x="1584598" y="4245022"/>
                  </a:lnTo>
                  <a:lnTo>
                    <a:pt x="1690390" y="4270422"/>
                  </a:lnTo>
                  <a:lnTo>
                    <a:pt x="1764432" y="4344464"/>
                  </a:lnTo>
                  <a:lnTo>
                    <a:pt x="1749574" y="4433364"/>
                  </a:lnTo>
                  <a:lnTo>
                    <a:pt x="1844824" y="4532806"/>
                  </a:lnTo>
                  <a:lnTo>
                    <a:pt x="1876574" y="4651298"/>
                  </a:lnTo>
                  <a:lnTo>
                    <a:pt x="2009924" y="4751484"/>
                  </a:lnTo>
                  <a:lnTo>
                    <a:pt x="2073869" y="4672631"/>
                  </a:lnTo>
                  <a:lnTo>
                    <a:pt x="2159594" y="4619674"/>
                  </a:lnTo>
                  <a:lnTo>
                    <a:pt x="2268561" y="4667298"/>
                  </a:lnTo>
                  <a:lnTo>
                    <a:pt x="2276374" y="4435077"/>
                  </a:lnTo>
                  <a:lnTo>
                    <a:pt x="2400199" y="4417168"/>
                  </a:lnTo>
                  <a:lnTo>
                    <a:pt x="2304950" y="4260005"/>
                  </a:lnTo>
                  <a:lnTo>
                    <a:pt x="2386733" y="4055637"/>
                  </a:lnTo>
                  <a:lnTo>
                    <a:pt x="2512788" y="4084363"/>
                  </a:lnTo>
                  <a:lnTo>
                    <a:pt x="2640805" y="4041501"/>
                  </a:lnTo>
                  <a:lnTo>
                    <a:pt x="2743298" y="4236193"/>
                  </a:lnTo>
                  <a:lnTo>
                    <a:pt x="2842740" y="4173710"/>
                  </a:lnTo>
                  <a:lnTo>
                    <a:pt x="2970757" y="4192760"/>
                  </a:lnTo>
                  <a:lnTo>
                    <a:pt x="3045816" y="4282677"/>
                  </a:lnTo>
                  <a:lnTo>
                    <a:pt x="3198787" y="4277915"/>
                  </a:lnTo>
                  <a:lnTo>
                    <a:pt x="3297087" y="4379639"/>
                  </a:lnTo>
                  <a:lnTo>
                    <a:pt x="3367384" y="4301727"/>
                  </a:lnTo>
                  <a:lnTo>
                    <a:pt x="3438821" y="4378497"/>
                  </a:lnTo>
                  <a:lnTo>
                    <a:pt x="3547218" y="4344590"/>
                  </a:lnTo>
                  <a:lnTo>
                    <a:pt x="3632943" y="4401740"/>
                  </a:lnTo>
                  <a:lnTo>
                    <a:pt x="3716386" y="4368402"/>
                  </a:lnTo>
                  <a:lnTo>
                    <a:pt x="3787253" y="4430314"/>
                  </a:lnTo>
                  <a:lnTo>
                    <a:pt x="3868215" y="4368402"/>
                  </a:lnTo>
                  <a:lnTo>
                    <a:pt x="3939082" y="4411264"/>
                  </a:lnTo>
                  <a:lnTo>
                    <a:pt x="4158157" y="4315444"/>
                  </a:lnTo>
                  <a:lnTo>
                    <a:pt x="4370188" y="4388593"/>
                  </a:lnTo>
                  <a:lnTo>
                    <a:pt x="4430959" y="4240385"/>
                  </a:lnTo>
                  <a:lnTo>
                    <a:pt x="4573834" y="4159422"/>
                  </a:lnTo>
                  <a:lnTo>
                    <a:pt x="4776340" y="4145706"/>
                  </a:lnTo>
                  <a:lnTo>
                    <a:pt x="4938068" y="4240362"/>
                  </a:lnTo>
                  <a:lnTo>
                    <a:pt x="4939034" y="4354117"/>
                  </a:lnTo>
                  <a:lnTo>
                    <a:pt x="4836541" y="4416029"/>
                  </a:lnTo>
                  <a:lnTo>
                    <a:pt x="4860354" y="4567859"/>
                  </a:lnTo>
                  <a:lnTo>
                    <a:pt x="4913311" y="4647680"/>
                  </a:lnTo>
                  <a:lnTo>
                    <a:pt x="4855591" y="4675685"/>
                  </a:lnTo>
                  <a:lnTo>
                    <a:pt x="4746054" y="4704259"/>
                  </a:lnTo>
                  <a:lnTo>
                    <a:pt x="4807966" y="4823322"/>
                  </a:lnTo>
                  <a:lnTo>
                    <a:pt x="4856161" y="4903144"/>
                  </a:lnTo>
                  <a:lnTo>
                    <a:pt x="4955603" y="4974010"/>
                  </a:lnTo>
                  <a:lnTo>
                    <a:pt x="4887788" y="5063928"/>
                  </a:lnTo>
                  <a:lnTo>
                    <a:pt x="4903216" y="5230045"/>
                  </a:lnTo>
                  <a:lnTo>
                    <a:pt x="4974654" y="5300341"/>
                  </a:lnTo>
                  <a:lnTo>
                    <a:pt x="4988371" y="5371208"/>
                  </a:lnTo>
                  <a:lnTo>
                    <a:pt x="4874070" y="5379021"/>
                  </a:lnTo>
                  <a:lnTo>
                    <a:pt x="4894261" y="5455220"/>
                  </a:lnTo>
                  <a:lnTo>
                    <a:pt x="4978845" y="5506467"/>
                  </a:lnTo>
                  <a:lnTo>
                    <a:pt x="5116388" y="5649342"/>
                  </a:lnTo>
                  <a:lnTo>
                    <a:pt x="5277742" y="5662488"/>
                  </a:lnTo>
                  <a:lnTo>
                    <a:pt x="5350519" y="5751835"/>
                  </a:lnTo>
                  <a:lnTo>
                    <a:pt x="5179069" y="5784602"/>
                  </a:lnTo>
                  <a:lnTo>
                    <a:pt x="5194497" y="5903665"/>
                  </a:lnTo>
                  <a:lnTo>
                    <a:pt x="5146872" y="5979864"/>
                  </a:lnTo>
                  <a:lnTo>
                    <a:pt x="5151635" y="6041206"/>
                  </a:lnTo>
                  <a:lnTo>
                    <a:pt x="5142110" y="6107311"/>
                  </a:lnTo>
                  <a:lnTo>
                    <a:pt x="5242693" y="6288286"/>
                  </a:lnTo>
                  <a:lnTo>
                    <a:pt x="5308798" y="6216277"/>
                  </a:lnTo>
                  <a:lnTo>
                    <a:pt x="5322515" y="6106740"/>
                  </a:lnTo>
                  <a:lnTo>
                    <a:pt x="5403477" y="6178748"/>
                  </a:lnTo>
                  <a:lnTo>
                    <a:pt x="5521969" y="6101977"/>
                  </a:lnTo>
                  <a:lnTo>
                    <a:pt x="5611886" y="6183510"/>
                  </a:lnTo>
                  <a:lnTo>
                    <a:pt x="5711328" y="6088260"/>
                  </a:lnTo>
                  <a:lnTo>
                    <a:pt x="5953074" y="6032426"/>
                  </a:lnTo>
                  <a:lnTo>
                    <a:pt x="5728667" y="5933380"/>
                  </a:lnTo>
                  <a:lnTo>
                    <a:pt x="5816103" y="5814888"/>
                  </a:lnTo>
                  <a:lnTo>
                    <a:pt x="5839345" y="5691633"/>
                  </a:lnTo>
                  <a:lnTo>
                    <a:pt x="5920307" y="5716016"/>
                  </a:lnTo>
                  <a:lnTo>
                    <a:pt x="6010224" y="5772596"/>
                  </a:lnTo>
                  <a:lnTo>
                    <a:pt x="6176341" y="5745161"/>
                  </a:lnTo>
                  <a:lnTo>
                    <a:pt x="6284738" y="5688011"/>
                  </a:lnTo>
                  <a:lnTo>
                    <a:pt x="6331222" y="5607049"/>
                  </a:lnTo>
                  <a:lnTo>
                    <a:pt x="6540772" y="5569520"/>
                  </a:lnTo>
                  <a:lnTo>
                    <a:pt x="6463431" y="5482653"/>
                  </a:lnTo>
                  <a:lnTo>
                    <a:pt x="6325889" y="5507037"/>
                  </a:lnTo>
                  <a:lnTo>
                    <a:pt x="6249119" y="5405114"/>
                  </a:lnTo>
                  <a:lnTo>
                    <a:pt x="6407993" y="5328914"/>
                  </a:lnTo>
                  <a:lnTo>
                    <a:pt x="6383039" y="5190231"/>
                  </a:lnTo>
                  <a:lnTo>
                    <a:pt x="6387801" y="5043164"/>
                  </a:lnTo>
                  <a:lnTo>
                    <a:pt x="6418634" y="4972122"/>
                  </a:lnTo>
                  <a:lnTo>
                    <a:pt x="6344939" y="4869804"/>
                  </a:lnTo>
                  <a:lnTo>
                    <a:pt x="6339606" y="4613770"/>
                  </a:lnTo>
                  <a:lnTo>
                    <a:pt x="6440760" y="4456608"/>
                  </a:lnTo>
                  <a:lnTo>
                    <a:pt x="6322268" y="4478884"/>
                  </a:lnTo>
                  <a:lnTo>
                    <a:pt x="6161682" y="4584426"/>
                  </a:lnTo>
                  <a:lnTo>
                    <a:pt x="6087194" y="4468985"/>
                  </a:lnTo>
                  <a:lnTo>
                    <a:pt x="5903738" y="4586907"/>
                  </a:lnTo>
                  <a:lnTo>
                    <a:pt x="5784105" y="4501752"/>
                  </a:lnTo>
                  <a:lnTo>
                    <a:pt x="5691137" y="4577381"/>
                  </a:lnTo>
                  <a:lnTo>
                    <a:pt x="5605412" y="4439839"/>
                  </a:lnTo>
                  <a:lnTo>
                    <a:pt x="5497015" y="4439840"/>
                  </a:lnTo>
                  <a:lnTo>
                    <a:pt x="5464819" y="4335065"/>
                  </a:lnTo>
                  <a:lnTo>
                    <a:pt x="5336802" y="4259435"/>
                  </a:lnTo>
                  <a:cubicBezTo>
                    <a:pt x="5335595" y="4212000"/>
                    <a:pt x="5334387" y="4164565"/>
                    <a:pt x="5333180" y="4117130"/>
                  </a:cubicBezTo>
                  <a:lnTo>
                    <a:pt x="5256410" y="4033117"/>
                  </a:lnTo>
                  <a:lnTo>
                    <a:pt x="5248026" y="3861667"/>
                  </a:lnTo>
                  <a:lnTo>
                    <a:pt x="5376440" y="3848868"/>
                  </a:lnTo>
                  <a:lnTo>
                    <a:pt x="5382716" y="3729458"/>
                  </a:lnTo>
                  <a:lnTo>
                    <a:pt x="5460057" y="3739554"/>
                  </a:lnTo>
                  <a:lnTo>
                    <a:pt x="5550544" y="3810991"/>
                  </a:lnTo>
                  <a:lnTo>
                    <a:pt x="5533975" y="3572295"/>
                  </a:lnTo>
                  <a:lnTo>
                    <a:pt x="5705995" y="3482949"/>
                  </a:lnTo>
                  <a:lnTo>
                    <a:pt x="5862017" y="3369220"/>
                  </a:lnTo>
                  <a:lnTo>
                    <a:pt x="5965651" y="3388269"/>
                  </a:lnTo>
                  <a:lnTo>
                    <a:pt x="6094238" y="3388840"/>
                  </a:lnTo>
                  <a:lnTo>
                    <a:pt x="6260355" y="3569245"/>
                  </a:lnTo>
                  <a:lnTo>
                    <a:pt x="6193110" y="3630587"/>
                  </a:lnTo>
                  <a:lnTo>
                    <a:pt x="6202635" y="3725266"/>
                  </a:lnTo>
                  <a:lnTo>
                    <a:pt x="6155010" y="3839566"/>
                  </a:lnTo>
                  <a:lnTo>
                    <a:pt x="6255022" y="3853853"/>
                  </a:lnTo>
                  <a:lnTo>
                    <a:pt x="6410025" y="3810571"/>
                  </a:lnTo>
                  <a:lnTo>
                    <a:pt x="6528395" y="3716882"/>
                  </a:lnTo>
                  <a:lnTo>
                    <a:pt x="6585545" y="3640682"/>
                  </a:lnTo>
                  <a:lnTo>
                    <a:pt x="6773763" y="3580481"/>
                  </a:lnTo>
                  <a:lnTo>
                    <a:pt x="6945783" y="3589435"/>
                  </a:lnTo>
                  <a:lnTo>
                    <a:pt x="7143526" y="3528094"/>
                  </a:lnTo>
                  <a:lnTo>
                    <a:pt x="7185818" y="3613248"/>
                  </a:lnTo>
                  <a:lnTo>
                    <a:pt x="7281068" y="3684115"/>
                  </a:lnTo>
                  <a:lnTo>
                    <a:pt x="7365652" y="3636490"/>
                  </a:lnTo>
                  <a:lnTo>
                    <a:pt x="7326981" y="3488852"/>
                  </a:lnTo>
                  <a:lnTo>
                    <a:pt x="7417469" y="3461989"/>
                  </a:lnTo>
                  <a:lnTo>
                    <a:pt x="7488336" y="3371502"/>
                  </a:lnTo>
                  <a:lnTo>
                    <a:pt x="7450236" y="3285777"/>
                  </a:lnTo>
                  <a:lnTo>
                    <a:pt x="7592541" y="3249388"/>
                  </a:lnTo>
                  <a:lnTo>
                    <a:pt x="7737325" y="3112987"/>
                  </a:lnTo>
                  <a:lnTo>
                    <a:pt x="7846293" y="3070124"/>
                  </a:lnTo>
                  <a:lnTo>
                    <a:pt x="7970118" y="3151657"/>
                  </a:lnTo>
                  <a:lnTo>
                    <a:pt x="8098134" y="3041549"/>
                  </a:lnTo>
                  <a:lnTo>
                    <a:pt x="8192814" y="2971253"/>
                  </a:lnTo>
                  <a:lnTo>
                    <a:pt x="8216056" y="2881336"/>
                  </a:lnTo>
                  <a:lnTo>
                    <a:pt x="8339881" y="2771228"/>
                  </a:lnTo>
                  <a:lnTo>
                    <a:pt x="8289403" y="2637309"/>
                  </a:lnTo>
                  <a:lnTo>
                    <a:pt x="8353796" y="2558058"/>
                  </a:lnTo>
                  <a:lnTo>
                    <a:pt x="8464475" y="2500908"/>
                  </a:lnTo>
                  <a:lnTo>
                    <a:pt x="8545437" y="2596729"/>
                  </a:lnTo>
                  <a:lnTo>
                    <a:pt x="8549059" y="2667596"/>
                  </a:lnTo>
                  <a:lnTo>
                    <a:pt x="8596684" y="2705696"/>
                  </a:lnTo>
                  <a:lnTo>
                    <a:pt x="8734797" y="2695601"/>
                  </a:lnTo>
                  <a:lnTo>
                    <a:pt x="8834809" y="2786088"/>
                  </a:lnTo>
                  <a:lnTo>
                    <a:pt x="8928918" y="2747988"/>
                  </a:lnTo>
                  <a:lnTo>
                    <a:pt x="9038456" y="2752750"/>
                  </a:lnTo>
                  <a:lnTo>
                    <a:pt x="9128373" y="2790850"/>
                  </a:lnTo>
                  <a:lnTo>
                    <a:pt x="9174064" y="2639964"/>
                  </a:lnTo>
                  <a:lnTo>
                    <a:pt x="9009881" y="2577679"/>
                  </a:lnTo>
                  <a:lnTo>
                    <a:pt x="8891388" y="2444900"/>
                  </a:lnTo>
                  <a:lnTo>
                    <a:pt x="8876531" y="2297832"/>
                  </a:lnTo>
                  <a:lnTo>
                    <a:pt x="8964413" y="2249390"/>
                  </a:lnTo>
                  <a:lnTo>
                    <a:pt x="8787754" y="2166194"/>
                  </a:lnTo>
                  <a:lnTo>
                    <a:pt x="8687742" y="2075707"/>
                  </a:lnTo>
                  <a:lnTo>
                    <a:pt x="8604299" y="2082181"/>
                  </a:lnTo>
                  <a:lnTo>
                    <a:pt x="8432849" y="1873771"/>
                  </a:lnTo>
                  <a:lnTo>
                    <a:pt x="8466187" y="1754138"/>
                  </a:lnTo>
                  <a:lnTo>
                    <a:pt x="8395890" y="1723083"/>
                  </a:lnTo>
                  <a:lnTo>
                    <a:pt x="8334548" y="1524199"/>
                  </a:lnTo>
                  <a:lnTo>
                    <a:pt x="8225581" y="1277690"/>
                  </a:lnTo>
                  <a:lnTo>
                    <a:pt x="8130901" y="1077665"/>
                  </a:lnTo>
                  <a:lnTo>
                    <a:pt x="7884715" y="896120"/>
                  </a:lnTo>
                  <a:lnTo>
                    <a:pt x="7928967" y="758379"/>
                  </a:lnTo>
                  <a:lnTo>
                    <a:pt x="7762849" y="610742"/>
                  </a:lnTo>
                  <a:lnTo>
                    <a:pt x="7672933" y="468437"/>
                  </a:lnTo>
                  <a:lnTo>
                    <a:pt x="7611590" y="450528"/>
                  </a:lnTo>
                  <a:lnTo>
                    <a:pt x="7563965" y="564828"/>
                  </a:lnTo>
                  <a:lnTo>
                    <a:pt x="7516341" y="626741"/>
                  </a:lnTo>
                  <a:lnTo>
                    <a:pt x="7478240" y="612453"/>
                  </a:lnTo>
                  <a:lnTo>
                    <a:pt x="7530628" y="532061"/>
                  </a:lnTo>
                  <a:lnTo>
                    <a:pt x="7553870" y="463675"/>
                  </a:lnTo>
                  <a:lnTo>
                    <a:pt x="7459190" y="454720"/>
                  </a:lnTo>
                  <a:lnTo>
                    <a:pt x="7325840" y="364233"/>
                  </a:lnTo>
                  <a:lnTo>
                    <a:pt x="7293644" y="260028"/>
                  </a:lnTo>
                  <a:lnTo>
                    <a:pt x="7146577" y="179066"/>
                  </a:lnTo>
                  <a:lnTo>
                    <a:pt x="7051327" y="217736"/>
                  </a:lnTo>
                  <a:lnTo>
                    <a:pt x="6995318" y="128390"/>
                  </a:lnTo>
                  <a:lnTo>
                    <a:pt x="6879877" y="0"/>
                  </a:lnTo>
                  <a:lnTo>
                    <a:pt x="6717753" y="106287"/>
                  </a:lnTo>
                  <a:lnTo>
                    <a:pt x="6642124" y="234303"/>
                  </a:lnTo>
                  <a:lnTo>
                    <a:pt x="6665936" y="405183"/>
                  </a:lnTo>
                  <a:lnTo>
                    <a:pt x="6649168" y="506337"/>
                  </a:lnTo>
                  <a:lnTo>
                    <a:pt x="6534298" y="422521"/>
                  </a:lnTo>
                  <a:lnTo>
                    <a:pt x="6381898" y="460051"/>
                  </a:lnTo>
                  <a:lnTo>
                    <a:pt x="6272931" y="503484"/>
                  </a:lnTo>
                  <a:lnTo>
                    <a:pt x="6130627" y="408234"/>
                  </a:lnTo>
                  <a:lnTo>
                    <a:pt x="6017468" y="403471"/>
                  </a:lnTo>
                  <a:lnTo>
                    <a:pt x="5880496" y="455859"/>
                  </a:lnTo>
                  <a:lnTo>
                    <a:pt x="5693419" y="384422"/>
                  </a:lnTo>
                  <a:lnTo>
                    <a:pt x="5586362" y="451097"/>
                  </a:lnTo>
                  <a:lnTo>
                    <a:pt x="5446340" y="432617"/>
                  </a:lnTo>
                  <a:lnTo>
                    <a:pt x="5338513" y="380230"/>
                  </a:lnTo>
                  <a:lnTo>
                    <a:pt x="5168775" y="383851"/>
                  </a:lnTo>
                  <a:lnTo>
                    <a:pt x="5078288" y="498151"/>
                  </a:lnTo>
                  <a:lnTo>
                    <a:pt x="4969320" y="497580"/>
                  </a:lnTo>
                  <a:lnTo>
                    <a:pt x="4907979" y="568447"/>
                  </a:lnTo>
                  <a:lnTo>
                    <a:pt x="4771007" y="659505"/>
                  </a:lnTo>
                  <a:lnTo>
                    <a:pt x="4732907" y="606547"/>
                  </a:lnTo>
                  <a:lnTo>
                    <a:pt x="4643561" y="655314"/>
                  </a:lnTo>
                  <a:lnTo>
                    <a:pt x="4600698" y="517201"/>
                  </a:lnTo>
                  <a:lnTo>
                    <a:pt x="4506589" y="511868"/>
                  </a:lnTo>
                  <a:lnTo>
                    <a:pt x="4411909" y="593401"/>
                  </a:lnTo>
                  <a:lnTo>
                    <a:pt x="4378572" y="493959"/>
                  </a:lnTo>
                  <a:lnTo>
                    <a:pt x="4282751" y="434527"/>
                  </a:lnTo>
                  <a:cubicBezTo>
                    <a:pt x="4284199" y="536954"/>
                    <a:pt x="4285646" y="639380"/>
                    <a:pt x="4287094" y="741807"/>
                  </a:cubicBezTo>
                  <a:lnTo>
                    <a:pt x="4147492" y="587500"/>
                  </a:lnTo>
                  <a:lnTo>
                    <a:pt x="4080818" y="591691"/>
                  </a:lnTo>
                  <a:lnTo>
                    <a:pt x="4005758" y="659507"/>
                  </a:lnTo>
                  <a:lnTo>
                    <a:pt x="3844404" y="498153"/>
                  </a:lnTo>
                  <a:lnTo>
                    <a:pt x="3801542" y="393378"/>
                  </a:lnTo>
                  <a:lnTo>
                    <a:pt x="3711625" y="312416"/>
                  </a:lnTo>
                  <a:lnTo>
                    <a:pt x="3606850" y="345753"/>
                  </a:lnTo>
                  <a:lnTo>
                    <a:pt x="3583607" y="298699"/>
                  </a:lnTo>
                  <a:lnTo>
                    <a:pt x="3519785" y="209352"/>
                  </a:lnTo>
                  <a:lnTo>
                    <a:pt x="3400723" y="209352"/>
                  </a:lnTo>
                  <a:lnTo>
                    <a:pt x="3302421" y="185540"/>
                  </a:lnTo>
                  <a:lnTo>
                    <a:pt x="3169071" y="280789"/>
                  </a:lnTo>
                  <a:lnTo>
                    <a:pt x="3103538" y="223639"/>
                  </a:lnTo>
                  <a:lnTo>
                    <a:pt x="3040484" y="274885"/>
                  </a:lnTo>
                  <a:lnTo>
                    <a:pt x="3074392" y="388044"/>
                  </a:lnTo>
                  <a:lnTo>
                    <a:pt x="2996455" y="568177"/>
                  </a:lnTo>
                  <a:lnTo>
                    <a:pt x="2834357" y="403472"/>
                  </a:lnTo>
                  <a:lnTo>
                    <a:pt x="2729582" y="445194"/>
                  </a:lnTo>
                  <a:lnTo>
                    <a:pt x="2759869" y="558353"/>
                  </a:lnTo>
                  <a:lnTo>
                    <a:pt x="2522314" y="729803"/>
                  </a:lnTo>
                  <a:lnTo>
                    <a:pt x="2329334" y="768474"/>
                  </a:lnTo>
                  <a:lnTo>
                    <a:pt x="2139404" y="640456"/>
                  </a:lnTo>
                  <a:lnTo>
                    <a:pt x="1998240" y="577973"/>
                  </a:lnTo>
                  <a:lnTo>
                    <a:pt x="1860698" y="648840"/>
                  </a:lnTo>
                  <a:lnTo>
                    <a:pt x="1742206" y="701227"/>
                  </a:lnTo>
                  <a:lnTo>
                    <a:pt x="1545407" y="701821"/>
                  </a:lnTo>
                  <a:lnTo>
                    <a:pt x="1450355" y="806002"/>
                  </a:lnTo>
                  <a:lnTo>
                    <a:pt x="1317005" y="786952"/>
                  </a:lnTo>
                  <a:lnTo>
                    <a:pt x="1212231" y="767902"/>
                  </a:lnTo>
                  <a:lnTo>
                    <a:pt x="1132409" y="848294"/>
                  </a:lnTo>
                  <a:lnTo>
                    <a:pt x="1008584" y="971548"/>
                  </a:lnTo>
                  <a:lnTo>
                    <a:pt x="1004392" y="1056133"/>
                  </a:lnTo>
                  <a:lnTo>
                    <a:pt x="1047825" y="1141287"/>
                  </a:lnTo>
                  <a:lnTo>
                    <a:pt x="1063972" y="1214562"/>
                  </a:lnTo>
                  <a:lnTo>
                    <a:pt x="771600" y="1428947"/>
                  </a:lnTo>
                  <a:lnTo>
                    <a:pt x="1013297" y="1631578"/>
                  </a:lnTo>
                  <a:lnTo>
                    <a:pt x="929333" y="1736798"/>
                  </a:lnTo>
                  <a:lnTo>
                    <a:pt x="938858" y="1860052"/>
                  </a:lnTo>
                  <a:lnTo>
                    <a:pt x="962670" y="1979115"/>
                  </a:lnTo>
                  <a:lnTo>
                    <a:pt x="944761" y="2124471"/>
                  </a:lnTo>
                  <a:lnTo>
                    <a:pt x="869132" y="2196478"/>
                  </a:lnTo>
                  <a:lnTo>
                    <a:pt x="774452" y="2105420"/>
                  </a:lnTo>
                  <a:lnTo>
                    <a:pt x="659582" y="2177999"/>
                  </a:lnTo>
                  <a:lnTo>
                    <a:pt x="618431" y="2257250"/>
                  </a:lnTo>
                  <a:lnTo>
                    <a:pt x="494606" y="2273249"/>
                  </a:lnTo>
                  <a:lnTo>
                    <a:pt x="394718" y="222892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任意多边形 19"/>
            <p:cNvSpPr>
              <a:spLocks/>
            </p:cNvSpPr>
            <p:nvPr/>
          </p:nvSpPr>
          <p:spPr bwMode="auto">
            <a:xfrm>
              <a:off x="2565400" y="1260475"/>
              <a:ext cx="615950" cy="860425"/>
            </a:xfrm>
            <a:custGeom>
              <a:avLst/>
              <a:gdLst>
                <a:gd name="T0" fmla="*/ 4553002 w 6205923"/>
                <a:gd name="T1" fmla="*/ 1377348 h 8663014"/>
                <a:gd name="T2" fmla="*/ 4945128 w 6205923"/>
                <a:gd name="T3" fmla="*/ 1421035 h 8663014"/>
                <a:gd name="T4" fmla="*/ 5371922 w 6205923"/>
                <a:gd name="T5" fmla="*/ 1905883 h 8663014"/>
                <a:gd name="T6" fmla="*/ 5421409 w 6205923"/>
                <a:gd name="T7" fmla="*/ 2193259 h 8663014"/>
                <a:gd name="T8" fmla="*/ 5500531 w 6205923"/>
                <a:gd name="T9" fmla="*/ 2650981 h 8663014"/>
                <a:gd name="T10" fmla="*/ 5508577 w 6205923"/>
                <a:gd name="T11" fmla="*/ 3250068 h 8663014"/>
                <a:gd name="T12" fmla="*/ 5371169 w 6205923"/>
                <a:gd name="T13" fmla="*/ 3703243 h 8663014"/>
                <a:gd name="T14" fmla="*/ 5743944 w 6205923"/>
                <a:gd name="T15" fmla="*/ 3955751 h 8663014"/>
                <a:gd name="T16" fmla="*/ 5662568 w 6205923"/>
                <a:gd name="T17" fmla="*/ 4515393 h 8663014"/>
                <a:gd name="T18" fmla="*/ 5958747 w 6205923"/>
                <a:gd name="T19" fmla="*/ 5092534 h 8663014"/>
                <a:gd name="T20" fmla="*/ 5930352 w 6205923"/>
                <a:gd name="T21" fmla="*/ 5502368 h 8663014"/>
                <a:gd name="T22" fmla="*/ 5722359 w 6205923"/>
                <a:gd name="T23" fmla="*/ 5590288 h 8663014"/>
                <a:gd name="T24" fmla="*/ 5993903 w 6205923"/>
                <a:gd name="T25" fmla="*/ 5800048 h 8663014"/>
                <a:gd name="T26" fmla="*/ 6068510 w 6205923"/>
                <a:gd name="T27" fmla="*/ 6181623 h 8663014"/>
                <a:gd name="T28" fmla="*/ 5786662 w 6205923"/>
                <a:gd name="T29" fmla="*/ 6212271 h 8663014"/>
                <a:gd name="T30" fmla="*/ 5307616 w 6205923"/>
                <a:gd name="T31" fmla="*/ 6174591 h 8663014"/>
                <a:gd name="T32" fmla="*/ 4912241 w 6205923"/>
                <a:gd name="T33" fmla="*/ 6237816 h 8663014"/>
                <a:gd name="T34" fmla="*/ 4759489 w 6205923"/>
                <a:gd name="T35" fmla="*/ 6561694 h 8663014"/>
                <a:gd name="T36" fmla="*/ 4479145 w 6205923"/>
                <a:gd name="T37" fmla="*/ 6929206 h 8663014"/>
                <a:gd name="T38" fmla="*/ 4227944 w 6205923"/>
                <a:gd name="T39" fmla="*/ 7455223 h 8663014"/>
                <a:gd name="T40" fmla="*/ 4174433 w 6205923"/>
                <a:gd name="T41" fmla="*/ 7889558 h 8663014"/>
                <a:gd name="T42" fmla="*/ 3811697 w 6205923"/>
                <a:gd name="T43" fmla="*/ 8065397 h 8663014"/>
                <a:gd name="T44" fmla="*/ 3462272 w 6205923"/>
                <a:gd name="T45" fmla="*/ 7907644 h 8663014"/>
                <a:gd name="T46" fmla="*/ 2822203 w 6205923"/>
                <a:gd name="T47" fmla="*/ 8143277 h 8663014"/>
                <a:gd name="T48" fmla="*/ 2458714 w 6205923"/>
                <a:gd name="T49" fmla="*/ 8474612 h 8663014"/>
                <a:gd name="T50" fmla="*/ 1918501 w 6205923"/>
                <a:gd name="T51" fmla="*/ 8600933 h 8663014"/>
                <a:gd name="T52" fmla="*/ 1507652 w 6205923"/>
                <a:gd name="T53" fmla="*/ 8218636 h 8663014"/>
                <a:gd name="T54" fmla="*/ 1120549 w 6205923"/>
                <a:gd name="T55" fmla="*/ 8231196 h 8663014"/>
                <a:gd name="T56" fmla="*/ 647782 w 6205923"/>
                <a:gd name="T57" fmla="*/ 8363077 h 8663014"/>
                <a:gd name="T58" fmla="*/ 559862 w 6205923"/>
                <a:gd name="T59" fmla="*/ 7906893 h 8663014"/>
                <a:gd name="T60" fmla="*/ 635222 w 6205923"/>
                <a:gd name="T61" fmla="*/ 7471053 h 8663014"/>
                <a:gd name="T62" fmla="*/ 585733 w 6205923"/>
                <a:gd name="T63" fmla="*/ 7114598 h 8663014"/>
                <a:gd name="T64" fmla="*/ 617133 w 6205923"/>
                <a:gd name="T65" fmla="*/ 6761151 h 8663014"/>
                <a:gd name="T66" fmla="*/ 1068877 w 6205923"/>
                <a:gd name="T67" fmla="*/ 6401098 h 8663014"/>
                <a:gd name="T68" fmla="*/ 974676 w 6205923"/>
                <a:gd name="T69" fmla="*/ 5961496 h 8663014"/>
                <a:gd name="T70" fmla="*/ 492286 w 6205923"/>
                <a:gd name="T71" fmla="*/ 5832953 h 8663014"/>
                <a:gd name="T72" fmla="*/ 99653 w 6205923"/>
                <a:gd name="T73" fmla="*/ 5389329 h 8663014"/>
                <a:gd name="T74" fmla="*/ 331270 w 6205923"/>
                <a:gd name="T75" fmla="*/ 4805780 h 8663014"/>
                <a:gd name="T76" fmla="*/ 245869 w 6205923"/>
                <a:gd name="T77" fmla="*/ 4467411 h 8663014"/>
                <a:gd name="T78" fmla="*/ 758573 w 6205923"/>
                <a:gd name="T79" fmla="*/ 3950684 h 8663014"/>
                <a:gd name="T80" fmla="*/ 1239877 w 6205923"/>
                <a:gd name="T81" fmla="*/ 3626380 h 8663014"/>
                <a:gd name="T82" fmla="*/ 1777700 w 6205923"/>
                <a:gd name="T83" fmla="*/ 3528156 h 8663014"/>
                <a:gd name="T84" fmla="*/ 1810868 w 6205923"/>
                <a:gd name="T85" fmla="*/ 3153613 h 8663014"/>
                <a:gd name="T86" fmla="*/ 2372797 w 6205923"/>
                <a:gd name="T87" fmla="*/ 2989581 h 8663014"/>
                <a:gd name="T88" fmla="*/ 2676003 w 6205923"/>
                <a:gd name="T89" fmla="*/ 2664263 h 8663014"/>
                <a:gd name="T90" fmla="*/ 2324323 w 6205923"/>
                <a:gd name="T91" fmla="*/ 2300774 h 8663014"/>
                <a:gd name="T92" fmla="*/ 2023635 w 6205923"/>
                <a:gd name="T93" fmla="*/ 1634341 h 8663014"/>
                <a:gd name="T94" fmla="*/ 1827419 w 6205923"/>
                <a:gd name="T95" fmla="*/ 1234529 h 8663014"/>
                <a:gd name="T96" fmla="*/ 2304732 w 6205923"/>
                <a:gd name="T97" fmla="*/ 1010591 h 8663014"/>
                <a:gd name="T98" fmla="*/ 2603163 w 6205923"/>
                <a:gd name="T99" fmla="*/ 443624 h 8663014"/>
                <a:gd name="T100" fmla="*/ 2947811 w 6205923"/>
                <a:gd name="T101" fmla="*/ 225329 h 8663014"/>
                <a:gd name="T102" fmla="*/ 3364809 w 6205923"/>
                <a:gd name="T103" fmla="*/ 0 h 8663014"/>
                <a:gd name="T104" fmla="*/ 3840612 w 6205923"/>
                <a:gd name="T105" fmla="*/ 501797 h 8663014"/>
                <a:gd name="T106" fmla="*/ 4318122 w 6205923"/>
                <a:gd name="T107" fmla="*/ 1173118 h 8663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6205923"/>
                <a:gd name="T163" fmla="*/ 0 h 8663014"/>
                <a:gd name="T164" fmla="*/ 6205923 w 6205923"/>
                <a:gd name="T165" fmla="*/ 8663014 h 8663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6205923" h="8663014">
                  <a:moveTo>
                    <a:pt x="4522022" y="1063860"/>
                  </a:moveTo>
                  <a:lnTo>
                    <a:pt x="4654234" y="1258781"/>
                  </a:lnTo>
                  <a:lnTo>
                    <a:pt x="4553002" y="1377348"/>
                  </a:lnTo>
                  <a:lnTo>
                    <a:pt x="4615801" y="1458989"/>
                  </a:lnTo>
                  <a:lnTo>
                    <a:pt x="4810482" y="1327110"/>
                  </a:lnTo>
                  <a:lnTo>
                    <a:pt x="4945128" y="1421035"/>
                  </a:lnTo>
                  <a:lnTo>
                    <a:pt x="5199129" y="1674245"/>
                  </a:lnTo>
                  <a:lnTo>
                    <a:pt x="5233760" y="1775508"/>
                  </a:lnTo>
                  <a:lnTo>
                    <a:pt x="5371922" y="1905883"/>
                  </a:lnTo>
                  <a:lnTo>
                    <a:pt x="5270689" y="2011893"/>
                  </a:lnTo>
                  <a:lnTo>
                    <a:pt x="5314649" y="2136740"/>
                  </a:lnTo>
                  <a:lnTo>
                    <a:pt x="5421409" y="2193259"/>
                  </a:lnTo>
                  <a:lnTo>
                    <a:pt x="5389526" y="2394450"/>
                  </a:lnTo>
                  <a:lnTo>
                    <a:pt x="5503048" y="2459538"/>
                  </a:lnTo>
                  <a:lnTo>
                    <a:pt x="5500531" y="2650981"/>
                  </a:lnTo>
                  <a:lnTo>
                    <a:pt x="5514105" y="2905420"/>
                  </a:lnTo>
                  <a:lnTo>
                    <a:pt x="5609056" y="3036548"/>
                  </a:lnTo>
                  <a:lnTo>
                    <a:pt x="5508577" y="3250068"/>
                  </a:lnTo>
                  <a:lnTo>
                    <a:pt x="5370685" y="3311332"/>
                  </a:lnTo>
                  <a:lnTo>
                    <a:pt x="5515610" y="3671843"/>
                  </a:lnTo>
                  <a:lnTo>
                    <a:pt x="5371169" y="3703243"/>
                  </a:lnTo>
                  <a:lnTo>
                    <a:pt x="5357104" y="3758258"/>
                  </a:lnTo>
                  <a:lnTo>
                    <a:pt x="5578938" y="3763199"/>
                  </a:lnTo>
                  <a:lnTo>
                    <a:pt x="5743944" y="3955751"/>
                  </a:lnTo>
                  <a:lnTo>
                    <a:pt x="5673890" y="4143009"/>
                  </a:lnTo>
                  <a:lnTo>
                    <a:pt x="5615603" y="4341254"/>
                  </a:lnTo>
                  <a:lnTo>
                    <a:pt x="5662568" y="4515393"/>
                  </a:lnTo>
                  <a:lnTo>
                    <a:pt x="5863528" y="4772120"/>
                  </a:lnTo>
                  <a:lnTo>
                    <a:pt x="5837655" y="4853008"/>
                  </a:lnTo>
                  <a:lnTo>
                    <a:pt x="5958747" y="5092534"/>
                  </a:lnTo>
                  <a:lnTo>
                    <a:pt x="5913015" y="5178065"/>
                  </a:lnTo>
                  <a:lnTo>
                    <a:pt x="5843183" y="5320314"/>
                  </a:lnTo>
                  <a:lnTo>
                    <a:pt x="5930352" y="5502368"/>
                  </a:lnTo>
                  <a:lnTo>
                    <a:pt x="5786664" y="5496087"/>
                  </a:lnTo>
                  <a:lnTo>
                    <a:pt x="5666591" y="5546329"/>
                  </a:lnTo>
                  <a:lnTo>
                    <a:pt x="5722359" y="5590288"/>
                  </a:lnTo>
                  <a:lnTo>
                    <a:pt x="5954720" y="5577728"/>
                  </a:lnTo>
                  <a:lnTo>
                    <a:pt x="5998681" y="5666337"/>
                  </a:lnTo>
                  <a:lnTo>
                    <a:pt x="5993903" y="5800048"/>
                  </a:lnTo>
                  <a:lnTo>
                    <a:pt x="6055952" y="5969607"/>
                  </a:lnTo>
                  <a:lnTo>
                    <a:pt x="6205923" y="6112217"/>
                  </a:lnTo>
                  <a:lnTo>
                    <a:pt x="6068510" y="6181623"/>
                  </a:lnTo>
                  <a:lnTo>
                    <a:pt x="6043390" y="6281350"/>
                  </a:lnTo>
                  <a:lnTo>
                    <a:pt x="5887142" y="6338624"/>
                  </a:lnTo>
                  <a:lnTo>
                    <a:pt x="5786662" y="6212271"/>
                  </a:lnTo>
                  <a:lnTo>
                    <a:pt x="5672121" y="6300617"/>
                  </a:lnTo>
                  <a:lnTo>
                    <a:pt x="5514102" y="6187151"/>
                  </a:lnTo>
                  <a:lnTo>
                    <a:pt x="5307616" y="6174591"/>
                  </a:lnTo>
                  <a:lnTo>
                    <a:pt x="5221200" y="6055271"/>
                  </a:lnTo>
                  <a:lnTo>
                    <a:pt x="4959696" y="6149471"/>
                  </a:lnTo>
                  <a:lnTo>
                    <a:pt x="4912241" y="6237816"/>
                  </a:lnTo>
                  <a:lnTo>
                    <a:pt x="5044119" y="6357138"/>
                  </a:lnTo>
                  <a:lnTo>
                    <a:pt x="4871777" y="6449407"/>
                  </a:lnTo>
                  <a:lnTo>
                    <a:pt x="4759489" y="6561694"/>
                  </a:lnTo>
                  <a:lnTo>
                    <a:pt x="4672321" y="6730502"/>
                  </a:lnTo>
                  <a:lnTo>
                    <a:pt x="4615801" y="6918904"/>
                  </a:lnTo>
                  <a:lnTo>
                    <a:pt x="4479145" y="6929206"/>
                  </a:lnTo>
                  <a:lnTo>
                    <a:pt x="4355049" y="7146750"/>
                  </a:lnTo>
                  <a:lnTo>
                    <a:pt x="4375395" y="7314806"/>
                  </a:lnTo>
                  <a:lnTo>
                    <a:pt x="4227944" y="7455223"/>
                  </a:lnTo>
                  <a:lnTo>
                    <a:pt x="4378437" y="7581738"/>
                  </a:lnTo>
                  <a:lnTo>
                    <a:pt x="4211361" y="7739589"/>
                  </a:lnTo>
                  <a:lnTo>
                    <a:pt x="4174433" y="7889558"/>
                  </a:lnTo>
                  <a:lnTo>
                    <a:pt x="4137504" y="8051332"/>
                  </a:lnTo>
                  <a:lnTo>
                    <a:pt x="3931016" y="8183966"/>
                  </a:lnTo>
                  <a:lnTo>
                    <a:pt x="3811697" y="8065397"/>
                  </a:lnTo>
                  <a:lnTo>
                    <a:pt x="3655449" y="8027717"/>
                  </a:lnTo>
                  <a:lnTo>
                    <a:pt x="3624801" y="7920957"/>
                  </a:lnTo>
                  <a:lnTo>
                    <a:pt x="3462272" y="7907644"/>
                  </a:lnTo>
                  <a:lnTo>
                    <a:pt x="3300498" y="8089014"/>
                  </a:lnTo>
                  <a:lnTo>
                    <a:pt x="3053810" y="8163621"/>
                  </a:lnTo>
                  <a:lnTo>
                    <a:pt x="2822203" y="8143277"/>
                  </a:lnTo>
                  <a:lnTo>
                    <a:pt x="2672234" y="8336452"/>
                  </a:lnTo>
                  <a:lnTo>
                    <a:pt x="2610186" y="8494205"/>
                  </a:lnTo>
                  <a:lnTo>
                    <a:pt x="2458714" y="8474612"/>
                  </a:lnTo>
                  <a:lnTo>
                    <a:pt x="2356467" y="8663014"/>
                  </a:lnTo>
                  <a:lnTo>
                    <a:pt x="2068339" y="8531133"/>
                  </a:lnTo>
                  <a:lnTo>
                    <a:pt x="1918501" y="8600933"/>
                  </a:lnTo>
                  <a:lnTo>
                    <a:pt x="1809913" y="8517461"/>
                  </a:lnTo>
                  <a:lnTo>
                    <a:pt x="1669428" y="8374133"/>
                  </a:lnTo>
                  <a:lnTo>
                    <a:pt x="1507652" y="8218636"/>
                  </a:lnTo>
                  <a:lnTo>
                    <a:pt x="1421237" y="8053853"/>
                  </a:lnTo>
                  <a:lnTo>
                    <a:pt x="1290109" y="8187989"/>
                  </a:lnTo>
                  <a:lnTo>
                    <a:pt x="1120549" y="8231196"/>
                  </a:lnTo>
                  <a:lnTo>
                    <a:pt x="1015293" y="8394478"/>
                  </a:lnTo>
                  <a:lnTo>
                    <a:pt x="809558" y="8463557"/>
                  </a:lnTo>
                  <a:lnTo>
                    <a:pt x="647782" y="8363077"/>
                  </a:lnTo>
                  <a:lnTo>
                    <a:pt x="535493" y="8169902"/>
                  </a:lnTo>
                  <a:lnTo>
                    <a:pt x="584981" y="8045054"/>
                  </a:lnTo>
                  <a:lnTo>
                    <a:pt x="559862" y="7906893"/>
                  </a:lnTo>
                  <a:lnTo>
                    <a:pt x="415755" y="7782698"/>
                  </a:lnTo>
                  <a:lnTo>
                    <a:pt x="592013" y="7621022"/>
                  </a:lnTo>
                  <a:lnTo>
                    <a:pt x="635222" y="7471053"/>
                  </a:lnTo>
                  <a:lnTo>
                    <a:pt x="729755" y="7399618"/>
                  </a:lnTo>
                  <a:lnTo>
                    <a:pt x="642253" y="7315558"/>
                  </a:lnTo>
                  <a:lnTo>
                    <a:pt x="585733" y="7114598"/>
                  </a:lnTo>
                  <a:lnTo>
                    <a:pt x="451505" y="6991581"/>
                  </a:lnTo>
                  <a:lnTo>
                    <a:pt x="548806" y="6905591"/>
                  </a:lnTo>
                  <a:lnTo>
                    <a:pt x="617133" y="6761151"/>
                  </a:lnTo>
                  <a:cubicBezTo>
                    <a:pt x="616994" y="6708120"/>
                    <a:pt x="616854" y="6655088"/>
                    <a:pt x="616715" y="6602057"/>
                  </a:cubicBezTo>
                  <a:lnTo>
                    <a:pt x="835429" y="6448655"/>
                  </a:lnTo>
                  <a:lnTo>
                    <a:pt x="1068877" y="6401098"/>
                  </a:lnTo>
                  <a:lnTo>
                    <a:pt x="965804" y="6205991"/>
                  </a:lnTo>
                  <a:lnTo>
                    <a:pt x="1034885" y="6055271"/>
                  </a:lnTo>
                  <a:lnTo>
                    <a:pt x="974676" y="5961496"/>
                  </a:lnTo>
                  <a:lnTo>
                    <a:pt x="704636" y="6049417"/>
                  </a:lnTo>
                  <a:lnTo>
                    <a:pt x="623414" y="5931928"/>
                  </a:lnTo>
                  <a:lnTo>
                    <a:pt x="492286" y="5832953"/>
                  </a:lnTo>
                  <a:lnTo>
                    <a:pt x="434595" y="5653777"/>
                  </a:lnTo>
                  <a:lnTo>
                    <a:pt x="199382" y="5570697"/>
                  </a:lnTo>
                  <a:lnTo>
                    <a:pt x="99653" y="5389329"/>
                  </a:lnTo>
                  <a:lnTo>
                    <a:pt x="0" y="5165801"/>
                  </a:lnTo>
                  <a:lnTo>
                    <a:pt x="99663" y="4841203"/>
                  </a:lnTo>
                  <a:lnTo>
                    <a:pt x="331270" y="4805780"/>
                  </a:lnTo>
                  <a:lnTo>
                    <a:pt x="324239" y="4680180"/>
                  </a:lnTo>
                  <a:lnTo>
                    <a:pt x="413662" y="4560106"/>
                  </a:lnTo>
                  <a:lnTo>
                    <a:pt x="245869" y="4467411"/>
                  </a:lnTo>
                  <a:lnTo>
                    <a:pt x="397341" y="4274988"/>
                  </a:lnTo>
                  <a:lnTo>
                    <a:pt x="647037" y="4125772"/>
                  </a:lnTo>
                  <a:lnTo>
                    <a:pt x="758573" y="3950684"/>
                  </a:lnTo>
                  <a:lnTo>
                    <a:pt x="965061" y="3894915"/>
                  </a:lnTo>
                  <a:lnTo>
                    <a:pt x="1038916" y="3682148"/>
                  </a:lnTo>
                  <a:lnTo>
                    <a:pt x="1239877" y="3626380"/>
                  </a:lnTo>
                  <a:lnTo>
                    <a:pt x="1433805" y="3613820"/>
                  </a:lnTo>
                  <a:lnTo>
                    <a:pt x="1518453" y="3718814"/>
                  </a:lnTo>
                  <a:lnTo>
                    <a:pt x="1777700" y="3528156"/>
                  </a:lnTo>
                  <a:lnTo>
                    <a:pt x="1830459" y="3415869"/>
                  </a:lnTo>
                  <a:lnTo>
                    <a:pt x="1722948" y="3253342"/>
                  </a:lnTo>
                  <a:lnTo>
                    <a:pt x="1810868" y="3153613"/>
                  </a:lnTo>
                  <a:lnTo>
                    <a:pt x="1974147" y="3134772"/>
                  </a:lnTo>
                  <a:lnTo>
                    <a:pt x="2155515" y="2984805"/>
                  </a:lnTo>
                  <a:lnTo>
                    <a:pt x="2372797" y="2989581"/>
                  </a:lnTo>
                  <a:lnTo>
                    <a:pt x="2519004" y="2899894"/>
                  </a:lnTo>
                  <a:lnTo>
                    <a:pt x="2555931" y="2720030"/>
                  </a:lnTo>
                  <a:lnTo>
                    <a:pt x="2676003" y="2664263"/>
                  </a:lnTo>
                  <a:lnTo>
                    <a:pt x="2442892" y="2576343"/>
                  </a:lnTo>
                  <a:lnTo>
                    <a:pt x="2456203" y="2420095"/>
                  </a:lnTo>
                  <a:lnTo>
                    <a:pt x="2324323" y="2300774"/>
                  </a:lnTo>
                  <a:lnTo>
                    <a:pt x="2349443" y="2138246"/>
                  </a:lnTo>
                  <a:lnTo>
                    <a:pt x="2300707" y="1916189"/>
                  </a:lnTo>
                  <a:lnTo>
                    <a:pt x="2023635" y="1634341"/>
                  </a:lnTo>
                  <a:lnTo>
                    <a:pt x="2055787" y="1492157"/>
                  </a:lnTo>
                  <a:lnTo>
                    <a:pt x="1931692" y="1256526"/>
                  </a:lnTo>
                  <a:lnTo>
                    <a:pt x="1827419" y="1234529"/>
                  </a:lnTo>
                  <a:lnTo>
                    <a:pt x="1918379" y="1064854"/>
                  </a:lnTo>
                  <a:lnTo>
                    <a:pt x="2259266" y="1145481"/>
                  </a:lnTo>
                  <a:lnTo>
                    <a:pt x="2304732" y="1010591"/>
                  </a:lnTo>
                  <a:lnTo>
                    <a:pt x="2428826" y="786768"/>
                  </a:lnTo>
                  <a:lnTo>
                    <a:pt x="2635315" y="587312"/>
                  </a:lnTo>
                  <a:lnTo>
                    <a:pt x="2603163" y="443624"/>
                  </a:lnTo>
                  <a:lnTo>
                    <a:pt x="2753130" y="400417"/>
                  </a:lnTo>
                  <a:lnTo>
                    <a:pt x="2758658" y="256729"/>
                  </a:lnTo>
                  <a:lnTo>
                    <a:pt x="2947811" y="225329"/>
                  </a:lnTo>
                  <a:lnTo>
                    <a:pt x="3040506" y="60543"/>
                  </a:lnTo>
                  <a:lnTo>
                    <a:pt x="3214842" y="125601"/>
                  </a:lnTo>
                  <a:lnTo>
                    <a:pt x="3364809" y="0"/>
                  </a:lnTo>
                  <a:lnTo>
                    <a:pt x="3493060" y="42128"/>
                  </a:lnTo>
                  <a:lnTo>
                    <a:pt x="3589091" y="203707"/>
                  </a:lnTo>
                  <a:lnTo>
                    <a:pt x="3840612" y="501797"/>
                  </a:lnTo>
                  <a:lnTo>
                    <a:pt x="4030746" y="647102"/>
                  </a:lnTo>
                  <a:lnTo>
                    <a:pt x="4218395" y="1009838"/>
                  </a:lnTo>
                  <a:lnTo>
                    <a:pt x="4318122" y="1173118"/>
                  </a:lnTo>
                  <a:lnTo>
                    <a:pt x="4436690" y="1191206"/>
                  </a:lnTo>
                  <a:lnTo>
                    <a:pt x="4522022" y="106386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任意多边形 22"/>
            <p:cNvSpPr>
              <a:spLocks/>
            </p:cNvSpPr>
            <p:nvPr/>
          </p:nvSpPr>
          <p:spPr bwMode="auto">
            <a:xfrm>
              <a:off x="3519488" y="3128963"/>
              <a:ext cx="619125" cy="846138"/>
            </a:xfrm>
            <a:custGeom>
              <a:avLst/>
              <a:gdLst>
                <a:gd name="T0" fmla="*/ 67245 w 4728716"/>
                <a:gd name="T1" fmla="*/ 1325391 h 6459811"/>
                <a:gd name="T2" fmla="*/ 151829 w 4728716"/>
                <a:gd name="T3" fmla="*/ 1539703 h 6459811"/>
                <a:gd name="T4" fmla="*/ 255464 w 4728716"/>
                <a:gd name="T5" fmla="*/ 1711922 h 6459811"/>
                <a:gd name="T6" fmla="*/ 302518 w 4728716"/>
                <a:gd name="T7" fmla="*/ 1953669 h 6459811"/>
                <a:gd name="T8" fmla="*/ 188218 w 4728716"/>
                <a:gd name="T9" fmla="*/ 2219798 h 6459811"/>
                <a:gd name="T10" fmla="*/ 321568 w 4728716"/>
                <a:gd name="T11" fmla="*/ 2490120 h 6459811"/>
                <a:gd name="T12" fmla="*/ 626368 w 4728716"/>
                <a:gd name="T13" fmla="*/ 2450879 h 6459811"/>
                <a:gd name="T14" fmla="*/ 486544 w 4728716"/>
                <a:gd name="T15" fmla="*/ 2678908 h 6459811"/>
                <a:gd name="T16" fmla="*/ 456630 w 4728716"/>
                <a:gd name="T17" fmla="*/ 2913039 h 6459811"/>
                <a:gd name="T18" fmla="*/ 416247 w 4728716"/>
                <a:gd name="T19" fmla="*/ 3270227 h 6459811"/>
                <a:gd name="T20" fmla="*/ 560088 w 4728716"/>
                <a:gd name="T21" fmla="*/ 3661520 h 6459811"/>
                <a:gd name="T22" fmla="*/ 316806 w 4728716"/>
                <a:gd name="T23" fmla="*/ 3888980 h 6459811"/>
                <a:gd name="T24" fmla="*/ 235843 w 4728716"/>
                <a:gd name="T25" fmla="*/ 4187306 h 6459811"/>
                <a:gd name="T26" fmla="*/ 332680 w 4728716"/>
                <a:gd name="T27" fmla="*/ 4435277 h 6459811"/>
                <a:gd name="T28" fmla="*/ 341064 w 4728716"/>
                <a:gd name="T29" fmla="*/ 4763195 h 6459811"/>
                <a:gd name="T30" fmla="*/ 523056 w 4728716"/>
                <a:gd name="T31" fmla="*/ 5125021 h 6459811"/>
                <a:gd name="T32" fmla="*/ 643308 w 4728716"/>
                <a:gd name="T33" fmla="*/ 5470923 h 6459811"/>
                <a:gd name="T34" fmla="*/ 787350 w 4728716"/>
                <a:gd name="T35" fmla="*/ 5693867 h 6459811"/>
                <a:gd name="T36" fmla="*/ 1043384 w 4728716"/>
                <a:gd name="T37" fmla="*/ 5706567 h 6459811"/>
                <a:gd name="T38" fmla="*/ 1447502 w 4728716"/>
                <a:gd name="T39" fmla="*/ 5998543 h 6459811"/>
                <a:gd name="T40" fmla="*/ 1661120 w 4728716"/>
                <a:gd name="T41" fmla="*/ 6155135 h 6459811"/>
                <a:gd name="T42" fmla="*/ 1390228 w 4728716"/>
                <a:gd name="T43" fmla="*/ 6459811 h 6459811"/>
                <a:gd name="T44" fmla="*/ 1739354 w 4728716"/>
                <a:gd name="T45" fmla="*/ 6419553 h 6459811"/>
                <a:gd name="T46" fmla="*/ 2103214 w 4728716"/>
                <a:gd name="T47" fmla="*/ 6212161 h 6459811"/>
                <a:gd name="T48" fmla="*/ 2532608 w 4728716"/>
                <a:gd name="T49" fmla="*/ 6250261 h 6459811"/>
                <a:gd name="T50" fmla="*/ 2826742 w 4728716"/>
                <a:gd name="T51" fmla="*/ 6351861 h 6459811"/>
                <a:gd name="T52" fmla="*/ 3150468 w 4728716"/>
                <a:gd name="T53" fmla="*/ 6186761 h 6459811"/>
                <a:gd name="T54" fmla="*/ 3493120 w 4728716"/>
                <a:gd name="T55" fmla="*/ 6244035 h 6459811"/>
                <a:gd name="T56" fmla="*/ 3645396 w 4728716"/>
                <a:gd name="T57" fmla="*/ 5812359 h 6459811"/>
                <a:gd name="T58" fmla="*/ 3971280 w 4728716"/>
                <a:gd name="T59" fmla="*/ 5738317 h 6459811"/>
                <a:gd name="T60" fmla="*/ 4487540 w 4728716"/>
                <a:gd name="T61" fmla="*/ 5499299 h 6459811"/>
                <a:gd name="T62" fmla="*/ 4284340 w 4728716"/>
                <a:gd name="T63" fmla="*/ 5203131 h 6459811"/>
                <a:gd name="T64" fmla="*/ 4068564 w 4728716"/>
                <a:gd name="T65" fmla="*/ 4860355 h 6459811"/>
                <a:gd name="T66" fmla="*/ 3603104 w 4728716"/>
                <a:gd name="T67" fmla="*/ 4684713 h 6459811"/>
                <a:gd name="T68" fmla="*/ 3478138 w 4728716"/>
                <a:gd name="T69" fmla="*/ 4473129 h 6459811"/>
                <a:gd name="T70" fmla="*/ 3647058 w 4728716"/>
                <a:gd name="T71" fmla="*/ 4450383 h 6459811"/>
                <a:gd name="T72" fmla="*/ 4375274 w 4728716"/>
                <a:gd name="T73" fmla="*/ 3570015 h 6459811"/>
                <a:gd name="T74" fmla="*/ 4687936 w 4728716"/>
                <a:gd name="T75" fmla="*/ 3354366 h 6459811"/>
                <a:gd name="T76" fmla="*/ 4728716 w 4728716"/>
                <a:gd name="T77" fmla="*/ 2679477 h 6459811"/>
                <a:gd name="T78" fmla="*/ 4373240 w 4728716"/>
                <a:gd name="T79" fmla="*/ 1788815 h 6459811"/>
                <a:gd name="T80" fmla="*/ 3873996 w 4728716"/>
                <a:gd name="T81" fmla="*/ 733053 h 6459811"/>
                <a:gd name="T82" fmla="*/ 3586212 w 4728716"/>
                <a:gd name="T83" fmla="*/ 743719 h 6459811"/>
                <a:gd name="T84" fmla="*/ 3337892 w 4728716"/>
                <a:gd name="T85" fmla="*/ 558950 h 6459811"/>
                <a:gd name="T86" fmla="*/ 2966318 w 4728716"/>
                <a:gd name="T87" fmla="*/ 595635 h 6459811"/>
                <a:gd name="T88" fmla="*/ 2835126 w 4728716"/>
                <a:gd name="T89" fmla="*/ 927869 h 6459811"/>
                <a:gd name="T90" fmla="*/ 2661642 w 4728716"/>
                <a:gd name="T91" fmla="*/ 1114177 h 6459811"/>
                <a:gd name="T92" fmla="*/ 2543150 w 4728716"/>
                <a:gd name="T93" fmla="*/ 868685 h 6459811"/>
                <a:gd name="T94" fmla="*/ 2373858 w 4728716"/>
                <a:gd name="T95" fmla="*/ 500509 h 6459811"/>
                <a:gd name="T96" fmla="*/ 2350616 w 4728716"/>
                <a:gd name="T97" fmla="*/ 274067 h 6459811"/>
                <a:gd name="T98" fmla="*/ 2015429 w 4728716"/>
                <a:gd name="T99" fmla="*/ 0 h 6459811"/>
                <a:gd name="T100" fmla="*/ 1859756 w 4728716"/>
                <a:gd name="T101" fmla="*/ 354459 h 6459811"/>
                <a:gd name="T102" fmla="*/ 1311870 w 4728716"/>
                <a:gd name="T103" fmla="*/ 474861 h 6459811"/>
                <a:gd name="T104" fmla="*/ 1585044 w 4728716"/>
                <a:gd name="T105" fmla="*/ 680343 h 6459811"/>
                <a:gd name="T106" fmla="*/ 1335360 w 4728716"/>
                <a:gd name="T107" fmla="*/ 838969 h 6459811"/>
                <a:gd name="T108" fmla="*/ 1022300 w 4728716"/>
                <a:gd name="T109" fmla="*/ 1033785 h 6459811"/>
                <a:gd name="T110" fmla="*/ 785316 w 4728716"/>
                <a:gd name="T111" fmla="*/ 798835 h 6459811"/>
                <a:gd name="T112" fmla="*/ 370780 w 4728716"/>
                <a:gd name="T113" fmla="*/ 650627 h 6459811"/>
                <a:gd name="T114" fmla="*/ 220538 w 4728716"/>
                <a:gd name="T115" fmla="*/ 917203 h 64598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728716"/>
                <a:gd name="T175" fmla="*/ 0 h 6459811"/>
                <a:gd name="T176" fmla="*/ 4728716 w 4728716"/>
                <a:gd name="T177" fmla="*/ 6459811 h 64598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728716" h="6459811">
                  <a:moveTo>
                    <a:pt x="106709" y="1063080"/>
                  </a:moveTo>
                  <a:lnTo>
                    <a:pt x="0" y="1208040"/>
                  </a:lnTo>
                  <a:lnTo>
                    <a:pt x="67245" y="1325391"/>
                  </a:lnTo>
                  <a:lnTo>
                    <a:pt x="140245" y="1333031"/>
                  </a:lnTo>
                  <a:lnTo>
                    <a:pt x="199455" y="1454548"/>
                  </a:lnTo>
                  <a:lnTo>
                    <a:pt x="151829" y="1539703"/>
                  </a:lnTo>
                  <a:lnTo>
                    <a:pt x="208979" y="1591520"/>
                  </a:lnTo>
                  <a:lnTo>
                    <a:pt x="160214" y="1665438"/>
                  </a:lnTo>
                  <a:lnTo>
                    <a:pt x="255464" y="1711922"/>
                  </a:lnTo>
                  <a:lnTo>
                    <a:pt x="278706" y="1849464"/>
                  </a:lnTo>
                  <a:lnTo>
                    <a:pt x="240605" y="1886994"/>
                  </a:lnTo>
                  <a:lnTo>
                    <a:pt x="302518" y="1953669"/>
                  </a:lnTo>
                  <a:lnTo>
                    <a:pt x="331093" y="2153694"/>
                  </a:lnTo>
                  <a:lnTo>
                    <a:pt x="230510" y="2143598"/>
                  </a:lnTo>
                  <a:lnTo>
                    <a:pt x="188218" y="2219798"/>
                  </a:lnTo>
                  <a:lnTo>
                    <a:pt x="260226" y="2281140"/>
                  </a:lnTo>
                  <a:lnTo>
                    <a:pt x="216793" y="2443065"/>
                  </a:lnTo>
                  <a:lnTo>
                    <a:pt x="321568" y="2490120"/>
                  </a:lnTo>
                  <a:lnTo>
                    <a:pt x="387672" y="2394869"/>
                  </a:lnTo>
                  <a:lnTo>
                    <a:pt x="500062" y="2372769"/>
                  </a:lnTo>
                  <a:lnTo>
                    <a:pt x="626368" y="2450879"/>
                  </a:lnTo>
                  <a:lnTo>
                    <a:pt x="664468" y="2529559"/>
                  </a:lnTo>
                  <a:lnTo>
                    <a:pt x="591319" y="2616995"/>
                  </a:lnTo>
                  <a:lnTo>
                    <a:pt x="486544" y="2678908"/>
                  </a:lnTo>
                  <a:lnTo>
                    <a:pt x="416818" y="2695676"/>
                  </a:lnTo>
                  <a:lnTo>
                    <a:pt x="269751" y="2876081"/>
                  </a:lnTo>
                  <a:lnTo>
                    <a:pt x="456630" y="2913039"/>
                  </a:lnTo>
                  <a:lnTo>
                    <a:pt x="416247" y="3061247"/>
                  </a:lnTo>
                  <a:lnTo>
                    <a:pt x="468635" y="3165452"/>
                  </a:lnTo>
                  <a:lnTo>
                    <a:pt x="416247" y="3270227"/>
                  </a:lnTo>
                  <a:lnTo>
                    <a:pt x="463872" y="3394052"/>
                  </a:lnTo>
                  <a:lnTo>
                    <a:pt x="406152" y="3425678"/>
                  </a:lnTo>
                  <a:lnTo>
                    <a:pt x="560088" y="3661520"/>
                  </a:lnTo>
                  <a:lnTo>
                    <a:pt x="468635" y="3684763"/>
                  </a:lnTo>
                  <a:lnTo>
                    <a:pt x="344810" y="3741342"/>
                  </a:lnTo>
                  <a:lnTo>
                    <a:pt x="316806" y="3888980"/>
                  </a:lnTo>
                  <a:lnTo>
                    <a:pt x="174501" y="3950322"/>
                  </a:lnTo>
                  <a:lnTo>
                    <a:pt x="112018" y="4054527"/>
                  </a:lnTo>
                  <a:lnTo>
                    <a:pt x="235843" y="4187306"/>
                  </a:lnTo>
                  <a:lnTo>
                    <a:pt x="222895" y="4260827"/>
                  </a:lnTo>
                  <a:lnTo>
                    <a:pt x="250006" y="4357044"/>
                  </a:lnTo>
                  <a:lnTo>
                    <a:pt x="332680" y="4435277"/>
                  </a:lnTo>
                  <a:lnTo>
                    <a:pt x="290264" y="4560119"/>
                  </a:lnTo>
                  <a:lnTo>
                    <a:pt x="245814" y="4716711"/>
                  </a:lnTo>
                  <a:lnTo>
                    <a:pt x="341064" y="4763195"/>
                  </a:lnTo>
                  <a:lnTo>
                    <a:pt x="281880" y="4862637"/>
                  </a:lnTo>
                  <a:lnTo>
                    <a:pt x="417264" y="4904929"/>
                  </a:lnTo>
                  <a:lnTo>
                    <a:pt x="523056" y="5125021"/>
                  </a:lnTo>
                  <a:lnTo>
                    <a:pt x="580082" y="5241355"/>
                  </a:lnTo>
                  <a:lnTo>
                    <a:pt x="636958" y="5344049"/>
                  </a:lnTo>
                  <a:lnTo>
                    <a:pt x="643308" y="5470923"/>
                  </a:lnTo>
                  <a:lnTo>
                    <a:pt x="688032" y="5537523"/>
                  </a:lnTo>
                  <a:lnTo>
                    <a:pt x="705444" y="5700069"/>
                  </a:lnTo>
                  <a:lnTo>
                    <a:pt x="787350" y="5693867"/>
                  </a:lnTo>
                  <a:lnTo>
                    <a:pt x="931366" y="5664275"/>
                  </a:lnTo>
                  <a:lnTo>
                    <a:pt x="960834" y="5721425"/>
                  </a:lnTo>
                  <a:lnTo>
                    <a:pt x="1043384" y="5706567"/>
                  </a:lnTo>
                  <a:lnTo>
                    <a:pt x="1204168" y="5789117"/>
                  </a:lnTo>
                  <a:lnTo>
                    <a:pt x="1229568" y="5920309"/>
                  </a:lnTo>
                  <a:lnTo>
                    <a:pt x="1447502" y="5998543"/>
                  </a:lnTo>
                  <a:lnTo>
                    <a:pt x="1612478" y="5996385"/>
                  </a:lnTo>
                  <a:lnTo>
                    <a:pt x="1671662" y="6047185"/>
                  </a:lnTo>
                  <a:lnTo>
                    <a:pt x="1661120" y="6155135"/>
                  </a:lnTo>
                  <a:lnTo>
                    <a:pt x="1578570" y="6241877"/>
                  </a:lnTo>
                  <a:lnTo>
                    <a:pt x="1322412" y="6326461"/>
                  </a:lnTo>
                  <a:lnTo>
                    <a:pt x="1390228" y="6459811"/>
                  </a:lnTo>
                  <a:lnTo>
                    <a:pt x="1527894" y="6404695"/>
                  </a:lnTo>
                  <a:lnTo>
                    <a:pt x="1633562" y="6394153"/>
                  </a:lnTo>
                  <a:lnTo>
                    <a:pt x="1739354" y="6419553"/>
                  </a:lnTo>
                  <a:lnTo>
                    <a:pt x="1900262" y="6334845"/>
                  </a:lnTo>
                  <a:lnTo>
                    <a:pt x="2029296" y="6254453"/>
                  </a:lnTo>
                  <a:lnTo>
                    <a:pt x="2103214" y="6212161"/>
                  </a:lnTo>
                  <a:lnTo>
                    <a:pt x="2281014" y="6265119"/>
                  </a:lnTo>
                  <a:lnTo>
                    <a:pt x="2348706" y="6351861"/>
                  </a:lnTo>
                  <a:lnTo>
                    <a:pt x="2532608" y="6250261"/>
                  </a:lnTo>
                  <a:lnTo>
                    <a:pt x="2625700" y="6364561"/>
                  </a:lnTo>
                  <a:lnTo>
                    <a:pt x="2718792" y="6279853"/>
                  </a:lnTo>
                  <a:lnTo>
                    <a:pt x="2826742" y="6351861"/>
                  </a:lnTo>
                  <a:lnTo>
                    <a:pt x="2976984" y="6210003"/>
                  </a:lnTo>
                  <a:lnTo>
                    <a:pt x="3042518" y="6237561"/>
                  </a:lnTo>
                  <a:lnTo>
                    <a:pt x="3150468" y="6186761"/>
                  </a:lnTo>
                  <a:lnTo>
                    <a:pt x="3249910" y="6205811"/>
                  </a:lnTo>
                  <a:lnTo>
                    <a:pt x="3313782" y="6289353"/>
                  </a:lnTo>
                  <a:lnTo>
                    <a:pt x="3493120" y="6244035"/>
                  </a:lnTo>
                  <a:lnTo>
                    <a:pt x="3588246" y="6125543"/>
                  </a:lnTo>
                  <a:lnTo>
                    <a:pt x="3569196" y="5930851"/>
                  </a:lnTo>
                  <a:lnTo>
                    <a:pt x="3645396" y="5812359"/>
                  </a:lnTo>
                  <a:lnTo>
                    <a:pt x="3757538" y="5833567"/>
                  </a:lnTo>
                  <a:lnTo>
                    <a:pt x="3837930" y="5776417"/>
                  </a:lnTo>
                  <a:lnTo>
                    <a:pt x="3971280" y="5738317"/>
                  </a:lnTo>
                  <a:lnTo>
                    <a:pt x="4074914" y="5740599"/>
                  </a:lnTo>
                  <a:lnTo>
                    <a:pt x="4184898" y="5723707"/>
                  </a:lnTo>
                  <a:lnTo>
                    <a:pt x="4487540" y="5499299"/>
                  </a:lnTo>
                  <a:lnTo>
                    <a:pt x="4381624" y="5414715"/>
                  </a:lnTo>
                  <a:lnTo>
                    <a:pt x="4455914" y="5233095"/>
                  </a:lnTo>
                  <a:lnTo>
                    <a:pt x="4284340" y="5203131"/>
                  </a:lnTo>
                  <a:lnTo>
                    <a:pt x="4220840" y="5129089"/>
                  </a:lnTo>
                  <a:lnTo>
                    <a:pt x="4121398" y="4972497"/>
                  </a:lnTo>
                  <a:lnTo>
                    <a:pt x="4068564" y="4860355"/>
                  </a:lnTo>
                  <a:lnTo>
                    <a:pt x="3839964" y="4765105"/>
                  </a:lnTo>
                  <a:lnTo>
                    <a:pt x="3717280" y="4748213"/>
                  </a:lnTo>
                  <a:lnTo>
                    <a:pt x="3603104" y="4684713"/>
                  </a:lnTo>
                  <a:lnTo>
                    <a:pt x="3401938" y="4718621"/>
                  </a:lnTo>
                  <a:lnTo>
                    <a:pt x="3541638" y="4574729"/>
                  </a:lnTo>
                  <a:lnTo>
                    <a:pt x="3478138" y="4473129"/>
                  </a:lnTo>
                  <a:lnTo>
                    <a:pt x="3471788" y="4403279"/>
                  </a:lnTo>
                  <a:lnTo>
                    <a:pt x="3584054" y="4471095"/>
                  </a:lnTo>
                  <a:lnTo>
                    <a:pt x="3647058" y="4450383"/>
                  </a:lnTo>
                  <a:lnTo>
                    <a:pt x="3765922" y="4177209"/>
                  </a:lnTo>
                  <a:lnTo>
                    <a:pt x="4074914" y="3840783"/>
                  </a:lnTo>
                  <a:lnTo>
                    <a:pt x="4375274" y="3570015"/>
                  </a:lnTo>
                  <a:lnTo>
                    <a:pt x="4500116" y="3421931"/>
                  </a:lnTo>
                  <a:lnTo>
                    <a:pt x="4536058" y="3352081"/>
                  </a:lnTo>
                  <a:lnTo>
                    <a:pt x="4687936" y="3354366"/>
                  </a:lnTo>
                  <a:lnTo>
                    <a:pt x="4701282" y="3106837"/>
                  </a:lnTo>
                  <a:lnTo>
                    <a:pt x="4718174" y="2850803"/>
                  </a:lnTo>
                  <a:lnTo>
                    <a:pt x="4728716" y="2679477"/>
                  </a:lnTo>
                  <a:lnTo>
                    <a:pt x="4648200" y="2508027"/>
                  </a:lnTo>
                  <a:lnTo>
                    <a:pt x="4618260" y="2322763"/>
                  </a:lnTo>
                  <a:lnTo>
                    <a:pt x="4373240" y="1788815"/>
                  </a:lnTo>
                  <a:lnTo>
                    <a:pt x="4182740" y="1344315"/>
                  </a:lnTo>
                  <a:lnTo>
                    <a:pt x="4047356" y="1109489"/>
                  </a:lnTo>
                  <a:lnTo>
                    <a:pt x="3873996" y="733053"/>
                  </a:lnTo>
                  <a:lnTo>
                    <a:pt x="3736454" y="697111"/>
                  </a:lnTo>
                  <a:lnTo>
                    <a:pt x="3764012" y="809253"/>
                  </a:lnTo>
                  <a:lnTo>
                    <a:pt x="3586212" y="743719"/>
                  </a:lnTo>
                  <a:lnTo>
                    <a:pt x="3592686" y="593477"/>
                  </a:lnTo>
                  <a:lnTo>
                    <a:pt x="3440286" y="635769"/>
                  </a:lnTo>
                  <a:lnTo>
                    <a:pt x="3337892" y="558950"/>
                  </a:lnTo>
                  <a:lnTo>
                    <a:pt x="3218160" y="610493"/>
                  </a:lnTo>
                  <a:lnTo>
                    <a:pt x="3125068" y="610493"/>
                  </a:lnTo>
                  <a:lnTo>
                    <a:pt x="2966318" y="595635"/>
                  </a:lnTo>
                  <a:lnTo>
                    <a:pt x="2993876" y="741685"/>
                  </a:lnTo>
                  <a:lnTo>
                    <a:pt x="2917676" y="822077"/>
                  </a:lnTo>
                  <a:lnTo>
                    <a:pt x="2835126" y="927869"/>
                  </a:lnTo>
                  <a:lnTo>
                    <a:pt x="2938884" y="1052711"/>
                  </a:lnTo>
                  <a:lnTo>
                    <a:pt x="2801342" y="1162819"/>
                  </a:lnTo>
                  <a:lnTo>
                    <a:pt x="2661642" y="1114177"/>
                  </a:lnTo>
                  <a:lnTo>
                    <a:pt x="2636242" y="949077"/>
                  </a:lnTo>
                  <a:lnTo>
                    <a:pt x="2555850" y="923677"/>
                  </a:lnTo>
                  <a:lnTo>
                    <a:pt x="2543150" y="868685"/>
                  </a:lnTo>
                  <a:lnTo>
                    <a:pt x="2436092" y="813197"/>
                  </a:lnTo>
                  <a:lnTo>
                    <a:pt x="2458566" y="631701"/>
                  </a:lnTo>
                  <a:lnTo>
                    <a:pt x="2373858" y="500509"/>
                  </a:lnTo>
                  <a:lnTo>
                    <a:pt x="2462758" y="369317"/>
                  </a:lnTo>
                  <a:lnTo>
                    <a:pt x="2490316" y="267717"/>
                  </a:lnTo>
                  <a:lnTo>
                    <a:pt x="2350616" y="274067"/>
                  </a:lnTo>
                  <a:lnTo>
                    <a:pt x="2346548" y="221233"/>
                  </a:lnTo>
                  <a:lnTo>
                    <a:pt x="2189832" y="106933"/>
                  </a:lnTo>
                  <a:lnTo>
                    <a:pt x="2015429" y="0"/>
                  </a:lnTo>
                  <a:lnTo>
                    <a:pt x="2052290" y="115317"/>
                  </a:lnTo>
                  <a:lnTo>
                    <a:pt x="1965548" y="233809"/>
                  </a:lnTo>
                  <a:lnTo>
                    <a:pt x="1859756" y="354459"/>
                  </a:lnTo>
                  <a:lnTo>
                    <a:pt x="1633686" y="352425"/>
                  </a:lnTo>
                  <a:lnTo>
                    <a:pt x="1538560" y="290959"/>
                  </a:lnTo>
                  <a:lnTo>
                    <a:pt x="1311870" y="474861"/>
                  </a:lnTo>
                  <a:lnTo>
                    <a:pt x="1549226" y="468635"/>
                  </a:lnTo>
                  <a:lnTo>
                    <a:pt x="1659210" y="553343"/>
                  </a:lnTo>
                  <a:lnTo>
                    <a:pt x="1585044" y="680343"/>
                  </a:lnTo>
                  <a:lnTo>
                    <a:pt x="1466552" y="686693"/>
                  </a:lnTo>
                  <a:lnTo>
                    <a:pt x="1301452" y="728985"/>
                  </a:lnTo>
                  <a:lnTo>
                    <a:pt x="1335360" y="838969"/>
                  </a:lnTo>
                  <a:lnTo>
                    <a:pt x="1384126" y="932185"/>
                  </a:lnTo>
                  <a:lnTo>
                    <a:pt x="1293192" y="980827"/>
                  </a:lnTo>
                  <a:lnTo>
                    <a:pt x="1022300" y="1033785"/>
                  </a:lnTo>
                  <a:lnTo>
                    <a:pt x="785316" y="1052711"/>
                  </a:lnTo>
                  <a:lnTo>
                    <a:pt x="740866" y="902469"/>
                  </a:lnTo>
                  <a:lnTo>
                    <a:pt x="785316" y="798835"/>
                  </a:lnTo>
                  <a:lnTo>
                    <a:pt x="774774" y="690885"/>
                  </a:lnTo>
                  <a:lnTo>
                    <a:pt x="495498" y="697235"/>
                  </a:lnTo>
                  <a:lnTo>
                    <a:pt x="370780" y="650627"/>
                  </a:lnTo>
                  <a:lnTo>
                    <a:pt x="307280" y="750069"/>
                  </a:lnTo>
                  <a:lnTo>
                    <a:pt x="218380" y="830461"/>
                  </a:lnTo>
                  <a:cubicBezTo>
                    <a:pt x="219099" y="859375"/>
                    <a:pt x="219819" y="888289"/>
                    <a:pt x="220538" y="917203"/>
                  </a:cubicBezTo>
                  <a:lnTo>
                    <a:pt x="167580" y="978545"/>
                  </a:lnTo>
                  <a:lnTo>
                    <a:pt x="106709" y="10630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任意多边形 23"/>
            <p:cNvSpPr>
              <a:spLocks/>
            </p:cNvSpPr>
            <p:nvPr/>
          </p:nvSpPr>
          <p:spPr bwMode="auto">
            <a:xfrm>
              <a:off x="2662238" y="3473450"/>
              <a:ext cx="468313" cy="700088"/>
            </a:xfrm>
            <a:custGeom>
              <a:avLst/>
              <a:gdLst>
                <a:gd name="T0" fmla="*/ 36719358 w 2256"/>
                <a:gd name="T1" fmla="*/ 36752694 h 3371"/>
                <a:gd name="T2" fmla="*/ 36719358 w 2256"/>
                <a:gd name="T3" fmla="*/ 36752694 h 3371"/>
                <a:gd name="T4" fmla="*/ 36719358 w 2256"/>
                <a:gd name="T5" fmla="*/ 36752694 h 3371"/>
                <a:gd name="T6" fmla="*/ 36719358 w 2256"/>
                <a:gd name="T7" fmla="*/ 36752694 h 3371"/>
                <a:gd name="T8" fmla="*/ 36719358 w 2256"/>
                <a:gd name="T9" fmla="*/ 36752694 h 3371"/>
                <a:gd name="T10" fmla="*/ 36719358 w 2256"/>
                <a:gd name="T11" fmla="*/ 36752694 h 3371"/>
                <a:gd name="T12" fmla="*/ 36719358 w 2256"/>
                <a:gd name="T13" fmla="*/ 36752694 h 3371"/>
                <a:gd name="T14" fmla="*/ 36719358 w 2256"/>
                <a:gd name="T15" fmla="*/ 36752694 h 3371"/>
                <a:gd name="T16" fmla="*/ 36719358 w 2256"/>
                <a:gd name="T17" fmla="*/ 36752694 h 3371"/>
                <a:gd name="T18" fmla="*/ 0 w 2256"/>
                <a:gd name="T19" fmla="*/ 36752694 h 3371"/>
                <a:gd name="T20" fmla="*/ 36719358 w 2256"/>
                <a:gd name="T21" fmla="*/ 36752694 h 3371"/>
                <a:gd name="T22" fmla="*/ 36719358 w 2256"/>
                <a:gd name="T23" fmla="*/ 36752694 h 3371"/>
                <a:gd name="T24" fmla="*/ 36719358 w 2256"/>
                <a:gd name="T25" fmla="*/ 36752694 h 3371"/>
                <a:gd name="T26" fmla="*/ 36719358 w 2256"/>
                <a:gd name="T27" fmla="*/ 36752694 h 3371"/>
                <a:gd name="T28" fmla="*/ 36719358 w 2256"/>
                <a:gd name="T29" fmla="*/ 36752694 h 3371"/>
                <a:gd name="T30" fmla="*/ 36719358 w 2256"/>
                <a:gd name="T31" fmla="*/ 36752694 h 3371"/>
                <a:gd name="T32" fmla="*/ 36719358 w 2256"/>
                <a:gd name="T33" fmla="*/ 36752694 h 3371"/>
                <a:gd name="T34" fmla="*/ 36719358 w 2256"/>
                <a:gd name="T35" fmla="*/ 36752694 h 3371"/>
                <a:gd name="T36" fmla="*/ 36719358 w 2256"/>
                <a:gd name="T37" fmla="*/ 36752694 h 3371"/>
                <a:gd name="T38" fmla="*/ 36719358 w 2256"/>
                <a:gd name="T39" fmla="*/ 36752694 h 3371"/>
                <a:gd name="T40" fmla="*/ 36719358 w 2256"/>
                <a:gd name="T41" fmla="*/ 36752694 h 3371"/>
                <a:gd name="T42" fmla="*/ 36719358 w 2256"/>
                <a:gd name="T43" fmla="*/ 36752694 h 3371"/>
                <a:gd name="T44" fmla="*/ 36719358 w 2256"/>
                <a:gd name="T45" fmla="*/ 36752694 h 3371"/>
                <a:gd name="T46" fmla="*/ 36719358 w 2256"/>
                <a:gd name="T47" fmla="*/ 36752694 h 3371"/>
                <a:gd name="T48" fmla="*/ 36719358 w 2256"/>
                <a:gd name="T49" fmla="*/ 36752694 h 3371"/>
                <a:gd name="T50" fmla="*/ 36719358 w 2256"/>
                <a:gd name="T51" fmla="*/ 36752694 h 3371"/>
                <a:gd name="T52" fmla="*/ 36719358 w 2256"/>
                <a:gd name="T53" fmla="*/ 36752694 h 3371"/>
                <a:gd name="T54" fmla="*/ 36719358 w 2256"/>
                <a:gd name="T55" fmla="*/ 36752694 h 3371"/>
                <a:gd name="T56" fmla="*/ 36719358 w 2256"/>
                <a:gd name="T57" fmla="*/ 36752694 h 3371"/>
                <a:gd name="T58" fmla="*/ 36719358 w 2256"/>
                <a:gd name="T59" fmla="*/ 36752694 h 3371"/>
                <a:gd name="T60" fmla="*/ 36719358 w 2256"/>
                <a:gd name="T61" fmla="*/ 36752694 h 3371"/>
                <a:gd name="T62" fmla="*/ 36719358 w 2256"/>
                <a:gd name="T63" fmla="*/ 36752694 h 3371"/>
                <a:gd name="T64" fmla="*/ 36719358 w 2256"/>
                <a:gd name="T65" fmla="*/ 36752694 h 3371"/>
                <a:gd name="T66" fmla="*/ 36719358 w 2256"/>
                <a:gd name="T67" fmla="*/ 36752694 h 3371"/>
                <a:gd name="T68" fmla="*/ 36719358 w 2256"/>
                <a:gd name="T69" fmla="*/ 36752694 h 3371"/>
                <a:gd name="T70" fmla="*/ 36719358 w 2256"/>
                <a:gd name="T71" fmla="*/ 36752694 h 3371"/>
                <a:gd name="T72" fmla="*/ 36719358 w 2256"/>
                <a:gd name="T73" fmla="*/ 36752694 h 3371"/>
                <a:gd name="T74" fmla="*/ 36719358 w 2256"/>
                <a:gd name="T75" fmla="*/ 36752694 h 3371"/>
                <a:gd name="T76" fmla="*/ 36719358 w 2256"/>
                <a:gd name="T77" fmla="*/ 36752694 h 3371"/>
                <a:gd name="T78" fmla="*/ 36719358 w 2256"/>
                <a:gd name="T79" fmla="*/ 36752694 h 3371"/>
                <a:gd name="T80" fmla="*/ 36719358 w 2256"/>
                <a:gd name="T81" fmla="*/ 36752694 h 3371"/>
                <a:gd name="T82" fmla="*/ 36719358 w 2256"/>
                <a:gd name="T83" fmla="*/ 36752694 h 3371"/>
                <a:gd name="T84" fmla="*/ 36719358 w 2256"/>
                <a:gd name="T85" fmla="*/ 36752694 h 3371"/>
                <a:gd name="T86" fmla="*/ 36719358 w 2256"/>
                <a:gd name="T87" fmla="*/ 36752694 h 3371"/>
                <a:gd name="T88" fmla="*/ 36719358 w 2256"/>
                <a:gd name="T89" fmla="*/ 36752694 h 3371"/>
                <a:gd name="T90" fmla="*/ 36719358 w 2256"/>
                <a:gd name="T91" fmla="*/ 36752694 h 3371"/>
                <a:gd name="T92" fmla="*/ 36719358 w 2256"/>
                <a:gd name="T93" fmla="*/ 36752694 h 3371"/>
                <a:gd name="T94" fmla="*/ 36719358 w 2256"/>
                <a:gd name="T95" fmla="*/ 36752694 h 3371"/>
                <a:gd name="T96" fmla="*/ 36719358 w 2256"/>
                <a:gd name="T97" fmla="*/ 36752694 h 3371"/>
                <a:gd name="T98" fmla="*/ 36719358 w 2256"/>
                <a:gd name="T99" fmla="*/ 36752694 h 3371"/>
                <a:gd name="T100" fmla="*/ 36719358 w 2256"/>
                <a:gd name="T101" fmla="*/ 36752694 h 3371"/>
                <a:gd name="T102" fmla="*/ 36719358 w 2256"/>
                <a:gd name="T103" fmla="*/ 36752694 h 3371"/>
                <a:gd name="T104" fmla="*/ 36719358 w 2256"/>
                <a:gd name="T105" fmla="*/ 0 h 33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256"/>
                <a:gd name="T160" fmla="*/ 0 h 3371"/>
                <a:gd name="T161" fmla="*/ 2256 w 2256"/>
                <a:gd name="T162" fmla="*/ 3371 h 33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256" h="3371">
                  <a:moveTo>
                    <a:pt x="1251" y="0"/>
                  </a:moveTo>
                  <a:lnTo>
                    <a:pt x="1216" y="31"/>
                  </a:lnTo>
                  <a:lnTo>
                    <a:pt x="1229" y="96"/>
                  </a:lnTo>
                  <a:lnTo>
                    <a:pt x="1196" y="135"/>
                  </a:lnTo>
                  <a:lnTo>
                    <a:pt x="1145" y="168"/>
                  </a:lnTo>
                  <a:lnTo>
                    <a:pt x="1093" y="144"/>
                  </a:lnTo>
                  <a:lnTo>
                    <a:pt x="1051" y="171"/>
                  </a:lnTo>
                  <a:lnTo>
                    <a:pt x="1031" y="219"/>
                  </a:lnTo>
                  <a:lnTo>
                    <a:pt x="1001" y="234"/>
                  </a:lnTo>
                  <a:lnTo>
                    <a:pt x="921" y="246"/>
                  </a:lnTo>
                  <a:lnTo>
                    <a:pt x="850" y="188"/>
                  </a:lnTo>
                  <a:lnTo>
                    <a:pt x="839" y="272"/>
                  </a:lnTo>
                  <a:lnTo>
                    <a:pt x="755" y="328"/>
                  </a:lnTo>
                  <a:lnTo>
                    <a:pt x="591" y="552"/>
                  </a:lnTo>
                  <a:lnTo>
                    <a:pt x="478" y="624"/>
                  </a:lnTo>
                  <a:lnTo>
                    <a:pt x="415" y="596"/>
                  </a:lnTo>
                  <a:lnTo>
                    <a:pt x="365" y="638"/>
                  </a:lnTo>
                  <a:lnTo>
                    <a:pt x="326" y="710"/>
                  </a:lnTo>
                  <a:lnTo>
                    <a:pt x="230" y="730"/>
                  </a:lnTo>
                  <a:lnTo>
                    <a:pt x="230" y="823"/>
                  </a:lnTo>
                  <a:lnTo>
                    <a:pt x="257" y="888"/>
                  </a:lnTo>
                  <a:lnTo>
                    <a:pt x="225" y="954"/>
                  </a:lnTo>
                  <a:lnTo>
                    <a:pt x="267" y="1022"/>
                  </a:lnTo>
                  <a:lnTo>
                    <a:pt x="240" y="1054"/>
                  </a:lnTo>
                  <a:lnTo>
                    <a:pt x="222" y="1139"/>
                  </a:lnTo>
                  <a:lnTo>
                    <a:pt x="165" y="1121"/>
                  </a:lnTo>
                  <a:lnTo>
                    <a:pt x="171" y="1154"/>
                  </a:lnTo>
                  <a:lnTo>
                    <a:pt x="75" y="1207"/>
                  </a:lnTo>
                  <a:lnTo>
                    <a:pt x="52" y="1279"/>
                  </a:lnTo>
                  <a:lnTo>
                    <a:pt x="0" y="1350"/>
                  </a:lnTo>
                  <a:lnTo>
                    <a:pt x="58" y="1466"/>
                  </a:lnTo>
                  <a:lnTo>
                    <a:pt x="111" y="1421"/>
                  </a:lnTo>
                  <a:lnTo>
                    <a:pt x="171" y="1412"/>
                  </a:lnTo>
                  <a:lnTo>
                    <a:pt x="244" y="1393"/>
                  </a:lnTo>
                  <a:lnTo>
                    <a:pt x="228" y="1510"/>
                  </a:lnTo>
                  <a:lnTo>
                    <a:pt x="183" y="1642"/>
                  </a:lnTo>
                  <a:lnTo>
                    <a:pt x="145" y="1670"/>
                  </a:lnTo>
                  <a:lnTo>
                    <a:pt x="236" y="1724"/>
                  </a:lnTo>
                  <a:lnTo>
                    <a:pt x="257" y="1790"/>
                  </a:lnTo>
                  <a:lnTo>
                    <a:pt x="218" y="1832"/>
                  </a:lnTo>
                  <a:lnTo>
                    <a:pt x="301" y="1912"/>
                  </a:lnTo>
                  <a:lnTo>
                    <a:pt x="419" y="2023"/>
                  </a:lnTo>
                  <a:lnTo>
                    <a:pt x="385" y="2079"/>
                  </a:lnTo>
                  <a:lnTo>
                    <a:pt x="421" y="2120"/>
                  </a:lnTo>
                  <a:lnTo>
                    <a:pt x="376" y="2180"/>
                  </a:lnTo>
                  <a:lnTo>
                    <a:pt x="409" y="2242"/>
                  </a:lnTo>
                  <a:lnTo>
                    <a:pt x="480" y="2278"/>
                  </a:lnTo>
                  <a:lnTo>
                    <a:pt x="555" y="2269"/>
                  </a:lnTo>
                  <a:lnTo>
                    <a:pt x="585" y="2304"/>
                  </a:lnTo>
                  <a:lnTo>
                    <a:pt x="567" y="2379"/>
                  </a:lnTo>
                  <a:lnTo>
                    <a:pt x="603" y="2431"/>
                  </a:lnTo>
                  <a:lnTo>
                    <a:pt x="559" y="2508"/>
                  </a:lnTo>
                  <a:lnTo>
                    <a:pt x="532" y="2580"/>
                  </a:lnTo>
                  <a:lnTo>
                    <a:pt x="463" y="2600"/>
                  </a:lnTo>
                  <a:lnTo>
                    <a:pt x="376" y="2561"/>
                  </a:lnTo>
                  <a:lnTo>
                    <a:pt x="356" y="2629"/>
                  </a:lnTo>
                  <a:lnTo>
                    <a:pt x="467" y="2681"/>
                  </a:lnTo>
                  <a:lnTo>
                    <a:pt x="538" y="2738"/>
                  </a:lnTo>
                  <a:lnTo>
                    <a:pt x="487" y="2814"/>
                  </a:lnTo>
                  <a:lnTo>
                    <a:pt x="547" y="2855"/>
                  </a:lnTo>
                  <a:lnTo>
                    <a:pt x="517" y="2897"/>
                  </a:lnTo>
                  <a:lnTo>
                    <a:pt x="520" y="2955"/>
                  </a:lnTo>
                  <a:lnTo>
                    <a:pt x="472" y="2978"/>
                  </a:lnTo>
                  <a:lnTo>
                    <a:pt x="421" y="3026"/>
                  </a:lnTo>
                  <a:lnTo>
                    <a:pt x="397" y="3100"/>
                  </a:lnTo>
                  <a:lnTo>
                    <a:pt x="454" y="3210"/>
                  </a:lnTo>
                  <a:lnTo>
                    <a:pt x="440" y="3252"/>
                  </a:lnTo>
                  <a:lnTo>
                    <a:pt x="502" y="3308"/>
                  </a:lnTo>
                  <a:lnTo>
                    <a:pt x="633" y="3308"/>
                  </a:lnTo>
                  <a:lnTo>
                    <a:pt x="695" y="3371"/>
                  </a:lnTo>
                  <a:lnTo>
                    <a:pt x="776" y="3350"/>
                  </a:lnTo>
                  <a:lnTo>
                    <a:pt x="733" y="3221"/>
                  </a:lnTo>
                  <a:lnTo>
                    <a:pt x="760" y="3171"/>
                  </a:lnTo>
                  <a:lnTo>
                    <a:pt x="745" y="3087"/>
                  </a:lnTo>
                  <a:lnTo>
                    <a:pt x="704" y="3027"/>
                  </a:lnTo>
                  <a:lnTo>
                    <a:pt x="725" y="2995"/>
                  </a:lnTo>
                  <a:lnTo>
                    <a:pt x="799" y="2984"/>
                  </a:lnTo>
                  <a:lnTo>
                    <a:pt x="817" y="2930"/>
                  </a:lnTo>
                  <a:lnTo>
                    <a:pt x="853" y="2843"/>
                  </a:lnTo>
                  <a:lnTo>
                    <a:pt x="841" y="2805"/>
                  </a:lnTo>
                  <a:lnTo>
                    <a:pt x="745" y="2814"/>
                  </a:lnTo>
                  <a:cubicBezTo>
                    <a:pt x="745" y="2787"/>
                    <a:pt x="745" y="2760"/>
                    <a:pt x="745" y="2733"/>
                  </a:cubicBezTo>
                  <a:lnTo>
                    <a:pt x="661" y="2691"/>
                  </a:lnTo>
                  <a:lnTo>
                    <a:pt x="719" y="2641"/>
                  </a:lnTo>
                  <a:lnTo>
                    <a:pt x="694" y="2611"/>
                  </a:lnTo>
                  <a:lnTo>
                    <a:pt x="748" y="2593"/>
                  </a:lnTo>
                  <a:lnTo>
                    <a:pt x="787" y="2539"/>
                  </a:lnTo>
                  <a:lnTo>
                    <a:pt x="895" y="2459"/>
                  </a:lnTo>
                  <a:lnTo>
                    <a:pt x="930" y="2492"/>
                  </a:lnTo>
                  <a:lnTo>
                    <a:pt x="1005" y="2591"/>
                  </a:lnTo>
                  <a:lnTo>
                    <a:pt x="1044" y="2533"/>
                  </a:lnTo>
                  <a:lnTo>
                    <a:pt x="1122" y="2546"/>
                  </a:lnTo>
                  <a:lnTo>
                    <a:pt x="1176" y="2474"/>
                  </a:lnTo>
                  <a:lnTo>
                    <a:pt x="1304" y="2447"/>
                  </a:lnTo>
                  <a:lnTo>
                    <a:pt x="1301" y="2363"/>
                  </a:lnTo>
                  <a:lnTo>
                    <a:pt x="1364" y="2373"/>
                  </a:lnTo>
                  <a:lnTo>
                    <a:pt x="1441" y="2413"/>
                  </a:lnTo>
                  <a:lnTo>
                    <a:pt x="1423" y="2468"/>
                  </a:lnTo>
                  <a:lnTo>
                    <a:pt x="1496" y="2549"/>
                  </a:lnTo>
                  <a:lnTo>
                    <a:pt x="1468" y="2633"/>
                  </a:lnTo>
                  <a:lnTo>
                    <a:pt x="1531" y="2680"/>
                  </a:lnTo>
                  <a:lnTo>
                    <a:pt x="1585" y="2599"/>
                  </a:lnTo>
                  <a:lnTo>
                    <a:pt x="1657" y="2587"/>
                  </a:lnTo>
                  <a:lnTo>
                    <a:pt x="1704" y="2617"/>
                  </a:lnTo>
                  <a:lnTo>
                    <a:pt x="1743" y="2668"/>
                  </a:lnTo>
                  <a:lnTo>
                    <a:pt x="1841" y="2650"/>
                  </a:lnTo>
                  <a:lnTo>
                    <a:pt x="1883" y="2680"/>
                  </a:lnTo>
                  <a:lnTo>
                    <a:pt x="2006" y="2653"/>
                  </a:lnTo>
                  <a:lnTo>
                    <a:pt x="2074" y="2636"/>
                  </a:lnTo>
                  <a:lnTo>
                    <a:pt x="2119" y="2564"/>
                  </a:lnTo>
                  <a:lnTo>
                    <a:pt x="2107" y="2474"/>
                  </a:lnTo>
                  <a:lnTo>
                    <a:pt x="2128" y="2414"/>
                  </a:lnTo>
                  <a:lnTo>
                    <a:pt x="2095" y="2380"/>
                  </a:lnTo>
                  <a:lnTo>
                    <a:pt x="2166" y="2317"/>
                  </a:lnTo>
                  <a:lnTo>
                    <a:pt x="2256" y="2257"/>
                  </a:lnTo>
                  <a:lnTo>
                    <a:pt x="2217" y="2210"/>
                  </a:lnTo>
                  <a:lnTo>
                    <a:pt x="2064" y="2213"/>
                  </a:lnTo>
                  <a:cubicBezTo>
                    <a:pt x="2064" y="2185"/>
                    <a:pt x="2064" y="2156"/>
                    <a:pt x="2064" y="2127"/>
                  </a:cubicBezTo>
                  <a:lnTo>
                    <a:pt x="2029" y="2095"/>
                  </a:lnTo>
                  <a:lnTo>
                    <a:pt x="1936" y="2083"/>
                  </a:lnTo>
                  <a:lnTo>
                    <a:pt x="1966" y="1987"/>
                  </a:lnTo>
                  <a:lnTo>
                    <a:pt x="2011" y="1907"/>
                  </a:lnTo>
                  <a:lnTo>
                    <a:pt x="2053" y="1859"/>
                  </a:lnTo>
                  <a:lnTo>
                    <a:pt x="2163" y="1859"/>
                  </a:lnTo>
                  <a:lnTo>
                    <a:pt x="2202" y="1799"/>
                  </a:lnTo>
                  <a:lnTo>
                    <a:pt x="2244" y="1775"/>
                  </a:lnTo>
                  <a:lnTo>
                    <a:pt x="2217" y="1730"/>
                  </a:lnTo>
                  <a:lnTo>
                    <a:pt x="2166" y="1716"/>
                  </a:lnTo>
                  <a:lnTo>
                    <a:pt x="2238" y="1641"/>
                  </a:lnTo>
                  <a:lnTo>
                    <a:pt x="2133" y="1578"/>
                  </a:lnTo>
                  <a:lnTo>
                    <a:pt x="2056" y="1542"/>
                  </a:lnTo>
                  <a:lnTo>
                    <a:pt x="1969" y="1524"/>
                  </a:lnTo>
                  <a:lnTo>
                    <a:pt x="1879" y="1530"/>
                  </a:lnTo>
                  <a:lnTo>
                    <a:pt x="1840" y="1507"/>
                  </a:lnTo>
                  <a:lnTo>
                    <a:pt x="1811" y="1462"/>
                  </a:lnTo>
                  <a:lnTo>
                    <a:pt x="1729" y="1435"/>
                  </a:lnTo>
                  <a:lnTo>
                    <a:pt x="1675" y="1457"/>
                  </a:lnTo>
                  <a:lnTo>
                    <a:pt x="1624" y="1415"/>
                  </a:lnTo>
                  <a:lnTo>
                    <a:pt x="1609" y="1359"/>
                  </a:lnTo>
                  <a:lnTo>
                    <a:pt x="1558" y="1251"/>
                  </a:lnTo>
                  <a:lnTo>
                    <a:pt x="1615" y="1177"/>
                  </a:lnTo>
                  <a:lnTo>
                    <a:pt x="1620" y="1066"/>
                  </a:lnTo>
                  <a:lnTo>
                    <a:pt x="1709" y="1004"/>
                  </a:lnTo>
                  <a:lnTo>
                    <a:pt x="1793" y="948"/>
                  </a:lnTo>
                  <a:cubicBezTo>
                    <a:pt x="1793" y="921"/>
                    <a:pt x="1793" y="895"/>
                    <a:pt x="1793" y="868"/>
                  </a:cubicBezTo>
                  <a:lnTo>
                    <a:pt x="1802" y="799"/>
                  </a:lnTo>
                  <a:lnTo>
                    <a:pt x="1737" y="760"/>
                  </a:lnTo>
                  <a:lnTo>
                    <a:pt x="1742" y="710"/>
                  </a:lnTo>
                  <a:lnTo>
                    <a:pt x="1731" y="653"/>
                  </a:lnTo>
                  <a:lnTo>
                    <a:pt x="1713" y="581"/>
                  </a:lnTo>
                  <a:lnTo>
                    <a:pt x="1743" y="525"/>
                  </a:lnTo>
                  <a:lnTo>
                    <a:pt x="1689" y="439"/>
                  </a:lnTo>
                  <a:lnTo>
                    <a:pt x="1642" y="370"/>
                  </a:lnTo>
                  <a:lnTo>
                    <a:pt x="1663" y="302"/>
                  </a:lnTo>
                  <a:lnTo>
                    <a:pt x="1594" y="213"/>
                  </a:lnTo>
                  <a:lnTo>
                    <a:pt x="1496" y="116"/>
                  </a:lnTo>
                  <a:lnTo>
                    <a:pt x="1410" y="117"/>
                  </a:lnTo>
                  <a:lnTo>
                    <a:pt x="1320" y="66"/>
                  </a:lnTo>
                  <a:lnTo>
                    <a:pt x="125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任意多边形 24"/>
            <p:cNvSpPr>
              <a:spLocks/>
            </p:cNvSpPr>
            <p:nvPr/>
          </p:nvSpPr>
          <p:spPr bwMode="auto">
            <a:xfrm>
              <a:off x="3063875" y="4392613"/>
              <a:ext cx="455613" cy="598488"/>
            </a:xfrm>
            <a:custGeom>
              <a:avLst/>
              <a:gdLst>
                <a:gd name="T0" fmla="*/ 2263552 w 3492898"/>
                <a:gd name="T1" fmla="*/ 1161480 h 4576243"/>
                <a:gd name="T2" fmla="*/ 1941984 w 3492898"/>
                <a:gd name="T3" fmla="*/ 1189484 h 4576243"/>
                <a:gd name="T4" fmla="*/ 1777007 w 3492898"/>
                <a:gd name="T5" fmla="*/ 1029271 h 4576243"/>
                <a:gd name="T6" fmla="*/ 1625178 w 3492898"/>
                <a:gd name="T7" fmla="*/ 759520 h 4576243"/>
                <a:gd name="T8" fmla="*/ 1597173 w 3492898"/>
                <a:gd name="T9" fmla="*/ 565969 h 4576243"/>
                <a:gd name="T10" fmla="*/ 1816819 w 3492898"/>
                <a:gd name="T11" fmla="*/ 371848 h 4576243"/>
                <a:gd name="T12" fmla="*/ 1523255 w 3492898"/>
                <a:gd name="T13" fmla="*/ 88379 h 4576243"/>
                <a:gd name="T14" fmla="*/ 1306561 w 3492898"/>
                <a:gd name="T15" fmla="*/ 305743 h 4576243"/>
                <a:gd name="T16" fmla="*/ 1321419 w 3492898"/>
                <a:gd name="T17" fmla="*/ 488529 h 4576243"/>
                <a:gd name="T18" fmla="*/ 1080244 w 3492898"/>
                <a:gd name="T19" fmla="*/ 359941 h 4576243"/>
                <a:gd name="T20" fmla="*/ 865260 w 3492898"/>
                <a:gd name="T21" fmla="*/ 642172 h 4576243"/>
                <a:gd name="T22" fmla="*/ 792013 w 3492898"/>
                <a:gd name="T23" fmla="*/ 1023938 h 4576243"/>
                <a:gd name="T24" fmla="*/ 641325 w 3492898"/>
                <a:gd name="T25" fmla="*/ 1260922 h 4576243"/>
                <a:gd name="T26" fmla="*/ 416247 w 3492898"/>
                <a:gd name="T27" fmla="*/ 1391891 h 4576243"/>
                <a:gd name="T28" fmla="*/ 198611 w 3492898"/>
                <a:gd name="T29" fmla="*/ 1240507 h 4576243"/>
                <a:gd name="T30" fmla="*/ 394718 w 3492898"/>
                <a:gd name="T31" fmla="*/ 1493342 h 4576243"/>
                <a:gd name="T32" fmla="*/ 303660 w 3492898"/>
                <a:gd name="T33" fmla="*/ 1839863 h 4576243"/>
                <a:gd name="T34" fmla="*/ 128017 w 3492898"/>
                <a:gd name="T35" fmla="*/ 1995885 h 4576243"/>
                <a:gd name="T36" fmla="*/ 114301 w 3492898"/>
                <a:gd name="T37" fmla="*/ 2300115 h 4576243"/>
                <a:gd name="T38" fmla="*/ 0 w 3492898"/>
                <a:gd name="T39" fmla="*/ 2526433 h 4576243"/>
                <a:gd name="T40" fmla="*/ 99442 w 3492898"/>
                <a:gd name="T41" fmla="*/ 2995067 h 4576243"/>
                <a:gd name="T42" fmla="*/ 208980 w 3492898"/>
                <a:gd name="T43" fmla="*/ 3264248 h 4576243"/>
                <a:gd name="T44" fmla="*/ 72950 w 3492898"/>
                <a:gd name="T45" fmla="*/ 3286152 h 4576243"/>
                <a:gd name="T46" fmla="*/ 213172 w 3492898"/>
                <a:gd name="T47" fmla="*/ 3612109 h 4576243"/>
                <a:gd name="T48" fmla="*/ 117922 w 3492898"/>
                <a:gd name="T49" fmla="*/ 3948535 h 4576243"/>
                <a:gd name="T50" fmla="*/ 359668 w 3492898"/>
                <a:gd name="T51" fmla="*/ 4080744 h 4576243"/>
                <a:gd name="T52" fmla="*/ 572269 w 3492898"/>
                <a:gd name="T53" fmla="*/ 4174853 h 4576243"/>
                <a:gd name="T54" fmla="*/ 901651 w 3492898"/>
                <a:gd name="T55" fmla="*/ 4109889 h 4576243"/>
                <a:gd name="T56" fmla="*/ 1158255 w 3492898"/>
                <a:gd name="T57" fmla="*/ 4165899 h 4576243"/>
                <a:gd name="T58" fmla="*/ 1560786 w 3492898"/>
                <a:gd name="T59" fmla="*/ 4124177 h 4576243"/>
                <a:gd name="T60" fmla="*/ 1908076 w 3492898"/>
                <a:gd name="T61" fmla="*/ 4189711 h 4576243"/>
                <a:gd name="T62" fmla="*/ 2239169 w 3492898"/>
                <a:gd name="T63" fmla="*/ 4212383 h 4576243"/>
                <a:gd name="T64" fmla="*/ 2399953 w 3492898"/>
                <a:gd name="T65" fmla="*/ 4269533 h 4576243"/>
                <a:gd name="T66" fmla="*/ 2594646 w 3492898"/>
                <a:gd name="T67" fmla="*/ 4473750 h 4576243"/>
                <a:gd name="T68" fmla="*/ 2834680 w 3492898"/>
                <a:gd name="T69" fmla="*/ 4551090 h 4576243"/>
                <a:gd name="T70" fmla="*/ 3194919 w 3492898"/>
                <a:gd name="T71" fmla="*/ 4475461 h 4576243"/>
                <a:gd name="T72" fmla="*/ 3397994 w 3492898"/>
                <a:gd name="T73" fmla="*/ 4396979 h 4576243"/>
                <a:gd name="T74" fmla="*/ 3365227 w 3492898"/>
                <a:gd name="T75" fmla="*/ 4055394 h 4576243"/>
                <a:gd name="T76" fmla="*/ 3315593 w 3492898"/>
                <a:gd name="T77" fmla="*/ 3750817 h 4576243"/>
                <a:gd name="T78" fmla="*/ 3158728 w 3492898"/>
                <a:gd name="T79" fmla="*/ 3568477 h 4576243"/>
                <a:gd name="T80" fmla="*/ 3247504 w 3492898"/>
                <a:gd name="T81" fmla="*/ 3389214 h 4576243"/>
                <a:gd name="T82" fmla="*/ 3424287 w 3492898"/>
                <a:gd name="T83" fmla="*/ 3193951 h 4576243"/>
                <a:gd name="T84" fmla="*/ 3295129 w 3492898"/>
                <a:gd name="T85" fmla="*/ 2833713 h 4576243"/>
                <a:gd name="T86" fmla="*/ 3025180 w 3492898"/>
                <a:gd name="T87" fmla="*/ 2743796 h 4576243"/>
                <a:gd name="T88" fmla="*/ 2632174 w 3492898"/>
                <a:gd name="T89" fmla="*/ 2702074 h 4576243"/>
                <a:gd name="T90" fmla="*/ 2446436 w 3492898"/>
                <a:gd name="T91" fmla="*/ 2512715 h 4576243"/>
                <a:gd name="T92" fmla="*/ 2361852 w 3492898"/>
                <a:gd name="T93" fmla="*/ 2190577 h 4576243"/>
                <a:gd name="T94" fmla="*/ 2755429 w 3492898"/>
                <a:gd name="T95" fmla="*/ 2181623 h 4576243"/>
                <a:gd name="T96" fmla="*/ 2632174 w 3492898"/>
                <a:gd name="T97" fmla="*/ 1921397 h 4576243"/>
                <a:gd name="T98" fmla="*/ 2589882 w 3492898"/>
                <a:gd name="T99" fmla="*/ 1733179 h 4576243"/>
                <a:gd name="T100" fmla="*/ 2698849 w 3492898"/>
                <a:gd name="T101" fmla="*/ 1433711 h 4576243"/>
                <a:gd name="T102" fmla="*/ 2607221 w 3492898"/>
                <a:gd name="T103" fmla="*/ 1207393 h 4576243"/>
                <a:gd name="T104" fmla="*/ 2514252 w 3492898"/>
                <a:gd name="T105" fmla="*/ 1013272 h 457624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492898"/>
                <a:gd name="T160" fmla="*/ 0 h 4576243"/>
                <a:gd name="T161" fmla="*/ 3492898 w 3492898"/>
                <a:gd name="T162" fmla="*/ 4576243 h 457624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492898" h="4576243">
                  <a:moveTo>
                    <a:pt x="2426892" y="990651"/>
                  </a:moveTo>
                  <a:lnTo>
                    <a:pt x="2368327" y="1123951"/>
                  </a:lnTo>
                  <a:lnTo>
                    <a:pt x="2263552" y="1161480"/>
                  </a:lnTo>
                  <a:lnTo>
                    <a:pt x="2149822" y="1242443"/>
                  </a:lnTo>
                  <a:lnTo>
                    <a:pt x="2021805" y="1247205"/>
                  </a:lnTo>
                  <a:lnTo>
                    <a:pt x="1941984" y="1189484"/>
                  </a:lnTo>
                  <a:lnTo>
                    <a:pt x="1777578" y="1251397"/>
                  </a:lnTo>
                  <a:lnTo>
                    <a:pt x="1757957" y="1171575"/>
                  </a:lnTo>
                  <a:lnTo>
                    <a:pt x="1777007" y="1029271"/>
                  </a:lnTo>
                  <a:lnTo>
                    <a:pt x="1725191" y="915541"/>
                  </a:lnTo>
                  <a:lnTo>
                    <a:pt x="1744811" y="844674"/>
                  </a:lnTo>
                  <a:lnTo>
                    <a:pt x="1625178" y="759520"/>
                  </a:lnTo>
                  <a:lnTo>
                    <a:pt x="1648990" y="683891"/>
                  </a:lnTo>
                  <a:lnTo>
                    <a:pt x="1691853" y="612453"/>
                  </a:lnTo>
                  <a:lnTo>
                    <a:pt x="1597173" y="565969"/>
                  </a:lnTo>
                  <a:lnTo>
                    <a:pt x="1642145" y="495624"/>
                  </a:lnTo>
                  <a:lnTo>
                    <a:pt x="1896641" y="442715"/>
                  </a:lnTo>
                  <a:lnTo>
                    <a:pt x="1816819" y="371848"/>
                  </a:lnTo>
                  <a:lnTo>
                    <a:pt x="1660227" y="173534"/>
                  </a:lnTo>
                  <a:lnTo>
                    <a:pt x="1527646" y="0"/>
                  </a:lnTo>
                  <a:lnTo>
                    <a:pt x="1523255" y="88379"/>
                  </a:lnTo>
                  <a:lnTo>
                    <a:pt x="1466106" y="209252"/>
                  </a:lnTo>
                  <a:lnTo>
                    <a:pt x="1384572" y="230684"/>
                  </a:lnTo>
                  <a:lnTo>
                    <a:pt x="1306561" y="305743"/>
                  </a:lnTo>
                  <a:lnTo>
                    <a:pt x="1395238" y="350416"/>
                  </a:lnTo>
                  <a:lnTo>
                    <a:pt x="1450007" y="409278"/>
                  </a:lnTo>
                  <a:lnTo>
                    <a:pt x="1321419" y="488529"/>
                  </a:lnTo>
                  <a:lnTo>
                    <a:pt x="1269032" y="390898"/>
                  </a:lnTo>
                  <a:lnTo>
                    <a:pt x="1189210" y="330796"/>
                  </a:lnTo>
                  <a:lnTo>
                    <a:pt x="1080244" y="359941"/>
                  </a:lnTo>
                  <a:lnTo>
                    <a:pt x="1071289" y="459954"/>
                  </a:lnTo>
                  <a:lnTo>
                    <a:pt x="950416" y="425475"/>
                  </a:lnTo>
                  <a:lnTo>
                    <a:pt x="865260" y="642172"/>
                  </a:lnTo>
                  <a:lnTo>
                    <a:pt x="858117" y="745232"/>
                  </a:lnTo>
                  <a:lnTo>
                    <a:pt x="846211" y="848866"/>
                  </a:lnTo>
                  <a:lnTo>
                    <a:pt x="792013" y="1023938"/>
                  </a:lnTo>
                  <a:lnTo>
                    <a:pt x="777056" y="1125662"/>
                  </a:lnTo>
                  <a:lnTo>
                    <a:pt x="676473" y="1149003"/>
                  </a:lnTo>
                  <a:lnTo>
                    <a:pt x="641325" y="1260922"/>
                  </a:lnTo>
                  <a:lnTo>
                    <a:pt x="560932" y="1288926"/>
                  </a:lnTo>
                  <a:lnTo>
                    <a:pt x="472256" y="1272258"/>
                  </a:lnTo>
                  <a:lnTo>
                    <a:pt x="416247" y="1391891"/>
                  </a:lnTo>
                  <a:lnTo>
                    <a:pt x="365000" y="1316931"/>
                  </a:lnTo>
                  <a:lnTo>
                    <a:pt x="251271" y="1226443"/>
                  </a:lnTo>
                  <a:lnTo>
                    <a:pt x="198611" y="1240507"/>
                  </a:lnTo>
                  <a:lnTo>
                    <a:pt x="194692" y="1319411"/>
                  </a:lnTo>
                  <a:lnTo>
                    <a:pt x="265560" y="1406848"/>
                  </a:lnTo>
                  <a:lnTo>
                    <a:pt x="394718" y="1493342"/>
                  </a:lnTo>
                  <a:lnTo>
                    <a:pt x="284039" y="1656979"/>
                  </a:lnTo>
                  <a:lnTo>
                    <a:pt x="370905" y="1754709"/>
                  </a:lnTo>
                  <a:lnTo>
                    <a:pt x="303660" y="1839863"/>
                  </a:lnTo>
                  <a:lnTo>
                    <a:pt x="232792" y="1810718"/>
                  </a:lnTo>
                  <a:lnTo>
                    <a:pt x="208980" y="1931492"/>
                  </a:lnTo>
                  <a:lnTo>
                    <a:pt x="128017" y="1995885"/>
                  </a:lnTo>
                  <a:lnTo>
                    <a:pt x="176213" y="2110185"/>
                  </a:lnTo>
                  <a:lnTo>
                    <a:pt x="119063" y="2180481"/>
                  </a:lnTo>
                  <a:lnTo>
                    <a:pt x="114301" y="2300115"/>
                  </a:lnTo>
                  <a:lnTo>
                    <a:pt x="171451" y="2385840"/>
                  </a:lnTo>
                  <a:lnTo>
                    <a:pt x="110109" y="2471564"/>
                  </a:lnTo>
                  <a:lnTo>
                    <a:pt x="0" y="2526433"/>
                  </a:lnTo>
                  <a:lnTo>
                    <a:pt x="100583" y="2748559"/>
                  </a:lnTo>
                  <a:lnTo>
                    <a:pt x="109538" y="2877146"/>
                  </a:lnTo>
                  <a:lnTo>
                    <a:pt x="99442" y="2995067"/>
                  </a:lnTo>
                  <a:lnTo>
                    <a:pt x="227460" y="3108226"/>
                  </a:lnTo>
                  <a:lnTo>
                    <a:pt x="291083" y="3222527"/>
                  </a:lnTo>
                  <a:lnTo>
                    <a:pt x="208980" y="3264248"/>
                  </a:lnTo>
                  <a:lnTo>
                    <a:pt x="138113" y="3168998"/>
                  </a:lnTo>
                  <a:lnTo>
                    <a:pt x="69726" y="3187477"/>
                  </a:lnTo>
                  <a:lnTo>
                    <a:pt x="72950" y="3286152"/>
                  </a:lnTo>
                  <a:lnTo>
                    <a:pt x="114300" y="3433987"/>
                  </a:lnTo>
                  <a:lnTo>
                    <a:pt x="227459" y="3511526"/>
                  </a:lnTo>
                  <a:lnTo>
                    <a:pt x="213172" y="3612109"/>
                  </a:lnTo>
                  <a:lnTo>
                    <a:pt x="184597" y="3696693"/>
                  </a:lnTo>
                  <a:lnTo>
                    <a:pt x="122684" y="3724697"/>
                  </a:lnTo>
                  <a:cubicBezTo>
                    <a:pt x="121097" y="3799310"/>
                    <a:pt x="119509" y="3873922"/>
                    <a:pt x="117922" y="3948535"/>
                  </a:cubicBezTo>
                  <a:lnTo>
                    <a:pt x="184597" y="3942631"/>
                  </a:lnTo>
                  <a:lnTo>
                    <a:pt x="279277" y="3942632"/>
                  </a:lnTo>
                  <a:lnTo>
                    <a:pt x="359668" y="4080744"/>
                  </a:lnTo>
                  <a:lnTo>
                    <a:pt x="438721" y="4283850"/>
                  </a:lnTo>
                  <a:lnTo>
                    <a:pt x="528837" y="4293915"/>
                  </a:lnTo>
                  <a:lnTo>
                    <a:pt x="572269" y="4174853"/>
                  </a:lnTo>
                  <a:lnTo>
                    <a:pt x="652661" y="4094461"/>
                  </a:lnTo>
                  <a:lnTo>
                    <a:pt x="746770" y="4114081"/>
                  </a:lnTo>
                  <a:lnTo>
                    <a:pt x="901651" y="4109889"/>
                  </a:lnTo>
                  <a:lnTo>
                    <a:pt x="953468" y="4167039"/>
                  </a:lnTo>
                  <a:lnTo>
                    <a:pt x="1010047" y="4228952"/>
                  </a:lnTo>
                  <a:lnTo>
                    <a:pt x="1158255" y="4165899"/>
                  </a:lnTo>
                  <a:lnTo>
                    <a:pt x="1323802" y="4142656"/>
                  </a:lnTo>
                  <a:lnTo>
                    <a:pt x="1432199" y="4095031"/>
                  </a:lnTo>
                  <a:lnTo>
                    <a:pt x="1560786" y="4124177"/>
                  </a:lnTo>
                  <a:lnTo>
                    <a:pt x="1587079" y="4003403"/>
                  </a:lnTo>
                  <a:lnTo>
                    <a:pt x="1753196" y="4085507"/>
                  </a:lnTo>
                  <a:lnTo>
                    <a:pt x="1908076" y="4189711"/>
                  </a:lnTo>
                  <a:lnTo>
                    <a:pt x="2083148" y="4170090"/>
                  </a:lnTo>
                  <a:lnTo>
                    <a:pt x="2134790" y="4226672"/>
                  </a:lnTo>
                  <a:lnTo>
                    <a:pt x="2239169" y="4212383"/>
                  </a:lnTo>
                  <a:lnTo>
                    <a:pt x="2383185" y="4112941"/>
                  </a:lnTo>
                  <a:lnTo>
                    <a:pt x="2399953" y="4193903"/>
                  </a:lnTo>
                  <a:lnTo>
                    <a:pt x="2399953" y="4269533"/>
                  </a:lnTo>
                  <a:lnTo>
                    <a:pt x="2504158" y="4293345"/>
                  </a:lnTo>
                  <a:lnTo>
                    <a:pt x="2527971" y="4421932"/>
                  </a:lnTo>
                  <a:lnTo>
                    <a:pt x="2594646" y="4473750"/>
                  </a:lnTo>
                  <a:lnTo>
                    <a:pt x="2716187" y="4411068"/>
                  </a:lnTo>
                  <a:lnTo>
                    <a:pt x="2792959" y="4445745"/>
                  </a:lnTo>
                  <a:lnTo>
                    <a:pt x="2834680" y="4551090"/>
                  </a:lnTo>
                  <a:lnTo>
                    <a:pt x="2953173" y="4507658"/>
                  </a:lnTo>
                  <a:lnTo>
                    <a:pt x="3124052" y="4379641"/>
                  </a:lnTo>
                  <a:lnTo>
                    <a:pt x="3194919" y="4475461"/>
                  </a:lnTo>
                  <a:lnTo>
                    <a:pt x="3214762" y="4576243"/>
                  </a:lnTo>
                  <a:lnTo>
                    <a:pt x="3294360" y="4568429"/>
                  </a:lnTo>
                  <a:lnTo>
                    <a:pt x="3397994" y="4396979"/>
                  </a:lnTo>
                  <a:lnTo>
                    <a:pt x="3492898" y="4320210"/>
                  </a:lnTo>
                  <a:lnTo>
                    <a:pt x="3389611" y="4184948"/>
                  </a:lnTo>
                  <a:lnTo>
                    <a:pt x="3365227" y="4055394"/>
                  </a:lnTo>
                  <a:lnTo>
                    <a:pt x="3237210" y="3943773"/>
                  </a:lnTo>
                  <a:lnTo>
                    <a:pt x="3180060" y="3868713"/>
                  </a:lnTo>
                  <a:lnTo>
                    <a:pt x="3315593" y="3750817"/>
                  </a:lnTo>
                  <a:lnTo>
                    <a:pt x="3192065" y="3715545"/>
                  </a:lnTo>
                  <a:cubicBezTo>
                    <a:pt x="3192255" y="3688557"/>
                    <a:pt x="3192446" y="3661570"/>
                    <a:pt x="3192636" y="3634582"/>
                  </a:cubicBezTo>
                  <a:lnTo>
                    <a:pt x="3158728" y="3568477"/>
                  </a:lnTo>
                  <a:lnTo>
                    <a:pt x="3230165" y="3492848"/>
                  </a:lnTo>
                  <a:lnTo>
                    <a:pt x="3134345" y="3416648"/>
                  </a:lnTo>
                  <a:lnTo>
                    <a:pt x="3247504" y="3389214"/>
                  </a:lnTo>
                  <a:lnTo>
                    <a:pt x="3304654" y="3255293"/>
                  </a:lnTo>
                  <a:lnTo>
                    <a:pt x="3424287" y="3298727"/>
                  </a:lnTo>
                  <a:lnTo>
                    <a:pt x="3424287" y="3193951"/>
                  </a:lnTo>
                  <a:lnTo>
                    <a:pt x="3386187" y="3137372"/>
                  </a:lnTo>
                  <a:lnTo>
                    <a:pt x="3409999" y="2976017"/>
                  </a:lnTo>
                  <a:lnTo>
                    <a:pt x="3295129" y="2833713"/>
                  </a:lnTo>
                  <a:lnTo>
                    <a:pt x="3208635" y="2739034"/>
                  </a:lnTo>
                  <a:lnTo>
                    <a:pt x="3086522" y="2677121"/>
                  </a:lnTo>
                  <a:lnTo>
                    <a:pt x="3025180" y="2743796"/>
                  </a:lnTo>
                  <a:lnTo>
                    <a:pt x="2850108" y="2709888"/>
                  </a:lnTo>
                  <a:lnTo>
                    <a:pt x="2817912" y="2811042"/>
                  </a:lnTo>
                  <a:lnTo>
                    <a:pt x="2632174" y="2702074"/>
                  </a:lnTo>
                  <a:lnTo>
                    <a:pt x="2608362" y="2597300"/>
                  </a:lnTo>
                  <a:lnTo>
                    <a:pt x="2550641" y="2540150"/>
                  </a:lnTo>
                  <a:lnTo>
                    <a:pt x="2446436" y="2512715"/>
                  </a:lnTo>
                  <a:lnTo>
                    <a:pt x="2433488" y="2365649"/>
                  </a:lnTo>
                  <a:lnTo>
                    <a:pt x="2477294" y="2309069"/>
                  </a:lnTo>
                  <a:lnTo>
                    <a:pt x="2361852" y="2190577"/>
                  </a:lnTo>
                  <a:lnTo>
                    <a:pt x="2471390" y="2129235"/>
                  </a:lnTo>
                  <a:lnTo>
                    <a:pt x="2623790" y="2229247"/>
                  </a:lnTo>
                  <a:lnTo>
                    <a:pt x="2755429" y="2181623"/>
                  </a:lnTo>
                  <a:lnTo>
                    <a:pt x="2679799" y="2106564"/>
                  </a:lnTo>
                  <a:lnTo>
                    <a:pt x="2665511" y="2001789"/>
                  </a:lnTo>
                  <a:lnTo>
                    <a:pt x="2632174" y="1921397"/>
                  </a:lnTo>
                  <a:lnTo>
                    <a:pt x="2627411" y="1850530"/>
                  </a:lnTo>
                  <a:lnTo>
                    <a:pt x="2527970" y="1784995"/>
                  </a:lnTo>
                  <a:lnTo>
                    <a:pt x="2589882" y="1733179"/>
                  </a:lnTo>
                  <a:lnTo>
                    <a:pt x="2579787" y="1571254"/>
                  </a:lnTo>
                  <a:lnTo>
                    <a:pt x="2655416" y="1562870"/>
                  </a:lnTo>
                  <a:lnTo>
                    <a:pt x="2698849" y="1433711"/>
                  </a:lnTo>
                  <a:lnTo>
                    <a:pt x="2603599" y="1462857"/>
                  </a:lnTo>
                  <a:lnTo>
                    <a:pt x="2532161" y="1359794"/>
                  </a:lnTo>
                  <a:lnTo>
                    <a:pt x="2607221" y="1207393"/>
                  </a:lnTo>
                  <a:lnTo>
                    <a:pt x="2694657" y="1084710"/>
                  </a:lnTo>
                  <a:lnTo>
                    <a:pt x="2585120" y="1070422"/>
                  </a:lnTo>
                  <a:lnTo>
                    <a:pt x="2514252" y="1013272"/>
                  </a:lnTo>
                  <a:lnTo>
                    <a:pt x="2426892" y="99065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任意多边形 25"/>
            <p:cNvSpPr>
              <a:spLocks/>
            </p:cNvSpPr>
            <p:nvPr/>
          </p:nvSpPr>
          <p:spPr bwMode="auto">
            <a:xfrm>
              <a:off x="4157663" y="4013200"/>
              <a:ext cx="752475" cy="544513"/>
            </a:xfrm>
            <a:custGeom>
              <a:avLst/>
              <a:gdLst>
                <a:gd name="T0" fmla="*/ 3511552 w 5748090"/>
                <a:gd name="T1" fmla="*/ 1402460 h 4161334"/>
                <a:gd name="T2" fmla="*/ 3247554 w 5748090"/>
                <a:gd name="T3" fmla="*/ 1333004 h 4161334"/>
                <a:gd name="T4" fmla="*/ 2748186 w 5748090"/>
                <a:gd name="T5" fmla="*/ 1265312 h 4161334"/>
                <a:gd name="T6" fmla="*/ 2373784 w 5748090"/>
                <a:gd name="T7" fmla="*/ 1220738 h 4161334"/>
                <a:gd name="T8" fmla="*/ 2031008 w 5748090"/>
                <a:gd name="T9" fmla="*/ 1136154 h 4161334"/>
                <a:gd name="T10" fmla="*/ 1591072 w 5748090"/>
                <a:gd name="T11" fmla="*/ 1210196 h 4161334"/>
                <a:gd name="T12" fmla="*/ 1502172 w 5748090"/>
                <a:gd name="T13" fmla="*/ 831478 h 4161334"/>
                <a:gd name="T14" fmla="*/ 1165870 w 5748090"/>
                <a:gd name="T15" fmla="*/ 844178 h 4161334"/>
                <a:gd name="T16" fmla="*/ 318170 w 5748090"/>
                <a:gd name="T17" fmla="*/ 958354 h 4161334"/>
                <a:gd name="T18" fmla="*/ 389508 w 5748090"/>
                <a:gd name="T19" fmla="*/ 1552724 h 4161334"/>
                <a:gd name="T20" fmla="*/ 476250 w 5748090"/>
                <a:gd name="T21" fmla="*/ 1770658 h 4161334"/>
                <a:gd name="T22" fmla="*/ 342900 w 5748090"/>
                <a:gd name="T23" fmla="*/ 2160042 h 4161334"/>
                <a:gd name="T24" fmla="*/ 42416 w 5748090"/>
                <a:gd name="T25" fmla="*/ 1994942 h 4161334"/>
                <a:gd name="T26" fmla="*/ 19050 w 5748090"/>
                <a:gd name="T27" fmla="*/ 2278534 h 4161334"/>
                <a:gd name="T28" fmla="*/ 313308 w 5748090"/>
                <a:gd name="T29" fmla="*/ 2212752 h 4161334"/>
                <a:gd name="T30" fmla="*/ 647824 w 5748090"/>
                <a:gd name="T31" fmla="*/ 2261146 h 4161334"/>
                <a:gd name="T32" fmla="*/ 632842 w 5748090"/>
                <a:gd name="T33" fmla="*/ 2754536 h 4161334"/>
                <a:gd name="T34" fmla="*/ 330324 w 5748090"/>
                <a:gd name="T35" fmla="*/ 3027338 h 4161334"/>
                <a:gd name="T36" fmla="*/ 558676 w 5748090"/>
                <a:gd name="T37" fmla="*/ 3356196 h 4161334"/>
                <a:gd name="T38" fmla="*/ 876052 w 5748090"/>
                <a:gd name="T39" fmla="*/ 3464146 h 4161334"/>
                <a:gd name="T40" fmla="*/ 1423938 w 5748090"/>
                <a:gd name="T41" fmla="*/ 3274740 h 4161334"/>
                <a:gd name="T42" fmla="*/ 1557164 w 5748090"/>
                <a:gd name="T43" fmla="*/ 3502246 h 4161334"/>
                <a:gd name="T44" fmla="*/ 1662956 w 5748090"/>
                <a:gd name="T45" fmla="*/ 3619550 h 4161334"/>
                <a:gd name="T46" fmla="*/ 1842790 w 5748090"/>
                <a:gd name="T47" fmla="*/ 4032176 h 4161334"/>
                <a:gd name="T48" fmla="*/ 2134642 w 5748090"/>
                <a:gd name="T49" fmla="*/ 4078660 h 4161334"/>
                <a:gd name="T50" fmla="*/ 2665636 w 5748090"/>
                <a:gd name="T51" fmla="*/ 4049068 h 4161334"/>
                <a:gd name="T52" fmla="*/ 3040038 w 5748090"/>
                <a:gd name="T53" fmla="*/ 4080570 h 4161334"/>
                <a:gd name="T54" fmla="*/ 3442122 w 5748090"/>
                <a:gd name="T55" fmla="*/ 3956100 h 4161334"/>
                <a:gd name="T56" fmla="*/ 3854624 w 5748090"/>
                <a:gd name="T57" fmla="*/ 3994200 h 4161334"/>
                <a:gd name="T58" fmla="*/ 3526582 w 5748090"/>
                <a:gd name="T59" fmla="*/ 3749896 h 4161334"/>
                <a:gd name="T60" fmla="*/ 3363764 w 5748090"/>
                <a:gd name="T61" fmla="*/ 3433490 h 4161334"/>
                <a:gd name="T62" fmla="*/ 3404022 w 5748090"/>
                <a:gd name="T63" fmla="*/ 3399706 h 4161334"/>
                <a:gd name="T64" fmla="*/ 3657898 w 5748090"/>
                <a:gd name="T65" fmla="*/ 3687490 h 4161334"/>
                <a:gd name="T66" fmla="*/ 3894758 w 5748090"/>
                <a:gd name="T67" fmla="*/ 3934046 h 4161334"/>
                <a:gd name="T68" fmla="*/ 4169842 w 5748090"/>
                <a:gd name="T69" fmla="*/ 3998392 h 4161334"/>
                <a:gd name="T70" fmla="*/ 4240684 w 5748090"/>
                <a:gd name="T71" fmla="*/ 3690986 h 4161334"/>
                <a:gd name="T72" fmla="*/ 4214168 w 5748090"/>
                <a:gd name="T73" fmla="*/ 3514946 h 4161334"/>
                <a:gd name="T74" fmla="*/ 4402510 w 5748090"/>
                <a:gd name="T75" fmla="*/ 3776266 h 4161334"/>
                <a:gd name="T76" fmla="*/ 4639494 w 5748090"/>
                <a:gd name="T77" fmla="*/ 3408214 h 4161334"/>
                <a:gd name="T78" fmla="*/ 5136704 w 5748090"/>
                <a:gd name="T79" fmla="*/ 3076104 h 4161334"/>
                <a:gd name="T80" fmla="*/ 5219750 w 5748090"/>
                <a:gd name="T81" fmla="*/ 2472086 h 4161334"/>
                <a:gd name="T82" fmla="*/ 5283522 w 5748090"/>
                <a:gd name="T83" fmla="*/ 1675310 h 4161334"/>
                <a:gd name="T84" fmla="*/ 5485830 w 5748090"/>
                <a:gd name="T85" fmla="*/ 1282080 h 4161334"/>
                <a:gd name="T86" fmla="*/ 5578922 w 5748090"/>
                <a:gd name="T87" fmla="*/ 742454 h 4161334"/>
                <a:gd name="T88" fmla="*/ 5748090 w 5748090"/>
                <a:gd name="T89" fmla="*/ 414660 h 4161334"/>
                <a:gd name="T90" fmla="*/ 5458148 w 5748090"/>
                <a:gd name="T91" fmla="*/ 80392 h 4161334"/>
                <a:gd name="T92" fmla="*/ 5214814 w 5748090"/>
                <a:gd name="T93" fmla="*/ 239142 h 4161334"/>
                <a:gd name="T94" fmla="*/ 5341814 w 5748090"/>
                <a:gd name="T95" fmla="*/ 493142 h 4161334"/>
                <a:gd name="T96" fmla="*/ 5028630 w 5748090"/>
                <a:gd name="T97" fmla="*/ 484634 h 4161334"/>
                <a:gd name="T98" fmla="*/ 4740846 w 5748090"/>
                <a:gd name="T99" fmla="*/ 590426 h 4161334"/>
                <a:gd name="T100" fmla="*/ 4434260 w 5748090"/>
                <a:gd name="T101" fmla="*/ 700410 h 4161334"/>
                <a:gd name="T102" fmla="*/ 4362252 w 5748090"/>
                <a:gd name="T103" fmla="*/ 708794 h 4161334"/>
                <a:gd name="T104" fmla="*/ 3920158 w 5748090"/>
                <a:gd name="T105" fmla="*/ 1148854 h 416133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48090"/>
                <a:gd name="T160" fmla="*/ 0 h 4161334"/>
                <a:gd name="T161" fmla="*/ 5748090 w 5748090"/>
                <a:gd name="T162" fmla="*/ 4161334 h 416133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48090" h="4161334">
                  <a:moveTo>
                    <a:pt x="3792142" y="1126532"/>
                  </a:moveTo>
                  <a:lnTo>
                    <a:pt x="3666530" y="1288554"/>
                  </a:lnTo>
                  <a:lnTo>
                    <a:pt x="3511552" y="1402460"/>
                  </a:lnTo>
                  <a:lnTo>
                    <a:pt x="3471838" y="1328812"/>
                  </a:lnTo>
                  <a:lnTo>
                    <a:pt x="3397376" y="1379218"/>
                  </a:lnTo>
                  <a:lnTo>
                    <a:pt x="3247554" y="1333004"/>
                  </a:lnTo>
                  <a:lnTo>
                    <a:pt x="3071912" y="1316112"/>
                  </a:lnTo>
                  <a:lnTo>
                    <a:pt x="2917478" y="1275854"/>
                  </a:lnTo>
                  <a:lnTo>
                    <a:pt x="2748186" y="1265312"/>
                  </a:lnTo>
                  <a:lnTo>
                    <a:pt x="2540918" y="1345580"/>
                  </a:lnTo>
                  <a:lnTo>
                    <a:pt x="2447826" y="1299096"/>
                  </a:lnTo>
                  <a:lnTo>
                    <a:pt x="2373784" y="1220738"/>
                  </a:lnTo>
                  <a:lnTo>
                    <a:pt x="2244750" y="1220738"/>
                  </a:lnTo>
                  <a:lnTo>
                    <a:pt x="2103016" y="1216546"/>
                  </a:lnTo>
                  <a:lnTo>
                    <a:pt x="2031008" y="1136154"/>
                  </a:lnTo>
                  <a:lnTo>
                    <a:pt x="1753890" y="1237630"/>
                  </a:lnTo>
                  <a:lnTo>
                    <a:pt x="1633364" y="1290588"/>
                  </a:lnTo>
                  <a:lnTo>
                    <a:pt x="1591072" y="1210196"/>
                  </a:lnTo>
                  <a:lnTo>
                    <a:pt x="1379488" y="1180604"/>
                  </a:lnTo>
                  <a:lnTo>
                    <a:pt x="1265064" y="1091828"/>
                  </a:lnTo>
                  <a:lnTo>
                    <a:pt x="1502172" y="831478"/>
                  </a:lnTo>
                  <a:lnTo>
                    <a:pt x="1349896" y="818778"/>
                  </a:lnTo>
                  <a:lnTo>
                    <a:pt x="1275854" y="753120"/>
                  </a:lnTo>
                  <a:lnTo>
                    <a:pt x="1165870" y="844178"/>
                  </a:lnTo>
                  <a:lnTo>
                    <a:pt x="825252" y="835670"/>
                  </a:lnTo>
                  <a:lnTo>
                    <a:pt x="408434" y="909712"/>
                  </a:lnTo>
                  <a:lnTo>
                    <a:pt x="318170" y="958354"/>
                  </a:lnTo>
                  <a:lnTo>
                    <a:pt x="99566" y="1144414"/>
                  </a:lnTo>
                  <a:lnTo>
                    <a:pt x="203324" y="1389906"/>
                  </a:lnTo>
                  <a:lnTo>
                    <a:pt x="389508" y="1552724"/>
                  </a:lnTo>
                  <a:lnTo>
                    <a:pt x="315342" y="1683916"/>
                  </a:lnTo>
                  <a:lnTo>
                    <a:pt x="340742" y="1745258"/>
                  </a:lnTo>
                  <a:lnTo>
                    <a:pt x="476250" y="1770658"/>
                  </a:lnTo>
                  <a:lnTo>
                    <a:pt x="649982" y="1933476"/>
                  </a:lnTo>
                  <a:lnTo>
                    <a:pt x="626492" y="2045742"/>
                  </a:lnTo>
                  <a:lnTo>
                    <a:pt x="342900" y="2160042"/>
                  </a:lnTo>
                  <a:lnTo>
                    <a:pt x="218058" y="2009800"/>
                  </a:lnTo>
                  <a:lnTo>
                    <a:pt x="86866" y="1893342"/>
                  </a:lnTo>
                  <a:lnTo>
                    <a:pt x="42416" y="1994942"/>
                  </a:lnTo>
                  <a:lnTo>
                    <a:pt x="0" y="2115592"/>
                  </a:lnTo>
                  <a:lnTo>
                    <a:pt x="65658" y="2202334"/>
                  </a:lnTo>
                  <a:lnTo>
                    <a:pt x="19050" y="2278534"/>
                  </a:lnTo>
                  <a:lnTo>
                    <a:pt x="105792" y="2358802"/>
                  </a:lnTo>
                  <a:lnTo>
                    <a:pt x="258440" y="2316386"/>
                  </a:lnTo>
                  <a:lnTo>
                    <a:pt x="313308" y="2212752"/>
                  </a:lnTo>
                  <a:lnTo>
                    <a:pt x="448692" y="2208560"/>
                  </a:lnTo>
                  <a:lnTo>
                    <a:pt x="569342" y="2284760"/>
                  </a:lnTo>
                  <a:lnTo>
                    <a:pt x="647824" y="2261146"/>
                  </a:lnTo>
                  <a:lnTo>
                    <a:pt x="725934" y="2369344"/>
                  </a:lnTo>
                  <a:lnTo>
                    <a:pt x="662434" y="2502570"/>
                  </a:lnTo>
                  <a:lnTo>
                    <a:pt x="632842" y="2754536"/>
                  </a:lnTo>
                  <a:lnTo>
                    <a:pt x="495300" y="2716436"/>
                  </a:lnTo>
                  <a:lnTo>
                    <a:pt x="349250" y="2824262"/>
                  </a:lnTo>
                  <a:lnTo>
                    <a:pt x="330324" y="3027338"/>
                  </a:lnTo>
                  <a:lnTo>
                    <a:pt x="201166" y="3147864"/>
                  </a:lnTo>
                  <a:lnTo>
                    <a:pt x="295920" y="3427884"/>
                  </a:lnTo>
                  <a:lnTo>
                    <a:pt x="558676" y="3356196"/>
                  </a:lnTo>
                  <a:lnTo>
                    <a:pt x="639068" y="3412282"/>
                  </a:lnTo>
                  <a:lnTo>
                    <a:pt x="670818" y="3495896"/>
                  </a:lnTo>
                  <a:lnTo>
                    <a:pt x="876052" y="3464146"/>
                  </a:lnTo>
                  <a:lnTo>
                    <a:pt x="931044" y="3375246"/>
                  </a:lnTo>
                  <a:lnTo>
                    <a:pt x="1201936" y="3291632"/>
                  </a:lnTo>
                  <a:lnTo>
                    <a:pt x="1423938" y="3274740"/>
                  </a:lnTo>
                  <a:lnTo>
                    <a:pt x="1550814" y="3310682"/>
                  </a:lnTo>
                  <a:lnTo>
                    <a:pt x="1527572" y="3433490"/>
                  </a:lnTo>
                  <a:lnTo>
                    <a:pt x="1557164" y="3502246"/>
                  </a:lnTo>
                  <a:lnTo>
                    <a:pt x="1508522" y="3572096"/>
                  </a:lnTo>
                  <a:lnTo>
                    <a:pt x="1588914" y="3647108"/>
                  </a:lnTo>
                  <a:lnTo>
                    <a:pt x="1662956" y="3619550"/>
                  </a:lnTo>
                  <a:lnTo>
                    <a:pt x="1698898" y="3740200"/>
                  </a:lnTo>
                  <a:lnTo>
                    <a:pt x="1791990" y="3903142"/>
                  </a:lnTo>
                  <a:lnTo>
                    <a:pt x="1842790" y="4032176"/>
                  </a:lnTo>
                  <a:lnTo>
                    <a:pt x="1912516" y="4078660"/>
                  </a:lnTo>
                  <a:lnTo>
                    <a:pt x="2020466" y="4027860"/>
                  </a:lnTo>
                  <a:lnTo>
                    <a:pt x="2134642" y="4078660"/>
                  </a:lnTo>
                  <a:lnTo>
                    <a:pt x="2291110" y="3983410"/>
                  </a:lnTo>
                  <a:lnTo>
                    <a:pt x="2593752" y="3960168"/>
                  </a:lnTo>
                  <a:lnTo>
                    <a:pt x="2665636" y="4049068"/>
                  </a:lnTo>
                  <a:lnTo>
                    <a:pt x="2765078" y="4015160"/>
                  </a:lnTo>
                  <a:lnTo>
                    <a:pt x="2866678" y="4078660"/>
                  </a:lnTo>
                  <a:lnTo>
                    <a:pt x="3040038" y="4080570"/>
                  </a:lnTo>
                  <a:lnTo>
                    <a:pt x="3128938" y="4047158"/>
                  </a:lnTo>
                  <a:lnTo>
                    <a:pt x="3262288" y="4047034"/>
                  </a:lnTo>
                  <a:lnTo>
                    <a:pt x="3442122" y="3956100"/>
                  </a:lnTo>
                  <a:lnTo>
                    <a:pt x="3592364" y="4055542"/>
                  </a:lnTo>
                  <a:lnTo>
                    <a:pt x="3738290" y="3998392"/>
                  </a:lnTo>
                  <a:lnTo>
                    <a:pt x="3854624" y="3994200"/>
                  </a:lnTo>
                  <a:lnTo>
                    <a:pt x="3839766" y="3850308"/>
                  </a:lnTo>
                  <a:lnTo>
                    <a:pt x="3681016" y="3767758"/>
                  </a:lnTo>
                  <a:lnTo>
                    <a:pt x="3526582" y="3749896"/>
                  </a:lnTo>
                  <a:lnTo>
                    <a:pt x="3397548" y="3591146"/>
                  </a:lnTo>
                  <a:lnTo>
                    <a:pt x="3338364" y="3535090"/>
                  </a:lnTo>
                  <a:lnTo>
                    <a:pt x="3363764" y="3433490"/>
                  </a:lnTo>
                  <a:lnTo>
                    <a:pt x="3283793" y="3411759"/>
                  </a:lnTo>
                  <a:lnTo>
                    <a:pt x="3279180" y="3372148"/>
                  </a:lnTo>
                  <a:lnTo>
                    <a:pt x="3404022" y="3399706"/>
                  </a:lnTo>
                  <a:lnTo>
                    <a:pt x="3414564" y="3507656"/>
                  </a:lnTo>
                  <a:lnTo>
                    <a:pt x="3516164" y="3630340"/>
                  </a:lnTo>
                  <a:lnTo>
                    <a:pt x="3657898" y="3687490"/>
                  </a:lnTo>
                  <a:lnTo>
                    <a:pt x="3818682" y="3724496"/>
                  </a:lnTo>
                  <a:lnTo>
                    <a:pt x="3915966" y="3775296"/>
                  </a:lnTo>
                  <a:lnTo>
                    <a:pt x="3894758" y="3934046"/>
                  </a:lnTo>
                  <a:lnTo>
                    <a:pt x="4078908" y="4035646"/>
                  </a:lnTo>
                  <a:lnTo>
                    <a:pt x="4068242" y="4161334"/>
                  </a:lnTo>
                  <a:lnTo>
                    <a:pt x="4169842" y="3998392"/>
                  </a:lnTo>
                  <a:lnTo>
                    <a:pt x="4345484" y="3869358"/>
                  </a:lnTo>
                  <a:lnTo>
                    <a:pt x="4319042" y="3786236"/>
                  </a:lnTo>
                  <a:lnTo>
                    <a:pt x="4240684" y="3690986"/>
                  </a:lnTo>
                  <a:lnTo>
                    <a:pt x="4167560" y="3570908"/>
                  </a:lnTo>
                  <a:lnTo>
                    <a:pt x="4116760" y="3495896"/>
                  </a:lnTo>
                  <a:lnTo>
                    <a:pt x="4214168" y="3514946"/>
                  </a:lnTo>
                  <a:lnTo>
                    <a:pt x="4271318" y="3622896"/>
                  </a:lnTo>
                  <a:lnTo>
                    <a:pt x="4326310" y="3705446"/>
                  </a:lnTo>
                  <a:lnTo>
                    <a:pt x="4402510" y="3776266"/>
                  </a:lnTo>
                  <a:lnTo>
                    <a:pt x="4501952" y="3678858"/>
                  </a:lnTo>
                  <a:lnTo>
                    <a:pt x="4571802" y="3543598"/>
                  </a:lnTo>
                  <a:lnTo>
                    <a:pt x="4639494" y="3408214"/>
                  </a:lnTo>
                  <a:lnTo>
                    <a:pt x="4802436" y="3202980"/>
                  </a:lnTo>
                  <a:lnTo>
                    <a:pt x="4982270" y="3160688"/>
                  </a:lnTo>
                  <a:lnTo>
                    <a:pt x="5136704" y="3076104"/>
                  </a:lnTo>
                  <a:lnTo>
                    <a:pt x="5123880" y="2856012"/>
                  </a:lnTo>
                  <a:lnTo>
                    <a:pt x="5153472" y="2621186"/>
                  </a:lnTo>
                  <a:lnTo>
                    <a:pt x="5219750" y="2472086"/>
                  </a:lnTo>
                  <a:cubicBezTo>
                    <a:pt x="5218824" y="2411041"/>
                    <a:pt x="5236948" y="2151113"/>
                    <a:pt x="5236022" y="2090068"/>
                  </a:cubicBezTo>
                  <a:lnTo>
                    <a:pt x="5223322" y="1891308"/>
                  </a:lnTo>
                  <a:lnTo>
                    <a:pt x="5283522" y="1675310"/>
                  </a:lnTo>
                  <a:lnTo>
                    <a:pt x="5428804" y="1535956"/>
                  </a:lnTo>
                  <a:lnTo>
                    <a:pt x="5439222" y="1442864"/>
                  </a:lnTo>
                  <a:lnTo>
                    <a:pt x="5485830" y="1282080"/>
                  </a:lnTo>
                  <a:lnTo>
                    <a:pt x="5545014" y="1095896"/>
                  </a:lnTo>
                  <a:lnTo>
                    <a:pt x="5625530" y="913904"/>
                  </a:lnTo>
                  <a:lnTo>
                    <a:pt x="5578922" y="742454"/>
                  </a:lnTo>
                  <a:lnTo>
                    <a:pt x="5619180" y="585862"/>
                  </a:lnTo>
                  <a:lnTo>
                    <a:pt x="5665540" y="467494"/>
                  </a:lnTo>
                  <a:lnTo>
                    <a:pt x="5748090" y="414660"/>
                  </a:lnTo>
                  <a:lnTo>
                    <a:pt x="5676330" y="327398"/>
                  </a:lnTo>
                  <a:lnTo>
                    <a:pt x="5596558" y="128662"/>
                  </a:lnTo>
                  <a:lnTo>
                    <a:pt x="5458148" y="80392"/>
                  </a:lnTo>
                  <a:lnTo>
                    <a:pt x="5339656" y="0"/>
                  </a:lnTo>
                  <a:lnTo>
                    <a:pt x="5134298" y="139700"/>
                  </a:lnTo>
                  <a:lnTo>
                    <a:pt x="5214814" y="239142"/>
                  </a:lnTo>
                  <a:lnTo>
                    <a:pt x="5276156" y="325884"/>
                  </a:lnTo>
                  <a:lnTo>
                    <a:pt x="5393112" y="372716"/>
                  </a:lnTo>
                  <a:lnTo>
                    <a:pt x="5341814" y="493142"/>
                  </a:lnTo>
                  <a:lnTo>
                    <a:pt x="5242372" y="533276"/>
                  </a:lnTo>
                  <a:lnTo>
                    <a:pt x="5126038" y="596776"/>
                  </a:lnTo>
                  <a:lnTo>
                    <a:pt x="5028630" y="484634"/>
                  </a:lnTo>
                  <a:lnTo>
                    <a:pt x="4927030" y="529084"/>
                  </a:lnTo>
                  <a:lnTo>
                    <a:pt x="4878512" y="630560"/>
                  </a:lnTo>
                  <a:lnTo>
                    <a:pt x="4740846" y="590426"/>
                  </a:lnTo>
                  <a:lnTo>
                    <a:pt x="4694486" y="624210"/>
                  </a:lnTo>
                  <a:lnTo>
                    <a:pt x="4556820" y="569218"/>
                  </a:lnTo>
                  <a:lnTo>
                    <a:pt x="4434260" y="700410"/>
                  </a:lnTo>
                  <a:lnTo>
                    <a:pt x="4339010" y="558552"/>
                  </a:lnTo>
                  <a:lnTo>
                    <a:pt x="4300910" y="651644"/>
                  </a:lnTo>
                  <a:lnTo>
                    <a:pt x="4362252" y="708794"/>
                  </a:lnTo>
                  <a:lnTo>
                    <a:pt x="4072434" y="916062"/>
                  </a:lnTo>
                  <a:lnTo>
                    <a:pt x="4099992" y="981596"/>
                  </a:lnTo>
                  <a:lnTo>
                    <a:pt x="3920158" y="1148854"/>
                  </a:lnTo>
                  <a:lnTo>
                    <a:pt x="3792142" y="112653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任意多边形 26"/>
            <p:cNvSpPr>
              <a:spLocks/>
            </p:cNvSpPr>
            <p:nvPr/>
          </p:nvSpPr>
          <p:spPr bwMode="auto">
            <a:xfrm>
              <a:off x="1908175" y="5114925"/>
              <a:ext cx="871538" cy="436563"/>
            </a:xfrm>
            <a:custGeom>
              <a:avLst/>
              <a:gdLst>
                <a:gd name="T0" fmla="*/ 315466 w 6653486"/>
                <a:gd name="T1" fmla="*/ 927869 h 3340125"/>
                <a:gd name="T2" fmla="*/ 0 w 6653486"/>
                <a:gd name="T3" fmla="*/ 936129 h 3340125"/>
                <a:gd name="T4" fmla="*/ 290066 w 6653486"/>
                <a:gd name="T5" fmla="*/ 1414041 h 3340125"/>
                <a:gd name="T6" fmla="*/ 795784 w 6653486"/>
                <a:gd name="T7" fmla="*/ 1739925 h 3340125"/>
                <a:gd name="T8" fmla="*/ 992510 w 6653486"/>
                <a:gd name="T9" fmla="*/ 1845717 h 3340125"/>
                <a:gd name="T10" fmla="*/ 1102370 w 6653486"/>
                <a:gd name="T11" fmla="*/ 2089051 h 3340125"/>
                <a:gd name="T12" fmla="*/ 1436638 w 6653486"/>
                <a:gd name="T13" fmla="*/ 1890167 h 3340125"/>
                <a:gd name="T14" fmla="*/ 1753890 w 6653486"/>
                <a:gd name="T15" fmla="*/ 2017167 h 3340125"/>
                <a:gd name="T16" fmla="*/ 1899641 w 6653486"/>
                <a:gd name="T17" fmla="*/ 2307607 h 3340125"/>
                <a:gd name="T18" fmla="*/ 2358926 w 6653486"/>
                <a:gd name="T19" fmla="*/ 2510061 h 3340125"/>
                <a:gd name="T20" fmla="*/ 2773586 w 6653486"/>
                <a:gd name="T21" fmla="*/ 2507903 h 3340125"/>
                <a:gd name="T22" fmla="*/ 2862362 w 6653486"/>
                <a:gd name="T23" fmla="*/ 2890813 h 3340125"/>
                <a:gd name="T24" fmla="*/ 3238922 w 6653486"/>
                <a:gd name="T25" fmla="*/ 2787055 h 3340125"/>
                <a:gd name="T26" fmla="*/ 3311921 w 6653486"/>
                <a:gd name="T27" fmla="*/ 3085505 h 3340125"/>
                <a:gd name="T28" fmla="*/ 3564806 w 6653486"/>
                <a:gd name="T29" fmla="*/ 3123481 h 3340125"/>
                <a:gd name="T30" fmla="*/ 3867199 w 6653486"/>
                <a:gd name="T31" fmla="*/ 3182914 h 3340125"/>
                <a:gd name="T32" fmla="*/ 4264968 w 6653486"/>
                <a:gd name="T33" fmla="*/ 3087663 h 3340125"/>
                <a:gd name="T34" fmla="*/ 4601393 w 6653486"/>
                <a:gd name="T35" fmla="*/ 3087664 h 3340125"/>
                <a:gd name="T36" fmla="*/ 4955158 w 6653486"/>
                <a:gd name="T37" fmla="*/ 2941737 h 3340125"/>
                <a:gd name="T38" fmla="*/ 5029647 w 6653486"/>
                <a:gd name="T39" fmla="*/ 2808388 h 3340125"/>
                <a:gd name="T40" fmla="*/ 5167759 w 6653486"/>
                <a:gd name="T41" fmla="*/ 2487390 h 3340125"/>
                <a:gd name="T42" fmla="*/ 5319589 w 6653486"/>
                <a:gd name="T43" fmla="*/ 2331939 h 3340125"/>
                <a:gd name="T44" fmla="*/ 5558482 w 6653486"/>
                <a:gd name="T45" fmla="*/ 2234208 h 3340125"/>
                <a:gd name="T46" fmla="*/ 5780609 w 6653486"/>
                <a:gd name="T47" fmla="*/ 2399185 h 3340125"/>
                <a:gd name="T48" fmla="*/ 6218188 w 6653486"/>
                <a:gd name="T49" fmla="*/ 2309267 h 3340125"/>
                <a:gd name="T50" fmla="*/ 6036072 w 6653486"/>
                <a:gd name="T51" fmla="*/ 2196109 h 3340125"/>
                <a:gd name="T52" fmla="*/ 6255147 w 6653486"/>
                <a:gd name="T53" fmla="*/ 1829967 h 3340125"/>
                <a:gd name="T54" fmla="*/ 6177805 w 6653486"/>
                <a:gd name="T55" fmla="*/ 1566690 h 3340125"/>
                <a:gd name="T56" fmla="*/ 6314776 w 6653486"/>
                <a:gd name="T57" fmla="*/ 1119957 h 3340125"/>
                <a:gd name="T58" fmla="*/ 6547568 w 6653486"/>
                <a:gd name="T59" fmla="*/ 659135 h 3340125"/>
                <a:gd name="T60" fmla="*/ 6496893 w 6653486"/>
                <a:gd name="T61" fmla="*/ 218704 h 3340125"/>
                <a:gd name="T62" fmla="*/ 6450334 w 6653486"/>
                <a:gd name="T63" fmla="*/ 16203 h 3340125"/>
                <a:gd name="T64" fmla="*/ 5969966 w 6653486"/>
                <a:gd name="T65" fmla="*/ 180976 h 3340125"/>
                <a:gd name="T66" fmla="*/ 5692402 w 6653486"/>
                <a:gd name="T67" fmla="*/ 336997 h 3340125"/>
                <a:gd name="T68" fmla="*/ 5441701 w 6653486"/>
                <a:gd name="T69" fmla="*/ 233363 h 3340125"/>
                <a:gd name="T70" fmla="*/ 5201095 w 6653486"/>
                <a:gd name="T71" fmla="*/ 228030 h 3340125"/>
                <a:gd name="T72" fmla="*/ 4884290 w 6653486"/>
                <a:gd name="T73" fmla="*/ 158304 h 3340125"/>
                <a:gd name="T74" fmla="*/ 4249538 w 6653486"/>
                <a:gd name="T75" fmla="*/ 29147 h 3340125"/>
                <a:gd name="T76" fmla="*/ 3975025 w 6653486"/>
                <a:gd name="T77" fmla="*/ 157164 h 3340125"/>
                <a:gd name="T78" fmla="*/ 3627734 w 6653486"/>
                <a:gd name="T79" fmla="*/ 210122 h 3340125"/>
                <a:gd name="T80" fmla="*/ 3435151 w 6653486"/>
                <a:gd name="T81" fmla="*/ 0 h 3340125"/>
                <a:gd name="T82" fmla="*/ 3409800 w 6653486"/>
                <a:gd name="T83" fmla="*/ 447106 h 3340125"/>
                <a:gd name="T84" fmla="*/ 3359991 w 6653486"/>
                <a:gd name="T85" fmla="*/ 706791 h 3340125"/>
                <a:gd name="T86" fmla="*/ 2870298 w 6653486"/>
                <a:gd name="T87" fmla="*/ 757438 h 3340125"/>
                <a:gd name="T88" fmla="*/ 2337841 w 6653486"/>
                <a:gd name="T89" fmla="*/ 951559 h 3340125"/>
                <a:gd name="T90" fmla="*/ 1798909 w 6653486"/>
                <a:gd name="T91" fmla="*/ 919362 h 3340125"/>
                <a:gd name="T92" fmla="*/ 1476770 w 6653486"/>
                <a:gd name="T93" fmla="*/ 682378 h 3340125"/>
                <a:gd name="T94" fmla="*/ 949076 w 6653486"/>
                <a:gd name="T95" fmla="*/ 672853 h 334012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653486"/>
                <a:gd name="T145" fmla="*/ 0 h 3340125"/>
                <a:gd name="T146" fmla="*/ 6653486 w 6653486"/>
                <a:gd name="T147" fmla="*/ 3340125 h 334012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653486" h="3340125">
                  <a:moveTo>
                    <a:pt x="435347" y="543649"/>
                  </a:moveTo>
                  <a:lnTo>
                    <a:pt x="453008" y="946919"/>
                  </a:lnTo>
                  <a:lnTo>
                    <a:pt x="315466" y="927869"/>
                  </a:lnTo>
                  <a:lnTo>
                    <a:pt x="201166" y="965969"/>
                  </a:lnTo>
                  <a:lnTo>
                    <a:pt x="101724" y="927869"/>
                  </a:lnTo>
                  <a:lnTo>
                    <a:pt x="0" y="936129"/>
                  </a:lnTo>
                  <a:lnTo>
                    <a:pt x="17140" y="1179463"/>
                  </a:lnTo>
                  <a:lnTo>
                    <a:pt x="114424" y="1357015"/>
                  </a:lnTo>
                  <a:lnTo>
                    <a:pt x="290066" y="1414041"/>
                  </a:lnTo>
                  <a:lnTo>
                    <a:pt x="476250" y="1576983"/>
                  </a:lnTo>
                  <a:lnTo>
                    <a:pt x="575692" y="1562125"/>
                  </a:lnTo>
                  <a:lnTo>
                    <a:pt x="795784" y="1739925"/>
                  </a:lnTo>
                  <a:lnTo>
                    <a:pt x="882526" y="1716559"/>
                  </a:lnTo>
                  <a:lnTo>
                    <a:pt x="962918" y="1763167"/>
                  </a:lnTo>
                  <a:lnTo>
                    <a:pt x="992510" y="1845717"/>
                  </a:lnTo>
                  <a:lnTo>
                    <a:pt x="885552" y="2013943"/>
                  </a:lnTo>
                  <a:lnTo>
                    <a:pt x="933078" y="2078509"/>
                  </a:lnTo>
                  <a:lnTo>
                    <a:pt x="1102370" y="2089051"/>
                  </a:lnTo>
                  <a:lnTo>
                    <a:pt x="1239985" y="2087639"/>
                  </a:lnTo>
                  <a:lnTo>
                    <a:pt x="1305446" y="1943001"/>
                  </a:lnTo>
                  <a:lnTo>
                    <a:pt x="1436638" y="1890167"/>
                  </a:lnTo>
                  <a:lnTo>
                    <a:pt x="1550814" y="1960017"/>
                  </a:lnTo>
                  <a:lnTo>
                    <a:pt x="1665114" y="1909217"/>
                  </a:lnTo>
                  <a:lnTo>
                    <a:pt x="1753890" y="2017167"/>
                  </a:lnTo>
                  <a:lnTo>
                    <a:pt x="1883048" y="2002309"/>
                  </a:lnTo>
                  <a:lnTo>
                    <a:pt x="1876574" y="2199159"/>
                  </a:lnTo>
                  <a:lnTo>
                    <a:pt x="1899641" y="2307607"/>
                  </a:lnTo>
                  <a:lnTo>
                    <a:pt x="2073424" y="2247677"/>
                  </a:lnTo>
                  <a:lnTo>
                    <a:pt x="2232050" y="2412777"/>
                  </a:lnTo>
                  <a:lnTo>
                    <a:pt x="2358926" y="2510061"/>
                  </a:lnTo>
                  <a:lnTo>
                    <a:pt x="2579018" y="2526953"/>
                  </a:lnTo>
                  <a:lnTo>
                    <a:pt x="2682652" y="2476153"/>
                  </a:lnTo>
                  <a:lnTo>
                    <a:pt x="2773586" y="2507903"/>
                  </a:lnTo>
                  <a:lnTo>
                    <a:pt x="2746028" y="2634903"/>
                  </a:lnTo>
                  <a:lnTo>
                    <a:pt x="2678336" y="2721645"/>
                  </a:lnTo>
                  <a:lnTo>
                    <a:pt x="2862362" y="2890813"/>
                  </a:lnTo>
                  <a:lnTo>
                    <a:pt x="2985046" y="2793405"/>
                  </a:lnTo>
                  <a:lnTo>
                    <a:pt x="3186088" y="2761655"/>
                  </a:lnTo>
                  <a:lnTo>
                    <a:pt x="3238922" y="2787055"/>
                  </a:lnTo>
                  <a:lnTo>
                    <a:pt x="3213522" y="2903513"/>
                  </a:lnTo>
                  <a:lnTo>
                    <a:pt x="3264322" y="3000797"/>
                  </a:lnTo>
                  <a:lnTo>
                    <a:pt x="3311921" y="3085505"/>
                  </a:lnTo>
                  <a:lnTo>
                    <a:pt x="3305447" y="3153199"/>
                  </a:lnTo>
                  <a:lnTo>
                    <a:pt x="3408214" y="3108747"/>
                  </a:lnTo>
                  <a:lnTo>
                    <a:pt x="3564806" y="3123481"/>
                  </a:lnTo>
                  <a:lnTo>
                    <a:pt x="3620542" y="3340125"/>
                  </a:lnTo>
                  <a:lnTo>
                    <a:pt x="3752775" y="3235871"/>
                  </a:lnTo>
                  <a:lnTo>
                    <a:pt x="3867199" y="3182914"/>
                  </a:lnTo>
                  <a:lnTo>
                    <a:pt x="4048175" y="3158530"/>
                  </a:lnTo>
                  <a:lnTo>
                    <a:pt x="4138091" y="3196631"/>
                  </a:lnTo>
                  <a:lnTo>
                    <a:pt x="4264968" y="3087663"/>
                  </a:lnTo>
                  <a:lnTo>
                    <a:pt x="4336405" y="3144813"/>
                  </a:lnTo>
                  <a:lnTo>
                    <a:pt x="4510906" y="3040039"/>
                  </a:lnTo>
                  <a:lnTo>
                    <a:pt x="4601393" y="3087664"/>
                  </a:lnTo>
                  <a:lnTo>
                    <a:pt x="4728270" y="3016226"/>
                  </a:lnTo>
                  <a:lnTo>
                    <a:pt x="4850954" y="2931642"/>
                  </a:lnTo>
                  <a:lnTo>
                    <a:pt x="4955158" y="2941737"/>
                  </a:lnTo>
                  <a:lnTo>
                    <a:pt x="5035550" y="2998887"/>
                  </a:lnTo>
                  <a:lnTo>
                    <a:pt x="5101654" y="2898305"/>
                  </a:lnTo>
                  <a:lnTo>
                    <a:pt x="5029647" y="2808388"/>
                  </a:lnTo>
                  <a:lnTo>
                    <a:pt x="5109591" y="2691858"/>
                  </a:lnTo>
                  <a:lnTo>
                    <a:pt x="5067747" y="2581499"/>
                  </a:lnTo>
                  <a:lnTo>
                    <a:pt x="5167759" y="2487390"/>
                  </a:lnTo>
                  <a:lnTo>
                    <a:pt x="5133851" y="2330228"/>
                  </a:lnTo>
                  <a:lnTo>
                    <a:pt x="5233293" y="2289077"/>
                  </a:lnTo>
                  <a:lnTo>
                    <a:pt x="5319589" y="2331939"/>
                  </a:lnTo>
                  <a:lnTo>
                    <a:pt x="5339978" y="2214018"/>
                  </a:lnTo>
                  <a:lnTo>
                    <a:pt x="5449515" y="2186013"/>
                  </a:lnTo>
                  <a:lnTo>
                    <a:pt x="5558482" y="2234208"/>
                  </a:lnTo>
                  <a:lnTo>
                    <a:pt x="5610300" y="2376513"/>
                  </a:lnTo>
                  <a:lnTo>
                    <a:pt x="5744790" y="2536156"/>
                  </a:lnTo>
                  <a:lnTo>
                    <a:pt x="5780609" y="2399185"/>
                  </a:lnTo>
                  <a:lnTo>
                    <a:pt x="5852046" y="2390230"/>
                  </a:lnTo>
                  <a:lnTo>
                    <a:pt x="5937201" y="2423568"/>
                  </a:lnTo>
                  <a:lnTo>
                    <a:pt x="6218188" y="2309267"/>
                  </a:lnTo>
                  <a:lnTo>
                    <a:pt x="6174185" y="2247926"/>
                  </a:lnTo>
                  <a:lnTo>
                    <a:pt x="6069409" y="2286596"/>
                  </a:lnTo>
                  <a:lnTo>
                    <a:pt x="6036072" y="2196109"/>
                  </a:lnTo>
                  <a:lnTo>
                    <a:pt x="6117035" y="2058567"/>
                  </a:lnTo>
                  <a:lnTo>
                    <a:pt x="6278960" y="1925787"/>
                  </a:lnTo>
                  <a:lnTo>
                    <a:pt x="6255147" y="1829967"/>
                  </a:lnTo>
                  <a:lnTo>
                    <a:pt x="6159327" y="1731095"/>
                  </a:lnTo>
                  <a:lnTo>
                    <a:pt x="6277545" y="1646957"/>
                  </a:lnTo>
                  <a:lnTo>
                    <a:pt x="6177805" y="1566690"/>
                  </a:lnTo>
                  <a:lnTo>
                    <a:pt x="6117034" y="1423814"/>
                  </a:lnTo>
                  <a:lnTo>
                    <a:pt x="6183709" y="1386855"/>
                  </a:lnTo>
                  <a:lnTo>
                    <a:pt x="6314776" y="1119957"/>
                  </a:lnTo>
                  <a:lnTo>
                    <a:pt x="6400501" y="1000324"/>
                  </a:lnTo>
                  <a:lnTo>
                    <a:pt x="6514231" y="839540"/>
                  </a:lnTo>
                  <a:lnTo>
                    <a:pt x="6547568" y="659135"/>
                  </a:lnTo>
                  <a:lnTo>
                    <a:pt x="6653486" y="408633"/>
                  </a:lnTo>
                  <a:lnTo>
                    <a:pt x="6606431" y="290141"/>
                  </a:lnTo>
                  <a:lnTo>
                    <a:pt x="6496893" y="218704"/>
                  </a:lnTo>
                  <a:lnTo>
                    <a:pt x="6467748" y="143644"/>
                  </a:lnTo>
                  <a:lnTo>
                    <a:pt x="6515373" y="46484"/>
                  </a:lnTo>
                  <a:lnTo>
                    <a:pt x="6450334" y="16203"/>
                  </a:lnTo>
                  <a:lnTo>
                    <a:pt x="6273626" y="138684"/>
                  </a:lnTo>
                  <a:lnTo>
                    <a:pt x="6074171" y="219646"/>
                  </a:lnTo>
                  <a:lnTo>
                    <a:pt x="5969966" y="180976"/>
                  </a:lnTo>
                  <a:lnTo>
                    <a:pt x="5880050" y="290513"/>
                  </a:lnTo>
                  <a:lnTo>
                    <a:pt x="5772794" y="356617"/>
                  </a:lnTo>
                  <a:lnTo>
                    <a:pt x="5692402" y="336997"/>
                  </a:lnTo>
                  <a:lnTo>
                    <a:pt x="5578673" y="356617"/>
                  </a:lnTo>
                  <a:lnTo>
                    <a:pt x="5578673" y="261938"/>
                  </a:lnTo>
                  <a:lnTo>
                    <a:pt x="5441701" y="233363"/>
                  </a:lnTo>
                  <a:lnTo>
                    <a:pt x="5323209" y="195263"/>
                  </a:lnTo>
                  <a:lnTo>
                    <a:pt x="5266059" y="233363"/>
                  </a:lnTo>
                  <a:lnTo>
                    <a:pt x="5201095" y="228030"/>
                  </a:lnTo>
                  <a:lnTo>
                    <a:pt x="5078412" y="328043"/>
                  </a:lnTo>
                  <a:lnTo>
                    <a:pt x="5007544" y="248221"/>
                  </a:lnTo>
                  <a:lnTo>
                    <a:pt x="4884290" y="158304"/>
                  </a:lnTo>
                  <a:lnTo>
                    <a:pt x="4759894" y="65535"/>
                  </a:lnTo>
                  <a:lnTo>
                    <a:pt x="4387650" y="20192"/>
                  </a:lnTo>
                  <a:lnTo>
                    <a:pt x="4249538" y="29147"/>
                  </a:lnTo>
                  <a:lnTo>
                    <a:pt x="4288209" y="172022"/>
                  </a:lnTo>
                  <a:lnTo>
                    <a:pt x="4112567" y="214884"/>
                  </a:lnTo>
                  <a:lnTo>
                    <a:pt x="3975025" y="157164"/>
                  </a:lnTo>
                  <a:lnTo>
                    <a:pt x="3911772" y="248222"/>
                  </a:lnTo>
                  <a:lnTo>
                    <a:pt x="3674218" y="152401"/>
                  </a:lnTo>
                  <a:lnTo>
                    <a:pt x="3627734" y="210122"/>
                  </a:lnTo>
                  <a:lnTo>
                    <a:pt x="3527151" y="144018"/>
                  </a:lnTo>
                  <a:lnTo>
                    <a:pt x="3565822" y="25525"/>
                  </a:lnTo>
                  <a:lnTo>
                    <a:pt x="3435151" y="0"/>
                  </a:lnTo>
                  <a:lnTo>
                    <a:pt x="3448471" y="176784"/>
                  </a:lnTo>
                  <a:lnTo>
                    <a:pt x="3400845" y="304802"/>
                  </a:lnTo>
                  <a:lnTo>
                    <a:pt x="3409800" y="447106"/>
                  </a:lnTo>
                  <a:lnTo>
                    <a:pt x="3500288" y="570931"/>
                  </a:lnTo>
                  <a:lnTo>
                    <a:pt x="3462758" y="675135"/>
                  </a:lnTo>
                  <a:lnTo>
                    <a:pt x="3359991" y="706791"/>
                  </a:lnTo>
                  <a:lnTo>
                    <a:pt x="3168624" y="819350"/>
                  </a:lnTo>
                  <a:lnTo>
                    <a:pt x="3045370" y="766963"/>
                  </a:lnTo>
                  <a:lnTo>
                    <a:pt x="2870298" y="757438"/>
                  </a:lnTo>
                  <a:lnTo>
                    <a:pt x="2718469" y="809825"/>
                  </a:lnTo>
                  <a:lnTo>
                    <a:pt x="2520155" y="880692"/>
                  </a:lnTo>
                  <a:lnTo>
                    <a:pt x="2337841" y="951559"/>
                  </a:lnTo>
                  <a:lnTo>
                    <a:pt x="2144289" y="922984"/>
                  </a:lnTo>
                  <a:lnTo>
                    <a:pt x="1996652" y="904504"/>
                  </a:lnTo>
                  <a:lnTo>
                    <a:pt x="1798909" y="919362"/>
                  </a:lnTo>
                  <a:lnTo>
                    <a:pt x="1638125" y="747912"/>
                  </a:lnTo>
                  <a:lnTo>
                    <a:pt x="1562495" y="777058"/>
                  </a:lnTo>
                  <a:lnTo>
                    <a:pt x="1476770" y="682378"/>
                  </a:lnTo>
                  <a:lnTo>
                    <a:pt x="1361329" y="615704"/>
                  </a:lnTo>
                  <a:lnTo>
                    <a:pt x="1175394" y="563316"/>
                  </a:lnTo>
                  <a:lnTo>
                    <a:pt x="949076" y="672853"/>
                  </a:lnTo>
                  <a:lnTo>
                    <a:pt x="685997" y="611512"/>
                  </a:lnTo>
                  <a:lnTo>
                    <a:pt x="435347" y="54364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任意多边形 28"/>
            <p:cNvSpPr>
              <a:spLocks/>
            </p:cNvSpPr>
            <p:nvPr/>
          </p:nvSpPr>
          <p:spPr bwMode="auto">
            <a:xfrm>
              <a:off x="2820988" y="2838450"/>
              <a:ext cx="501650" cy="377825"/>
            </a:xfrm>
            <a:custGeom>
              <a:avLst/>
              <a:gdLst>
                <a:gd name="T0" fmla="*/ 2306984 w 3832622"/>
                <a:gd name="T1" fmla="*/ 2293268 h 2884016"/>
                <a:gd name="T2" fmla="*/ 2184301 w 3832622"/>
                <a:gd name="T3" fmla="*/ 2609503 h 2884016"/>
                <a:gd name="T4" fmla="*/ 1938362 w 3832622"/>
                <a:gd name="T5" fmla="*/ 2714278 h 2884016"/>
                <a:gd name="T6" fmla="*/ 1771675 w 3832622"/>
                <a:gd name="T7" fmla="*/ 2639219 h 2884016"/>
                <a:gd name="T8" fmla="*/ 1603077 w 3832622"/>
                <a:gd name="T9" fmla="*/ 2817912 h 2884016"/>
                <a:gd name="T10" fmla="*/ 1363240 w 3832622"/>
                <a:gd name="T11" fmla="*/ 2884016 h 2884016"/>
                <a:gd name="T12" fmla="*/ 1167210 w 3832622"/>
                <a:gd name="T13" fmla="*/ 2764385 h 2884016"/>
                <a:gd name="T14" fmla="*/ 1043360 w 3832622"/>
                <a:gd name="T15" fmla="*/ 2795540 h 2884016"/>
                <a:gd name="T16" fmla="*/ 930226 w 3832622"/>
                <a:gd name="T17" fmla="*/ 2645893 h 2884016"/>
                <a:gd name="T18" fmla="*/ 756866 w 3832622"/>
                <a:gd name="T19" fmla="*/ 2448720 h 2884016"/>
                <a:gd name="T20" fmla="*/ 562745 w 3832622"/>
                <a:gd name="T21" fmla="*/ 2268886 h 2884016"/>
                <a:gd name="T22" fmla="*/ 515120 w 3832622"/>
                <a:gd name="T23" fmla="*/ 2084860 h 2884016"/>
                <a:gd name="T24" fmla="*/ 477590 w 3832622"/>
                <a:gd name="T25" fmla="*/ 1885405 h 2884016"/>
                <a:gd name="T26" fmla="*/ 407293 w 3832622"/>
                <a:gd name="T27" fmla="*/ 1842543 h 2884016"/>
                <a:gd name="T28" fmla="*/ 219422 w 3832622"/>
                <a:gd name="T29" fmla="*/ 1907311 h 2884016"/>
                <a:gd name="T30" fmla="*/ 0 w 3832622"/>
                <a:gd name="T31" fmla="*/ 1569741 h 2884016"/>
                <a:gd name="T32" fmla="*/ 180976 w 3832622"/>
                <a:gd name="T33" fmla="*/ 1364284 h 2884016"/>
                <a:gd name="T34" fmla="*/ 204887 w 3832622"/>
                <a:gd name="T35" fmla="*/ 1042715 h 2884016"/>
                <a:gd name="T36" fmla="*/ 502543 w 3832622"/>
                <a:gd name="T37" fmla="*/ 846783 h 2884016"/>
                <a:gd name="T38" fmla="*/ 560363 w 3832622"/>
                <a:gd name="T39" fmla="*/ 631231 h 2884016"/>
                <a:gd name="T40" fmla="*/ 749722 w 3832622"/>
                <a:gd name="T41" fmla="*/ 627609 h 2884016"/>
                <a:gd name="T42" fmla="*/ 880691 w 3832622"/>
                <a:gd name="T43" fmla="*/ 375097 h 2884016"/>
                <a:gd name="T44" fmla="*/ 870124 w 3832622"/>
                <a:gd name="T45" fmla="*/ 13246 h 2884016"/>
                <a:gd name="T46" fmla="*/ 1124248 w 3832622"/>
                <a:gd name="T47" fmla="*/ 0 h 2884016"/>
                <a:gd name="T48" fmla="*/ 1323801 w 3832622"/>
                <a:gd name="T49" fmla="*/ 130399 h 2884016"/>
                <a:gd name="T50" fmla="*/ 1531070 w 3832622"/>
                <a:gd name="T51" fmla="*/ 239937 h 2884016"/>
                <a:gd name="T52" fmla="*/ 1780630 w 3832622"/>
                <a:gd name="T53" fmla="*/ 338808 h 2884016"/>
                <a:gd name="T54" fmla="*/ 1920553 w 3832622"/>
                <a:gd name="T55" fmla="*/ 338808 h 2884016"/>
                <a:gd name="T56" fmla="*/ 2112293 w 3832622"/>
                <a:gd name="T57" fmla="*/ 359669 h 2884016"/>
                <a:gd name="T58" fmla="*/ 2270696 w 3832622"/>
                <a:gd name="T59" fmla="*/ 388243 h 2884016"/>
                <a:gd name="T60" fmla="*/ 2423567 w 3832622"/>
                <a:gd name="T61" fmla="*/ 369764 h 2884016"/>
                <a:gd name="T62" fmla="*/ 2855442 w 3832622"/>
                <a:gd name="T63" fmla="*/ 344712 h 2884016"/>
                <a:gd name="T64" fmla="*/ 3062709 w 3832622"/>
                <a:gd name="T65" fmla="*/ 117923 h 2884016"/>
                <a:gd name="T66" fmla="*/ 3421412 w 3832622"/>
                <a:gd name="T67" fmla="*/ 201341 h 2884016"/>
                <a:gd name="T68" fmla="*/ 3317602 w 3832622"/>
                <a:gd name="T69" fmla="*/ 376337 h 2884016"/>
                <a:gd name="T70" fmla="*/ 3397819 w 3832622"/>
                <a:gd name="T71" fmla="*/ 605089 h 2884016"/>
                <a:gd name="T72" fmla="*/ 3228926 w 3832622"/>
                <a:gd name="T73" fmla="*/ 665139 h 2884016"/>
                <a:gd name="T74" fmla="*/ 3336653 w 3832622"/>
                <a:gd name="T75" fmla="*/ 862882 h 2884016"/>
                <a:gd name="T76" fmla="*/ 3371601 w 3832622"/>
                <a:gd name="T77" fmla="*/ 1021187 h 2884016"/>
                <a:gd name="T78" fmla="*/ 3455145 w 3832622"/>
                <a:gd name="T79" fmla="*/ 1260079 h 2884016"/>
                <a:gd name="T80" fmla="*/ 3357513 w 3832622"/>
                <a:gd name="T81" fmla="*/ 1339900 h 2884016"/>
                <a:gd name="T82" fmla="*/ 3464099 w 3832622"/>
                <a:gd name="T83" fmla="*/ 1467347 h 2884016"/>
                <a:gd name="T84" fmla="*/ 3764806 w 3832622"/>
                <a:gd name="T85" fmla="*/ 1623369 h 2884016"/>
                <a:gd name="T86" fmla="*/ 3661842 w 3832622"/>
                <a:gd name="T87" fmla="*/ 1744912 h 2884016"/>
                <a:gd name="T88" fmla="*/ 3629076 w 3832622"/>
                <a:gd name="T89" fmla="*/ 1937793 h 2884016"/>
                <a:gd name="T90" fmla="*/ 3621931 w 3832622"/>
                <a:gd name="T91" fmla="*/ 2062287 h 2884016"/>
                <a:gd name="T92" fmla="*/ 3643932 w 3832622"/>
                <a:gd name="T93" fmla="*/ 2258789 h 2884016"/>
                <a:gd name="T94" fmla="*/ 3530203 w 3832622"/>
                <a:gd name="T95" fmla="*/ 2443957 h 2884016"/>
                <a:gd name="T96" fmla="*/ 3350369 w 3832622"/>
                <a:gd name="T97" fmla="*/ 2505869 h 2884016"/>
                <a:gd name="T98" fmla="*/ 3218358 w 3832622"/>
                <a:gd name="T99" fmla="*/ 2376714 h 2884016"/>
                <a:gd name="T100" fmla="*/ 3018706 w 3832622"/>
                <a:gd name="T101" fmla="*/ 2387377 h 2884016"/>
                <a:gd name="T102" fmla="*/ 2736379 w 3832622"/>
                <a:gd name="T103" fmla="*/ 2396902 h 2884016"/>
                <a:gd name="T104" fmla="*/ 2523777 w 3832622"/>
                <a:gd name="T105" fmla="*/ 2415952 h 288401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832622"/>
                <a:gd name="T160" fmla="*/ 0 h 2884016"/>
                <a:gd name="T161" fmla="*/ 3832622 w 3832622"/>
                <a:gd name="T162" fmla="*/ 2884016 h 288401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832622" h="2884016">
                  <a:moveTo>
                    <a:pt x="2416597" y="2313735"/>
                  </a:moveTo>
                  <a:lnTo>
                    <a:pt x="2306984" y="2293268"/>
                  </a:lnTo>
                  <a:lnTo>
                    <a:pt x="2250405" y="2543399"/>
                  </a:lnTo>
                  <a:lnTo>
                    <a:pt x="2184301" y="2609503"/>
                  </a:lnTo>
                  <a:lnTo>
                    <a:pt x="2080666" y="2614266"/>
                  </a:lnTo>
                  <a:lnTo>
                    <a:pt x="1938362" y="2714278"/>
                  </a:lnTo>
                  <a:lnTo>
                    <a:pt x="1853208" y="2648173"/>
                  </a:lnTo>
                  <a:lnTo>
                    <a:pt x="1771675" y="2639219"/>
                  </a:lnTo>
                  <a:lnTo>
                    <a:pt x="1716236" y="2770287"/>
                  </a:lnTo>
                  <a:lnTo>
                    <a:pt x="1603077" y="2817912"/>
                  </a:lnTo>
                  <a:lnTo>
                    <a:pt x="1455439" y="2799432"/>
                  </a:lnTo>
                  <a:lnTo>
                    <a:pt x="1363240" y="2884016"/>
                  </a:lnTo>
                  <a:lnTo>
                    <a:pt x="1267222" y="2864968"/>
                  </a:lnTo>
                  <a:lnTo>
                    <a:pt x="1167210" y="2764385"/>
                  </a:lnTo>
                  <a:lnTo>
                    <a:pt x="1122536" y="2800103"/>
                  </a:lnTo>
                  <a:lnTo>
                    <a:pt x="1043360" y="2795540"/>
                  </a:lnTo>
                  <a:lnTo>
                    <a:pt x="1025476" y="2712568"/>
                  </a:lnTo>
                  <a:lnTo>
                    <a:pt x="930226" y="2645893"/>
                  </a:lnTo>
                  <a:lnTo>
                    <a:pt x="864122" y="2551213"/>
                  </a:lnTo>
                  <a:lnTo>
                    <a:pt x="756866" y="2448720"/>
                  </a:lnTo>
                  <a:lnTo>
                    <a:pt x="672282" y="2306416"/>
                  </a:lnTo>
                  <a:lnTo>
                    <a:pt x="562745" y="2268886"/>
                  </a:lnTo>
                  <a:cubicBezTo>
                    <a:pt x="562555" y="2227611"/>
                    <a:pt x="562364" y="2186336"/>
                    <a:pt x="562174" y="2145061"/>
                  </a:cubicBezTo>
                  <a:lnTo>
                    <a:pt x="515120" y="2084860"/>
                  </a:lnTo>
                  <a:lnTo>
                    <a:pt x="524645" y="1956272"/>
                  </a:lnTo>
                  <a:lnTo>
                    <a:pt x="477590" y="1885405"/>
                  </a:lnTo>
                  <a:lnTo>
                    <a:pt x="463873" y="1833588"/>
                  </a:lnTo>
                  <a:lnTo>
                    <a:pt x="407293" y="1842543"/>
                  </a:lnTo>
                  <a:lnTo>
                    <a:pt x="322139" y="1904456"/>
                  </a:lnTo>
                  <a:lnTo>
                    <a:pt x="219422" y="1907311"/>
                  </a:lnTo>
                  <a:lnTo>
                    <a:pt x="102963" y="1831408"/>
                  </a:lnTo>
                  <a:lnTo>
                    <a:pt x="0" y="1569741"/>
                  </a:lnTo>
                  <a:lnTo>
                    <a:pt x="129158" y="1460773"/>
                  </a:lnTo>
                  <a:lnTo>
                    <a:pt x="180976" y="1364284"/>
                  </a:lnTo>
                  <a:lnTo>
                    <a:pt x="175642" y="1186831"/>
                  </a:lnTo>
                  <a:lnTo>
                    <a:pt x="204887" y="1042715"/>
                  </a:lnTo>
                  <a:lnTo>
                    <a:pt x="331664" y="950417"/>
                  </a:lnTo>
                  <a:lnTo>
                    <a:pt x="502543" y="846783"/>
                  </a:lnTo>
                  <a:lnTo>
                    <a:pt x="490810" y="708374"/>
                  </a:lnTo>
                  <a:lnTo>
                    <a:pt x="560363" y="631231"/>
                  </a:lnTo>
                  <a:lnTo>
                    <a:pt x="643136" y="578843"/>
                  </a:lnTo>
                  <a:lnTo>
                    <a:pt x="749722" y="627609"/>
                  </a:lnTo>
                  <a:lnTo>
                    <a:pt x="761058" y="394247"/>
                  </a:lnTo>
                  <a:lnTo>
                    <a:pt x="880691" y="375097"/>
                  </a:lnTo>
                  <a:lnTo>
                    <a:pt x="789633" y="220886"/>
                  </a:lnTo>
                  <a:lnTo>
                    <a:pt x="870124" y="13246"/>
                  </a:lnTo>
                  <a:lnTo>
                    <a:pt x="995661" y="43434"/>
                  </a:lnTo>
                  <a:lnTo>
                    <a:pt x="1124248" y="0"/>
                  </a:lnTo>
                  <a:lnTo>
                    <a:pt x="1228552" y="195264"/>
                  </a:lnTo>
                  <a:lnTo>
                    <a:pt x="1323801" y="130399"/>
                  </a:lnTo>
                  <a:lnTo>
                    <a:pt x="1451248" y="153641"/>
                  </a:lnTo>
                  <a:lnTo>
                    <a:pt x="1531070" y="239937"/>
                  </a:lnTo>
                  <a:lnTo>
                    <a:pt x="1678137" y="236415"/>
                  </a:lnTo>
                  <a:lnTo>
                    <a:pt x="1780630" y="338808"/>
                  </a:lnTo>
                  <a:lnTo>
                    <a:pt x="1849116" y="264419"/>
                  </a:lnTo>
                  <a:lnTo>
                    <a:pt x="1920553" y="338808"/>
                  </a:lnTo>
                  <a:lnTo>
                    <a:pt x="2027139" y="304900"/>
                  </a:lnTo>
                  <a:lnTo>
                    <a:pt x="2112293" y="359669"/>
                  </a:lnTo>
                  <a:lnTo>
                    <a:pt x="2199829" y="328713"/>
                  </a:lnTo>
                  <a:lnTo>
                    <a:pt x="2270696" y="388243"/>
                  </a:lnTo>
                  <a:lnTo>
                    <a:pt x="2349277" y="328713"/>
                  </a:lnTo>
                  <a:lnTo>
                    <a:pt x="2423567" y="369764"/>
                  </a:lnTo>
                  <a:lnTo>
                    <a:pt x="2639889" y="273944"/>
                  </a:lnTo>
                  <a:lnTo>
                    <a:pt x="2855442" y="344712"/>
                  </a:lnTo>
                  <a:lnTo>
                    <a:pt x="2908499" y="198885"/>
                  </a:lnTo>
                  <a:lnTo>
                    <a:pt x="3062709" y="117923"/>
                  </a:lnTo>
                  <a:lnTo>
                    <a:pt x="3256832" y="104205"/>
                  </a:lnTo>
                  <a:lnTo>
                    <a:pt x="3421412" y="201341"/>
                  </a:lnTo>
                  <a:cubicBezTo>
                    <a:pt x="3421734" y="237638"/>
                    <a:pt x="3422055" y="273936"/>
                    <a:pt x="3422377" y="310233"/>
                  </a:cubicBezTo>
                  <a:lnTo>
                    <a:pt x="3317602" y="376337"/>
                  </a:lnTo>
                  <a:lnTo>
                    <a:pt x="3341986" y="528167"/>
                  </a:lnTo>
                  <a:lnTo>
                    <a:pt x="3397819" y="605089"/>
                  </a:lnTo>
                  <a:lnTo>
                    <a:pt x="3341985" y="634182"/>
                  </a:lnTo>
                  <a:lnTo>
                    <a:pt x="3228926" y="665139"/>
                  </a:lnTo>
                  <a:lnTo>
                    <a:pt x="3286646" y="777727"/>
                  </a:lnTo>
                  <a:lnTo>
                    <a:pt x="3336653" y="862882"/>
                  </a:lnTo>
                  <a:lnTo>
                    <a:pt x="3439046" y="934319"/>
                  </a:lnTo>
                  <a:lnTo>
                    <a:pt x="3371601" y="1021187"/>
                  </a:lnTo>
                  <a:lnTo>
                    <a:pt x="3386089" y="1189212"/>
                  </a:lnTo>
                  <a:lnTo>
                    <a:pt x="3455145" y="1260079"/>
                  </a:lnTo>
                  <a:lnTo>
                    <a:pt x="3468117" y="1330921"/>
                  </a:lnTo>
                  <a:lnTo>
                    <a:pt x="3357513" y="1339900"/>
                  </a:lnTo>
                  <a:lnTo>
                    <a:pt x="3380185" y="1416671"/>
                  </a:lnTo>
                  <a:lnTo>
                    <a:pt x="3464099" y="1467347"/>
                  </a:lnTo>
                  <a:lnTo>
                    <a:pt x="3598044" y="1607446"/>
                  </a:lnTo>
                  <a:lnTo>
                    <a:pt x="3764806" y="1623369"/>
                  </a:lnTo>
                  <a:lnTo>
                    <a:pt x="3832622" y="1714427"/>
                  </a:lnTo>
                  <a:lnTo>
                    <a:pt x="3661842" y="1744912"/>
                  </a:lnTo>
                  <a:lnTo>
                    <a:pt x="3674890" y="1865115"/>
                  </a:lnTo>
                  <a:lnTo>
                    <a:pt x="3629076" y="1937793"/>
                  </a:lnTo>
                  <a:lnTo>
                    <a:pt x="3634408" y="2008660"/>
                  </a:lnTo>
                  <a:lnTo>
                    <a:pt x="3621931" y="2062287"/>
                  </a:lnTo>
                  <a:lnTo>
                    <a:pt x="3725193" y="2249365"/>
                  </a:lnTo>
                  <a:lnTo>
                    <a:pt x="3643932" y="2258789"/>
                  </a:lnTo>
                  <a:lnTo>
                    <a:pt x="3615357" y="2396902"/>
                  </a:lnTo>
                  <a:lnTo>
                    <a:pt x="3530203" y="2443957"/>
                  </a:lnTo>
                  <a:lnTo>
                    <a:pt x="3411141" y="2539206"/>
                  </a:lnTo>
                  <a:lnTo>
                    <a:pt x="3350369" y="2505869"/>
                  </a:lnTo>
                  <a:lnTo>
                    <a:pt x="3226544" y="2487390"/>
                  </a:lnTo>
                  <a:lnTo>
                    <a:pt x="3218358" y="2376714"/>
                  </a:lnTo>
                  <a:lnTo>
                    <a:pt x="3131865" y="2330227"/>
                  </a:lnTo>
                  <a:lnTo>
                    <a:pt x="3018706" y="2387377"/>
                  </a:lnTo>
                  <a:lnTo>
                    <a:pt x="2840583" y="2296319"/>
                  </a:lnTo>
                  <a:lnTo>
                    <a:pt x="2736379" y="2396902"/>
                  </a:lnTo>
                  <a:lnTo>
                    <a:pt x="2688754" y="2358231"/>
                  </a:lnTo>
                  <a:lnTo>
                    <a:pt x="2523777" y="2415952"/>
                  </a:lnTo>
                  <a:lnTo>
                    <a:pt x="2416597" y="2313735"/>
                  </a:lnTo>
                  <a:close/>
                </a:path>
              </a:pathLst>
            </a:custGeom>
            <a:solidFill>
              <a:srgbClr val="7030A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任意多边形 31"/>
            <p:cNvSpPr>
              <a:spLocks/>
            </p:cNvSpPr>
            <p:nvPr/>
          </p:nvSpPr>
          <p:spPr bwMode="auto">
            <a:xfrm>
              <a:off x="2363788" y="2600325"/>
              <a:ext cx="522288" cy="652463"/>
            </a:xfrm>
            <a:custGeom>
              <a:avLst/>
              <a:gdLst>
                <a:gd name="T0" fmla="*/ 2069801 w 3999212"/>
                <a:gd name="T1" fmla="*/ 469976 h 4976443"/>
                <a:gd name="T2" fmla="*/ 2055067 w 3999212"/>
                <a:gd name="T3" fmla="*/ 759422 h 4976443"/>
                <a:gd name="T4" fmla="*/ 2364308 w 3999212"/>
                <a:gd name="T5" fmla="*/ 1055392 h 4976443"/>
                <a:gd name="T6" fmla="*/ 2533103 w 3999212"/>
                <a:gd name="T7" fmla="*/ 1271614 h 4976443"/>
                <a:gd name="T8" fmla="*/ 2826244 w 3999212"/>
                <a:gd name="T9" fmla="*/ 1486598 h 4976443"/>
                <a:gd name="T10" fmla="*/ 2911821 w 3999212"/>
                <a:gd name="T11" fmla="*/ 1582516 h 4976443"/>
                <a:gd name="T12" fmla="*/ 3296641 w 3999212"/>
                <a:gd name="T13" fmla="*/ 1772768 h 4976443"/>
                <a:gd name="T14" fmla="*/ 3478633 w 3999212"/>
                <a:gd name="T15" fmla="*/ 1961110 h 4976443"/>
                <a:gd name="T16" fmla="*/ 3741017 w 3999212"/>
                <a:gd name="T17" fmla="*/ 2115544 h 4976443"/>
                <a:gd name="T18" fmla="*/ 3853159 w 3999212"/>
                <a:gd name="T19" fmla="*/ 2422378 h 4976443"/>
                <a:gd name="T20" fmla="*/ 3832524 w 3999212"/>
                <a:gd name="T21" fmla="*/ 2759375 h 4976443"/>
                <a:gd name="T22" fmla="*/ 3677072 w 3999212"/>
                <a:gd name="T23" fmla="*/ 3175052 h 4976443"/>
                <a:gd name="T24" fmla="*/ 3552677 w 3999212"/>
                <a:gd name="T25" fmla="*/ 3521573 h 4976443"/>
                <a:gd name="T26" fmla="*/ 3549627 w 3999212"/>
                <a:gd name="T27" fmla="*/ 3902772 h 4976443"/>
                <a:gd name="T28" fmla="*/ 3312072 w 3999212"/>
                <a:gd name="T29" fmla="*/ 3712843 h 4976443"/>
                <a:gd name="T30" fmla="*/ 3170338 w 3999212"/>
                <a:gd name="T31" fmla="*/ 4063556 h 4976443"/>
                <a:gd name="T32" fmla="*/ 2980408 w 3999212"/>
                <a:gd name="T33" fmla="*/ 3736085 h 4976443"/>
                <a:gd name="T34" fmla="*/ 2651126 w 3999212"/>
                <a:gd name="T35" fmla="*/ 3607675 h 4976443"/>
                <a:gd name="T36" fmla="*/ 2467001 w 3999212"/>
                <a:gd name="T37" fmla="*/ 3231631 h 4976443"/>
                <a:gd name="T38" fmla="*/ 2217441 w 3999212"/>
                <a:gd name="T39" fmla="*/ 3040561 h 4976443"/>
                <a:gd name="T40" fmla="*/ 2035895 w 3999212"/>
                <a:gd name="T41" fmla="*/ 3404421 h 4976443"/>
                <a:gd name="T42" fmla="*/ 2054375 w 3999212"/>
                <a:gd name="T43" fmla="*/ 3749231 h 4976443"/>
                <a:gd name="T44" fmla="*/ 1904827 w 3999212"/>
                <a:gd name="T45" fmla="*/ 4214244 h 4976443"/>
                <a:gd name="T46" fmla="*/ 1682702 w 3999212"/>
                <a:gd name="T47" fmla="*/ 4133853 h 4976443"/>
                <a:gd name="T48" fmla="*/ 1321893 w 3999212"/>
                <a:gd name="T49" fmla="*/ 4350075 h 4976443"/>
                <a:gd name="T50" fmla="*/ 1332559 w 3999212"/>
                <a:gd name="T51" fmla="*/ 4629351 h 4976443"/>
                <a:gd name="T52" fmla="*/ 1075257 w 3999212"/>
                <a:gd name="T53" fmla="*/ 4648574 h 4976443"/>
                <a:gd name="T54" fmla="*/ 889447 w 3999212"/>
                <a:gd name="T55" fmla="*/ 4976443 h 4976443"/>
                <a:gd name="T56" fmla="*/ 542926 w 3999212"/>
                <a:gd name="T57" fmla="*/ 4691834 h 4976443"/>
                <a:gd name="T58" fmla="*/ 372047 w 3999212"/>
                <a:gd name="T59" fmla="*/ 4676405 h 4976443"/>
                <a:gd name="T60" fmla="*/ 39813 w 3999212"/>
                <a:gd name="T61" fmla="*/ 4559054 h 4976443"/>
                <a:gd name="T62" fmla="*/ 67817 w 3999212"/>
                <a:gd name="T63" fmla="*/ 4213104 h 4976443"/>
                <a:gd name="T64" fmla="*/ 481584 w 3999212"/>
                <a:gd name="T65" fmla="*/ 3781427 h 4976443"/>
                <a:gd name="T66" fmla="*/ 463104 w 3999212"/>
                <a:gd name="T67" fmla="*/ 3371654 h 4976443"/>
                <a:gd name="T68" fmla="*/ 841823 w 3999212"/>
                <a:gd name="T69" fmla="*/ 3276974 h 4976443"/>
                <a:gd name="T70" fmla="*/ 520825 w 3999212"/>
                <a:gd name="T71" fmla="*/ 3292403 h 4976443"/>
                <a:gd name="T72" fmla="*/ 31999 w 3999212"/>
                <a:gd name="T73" fmla="*/ 3093519 h 4976443"/>
                <a:gd name="T74" fmla="*/ 161727 w 3999212"/>
                <a:gd name="T75" fmla="*/ 3048176 h 4976443"/>
                <a:gd name="T76" fmla="*/ 308224 w 3999212"/>
                <a:gd name="T77" fmla="*/ 2873675 h 4976443"/>
                <a:gd name="T78" fmla="*/ 202307 w 3999212"/>
                <a:gd name="T79" fmla="*/ 2424090 h 4976443"/>
                <a:gd name="T80" fmla="*/ 78482 w 3999212"/>
                <a:gd name="T81" fmla="*/ 2192439 h 4976443"/>
                <a:gd name="T82" fmla="*/ 207640 w 3999212"/>
                <a:gd name="T83" fmla="*/ 2022130 h 4976443"/>
                <a:gd name="T84" fmla="*/ 301749 w 3999212"/>
                <a:gd name="T85" fmla="*/ 2240064 h 4976443"/>
                <a:gd name="T86" fmla="*/ 272603 w 3999212"/>
                <a:gd name="T87" fmla="*/ 2031084 h 4976443"/>
                <a:gd name="T88" fmla="*/ 548258 w 3999212"/>
                <a:gd name="T89" fmla="*/ 1841725 h 4976443"/>
                <a:gd name="T90" fmla="*/ 767333 w 3999212"/>
                <a:gd name="T91" fmla="*/ 1685134 h 4976443"/>
                <a:gd name="T92" fmla="*/ 918592 w 3999212"/>
                <a:gd name="T93" fmla="*/ 1543400 h 4976443"/>
                <a:gd name="T94" fmla="*/ 767333 w 3999212"/>
                <a:gd name="T95" fmla="*/ 1413671 h 4976443"/>
                <a:gd name="T96" fmla="*/ 642937 w 3999212"/>
                <a:gd name="T97" fmla="*/ 1389090 h 4976443"/>
                <a:gd name="T98" fmla="*/ 762000 w 3999212"/>
                <a:gd name="T99" fmla="*/ 1016846 h 4976443"/>
                <a:gd name="T100" fmla="*/ 944885 w 3999212"/>
                <a:gd name="T101" fmla="*/ 849588 h 4976443"/>
                <a:gd name="T102" fmla="*/ 1122239 w 3999212"/>
                <a:gd name="T103" fmla="*/ 631083 h 4976443"/>
                <a:gd name="T104" fmla="*/ 922784 w 3999212"/>
                <a:gd name="T105" fmla="*/ 522116 h 4976443"/>
                <a:gd name="T106" fmla="*/ 931167 w 3999212"/>
                <a:gd name="T107" fmla="*/ 348756 h 4976443"/>
                <a:gd name="T108" fmla="*/ 1158056 w 3999212"/>
                <a:gd name="T109" fmla="*/ 287984 h 4976443"/>
                <a:gd name="T110" fmla="*/ 1423044 w 3999212"/>
                <a:gd name="T111" fmla="*/ 444006 h 4976443"/>
                <a:gd name="T112" fmla="*/ 1652413 w 3999212"/>
                <a:gd name="T113" fmla="*/ 292747 h 4976443"/>
                <a:gd name="T114" fmla="*/ 1970360 w 3999212"/>
                <a:gd name="T115" fmla="*/ 236167 h 4976443"/>
                <a:gd name="T116" fmla="*/ 2371303 w 3999212"/>
                <a:gd name="T117" fmla="*/ 0 h 497644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99212"/>
                <a:gd name="T178" fmla="*/ 0 h 4976443"/>
                <a:gd name="T179" fmla="*/ 3999212 w 3999212"/>
                <a:gd name="T180" fmla="*/ 4976443 h 497644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99212" h="4976443">
                  <a:moveTo>
                    <a:pt x="2371303" y="0"/>
                  </a:moveTo>
                  <a:lnTo>
                    <a:pt x="2296243" y="205434"/>
                  </a:lnTo>
                  <a:lnTo>
                    <a:pt x="2069801" y="469976"/>
                  </a:lnTo>
                  <a:lnTo>
                    <a:pt x="1976585" y="539702"/>
                  </a:lnTo>
                  <a:cubicBezTo>
                    <a:pt x="1977346" y="608031"/>
                    <a:pt x="1982173" y="642279"/>
                    <a:pt x="1982934" y="710608"/>
                  </a:cubicBezTo>
                  <a:lnTo>
                    <a:pt x="2055067" y="759422"/>
                  </a:lnTo>
                  <a:lnTo>
                    <a:pt x="2110059" y="897088"/>
                  </a:lnTo>
                  <a:lnTo>
                    <a:pt x="2251544" y="962202"/>
                  </a:lnTo>
                  <a:lnTo>
                    <a:pt x="2364308" y="1055392"/>
                  </a:lnTo>
                  <a:lnTo>
                    <a:pt x="2346919" y="1174330"/>
                  </a:lnTo>
                  <a:lnTo>
                    <a:pt x="2361653" y="1267422"/>
                  </a:lnTo>
                  <a:lnTo>
                    <a:pt x="2533103" y="1271614"/>
                  </a:lnTo>
                  <a:lnTo>
                    <a:pt x="2730077" y="1222600"/>
                  </a:lnTo>
                  <a:lnTo>
                    <a:pt x="2748631" y="1351758"/>
                  </a:lnTo>
                  <a:lnTo>
                    <a:pt x="2826244" y="1486598"/>
                  </a:lnTo>
                  <a:lnTo>
                    <a:pt x="2774031" y="1540100"/>
                  </a:lnTo>
                  <a:lnTo>
                    <a:pt x="2833463" y="1633316"/>
                  </a:lnTo>
                  <a:lnTo>
                    <a:pt x="2911821" y="1582516"/>
                  </a:lnTo>
                  <a:lnTo>
                    <a:pt x="3061939" y="1736950"/>
                  </a:lnTo>
                  <a:lnTo>
                    <a:pt x="3271489" y="1660750"/>
                  </a:lnTo>
                  <a:lnTo>
                    <a:pt x="3296641" y="1772768"/>
                  </a:lnTo>
                  <a:lnTo>
                    <a:pt x="3391891" y="1747368"/>
                  </a:lnTo>
                  <a:lnTo>
                    <a:pt x="3440533" y="1836268"/>
                  </a:lnTo>
                  <a:lnTo>
                    <a:pt x="3478633" y="1961110"/>
                  </a:lnTo>
                  <a:lnTo>
                    <a:pt x="3561183" y="2016102"/>
                  </a:lnTo>
                  <a:lnTo>
                    <a:pt x="3666975" y="2041502"/>
                  </a:lnTo>
                  <a:lnTo>
                    <a:pt x="3741017" y="2115544"/>
                  </a:lnTo>
                  <a:lnTo>
                    <a:pt x="3726159" y="2204444"/>
                  </a:lnTo>
                  <a:lnTo>
                    <a:pt x="3821409" y="2303886"/>
                  </a:lnTo>
                  <a:lnTo>
                    <a:pt x="3853159" y="2422378"/>
                  </a:lnTo>
                  <a:lnTo>
                    <a:pt x="3986509" y="2522564"/>
                  </a:lnTo>
                  <a:lnTo>
                    <a:pt x="3999212" y="2654600"/>
                  </a:lnTo>
                  <a:lnTo>
                    <a:pt x="3832524" y="2759375"/>
                  </a:lnTo>
                  <a:lnTo>
                    <a:pt x="3704507" y="2852343"/>
                  </a:lnTo>
                  <a:lnTo>
                    <a:pt x="3672309" y="2999410"/>
                  </a:lnTo>
                  <a:lnTo>
                    <a:pt x="3677072" y="3175052"/>
                  </a:lnTo>
                  <a:lnTo>
                    <a:pt x="3624686" y="3275635"/>
                  </a:lnTo>
                  <a:lnTo>
                    <a:pt x="3495528" y="3379269"/>
                  </a:lnTo>
                  <a:lnTo>
                    <a:pt x="3552677" y="3521573"/>
                  </a:lnTo>
                  <a:lnTo>
                    <a:pt x="3599531" y="3641454"/>
                  </a:lnTo>
                  <a:lnTo>
                    <a:pt x="3539531" y="3789042"/>
                  </a:lnTo>
                  <a:lnTo>
                    <a:pt x="3549627" y="3902772"/>
                  </a:lnTo>
                  <a:lnTo>
                    <a:pt x="3459139" y="3950967"/>
                  </a:lnTo>
                  <a:lnTo>
                    <a:pt x="3393035" y="3836667"/>
                  </a:lnTo>
                  <a:lnTo>
                    <a:pt x="3312072" y="3712843"/>
                  </a:lnTo>
                  <a:lnTo>
                    <a:pt x="3126905" y="3855147"/>
                  </a:lnTo>
                  <a:lnTo>
                    <a:pt x="3122143" y="3949827"/>
                  </a:lnTo>
                  <a:lnTo>
                    <a:pt x="3170338" y="4063556"/>
                  </a:lnTo>
                  <a:lnTo>
                    <a:pt x="3094708" y="4117085"/>
                  </a:lnTo>
                  <a:lnTo>
                    <a:pt x="2998888" y="3912868"/>
                  </a:lnTo>
                  <a:lnTo>
                    <a:pt x="2980408" y="3736085"/>
                  </a:lnTo>
                  <a:lnTo>
                    <a:pt x="2852391" y="3841430"/>
                  </a:lnTo>
                  <a:lnTo>
                    <a:pt x="2748758" y="3746180"/>
                  </a:lnTo>
                  <a:lnTo>
                    <a:pt x="2651126" y="3607675"/>
                  </a:lnTo>
                  <a:lnTo>
                    <a:pt x="2606453" y="3509196"/>
                  </a:lnTo>
                  <a:lnTo>
                    <a:pt x="2509863" y="3435278"/>
                  </a:lnTo>
                  <a:lnTo>
                    <a:pt x="2467001" y="3231631"/>
                  </a:lnTo>
                  <a:lnTo>
                    <a:pt x="2410421" y="3070277"/>
                  </a:lnTo>
                  <a:lnTo>
                    <a:pt x="2321075" y="2974456"/>
                  </a:lnTo>
                  <a:lnTo>
                    <a:pt x="2217441" y="3040561"/>
                  </a:lnTo>
                  <a:lnTo>
                    <a:pt x="2022749" y="3135241"/>
                  </a:lnTo>
                  <a:lnTo>
                    <a:pt x="1941216" y="3262687"/>
                  </a:lnTo>
                  <a:lnTo>
                    <a:pt x="2035895" y="3404421"/>
                  </a:lnTo>
                  <a:lnTo>
                    <a:pt x="2059708" y="3546725"/>
                  </a:lnTo>
                  <a:lnTo>
                    <a:pt x="2131146" y="3645597"/>
                  </a:lnTo>
                  <a:lnTo>
                    <a:pt x="2054375" y="3749231"/>
                  </a:lnTo>
                  <a:lnTo>
                    <a:pt x="2106762" y="3924873"/>
                  </a:lnTo>
                  <a:lnTo>
                    <a:pt x="2165053" y="4009457"/>
                  </a:lnTo>
                  <a:lnTo>
                    <a:pt x="1904827" y="4214244"/>
                  </a:lnTo>
                  <a:lnTo>
                    <a:pt x="1800052" y="4128520"/>
                  </a:lnTo>
                  <a:lnTo>
                    <a:pt x="1711276" y="4223769"/>
                  </a:lnTo>
                  <a:lnTo>
                    <a:pt x="1682702" y="4133853"/>
                  </a:lnTo>
                  <a:lnTo>
                    <a:pt x="1498675" y="4151761"/>
                  </a:lnTo>
                  <a:lnTo>
                    <a:pt x="1465338" y="4236916"/>
                  </a:lnTo>
                  <a:lnTo>
                    <a:pt x="1321893" y="4350075"/>
                  </a:lnTo>
                  <a:lnTo>
                    <a:pt x="1398663" y="4450088"/>
                  </a:lnTo>
                  <a:lnTo>
                    <a:pt x="1375421" y="4520384"/>
                  </a:lnTo>
                  <a:lnTo>
                    <a:pt x="1332559" y="4629351"/>
                  </a:lnTo>
                  <a:lnTo>
                    <a:pt x="1303983" y="4700788"/>
                  </a:lnTo>
                  <a:lnTo>
                    <a:pt x="1152725" y="4772797"/>
                  </a:lnTo>
                  <a:lnTo>
                    <a:pt x="1075257" y="4648574"/>
                  </a:lnTo>
                  <a:lnTo>
                    <a:pt x="940694" y="4752606"/>
                  </a:lnTo>
                  <a:lnTo>
                    <a:pt x="916881" y="4842522"/>
                  </a:lnTo>
                  <a:lnTo>
                    <a:pt x="889447" y="4976443"/>
                  </a:lnTo>
                  <a:lnTo>
                    <a:pt x="641797" y="4785943"/>
                  </a:lnTo>
                  <a:lnTo>
                    <a:pt x="679898" y="4690693"/>
                  </a:lnTo>
                  <a:lnTo>
                    <a:pt x="542926" y="4691834"/>
                  </a:lnTo>
                  <a:lnTo>
                    <a:pt x="391096" y="4515622"/>
                  </a:lnTo>
                  <a:lnTo>
                    <a:pt x="308993" y="4548388"/>
                  </a:lnTo>
                  <a:lnTo>
                    <a:pt x="372047" y="4676405"/>
                  </a:lnTo>
                  <a:lnTo>
                    <a:pt x="291655" y="4724601"/>
                  </a:lnTo>
                  <a:lnTo>
                    <a:pt x="186879" y="4600776"/>
                  </a:lnTo>
                  <a:lnTo>
                    <a:pt x="39813" y="4559054"/>
                  </a:lnTo>
                  <a:lnTo>
                    <a:pt x="48767" y="4401892"/>
                  </a:lnTo>
                  <a:lnTo>
                    <a:pt x="173733" y="4322070"/>
                  </a:lnTo>
                  <a:lnTo>
                    <a:pt x="67817" y="4213104"/>
                  </a:lnTo>
                  <a:lnTo>
                    <a:pt x="233934" y="3983933"/>
                  </a:lnTo>
                  <a:lnTo>
                    <a:pt x="319089" y="3985074"/>
                  </a:lnTo>
                  <a:lnTo>
                    <a:pt x="481584" y="3781427"/>
                  </a:lnTo>
                  <a:lnTo>
                    <a:pt x="424434" y="3649219"/>
                  </a:lnTo>
                  <a:lnTo>
                    <a:pt x="406525" y="3513959"/>
                  </a:lnTo>
                  <a:lnTo>
                    <a:pt x="463104" y="3371654"/>
                  </a:lnTo>
                  <a:lnTo>
                    <a:pt x="538163" y="3334124"/>
                  </a:lnTo>
                  <a:lnTo>
                    <a:pt x="708472" y="3309742"/>
                  </a:lnTo>
                  <a:lnTo>
                    <a:pt x="841823" y="3276974"/>
                  </a:lnTo>
                  <a:lnTo>
                    <a:pt x="819151" y="3229350"/>
                  </a:lnTo>
                  <a:lnTo>
                    <a:pt x="676051" y="3268097"/>
                  </a:lnTo>
                  <a:lnTo>
                    <a:pt x="520825" y="3292403"/>
                  </a:lnTo>
                  <a:lnTo>
                    <a:pt x="258888" y="3254303"/>
                  </a:lnTo>
                  <a:lnTo>
                    <a:pt x="173733" y="3240586"/>
                  </a:lnTo>
                  <a:lnTo>
                    <a:pt x="31999" y="3093519"/>
                  </a:lnTo>
                  <a:lnTo>
                    <a:pt x="0" y="2996359"/>
                  </a:lnTo>
                  <a:lnTo>
                    <a:pt x="95052" y="2982642"/>
                  </a:lnTo>
                  <a:lnTo>
                    <a:pt x="161727" y="3048176"/>
                  </a:lnTo>
                  <a:lnTo>
                    <a:pt x="261169" y="2985693"/>
                  </a:lnTo>
                  <a:lnTo>
                    <a:pt x="227261" y="2900539"/>
                  </a:lnTo>
                  <a:lnTo>
                    <a:pt x="308224" y="2873675"/>
                  </a:lnTo>
                  <a:lnTo>
                    <a:pt x="269554" y="2726037"/>
                  </a:lnTo>
                  <a:lnTo>
                    <a:pt x="179065" y="2603354"/>
                  </a:lnTo>
                  <a:lnTo>
                    <a:pt x="202307" y="2424090"/>
                  </a:lnTo>
                  <a:lnTo>
                    <a:pt x="144587" y="2349031"/>
                  </a:lnTo>
                  <a:lnTo>
                    <a:pt x="49907" y="2325789"/>
                  </a:lnTo>
                  <a:lnTo>
                    <a:pt x="78482" y="2192439"/>
                  </a:lnTo>
                  <a:lnTo>
                    <a:pt x="48766" y="2054897"/>
                  </a:lnTo>
                  <a:lnTo>
                    <a:pt x="159444" y="1984030"/>
                  </a:lnTo>
                  <a:lnTo>
                    <a:pt x="207640" y="2022130"/>
                  </a:lnTo>
                  <a:lnTo>
                    <a:pt x="188019" y="2141193"/>
                  </a:lnTo>
                  <a:lnTo>
                    <a:pt x="239837" y="2193009"/>
                  </a:lnTo>
                  <a:lnTo>
                    <a:pt x="301749" y="2240064"/>
                  </a:lnTo>
                  <a:lnTo>
                    <a:pt x="348803" y="2201964"/>
                  </a:lnTo>
                  <a:lnTo>
                    <a:pt x="310703" y="2144814"/>
                  </a:lnTo>
                  <a:lnTo>
                    <a:pt x="272603" y="2031084"/>
                  </a:lnTo>
                  <a:lnTo>
                    <a:pt x="295846" y="1955455"/>
                  </a:lnTo>
                  <a:lnTo>
                    <a:pt x="395858" y="1898876"/>
                  </a:lnTo>
                  <a:lnTo>
                    <a:pt x="548258" y="1841725"/>
                  </a:lnTo>
                  <a:lnTo>
                    <a:pt x="628650" y="1917926"/>
                  </a:lnTo>
                  <a:lnTo>
                    <a:pt x="838770" y="1775051"/>
                  </a:lnTo>
                  <a:lnTo>
                    <a:pt x="767333" y="1685134"/>
                  </a:lnTo>
                  <a:cubicBezTo>
                    <a:pt x="766953" y="1647224"/>
                    <a:pt x="766572" y="1609314"/>
                    <a:pt x="766192" y="1571404"/>
                  </a:cubicBezTo>
                  <a:lnTo>
                    <a:pt x="851917" y="1542829"/>
                  </a:lnTo>
                  <a:lnTo>
                    <a:pt x="918592" y="1543400"/>
                  </a:lnTo>
                  <a:lnTo>
                    <a:pt x="899542" y="1338612"/>
                  </a:lnTo>
                  <a:lnTo>
                    <a:pt x="834008" y="1485679"/>
                  </a:lnTo>
                  <a:lnTo>
                    <a:pt x="767333" y="1413671"/>
                  </a:lnTo>
                  <a:lnTo>
                    <a:pt x="758378" y="1518446"/>
                  </a:lnTo>
                  <a:lnTo>
                    <a:pt x="661416" y="1576737"/>
                  </a:lnTo>
                  <a:lnTo>
                    <a:pt x="642937" y="1389090"/>
                  </a:lnTo>
                  <a:lnTo>
                    <a:pt x="576263" y="1321075"/>
                  </a:lnTo>
                  <a:lnTo>
                    <a:pt x="671512" y="1168675"/>
                  </a:lnTo>
                  <a:lnTo>
                    <a:pt x="762000" y="1016846"/>
                  </a:lnTo>
                  <a:lnTo>
                    <a:pt x="861442" y="998366"/>
                  </a:lnTo>
                  <a:lnTo>
                    <a:pt x="980504" y="926928"/>
                  </a:lnTo>
                  <a:lnTo>
                    <a:pt x="944885" y="849588"/>
                  </a:lnTo>
                  <a:lnTo>
                    <a:pt x="1016323" y="807866"/>
                  </a:lnTo>
                  <a:lnTo>
                    <a:pt x="1025848" y="731666"/>
                  </a:lnTo>
                  <a:lnTo>
                    <a:pt x="1122239" y="631083"/>
                  </a:lnTo>
                  <a:lnTo>
                    <a:pt x="1097285" y="607841"/>
                  </a:lnTo>
                  <a:lnTo>
                    <a:pt x="979363" y="699470"/>
                  </a:lnTo>
                  <a:lnTo>
                    <a:pt x="922784" y="522116"/>
                  </a:lnTo>
                  <a:lnTo>
                    <a:pt x="808484" y="494112"/>
                  </a:lnTo>
                  <a:lnTo>
                    <a:pt x="818975" y="336254"/>
                  </a:lnTo>
                  <a:lnTo>
                    <a:pt x="931167" y="348756"/>
                  </a:lnTo>
                  <a:lnTo>
                    <a:pt x="993079" y="272556"/>
                  </a:lnTo>
                  <a:lnTo>
                    <a:pt x="1071760" y="211214"/>
                  </a:lnTo>
                  <a:lnTo>
                    <a:pt x="1158056" y="287984"/>
                  </a:lnTo>
                  <a:lnTo>
                    <a:pt x="1290958" y="284315"/>
                  </a:lnTo>
                  <a:lnTo>
                    <a:pt x="1313507" y="392189"/>
                  </a:lnTo>
                  <a:lnTo>
                    <a:pt x="1423044" y="444006"/>
                  </a:lnTo>
                  <a:lnTo>
                    <a:pt x="1551061" y="429148"/>
                  </a:lnTo>
                  <a:lnTo>
                    <a:pt x="1572021" y="344564"/>
                  </a:lnTo>
                  <a:lnTo>
                    <a:pt x="1652413" y="292747"/>
                  </a:lnTo>
                  <a:lnTo>
                    <a:pt x="1723851" y="187972"/>
                  </a:lnTo>
                  <a:lnTo>
                    <a:pt x="1820241" y="230835"/>
                  </a:lnTo>
                  <a:lnTo>
                    <a:pt x="1970360" y="236167"/>
                  </a:lnTo>
                  <a:lnTo>
                    <a:pt x="2136476" y="121868"/>
                  </a:lnTo>
                  <a:lnTo>
                    <a:pt x="2244873" y="55763"/>
                  </a:lnTo>
                  <a:lnTo>
                    <a:pt x="2371303" y="0"/>
                  </a:lnTo>
                  <a:close/>
                </a:path>
              </a:pathLst>
            </a:custGeom>
            <a:solidFill>
              <a:srgbClr val="FADBD8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任意多边形 32"/>
            <p:cNvSpPr>
              <a:spLocks/>
            </p:cNvSpPr>
            <p:nvPr/>
          </p:nvSpPr>
          <p:spPr bwMode="auto">
            <a:xfrm>
              <a:off x="2732088" y="2001838"/>
              <a:ext cx="554038" cy="407988"/>
            </a:xfrm>
            <a:custGeom>
              <a:avLst/>
              <a:gdLst>
                <a:gd name="T0" fmla="*/ 191640 w 4238724"/>
                <a:gd name="T1" fmla="*/ 955178 h 3119190"/>
                <a:gd name="T2" fmla="*/ 77340 w 4238724"/>
                <a:gd name="T3" fmla="*/ 1192162 h 3119190"/>
                <a:gd name="T4" fmla="*/ 0 w 4238724"/>
                <a:gd name="T5" fmla="*/ 1489917 h 3119190"/>
                <a:gd name="T6" fmla="*/ 127396 w 4238724"/>
                <a:gd name="T7" fmla="*/ 1654769 h 3119190"/>
                <a:gd name="T8" fmla="*/ 267270 w 4238724"/>
                <a:gd name="T9" fmla="*/ 1757387 h 3119190"/>
                <a:gd name="T10" fmla="*/ 104775 w 4238724"/>
                <a:gd name="T11" fmla="*/ 1928266 h 3119190"/>
                <a:gd name="T12" fmla="*/ 180404 w 4238724"/>
                <a:gd name="T13" fmla="*/ 2144489 h 3119190"/>
                <a:gd name="T14" fmla="*/ 431675 w 4238724"/>
                <a:gd name="T15" fmla="*/ 2395760 h 3119190"/>
                <a:gd name="T16" fmla="*/ 563884 w 4238724"/>
                <a:gd name="T17" fmla="*/ 2547589 h 3119190"/>
                <a:gd name="T18" fmla="*/ 715714 w 4238724"/>
                <a:gd name="T19" fmla="*/ 2683420 h 3119190"/>
                <a:gd name="T20" fmla="*/ 710652 w 4238724"/>
                <a:gd name="T21" fmla="*/ 3052446 h 3119190"/>
                <a:gd name="T22" fmla="*/ 1022994 w 4238724"/>
                <a:gd name="T23" fmla="*/ 3000798 h 3119190"/>
                <a:gd name="T24" fmla="*/ 1302270 w 4238724"/>
                <a:gd name="T25" fmla="*/ 2994223 h 3119190"/>
                <a:gd name="T26" fmla="*/ 1679847 w 4238724"/>
                <a:gd name="T27" fmla="*/ 3081759 h 3119190"/>
                <a:gd name="T28" fmla="*/ 1889496 w 4238724"/>
                <a:gd name="T29" fmla="*/ 2800102 h 3119190"/>
                <a:gd name="T30" fmla="*/ 2153914 w 4238724"/>
                <a:gd name="T31" fmla="*/ 2920305 h 3119190"/>
                <a:gd name="T32" fmla="*/ 2200969 w 4238724"/>
                <a:gd name="T33" fmla="*/ 2626841 h 3119190"/>
                <a:gd name="T34" fmla="*/ 2328986 w 4238724"/>
                <a:gd name="T35" fmla="*/ 2632745 h 3119190"/>
                <a:gd name="T36" fmla="*/ 2527003 w 4238724"/>
                <a:gd name="T37" fmla="*/ 2459113 h 3119190"/>
                <a:gd name="T38" fmla="*/ 2486819 w 4238724"/>
                <a:gd name="T39" fmla="*/ 2273076 h 3119190"/>
                <a:gd name="T40" fmla="*/ 2581498 w 4238724"/>
                <a:gd name="T41" fmla="*/ 2021804 h 3119190"/>
                <a:gd name="T42" fmla="*/ 2922116 w 4238724"/>
                <a:gd name="T43" fmla="*/ 2071141 h 3119190"/>
                <a:gd name="T44" fmla="*/ 3064420 w 4238724"/>
                <a:gd name="T45" fmla="*/ 2245642 h 3119190"/>
                <a:gd name="T46" fmla="*/ 3300834 w 4238724"/>
                <a:gd name="T47" fmla="*/ 2137246 h 3119190"/>
                <a:gd name="T48" fmla="*/ 3484290 w 4238724"/>
                <a:gd name="T49" fmla="*/ 2046758 h 3119190"/>
                <a:gd name="T50" fmla="*/ 3767187 w 4238724"/>
                <a:gd name="T51" fmla="*/ 1806723 h 3119190"/>
                <a:gd name="T52" fmla="*/ 3899396 w 4238724"/>
                <a:gd name="T53" fmla="*/ 1650701 h 3119190"/>
                <a:gd name="T54" fmla="*/ 3989313 w 4238724"/>
                <a:gd name="T55" fmla="*/ 1447056 h 3119190"/>
                <a:gd name="T56" fmla="*/ 4238724 w 4238724"/>
                <a:gd name="T57" fmla="*/ 1247504 h 3119190"/>
                <a:gd name="T58" fmla="*/ 3998838 w 4238724"/>
                <a:gd name="T59" fmla="*/ 878980 h 3119190"/>
                <a:gd name="T60" fmla="*/ 3961879 w 4238724"/>
                <a:gd name="T61" fmla="*/ 523504 h 3119190"/>
                <a:gd name="T62" fmla="*/ 3734990 w 4238724"/>
                <a:gd name="T63" fmla="*/ 459111 h 3119190"/>
                <a:gd name="T64" fmla="*/ 3568303 w 4238724"/>
                <a:gd name="T65" fmla="*/ 563315 h 3119190"/>
                <a:gd name="T66" fmla="*/ 3536106 w 4238724"/>
                <a:gd name="T67" fmla="*/ 786012 h 3119190"/>
                <a:gd name="T68" fmla="*/ 3345607 w 4238724"/>
                <a:gd name="T69" fmla="*/ 687140 h 3119190"/>
                <a:gd name="T70" fmla="*/ 3261023 w 4238724"/>
                <a:gd name="T71" fmla="*/ 355477 h 3119190"/>
                <a:gd name="T72" fmla="*/ 3062139 w 4238724"/>
                <a:gd name="T73" fmla="*/ 279277 h 3119190"/>
                <a:gd name="T74" fmla="*/ 2922687 w 4238724"/>
                <a:gd name="T75" fmla="*/ 122685 h 3119190"/>
                <a:gd name="T76" fmla="*/ 2771427 w 4238724"/>
                <a:gd name="T77" fmla="*/ 266130 h 3119190"/>
                <a:gd name="T78" fmla="*/ 2586261 w 4238724"/>
                <a:gd name="T79" fmla="*/ 75631 h 3119190"/>
                <a:gd name="T80" fmla="*/ 2359372 w 4238724"/>
                <a:gd name="T81" fmla="*/ 0 h 3119190"/>
                <a:gd name="T82" fmla="*/ 2185441 w 4238724"/>
                <a:gd name="T83" fmla="*/ 75629 h 3119190"/>
                <a:gd name="T84" fmla="*/ 1922263 w 4238724"/>
                <a:gd name="T85" fmla="*/ 199455 h 3119190"/>
                <a:gd name="T86" fmla="*/ 1706041 w 4238724"/>
                <a:gd name="T87" fmla="*/ 540072 h 3119190"/>
                <a:gd name="T88" fmla="*/ 1498872 w 4238724"/>
                <a:gd name="T89" fmla="*/ 419199 h 3119190"/>
                <a:gd name="T90" fmla="*/ 1348755 w 4238724"/>
                <a:gd name="T91" fmla="*/ 330522 h 3119190"/>
                <a:gd name="T92" fmla="*/ 1041474 w 4238724"/>
                <a:gd name="T93" fmla="*/ 525214 h 3119190"/>
                <a:gd name="T94" fmla="*/ 753243 w 4238724"/>
                <a:gd name="T95" fmla="*/ 657424 h 3119190"/>
                <a:gd name="T96" fmla="*/ 592460 w 4238724"/>
                <a:gd name="T97" fmla="*/ 760487 h 3119190"/>
                <a:gd name="T98" fmla="*/ 296515 w 4238724"/>
                <a:gd name="T99" fmla="*/ 806301 h 311919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238724"/>
                <a:gd name="T151" fmla="*/ 0 h 3119190"/>
                <a:gd name="T152" fmla="*/ 4238724 w 4238724"/>
                <a:gd name="T153" fmla="*/ 3119190 h 311919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238724" h="3119190">
                  <a:moveTo>
                    <a:pt x="178195" y="854301"/>
                  </a:moveTo>
                  <a:lnTo>
                    <a:pt x="191640" y="955178"/>
                  </a:lnTo>
                  <a:lnTo>
                    <a:pt x="115441" y="1045665"/>
                  </a:lnTo>
                  <a:lnTo>
                    <a:pt x="77340" y="1192162"/>
                  </a:lnTo>
                  <a:lnTo>
                    <a:pt x="111248" y="1258267"/>
                  </a:lnTo>
                  <a:lnTo>
                    <a:pt x="0" y="1489917"/>
                  </a:lnTo>
                  <a:lnTo>
                    <a:pt x="47004" y="1589237"/>
                  </a:lnTo>
                  <a:lnTo>
                    <a:pt x="127396" y="1654769"/>
                  </a:lnTo>
                  <a:lnTo>
                    <a:pt x="205358" y="1648196"/>
                  </a:lnTo>
                  <a:lnTo>
                    <a:pt x="267270" y="1757387"/>
                  </a:lnTo>
                  <a:lnTo>
                    <a:pt x="200025" y="1837778"/>
                  </a:lnTo>
                  <a:lnTo>
                    <a:pt x="104775" y="1928266"/>
                  </a:lnTo>
                  <a:lnTo>
                    <a:pt x="175642" y="2055142"/>
                  </a:lnTo>
                  <a:lnTo>
                    <a:pt x="180404" y="2144489"/>
                  </a:lnTo>
                  <a:lnTo>
                    <a:pt x="336996" y="2286793"/>
                  </a:lnTo>
                  <a:lnTo>
                    <a:pt x="431675" y="2395760"/>
                  </a:lnTo>
                  <a:lnTo>
                    <a:pt x="526355" y="2433289"/>
                  </a:lnTo>
                  <a:lnTo>
                    <a:pt x="563884" y="2547589"/>
                  </a:lnTo>
                  <a:lnTo>
                    <a:pt x="672082" y="2564730"/>
                  </a:lnTo>
                  <a:lnTo>
                    <a:pt x="715714" y="2683420"/>
                  </a:lnTo>
                  <a:lnTo>
                    <a:pt x="725239" y="2863825"/>
                  </a:lnTo>
                  <a:lnTo>
                    <a:pt x="710652" y="3052446"/>
                  </a:lnTo>
                  <a:lnTo>
                    <a:pt x="897358" y="3053755"/>
                  </a:lnTo>
                  <a:lnTo>
                    <a:pt x="1022994" y="3000798"/>
                  </a:lnTo>
                  <a:lnTo>
                    <a:pt x="1149870" y="2932312"/>
                  </a:lnTo>
                  <a:lnTo>
                    <a:pt x="1302270" y="2994223"/>
                  </a:lnTo>
                  <a:lnTo>
                    <a:pt x="1488677" y="3119190"/>
                  </a:lnTo>
                  <a:lnTo>
                    <a:pt x="1679847" y="3081759"/>
                  </a:lnTo>
                  <a:lnTo>
                    <a:pt x="1918071" y="2912021"/>
                  </a:lnTo>
                  <a:lnTo>
                    <a:pt x="1889496" y="2800102"/>
                  </a:lnTo>
                  <a:lnTo>
                    <a:pt x="1991990" y="2758380"/>
                  </a:lnTo>
                  <a:lnTo>
                    <a:pt x="2153914" y="2920305"/>
                  </a:lnTo>
                  <a:lnTo>
                    <a:pt x="2233066" y="2745333"/>
                  </a:lnTo>
                  <a:lnTo>
                    <a:pt x="2200969" y="2626841"/>
                  </a:lnTo>
                  <a:lnTo>
                    <a:pt x="2262881" y="2575594"/>
                  </a:lnTo>
                  <a:lnTo>
                    <a:pt x="2328986" y="2632745"/>
                  </a:lnTo>
                  <a:lnTo>
                    <a:pt x="2468339" y="2536725"/>
                  </a:lnTo>
                  <a:lnTo>
                    <a:pt x="2527003" y="2459113"/>
                  </a:lnTo>
                  <a:lnTo>
                    <a:pt x="2481485" y="2372518"/>
                  </a:lnTo>
                  <a:lnTo>
                    <a:pt x="2486819" y="2273076"/>
                  </a:lnTo>
                  <a:lnTo>
                    <a:pt x="2600548" y="2178967"/>
                  </a:lnTo>
                  <a:lnTo>
                    <a:pt x="2581498" y="2021804"/>
                  </a:lnTo>
                  <a:lnTo>
                    <a:pt x="2827437" y="2005037"/>
                  </a:lnTo>
                  <a:lnTo>
                    <a:pt x="2922116" y="2071141"/>
                  </a:lnTo>
                  <a:lnTo>
                    <a:pt x="2950120" y="2242021"/>
                  </a:lnTo>
                  <a:lnTo>
                    <a:pt x="3064420" y="2245642"/>
                  </a:lnTo>
                  <a:lnTo>
                    <a:pt x="3125192" y="2150392"/>
                  </a:lnTo>
                  <a:lnTo>
                    <a:pt x="3300834" y="2137246"/>
                  </a:lnTo>
                  <a:lnTo>
                    <a:pt x="3465809" y="2131442"/>
                  </a:lnTo>
                  <a:lnTo>
                    <a:pt x="3484290" y="2046758"/>
                  </a:lnTo>
                  <a:lnTo>
                    <a:pt x="3612307" y="2019324"/>
                  </a:lnTo>
                  <a:lnTo>
                    <a:pt x="3767187" y="1806723"/>
                  </a:lnTo>
                  <a:lnTo>
                    <a:pt x="3894435" y="1756146"/>
                  </a:lnTo>
                  <a:lnTo>
                    <a:pt x="3899396" y="1650701"/>
                  </a:lnTo>
                  <a:lnTo>
                    <a:pt x="3908921" y="1512590"/>
                  </a:lnTo>
                  <a:lnTo>
                    <a:pt x="3989313" y="1447056"/>
                  </a:lnTo>
                  <a:lnTo>
                    <a:pt x="4051226" y="1333327"/>
                  </a:lnTo>
                  <a:lnTo>
                    <a:pt x="4238724" y="1247504"/>
                  </a:lnTo>
                  <a:lnTo>
                    <a:pt x="4089325" y="1044526"/>
                  </a:lnTo>
                  <a:lnTo>
                    <a:pt x="3998838" y="878980"/>
                  </a:lnTo>
                  <a:lnTo>
                    <a:pt x="3984551" y="708101"/>
                  </a:lnTo>
                  <a:lnTo>
                    <a:pt x="3961879" y="523504"/>
                  </a:lnTo>
                  <a:lnTo>
                    <a:pt x="3854425" y="377204"/>
                  </a:lnTo>
                  <a:lnTo>
                    <a:pt x="3734990" y="459111"/>
                  </a:lnTo>
                  <a:lnTo>
                    <a:pt x="3615928" y="497211"/>
                  </a:lnTo>
                  <a:lnTo>
                    <a:pt x="3568303" y="563315"/>
                  </a:lnTo>
                  <a:lnTo>
                    <a:pt x="3606403" y="677615"/>
                  </a:lnTo>
                  <a:lnTo>
                    <a:pt x="3536106" y="786012"/>
                  </a:lnTo>
                  <a:lnTo>
                    <a:pt x="3331319" y="810965"/>
                  </a:lnTo>
                  <a:lnTo>
                    <a:pt x="3345607" y="687140"/>
                  </a:lnTo>
                  <a:lnTo>
                    <a:pt x="3274169" y="554932"/>
                  </a:lnTo>
                  <a:lnTo>
                    <a:pt x="3261023" y="355477"/>
                  </a:lnTo>
                  <a:lnTo>
                    <a:pt x="3209205" y="279277"/>
                  </a:lnTo>
                  <a:lnTo>
                    <a:pt x="3062139" y="279277"/>
                  </a:lnTo>
                  <a:lnTo>
                    <a:pt x="2952601" y="203648"/>
                  </a:lnTo>
                  <a:lnTo>
                    <a:pt x="2922687" y="122685"/>
                  </a:lnTo>
                  <a:lnTo>
                    <a:pt x="2817911" y="193552"/>
                  </a:lnTo>
                  <a:lnTo>
                    <a:pt x="2771427" y="266130"/>
                  </a:lnTo>
                  <a:lnTo>
                    <a:pt x="2652365" y="142306"/>
                  </a:lnTo>
                  <a:lnTo>
                    <a:pt x="2586261" y="75631"/>
                  </a:lnTo>
                  <a:lnTo>
                    <a:pt x="2425476" y="72009"/>
                  </a:lnTo>
                  <a:lnTo>
                    <a:pt x="2359372" y="0"/>
                  </a:lnTo>
                  <a:lnTo>
                    <a:pt x="2264470" y="63203"/>
                  </a:lnTo>
                  <a:lnTo>
                    <a:pt x="2185441" y="75629"/>
                  </a:lnTo>
                  <a:lnTo>
                    <a:pt x="2047577" y="80641"/>
                  </a:lnTo>
                  <a:lnTo>
                    <a:pt x="1922263" y="199455"/>
                  </a:lnTo>
                  <a:lnTo>
                    <a:pt x="1865014" y="441771"/>
                  </a:lnTo>
                  <a:lnTo>
                    <a:pt x="1706041" y="540072"/>
                  </a:lnTo>
                  <a:lnTo>
                    <a:pt x="1616694" y="451966"/>
                  </a:lnTo>
                  <a:lnTo>
                    <a:pt x="1498872" y="419199"/>
                  </a:lnTo>
                  <a:lnTo>
                    <a:pt x="1477342" y="341288"/>
                  </a:lnTo>
                  <a:lnTo>
                    <a:pt x="1348755" y="330522"/>
                  </a:lnTo>
                  <a:lnTo>
                    <a:pt x="1235371" y="464047"/>
                  </a:lnTo>
                  <a:lnTo>
                    <a:pt x="1041474" y="525214"/>
                  </a:lnTo>
                  <a:lnTo>
                    <a:pt x="865832" y="512737"/>
                  </a:lnTo>
                  <a:lnTo>
                    <a:pt x="753243" y="657424"/>
                  </a:lnTo>
                  <a:lnTo>
                    <a:pt x="704378" y="776486"/>
                  </a:lnTo>
                  <a:lnTo>
                    <a:pt x="592460" y="760487"/>
                  </a:lnTo>
                  <a:lnTo>
                    <a:pt x="512638" y="899169"/>
                  </a:lnTo>
                  <a:lnTo>
                    <a:pt x="296515" y="806301"/>
                  </a:lnTo>
                  <a:lnTo>
                    <a:pt x="178195" y="85430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任意多边形 33"/>
            <p:cNvSpPr>
              <a:spLocks/>
            </p:cNvSpPr>
            <p:nvPr/>
          </p:nvSpPr>
          <p:spPr bwMode="auto">
            <a:xfrm>
              <a:off x="3251200" y="3230563"/>
              <a:ext cx="355600" cy="617538"/>
            </a:xfrm>
            <a:custGeom>
              <a:avLst/>
              <a:gdLst>
                <a:gd name="T0" fmla="*/ 2055714 w 2720182"/>
                <a:gd name="T1" fmla="*/ 430536 h 4717603"/>
                <a:gd name="T2" fmla="*/ 2195959 w 2720182"/>
                <a:gd name="T3" fmla="*/ 555527 h 4717603"/>
                <a:gd name="T4" fmla="*/ 2207543 w 2720182"/>
                <a:gd name="T5" fmla="*/ 762199 h 4717603"/>
                <a:gd name="T6" fmla="*/ 2215928 w 2720182"/>
                <a:gd name="T7" fmla="*/ 887934 h 4717603"/>
                <a:gd name="T8" fmla="*/ 2334420 w 2720182"/>
                <a:gd name="T9" fmla="*/ 1071960 h 4717603"/>
                <a:gd name="T10" fmla="*/ 2358232 w 2720182"/>
                <a:gd name="T11" fmla="*/ 1176165 h 4717603"/>
                <a:gd name="T12" fmla="*/ 2286224 w 2720182"/>
                <a:gd name="T13" fmla="*/ 1366094 h 4717603"/>
                <a:gd name="T14" fmla="*/ 2315940 w 2720182"/>
                <a:gd name="T15" fmla="*/ 1503636 h 4717603"/>
                <a:gd name="T16" fmla="*/ 2377282 w 2720182"/>
                <a:gd name="T17" fmla="*/ 1712616 h 4717603"/>
                <a:gd name="T18" fmla="*/ 2555776 w 2720182"/>
                <a:gd name="T19" fmla="*/ 1595265 h 4717603"/>
                <a:gd name="T20" fmla="*/ 2720182 w 2720182"/>
                <a:gd name="T21" fmla="*/ 1752055 h 4717603"/>
                <a:gd name="T22" fmla="*/ 2542258 w 2720182"/>
                <a:gd name="T23" fmla="*/ 1901404 h 4717603"/>
                <a:gd name="T24" fmla="*/ 2325465 w 2720182"/>
                <a:gd name="T25" fmla="*/ 2098577 h 4717603"/>
                <a:gd name="T26" fmla="*/ 2471961 w 2720182"/>
                <a:gd name="T27" fmla="*/ 2283743 h 4717603"/>
                <a:gd name="T28" fmla="*/ 2471961 w 2720182"/>
                <a:gd name="T29" fmla="*/ 2492723 h 4717603"/>
                <a:gd name="T30" fmla="*/ 2461866 w 2720182"/>
                <a:gd name="T31" fmla="*/ 2648174 h 4717603"/>
                <a:gd name="T32" fmla="*/ 2524349 w 2720182"/>
                <a:gd name="T33" fmla="*/ 2907259 h 4717603"/>
                <a:gd name="T34" fmla="*/ 2372520 w 2720182"/>
                <a:gd name="T35" fmla="*/ 3111476 h 4717603"/>
                <a:gd name="T36" fmla="*/ 2167732 w 2720182"/>
                <a:gd name="T37" fmla="*/ 3277023 h 4717603"/>
                <a:gd name="T38" fmla="*/ 2278609 w 2720182"/>
                <a:gd name="T39" fmla="*/ 3483323 h 4717603"/>
                <a:gd name="T40" fmla="*/ 2117626 w 2720182"/>
                <a:gd name="T41" fmla="*/ 3613323 h 4717603"/>
                <a:gd name="T42" fmla="*/ 1999134 w 2720182"/>
                <a:gd name="T43" fmla="*/ 3850307 h 4717603"/>
                <a:gd name="T44" fmla="*/ 1656482 w 2720182"/>
                <a:gd name="T45" fmla="*/ 4167683 h 4717603"/>
                <a:gd name="T46" fmla="*/ 1529606 w 2720182"/>
                <a:gd name="T47" fmla="*/ 4366443 h 4717603"/>
                <a:gd name="T48" fmla="*/ 1351806 w 2720182"/>
                <a:gd name="T49" fmla="*/ 4497511 h 4717603"/>
                <a:gd name="T50" fmla="*/ 1138064 w 2720182"/>
                <a:gd name="T51" fmla="*/ 4575869 h 4717603"/>
                <a:gd name="T52" fmla="*/ 939180 w 2720182"/>
                <a:gd name="T53" fmla="*/ 4535611 h 4717603"/>
                <a:gd name="T54" fmla="*/ 717054 w 2720182"/>
                <a:gd name="T55" fmla="*/ 4647753 h 4717603"/>
                <a:gd name="T56" fmla="*/ 520452 w 2720182"/>
                <a:gd name="T57" fmla="*/ 4707061 h 4717603"/>
                <a:gd name="T58" fmla="*/ 337270 w 2720182"/>
                <a:gd name="T59" fmla="*/ 4568827 h 4717603"/>
                <a:gd name="T60" fmla="*/ 327918 w 2720182"/>
                <a:gd name="T61" fmla="*/ 4389685 h 4717603"/>
                <a:gd name="T62" fmla="*/ 418976 w 2720182"/>
                <a:gd name="T63" fmla="*/ 4123109 h 4717603"/>
                <a:gd name="T64" fmla="*/ 325884 w 2720182"/>
                <a:gd name="T65" fmla="*/ 3975025 h 4717603"/>
                <a:gd name="T66" fmla="*/ 289942 w 2720182"/>
                <a:gd name="T67" fmla="*/ 3763566 h 4717603"/>
                <a:gd name="T68" fmla="*/ 220092 w 2720182"/>
                <a:gd name="T69" fmla="*/ 3407842 h 4717603"/>
                <a:gd name="T70" fmla="*/ 46608 w 2720182"/>
                <a:gd name="T71" fmla="*/ 3048422 h 4717603"/>
                <a:gd name="T72" fmla="*/ 72008 w 2720182"/>
                <a:gd name="T73" fmla="*/ 2818036 h 4717603"/>
                <a:gd name="T74" fmla="*/ 73918 w 2720182"/>
                <a:gd name="T75" fmla="*/ 2291110 h 4717603"/>
                <a:gd name="T76" fmla="*/ 351284 w 2720182"/>
                <a:gd name="T77" fmla="*/ 2255292 h 4717603"/>
                <a:gd name="T78" fmla="*/ 605160 w 2720182"/>
                <a:gd name="T79" fmla="*/ 2145432 h 4717603"/>
                <a:gd name="T80" fmla="*/ 552202 w 2720182"/>
                <a:gd name="T81" fmla="*/ 1808758 h 4717603"/>
                <a:gd name="T82" fmla="*/ 592460 w 2720182"/>
                <a:gd name="T83" fmla="*/ 1586756 h 4717603"/>
                <a:gd name="T84" fmla="*/ 657994 w 2720182"/>
                <a:gd name="T85" fmla="*/ 1411114 h 4717603"/>
                <a:gd name="T86" fmla="*/ 546050 w 2720182"/>
                <a:gd name="T87" fmla="*/ 1259233 h 4717603"/>
                <a:gd name="T88" fmla="*/ 776362 w 2720182"/>
                <a:gd name="T89" fmla="*/ 1079004 h 4717603"/>
                <a:gd name="T90" fmla="*/ 782712 w 2720182"/>
                <a:gd name="T91" fmla="*/ 930920 h 4717603"/>
                <a:gd name="T92" fmla="*/ 894854 w 2720182"/>
                <a:gd name="T93" fmla="*/ 645294 h 4717603"/>
                <a:gd name="T94" fmla="*/ 1190898 w 2720182"/>
                <a:gd name="T95" fmla="*/ 495176 h 4717603"/>
                <a:gd name="T96" fmla="*/ 1362224 w 2720182"/>
                <a:gd name="T97" fmla="*/ 399926 h 4717603"/>
                <a:gd name="T98" fmla="*/ 1520974 w 2720182"/>
                <a:gd name="T99" fmla="*/ 112142 h 4717603"/>
                <a:gd name="T100" fmla="*/ 1757958 w 2720182"/>
                <a:gd name="T101" fmla="*/ 167258 h 4717603"/>
                <a:gd name="T102" fmla="*/ 1743100 w 2720182"/>
                <a:gd name="T103" fmla="*/ 289942 h 4717603"/>
                <a:gd name="T104" fmla="*/ 1944142 w 2720182"/>
                <a:gd name="T105" fmla="*/ 251842 h 471760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720182"/>
                <a:gd name="T160" fmla="*/ 0 h 4717603"/>
                <a:gd name="T161" fmla="*/ 2720182 w 2720182"/>
                <a:gd name="T162" fmla="*/ 4717603 h 471760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720182" h="4717603">
                  <a:moveTo>
                    <a:pt x="2162423" y="285576"/>
                  </a:moveTo>
                  <a:lnTo>
                    <a:pt x="2055714" y="430536"/>
                  </a:lnTo>
                  <a:lnTo>
                    <a:pt x="2122959" y="547887"/>
                  </a:lnTo>
                  <a:lnTo>
                    <a:pt x="2195959" y="555527"/>
                  </a:lnTo>
                  <a:lnTo>
                    <a:pt x="2255169" y="677044"/>
                  </a:lnTo>
                  <a:lnTo>
                    <a:pt x="2207543" y="762199"/>
                  </a:lnTo>
                  <a:lnTo>
                    <a:pt x="2264693" y="814016"/>
                  </a:lnTo>
                  <a:lnTo>
                    <a:pt x="2215928" y="887934"/>
                  </a:lnTo>
                  <a:lnTo>
                    <a:pt x="2311178" y="934418"/>
                  </a:lnTo>
                  <a:lnTo>
                    <a:pt x="2334420" y="1071960"/>
                  </a:lnTo>
                  <a:lnTo>
                    <a:pt x="2296319" y="1109490"/>
                  </a:lnTo>
                  <a:lnTo>
                    <a:pt x="2358232" y="1176165"/>
                  </a:lnTo>
                  <a:lnTo>
                    <a:pt x="2386807" y="1376190"/>
                  </a:lnTo>
                  <a:lnTo>
                    <a:pt x="2286224" y="1366094"/>
                  </a:lnTo>
                  <a:lnTo>
                    <a:pt x="2243932" y="1442294"/>
                  </a:lnTo>
                  <a:lnTo>
                    <a:pt x="2315940" y="1503636"/>
                  </a:lnTo>
                  <a:lnTo>
                    <a:pt x="2272507" y="1665561"/>
                  </a:lnTo>
                  <a:lnTo>
                    <a:pt x="2377282" y="1712616"/>
                  </a:lnTo>
                  <a:lnTo>
                    <a:pt x="2443386" y="1617365"/>
                  </a:lnTo>
                  <a:lnTo>
                    <a:pt x="2555776" y="1595265"/>
                  </a:lnTo>
                  <a:lnTo>
                    <a:pt x="2682082" y="1673375"/>
                  </a:lnTo>
                  <a:lnTo>
                    <a:pt x="2720182" y="1752055"/>
                  </a:lnTo>
                  <a:lnTo>
                    <a:pt x="2647033" y="1839491"/>
                  </a:lnTo>
                  <a:lnTo>
                    <a:pt x="2542258" y="1901404"/>
                  </a:lnTo>
                  <a:lnTo>
                    <a:pt x="2472532" y="1918172"/>
                  </a:lnTo>
                  <a:lnTo>
                    <a:pt x="2325465" y="2098577"/>
                  </a:lnTo>
                  <a:lnTo>
                    <a:pt x="2512344" y="2135535"/>
                  </a:lnTo>
                  <a:lnTo>
                    <a:pt x="2471961" y="2283743"/>
                  </a:lnTo>
                  <a:lnTo>
                    <a:pt x="2524349" y="2387948"/>
                  </a:lnTo>
                  <a:lnTo>
                    <a:pt x="2471961" y="2492723"/>
                  </a:lnTo>
                  <a:lnTo>
                    <a:pt x="2519586" y="2616548"/>
                  </a:lnTo>
                  <a:lnTo>
                    <a:pt x="2461866" y="2648174"/>
                  </a:lnTo>
                  <a:lnTo>
                    <a:pt x="2615802" y="2884016"/>
                  </a:lnTo>
                  <a:lnTo>
                    <a:pt x="2524349" y="2907259"/>
                  </a:lnTo>
                  <a:lnTo>
                    <a:pt x="2400524" y="2963838"/>
                  </a:lnTo>
                  <a:lnTo>
                    <a:pt x="2372520" y="3111476"/>
                  </a:lnTo>
                  <a:lnTo>
                    <a:pt x="2230215" y="3172818"/>
                  </a:lnTo>
                  <a:lnTo>
                    <a:pt x="2167732" y="3277023"/>
                  </a:lnTo>
                  <a:lnTo>
                    <a:pt x="2291557" y="3409802"/>
                  </a:lnTo>
                  <a:lnTo>
                    <a:pt x="2278609" y="3483323"/>
                  </a:lnTo>
                  <a:lnTo>
                    <a:pt x="2191668" y="3473623"/>
                  </a:lnTo>
                  <a:lnTo>
                    <a:pt x="2117626" y="3613323"/>
                  </a:lnTo>
                  <a:lnTo>
                    <a:pt x="2045618" y="3759373"/>
                  </a:lnTo>
                  <a:lnTo>
                    <a:pt x="1999134" y="3850307"/>
                  </a:lnTo>
                  <a:lnTo>
                    <a:pt x="1914550" y="4004741"/>
                  </a:lnTo>
                  <a:lnTo>
                    <a:pt x="1656482" y="4167683"/>
                  </a:lnTo>
                  <a:lnTo>
                    <a:pt x="1688232" y="4254301"/>
                  </a:lnTo>
                  <a:lnTo>
                    <a:pt x="1529606" y="4366443"/>
                  </a:lnTo>
                  <a:lnTo>
                    <a:pt x="1491506" y="4527227"/>
                  </a:lnTo>
                  <a:lnTo>
                    <a:pt x="1351806" y="4497511"/>
                  </a:lnTo>
                  <a:lnTo>
                    <a:pt x="1265064" y="4548311"/>
                  </a:lnTo>
                  <a:lnTo>
                    <a:pt x="1138064" y="4575869"/>
                  </a:lnTo>
                  <a:lnTo>
                    <a:pt x="1097930" y="4510211"/>
                  </a:lnTo>
                  <a:lnTo>
                    <a:pt x="939180" y="4535611"/>
                  </a:lnTo>
                  <a:lnTo>
                    <a:pt x="908274" y="4608713"/>
                  </a:lnTo>
                  <a:lnTo>
                    <a:pt x="717054" y="4647753"/>
                  </a:lnTo>
                  <a:lnTo>
                    <a:pt x="645294" y="4717603"/>
                  </a:lnTo>
                  <a:lnTo>
                    <a:pt x="520452" y="4707061"/>
                  </a:lnTo>
                  <a:lnTo>
                    <a:pt x="412502" y="4641527"/>
                  </a:lnTo>
                  <a:lnTo>
                    <a:pt x="337270" y="4568827"/>
                  </a:lnTo>
                  <a:lnTo>
                    <a:pt x="313060" y="4499669"/>
                  </a:lnTo>
                  <a:lnTo>
                    <a:pt x="327918" y="4389685"/>
                  </a:lnTo>
                  <a:lnTo>
                    <a:pt x="299864" y="4192935"/>
                  </a:lnTo>
                  <a:lnTo>
                    <a:pt x="418976" y="4123109"/>
                  </a:lnTo>
                  <a:lnTo>
                    <a:pt x="459234" y="4021509"/>
                  </a:lnTo>
                  <a:lnTo>
                    <a:pt x="325884" y="3975025"/>
                  </a:lnTo>
                  <a:lnTo>
                    <a:pt x="243334" y="3913684"/>
                  </a:lnTo>
                  <a:lnTo>
                    <a:pt x="289942" y="3763566"/>
                  </a:lnTo>
                  <a:lnTo>
                    <a:pt x="226442" y="3594274"/>
                  </a:lnTo>
                  <a:lnTo>
                    <a:pt x="220092" y="3407842"/>
                  </a:lnTo>
                  <a:lnTo>
                    <a:pt x="88900" y="3202856"/>
                  </a:lnTo>
                  <a:lnTo>
                    <a:pt x="46608" y="3048422"/>
                  </a:lnTo>
                  <a:lnTo>
                    <a:pt x="0" y="2896146"/>
                  </a:lnTo>
                  <a:lnTo>
                    <a:pt x="72008" y="2818036"/>
                  </a:lnTo>
                  <a:lnTo>
                    <a:pt x="173608" y="2724944"/>
                  </a:lnTo>
                  <a:lnTo>
                    <a:pt x="73918" y="2291110"/>
                  </a:lnTo>
                  <a:lnTo>
                    <a:pt x="209550" y="2210842"/>
                  </a:lnTo>
                  <a:lnTo>
                    <a:pt x="351284" y="2255292"/>
                  </a:lnTo>
                  <a:lnTo>
                    <a:pt x="438026" y="2128292"/>
                  </a:lnTo>
                  <a:lnTo>
                    <a:pt x="605160" y="2145432"/>
                  </a:lnTo>
                  <a:lnTo>
                    <a:pt x="539502" y="1933600"/>
                  </a:lnTo>
                  <a:lnTo>
                    <a:pt x="552202" y="1808758"/>
                  </a:lnTo>
                  <a:lnTo>
                    <a:pt x="507752" y="1696740"/>
                  </a:lnTo>
                  <a:lnTo>
                    <a:pt x="592460" y="1586756"/>
                  </a:lnTo>
                  <a:lnTo>
                    <a:pt x="696094" y="1523256"/>
                  </a:lnTo>
                  <a:lnTo>
                    <a:pt x="657994" y="1411114"/>
                  </a:lnTo>
                  <a:cubicBezTo>
                    <a:pt x="658713" y="1377247"/>
                    <a:pt x="659433" y="1343381"/>
                    <a:pt x="660152" y="1309514"/>
                  </a:cubicBezTo>
                  <a:lnTo>
                    <a:pt x="546050" y="1259233"/>
                  </a:lnTo>
                  <a:lnTo>
                    <a:pt x="670570" y="1186954"/>
                  </a:lnTo>
                  <a:lnTo>
                    <a:pt x="776362" y="1079004"/>
                  </a:lnTo>
                  <a:lnTo>
                    <a:pt x="668412" y="1011312"/>
                  </a:lnTo>
                  <a:lnTo>
                    <a:pt x="782712" y="930920"/>
                  </a:lnTo>
                  <a:lnTo>
                    <a:pt x="846212" y="746770"/>
                  </a:lnTo>
                  <a:lnTo>
                    <a:pt x="894854" y="645294"/>
                  </a:lnTo>
                  <a:lnTo>
                    <a:pt x="1047254" y="514102"/>
                  </a:lnTo>
                  <a:lnTo>
                    <a:pt x="1190898" y="495176"/>
                  </a:lnTo>
                  <a:lnTo>
                    <a:pt x="1275482" y="514226"/>
                  </a:lnTo>
                  <a:lnTo>
                    <a:pt x="1362224" y="399926"/>
                  </a:lnTo>
                  <a:lnTo>
                    <a:pt x="1398166" y="192534"/>
                  </a:lnTo>
                  <a:lnTo>
                    <a:pt x="1520974" y="112142"/>
                  </a:lnTo>
                  <a:lnTo>
                    <a:pt x="1616224" y="0"/>
                  </a:lnTo>
                  <a:lnTo>
                    <a:pt x="1757958" y="167258"/>
                  </a:lnTo>
                  <a:lnTo>
                    <a:pt x="1671092" y="226442"/>
                  </a:lnTo>
                  <a:lnTo>
                    <a:pt x="1743100" y="289942"/>
                  </a:lnTo>
                  <a:lnTo>
                    <a:pt x="1817142" y="251842"/>
                  </a:lnTo>
                  <a:lnTo>
                    <a:pt x="1944142" y="251842"/>
                  </a:lnTo>
                  <a:lnTo>
                    <a:pt x="2162423" y="28557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7" name="任意多边形 34"/>
            <p:cNvSpPr>
              <a:spLocks/>
            </p:cNvSpPr>
            <p:nvPr/>
          </p:nvSpPr>
          <p:spPr bwMode="auto">
            <a:xfrm>
              <a:off x="2892425" y="3200400"/>
              <a:ext cx="449263" cy="733425"/>
            </a:xfrm>
            <a:custGeom>
              <a:avLst/>
              <a:gdLst>
                <a:gd name="T0" fmla="*/ 36659391 w 2166"/>
                <a:gd name="T1" fmla="*/ 36742784 h 3532"/>
                <a:gd name="T2" fmla="*/ 36659391 w 2166"/>
                <a:gd name="T3" fmla="*/ 36742784 h 3532"/>
                <a:gd name="T4" fmla="*/ 36659391 w 2166"/>
                <a:gd name="T5" fmla="*/ 36742784 h 3532"/>
                <a:gd name="T6" fmla="*/ 36659391 w 2166"/>
                <a:gd name="T7" fmla="*/ 36742784 h 3532"/>
                <a:gd name="T8" fmla="*/ 36659391 w 2166"/>
                <a:gd name="T9" fmla="*/ 36742784 h 3532"/>
                <a:gd name="T10" fmla="*/ 36659391 w 2166"/>
                <a:gd name="T11" fmla="*/ 36742784 h 3532"/>
                <a:gd name="T12" fmla="*/ 36659391 w 2166"/>
                <a:gd name="T13" fmla="*/ 36742784 h 3532"/>
                <a:gd name="T14" fmla="*/ 36659391 w 2166"/>
                <a:gd name="T15" fmla="*/ 36742784 h 3532"/>
                <a:gd name="T16" fmla="*/ 36659391 w 2166"/>
                <a:gd name="T17" fmla="*/ 36742784 h 3532"/>
                <a:gd name="T18" fmla="*/ 36659391 w 2166"/>
                <a:gd name="T19" fmla="*/ 36742784 h 3532"/>
                <a:gd name="T20" fmla="*/ 36659391 w 2166"/>
                <a:gd name="T21" fmla="*/ 36742784 h 3532"/>
                <a:gd name="T22" fmla="*/ 36659391 w 2166"/>
                <a:gd name="T23" fmla="*/ 36742784 h 3532"/>
                <a:gd name="T24" fmla="*/ 36659391 w 2166"/>
                <a:gd name="T25" fmla="*/ 36742784 h 3532"/>
                <a:gd name="T26" fmla="*/ 36659391 w 2166"/>
                <a:gd name="T27" fmla="*/ 36742784 h 3532"/>
                <a:gd name="T28" fmla="*/ 36659391 w 2166"/>
                <a:gd name="T29" fmla="*/ 36742784 h 3532"/>
                <a:gd name="T30" fmla="*/ 36659391 w 2166"/>
                <a:gd name="T31" fmla="*/ 36742784 h 3532"/>
                <a:gd name="T32" fmla="*/ 36659391 w 2166"/>
                <a:gd name="T33" fmla="*/ 36742784 h 3532"/>
                <a:gd name="T34" fmla="*/ 36659391 w 2166"/>
                <a:gd name="T35" fmla="*/ 36742784 h 3532"/>
                <a:gd name="T36" fmla="*/ 36659391 w 2166"/>
                <a:gd name="T37" fmla="*/ 36742784 h 3532"/>
                <a:gd name="T38" fmla="*/ 36659391 w 2166"/>
                <a:gd name="T39" fmla="*/ 36742784 h 3532"/>
                <a:gd name="T40" fmla="*/ 36659391 w 2166"/>
                <a:gd name="T41" fmla="*/ 36742784 h 3532"/>
                <a:gd name="T42" fmla="*/ 36659391 w 2166"/>
                <a:gd name="T43" fmla="*/ 36742784 h 3532"/>
                <a:gd name="T44" fmla="*/ 36659391 w 2166"/>
                <a:gd name="T45" fmla="*/ 36742784 h 3532"/>
                <a:gd name="T46" fmla="*/ 36659391 w 2166"/>
                <a:gd name="T47" fmla="*/ 36742784 h 3532"/>
                <a:gd name="T48" fmla="*/ 36659391 w 2166"/>
                <a:gd name="T49" fmla="*/ 36742784 h 3532"/>
                <a:gd name="T50" fmla="*/ 36659391 w 2166"/>
                <a:gd name="T51" fmla="*/ 36742784 h 3532"/>
                <a:gd name="T52" fmla="*/ 36659391 w 2166"/>
                <a:gd name="T53" fmla="*/ 36742784 h 3532"/>
                <a:gd name="T54" fmla="*/ 36659391 w 2166"/>
                <a:gd name="T55" fmla="*/ 36742784 h 3532"/>
                <a:gd name="T56" fmla="*/ 36659391 w 2166"/>
                <a:gd name="T57" fmla="*/ 36742784 h 3532"/>
                <a:gd name="T58" fmla="*/ 36659391 w 2166"/>
                <a:gd name="T59" fmla="*/ 36742784 h 3532"/>
                <a:gd name="T60" fmla="*/ 36659391 w 2166"/>
                <a:gd name="T61" fmla="*/ 36742784 h 3532"/>
                <a:gd name="T62" fmla="*/ 36659391 w 2166"/>
                <a:gd name="T63" fmla="*/ 36742784 h 3532"/>
                <a:gd name="T64" fmla="*/ 36659391 w 2166"/>
                <a:gd name="T65" fmla="*/ 36742784 h 3532"/>
                <a:gd name="T66" fmla="*/ 36659391 w 2166"/>
                <a:gd name="T67" fmla="*/ 36742784 h 3532"/>
                <a:gd name="T68" fmla="*/ 36659391 w 2166"/>
                <a:gd name="T69" fmla="*/ 36742784 h 3532"/>
                <a:gd name="T70" fmla="*/ 36659391 w 2166"/>
                <a:gd name="T71" fmla="*/ 36742784 h 3532"/>
                <a:gd name="T72" fmla="*/ 36659391 w 2166"/>
                <a:gd name="T73" fmla="*/ 36742784 h 3532"/>
                <a:gd name="T74" fmla="*/ 36659391 w 2166"/>
                <a:gd name="T75" fmla="*/ 36742784 h 3532"/>
                <a:gd name="T76" fmla="*/ 36659391 w 2166"/>
                <a:gd name="T77" fmla="*/ 36742784 h 3532"/>
                <a:gd name="T78" fmla="*/ 36659391 w 2166"/>
                <a:gd name="T79" fmla="*/ 36742784 h 3532"/>
                <a:gd name="T80" fmla="*/ 36659391 w 2166"/>
                <a:gd name="T81" fmla="*/ 36742784 h 3532"/>
                <a:gd name="T82" fmla="*/ 36659391 w 2166"/>
                <a:gd name="T83" fmla="*/ 36742784 h 3532"/>
                <a:gd name="T84" fmla="*/ 36659391 w 2166"/>
                <a:gd name="T85" fmla="*/ 36742784 h 3532"/>
                <a:gd name="T86" fmla="*/ 36659391 w 2166"/>
                <a:gd name="T87" fmla="*/ 36742784 h 3532"/>
                <a:gd name="T88" fmla="*/ 36659391 w 2166"/>
                <a:gd name="T89" fmla="*/ 36742784 h 3532"/>
                <a:gd name="T90" fmla="*/ 36659391 w 2166"/>
                <a:gd name="T91" fmla="*/ 36742784 h 3532"/>
                <a:gd name="T92" fmla="*/ 36659391 w 2166"/>
                <a:gd name="T93" fmla="*/ 36742784 h 3532"/>
                <a:gd name="T94" fmla="*/ 36659391 w 2166"/>
                <a:gd name="T95" fmla="*/ 36742784 h 3532"/>
                <a:gd name="T96" fmla="*/ 36659391 w 2166"/>
                <a:gd name="T97" fmla="*/ 36742784 h 35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6"/>
                <a:gd name="T148" fmla="*/ 0 h 3532"/>
                <a:gd name="T149" fmla="*/ 2166 w 2166"/>
                <a:gd name="T150" fmla="*/ 3532 h 35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6" h="3532">
                  <a:moveTo>
                    <a:pt x="141" y="1318"/>
                  </a:moveTo>
                  <a:lnTo>
                    <a:pt x="122" y="1281"/>
                  </a:lnTo>
                  <a:lnTo>
                    <a:pt x="86" y="1221"/>
                  </a:lnTo>
                  <a:lnTo>
                    <a:pt x="66" y="1125"/>
                  </a:lnTo>
                  <a:lnTo>
                    <a:pt x="60" y="1006"/>
                  </a:lnTo>
                  <a:lnTo>
                    <a:pt x="81" y="941"/>
                  </a:lnTo>
                  <a:lnTo>
                    <a:pt x="42" y="857"/>
                  </a:lnTo>
                  <a:lnTo>
                    <a:pt x="79" y="822"/>
                  </a:lnTo>
                  <a:lnTo>
                    <a:pt x="60" y="762"/>
                  </a:lnTo>
                  <a:lnTo>
                    <a:pt x="21" y="754"/>
                  </a:lnTo>
                  <a:lnTo>
                    <a:pt x="0" y="706"/>
                  </a:lnTo>
                  <a:lnTo>
                    <a:pt x="64" y="660"/>
                  </a:lnTo>
                  <a:lnTo>
                    <a:pt x="103" y="536"/>
                  </a:lnTo>
                  <a:lnTo>
                    <a:pt x="33" y="517"/>
                  </a:lnTo>
                  <a:lnTo>
                    <a:pt x="13" y="466"/>
                  </a:lnTo>
                  <a:lnTo>
                    <a:pt x="78" y="410"/>
                  </a:lnTo>
                  <a:lnTo>
                    <a:pt x="117" y="362"/>
                  </a:lnTo>
                  <a:lnTo>
                    <a:pt x="99" y="269"/>
                  </a:lnTo>
                  <a:lnTo>
                    <a:pt x="156" y="213"/>
                  </a:lnTo>
                  <a:lnTo>
                    <a:pt x="168" y="132"/>
                  </a:lnTo>
                  <a:lnTo>
                    <a:pt x="228" y="141"/>
                  </a:lnTo>
                  <a:lnTo>
                    <a:pt x="284" y="117"/>
                  </a:lnTo>
                  <a:lnTo>
                    <a:pt x="266" y="60"/>
                  </a:lnTo>
                  <a:lnTo>
                    <a:pt x="313" y="19"/>
                  </a:lnTo>
                  <a:lnTo>
                    <a:pt x="361" y="21"/>
                  </a:lnTo>
                  <a:lnTo>
                    <a:pt x="391" y="0"/>
                  </a:lnTo>
                  <a:lnTo>
                    <a:pt x="453" y="63"/>
                  </a:lnTo>
                  <a:lnTo>
                    <a:pt x="511" y="75"/>
                  </a:lnTo>
                  <a:lnTo>
                    <a:pt x="572" y="140"/>
                  </a:lnTo>
                  <a:lnTo>
                    <a:pt x="593" y="195"/>
                  </a:lnTo>
                  <a:lnTo>
                    <a:pt x="578" y="251"/>
                  </a:lnTo>
                  <a:lnTo>
                    <a:pt x="667" y="322"/>
                  </a:lnTo>
                  <a:lnTo>
                    <a:pt x="730" y="334"/>
                  </a:lnTo>
                  <a:lnTo>
                    <a:pt x="727" y="424"/>
                  </a:lnTo>
                  <a:lnTo>
                    <a:pt x="721" y="477"/>
                  </a:lnTo>
                  <a:lnTo>
                    <a:pt x="751" y="521"/>
                  </a:lnTo>
                  <a:lnTo>
                    <a:pt x="799" y="509"/>
                  </a:lnTo>
                  <a:lnTo>
                    <a:pt x="846" y="584"/>
                  </a:lnTo>
                  <a:lnTo>
                    <a:pt x="957" y="632"/>
                  </a:lnTo>
                  <a:lnTo>
                    <a:pt x="917" y="709"/>
                  </a:lnTo>
                  <a:lnTo>
                    <a:pt x="971" y="766"/>
                  </a:lnTo>
                  <a:lnTo>
                    <a:pt x="1099" y="819"/>
                  </a:lnTo>
                  <a:lnTo>
                    <a:pt x="1027" y="864"/>
                  </a:lnTo>
                  <a:lnTo>
                    <a:pt x="1036" y="924"/>
                  </a:lnTo>
                  <a:lnTo>
                    <a:pt x="1143" y="938"/>
                  </a:lnTo>
                  <a:lnTo>
                    <a:pt x="1170" y="956"/>
                  </a:lnTo>
                  <a:lnTo>
                    <a:pt x="1227" y="986"/>
                  </a:lnTo>
                  <a:lnTo>
                    <a:pt x="1337" y="935"/>
                  </a:lnTo>
                  <a:lnTo>
                    <a:pt x="1430" y="935"/>
                  </a:lnTo>
                  <a:lnTo>
                    <a:pt x="1460" y="875"/>
                  </a:lnTo>
                  <a:lnTo>
                    <a:pt x="1474" y="852"/>
                  </a:lnTo>
                  <a:lnTo>
                    <a:pt x="1528" y="858"/>
                  </a:lnTo>
                  <a:lnTo>
                    <a:pt x="1588" y="840"/>
                  </a:lnTo>
                  <a:lnTo>
                    <a:pt x="1627" y="870"/>
                  </a:lnTo>
                  <a:lnTo>
                    <a:pt x="1629" y="933"/>
                  </a:lnTo>
                  <a:lnTo>
                    <a:pt x="1748" y="917"/>
                  </a:lnTo>
                  <a:lnTo>
                    <a:pt x="1831" y="854"/>
                  </a:lnTo>
                  <a:lnTo>
                    <a:pt x="1879" y="900"/>
                  </a:lnTo>
                  <a:lnTo>
                    <a:pt x="1870" y="944"/>
                  </a:lnTo>
                  <a:lnTo>
                    <a:pt x="1918" y="977"/>
                  </a:lnTo>
                  <a:lnTo>
                    <a:pt x="1963" y="995"/>
                  </a:lnTo>
                  <a:lnTo>
                    <a:pt x="2016" y="989"/>
                  </a:lnTo>
                  <a:lnTo>
                    <a:pt x="2072" y="945"/>
                  </a:lnTo>
                  <a:lnTo>
                    <a:pt x="2144" y="978"/>
                  </a:lnTo>
                  <a:lnTo>
                    <a:pt x="2143" y="1041"/>
                  </a:lnTo>
                  <a:lnTo>
                    <a:pt x="2166" y="1110"/>
                  </a:lnTo>
                  <a:lnTo>
                    <a:pt x="2100" y="1152"/>
                  </a:lnTo>
                  <a:lnTo>
                    <a:pt x="2049" y="1221"/>
                  </a:lnTo>
                  <a:lnTo>
                    <a:pt x="2074" y="1286"/>
                  </a:lnTo>
                  <a:lnTo>
                    <a:pt x="2070" y="1370"/>
                  </a:lnTo>
                  <a:lnTo>
                    <a:pt x="2110" y="1502"/>
                  </a:lnTo>
                  <a:lnTo>
                    <a:pt x="2004" y="1493"/>
                  </a:lnTo>
                  <a:lnTo>
                    <a:pt x="1948" y="1573"/>
                  </a:lnTo>
                  <a:lnTo>
                    <a:pt x="1859" y="1544"/>
                  </a:lnTo>
                  <a:lnTo>
                    <a:pt x="1777" y="1596"/>
                  </a:lnTo>
                  <a:lnTo>
                    <a:pt x="1837" y="1867"/>
                  </a:lnTo>
                  <a:lnTo>
                    <a:pt x="1778" y="1924"/>
                  </a:lnTo>
                  <a:lnTo>
                    <a:pt x="1727" y="1974"/>
                  </a:lnTo>
                  <a:lnTo>
                    <a:pt x="1784" y="2172"/>
                  </a:lnTo>
                  <a:lnTo>
                    <a:pt x="1867" y="2296"/>
                  </a:lnTo>
                  <a:lnTo>
                    <a:pt x="1871" y="2414"/>
                  </a:lnTo>
                  <a:lnTo>
                    <a:pt x="1911" y="2524"/>
                  </a:lnTo>
                  <a:lnTo>
                    <a:pt x="1882" y="2616"/>
                  </a:lnTo>
                  <a:lnTo>
                    <a:pt x="1935" y="2656"/>
                  </a:lnTo>
                  <a:lnTo>
                    <a:pt x="2018" y="2684"/>
                  </a:lnTo>
                  <a:lnTo>
                    <a:pt x="1991" y="2750"/>
                  </a:lnTo>
                  <a:lnTo>
                    <a:pt x="1917" y="2793"/>
                  </a:lnTo>
                  <a:lnTo>
                    <a:pt x="1847" y="2778"/>
                  </a:lnTo>
                  <a:lnTo>
                    <a:pt x="1781" y="2820"/>
                  </a:lnTo>
                  <a:lnTo>
                    <a:pt x="1745" y="2837"/>
                  </a:lnTo>
                  <a:lnTo>
                    <a:pt x="1643" y="2912"/>
                  </a:lnTo>
                  <a:lnTo>
                    <a:pt x="1611" y="2990"/>
                  </a:lnTo>
                  <a:lnTo>
                    <a:pt x="1584" y="3058"/>
                  </a:lnTo>
                  <a:lnTo>
                    <a:pt x="1498" y="3111"/>
                  </a:lnTo>
                  <a:lnTo>
                    <a:pt x="1456" y="3159"/>
                  </a:lnTo>
                  <a:lnTo>
                    <a:pt x="1442" y="3232"/>
                  </a:lnTo>
                  <a:lnTo>
                    <a:pt x="1377" y="3263"/>
                  </a:lnTo>
                  <a:lnTo>
                    <a:pt x="1331" y="3234"/>
                  </a:lnTo>
                  <a:lnTo>
                    <a:pt x="1281" y="3254"/>
                  </a:lnTo>
                  <a:lnTo>
                    <a:pt x="1221" y="3257"/>
                  </a:lnTo>
                  <a:lnTo>
                    <a:pt x="1203" y="3305"/>
                  </a:lnTo>
                  <a:lnTo>
                    <a:pt x="1215" y="3355"/>
                  </a:lnTo>
                  <a:lnTo>
                    <a:pt x="1254" y="3403"/>
                  </a:lnTo>
                  <a:lnTo>
                    <a:pt x="1195" y="3472"/>
                  </a:lnTo>
                  <a:lnTo>
                    <a:pt x="1147" y="3481"/>
                  </a:lnTo>
                  <a:lnTo>
                    <a:pt x="1106" y="3529"/>
                  </a:lnTo>
                  <a:lnTo>
                    <a:pt x="952" y="3532"/>
                  </a:lnTo>
                  <a:cubicBezTo>
                    <a:pt x="953" y="3503"/>
                    <a:pt x="953" y="3474"/>
                    <a:pt x="953" y="3446"/>
                  </a:cubicBezTo>
                  <a:lnTo>
                    <a:pt x="918" y="3413"/>
                  </a:lnTo>
                  <a:lnTo>
                    <a:pt x="825" y="3401"/>
                  </a:lnTo>
                  <a:lnTo>
                    <a:pt x="855" y="3306"/>
                  </a:lnTo>
                  <a:lnTo>
                    <a:pt x="900" y="3225"/>
                  </a:lnTo>
                  <a:lnTo>
                    <a:pt x="942" y="3177"/>
                  </a:lnTo>
                  <a:lnTo>
                    <a:pt x="1052" y="3177"/>
                  </a:lnTo>
                  <a:lnTo>
                    <a:pt x="1091" y="3117"/>
                  </a:lnTo>
                  <a:lnTo>
                    <a:pt x="1133" y="3094"/>
                  </a:lnTo>
                  <a:lnTo>
                    <a:pt x="1106" y="3049"/>
                  </a:lnTo>
                  <a:lnTo>
                    <a:pt x="1055" y="3034"/>
                  </a:lnTo>
                  <a:lnTo>
                    <a:pt x="1127" y="2960"/>
                  </a:lnTo>
                  <a:lnTo>
                    <a:pt x="1022" y="2897"/>
                  </a:lnTo>
                  <a:lnTo>
                    <a:pt x="945" y="2861"/>
                  </a:lnTo>
                  <a:lnTo>
                    <a:pt x="858" y="2843"/>
                  </a:lnTo>
                  <a:lnTo>
                    <a:pt x="768" y="2849"/>
                  </a:lnTo>
                  <a:lnTo>
                    <a:pt x="729" y="2825"/>
                  </a:lnTo>
                  <a:lnTo>
                    <a:pt x="700" y="2780"/>
                  </a:lnTo>
                  <a:lnTo>
                    <a:pt x="618" y="2754"/>
                  </a:lnTo>
                  <a:lnTo>
                    <a:pt x="564" y="2775"/>
                  </a:lnTo>
                  <a:lnTo>
                    <a:pt x="513" y="2733"/>
                  </a:lnTo>
                  <a:lnTo>
                    <a:pt x="498" y="2677"/>
                  </a:lnTo>
                  <a:lnTo>
                    <a:pt x="447" y="2570"/>
                  </a:lnTo>
                  <a:lnTo>
                    <a:pt x="505" y="2495"/>
                  </a:lnTo>
                  <a:lnTo>
                    <a:pt x="509" y="2385"/>
                  </a:lnTo>
                  <a:lnTo>
                    <a:pt x="598" y="2322"/>
                  </a:lnTo>
                  <a:lnTo>
                    <a:pt x="682" y="2267"/>
                  </a:lnTo>
                  <a:cubicBezTo>
                    <a:pt x="682" y="2240"/>
                    <a:pt x="682" y="2213"/>
                    <a:pt x="682" y="2186"/>
                  </a:cubicBezTo>
                  <a:lnTo>
                    <a:pt x="691" y="2117"/>
                  </a:lnTo>
                  <a:lnTo>
                    <a:pt x="626" y="2079"/>
                  </a:lnTo>
                  <a:lnTo>
                    <a:pt x="631" y="2028"/>
                  </a:lnTo>
                  <a:lnTo>
                    <a:pt x="620" y="1971"/>
                  </a:lnTo>
                  <a:lnTo>
                    <a:pt x="602" y="1900"/>
                  </a:lnTo>
                  <a:lnTo>
                    <a:pt x="632" y="1843"/>
                  </a:lnTo>
                  <a:lnTo>
                    <a:pt x="578" y="1757"/>
                  </a:lnTo>
                  <a:lnTo>
                    <a:pt x="531" y="1689"/>
                  </a:lnTo>
                  <a:lnTo>
                    <a:pt x="552" y="1620"/>
                  </a:lnTo>
                  <a:lnTo>
                    <a:pt x="484" y="1531"/>
                  </a:lnTo>
                  <a:lnTo>
                    <a:pt x="385" y="1435"/>
                  </a:lnTo>
                  <a:lnTo>
                    <a:pt x="299" y="1436"/>
                  </a:lnTo>
                  <a:lnTo>
                    <a:pt x="210" y="1385"/>
                  </a:lnTo>
                  <a:lnTo>
                    <a:pt x="141" y="13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8" name="任意多边形 35"/>
            <p:cNvSpPr>
              <a:spLocks/>
            </p:cNvSpPr>
            <p:nvPr/>
          </p:nvSpPr>
          <p:spPr bwMode="auto">
            <a:xfrm>
              <a:off x="4048125" y="3654425"/>
              <a:ext cx="842963" cy="541338"/>
            </a:xfrm>
            <a:custGeom>
              <a:avLst/>
              <a:gdLst>
                <a:gd name="T0" fmla="*/ 36806356 w 4056"/>
                <a:gd name="T1" fmla="*/ 36826142 h 2604"/>
                <a:gd name="T2" fmla="*/ 36806356 w 4056"/>
                <a:gd name="T3" fmla="*/ 36826142 h 2604"/>
                <a:gd name="T4" fmla="*/ 36806356 w 4056"/>
                <a:gd name="T5" fmla="*/ 36826142 h 2604"/>
                <a:gd name="T6" fmla="*/ 36806356 w 4056"/>
                <a:gd name="T7" fmla="*/ 36826142 h 2604"/>
                <a:gd name="T8" fmla="*/ 36806356 w 4056"/>
                <a:gd name="T9" fmla="*/ 36826142 h 2604"/>
                <a:gd name="T10" fmla="*/ 36806356 w 4056"/>
                <a:gd name="T11" fmla="*/ 36826142 h 2604"/>
                <a:gd name="T12" fmla="*/ 36806356 w 4056"/>
                <a:gd name="T13" fmla="*/ 36826142 h 2604"/>
                <a:gd name="T14" fmla="*/ 36806356 w 4056"/>
                <a:gd name="T15" fmla="*/ 36826142 h 2604"/>
                <a:gd name="T16" fmla="*/ 36806356 w 4056"/>
                <a:gd name="T17" fmla="*/ 36826142 h 2604"/>
                <a:gd name="T18" fmla="*/ 36806356 w 4056"/>
                <a:gd name="T19" fmla="*/ 36826142 h 2604"/>
                <a:gd name="T20" fmla="*/ 36806356 w 4056"/>
                <a:gd name="T21" fmla="*/ 36826142 h 2604"/>
                <a:gd name="T22" fmla="*/ 36806356 w 4056"/>
                <a:gd name="T23" fmla="*/ 36826142 h 2604"/>
                <a:gd name="T24" fmla="*/ 36806356 w 4056"/>
                <a:gd name="T25" fmla="*/ 36826142 h 2604"/>
                <a:gd name="T26" fmla="*/ 36806356 w 4056"/>
                <a:gd name="T27" fmla="*/ 36826142 h 2604"/>
                <a:gd name="T28" fmla="*/ 36806356 w 4056"/>
                <a:gd name="T29" fmla="*/ 36826142 h 2604"/>
                <a:gd name="T30" fmla="*/ 36806356 w 4056"/>
                <a:gd name="T31" fmla="*/ 36826142 h 2604"/>
                <a:gd name="T32" fmla="*/ 36806356 w 4056"/>
                <a:gd name="T33" fmla="*/ 36826142 h 2604"/>
                <a:gd name="T34" fmla="*/ 36806356 w 4056"/>
                <a:gd name="T35" fmla="*/ 36826142 h 2604"/>
                <a:gd name="T36" fmla="*/ 36806356 w 4056"/>
                <a:gd name="T37" fmla="*/ 36826142 h 2604"/>
                <a:gd name="T38" fmla="*/ 36806356 w 4056"/>
                <a:gd name="T39" fmla="*/ 36826142 h 2604"/>
                <a:gd name="T40" fmla="*/ 36806356 w 4056"/>
                <a:gd name="T41" fmla="*/ 36826142 h 2604"/>
                <a:gd name="T42" fmla="*/ 0 w 4056"/>
                <a:gd name="T43" fmla="*/ 36826142 h 2604"/>
                <a:gd name="T44" fmla="*/ 36806356 w 4056"/>
                <a:gd name="T45" fmla="*/ 36826142 h 2604"/>
                <a:gd name="T46" fmla="*/ 36806356 w 4056"/>
                <a:gd name="T47" fmla="*/ 36826142 h 2604"/>
                <a:gd name="T48" fmla="*/ 36806356 w 4056"/>
                <a:gd name="T49" fmla="*/ 36826142 h 2604"/>
                <a:gd name="T50" fmla="*/ 36806356 w 4056"/>
                <a:gd name="T51" fmla="*/ 36826142 h 2604"/>
                <a:gd name="T52" fmla="*/ 36806356 w 4056"/>
                <a:gd name="T53" fmla="*/ 36826142 h 2604"/>
                <a:gd name="T54" fmla="*/ 36806356 w 4056"/>
                <a:gd name="T55" fmla="*/ 36826142 h 2604"/>
                <a:gd name="T56" fmla="*/ 36806356 w 4056"/>
                <a:gd name="T57" fmla="*/ 36826142 h 2604"/>
                <a:gd name="T58" fmla="*/ 36806356 w 4056"/>
                <a:gd name="T59" fmla="*/ 36826142 h 2604"/>
                <a:gd name="T60" fmla="*/ 36806356 w 4056"/>
                <a:gd name="T61" fmla="*/ 36826142 h 2604"/>
                <a:gd name="T62" fmla="*/ 36806356 w 4056"/>
                <a:gd name="T63" fmla="*/ 36826142 h 2604"/>
                <a:gd name="T64" fmla="*/ 36806356 w 4056"/>
                <a:gd name="T65" fmla="*/ 36826142 h 2604"/>
                <a:gd name="T66" fmla="*/ 36806356 w 4056"/>
                <a:gd name="T67" fmla="*/ 36826142 h 2604"/>
                <a:gd name="T68" fmla="*/ 36806356 w 4056"/>
                <a:gd name="T69" fmla="*/ 36826142 h 2604"/>
                <a:gd name="T70" fmla="*/ 36806356 w 4056"/>
                <a:gd name="T71" fmla="*/ 36826142 h 2604"/>
                <a:gd name="T72" fmla="*/ 36806356 w 4056"/>
                <a:gd name="T73" fmla="*/ 36826142 h 2604"/>
                <a:gd name="T74" fmla="*/ 36806356 w 4056"/>
                <a:gd name="T75" fmla="*/ 36826142 h 2604"/>
                <a:gd name="T76" fmla="*/ 36806356 w 4056"/>
                <a:gd name="T77" fmla="*/ 36826142 h 2604"/>
                <a:gd name="T78" fmla="*/ 36806356 w 4056"/>
                <a:gd name="T79" fmla="*/ 36826142 h 2604"/>
                <a:gd name="T80" fmla="*/ 36806356 w 4056"/>
                <a:gd name="T81" fmla="*/ 36826142 h 2604"/>
                <a:gd name="T82" fmla="*/ 36806356 w 4056"/>
                <a:gd name="T83" fmla="*/ 36826142 h 2604"/>
                <a:gd name="T84" fmla="*/ 36806356 w 4056"/>
                <a:gd name="T85" fmla="*/ 36826142 h 2604"/>
                <a:gd name="T86" fmla="*/ 36806356 w 4056"/>
                <a:gd name="T87" fmla="*/ 36826142 h 2604"/>
                <a:gd name="T88" fmla="*/ 36806356 w 4056"/>
                <a:gd name="T89" fmla="*/ 36826142 h 2604"/>
                <a:gd name="T90" fmla="*/ 36806356 w 4056"/>
                <a:gd name="T91" fmla="*/ 36826142 h 2604"/>
                <a:gd name="T92" fmla="*/ 36806356 w 4056"/>
                <a:gd name="T93" fmla="*/ 36826142 h 2604"/>
                <a:gd name="T94" fmla="*/ 36806356 w 4056"/>
                <a:gd name="T95" fmla="*/ 36826142 h 2604"/>
                <a:gd name="T96" fmla="*/ 36806356 w 4056"/>
                <a:gd name="T97" fmla="*/ 36826142 h 2604"/>
                <a:gd name="T98" fmla="*/ 36806356 w 4056"/>
                <a:gd name="T99" fmla="*/ 36826142 h 2604"/>
                <a:gd name="T100" fmla="*/ 36806356 w 4056"/>
                <a:gd name="T101" fmla="*/ 36826142 h 2604"/>
                <a:gd name="T102" fmla="*/ 36806356 w 4056"/>
                <a:gd name="T103" fmla="*/ 36826142 h 2604"/>
                <a:gd name="T104" fmla="*/ 36806356 w 4056"/>
                <a:gd name="T105" fmla="*/ 36826142 h 2604"/>
                <a:gd name="T106" fmla="*/ 36806356 w 4056"/>
                <a:gd name="T107" fmla="*/ 36826142 h 2604"/>
                <a:gd name="T108" fmla="*/ 36806356 w 4056"/>
                <a:gd name="T109" fmla="*/ 36826142 h 2604"/>
                <a:gd name="T110" fmla="*/ 36806356 w 4056"/>
                <a:gd name="T111" fmla="*/ 36826142 h 26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4056"/>
                <a:gd name="T169" fmla="*/ 0 h 2604"/>
                <a:gd name="T170" fmla="*/ 4056 w 4056"/>
                <a:gd name="T171" fmla="*/ 2604 h 26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4056" h="2604">
                  <a:moveTo>
                    <a:pt x="2919" y="2430"/>
                  </a:moveTo>
                  <a:lnTo>
                    <a:pt x="2840" y="2532"/>
                  </a:lnTo>
                  <a:lnTo>
                    <a:pt x="2742" y="2604"/>
                  </a:lnTo>
                  <a:lnTo>
                    <a:pt x="2717" y="2558"/>
                  </a:lnTo>
                  <a:lnTo>
                    <a:pt x="2671" y="2589"/>
                  </a:lnTo>
                  <a:lnTo>
                    <a:pt x="2576" y="2560"/>
                  </a:lnTo>
                  <a:lnTo>
                    <a:pt x="2466" y="2550"/>
                  </a:lnTo>
                  <a:lnTo>
                    <a:pt x="2368" y="2524"/>
                  </a:lnTo>
                  <a:lnTo>
                    <a:pt x="2262" y="2518"/>
                  </a:lnTo>
                  <a:lnTo>
                    <a:pt x="2131" y="2568"/>
                  </a:lnTo>
                  <a:lnTo>
                    <a:pt x="2072" y="2539"/>
                  </a:lnTo>
                  <a:lnTo>
                    <a:pt x="2026" y="2490"/>
                  </a:lnTo>
                  <a:lnTo>
                    <a:pt x="1944" y="2490"/>
                  </a:lnTo>
                  <a:lnTo>
                    <a:pt x="1855" y="2487"/>
                  </a:lnTo>
                  <a:lnTo>
                    <a:pt x="1810" y="2436"/>
                  </a:lnTo>
                  <a:lnTo>
                    <a:pt x="1635" y="2500"/>
                  </a:lnTo>
                  <a:lnTo>
                    <a:pt x="1559" y="2534"/>
                  </a:lnTo>
                  <a:lnTo>
                    <a:pt x="1533" y="2483"/>
                  </a:lnTo>
                  <a:lnTo>
                    <a:pt x="1399" y="2464"/>
                  </a:lnTo>
                  <a:lnTo>
                    <a:pt x="1327" y="2408"/>
                  </a:lnTo>
                  <a:lnTo>
                    <a:pt x="1477" y="2244"/>
                  </a:lnTo>
                  <a:lnTo>
                    <a:pt x="1381" y="2236"/>
                  </a:lnTo>
                  <a:lnTo>
                    <a:pt x="1334" y="2195"/>
                  </a:lnTo>
                  <a:lnTo>
                    <a:pt x="1265" y="2252"/>
                  </a:lnTo>
                  <a:lnTo>
                    <a:pt x="1050" y="2247"/>
                  </a:lnTo>
                  <a:lnTo>
                    <a:pt x="788" y="2294"/>
                  </a:lnTo>
                  <a:lnTo>
                    <a:pt x="731" y="2324"/>
                  </a:lnTo>
                  <a:lnTo>
                    <a:pt x="702" y="2230"/>
                  </a:lnTo>
                  <a:lnTo>
                    <a:pt x="600" y="2156"/>
                  </a:lnTo>
                  <a:lnTo>
                    <a:pt x="574" y="2070"/>
                  </a:lnTo>
                  <a:lnTo>
                    <a:pt x="405" y="2014"/>
                  </a:lnTo>
                  <a:lnTo>
                    <a:pt x="251" y="2046"/>
                  </a:lnTo>
                  <a:lnTo>
                    <a:pt x="183" y="1995"/>
                  </a:lnTo>
                  <a:lnTo>
                    <a:pt x="199" y="1943"/>
                  </a:lnTo>
                  <a:lnTo>
                    <a:pt x="146" y="1920"/>
                  </a:lnTo>
                  <a:lnTo>
                    <a:pt x="160" y="1851"/>
                  </a:lnTo>
                  <a:lnTo>
                    <a:pt x="172" y="1759"/>
                  </a:lnTo>
                  <a:lnTo>
                    <a:pt x="108" y="1666"/>
                  </a:lnTo>
                  <a:lnTo>
                    <a:pt x="156" y="1618"/>
                  </a:lnTo>
                  <a:lnTo>
                    <a:pt x="161" y="1561"/>
                  </a:lnTo>
                  <a:lnTo>
                    <a:pt x="39" y="1461"/>
                  </a:lnTo>
                  <a:lnTo>
                    <a:pt x="72" y="1419"/>
                  </a:lnTo>
                  <a:lnTo>
                    <a:pt x="81" y="1351"/>
                  </a:lnTo>
                  <a:lnTo>
                    <a:pt x="0" y="1325"/>
                  </a:lnTo>
                  <a:lnTo>
                    <a:pt x="7" y="1206"/>
                  </a:lnTo>
                  <a:lnTo>
                    <a:pt x="25" y="1088"/>
                  </a:lnTo>
                  <a:lnTo>
                    <a:pt x="97" y="1076"/>
                  </a:lnTo>
                  <a:lnTo>
                    <a:pt x="283" y="934"/>
                  </a:lnTo>
                  <a:lnTo>
                    <a:pt x="217" y="883"/>
                  </a:lnTo>
                  <a:lnTo>
                    <a:pt x="265" y="770"/>
                  </a:lnTo>
                  <a:lnTo>
                    <a:pt x="337" y="750"/>
                  </a:lnTo>
                  <a:lnTo>
                    <a:pt x="410" y="758"/>
                  </a:lnTo>
                  <a:lnTo>
                    <a:pt x="510" y="842"/>
                  </a:lnTo>
                  <a:lnTo>
                    <a:pt x="532" y="797"/>
                  </a:lnTo>
                  <a:lnTo>
                    <a:pt x="584" y="709"/>
                  </a:lnTo>
                  <a:lnTo>
                    <a:pt x="720" y="620"/>
                  </a:lnTo>
                  <a:lnTo>
                    <a:pt x="712" y="470"/>
                  </a:lnTo>
                  <a:lnTo>
                    <a:pt x="756" y="403"/>
                  </a:lnTo>
                  <a:lnTo>
                    <a:pt x="766" y="305"/>
                  </a:lnTo>
                  <a:lnTo>
                    <a:pt x="826" y="175"/>
                  </a:lnTo>
                  <a:lnTo>
                    <a:pt x="885" y="97"/>
                  </a:lnTo>
                  <a:lnTo>
                    <a:pt x="954" y="39"/>
                  </a:lnTo>
                  <a:lnTo>
                    <a:pt x="1013" y="100"/>
                  </a:lnTo>
                  <a:lnTo>
                    <a:pt x="1081" y="67"/>
                  </a:lnTo>
                  <a:lnTo>
                    <a:pt x="1241" y="72"/>
                  </a:lnTo>
                  <a:lnTo>
                    <a:pt x="1258" y="4"/>
                  </a:lnTo>
                  <a:lnTo>
                    <a:pt x="1489" y="33"/>
                  </a:lnTo>
                  <a:lnTo>
                    <a:pt x="1664" y="20"/>
                  </a:lnTo>
                  <a:lnTo>
                    <a:pt x="1726" y="52"/>
                  </a:lnTo>
                  <a:lnTo>
                    <a:pt x="1760" y="12"/>
                  </a:lnTo>
                  <a:lnTo>
                    <a:pt x="1847" y="93"/>
                  </a:lnTo>
                  <a:lnTo>
                    <a:pt x="2016" y="88"/>
                  </a:lnTo>
                  <a:lnTo>
                    <a:pt x="2144" y="79"/>
                  </a:lnTo>
                  <a:lnTo>
                    <a:pt x="1996" y="24"/>
                  </a:lnTo>
                  <a:lnTo>
                    <a:pt x="2056" y="0"/>
                  </a:lnTo>
                  <a:lnTo>
                    <a:pt x="2251" y="64"/>
                  </a:lnTo>
                  <a:lnTo>
                    <a:pt x="2474" y="121"/>
                  </a:lnTo>
                  <a:lnTo>
                    <a:pt x="2721" y="124"/>
                  </a:lnTo>
                  <a:lnTo>
                    <a:pt x="2905" y="180"/>
                  </a:lnTo>
                  <a:lnTo>
                    <a:pt x="3204" y="367"/>
                  </a:lnTo>
                  <a:lnTo>
                    <a:pt x="3384" y="512"/>
                  </a:lnTo>
                  <a:lnTo>
                    <a:pt x="3578" y="664"/>
                  </a:lnTo>
                  <a:lnTo>
                    <a:pt x="3850" y="911"/>
                  </a:lnTo>
                  <a:lnTo>
                    <a:pt x="3913" y="1038"/>
                  </a:lnTo>
                  <a:lnTo>
                    <a:pt x="4037" y="1335"/>
                  </a:lnTo>
                  <a:lnTo>
                    <a:pt x="4055" y="1461"/>
                  </a:lnTo>
                  <a:lnTo>
                    <a:pt x="4010" y="1499"/>
                  </a:lnTo>
                  <a:lnTo>
                    <a:pt x="4043" y="1617"/>
                  </a:lnTo>
                  <a:lnTo>
                    <a:pt x="4056" y="1802"/>
                  </a:lnTo>
                  <a:lnTo>
                    <a:pt x="3969" y="1771"/>
                  </a:lnTo>
                  <a:lnTo>
                    <a:pt x="3894" y="1721"/>
                  </a:lnTo>
                  <a:lnTo>
                    <a:pt x="3765" y="1809"/>
                  </a:lnTo>
                  <a:lnTo>
                    <a:pt x="3816" y="1871"/>
                  </a:lnTo>
                  <a:lnTo>
                    <a:pt x="3854" y="1926"/>
                  </a:lnTo>
                  <a:lnTo>
                    <a:pt x="3928" y="1955"/>
                  </a:lnTo>
                  <a:lnTo>
                    <a:pt x="3896" y="2031"/>
                  </a:lnTo>
                  <a:lnTo>
                    <a:pt x="3833" y="2056"/>
                  </a:lnTo>
                  <a:lnTo>
                    <a:pt x="3760" y="2096"/>
                  </a:lnTo>
                  <a:lnTo>
                    <a:pt x="3698" y="2026"/>
                  </a:lnTo>
                  <a:lnTo>
                    <a:pt x="3634" y="2054"/>
                  </a:lnTo>
                  <a:lnTo>
                    <a:pt x="3604" y="2118"/>
                  </a:lnTo>
                  <a:lnTo>
                    <a:pt x="3517" y="2092"/>
                  </a:lnTo>
                  <a:lnTo>
                    <a:pt x="3488" y="2114"/>
                  </a:lnTo>
                  <a:lnTo>
                    <a:pt x="3401" y="2079"/>
                  </a:lnTo>
                  <a:lnTo>
                    <a:pt x="3324" y="2162"/>
                  </a:lnTo>
                  <a:lnTo>
                    <a:pt x="3264" y="2072"/>
                  </a:lnTo>
                  <a:lnTo>
                    <a:pt x="3240" y="2131"/>
                  </a:lnTo>
                  <a:lnTo>
                    <a:pt x="3278" y="2167"/>
                  </a:lnTo>
                  <a:lnTo>
                    <a:pt x="3096" y="2298"/>
                  </a:lnTo>
                  <a:lnTo>
                    <a:pt x="3113" y="2339"/>
                  </a:lnTo>
                  <a:lnTo>
                    <a:pt x="3000" y="2444"/>
                  </a:lnTo>
                  <a:lnTo>
                    <a:pt x="2919" y="243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9" name="任意多边形 36"/>
            <p:cNvSpPr>
              <a:spLocks/>
            </p:cNvSpPr>
            <p:nvPr/>
          </p:nvSpPr>
          <p:spPr bwMode="auto">
            <a:xfrm>
              <a:off x="3976688" y="4424079"/>
              <a:ext cx="704850" cy="484188"/>
            </a:xfrm>
            <a:custGeom>
              <a:avLst/>
              <a:gdLst>
                <a:gd name="T0" fmla="*/ 437009 w 5377086"/>
                <a:gd name="T1" fmla="*/ 737244 h 3702220"/>
                <a:gd name="T2" fmla="*/ 544265 w 5377086"/>
                <a:gd name="T3" fmla="*/ 1267792 h 3702220"/>
                <a:gd name="T4" fmla="*/ 766391 w 5377086"/>
                <a:gd name="T5" fmla="*/ 1400001 h 3702220"/>
                <a:gd name="T6" fmla="*/ 714573 w 5377086"/>
                <a:gd name="T7" fmla="*/ 1673944 h 3702220"/>
                <a:gd name="T8" fmla="*/ 690761 w 5377086"/>
                <a:gd name="T9" fmla="*/ 1910357 h 3702220"/>
                <a:gd name="T10" fmla="*/ 473398 w 5377086"/>
                <a:gd name="T11" fmla="*/ 2072853 h 3702220"/>
                <a:gd name="T12" fmla="*/ 170309 w 5377086"/>
                <a:gd name="T13" fmla="*/ 2157437 h 3702220"/>
                <a:gd name="T14" fmla="*/ 0 w 5377086"/>
                <a:gd name="T15" fmla="*/ 2652935 h 3702220"/>
                <a:gd name="T16" fmla="*/ 185738 w 5377086"/>
                <a:gd name="T17" fmla="*/ 3050133 h 3702220"/>
                <a:gd name="T18" fmla="*/ 460251 w 5377086"/>
                <a:gd name="T19" fmla="*/ 3262733 h 3702220"/>
                <a:gd name="T20" fmla="*/ 838399 w 5377086"/>
                <a:gd name="T21" fmla="*/ 3139479 h 3702220"/>
                <a:gd name="T22" fmla="*/ 1159595 w 5377086"/>
                <a:gd name="T23" fmla="*/ 3191296 h 3702220"/>
                <a:gd name="T24" fmla="*/ 1319039 w 5377086"/>
                <a:gd name="T25" fmla="*/ 3517625 h 3702220"/>
                <a:gd name="T26" fmla="*/ 1697187 w 5377086"/>
                <a:gd name="T27" fmla="*/ 3493812 h 3702220"/>
                <a:gd name="T28" fmla="*/ 2027709 w 5377086"/>
                <a:gd name="T29" fmla="*/ 3554583 h 3702220"/>
                <a:gd name="T30" fmla="*/ 2343273 w 5377086"/>
                <a:gd name="T31" fmla="*/ 3675456 h 3702220"/>
                <a:gd name="T32" fmla="*/ 2712566 w 5377086"/>
                <a:gd name="T33" fmla="*/ 3659358 h 3702220"/>
                <a:gd name="T34" fmla="*/ 2699418 w 5377086"/>
                <a:gd name="T35" fmla="*/ 3505147 h 3702220"/>
                <a:gd name="T36" fmla="*/ 3062709 w 5377086"/>
                <a:gd name="T37" fmla="*/ 3427707 h 3702220"/>
                <a:gd name="T38" fmla="*/ 3365227 w 5377086"/>
                <a:gd name="T39" fmla="*/ 3508099 h 3702220"/>
                <a:gd name="T40" fmla="*/ 3516485 w 5377086"/>
                <a:gd name="T41" fmla="*/ 3464665 h 3702220"/>
                <a:gd name="T42" fmla="*/ 3552204 w 5377086"/>
                <a:gd name="T43" fmla="*/ 3313407 h 3702220"/>
                <a:gd name="T44" fmla="*/ 3656409 w 5377086"/>
                <a:gd name="T45" fmla="*/ 3188912 h 3702220"/>
                <a:gd name="T46" fmla="*/ 3481907 w 5377086"/>
                <a:gd name="T47" fmla="*/ 3085378 h 3702220"/>
                <a:gd name="T48" fmla="*/ 3231207 w 5377086"/>
                <a:gd name="T49" fmla="*/ 2982314 h 3702220"/>
                <a:gd name="T50" fmla="*/ 2845915 w 5377086"/>
                <a:gd name="T51" fmla="*/ 3003174 h 3702220"/>
                <a:gd name="T52" fmla="*/ 2560066 w 5377086"/>
                <a:gd name="T53" fmla="*/ 3057943 h 3702220"/>
                <a:gd name="T54" fmla="*/ 2398141 w 5377086"/>
                <a:gd name="T55" fmla="*/ 3105568 h 3702220"/>
                <a:gd name="T56" fmla="*/ 2583878 w 5377086"/>
                <a:gd name="T57" fmla="*/ 2902492 h 3702220"/>
                <a:gd name="T58" fmla="*/ 2697037 w 5377086"/>
                <a:gd name="T59" fmla="*/ 2937641 h 3702220"/>
                <a:gd name="T60" fmla="*/ 2869727 w 5377086"/>
                <a:gd name="T61" fmla="*/ 2904874 h 3702220"/>
                <a:gd name="T62" fmla="*/ 3075185 w 5377086"/>
                <a:gd name="T63" fmla="*/ 2894778 h 3702220"/>
                <a:gd name="T64" fmla="*/ 3396182 w 5377086"/>
                <a:gd name="T65" fmla="*/ 2992409 h 3702220"/>
                <a:gd name="T66" fmla="*/ 3850384 w 5377086"/>
                <a:gd name="T67" fmla="*/ 3003449 h 3702220"/>
                <a:gd name="T68" fmla="*/ 3951213 w 5377086"/>
                <a:gd name="T69" fmla="*/ 2500532 h 3702220"/>
                <a:gd name="T70" fmla="*/ 3890442 w 5377086"/>
                <a:gd name="T71" fmla="*/ 2205258 h 3702220"/>
                <a:gd name="T72" fmla="*/ 3598590 w 5377086"/>
                <a:gd name="T73" fmla="*/ 2427185 h 3702220"/>
                <a:gd name="T74" fmla="*/ 3270548 w 5377086"/>
                <a:gd name="T75" fmla="*/ 2506436 h 3702220"/>
                <a:gd name="T76" fmla="*/ 3288829 w 5377086"/>
                <a:gd name="T77" fmla="*/ 2255735 h 3702220"/>
                <a:gd name="T78" fmla="*/ 3913683 w 5377086"/>
                <a:gd name="T79" fmla="*/ 2052659 h 3702220"/>
                <a:gd name="T80" fmla="*/ 4118099 w 5377086"/>
                <a:gd name="T81" fmla="*/ 1684037 h 3702220"/>
                <a:gd name="T82" fmla="*/ 4490714 w 5377086"/>
                <a:gd name="T83" fmla="*/ 2034180 h 3702220"/>
                <a:gd name="T84" fmla="*/ 5156522 w 5377086"/>
                <a:gd name="T85" fmla="*/ 1664987 h 3702220"/>
                <a:gd name="T86" fmla="*/ 5269681 w 5377086"/>
                <a:gd name="T87" fmla="*/ 1205306 h 3702220"/>
                <a:gd name="T88" fmla="*/ 5273873 w 5377086"/>
                <a:gd name="T89" fmla="*/ 959368 h 3702220"/>
                <a:gd name="T90" fmla="*/ 5189289 w 5377086"/>
                <a:gd name="T91" fmla="*/ 821255 h 3702220"/>
                <a:gd name="T92" fmla="*/ 4814763 w 5377086"/>
                <a:gd name="T93" fmla="*/ 830780 h 3702220"/>
                <a:gd name="T94" fmla="*/ 4424889 w 5377086"/>
                <a:gd name="T95" fmla="*/ 819671 h 3702220"/>
                <a:gd name="T96" fmla="*/ 4051324 w 5377086"/>
                <a:gd name="T97" fmla="*/ 787818 h 3702220"/>
                <a:gd name="T98" fmla="*/ 3509342 w 5377086"/>
                <a:gd name="T99" fmla="*/ 816964 h 3702220"/>
                <a:gd name="T100" fmla="*/ 3223492 w 5377086"/>
                <a:gd name="T101" fmla="*/ 767528 h 3702220"/>
                <a:gd name="T102" fmla="*/ 3044229 w 5377086"/>
                <a:gd name="T103" fmla="*/ 359665 h 3702220"/>
                <a:gd name="T104" fmla="*/ 2940375 w 5377086"/>
                <a:gd name="T105" fmla="*/ 239878 h 3702220"/>
                <a:gd name="T106" fmla="*/ 2808956 w 5377086"/>
                <a:gd name="T107" fmla="*/ 13043 h 3702220"/>
                <a:gd name="T108" fmla="*/ 2261071 w 5377086"/>
                <a:gd name="T109" fmla="*/ 202402 h 3702220"/>
                <a:gd name="T110" fmla="*/ 1939502 w 5377086"/>
                <a:gd name="T111" fmla="*/ 95247 h 3702220"/>
                <a:gd name="T112" fmla="*/ 1617365 w 5377086"/>
                <a:gd name="T113" fmla="*/ 366189 h 3702220"/>
                <a:gd name="T114" fmla="*/ 1361902 w 5377086"/>
                <a:gd name="T115" fmla="*/ 143446 h 3702220"/>
                <a:gd name="T116" fmla="*/ 987376 w 5377086"/>
                <a:gd name="T117" fmla="*/ 38671 h 3702220"/>
                <a:gd name="T118" fmla="*/ 826591 w 5377086"/>
                <a:gd name="T119" fmla="*/ 237601 h 3702220"/>
                <a:gd name="T120" fmla="*/ 482922 w 5377086"/>
                <a:gd name="T121" fmla="*/ 231651 h 3702220"/>
                <a:gd name="T122" fmla="*/ 318441 w 5377086"/>
                <a:gd name="T123" fmla="*/ 599334 h 370222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377086"/>
                <a:gd name="T187" fmla="*/ 0 h 3702220"/>
                <a:gd name="T188" fmla="*/ 5377086 w 5377086"/>
                <a:gd name="T189" fmla="*/ 3702220 h 370222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377086" h="3702220">
                  <a:moveTo>
                    <a:pt x="318441" y="599334"/>
                  </a:moveTo>
                  <a:lnTo>
                    <a:pt x="317376" y="747340"/>
                  </a:lnTo>
                  <a:lnTo>
                    <a:pt x="437009" y="737244"/>
                  </a:lnTo>
                  <a:lnTo>
                    <a:pt x="492447" y="898028"/>
                  </a:lnTo>
                  <a:lnTo>
                    <a:pt x="549027" y="1097483"/>
                  </a:lnTo>
                  <a:lnTo>
                    <a:pt x="544265" y="1267792"/>
                  </a:lnTo>
                  <a:lnTo>
                    <a:pt x="577031" y="1424384"/>
                  </a:lnTo>
                  <a:lnTo>
                    <a:pt x="766192" y="1326083"/>
                  </a:lnTo>
                  <a:cubicBezTo>
                    <a:pt x="766258" y="1350722"/>
                    <a:pt x="766325" y="1375362"/>
                    <a:pt x="766391" y="1400001"/>
                  </a:cubicBezTo>
                  <a:lnTo>
                    <a:pt x="874787" y="1499443"/>
                  </a:lnTo>
                  <a:lnTo>
                    <a:pt x="773535" y="1545704"/>
                  </a:lnTo>
                  <a:lnTo>
                    <a:pt x="714573" y="1673944"/>
                  </a:lnTo>
                  <a:lnTo>
                    <a:pt x="714573" y="1792436"/>
                  </a:lnTo>
                  <a:lnTo>
                    <a:pt x="777627" y="1849586"/>
                  </a:lnTo>
                  <a:lnTo>
                    <a:pt x="690761" y="1910357"/>
                  </a:lnTo>
                  <a:lnTo>
                    <a:pt x="696094" y="1991320"/>
                  </a:lnTo>
                  <a:lnTo>
                    <a:pt x="568077" y="2005037"/>
                  </a:lnTo>
                  <a:lnTo>
                    <a:pt x="473398" y="2072853"/>
                  </a:lnTo>
                  <a:lnTo>
                    <a:pt x="383480" y="2038945"/>
                  </a:lnTo>
                  <a:lnTo>
                    <a:pt x="303088" y="2119907"/>
                  </a:lnTo>
                  <a:lnTo>
                    <a:pt x="170309" y="2157437"/>
                  </a:lnTo>
                  <a:lnTo>
                    <a:pt x="94109" y="2294979"/>
                  </a:lnTo>
                  <a:lnTo>
                    <a:pt x="19621" y="2405856"/>
                  </a:lnTo>
                  <a:lnTo>
                    <a:pt x="0" y="2652935"/>
                  </a:lnTo>
                  <a:lnTo>
                    <a:pt x="43160" y="2778671"/>
                  </a:lnTo>
                  <a:lnTo>
                    <a:pt x="47054" y="2999458"/>
                  </a:lnTo>
                  <a:lnTo>
                    <a:pt x="185738" y="3050133"/>
                  </a:lnTo>
                  <a:lnTo>
                    <a:pt x="208409" y="3130525"/>
                  </a:lnTo>
                  <a:lnTo>
                    <a:pt x="327472" y="3239492"/>
                  </a:lnTo>
                  <a:lnTo>
                    <a:pt x="460251" y="3262733"/>
                  </a:lnTo>
                  <a:lnTo>
                    <a:pt x="591889" y="3181771"/>
                  </a:lnTo>
                  <a:lnTo>
                    <a:pt x="715144" y="3125191"/>
                  </a:lnTo>
                  <a:lnTo>
                    <a:pt x="838399" y="3139479"/>
                  </a:lnTo>
                  <a:lnTo>
                    <a:pt x="965845" y="3110903"/>
                  </a:lnTo>
                  <a:lnTo>
                    <a:pt x="1045666" y="3082899"/>
                  </a:lnTo>
                  <a:lnTo>
                    <a:pt x="1159595" y="3191296"/>
                  </a:lnTo>
                  <a:lnTo>
                    <a:pt x="1201117" y="3271688"/>
                  </a:lnTo>
                  <a:lnTo>
                    <a:pt x="1257697" y="3394941"/>
                  </a:lnTo>
                  <a:lnTo>
                    <a:pt x="1319039" y="3517625"/>
                  </a:lnTo>
                  <a:lnTo>
                    <a:pt x="1428006" y="3512292"/>
                  </a:lnTo>
                  <a:lnTo>
                    <a:pt x="1489348" y="3474192"/>
                  </a:lnTo>
                  <a:lnTo>
                    <a:pt x="1697187" y="3493812"/>
                  </a:lnTo>
                  <a:lnTo>
                    <a:pt x="1877591" y="3550392"/>
                  </a:lnTo>
                  <a:lnTo>
                    <a:pt x="1914550" y="3597446"/>
                  </a:lnTo>
                  <a:lnTo>
                    <a:pt x="2027709" y="3554583"/>
                  </a:lnTo>
                  <a:lnTo>
                    <a:pt x="2170584" y="3587920"/>
                  </a:lnTo>
                  <a:lnTo>
                    <a:pt x="2269456" y="3702220"/>
                  </a:lnTo>
                  <a:lnTo>
                    <a:pt x="2343273" y="3675456"/>
                  </a:lnTo>
                  <a:lnTo>
                    <a:pt x="2401665" y="3596875"/>
                  </a:lnTo>
                  <a:lnTo>
                    <a:pt x="2548161" y="3645071"/>
                  </a:lnTo>
                  <a:lnTo>
                    <a:pt x="2712566" y="3659358"/>
                  </a:lnTo>
                  <a:lnTo>
                    <a:pt x="2799557" y="3631924"/>
                  </a:lnTo>
                  <a:lnTo>
                    <a:pt x="2683992" y="3606400"/>
                  </a:lnTo>
                  <a:lnTo>
                    <a:pt x="2699418" y="3505147"/>
                  </a:lnTo>
                  <a:lnTo>
                    <a:pt x="2779241" y="3373608"/>
                  </a:lnTo>
                  <a:lnTo>
                    <a:pt x="2944788" y="3384844"/>
                  </a:lnTo>
                  <a:lnTo>
                    <a:pt x="3062709" y="3427707"/>
                  </a:lnTo>
                  <a:lnTo>
                    <a:pt x="3195489" y="3465807"/>
                  </a:lnTo>
                  <a:lnTo>
                    <a:pt x="3256831" y="3517624"/>
                  </a:lnTo>
                  <a:lnTo>
                    <a:pt x="3365227" y="3508099"/>
                  </a:lnTo>
                  <a:lnTo>
                    <a:pt x="3470003" y="3602779"/>
                  </a:lnTo>
                  <a:lnTo>
                    <a:pt x="3671367" y="3490760"/>
                  </a:lnTo>
                  <a:lnTo>
                    <a:pt x="3516485" y="3464665"/>
                  </a:lnTo>
                  <a:lnTo>
                    <a:pt x="3473623" y="3419993"/>
                  </a:lnTo>
                  <a:lnTo>
                    <a:pt x="3514104" y="3362842"/>
                  </a:lnTo>
                  <a:lnTo>
                    <a:pt x="3552204" y="3313407"/>
                  </a:lnTo>
                  <a:lnTo>
                    <a:pt x="3544490" y="3227682"/>
                  </a:lnTo>
                  <a:lnTo>
                    <a:pt x="3561729" y="3188342"/>
                  </a:lnTo>
                  <a:lnTo>
                    <a:pt x="3656409" y="3188912"/>
                  </a:lnTo>
                  <a:lnTo>
                    <a:pt x="3673648" y="3102046"/>
                  </a:lnTo>
                  <a:lnTo>
                    <a:pt x="3568873" y="3085377"/>
                  </a:lnTo>
                  <a:lnTo>
                    <a:pt x="3481907" y="3085378"/>
                  </a:lnTo>
                  <a:lnTo>
                    <a:pt x="3303314" y="3069279"/>
                  </a:lnTo>
                  <a:lnTo>
                    <a:pt x="3297882" y="2996602"/>
                  </a:lnTo>
                  <a:lnTo>
                    <a:pt x="3231207" y="2982314"/>
                  </a:lnTo>
                  <a:lnTo>
                    <a:pt x="3177579" y="3027557"/>
                  </a:lnTo>
                  <a:lnTo>
                    <a:pt x="3045369" y="2998982"/>
                  </a:lnTo>
                  <a:lnTo>
                    <a:pt x="2845915" y="3003174"/>
                  </a:lnTo>
                  <a:lnTo>
                    <a:pt x="2786954" y="3062706"/>
                  </a:lnTo>
                  <a:lnTo>
                    <a:pt x="2660078" y="3019844"/>
                  </a:lnTo>
                  <a:lnTo>
                    <a:pt x="2560066" y="3057943"/>
                  </a:lnTo>
                  <a:lnTo>
                    <a:pt x="2483296" y="3107379"/>
                  </a:lnTo>
                  <a:lnTo>
                    <a:pt x="2424684" y="3154805"/>
                  </a:lnTo>
                  <a:lnTo>
                    <a:pt x="2398141" y="3105568"/>
                  </a:lnTo>
                  <a:lnTo>
                    <a:pt x="2539205" y="3005556"/>
                  </a:lnTo>
                  <a:lnTo>
                    <a:pt x="2526729" y="2920401"/>
                  </a:lnTo>
                  <a:lnTo>
                    <a:pt x="2583878" y="2902492"/>
                  </a:lnTo>
                  <a:lnTo>
                    <a:pt x="2602358" y="2997743"/>
                  </a:lnTo>
                  <a:lnTo>
                    <a:pt x="2654175" y="2997172"/>
                  </a:lnTo>
                  <a:lnTo>
                    <a:pt x="2697037" y="2937641"/>
                  </a:lnTo>
                  <a:lnTo>
                    <a:pt x="2748855" y="2923353"/>
                  </a:lnTo>
                  <a:lnTo>
                    <a:pt x="2779240" y="2873917"/>
                  </a:lnTo>
                  <a:lnTo>
                    <a:pt x="2869727" y="2904874"/>
                  </a:lnTo>
                  <a:lnTo>
                    <a:pt x="2888777" y="2950118"/>
                  </a:lnTo>
                  <a:lnTo>
                    <a:pt x="2978124" y="2928115"/>
                  </a:lnTo>
                  <a:lnTo>
                    <a:pt x="3075185" y="2894778"/>
                  </a:lnTo>
                  <a:lnTo>
                    <a:pt x="3255589" y="2890586"/>
                  </a:lnTo>
                  <a:lnTo>
                    <a:pt x="3320553" y="2942403"/>
                  </a:lnTo>
                  <a:lnTo>
                    <a:pt x="3396182" y="2992409"/>
                  </a:lnTo>
                  <a:lnTo>
                    <a:pt x="3605960" y="3014862"/>
                  </a:lnTo>
                  <a:lnTo>
                    <a:pt x="3731620" y="3036138"/>
                  </a:lnTo>
                  <a:lnTo>
                    <a:pt x="3850384" y="3003449"/>
                  </a:lnTo>
                  <a:lnTo>
                    <a:pt x="3935587" y="2973930"/>
                  </a:lnTo>
                  <a:lnTo>
                    <a:pt x="4004172" y="2651791"/>
                  </a:lnTo>
                  <a:lnTo>
                    <a:pt x="3951213" y="2500532"/>
                  </a:lnTo>
                  <a:lnTo>
                    <a:pt x="4008363" y="2391565"/>
                  </a:lnTo>
                  <a:lnTo>
                    <a:pt x="3980359" y="2285649"/>
                  </a:lnTo>
                  <a:lnTo>
                    <a:pt x="3890442" y="2205258"/>
                  </a:lnTo>
                  <a:lnTo>
                    <a:pt x="3799756" y="2230211"/>
                  </a:lnTo>
                  <a:lnTo>
                    <a:pt x="3721274" y="2336698"/>
                  </a:lnTo>
                  <a:lnTo>
                    <a:pt x="3598590" y="2427185"/>
                  </a:lnTo>
                  <a:lnTo>
                    <a:pt x="3470002" y="2377278"/>
                  </a:lnTo>
                  <a:lnTo>
                    <a:pt x="3303315" y="2472528"/>
                  </a:lnTo>
                  <a:lnTo>
                    <a:pt x="3270548" y="2506436"/>
                  </a:lnTo>
                  <a:lnTo>
                    <a:pt x="3114526" y="2441472"/>
                  </a:lnTo>
                  <a:lnTo>
                    <a:pt x="3078708" y="2336127"/>
                  </a:lnTo>
                  <a:lnTo>
                    <a:pt x="3288829" y="2255735"/>
                  </a:lnTo>
                  <a:lnTo>
                    <a:pt x="3541242" y="2295546"/>
                  </a:lnTo>
                  <a:lnTo>
                    <a:pt x="3745284" y="2052088"/>
                  </a:lnTo>
                  <a:lnTo>
                    <a:pt x="3913683" y="2052659"/>
                  </a:lnTo>
                  <a:lnTo>
                    <a:pt x="4201914" y="1900830"/>
                  </a:lnTo>
                  <a:lnTo>
                    <a:pt x="4108003" y="1773953"/>
                  </a:lnTo>
                  <a:lnTo>
                    <a:pt x="4118099" y="1684037"/>
                  </a:lnTo>
                  <a:lnTo>
                    <a:pt x="4313361" y="1827482"/>
                  </a:lnTo>
                  <a:lnTo>
                    <a:pt x="4336032" y="1978741"/>
                  </a:lnTo>
                  <a:lnTo>
                    <a:pt x="4490714" y="2034180"/>
                  </a:lnTo>
                  <a:lnTo>
                    <a:pt x="4696842" y="1973408"/>
                  </a:lnTo>
                  <a:lnTo>
                    <a:pt x="4948113" y="1821578"/>
                  </a:lnTo>
                  <a:lnTo>
                    <a:pt x="5156522" y="1664987"/>
                  </a:lnTo>
                  <a:lnTo>
                    <a:pt x="5377086" y="1344758"/>
                  </a:lnTo>
                  <a:lnTo>
                    <a:pt x="5350644" y="1248168"/>
                  </a:lnTo>
                  <a:lnTo>
                    <a:pt x="5269681" y="1205306"/>
                  </a:lnTo>
                  <a:lnTo>
                    <a:pt x="5183956" y="1215401"/>
                  </a:lnTo>
                  <a:lnTo>
                    <a:pt x="5193481" y="1116530"/>
                  </a:lnTo>
                  <a:lnTo>
                    <a:pt x="5273873" y="959368"/>
                  </a:lnTo>
                  <a:lnTo>
                    <a:pt x="5364931" y="868880"/>
                  </a:lnTo>
                  <a:lnTo>
                    <a:pt x="5317877" y="826017"/>
                  </a:lnTo>
                  <a:lnTo>
                    <a:pt x="5189289" y="821255"/>
                  </a:lnTo>
                  <a:lnTo>
                    <a:pt x="5085085" y="840305"/>
                  </a:lnTo>
                  <a:lnTo>
                    <a:pt x="4971355" y="873642"/>
                  </a:lnTo>
                  <a:lnTo>
                    <a:pt x="4814763" y="830780"/>
                  </a:lnTo>
                  <a:lnTo>
                    <a:pt x="4692079" y="887930"/>
                  </a:lnTo>
                  <a:lnTo>
                    <a:pt x="4511675" y="874213"/>
                  </a:lnTo>
                  <a:lnTo>
                    <a:pt x="4424889" y="819671"/>
                  </a:lnTo>
                  <a:lnTo>
                    <a:pt x="4241824" y="816393"/>
                  </a:lnTo>
                  <a:lnTo>
                    <a:pt x="4149525" y="752099"/>
                  </a:lnTo>
                  <a:lnTo>
                    <a:pt x="4051324" y="787818"/>
                  </a:lnTo>
                  <a:lnTo>
                    <a:pt x="3971779" y="700582"/>
                  </a:lnTo>
                  <a:lnTo>
                    <a:pt x="3678658" y="716229"/>
                  </a:lnTo>
                  <a:lnTo>
                    <a:pt x="3509342" y="816964"/>
                  </a:lnTo>
                  <a:lnTo>
                    <a:pt x="3405707" y="766387"/>
                  </a:lnTo>
                  <a:lnTo>
                    <a:pt x="3291978" y="816393"/>
                  </a:lnTo>
                  <a:lnTo>
                    <a:pt x="3223492" y="767528"/>
                  </a:lnTo>
                  <a:lnTo>
                    <a:pt x="3169294" y="635318"/>
                  </a:lnTo>
                  <a:lnTo>
                    <a:pt x="3081188" y="473965"/>
                  </a:lnTo>
                  <a:lnTo>
                    <a:pt x="3044229" y="359665"/>
                  </a:lnTo>
                  <a:lnTo>
                    <a:pt x="2970410" y="382237"/>
                  </a:lnTo>
                  <a:lnTo>
                    <a:pt x="2890589" y="308418"/>
                  </a:lnTo>
                  <a:lnTo>
                    <a:pt x="2940375" y="239878"/>
                  </a:lnTo>
                  <a:lnTo>
                    <a:pt x="2909889" y="168298"/>
                  </a:lnTo>
                  <a:lnTo>
                    <a:pt x="2935733" y="50672"/>
                  </a:lnTo>
                  <a:lnTo>
                    <a:pt x="2808956" y="13043"/>
                  </a:lnTo>
                  <a:lnTo>
                    <a:pt x="2583878" y="31523"/>
                  </a:lnTo>
                  <a:lnTo>
                    <a:pt x="2313557" y="114296"/>
                  </a:lnTo>
                  <a:lnTo>
                    <a:pt x="2261071" y="202402"/>
                  </a:lnTo>
                  <a:lnTo>
                    <a:pt x="2054472" y="235740"/>
                  </a:lnTo>
                  <a:lnTo>
                    <a:pt x="2019894" y="150015"/>
                  </a:lnTo>
                  <a:lnTo>
                    <a:pt x="1939502" y="95247"/>
                  </a:lnTo>
                  <a:lnTo>
                    <a:pt x="1675186" y="166215"/>
                  </a:lnTo>
                  <a:lnTo>
                    <a:pt x="1593552" y="242365"/>
                  </a:lnTo>
                  <a:lnTo>
                    <a:pt x="1617365" y="366189"/>
                  </a:lnTo>
                  <a:lnTo>
                    <a:pt x="1551261" y="380477"/>
                  </a:lnTo>
                  <a:lnTo>
                    <a:pt x="1432768" y="271463"/>
                  </a:lnTo>
                  <a:lnTo>
                    <a:pt x="1361902" y="143446"/>
                  </a:lnTo>
                  <a:lnTo>
                    <a:pt x="1143397" y="0"/>
                  </a:lnTo>
                  <a:lnTo>
                    <a:pt x="1043955" y="119633"/>
                  </a:lnTo>
                  <a:lnTo>
                    <a:pt x="987376" y="38671"/>
                  </a:lnTo>
                  <a:lnTo>
                    <a:pt x="868883" y="23812"/>
                  </a:lnTo>
                  <a:lnTo>
                    <a:pt x="792683" y="156639"/>
                  </a:lnTo>
                  <a:lnTo>
                    <a:pt x="826591" y="237601"/>
                  </a:lnTo>
                  <a:lnTo>
                    <a:pt x="693812" y="299514"/>
                  </a:lnTo>
                  <a:lnTo>
                    <a:pt x="582364" y="323326"/>
                  </a:lnTo>
                  <a:lnTo>
                    <a:pt x="482922" y="231651"/>
                  </a:lnTo>
                  <a:lnTo>
                    <a:pt x="435868" y="392435"/>
                  </a:lnTo>
                  <a:lnTo>
                    <a:pt x="369094" y="571081"/>
                  </a:lnTo>
                  <a:lnTo>
                    <a:pt x="318441" y="599334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0" name="任意多边形 37"/>
            <p:cNvSpPr>
              <a:spLocks/>
            </p:cNvSpPr>
            <p:nvPr/>
          </p:nvSpPr>
          <p:spPr bwMode="auto">
            <a:xfrm>
              <a:off x="2798763" y="3965575"/>
              <a:ext cx="415925" cy="271463"/>
            </a:xfrm>
            <a:custGeom>
              <a:avLst/>
              <a:gdLst>
                <a:gd name="T0" fmla="*/ 1657275 w 3171453"/>
                <a:gd name="T1" fmla="*/ 408061 h 2077342"/>
                <a:gd name="T2" fmla="*/ 1467494 w 3171453"/>
                <a:gd name="T3" fmla="*/ 373483 h 2077342"/>
                <a:gd name="T4" fmla="*/ 1280939 w 3171453"/>
                <a:gd name="T5" fmla="*/ 430633 h 2077342"/>
                <a:gd name="T6" fmla="*/ 1207691 w 3171453"/>
                <a:gd name="T7" fmla="*/ 165074 h 2077342"/>
                <a:gd name="T8" fmla="*/ 1115962 w 3171453"/>
                <a:gd name="T9" fmla="*/ 18007 h 2077342"/>
                <a:gd name="T10" fmla="*/ 1019323 w 3171453"/>
                <a:gd name="T11" fmla="*/ 130305 h 2077342"/>
                <a:gd name="T12" fmla="*/ 733623 w 3171453"/>
                <a:gd name="T13" fmla="*/ 288329 h 2077342"/>
                <a:gd name="T14" fmla="*/ 546646 w 3171453"/>
                <a:gd name="T15" fmla="*/ 361577 h 2077342"/>
                <a:gd name="T16" fmla="*/ 369018 w 3171453"/>
                <a:gd name="T17" fmla="*/ 154039 h 2077342"/>
                <a:gd name="T18" fmla="*/ 135731 w 3171453"/>
                <a:gd name="T19" fmla="*/ 368151 h 2077342"/>
                <a:gd name="T20" fmla="*/ 91059 w 3171453"/>
                <a:gd name="T21" fmla="*/ 439017 h 2077342"/>
                <a:gd name="T22" fmla="*/ 131365 w 3171453"/>
                <a:gd name="T23" fmla="*/ 585619 h 2077342"/>
                <a:gd name="T24" fmla="*/ 281558 w 3171453"/>
                <a:gd name="T25" fmla="*/ 698102 h 2077342"/>
                <a:gd name="T26" fmla="*/ 248891 w 3171453"/>
                <a:gd name="T27" fmla="*/ 897557 h 2077342"/>
                <a:gd name="T28" fmla="*/ 101254 w 3171453"/>
                <a:gd name="T29" fmla="*/ 1004143 h 2077342"/>
                <a:gd name="T30" fmla="*/ 133351 w 3171453"/>
                <a:gd name="T31" fmla="*/ 1146546 h 2077342"/>
                <a:gd name="T32" fmla="*/ 114300 w 3171453"/>
                <a:gd name="T33" fmla="*/ 1362669 h 2077342"/>
                <a:gd name="T34" fmla="*/ 293564 w 3171453"/>
                <a:gd name="T35" fmla="*/ 1553269 h 2077342"/>
                <a:gd name="T36" fmla="*/ 520452 w 3171453"/>
                <a:gd name="T37" fmla="*/ 1520502 h 2077342"/>
                <a:gd name="T38" fmla="*/ 681807 w 3171453"/>
                <a:gd name="T39" fmla="*/ 1458589 h 2077342"/>
                <a:gd name="T40" fmla="*/ 812304 w 3171453"/>
                <a:gd name="T41" fmla="*/ 1547936 h 2077342"/>
                <a:gd name="T42" fmla="*/ 720675 w 3171453"/>
                <a:gd name="T43" fmla="*/ 1699765 h 2077342"/>
                <a:gd name="T44" fmla="*/ 959371 w 3171453"/>
                <a:gd name="T45" fmla="*/ 1817687 h 2077342"/>
                <a:gd name="T46" fmla="*/ 1115392 w 3171453"/>
                <a:gd name="T47" fmla="*/ 1818258 h 2077342"/>
                <a:gd name="T48" fmla="*/ 1329134 w 3171453"/>
                <a:gd name="T49" fmla="*/ 1723007 h 2077342"/>
                <a:gd name="T50" fmla="*/ 1466106 w 3171453"/>
                <a:gd name="T51" fmla="*/ 1742057 h 2077342"/>
                <a:gd name="T52" fmla="*/ 1380703 w 3171453"/>
                <a:gd name="T53" fmla="*/ 1954782 h 2077342"/>
                <a:gd name="T54" fmla="*/ 1744811 w 3171453"/>
                <a:gd name="T55" fmla="*/ 2077342 h 2077342"/>
                <a:gd name="T56" fmla="*/ 1856953 w 3171453"/>
                <a:gd name="T57" fmla="*/ 2032892 h 2077342"/>
                <a:gd name="T58" fmla="*/ 1969095 w 3171453"/>
                <a:gd name="T59" fmla="*/ 1924942 h 2077342"/>
                <a:gd name="T60" fmla="*/ 2098525 w 3171453"/>
                <a:gd name="T61" fmla="*/ 2046712 h 2077342"/>
                <a:gd name="T62" fmla="*/ 2290539 w 3171453"/>
                <a:gd name="T63" fmla="*/ 2001266 h 2077342"/>
                <a:gd name="T64" fmla="*/ 2489423 w 3171453"/>
                <a:gd name="T65" fmla="*/ 1819274 h 2077342"/>
                <a:gd name="T66" fmla="*/ 2681833 w 3171453"/>
                <a:gd name="T67" fmla="*/ 1952748 h 2077342"/>
                <a:gd name="T68" fmla="*/ 2829917 w 3171453"/>
                <a:gd name="T69" fmla="*/ 1935856 h 2077342"/>
                <a:gd name="T70" fmla="*/ 2980159 w 3171453"/>
                <a:gd name="T71" fmla="*/ 1916806 h 2077342"/>
                <a:gd name="T72" fmla="*/ 3117701 w 3171453"/>
                <a:gd name="T73" fmla="*/ 1643756 h 2077342"/>
                <a:gd name="T74" fmla="*/ 3030959 w 3171453"/>
                <a:gd name="T75" fmla="*/ 1364480 h 2077342"/>
                <a:gd name="T76" fmla="*/ 2829917 w 3171453"/>
                <a:gd name="T77" fmla="*/ 1396230 h 2077342"/>
                <a:gd name="T78" fmla="*/ 2592933 w 3171453"/>
                <a:gd name="T79" fmla="*/ 1349622 h 2077342"/>
                <a:gd name="T80" fmla="*/ 2381349 w 3171453"/>
                <a:gd name="T81" fmla="*/ 1311522 h 2077342"/>
                <a:gd name="T82" fmla="*/ 2186905 w 3171453"/>
                <a:gd name="T83" fmla="*/ 1491480 h 2077342"/>
                <a:gd name="T84" fmla="*/ 2026121 w 3171453"/>
                <a:gd name="T85" fmla="*/ 1252462 h 2077342"/>
                <a:gd name="T86" fmla="*/ 1822921 w 3171453"/>
                <a:gd name="T87" fmla="*/ 951978 h 2077342"/>
                <a:gd name="T88" fmla="*/ 1880071 w 3171453"/>
                <a:gd name="T89" fmla="*/ 854694 h 2077342"/>
                <a:gd name="T90" fmla="*/ 1757387 w 3171453"/>
                <a:gd name="T91" fmla="*/ 662160 h 2077342"/>
                <a:gd name="T92" fmla="*/ 1734021 w 3171453"/>
                <a:gd name="T93" fmla="*/ 554210 h 207734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71453"/>
                <a:gd name="T142" fmla="*/ 0 h 2077342"/>
                <a:gd name="T143" fmla="*/ 3171453 w 3171453"/>
                <a:gd name="T144" fmla="*/ 2077342 h 207734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71453" h="2077342">
                  <a:moveTo>
                    <a:pt x="1711993" y="483325"/>
                  </a:moveTo>
                  <a:lnTo>
                    <a:pt x="1657275" y="408061"/>
                  </a:lnTo>
                  <a:lnTo>
                    <a:pt x="1576884" y="353292"/>
                  </a:lnTo>
                  <a:lnTo>
                    <a:pt x="1467494" y="373483"/>
                  </a:lnTo>
                  <a:lnTo>
                    <a:pt x="1378570" y="505692"/>
                  </a:lnTo>
                  <a:lnTo>
                    <a:pt x="1280939" y="430633"/>
                  </a:lnTo>
                  <a:lnTo>
                    <a:pt x="1322561" y="292521"/>
                  </a:lnTo>
                  <a:lnTo>
                    <a:pt x="1207691" y="165074"/>
                  </a:lnTo>
                  <a:lnTo>
                    <a:pt x="1237407" y="77067"/>
                  </a:lnTo>
                  <a:lnTo>
                    <a:pt x="1115962" y="18007"/>
                  </a:lnTo>
                  <a:lnTo>
                    <a:pt x="1016396" y="0"/>
                  </a:lnTo>
                  <a:cubicBezTo>
                    <a:pt x="1017372" y="43435"/>
                    <a:pt x="1018347" y="86870"/>
                    <a:pt x="1019323" y="130305"/>
                  </a:cubicBezTo>
                  <a:lnTo>
                    <a:pt x="815826" y="174028"/>
                  </a:lnTo>
                  <a:lnTo>
                    <a:pt x="733623" y="288329"/>
                  </a:lnTo>
                  <a:lnTo>
                    <a:pt x="603225" y="272330"/>
                  </a:lnTo>
                  <a:lnTo>
                    <a:pt x="546646" y="361577"/>
                  </a:lnTo>
                  <a:lnTo>
                    <a:pt x="421010" y="200222"/>
                  </a:lnTo>
                  <a:lnTo>
                    <a:pt x="369018" y="154039"/>
                  </a:lnTo>
                  <a:lnTo>
                    <a:pt x="199454" y="275852"/>
                  </a:lnTo>
                  <a:lnTo>
                    <a:pt x="135731" y="368151"/>
                  </a:lnTo>
                  <a:lnTo>
                    <a:pt x="53057" y="394344"/>
                  </a:lnTo>
                  <a:lnTo>
                    <a:pt x="91059" y="439017"/>
                  </a:lnTo>
                  <a:lnTo>
                    <a:pt x="0" y="519410"/>
                  </a:lnTo>
                  <a:lnTo>
                    <a:pt x="131365" y="585619"/>
                  </a:lnTo>
                  <a:cubicBezTo>
                    <a:pt x="131837" y="628860"/>
                    <a:pt x="132308" y="672100"/>
                    <a:pt x="132780" y="715341"/>
                  </a:cubicBezTo>
                  <a:lnTo>
                    <a:pt x="281558" y="698102"/>
                  </a:lnTo>
                  <a:lnTo>
                    <a:pt x="301849" y="759444"/>
                  </a:lnTo>
                  <a:lnTo>
                    <a:pt x="248891" y="897557"/>
                  </a:lnTo>
                  <a:lnTo>
                    <a:pt x="220887" y="982712"/>
                  </a:lnTo>
                  <a:lnTo>
                    <a:pt x="101254" y="1004143"/>
                  </a:lnTo>
                  <a:lnTo>
                    <a:pt x="69057" y="1052437"/>
                  </a:lnTo>
                  <a:lnTo>
                    <a:pt x="133351" y="1146546"/>
                  </a:lnTo>
                  <a:lnTo>
                    <a:pt x="157164" y="1282848"/>
                  </a:lnTo>
                  <a:lnTo>
                    <a:pt x="114300" y="1362669"/>
                  </a:lnTo>
                  <a:lnTo>
                    <a:pt x="184795" y="1567358"/>
                  </a:lnTo>
                  <a:lnTo>
                    <a:pt x="293564" y="1553269"/>
                  </a:lnTo>
                  <a:lnTo>
                    <a:pt x="440631" y="1429444"/>
                  </a:lnTo>
                  <a:lnTo>
                    <a:pt x="520452" y="1520502"/>
                  </a:lnTo>
                  <a:lnTo>
                    <a:pt x="596082" y="1520502"/>
                  </a:lnTo>
                  <a:lnTo>
                    <a:pt x="681807" y="1458589"/>
                  </a:lnTo>
                  <a:lnTo>
                    <a:pt x="709240" y="1525264"/>
                  </a:lnTo>
                  <a:lnTo>
                    <a:pt x="812304" y="1547936"/>
                  </a:lnTo>
                  <a:lnTo>
                    <a:pt x="887933" y="1628899"/>
                  </a:lnTo>
                  <a:lnTo>
                    <a:pt x="720675" y="1699765"/>
                  </a:lnTo>
                  <a:lnTo>
                    <a:pt x="816496" y="1832545"/>
                  </a:lnTo>
                  <a:lnTo>
                    <a:pt x="959371" y="1817687"/>
                  </a:lnTo>
                  <a:lnTo>
                    <a:pt x="1035001" y="1784349"/>
                  </a:lnTo>
                  <a:lnTo>
                    <a:pt x="1115392" y="1818258"/>
                  </a:lnTo>
                  <a:lnTo>
                    <a:pt x="1195784" y="1674812"/>
                  </a:lnTo>
                  <a:lnTo>
                    <a:pt x="1329134" y="1723007"/>
                  </a:lnTo>
                  <a:lnTo>
                    <a:pt x="1414289" y="1718245"/>
                  </a:lnTo>
                  <a:lnTo>
                    <a:pt x="1466106" y="1742057"/>
                  </a:lnTo>
                  <a:lnTo>
                    <a:pt x="1389906" y="1865882"/>
                  </a:lnTo>
                  <a:lnTo>
                    <a:pt x="1380703" y="1954782"/>
                  </a:lnTo>
                  <a:lnTo>
                    <a:pt x="1594569" y="1943992"/>
                  </a:lnTo>
                  <a:lnTo>
                    <a:pt x="1744811" y="2077342"/>
                  </a:lnTo>
                  <a:lnTo>
                    <a:pt x="1755353" y="1960884"/>
                  </a:lnTo>
                  <a:lnTo>
                    <a:pt x="1856953" y="2032892"/>
                  </a:lnTo>
                  <a:lnTo>
                    <a:pt x="1926803" y="1937642"/>
                  </a:lnTo>
                  <a:lnTo>
                    <a:pt x="1969095" y="1924942"/>
                  </a:lnTo>
                  <a:lnTo>
                    <a:pt x="1981795" y="1998984"/>
                  </a:lnTo>
                  <a:lnTo>
                    <a:pt x="2098525" y="2046712"/>
                  </a:lnTo>
                  <a:lnTo>
                    <a:pt x="2148805" y="1967358"/>
                  </a:lnTo>
                  <a:lnTo>
                    <a:pt x="2290539" y="2001266"/>
                  </a:lnTo>
                  <a:lnTo>
                    <a:pt x="2364581" y="1931416"/>
                  </a:lnTo>
                  <a:lnTo>
                    <a:pt x="2489423" y="1819274"/>
                  </a:lnTo>
                  <a:lnTo>
                    <a:pt x="2616299" y="1844798"/>
                  </a:lnTo>
                  <a:lnTo>
                    <a:pt x="2681833" y="1952748"/>
                  </a:lnTo>
                  <a:lnTo>
                    <a:pt x="2781275" y="1857498"/>
                  </a:lnTo>
                  <a:lnTo>
                    <a:pt x="2829917" y="1935856"/>
                  </a:lnTo>
                  <a:lnTo>
                    <a:pt x="2912467" y="1851148"/>
                  </a:lnTo>
                  <a:lnTo>
                    <a:pt x="2980159" y="1916806"/>
                  </a:lnTo>
                  <a:lnTo>
                    <a:pt x="3157959" y="1764406"/>
                  </a:lnTo>
                  <a:lnTo>
                    <a:pt x="3117701" y="1643756"/>
                  </a:lnTo>
                  <a:lnTo>
                    <a:pt x="3171453" y="1512544"/>
                  </a:lnTo>
                  <a:lnTo>
                    <a:pt x="3030959" y="1364480"/>
                  </a:lnTo>
                  <a:lnTo>
                    <a:pt x="2925167" y="1349622"/>
                  </a:lnTo>
                  <a:lnTo>
                    <a:pt x="2829917" y="1396230"/>
                  </a:lnTo>
                  <a:lnTo>
                    <a:pt x="2698725" y="1286122"/>
                  </a:lnTo>
                  <a:lnTo>
                    <a:pt x="2592933" y="1349622"/>
                  </a:lnTo>
                  <a:lnTo>
                    <a:pt x="2474441" y="1358130"/>
                  </a:lnTo>
                  <a:lnTo>
                    <a:pt x="2381349" y="1311522"/>
                  </a:lnTo>
                  <a:lnTo>
                    <a:pt x="2292573" y="1444872"/>
                  </a:lnTo>
                  <a:lnTo>
                    <a:pt x="2186905" y="1491480"/>
                  </a:lnTo>
                  <a:lnTo>
                    <a:pt x="2074763" y="1394196"/>
                  </a:lnTo>
                  <a:lnTo>
                    <a:pt x="2026121" y="1252462"/>
                  </a:lnTo>
                  <a:lnTo>
                    <a:pt x="1933029" y="1114920"/>
                  </a:lnTo>
                  <a:lnTo>
                    <a:pt x="1822921" y="951978"/>
                  </a:lnTo>
                  <a:lnTo>
                    <a:pt x="1918171" y="882128"/>
                  </a:lnTo>
                  <a:lnTo>
                    <a:pt x="1880071" y="854694"/>
                  </a:lnTo>
                  <a:lnTo>
                    <a:pt x="1825079" y="717152"/>
                  </a:lnTo>
                  <a:lnTo>
                    <a:pt x="1757387" y="662160"/>
                  </a:lnTo>
                  <a:lnTo>
                    <a:pt x="1799679" y="598660"/>
                  </a:lnTo>
                  <a:lnTo>
                    <a:pt x="1734021" y="554210"/>
                  </a:lnTo>
                  <a:lnTo>
                    <a:pt x="1711993" y="483325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1" name="任意多边形 38"/>
            <p:cNvSpPr>
              <a:spLocks/>
            </p:cNvSpPr>
            <p:nvPr/>
          </p:nvSpPr>
          <p:spPr bwMode="auto">
            <a:xfrm>
              <a:off x="2559050" y="4149725"/>
              <a:ext cx="469900" cy="417513"/>
            </a:xfrm>
            <a:custGeom>
              <a:avLst/>
              <a:gdLst>
                <a:gd name="T0" fmla="*/ 1790056 w 3600301"/>
                <a:gd name="T1" fmla="*/ 87680 h 3190301"/>
                <a:gd name="T2" fmla="*/ 1386285 w 3600301"/>
                <a:gd name="T3" fmla="*/ 81677 h 3190301"/>
                <a:gd name="T4" fmla="*/ 1315989 w 3600301"/>
                <a:gd name="T5" fmla="*/ 350287 h 3190301"/>
                <a:gd name="T6" fmla="*/ 1031380 w 3600301"/>
                <a:gd name="T7" fmla="*/ 427057 h 3190301"/>
                <a:gd name="T8" fmla="*/ 751533 w 3600301"/>
                <a:gd name="T9" fmla="*/ 550312 h 3190301"/>
                <a:gd name="T10" fmla="*/ 606178 w 3600301"/>
                <a:gd name="T11" fmla="*/ 800442 h 3190301"/>
                <a:gd name="T12" fmla="*/ 426914 w 3600301"/>
                <a:gd name="T13" fmla="*/ 737389 h 3190301"/>
                <a:gd name="T14" fmla="*/ 170133 w 3600301"/>
                <a:gd name="T15" fmla="*/ 925116 h 3190301"/>
                <a:gd name="T16" fmla="*/ 214883 w 3600301"/>
                <a:gd name="T17" fmla="*/ 1072104 h 3190301"/>
                <a:gd name="T18" fmla="*/ 109538 w 3600301"/>
                <a:gd name="T19" fmla="*/ 1384147 h 3190301"/>
                <a:gd name="T20" fmla="*/ 522164 w 3600301"/>
                <a:gd name="T21" fmla="*/ 1284704 h 3190301"/>
                <a:gd name="T22" fmla="*/ 719087 w 3600301"/>
                <a:gd name="T23" fmla="*/ 1076990 h 3190301"/>
                <a:gd name="T24" fmla="*/ 817638 w 3600301"/>
                <a:gd name="T25" fmla="*/ 1232887 h 3190301"/>
                <a:gd name="T26" fmla="*/ 951558 w 3600301"/>
                <a:gd name="T27" fmla="*/ 1389480 h 3190301"/>
                <a:gd name="T28" fmla="*/ 1069480 w 3600301"/>
                <a:gd name="T29" fmla="*/ 1625323 h 3190301"/>
                <a:gd name="T30" fmla="*/ 985416 w 3600301"/>
                <a:gd name="T31" fmla="*/ 2009323 h 3190301"/>
                <a:gd name="T32" fmla="*/ 1254026 w 3600301"/>
                <a:gd name="T33" fmla="*/ 2027283 h 3190301"/>
                <a:gd name="T34" fmla="*/ 1320751 w 3600301"/>
                <a:gd name="T35" fmla="*/ 2390002 h 3190301"/>
                <a:gd name="T36" fmla="*/ 1258839 w 3600301"/>
                <a:gd name="T37" fmla="*/ 2727569 h 3190301"/>
                <a:gd name="T38" fmla="*/ 1352946 w 3600301"/>
                <a:gd name="T39" fmla="*/ 2952175 h 3190301"/>
                <a:gd name="T40" fmla="*/ 1543744 w 3600301"/>
                <a:gd name="T41" fmla="*/ 3182888 h 3190301"/>
                <a:gd name="T42" fmla="*/ 1816248 w 3600301"/>
                <a:gd name="T43" fmla="*/ 3005133 h 3190301"/>
                <a:gd name="T44" fmla="*/ 1903883 w 3600301"/>
                <a:gd name="T45" fmla="*/ 2872924 h 3190301"/>
                <a:gd name="T46" fmla="*/ 1994941 w 3600301"/>
                <a:gd name="T47" fmla="*/ 2646035 h 3190301"/>
                <a:gd name="T48" fmla="*/ 2108101 w 3600301"/>
                <a:gd name="T49" fmla="*/ 2798435 h 3190301"/>
                <a:gd name="T50" fmla="*/ 2255738 w 3600301"/>
                <a:gd name="T51" fmla="*/ 2877686 h 3190301"/>
                <a:gd name="T52" fmla="*/ 2501106 w 3600301"/>
                <a:gd name="T53" fmla="*/ 2963982 h 3190301"/>
                <a:gd name="T54" fmla="*/ 2864966 w 3600301"/>
                <a:gd name="T55" fmla="*/ 2712711 h 3190301"/>
                <a:gd name="T56" fmla="*/ 3218160 w 3600301"/>
                <a:gd name="T57" fmla="*/ 2831203 h 3190301"/>
                <a:gd name="T58" fmla="*/ 3393530 w 3600301"/>
                <a:gd name="T59" fmla="*/ 2734443 h 3190301"/>
                <a:gd name="T60" fmla="*/ 3281387 w 3600301"/>
                <a:gd name="T61" fmla="*/ 2450775 h 3190301"/>
                <a:gd name="T62" fmla="*/ 3511723 w 3600301"/>
                <a:gd name="T63" fmla="*/ 2313231 h 3190301"/>
                <a:gd name="T64" fmla="*/ 3544392 w 3600301"/>
                <a:gd name="T65" fmla="*/ 2083862 h 3190301"/>
                <a:gd name="T66" fmla="*/ 3259783 w 3600301"/>
                <a:gd name="T67" fmla="*/ 2049284 h 3190301"/>
                <a:gd name="T68" fmla="*/ 3080519 w 3600301"/>
                <a:gd name="T69" fmla="*/ 2068904 h 3190301"/>
                <a:gd name="T70" fmla="*/ 2914402 w 3600301"/>
                <a:gd name="T71" fmla="*/ 1697330 h 3190301"/>
                <a:gd name="T72" fmla="*/ 2938215 w 3600301"/>
                <a:gd name="T73" fmla="*/ 1236409 h 3190301"/>
                <a:gd name="T74" fmla="*/ 3156149 w 3600301"/>
                <a:gd name="T75" fmla="*/ 1057146 h 3190301"/>
                <a:gd name="T76" fmla="*/ 3143673 w 3600301"/>
                <a:gd name="T77" fmla="*/ 588511 h 3190301"/>
                <a:gd name="T78" fmla="*/ 3306069 w 3600301"/>
                <a:gd name="T79" fmla="*/ 332477 h 3190301"/>
                <a:gd name="T80" fmla="*/ 3035846 w 3600301"/>
                <a:gd name="T81" fmla="*/ 264562 h 3190301"/>
                <a:gd name="T82" fmla="*/ 2799432 w 3600301"/>
                <a:gd name="T83" fmla="*/ 406866 h 3190301"/>
                <a:gd name="T84" fmla="*/ 2727226 w 3600301"/>
                <a:gd name="T85" fmla="*/ 220459 h 3190301"/>
                <a:gd name="T86" fmla="*/ 2519487 w 3600301"/>
                <a:gd name="T87" fmla="*/ 49009 h 3190301"/>
                <a:gd name="T88" fmla="*/ 2280122 w 3600301"/>
                <a:gd name="T89" fmla="*/ 21005 h 31903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600301"/>
                <a:gd name="T136" fmla="*/ 0 h 3190301"/>
                <a:gd name="T137" fmla="*/ 3600301 w 3600301"/>
                <a:gd name="T138" fmla="*/ 3190301 h 31903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600301" h="3190301">
                  <a:moveTo>
                    <a:pt x="2027260" y="154809"/>
                  </a:moveTo>
                  <a:lnTo>
                    <a:pt x="1891879" y="187692"/>
                  </a:lnTo>
                  <a:lnTo>
                    <a:pt x="1790056" y="87680"/>
                  </a:lnTo>
                  <a:lnTo>
                    <a:pt x="1584598" y="88250"/>
                  </a:lnTo>
                  <a:lnTo>
                    <a:pt x="1490063" y="0"/>
                  </a:lnTo>
                  <a:lnTo>
                    <a:pt x="1386285" y="81677"/>
                  </a:lnTo>
                  <a:lnTo>
                    <a:pt x="1248743" y="66819"/>
                  </a:lnTo>
                  <a:lnTo>
                    <a:pt x="1182638" y="289516"/>
                  </a:lnTo>
                  <a:lnTo>
                    <a:pt x="1315989" y="350287"/>
                  </a:lnTo>
                  <a:lnTo>
                    <a:pt x="1326084" y="399053"/>
                  </a:lnTo>
                  <a:lnTo>
                    <a:pt x="1183780" y="422865"/>
                  </a:lnTo>
                  <a:lnTo>
                    <a:pt x="1031380" y="427057"/>
                  </a:lnTo>
                  <a:lnTo>
                    <a:pt x="1003375" y="550883"/>
                  </a:lnTo>
                  <a:lnTo>
                    <a:pt x="884883" y="540787"/>
                  </a:lnTo>
                  <a:lnTo>
                    <a:pt x="751533" y="550312"/>
                  </a:lnTo>
                  <a:lnTo>
                    <a:pt x="703908" y="673567"/>
                  </a:lnTo>
                  <a:lnTo>
                    <a:pt x="753815" y="747484"/>
                  </a:lnTo>
                  <a:lnTo>
                    <a:pt x="606178" y="800442"/>
                  </a:lnTo>
                  <a:lnTo>
                    <a:pt x="563886" y="739101"/>
                  </a:lnTo>
                  <a:lnTo>
                    <a:pt x="501973" y="696238"/>
                  </a:lnTo>
                  <a:lnTo>
                    <a:pt x="426914" y="737389"/>
                  </a:lnTo>
                  <a:lnTo>
                    <a:pt x="384622" y="880264"/>
                  </a:lnTo>
                  <a:lnTo>
                    <a:pt x="264989" y="900455"/>
                  </a:lnTo>
                  <a:lnTo>
                    <a:pt x="170133" y="925116"/>
                  </a:lnTo>
                  <a:lnTo>
                    <a:pt x="0" y="925607"/>
                  </a:lnTo>
                  <a:lnTo>
                    <a:pt x="39242" y="1025049"/>
                  </a:lnTo>
                  <a:lnTo>
                    <a:pt x="214883" y="1072104"/>
                  </a:lnTo>
                  <a:lnTo>
                    <a:pt x="261368" y="1123920"/>
                  </a:lnTo>
                  <a:lnTo>
                    <a:pt x="99442" y="1267366"/>
                  </a:lnTo>
                  <a:lnTo>
                    <a:pt x="109538" y="1384147"/>
                  </a:lnTo>
                  <a:lnTo>
                    <a:pt x="257746" y="1336522"/>
                  </a:lnTo>
                  <a:lnTo>
                    <a:pt x="366143" y="1284704"/>
                  </a:lnTo>
                  <a:lnTo>
                    <a:pt x="522164" y="1284704"/>
                  </a:lnTo>
                  <a:lnTo>
                    <a:pt x="668661" y="1246604"/>
                  </a:lnTo>
                  <a:lnTo>
                    <a:pt x="619894" y="1142400"/>
                  </a:lnTo>
                  <a:lnTo>
                    <a:pt x="719087" y="1076990"/>
                  </a:lnTo>
                  <a:lnTo>
                    <a:pt x="838969" y="1086391"/>
                  </a:lnTo>
                  <a:lnTo>
                    <a:pt x="925214" y="1171671"/>
                  </a:lnTo>
                  <a:lnTo>
                    <a:pt x="817638" y="1232887"/>
                  </a:lnTo>
                  <a:lnTo>
                    <a:pt x="746771" y="1347188"/>
                  </a:lnTo>
                  <a:lnTo>
                    <a:pt x="761058" y="1413292"/>
                  </a:lnTo>
                  <a:lnTo>
                    <a:pt x="951558" y="1389480"/>
                  </a:lnTo>
                  <a:lnTo>
                    <a:pt x="1099196" y="1436534"/>
                  </a:lnTo>
                  <a:lnTo>
                    <a:pt x="1059955" y="1547981"/>
                  </a:lnTo>
                  <a:lnTo>
                    <a:pt x="1069480" y="1625323"/>
                  </a:lnTo>
                  <a:lnTo>
                    <a:pt x="974230" y="1706285"/>
                  </a:lnTo>
                  <a:lnTo>
                    <a:pt x="922983" y="1857544"/>
                  </a:lnTo>
                  <a:lnTo>
                    <a:pt x="985416" y="2009323"/>
                  </a:lnTo>
                  <a:lnTo>
                    <a:pt x="1098054" y="1967851"/>
                  </a:lnTo>
                  <a:lnTo>
                    <a:pt x="1193304" y="1970132"/>
                  </a:lnTo>
                  <a:lnTo>
                    <a:pt x="1254026" y="2027283"/>
                  </a:lnTo>
                  <a:lnTo>
                    <a:pt x="1220168" y="2169587"/>
                  </a:lnTo>
                  <a:lnTo>
                    <a:pt x="1249313" y="2306559"/>
                  </a:lnTo>
                  <a:lnTo>
                    <a:pt x="1320751" y="2390002"/>
                  </a:lnTo>
                  <a:lnTo>
                    <a:pt x="1291606" y="2515014"/>
                  </a:lnTo>
                  <a:lnTo>
                    <a:pt x="1244551" y="2590026"/>
                  </a:lnTo>
                  <a:lnTo>
                    <a:pt x="1258839" y="2727569"/>
                  </a:lnTo>
                  <a:lnTo>
                    <a:pt x="1220936" y="2850252"/>
                  </a:lnTo>
                  <a:lnTo>
                    <a:pt x="1277317" y="2914645"/>
                  </a:lnTo>
                  <a:lnTo>
                    <a:pt x="1352946" y="2952175"/>
                  </a:lnTo>
                  <a:lnTo>
                    <a:pt x="1352376" y="3142104"/>
                  </a:lnTo>
                  <a:lnTo>
                    <a:pt x="1447626" y="3179634"/>
                  </a:lnTo>
                  <a:lnTo>
                    <a:pt x="1543744" y="3182888"/>
                  </a:lnTo>
                  <a:lnTo>
                    <a:pt x="1621557" y="3190301"/>
                  </a:lnTo>
                  <a:lnTo>
                    <a:pt x="1721569" y="3095050"/>
                  </a:lnTo>
                  <a:lnTo>
                    <a:pt x="1816248" y="3005133"/>
                  </a:lnTo>
                  <a:lnTo>
                    <a:pt x="1905595" y="3019991"/>
                  </a:lnTo>
                  <a:lnTo>
                    <a:pt x="1994371" y="2977129"/>
                  </a:lnTo>
                  <a:lnTo>
                    <a:pt x="1903883" y="2872924"/>
                  </a:lnTo>
                  <a:lnTo>
                    <a:pt x="1928267" y="2802057"/>
                  </a:lnTo>
                  <a:lnTo>
                    <a:pt x="1933600" y="2697852"/>
                  </a:lnTo>
                  <a:lnTo>
                    <a:pt x="1994941" y="2646035"/>
                  </a:lnTo>
                  <a:lnTo>
                    <a:pt x="2160488" y="2675181"/>
                  </a:lnTo>
                  <a:lnTo>
                    <a:pt x="2208113" y="2756143"/>
                  </a:lnTo>
                  <a:lnTo>
                    <a:pt x="2108101" y="2798435"/>
                  </a:lnTo>
                  <a:lnTo>
                    <a:pt x="2045617" y="2888353"/>
                  </a:lnTo>
                  <a:lnTo>
                    <a:pt x="2118196" y="2968744"/>
                  </a:lnTo>
                  <a:lnTo>
                    <a:pt x="2255738" y="2877686"/>
                  </a:lnTo>
                  <a:lnTo>
                    <a:pt x="2301081" y="2906832"/>
                  </a:lnTo>
                  <a:lnTo>
                    <a:pt x="2406426" y="2883020"/>
                  </a:lnTo>
                  <a:lnTo>
                    <a:pt x="2501106" y="2963982"/>
                  </a:lnTo>
                  <a:lnTo>
                    <a:pt x="2662461" y="2830062"/>
                  </a:lnTo>
                  <a:lnTo>
                    <a:pt x="2780382" y="2726427"/>
                  </a:lnTo>
                  <a:lnTo>
                    <a:pt x="2864966" y="2712711"/>
                  </a:lnTo>
                  <a:lnTo>
                    <a:pt x="2915072" y="2755002"/>
                  </a:lnTo>
                  <a:lnTo>
                    <a:pt x="3062139" y="2688327"/>
                  </a:lnTo>
                  <a:lnTo>
                    <a:pt x="3218160" y="2831203"/>
                  </a:lnTo>
                  <a:lnTo>
                    <a:pt x="3275310" y="2916357"/>
                  </a:lnTo>
                  <a:lnTo>
                    <a:pt x="3352824" y="2941463"/>
                  </a:lnTo>
                  <a:lnTo>
                    <a:pt x="3393530" y="2734443"/>
                  </a:lnTo>
                  <a:lnTo>
                    <a:pt x="3243113" y="2647176"/>
                  </a:lnTo>
                  <a:lnTo>
                    <a:pt x="3198539" y="2518019"/>
                  </a:lnTo>
                  <a:lnTo>
                    <a:pt x="3281387" y="2450775"/>
                  </a:lnTo>
                  <a:lnTo>
                    <a:pt x="3374181" y="2470394"/>
                  </a:lnTo>
                  <a:lnTo>
                    <a:pt x="3449811" y="2412673"/>
                  </a:lnTo>
                  <a:lnTo>
                    <a:pt x="3511723" y="2313231"/>
                  </a:lnTo>
                  <a:lnTo>
                    <a:pt x="3600301" y="2232269"/>
                  </a:lnTo>
                  <a:lnTo>
                    <a:pt x="3528964" y="2195781"/>
                  </a:lnTo>
                  <a:lnTo>
                    <a:pt x="3544392" y="2083862"/>
                  </a:lnTo>
                  <a:lnTo>
                    <a:pt x="3384848" y="2039759"/>
                  </a:lnTo>
                  <a:lnTo>
                    <a:pt x="3332461" y="1955845"/>
                  </a:lnTo>
                  <a:lnTo>
                    <a:pt x="3259783" y="2049284"/>
                  </a:lnTo>
                  <a:lnTo>
                    <a:pt x="3147864" y="1936795"/>
                  </a:lnTo>
                  <a:lnTo>
                    <a:pt x="3163293" y="2039759"/>
                  </a:lnTo>
                  <a:lnTo>
                    <a:pt x="3080519" y="2068904"/>
                  </a:lnTo>
                  <a:lnTo>
                    <a:pt x="2924001" y="1941682"/>
                  </a:lnTo>
                  <a:lnTo>
                    <a:pt x="2931641" y="1789058"/>
                  </a:lnTo>
                  <a:lnTo>
                    <a:pt x="2914402" y="1697330"/>
                  </a:lnTo>
                  <a:lnTo>
                    <a:pt x="3014986" y="1565121"/>
                  </a:lnTo>
                  <a:lnTo>
                    <a:pt x="2988221" y="1413862"/>
                  </a:lnTo>
                  <a:lnTo>
                    <a:pt x="2938215" y="1236409"/>
                  </a:lnTo>
                  <a:lnTo>
                    <a:pt x="2942407" y="1128683"/>
                  </a:lnTo>
                  <a:lnTo>
                    <a:pt x="3063851" y="1140490"/>
                  </a:lnTo>
                  <a:lnTo>
                    <a:pt x="3156149" y="1057146"/>
                  </a:lnTo>
                  <a:lnTo>
                    <a:pt x="3172247" y="948179"/>
                  </a:lnTo>
                  <a:lnTo>
                    <a:pt x="3221014" y="796350"/>
                  </a:lnTo>
                  <a:lnTo>
                    <a:pt x="3143673" y="588511"/>
                  </a:lnTo>
                  <a:lnTo>
                    <a:pt x="3219103" y="549940"/>
                  </a:lnTo>
                  <a:lnTo>
                    <a:pt x="3228826" y="454491"/>
                  </a:lnTo>
                  <a:lnTo>
                    <a:pt x="3306069" y="332477"/>
                  </a:lnTo>
                  <a:lnTo>
                    <a:pt x="3255020" y="307424"/>
                  </a:lnTo>
                  <a:lnTo>
                    <a:pt x="3171202" y="310258"/>
                  </a:lnTo>
                  <a:lnTo>
                    <a:pt x="3035846" y="264562"/>
                  </a:lnTo>
                  <a:lnTo>
                    <a:pt x="2955454" y="408007"/>
                  </a:lnTo>
                  <a:lnTo>
                    <a:pt x="2875063" y="373529"/>
                  </a:lnTo>
                  <a:lnTo>
                    <a:pt x="2799432" y="406866"/>
                  </a:lnTo>
                  <a:lnTo>
                    <a:pt x="2659038" y="421154"/>
                  </a:lnTo>
                  <a:lnTo>
                    <a:pt x="2561878" y="290756"/>
                  </a:lnTo>
                  <a:lnTo>
                    <a:pt x="2727226" y="220459"/>
                  </a:lnTo>
                  <a:lnTo>
                    <a:pt x="2649066" y="135432"/>
                  </a:lnTo>
                  <a:lnTo>
                    <a:pt x="2551559" y="115412"/>
                  </a:lnTo>
                  <a:lnTo>
                    <a:pt x="2519487" y="49009"/>
                  </a:lnTo>
                  <a:lnTo>
                    <a:pt x="2433191" y="112062"/>
                  </a:lnTo>
                  <a:lnTo>
                    <a:pt x="2361754" y="112633"/>
                  </a:lnTo>
                  <a:lnTo>
                    <a:pt x="2280122" y="21005"/>
                  </a:lnTo>
                  <a:lnTo>
                    <a:pt x="2133055" y="143019"/>
                  </a:lnTo>
                  <a:lnTo>
                    <a:pt x="2027260" y="1548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2" name="任意多边形 39"/>
            <p:cNvSpPr>
              <a:spLocks/>
            </p:cNvSpPr>
            <p:nvPr/>
          </p:nvSpPr>
          <p:spPr bwMode="auto">
            <a:xfrm>
              <a:off x="2940050" y="3943350"/>
              <a:ext cx="409575" cy="631825"/>
            </a:xfrm>
            <a:custGeom>
              <a:avLst/>
              <a:gdLst>
                <a:gd name="T0" fmla="*/ 865261 w 3129955"/>
                <a:gd name="T1" fmla="*/ 668110 h 4823793"/>
                <a:gd name="T2" fmla="*/ 1220167 w 3129955"/>
                <a:gd name="T3" fmla="*/ 337017 h 4823793"/>
                <a:gd name="T4" fmla="*/ 1314276 w 3129955"/>
                <a:gd name="T5" fmla="*/ 91650 h 4823793"/>
                <a:gd name="T6" fmla="*/ 1632222 w 3129955"/>
                <a:gd name="T7" fmla="*/ 245292 h 4823793"/>
                <a:gd name="T8" fmla="*/ 1545356 w 3129955"/>
                <a:gd name="T9" fmla="*/ 580577 h 4823793"/>
                <a:gd name="T10" fmla="*/ 2075333 w 3129955"/>
                <a:gd name="T11" fmla="*/ 929579 h 4823793"/>
                <a:gd name="T12" fmla="*/ 2840583 w 3129955"/>
                <a:gd name="T13" fmla="*/ 1610245 h 4823793"/>
                <a:gd name="T14" fmla="*/ 3129955 w 3129955"/>
                <a:gd name="T15" fmla="*/ 2152795 h 4823793"/>
                <a:gd name="T16" fmla="*/ 2769716 w 3129955"/>
                <a:gd name="T17" fmla="*/ 2333200 h 4823793"/>
                <a:gd name="T18" fmla="*/ 2906688 w 3129955"/>
                <a:gd name="T19" fmla="*/ 2555326 h 4823793"/>
                <a:gd name="T20" fmla="*/ 2812579 w 3129955"/>
                <a:gd name="T21" fmla="*/ 2892893 h 4823793"/>
                <a:gd name="T22" fmla="*/ 2827437 w 3129955"/>
                <a:gd name="T23" fmla="*/ 3208558 h 4823793"/>
                <a:gd name="T24" fmla="*/ 2472703 w 3129955"/>
                <a:gd name="T25" fmla="*/ 3436191 h 4823793"/>
                <a:gd name="T26" fmla="*/ 2325465 w 3129955"/>
                <a:gd name="T27" fmla="*/ 3662334 h 4823793"/>
                <a:gd name="T28" fmla="*/ 2396902 w 3129955"/>
                <a:gd name="T29" fmla="*/ 3837406 h 4823793"/>
                <a:gd name="T30" fmla="*/ 2136105 w 3129955"/>
                <a:gd name="T31" fmla="*/ 3761206 h 4823793"/>
                <a:gd name="T32" fmla="*/ 1893789 w 3129955"/>
                <a:gd name="T33" fmla="*/ 3856407 h 4823793"/>
                <a:gd name="T34" fmla="*/ 1791296 w 3129955"/>
                <a:gd name="T35" fmla="*/ 4280517 h 4823793"/>
                <a:gd name="T36" fmla="*/ 1616795 w 3129955"/>
                <a:gd name="T37" fmla="*/ 4583035 h 4823793"/>
                <a:gd name="T38" fmla="*/ 1417340 w 3129955"/>
                <a:gd name="T39" fmla="*/ 4700955 h 4823793"/>
                <a:gd name="T40" fmla="*/ 1195214 w 3129955"/>
                <a:gd name="T41" fmla="*/ 4655043 h 4823793"/>
                <a:gd name="T42" fmla="*/ 1194073 w 3129955"/>
                <a:gd name="T43" fmla="*/ 4513881 h 4823793"/>
                <a:gd name="T44" fmla="*/ 1247031 w 3129955"/>
                <a:gd name="T45" fmla="*/ 4300138 h 4823793"/>
                <a:gd name="T46" fmla="*/ 1021284 w 3129955"/>
                <a:gd name="T47" fmla="*/ 4206077 h 4823793"/>
                <a:gd name="T48" fmla="*/ 852661 w 3129955"/>
                <a:gd name="T49" fmla="*/ 3909321 h 4823793"/>
                <a:gd name="T50" fmla="*/ 615132 w 3129955"/>
                <a:gd name="T51" fmla="*/ 3770163 h 4823793"/>
                <a:gd name="T52" fmla="*/ 421010 w 3129955"/>
                <a:gd name="T53" fmla="*/ 3532037 h 4823793"/>
                <a:gd name="T54" fmla="*/ 251271 w 3129955"/>
                <a:gd name="T55" fmla="*/ 3614141 h 4823793"/>
                <a:gd name="T56" fmla="*/ 14858 w 3129955"/>
                <a:gd name="T57" fmla="*/ 3368202 h 4823793"/>
                <a:gd name="T58" fmla="*/ 71438 w 3129955"/>
                <a:gd name="T59" fmla="*/ 2981101 h 4823793"/>
                <a:gd name="T60" fmla="*/ 151258 w 3129955"/>
                <a:gd name="T61" fmla="*/ 2716112 h 4823793"/>
                <a:gd name="T62" fmla="*/ 307850 w 3129955"/>
                <a:gd name="T63" fmla="*/ 2370161 h 4823793"/>
                <a:gd name="T64" fmla="*/ 522038 w 3129955"/>
                <a:gd name="T65" fmla="*/ 2109364 h 4823793"/>
                <a:gd name="T66" fmla="*/ 784422 w 3129955"/>
                <a:gd name="T67" fmla="*/ 2198264 h 4823793"/>
                <a:gd name="T68" fmla="*/ 909264 w 3129955"/>
                <a:gd name="T69" fmla="*/ 2164356 h 4823793"/>
                <a:gd name="T70" fmla="*/ 1218008 w 3129955"/>
                <a:gd name="T71" fmla="*/ 2166638 h 4823793"/>
                <a:gd name="T72" fmla="*/ 1543768 w 3129955"/>
                <a:gd name="T73" fmla="*/ 2010170 h 4823793"/>
                <a:gd name="T74" fmla="*/ 1757386 w 3129955"/>
                <a:gd name="T75" fmla="*/ 2101228 h 4823793"/>
                <a:gd name="T76" fmla="*/ 2085428 w 3129955"/>
                <a:gd name="T77" fmla="*/ 1929778 h 4823793"/>
                <a:gd name="T78" fmla="*/ 1958428 w 3129955"/>
                <a:gd name="T79" fmla="*/ 1529852 h 4823793"/>
                <a:gd name="T80" fmla="*/ 1626194 w 3129955"/>
                <a:gd name="T81" fmla="*/ 1451494 h 4823793"/>
                <a:gd name="T82" fmla="*/ 1308818 w 3129955"/>
                <a:gd name="T83" fmla="*/ 1476894 h 4823793"/>
                <a:gd name="T84" fmla="*/ 1002232 w 3129955"/>
                <a:gd name="T85" fmla="*/ 1559568 h 4823793"/>
                <a:gd name="T86" fmla="*/ 750390 w 3129955"/>
                <a:gd name="T87" fmla="*/ 1117350 h 4823793"/>
                <a:gd name="T88" fmla="*/ 752548 w 3129955"/>
                <a:gd name="T89" fmla="*/ 882524 h 4823793"/>
                <a:gd name="T90" fmla="*/ 661490 w 3129955"/>
                <a:gd name="T91" fmla="*/ 719582 h 48237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129955"/>
                <a:gd name="T139" fmla="*/ 0 h 4823793"/>
                <a:gd name="T140" fmla="*/ 3129955 w 3129955"/>
                <a:gd name="T141" fmla="*/ 4823793 h 48237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129955" h="4823793">
                  <a:moveTo>
                    <a:pt x="641622" y="649265"/>
                  </a:moveTo>
                  <a:lnTo>
                    <a:pt x="799477" y="621062"/>
                  </a:lnTo>
                  <a:lnTo>
                    <a:pt x="865261" y="668110"/>
                  </a:lnTo>
                  <a:lnTo>
                    <a:pt x="1167110" y="598955"/>
                  </a:lnTo>
                  <a:lnTo>
                    <a:pt x="1238820" y="482176"/>
                  </a:lnTo>
                  <a:lnTo>
                    <a:pt x="1220167" y="337017"/>
                  </a:lnTo>
                  <a:lnTo>
                    <a:pt x="1251694" y="243578"/>
                  </a:lnTo>
                  <a:lnTo>
                    <a:pt x="1202358" y="191091"/>
                  </a:lnTo>
                  <a:lnTo>
                    <a:pt x="1314276" y="91650"/>
                  </a:lnTo>
                  <a:lnTo>
                    <a:pt x="1454817" y="0"/>
                  </a:lnTo>
                  <a:lnTo>
                    <a:pt x="1556022" y="97654"/>
                  </a:lnTo>
                  <a:lnTo>
                    <a:pt x="1632222" y="245292"/>
                  </a:lnTo>
                  <a:lnTo>
                    <a:pt x="1513730" y="344638"/>
                  </a:lnTo>
                  <a:lnTo>
                    <a:pt x="1560214" y="476944"/>
                  </a:lnTo>
                  <a:lnTo>
                    <a:pt x="1545356" y="580577"/>
                  </a:lnTo>
                  <a:lnTo>
                    <a:pt x="1678136" y="679449"/>
                  </a:lnTo>
                  <a:lnTo>
                    <a:pt x="1729382" y="778890"/>
                  </a:lnTo>
                  <a:lnTo>
                    <a:pt x="2075333" y="929579"/>
                  </a:lnTo>
                  <a:lnTo>
                    <a:pt x="2206401" y="1037975"/>
                  </a:lnTo>
                  <a:lnTo>
                    <a:pt x="2587972" y="1255909"/>
                  </a:lnTo>
                  <a:lnTo>
                    <a:pt x="2840583" y="1610245"/>
                  </a:lnTo>
                  <a:lnTo>
                    <a:pt x="3010494" y="1904626"/>
                  </a:lnTo>
                  <a:lnTo>
                    <a:pt x="3121000" y="2091453"/>
                  </a:lnTo>
                  <a:lnTo>
                    <a:pt x="3129955" y="2152795"/>
                  </a:lnTo>
                  <a:lnTo>
                    <a:pt x="2982317" y="2214137"/>
                  </a:lnTo>
                  <a:lnTo>
                    <a:pt x="2844775" y="2247475"/>
                  </a:lnTo>
                  <a:lnTo>
                    <a:pt x="2769716" y="2333200"/>
                  </a:lnTo>
                  <a:lnTo>
                    <a:pt x="2831629" y="2420835"/>
                  </a:lnTo>
                  <a:lnTo>
                    <a:pt x="2974504" y="2463698"/>
                  </a:lnTo>
                  <a:lnTo>
                    <a:pt x="2906688" y="2555326"/>
                  </a:lnTo>
                  <a:lnTo>
                    <a:pt x="2954313" y="2721443"/>
                  </a:lnTo>
                  <a:lnTo>
                    <a:pt x="2964409" y="2797643"/>
                  </a:lnTo>
                  <a:lnTo>
                    <a:pt x="2812579" y="2892893"/>
                  </a:lnTo>
                  <a:lnTo>
                    <a:pt x="2688183" y="2982239"/>
                  </a:lnTo>
                  <a:lnTo>
                    <a:pt x="2773338" y="3111397"/>
                  </a:lnTo>
                  <a:lnTo>
                    <a:pt x="2827437" y="3208558"/>
                  </a:lnTo>
                  <a:lnTo>
                    <a:pt x="2713708" y="3251420"/>
                  </a:lnTo>
                  <a:lnTo>
                    <a:pt x="2591023" y="3269329"/>
                  </a:lnTo>
                  <a:lnTo>
                    <a:pt x="2472703" y="3436191"/>
                  </a:lnTo>
                  <a:lnTo>
                    <a:pt x="2467769" y="3514697"/>
                  </a:lnTo>
                  <a:lnTo>
                    <a:pt x="2410619" y="3638522"/>
                  </a:lnTo>
                  <a:lnTo>
                    <a:pt x="2325465" y="3662334"/>
                  </a:lnTo>
                  <a:lnTo>
                    <a:pt x="2248694" y="3737964"/>
                  </a:lnTo>
                  <a:lnTo>
                    <a:pt x="2339182" y="3780256"/>
                  </a:lnTo>
                  <a:lnTo>
                    <a:pt x="2396902" y="3837406"/>
                  </a:lnTo>
                  <a:lnTo>
                    <a:pt x="2268314" y="3918939"/>
                  </a:lnTo>
                  <a:lnTo>
                    <a:pt x="2211735" y="3823119"/>
                  </a:lnTo>
                  <a:lnTo>
                    <a:pt x="2136105" y="3761206"/>
                  </a:lnTo>
                  <a:lnTo>
                    <a:pt x="2025998" y="3789781"/>
                  </a:lnTo>
                  <a:lnTo>
                    <a:pt x="2012851" y="3889793"/>
                  </a:lnTo>
                  <a:lnTo>
                    <a:pt x="1893789" y="3856407"/>
                  </a:lnTo>
                  <a:lnTo>
                    <a:pt x="1810345" y="4067346"/>
                  </a:lnTo>
                  <a:lnTo>
                    <a:pt x="1800250" y="4219745"/>
                  </a:lnTo>
                  <a:lnTo>
                    <a:pt x="1791296" y="4280517"/>
                  </a:lnTo>
                  <a:lnTo>
                    <a:pt x="1734145" y="4460922"/>
                  </a:lnTo>
                  <a:lnTo>
                    <a:pt x="1720999" y="4555031"/>
                  </a:lnTo>
                  <a:lnTo>
                    <a:pt x="1616795" y="4583035"/>
                  </a:lnTo>
                  <a:lnTo>
                    <a:pt x="1585739" y="4691582"/>
                  </a:lnTo>
                  <a:lnTo>
                    <a:pt x="1507828" y="4716385"/>
                  </a:lnTo>
                  <a:lnTo>
                    <a:pt x="1417340" y="4700955"/>
                  </a:lnTo>
                  <a:lnTo>
                    <a:pt x="1359991" y="4823793"/>
                  </a:lnTo>
                  <a:lnTo>
                    <a:pt x="1300559" y="4740198"/>
                  </a:lnTo>
                  <a:lnTo>
                    <a:pt x="1195214" y="4655043"/>
                  </a:lnTo>
                  <a:lnTo>
                    <a:pt x="1142827" y="4669901"/>
                  </a:lnTo>
                  <a:lnTo>
                    <a:pt x="1147018" y="4589510"/>
                  </a:lnTo>
                  <a:lnTo>
                    <a:pt x="1194073" y="4513881"/>
                  </a:lnTo>
                  <a:lnTo>
                    <a:pt x="1294656" y="4390055"/>
                  </a:lnTo>
                  <a:lnTo>
                    <a:pt x="1347043" y="4300139"/>
                  </a:lnTo>
                  <a:lnTo>
                    <a:pt x="1247031" y="4300138"/>
                  </a:lnTo>
                  <a:lnTo>
                    <a:pt x="1167780" y="4323952"/>
                  </a:lnTo>
                  <a:lnTo>
                    <a:pt x="1035001" y="4295377"/>
                  </a:lnTo>
                  <a:lnTo>
                    <a:pt x="1021284" y="4206077"/>
                  </a:lnTo>
                  <a:lnTo>
                    <a:pt x="977280" y="4097064"/>
                  </a:lnTo>
                  <a:lnTo>
                    <a:pt x="864692" y="4097634"/>
                  </a:lnTo>
                  <a:lnTo>
                    <a:pt x="852661" y="3909321"/>
                  </a:lnTo>
                  <a:lnTo>
                    <a:pt x="782191" y="3937946"/>
                  </a:lnTo>
                  <a:lnTo>
                    <a:pt x="687857" y="3807719"/>
                  </a:lnTo>
                  <a:lnTo>
                    <a:pt x="615132" y="3770163"/>
                  </a:lnTo>
                  <a:lnTo>
                    <a:pt x="629989" y="3656433"/>
                  </a:lnTo>
                  <a:lnTo>
                    <a:pt x="472827" y="3613570"/>
                  </a:lnTo>
                  <a:lnTo>
                    <a:pt x="421010" y="3532037"/>
                  </a:lnTo>
                  <a:lnTo>
                    <a:pt x="345951" y="3624236"/>
                  </a:lnTo>
                  <a:lnTo>
                    <a:pt x="231651" y="3509366"/>
                  </a:lnTo>
                  <a:lnTo>
                    <a:pt x="251271" y="3614141"/>
                  </a:lnTo>
                  <a:lnTo>
                    <a:pt x="166687" y="3643286"/>
                  </a:lnTo>
                  <a:lnTo>
                    <a:pt x="10095" y="3520032"/>
                  </a:lnTo>
                  <a:lnTo>
                    <a:pt x="14858" y="3368202"/>
                  </a:lnTo>
                  <a:lnTo>
                    <a:pt x="0" y="3278856"/>
                  </a:lnTo>
                  <a:lnTo>
                    <a:pt x="100608" y="3144040"/>
                  </a:lnTo>
                  <a:lnTo>
                    <a:pt x="71438" y="2981101"/>
                  </a:lnTo>
                  <a:lnTo>
                    <a:pt x="24383" y="2815554"/>
                  </a:lnTo>
                  <a:lnTo>
                    <a:pt x="28003" y="2706017"/>
                  </a:lnTo>
                  <a:lnTo>
                    <a:pt x="151258" y="2716112"/>
                  </a:lnTo>
                  <a:lnTo>
                    <a:pt x="243482" y="2629690"/>
                  </a:lnTo>
                  <a:lnTo>
                    <a:pt x="260225" y="2522561"/>
                  </a:lnTo>
                  <a:lnTo>
                    <a:pt x="307850" y="2370161"/>
                  </a:lnTo>
                  <a:lnTo>
                    <a:pt x="231650" y="2166514"/>
                  </a:lnTo>
                  <a:lnTo>
                    <a:pt x="308172" y="2120154"/>
                  </a:lnTo>
                  <a:lnTo>
                    <a:pt x="522038" y="2109364"/>
                  </a:lnTo>
                  <a:lnTo>
                    <a:pt x="672280" y="2242714"/>
                  </a:lnTo>
                  <a:lnTo>
                    <a:pt x="682822" y="2126256"/>
                  </a:lnTo>
                  <a:lnTo>
                    <a:pt x="784422" y="2198264"/>
                  </a:lnTo>
                  <a:lnTo>
                    <a:pt x="854272" y="2103014"/>
                  </a:lnTo>
                  <a:lnTo>
                    <a:pt x="896564" y="2090314"/>
                  </a:lnTo>
                  <a:lnTo>
                    <a:pt x="909264" y="2164356"/>
                  </a:lnTo>
                  <a:lnTo>
                    <a:pt x="1025994" y="2212084"/>
                  </a:lnTo>
                  <a:lnTo>
                    <a:pt x="1076274" y="2132730"/>
                  </a:lnTo>
                  <a:lnTo>
                    <a:pt x="1218008" y="2166638"/>
                  </a:lnTo>
                  <a:lnTo>
                    <a:pt x="1292050" y="2096788"/>
                  </a:lnTo>
                  <a:lnTo>
                    <a:pt x="1416892" y="1984646"/>
                  </a:lnTo>
                  <a:lnTo>
                    <a:pt x="1543768" y="2010170"/>
                  </a:lnTo>
                  <a:lnTo>
                    <a:pt x="1609302" y="2118120"/>
                  </a:lnTo>
                  <a:lnTo>
                    <a:pt x="1708744" y="2022870"/>
                  </a:lnTo>
                  <a:lnTo>
                    <a:pt x="1757386" y="2101228"/>
                  </a:lnTo>
                  <a:lnTo>
                    <a:pt x="1839936" y="2016520"/>
                  </a:lnTo>
                  <a:lnTo>
                    <a:pt x="1907628" y="2082178"/>
                  </a:lnTo>
                  <a:lnTo>
                    <a:pt x="2085428" y="1929778"/>
                  </a:lnTo>
                  <a:lnTo>
                    <a:pt x="2045170" y="1809128"/>
                  </a:lnTo>
                  <a:lnTo>
                    <a:pt x="2098922" y="1677916"/>
                  </a:lnTo>
                  <a:lnTo>
                    <a:pt x="1958428" y="1529852"/>
                  </a:lnTo>
                  <a:lnTo>
                    <a:pt x="1852636" y="1514994"/>
                  </a:lnTo>
                  <a:lnTo>
                    <a:pt x="1757386" y="1561602"/>
                  </a:lnTo>
                  <a:lnTo>
                    <a:pt x="1626194" y="1451494"/>
                  </a:lnTo>
                  <a:lnTo>
                    <a:pt x="1520402" y="1514994"/>
                  </a:lnTo>
                  <a:lnTo>
                    <a:pt x="1401910" y="1523502"/>
                  </a:lnTo>
                  <a:lnTo>
                    <a:pt x="1308818" y="1476894"/>
                  </a:lnTo>
                  <a:lnTo>
                    <a:pt x="1220042" y="1610244"/>
                  </a:lnTo>
                  <a:lnTo>
                    <a:pt x="1114374" y="1656852"/>
                  </a:lnTo>
                  <a:lnTo>
                    <a:pt x="1002232" y="1559568"/>
                  </a:lnTo>
                  <a:lnTo>
                    <a:pt x="953590" y="1417834"/>
                  </a:lnTo>
                  <a:lnTo>
                    <a:pt x="860498" y="1280292"/>
                  </a:lnTo>
                  <a:lnTo>
                    <a:pt x="750390" y="1117350"/>
                  </a:lnTo>
                  <a:lnTo>
                    <a:pt x="845640" y="1047500"/>
                  </a:lnTo>
                  <a:lnTo>
                    <a:pt x="807540" y="1020066"/>
                  </a:lnTo>
                  <a:lnTo>
                    <a:pt x="752548" y="882524"/>
                  </a:lnTo>
                  <a:lnTo>
                    <a:pt x="684856" y="827532"/>
                  </a:lnTo>
                  <a:lnTo>
                    <a:pt x="727148" y="764032"/>
                  </a:lnTo>
                  <a:lnTo>
                    <a:pt x="661490" y="719582"/>
                  </a:lnTo>
                  <a:lnTo>
                    <a:pt x="641622" y="64926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3" name="任意多边形 40"/>
            <p:cNvSpPr>
              <a:spLocks/>
            </p:cNvSpPr>
            <p:nvPr/>
          </p:nvSpPr>
          <p:spPr bwMode="auto">
            <a:xfrm>
              <a:off x="3371850" y="4467225"/>
              <a:ext cx="365125" cy="504825"/>
            </a:xfrm>
            <a:custGeom>
              <a:avLst/>
              <a:gdLst>
                <a:gd name="T0" fmla="*/ 36967611 w 1753"/>
                <a:gd name="T1" fmla="*/ 36776552 h 2430"/>
                <a:gd name="T2" fmla="*/ 36967611 w 1753"/>
                <a:gd name="T3" fmla="*/ 36776552 h 2430"/>
                <a:gd name="T4" fmla="*/ 36967611 w 1753"/>
                <a:gd name="T5" fmla="*/ 36776552 h 2430"/>
                <a:gd name="T6" fmla="*/ 36967611 w 1753"/>
                <a:gd name="T7" fmla="*/ 36776552 h 2430"/>
                <a:gd name="T8" fmla="*/ 36967611 w 1753"/>
                <a:gd name="T9" fmla="*/ 36776552 h 2430"/>
                <a:gd name="T10" fmla="*/ 36967611 w 1753"/>
                <a:gd name="T11" fmla="*/ 36776552 h 2430"/>
                <a:gd name="T12" fmla="*/ 36967611 w 1753"/>
                <a:gd name="T13" fmla="*/ 36776552 h 2430"/>
                <a:gd name="T14" fmla="*/ 36967611 w 1753"/>
                <a:gd name="T15" fmla="*/ 36776552 h 2430"/>
                <a:gd name="T16" fmla="*/ 36967611 w 1753"/>
                <a:gd name="T17" fmla="*/ 36776552 h 2430"/>
                <a:gd name="T18" fmla="*/ 36967611 w 1753"/>
                <a:gd name="T19" fmla="*/ 36776552 h 2430"/>
                <a:gd name="T20" fmla="*/ 36967611 w 1753"/>
                <a:gd name="T21" fmla="*/ 36776552 h 2430"/>
                <a:gd name="T22" fmla="*/ 36967611 w 1753"/>
                <a:gd name="T23" fmla="*/ 36776552 h 2430"/>
                <a:gd name="T24" fmla="*/ 36967611 w 1753"/>
                <a:gd name="T25" fmla="*/ 36776552 h 2430"/>
                <a:gd name="T26" fmla="*/ 36967611 w 1753"/>
                <a:gd name="T27" fmla="*/ 36776552 h 2430"/>
                <a:gd name="T28" fmla="*/ 36967611 w 1753"/>
                <a:gd name="T29" fmla="*/ 36776552 h 2430"/>
                <a:gd name="T30" fmla="*/ 36967611 w 1753"/>
                <a:gd name="T31" fmla="*/ 36776552 h 2430"/>
                <a:gd name="T32" fmla="*/ 36967611 w 1753"/>
                <a:gd name="T33" fmla="*/ 36776552 h 2430"/>
                <a:gd name="T34" fmla="*/ 36967611 w 1753"/>
                <a:gd name="T35" fmla="*/ 36776552 h 2430"/>
                <a:gd name="T36" fmla="*/ 36967611 w 1753"/>
                <a:gd name="T37" fmla="*/ 36776552 h 2430"/>
                <a:gd name="T38" fmla="*/ 36967611 w 1753"/>
                <a:gd name="T39" fmla="*/ 36776552 h 2430"/>
                <a:gd name="T40" fmla="*/ 36967611 w 1753"/>
                <a:gd name="T41" fmla="*/ 36776552 h 2430"/>
                <a:gd name="T42" fmla="*/ 36967611 w 1753"/>
                <a:gd name="T43" fmla="*/ 36776552 h 2430"/>
                <a:gd name="T44" fmla="*/ 36967611 w 1753"/>
                <a:gd name="T45" fmla="*/ 36776552 h 2430"/>
                <a:gd name="T46" fmla="*/ 36967611 w 1753"/>
                <a:gd name="T47" fmla="*/ 36776552 h 2430"/>
                <a:gd name="T48" fmla="*/ 36967611 w 1753"/>
                <a:gd name="T49" fmla="*/ 36776552 h 2430"/>
                <a:gd name="T50" fmla="*/ 36967611 w 1753"/>
                <a:gd name="T51" fmla="*/ 36776552 h 2430"/>
                <a:gd name="T52" fmla="*/ 36967611 w 1753"/>
                <a:gd name="T53" fmla="*/ 36776552 h 2430"/>
                <a:gd name="T54" fmla="*/ 36967611 w 1753"/>
                <a:gd name="T55" fmla="*/ 36776552 h 2430"/>
                <a:gd name="T56" fmla="*/ 36967611 w 1753"/>
                <a:gd name="T57" fmla="*/ 36776552 h 2430"/>
                <a:gd name="T58" fmla="*/ 36967611 w 1753"/>
                <a:gd name="T59" fmla="*/ 36776552 h 2430"/>
                <a:gd name="T60" fmla="*/ 36967611 w 1753"/>
                <a:gd name="T61" fmla="*/ 36776552 h 2430"/>
                <a:gd name="T62" fmla="*/ 36967611 w 1753"/>
                <a:gd name="T63" fmla="*/ 36776552 h 2430"/>
                <a:gd name="T64" fmla="*/ 36967611 w 1753"/>
                <a:gd name="T65" fmla="*/ 36776552 h 2430"/>
                <a:gd name="T66" fmla="*/ 36967611 w 1753"/>
                <a:gd name="T67" fmla="*/ 36776552 h 2430"/>
                <a:gd name="T68" fmla="*/ 36967611 w 1753"/>
                <a:gd name="T69" fmla="*/ 36776552 h 2430"/>
                <a:gd name="T70" fmla="*/ 36967611 w 1753"/>
                <a:gd name="T71" fmla="*/ 36776552 h 2430"/>
                <a:gd name="T72" fmla="*/ 36967611 w 1753"/>
                <a:gd name="T73" fmla="*/ 36776552 h 2430"/>
                <a:gd name="T74" fmla="*/ 36967611 w 1753"/>
                <a:gd name="T75" fmla="*/ 36776552 h 2430"/>
                <a:gd name="T76" fmla="*/ 0 w 1753"/>
                <a:gd name="T77" fmla="*/ 36776552 h 2430"/>
                <a:gd name="T78" fmla="*/ 36967611 w 1753"/>
                <a:gd name="T79" fmla="*/ 36776552 h 2430"/>
                <a:gd name="T80" fmla="*/ 36967611 w 1753"/>
                <a:gd name="T81" fmla="*/ 36776552 h 2430"/>
                <a:gd name="T82" fmla="*/ 36967611 w 1753"/>
                <a:gd name="T83" fmla="*/ 36776552 h 2430"/>
                <a:gd name="T84" fmla="*/ 36967611 w 1753"/>
                <a:gd name="T85" fmla="*/ 36776552 h 2430"/>
                <a:gd name="T86" fmla="*/ 36967611 w 1753"/>
                <a:gd name="T87" fmla="*/ 36776552 h 2430"/>
                <a:gd name="T88" fmla="*/ 36967611 w 1753"/>
                <a:gd name="T89" fmla="*/ 36776552 h 24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753"/>
                <a:gd name="T136" fmla="*/ 0 h 2430"/>
                <a:gd name="T137" fmla="*/ 1753 w 1753"/>
                <a:gd name="T138" fmla="*/ 2430 h 243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753" h="2430">
                  <a:moveTo>
                    <a:pt x="41" y="262"/>
                  </a:moveTo>
                  <a:lnTo>
                    <a:pt x="1" y="215"/>
                  </a:lnTo>
                  <a:lnTo>
                    <a:pt x="42" y="148"/>
                  </a:lnTo>
                  <a:lnTo>
                    <a:pt x="140" y="112"/>
                  </a:lnTo>
                  <a:lnTo>
                    <a:pt x="186" y="74"/>
                  </a:lnTo>
                  <a:lnTo>
                    <a:pt x="251" y="62"/>
                  </a:lnTo>
                  <a:lnTo>
                    <a:pt x="248" y="2"/>
                  </a:lnTo>
                  <a:lnTo>
                    <a:pt x="388" y="35"/>
                  </a:lnTo>
                  <a:lnTo>
                    <a:pt x="442" y="11"/>
                  </a:lnTo>
                  <a:lnTo>
                    <a:pt x="484" y="0"/>
                  </a:lnTo>
                  <a:lnTo>
                    <a:pt x="533" y="102"/>
                  </a:lnTo>
                  <a:lnTo>
                    <a:pt x="587" y="221"/>
                  </a:lnTo>
                  <a:lnTo>
                    <a:pt x="638" y="202"/>
                  </a:lnTo>
                  <a:lnTo>
                    <a:pt x="688" y="162"/>
                  </a:lnTo>
                  <a:lnTo>
                    <a:pt x="834" y="280"/>
                  </a:lnTo>
                  <a:lnTo>
                    <a:pt x="875" y="378"/>
                  </a:lnTo>
                  <a:lnTo>
                    <a:pt x="926" y="375"/>
                  </a:lnTo>
                  <a:lnTo>
                    <a:pt x="981" y="384"/>
                  </a:lnTo>
                  <a:lnTo>
                    <a:pt x="1025" y="429"/>
                  </a:lnTo>
                  <a:lnTo>
                    <a:pt x="1061" y="441"/>
                  </a:lnTo>
                  <a:lnTo>
                    <a:pt x="1114" y="378"/>
                  </a:lnTo>
                  <a:lnTo>
                    <a:pt x="1251" y="432"/>
                  </a:lnTo>
                  <a:lnTo>
                    <a:pt x="1245" y="481"/>
                  </a:lnTo>
                  <a:lnTo>
                    <a:pt x="1203" y="502"/>
                  </a:lnTo>
                  <a:lnTo>
                    <a:pt x="1161" y="623"/>
                  </a:lnTo>
                  <a:lnTo>
                    <a:pt x="1138" y="685"/>
                  </a:lnTo>
                  <a:lnTo>
                    <a:pt x="1158" y="741"/>
                  </a:lnTo>
                  <a:lnTo>
                    <a:pt x="1207" y="732"/>
                  </a:lnTo>
                  <a:lnTo>
                    <a:pt x="1287" y="809"/>
                  </a:lnTo>
                  <a:lnTo>
                    <a:pt x="1337" y="791"/>
                  </a:lnTo>
                  <a:lnTo>
                    <a:pt x="1451" y="863"/>
                  </a:lnTo>
                  <a:lnTo>
                    <a:pt x="1558" y="1024"/>
                  </a:lnTo>
                  <a:lnTo>
                    <a:pt x="1505" y="1017"/>
                  </a:lnTo>
                  <a:lnTo>
                    <a:pt x="1442" y="1123"/>
                  </a:lnTo>
                  <a:lnTo>
                    <a:pt x="1370" y="1087"/>
                  </a:lnTo>
                  <a:lnTo>
                    <a:pt x="1310" y="1084"/>
                  </a:lnTo>
                  <a:lnTo>
                    <a:pt x="1250" y="1096"/>
                  </a:lnTo>
                  <a:lnTo>
                    <a:pt x="1193" y="1048"/>
                  </a:lnTo>
                  <a:lnTo>
                    <a:pt x="1158" y="994"/>
                  </a:lnTo>
                  <a:lnTo>
                    <a:pt x="1152" y="916"/>
                  </a:lnTo>
                  <a:lnTo>
                    <a:pt x="1104" y="913"/>
                  </a:lnTo>
                  <a:lnTo>
                    <a:pt x="1012" y="989"/>
                  </a:lnTo>
                  <a:lnTo>
                    <a:pt x="1081" y="1059"/>
                  </a:lnTo>
                  <a:lnTo>
                    <a:pt x="1129" y="1077"/>
                  </a:lnTo>
                  <a:lnTo>
                    <a:pt x="1176" y="1151"/>
                  </a:lnTo>
                  <a:lnTo>
                    <a:pt x="1218" y="1283"/>
                  </a:lnTo>
                  <a:lnTo>
                    <a:pt x="1313" y="1346"/>
                  </a:lnTo>
                  <a:lnTo>
                    <a:pt x="1373" y="1367"/>
                  </a:lnTo>
                  <a:lnTo>
                    <a:pt x="1445" y="1354"/>
                  </a:lnTo>
                  <a:lnTo>
                    <a:pt x="1468" y="1399"/>
                  </a:lnTo>
                  <a:lnTo>
                    <a:pt x="1527" y="1412"/>
                  </a:lnTo>
                  <a:lnTo>
                    <a:pt x="1507" y="1509"/>
                  </a:lnTo>
                  <a:lnTo>
                    <a:pt x="1552" y="1560"/>
                  </a:lnTo>
                  <a:lnTo>
                    <a:pt x="1552" y="1643"/>
                  </a:lnTo>
                  <a:lnTo>
                    <a:pt x="1651" y="1655"/>
                  </a:lnTo>
                  <a:lnTo>
                    <a:pt x="1647" y="1705"/>
                  </a:lnTo>
                  <a:lnTo>
                    <a:pt x="1575" y="1743"/>
                  </a:lnTo>
                  <a:lnTo>
                    <a:pt x="1575" y="1833"/>
                  </a:lnTo>
                  <a:lnTo>
                    <a:pt x="1617" y="1974"/>
                  </a:lnTo>
                  <a:lnTo>
                    <a:pt x="1686" y="1983"/>
                  </a:lnTo>
                  <a:lnTo>
                    <a:pt x="1726" y="2084"/>
                  </a:lnTo>
                  <a:lnTo>
                    <a:pt x="1753" y="2155"/>
                  </a:lnTo>
                  <a:lnTo>
                    <a:pt x="1693" y="2221"/>
                  </a:lnTo>
                  <a:lnTo>
                    <a:pt x="1726" y="2329"/>
                  </a:lnTo>
                  <a:lnTo>
                    <a:pt x="1702" y="2389"/>
                  </a:lnTo>
                  <a:lnTo>
                    <a:pt x="1614" y="2386"/>
                  </a:lnTo>
                  <a:lnTo>
                    <a:pt x="1615" y="2335"/>
                  </a:lnTo>
                  <a:lnTo>
                    <a:pt x="1528" y="2326"/>
                  </a:lnTo>
                  <a:lnTo>
                    <a:pt x="1469" y="2302"/>
                  </a:lnTo>
                  <a:lnTo>
                    <a:pt x="1439" y="2241"/>
                  </a:lnTo>
                  <a:lnTo>
                    <a:pt x="1413" y="2286"/>
                  </a:lnTo>
                  <a:lnTo>
                    <a:pt x="1348" y="2225"/>
                  </a:lnTo>
                  <a:lnTo>
                    <a:pt x="1278" y="2295"/>
                  </a:lnTo>
                  <a:lnTo>
                    <a:pt x="1283" y="2346"/>
                  </a:lnTo>
                  <a:lnTo>
                    <a:pt x="1322" y="2388"/>
                  </a:lnTo>
                  <a:lnTo>
                    <a:pt x="1278" y="2430"/>
                  </a:lnTo>
                  <a:lnTo>
                    <a:pt x="1220" y="2371"/>
                  </a:lnTo>
                  <a:lnTo>
                    <a:pt x="1166" y="2326"/>
                  </a:lnTo>
                  <a:lnTo>
                    <a:pt x="1169" y="2267"/>
                  </a:lnTo>
                  <a:lnTo>
                    <a:pt x="1202" y="2192"/>
                  </a:lnTo>
                  <a:lnTo>
                    <a:pt x="1134" y="2126"/>
                  </a:lnTo>
                  <a:lnTo>
                    <a:pt x="1099" y="2068"/>
                  </a:lnTo>
                  <a:lnTo>
                    <a:pt x="1043" y="2114"/>
                  </a:lnTo>
                  <a:lnTo>
                    <a:pt x="971" y="2132"/>
                  </a:lnTo>
                  <a:lnTo>
                    <a:pt x="911" y="2194"/>
                  </a:lnTo>
                  <a:lnTo>
                    <a:pt x="852" y="2194"/>
                  </a:lnTo>
                  <a:lnTo>
                    <a:pt x="804" y="2233"/>
                  </a:lnTo>
                  <a:lnTo>
                    <a:pt x="748" y="2197"/>
                  </a:lnTo>
                  <a:lnTo>
                    <a:pt x="694" y="2149"/>
                  </a:lnTo>
                  <a:lnTo>
                    <a:pt x="632" y="2193"/>
                  </a:lnTo>
                  <a:lnTo>
                    <a:pt x="551" y="2122"/>
                  </a:lnTo>
                  <a:lnTo>
                    <a:pt x="515" y="2075"/>
                  </a:lnTo>
                  <a:lnTo>
                    <a:pt x="601" y="2001"/>
                  </a:lnTo>
                  <a:lnTo>
                    <a:pt x="523" y="1979"/>
                  </a:lnTo>
                  <a:cubicBezTo>
                    <a:pt x="523" y="1962"/>
                    <a:pt x="523" y="1945"/>
                    <a:pt x="523" y="1928"/>
                  </a:cubicBezTo>
                  <a:lnTo>
                    <a:pt x="502" y="1886"/>
                  </a:lnTo>
                  <a:lnTo>
                    <a:pt x="547" y="1838"/>
                  </a:lnTo>
                  <a:lnTo>
                    <a:pt x="487" y="1790"/>
                  </a:lnTo>
                  <a:lnTo>
                    <a:pt x="558" y="1773"/>
                  </a:lnTo>
                  <a:lnTo>
                    <a:pt x="594" y="1689"/>
                  </a:lnTo>
                  <a:lnTo>
                    <a:pt x="669" y="1716"/>
                  </a:lnTo>
                  <a:lnTo>
                    <a:pt x="669" y="1650"/>
                  </a:lnTo>
                  <a:lnTo>
                    <a:pt x="645" y="1614"/>
                  </a:lnTo>
                  <a:lnTo>
                    <a:pt x="660" y="1513"/>
                  </a:lnTo>
                  <a:lnTo>
                    <a:pt x="588" y="1423"/>
                  </a:lnTo>
                  <a:lnTo>
                    <a:pt x="533" y="1363"/>
                  </a:lnTo>
                  <a:lnTo>
                    <a:pt x="457" y="1324"/>
                  </a:lnTo>
                  <a:lnTo>
                    <a:pt x="418" y="1366"/>
                  </a:lnTo>
                  <a:lnTo>
                    <a:pt x="308" y="1345"/>
                  </a:lnTo>
                  <a:lnTo>
                    <a:pt x="287" y="1409"/>
                  </a:lnTo>
                  <a:lnTo>
                    <a:pt x="170" y="1340"/>
                  </a:lnTo>
                  <a:lnTo>
                    <a:pt x="155" y="1274"/>
                  </a:lnTo>
                  <a:lnTo>
                    <a:pt x="119" y="1238"/>
                  </a:lnTo>
                  <a:lnTo>
                    <a:pt x="53" y="1221"/>
                  </a:lnTo>
                  <a:lnTo>
                    <a:pt x="45" y="1128"/>
                  </a:lnTo>
                  <a:lnTo>
                    <a:pt x="73" y="1092"/>
                  </a:lnTo>
                  <a:lnTo>
                    <a:pt x="0" y="1018"/>
                  </a:lnTo>
                  <a:lnTo>
                    <a:pt x="69" y="979"/>
                  </a:lnTo>
                  <a:lnTo>
                    <a:pt x="165" y="1042"/>
                  </a:lnTo>
                  <a:lnTo>
                    <a:pt x="248" y="1012"/>
                  </a:lnTo>
                  <a:lnTo>
                    <a:pt x="200" y="965"/>
                  </a:lnTo>
                  <a:lnTo>
                    <a:pt x="191" y="899"/>
                  </a:lnTo>
                  <a:lnTo>
                    <a:pt x="170" y="848"/>
                  </a:lnTo>
                  <a:lnTo>
                    <a:pt x="167" y="803"/>
                  </a:lnTo>
                  <a:lnTo>
                    <a:pt x="105" y="762"/>
                  </a:lnTo>
                  <a:lnTo>
                    <a:pt x="144" y="729"/>
                  </a:lnTo>
                  <a:lnTo>
                    <a:pt x="137" y="627"/>
                  </a:lnTo>
                  <a:lnTo>
                    <a:pt x="185" y="622"/>
                  </a:lnTo>
                  <a:lnTo>
                    <a:pt x="212" y="541"/>
                  </a:lnTo>
                  <a:lnTo>
                    <a:pt x="152" y="559"/>
                  </a:lnTo>
                  <a:lnTo>
                    <a:pt x="107" y="494"/>
                  </a:lnTo>
                  <a:lnTo>
                    <a:pt x="155" y="398"/>
                  </a:lnTo>
                  <a:lnTo>
                    <a:pt x="210" y="321"/>
                  </a:lnTo>
                  <a:lnTo>
                    <a:pt x="141" y="312"/>
                  </a:lnTo>
                  <a:lnTo>
                    <a:pt x="96" y="276"/>
                  </a:lnTo>
                  <a:lnTo>
                    <a:pt x="41" y="26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4" name="任意多边形 41"/>
            <p:cNvSpPr>
              <a:spLocks/>
            </p:cNvSpPr>
            <p:nvPr/>
          </p:nvSpPr>
          <p:spPr bwMode="auto">
            <a:xfrm>
              <a:off x="2538413" y="4441825"/>
              <a:ext cx="577850" cy="465138"/>
            </a:xfrm>
            <a:custGeom>
              <a:avLst/>
              <a:gdLst>
                <a:gd name="T0" fmla="*/ 364430 w 4413746"/>
                <a:gd name="T1" fmla="*/ 1733375 h 3547714"/>
                <a:gd name="T2" fmla="*/ 677043 w 4413746"/>
                <a:gd name="T3" fmla="*/ 1662508 h 3547714"/>
                <a:gd name="T4" fmla="*/ 832494 w 4413746"/>
                <a:gd name="T5" fmla="*/ 1535632 h 3547714"/>
                <a:gd name="T6" fmla="*/ 940890 w 4413746"/>
                <a:gd name="T7" fmla="*/ 1259978 h 3547714"/>
                <a:gd name="T8" fmla="*/ 790971 w 4413746"/>
                <a:gd name="T9" fmla="*/ 1034801 h 3547714"/>
                <a:gd name="T10" fmla="*/ 820687 w 4413746"/>
                <a:gd name="T11" fmla="*/ 688850 h 3547714"/>
                <a:gd name="T12" fmla="*/ 1067766 w 4413746"/>
                <a:gd name="T13" fmla="*/ 641225 h 3547714"/>
                <a:gd name="T14" fmla="*/ 1219596 w 4413746"/>
                <a:gd name="T15" fmla="*/ 745429 h 3547714"/>
                <a:gd name="T16" fmla="*/ 1432197 w 4413746"/>
                <a:gd name="T17" fmla="*/ 682376 h 3547714"/>
                <a:gd name="T18" fmla="*/ 1602506 w 4413746"/>
                <a:gd name="T19" fmla="*/ 947365 h 3547714"/>
                <a:gd name="T20" fmla="*/ 1876449 w 4413746"/>
                <a:gd name="T21" fmla="*/ 862781 h 3547714"/>
                <a:gd name="T22" fmla="*/ 2149251 w 4413746"/>
                <a:gd name="T23" fmla="*/ 744860 h 3547714"/>
                <a:gd name="T24" fmla="*/ 2088480 w 4413746"/>
                <a:gd name="T25" fmla="*/ 465583 h 3547714"/>
                <a:gd name="T26" fmla="*/ 2362993 w 4413746"/>
                <a:gd name="T27" fmla="*/ 523874 h 3547714"/>
                <a:gd name="T28" fmla="*/ 2273076 w 4413746"/>
                <a:gd name="T29" fmla="*/ 736475 h 3547714"/>
                <a:gd name="T30" fmla="*/ 2561306 w 4413746"/>
                <a:gd name="T31" fmla="*/ 650751 h 3547714"/>
                <a:gd name="T32" fmla="*/ 2935262 w 4413746"/>
                <a:gd name="T33" fmla="*/ 494158 h 3547714"/>
                <a:gd name="T34" fmla="*/ 3217019 w 4413746"/>
                <a:gd name="T35" fmla="*/ 456058 h 3547714"/>
                <a:gd name="T36" fmla="*/ 3507704 w 4413746"/>
                <a:gd name="T37" fmla="*/ 709194 h 3547714"/>
                <a:gd name="T38" fmla="*/ 3353419 w 4413746"/>
                <a:gd name="T39" fmla="*/ 285750 h 3547714"/>
                <a:gd name="T40" fmla="*/ 3604691 w 4413746"/>
                <a:gd name="T41" fmla="*/ 180404 h 3547714"/>
                <a:gd name="T42" fmla="*/ 3847578 w 4413746"/>
                <a:gd name="T43" fmla="*/ 129628 h 3547714"/>
                <a:gd name="T44" fmla="*/ 4045023 w 4413746"/>
                <a:gd name="T45" fmla="*/ 292843 h 3547714"/>
                <a:gd name="T46" fmla="*/ 4229917 w 4413746"/>
                <a:gd name="T47" fmla="*/ 516159 h 3547714"/>
                <a:gd name="T48" fmla="*/ 4357364 w 4413746"/>
                <a:gd name="T49" fmla="*/ 589407 h 3547714"/>
                <a:gd name="T50" fmla="*/ 4207916 w 4413746"/>
                <a:gd name="T51" fmla="*/ 941932 h 3547714"/>
                <a:gd name="T52" fmla="*/ 4297833 w 4413746"/>
                <a:gd name="T53" fmla="*/ 1279598 h 3547714"/>
                <a:gd name="T54" fmla="*/ 4244378 w 4413746"/>
                <a:gd name="T55" fmla="*/ 1435847 h 3547714"/>
                <a:gd name="T56" fmla="*/ 4190007 w 4413746"/>
                <a:gd name="T57" fmla="*/ 1730423 h 3547714"/>
                <a:gd name="T58" fmla="*/ 4183307 w 4413746"/>
                <a:gd name="T59" fmla="*/ 2007824 h 3547714"/>
                <a:gd name="T60" fmla="*/ 4116758 w 4413746"/>
                <a:gd name="T61" fmla="*/ 2376039 h 3547714"/>
                <a:gd name="T62" fmla="*/ 4237061 w 4413746"/>
                <a:gd name="T63" fmla="*/ 2724942 h 3547714"/>
                <a:gd name="T64" fmla="*/ 4151907 w 4413746"/>
                <a:gd name="T65" fmla="*/ 2792858 h 3547714"/>
                <a:gd name="T66" fmla="*/ 3841675 w 4413746"/>
                <a:gd name="T67" fmla="*/ 2985169 h 3547714"/>
                <a:gd name="T68" fmla="*/ 3628503 w 4413746"/>
                <a:gd name="T69" fmla="*/ 2700559 h 3547714"/>
                <a:gd name="T70" fmla="*/ 3565450 w 4413746"/>
                <a:gd name="T71" fmla="*/ 2894681 h 3547714"/>
                <a:gd name="T72" fmla="*/ 3353420 w 4413746"/>
                <a:gd name="T73" fmla="*/ 2861914 h 3547714"/>
                <a:gd name="T74" fmla="*/ 3158728 w 4413746"/>
                <a:gd name="T75" fmla="*/ 3008981 h 3547714"/>
                <a:gd name="T76" fmla="*/ 3067471 w 4413746"/>
                <a:gd name="T77" fmla="*/ 3155478 h 3547714"/>
                <a:gd name="T78" fmla="*/ 2783432 w 4413746"/>
                <a:gd name="T79" fmla="*/ 3070323 h 3547714"/>
                <a:gd name="T80" fmla="*/ 2198017 w 4413746"/>
                <a:gd name="T81" fmla="*/ 3459137 h 3547714"/>
                <a:gd name="T82" fmla="*/ 1985416 w 4413746"/>
                <a:gd name="T83" fmla="*/ 3366938 h 3547714"/>
                <a:gd name="T84" fmla="*/ 1689000 w 4413746"/>
                <a:gd name="T85" fmla="*/ 3547714 h 3547714"/>
                <a:gd name="T86" fmla="*/ 1326852 w 4413746"/>
                <a:gd name="T87" fmla="*/ 3380654 h 3547714"/>
                <a:gd name="T88" fmla="*/ 1222648 w 4413746"/>
                <a:gd name="T89" fmla="*/ 3253779 h 3547714"/>
                <a:gd name="T90" fmla="*/ 826591 w 4413746"/>
                <a:gd name="T91" fmla="*/ 3088802 h 3547714"/>
                <a:gd name="T92" fmla="*/ 752103 w 4413746"/>
                <a:gd name="T93" fmla="*/ 2820763 h 3547714"/>
                <a:gd name="T94" fmla="*/ 958801 w 4413746"/>
                <a:gd name="T95" fmla="*/ 2479575 h 3547714"/>
                <a:gd name="T96" fmla="*/ 1264171 w 4413746"/>
                <a:gd name="T97" fmla="*/ 2242020 h 3547714"/>
                <a:gd name="T98" fmla="*/ 783729 w 4413746"/>
                <a:gd name="T99" fmla="*/ 2565300 h 3547714"/>
                <a:gd name="T100" fmla="*/ 418728 w 4413746"/>
                <a:gd name="T101" fmla="*/ 2826096 h 3547714"/>
                <a:gd name="T102" fmla="*/ 119657 w 4413746"/>
                <a:gd name="T103" fmla="*/ 3211462 h 3547714"/>
                <a:gd name="T104" fmla="*/ 29145 w 4413746"/>
                <a:gd name="T105" fmla="*/ 2701130 h 3547714"/>
                <a:gd name="T106" fmla="*/ 110108 w 4413746"/>
                <a:gd name="T107" fmla="*/ 2376511 h 3547714"/>
                <a:gd name="T108" fmla="*/ 138113 w 4413746"/>
                <a:gd name="T109" fmla="*/ 1931118 h 354771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413746"/>
                <a:gd name="T166" fmla="*/ 0 h 3547714"/>
                <a:gd name="T167" fmla="*/ 4413746 w 4413746"/>
                <a:gd name="T168" fmla="*/ 3547714 h 354771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413746" h="3547714">
                  <a:moveTo>
                    <a:pt x="140467" y="1846590"/>
                  </a:moveTo>
                  <a:lnTo>
                    <a:pt x="245367" y="1791095"/>
                  </a:lnTo>
                  <a:lnTo>
                    <a:pt x="364430" y="1733375"/>
                  </a:lnTo>
                  <a:lnTo>
                    <a:pt x="477588" y="1663078"/>
                  </a:lnTo>
                  <a:lnTo>
                    <a:pt x="568076" y="1657745"/>
                  </a:lnTo>
                  <a:lnTo>
                    <a:pt x="677043" y="1662508"/>
                  </a:lnTo>
                  <a:lnTo>
                    <a:pt x="718194" y="1539824"/>
                  </a:lnTo>
                  <a:lnTo>
                    <a:pt x="751531" y="1511820"/>
                  </a:lnTo>
                  <a:lnTo>
                    <a:pt x="832494" y="1535632"/>
                  </a:lnTo>
                  <a:lnTo>
                    <a:pt x="1017091" y="1421332"/>
                  </a:lnTo>
                  <a:lnTo>
                    <a:pt x="1021853" y="1302270"/>
                  </a:lnTo>
                  <a:lnTo>
                    <a:pt x="940890" y="1259978"/>
                  </a:lnTo>
                  <a:lnTo>
                    <a:pt x="931366" y="1169490"/>
                  </a:lnTo>
                  <a:lnTo>
                    <a:pt x="937269" y="1056331"/>
                  </a:lnTo>
                  <a:lnTo>
                    <a:pt x="790971" y="1034801"/>
                  </a:lnTo>
                  <a:lnTo>
                    <a:pt x="796875" y="868113"/>
                  </a:lnTo>
                  <a:lnTo>
                    <a:pt x="930795" y="774004"/>
                  </a:lnTo>
                  <a:lnTo>
                    <a:pt x="820687" y="688850"/>
                  </a:lnTo>
                  <a:lnTo>
                    <a:pt x="882600" y="598362"/>
                  </a:lnTo>
                  <a:lnTo>
                    <a:pt x="924891" y="646557"/>
                  </a:lnTo>
                  <a:lnTo>
                    <a:pt x="1067766" y="641225"/>
                  </a:lnTo>
                  <a:lnTo>
                    <a:pt x="1048146" y="750762"/>
                  </a:lnTo>
                  <a:lnTo>
                    <a:pt x="1134441" y="778766"/>
                  </a:lnTo>
                  <a:lnTo>
                    <a:pt x="1219596" y="745429"/>
                  </a:lnTo>
                  <a:lnTo>
                    <a:pt x="1248171" y="631699"/>
                  </a:lnTo>
                  <a:lnTo>
                    <a:pt x="1375816" y="617983"/>
                  </a:lnTo>
                  <a:lnTo>
                    <a:pt x="1432197" y="682376"/>
                  </a:lnTo>
                  <a:lnTo>
                    <a:pt x="1507826" y="719906"/>
                  </a:lnTo>
                  <a:lnTo>
                    <a:pt x="1507256" y="909835"/>
                  </a:lnTo>
                  <a:lnTo>
                    <a:pt x="1602506" y="947365"/>
                  </a:lnTo>
                  <a:lnTo>
                    <a:pt x="1698624" y="950619"/>
                  </a:lnTo>
                  <a:lnTo>
                    <a:pt x="1776437" y="958032"/>
                  </a:lnTo>
                  <a:lnTo>
                    <a:pt x="1876449" y="862781"/>
                  </a:lnTo>
                  <a:lnTo>
                    <a:pt x="1971128" y="772864"/>
                  </a:lnTo>
                  <a:lnTo>
                    <a:pt x="2060475" y="787722"/>
                  </a:lnTo>
                  <a:lnTo>
                    <a:pt x="2149251" y="744860"/>
                  </a:lnTo>
                  <a:lnTo>
                    <a:pt x="2058763" y="640655"/>
                  </a:lnTo>
                  <a:lnTo>
                    <a:pt x="2083147" y="569788"/>
                  </a:lnTo>
                  <a:lnTo>
                    <a:pt x="2088480" y="465583"/>
                  </a:lnTo>
                  <a:lnTo>
                    <a:pt x="2149821" y="413766"/>
                  </a:lnTo>
                  <a:lnTo>
                    <a:pt x="2315368" y="442912"/>
                  </a:lnTo>
                  <a:lnTo>
                    <a:pt x="2362993" y="523874"/>
                  </a:lnTo>
                  <a:lnTo>
                    <a:pt x="2262981" y="566166"/>
                  </a:lnTo>
                  <a:lnTo>
                    <a:pt x="2200497" y="656084"/>
                  </a:lnTo>
                  <a:lnTo>
                    <a:pt x="2273076" y="736475"/>
                  </a:lnTo>
                  <a:lnTo>
                    <a:pt x="2410618" y="645417"/>
                  </a:lnTo>
                  <a:lnTo>
                    <a:pt x="2455961" y="674563"/>
                  </a:lnTo>
                  <a:lnTo>
                    <a:pt x="2561306" y="650751"/>
                  </a:lnTo>
                  <a:lnTo>
                    <a:pt x="2655986" y="731713"/>
                  </a:lnTo>
                  <a:lnTo>
                    <a:pt x="2817341" y="597793"/>
                  </a:lnTo>
                  <a:lnTo>
                    <a:pt x="2935262" y="494158"/>
                  </a:lnTo>
                  <a:lnTo>
                    <a:pt x="3019846" y="480442"/>
                  </a:lnTo>
                  <a:lnTo>
                    <a:pt x="3069952" y="522733"/>
                  </a:lnTo>
                  <a:lnTo>
                    <a:pt x="3217019" y="456058"/>
                  </a:lnTo>
                  <a:lnTo>
                    <a:pt x="3373040" y="598934"/>
                  </a:lnTo>
                  <a:lnTo>
                    <a:pt x="3430190" y="684088"/>
                  </a:lnTo>
                  <a:lnTo>
                    <a:pt x="3507704" y="709194"/>
                  </a:lnTo>
                  <a:lnTo>
                    <a:pt x="3548410" y="502174"/>
                  </a:lnTo>
                  <a:lnTo>
                    <a:pt x="3397993" y="414907"/>
                  </a:lnTo>
                  <a:lnTo>
                    <a:pt x="3353419" y="285750"/>
                  </a:lnTo>
                  <a:lnTo>
                    <a:pt x="3436267" y="218506"/>
                  </a:lnTo>
                  <a:lnTo>
                    <a:pt x="3529061" y="238125"/>
                  </a:lnTo>
                  <a:lnTo>
                    <a:pt x="3604691" y="180404"/>
                  </a:lnTo>
                  <a:lnTo>
                    <a:pt x="3666603" y="80962"/>
                  </a:lnTo>
                  <a:lnTo>
                    <a:pt x="3755181" y="0"/>
                  </a:lnTo>
                  <a:lnTo>
                    <a:pt x="3847578" y="129628"/>
                  </a:lnTo>
                  <a:lnTo>
                    <a:pt x="3921397" y="102293"/>
                  </a:lnTo>
                  <a:lnTo>
                    <a:pt x="3932162" y="285649"/>
                  </a:lnTo>
                  <a:lnTo>
                    <a:pt x="4045023" y="292843"/>
                  </a:lnTo>
                  <a:lnTo>
                    <a:pt x="4088184" y="397667"/>
                  </a:lnTo>
                  <a:lnTo>
                    <a:pt x="4101330" y="488725"/>
                  </a:lnTo>
                  <a:lnTo>
                    <a:pt x="4229917" y="516159"/>
                  </a:lnTo>
                  <a:lnTo>
                    <a:pt x="4309739" y="492347"/>
                  </a:lnTo>
                  <a:lnTo>
                    <a:pt x="4413746" y="489913"/>
                  </a:lnTo>
                  <a:lnTo>
                    <a:pt x="4357364" y="589407"/>
                  </a:lnTo>
                  <a:lnTo>
                    <a:pt x="4255541" y="712092"/>
                  </a:lnTo>
                  <a:lnTo>
                    <a:pt x="4217441" y="778766"/>
                  </a:lnTo>
                  <a:lnTo>
                    <a:pt x="4207916" y="941932"/>
                  </a:lnTo>
                  <a:lnTo>
                    <a:pt x="4279354" y="1028897"/>
                  </a:lnTo>
                  <a:lnTo>
                    <a:pt x="4407618" y="1117157"/>
                  </a:lnTo>
                  <a:lnTo>
                    <a:pt x="4297833" y="1279598"/>
                  </a:lnTo>
                  <a:lnTo>
                    <a:pt x="4384129" y="1379040"/>
                  </a:lnTo>
                  <a:lnTo>
                    <a:pt x="4312691" y="1463623"/>
                  </a:lnTo>
                  <a:lnTo>
                    <a:pt x="4244378" y="1435847"/>
                  </a:lnTo>
                  <a:lnTo>
                    <a:pt x="4220393" y="1555922"/>
                  </a:lnTo>
                  <a:lnTo>
                    <a:pt x="4142258" y="1618613"/>
                  </a:lnTo>
                  <a:lnTo>
                    <a:pt x="4190007" y="1730423"/>
                  </a:lnTo>
                  <a:lnTo>
                    <a:pt x="4132857" y="1805482"/>
                  </a:lnTo>
                  <a:lnTo>
                    <a:pt x="4125713" y="1923974"/>
                  </a:lnTo>
                  <a:lnTo>
                    <a:pt x="4183307" y="2007824"/>
                  </a:lnTo>
                  <a:lnTo>
                    <a:pt x="4123903" y="2094283"/>
                  </a:lnTo>
                  <a:lnTo>
                    <a:pt x="4013769" y="2150918"/>
                  </a:lnTo>
                  <a:lnTo>
                    <a:pt x="4116758" y="2376039"/>
                  </a:lnTo>
                  <a:lnTo>
                    <a:pt x="4123332" y="2498054"/>
                  </a:lnTo>
                  <a:lnTo>
                    <a:pt x="4110855" y="2618356"/>
                  </a:lnTo>
                  <a:lnTo>
                    <a:pt x="4237061" y="2724942"/>
                  </a:lnTo>
                  <a:lnTo>
                    <a:pt x="4302099" y="2845125"/>
                  </a:lnTo>
                  <a:lnTo>
                    <a:pt x="4222774" y="2891060"/>
                  </a:lnTo>
                  <a:lnTo>
                    <a:pt x="4151907" y="2792858"/>
                  </a:lnTo>
                  <a:lnTo>
                    <a:pt x="4081040" y="2814289"/>
                  </a:lnTo>
                  <a:lnTo>
                    <a:pt x="4087663" y="2920952"/>
                  </a:lnTo>
                  <a:lnTo>
                    <a:pt x="3841675" y="2985169"/>
                  </a:lnTo>
                  <a:lnTo>
                    <a:pt x="3718420" y="2947639"/>
                  </a:lnTo>
                  <a:lnTo>
                    <a:pt x="3685653" y="2843434"/>
                  </a:lnTo>
                  <a:lnTo>
                    <a:pt x="3628503" y="2700559"/>
                  </a:lnTo>
                  <a:lnTo>
                    <a:pt x="3561258" y="2742852"/>
                  </a:lnTo>
                  <a:lnTo>
                    <a:pt x="3609454" y="2838102"/>
                  </a:lnTo>
                  <a:lnTo>
                    <a:pt x="3565450" y="2894681"/>
                  </a:lnTo>
                  <a:lnTo>
                    <a:pt x="3578002" y="2977159"/>
                  </a:lnTo>
                  <a:lnTo>
                    <a:pt x="3477244" y="3023839"/>
                  </a:lnTo>
                  <a:lnTo>
                    <a:pt x="3353420" y="2861914"/>
                  </a:lnTo>
                  <a:lnTo>
                    <a:pt x="3252837" y="2889348"/>
                  </a:lnTo>
                  <a:lnTo>
                    <a:pt x="3311127" y="3075656"/>
                  </a:lnTo>
                  <a:lnTo>
                    <a:pt x="3158728" y="3008981"/>
                  </a:lnTo>
                  <a:lnTo>
                    <a:pt x="3067471" y="2932210"/>
                  </a:lnTo>
                  <a:lnTo>
                    <a:pt x="2971650" y="3017365"/>
                  </a:lnTo>
                  <a:lnTo>
                    <a:pt x="3067471" y="3155478"/>
                  </a:lnTo>
                  <a:lnTo>
                    <a:pt x="2943101" y="3140245"/>
                  </a:lnTo>
                  <a:lnTo>
                    <a:pt x="2863254" y="3079848"/>
                  </a:lnTo>
                  <a:lnTo>
                    <a:pt x="2783432" y="3070323"/>
                  </a:lnTo>
                  <a:lnTo>
                    <a:pt x="2697137" y="3013743"/>
                  </a:lnTo>
                  <a:lnTo>
                    <a:pt x="2608361" y="2930499"/>
                  </a:lnTo>
                  <a:lnTo>
                    <a:pt x="2198017" y="3459137"/>
                  </a:lnTo>
                  <a:lnTo>
                    <a:pt x="2118766" y="3395513"/>
                  </a:lnTo>
                  <a:lnTo>
                    <a:pt x="2041573" y="3456088"/>
                  </a:lnTo>
                  <a:lnTo>
                    <a:pt x="1985416" y="3366938"/>
                  </a:lnTo>
                  <a:lnTo>
                    <a:pt x="1918741" y="3424088"/>
                  </a:lnTo>
                  <a:lnTo>
                    <a:pt x="1809774" y="3505050"/>
                  </a:lnTo>
                  <a:lnTo>
                    <a:pt x="1689000" y="3547714"/>
                  </a:lnTo>
                  <a:lnTo>
                    <a:pt x="1592982" y="3433042"/>
                  </a:lnTo>
                  <a:lnTo>
                    <a:pt x="1479252" y="3443137"/>
                  </a:lnTo>
                  <a:lnTo>
                    <a:pt x="1326852" y="3380654"/>
                  </a:lnTo>
                  <a:lnTo>
                    <a:pt x="1237506" y="3414563"/>
                  </a:lnTo>
                  <a:lnTo>
                    <a:pt x="1203598" y="3348458"/>
                  </a:lnTo>
                  <a:lnTo>
                    <a:pt x="1222648" y="3253779"/>
                  </a:lnTo>
                  <a:lnTo>
                    <a:pt x="1233885" y="3149574"/>
                  </a:lnTo>
                  <a:lnTo>
                    <a:pt x="959941" y="3050132"/>
                  </a:lnTo>
                  <a:lnTo>
                    <a:pt x="826591" y="3088802"/>
                  </a:lnTo>
                  <a:lnTo>
                    <a:pt x="798587" y="2984598"/>
                  </a:lnTo>
                  <a:lnTo>
                    <a:pt x="649064" y="2869529"/>
                  </a:lnTo>
                  <a:lnTo>
                    <a:pt x="752103" y="2820763"/>
                  </a:lnTo>
                  <a:lnTo>
                    <a:pt x="818207" y="2758851"/>
                  </a:lnTo>
                  <a:lnTo>
                    <a:pt x="831925" y="2620738"/>
                  </a:lnTo>
                  <a:lnTo>
                    <a:pt x="958801" y="2479575"/>
                  </a:lnTo>
                  <a:lnTo>
                    <a:pt x="1077863" y="2475383"/>
                  </a:lnTo>
                  <a:lnTo>
                    <a:pt x="1269504" y="2349846"/>
                  </a:lnTo>
                  <a:lnTo>
                    <a:pt x="1264171" y="2242020"/>
                  </a:lnTo>
                  <a:lnTo>
                    <a:pt x="1182066" y="2226790"/>
                  </a:lnTo>
                  <a:lnTo>
                    <a:pt x="893266" y="2442045"/>
                  </a:lnTo>
                  <a:lnTo>
                    <a:pt x="783729" y="2565300"/>
                  </a:lnTo>
                  <a:lnTo>
                    <a:pt x="727720" y="2674266"/>
                  </a:lnTo>
                  <a:lnTo>
                    <a:pt x="547316" y="2754659"/>
                  </a:lnTo>
                  <a:lnTo>
                    <a:pt x="418728" y="2826096"/>
                  </a:lnTo>
                  <a:lnTo>
                    <a:pt x="259655" y="2985168"/>
                  </a:lnTo>
                  <a:lnTo>
                    <a:pt x="256034" y="3094135"/>
                  </a:lnTo>
                  <a:lnTo>
                    <a:pt x="119657" y="3211462"/>
                  </a:lnTo>
                  <a:lnTo>
                    <a:pt x="0" y="2994694"/>
                  </a:lnTo>
                  <a:lnTo>
                    <a:pt x="76771" y="2905917"/>
                  </a:lnTo>
                  <a:lnTo>
                    <a:pt x="29145" y="2701130"/>
                  </a:lnTo>
                  <a:lnTo>
                    <a:pt x="61912" y="2599406"/>
                  </a:lnTo>
                  <a:lnTo>
                    <a:pt x="19620" y="2498054"/>
                  </a:lnTo>
                  <a:lnTo>
                    <a:pt x="110108" y="2376511"/>
                  </a:lnTo>
                  <a:lnTo>
                    <a:pt x="33908" y="2277069"/>
                  </a:lnTo>
                  <a:lnTo>
                    <a:pt x="42862" y="2044277"/>
                  </a:lnTo>
                  <a:lnTo>
                    <a:pt x="138113" y="1931118"/>
                  </a:lnTo>
                  <a:cubicBezTo>
                    <a:pt x="138898" y="1902942"/>
                    <a:pt x="139682" y="1874766"/>
                    <a:pt x="140467" y="1846590"/>
                  </a:cubicBez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5" name="任意多边形 42"/>
            <p:cNvSpPr>
              <a:spLocks/>
            </p:cNvSpPr>
            <p:nvPr/>
          </p:nvSpPr>
          <p:spPr bwMode="auto">
            <a:xfrm>
              <a:off x="2998788" y="3092450"/>
              <a:ext cx="496888" cy="314325"/>
            </a:xfrm>
            <a:custGeom>
              <a:avLst/>
              <a:gdLst>
                <a:gd name="T0" fmla="*/ 943744 w 3798416"/>
                <a:gd name="T1" fmla="*/ 344610 h 2392609"/>
                <a:gd name="T2" fmla="*/ 821061 w 3798416"/>
                <a:gd name="T3" fmla="*/ 660845 h 2392609"/>
                <a:gd name="T4" fmla="*/ 575122 w 3798416"/>
                <a:gd name="T5" fmla="*/ 765620 h 2392609"/>
                <a:gd name="T6" fmla="*/ 408435 w 3798416"/>
                <a:gd name="T7" fmla="*/ 690561 h 2392609"/>
                <a:gd name="T8" fmla="*/ 239837 w 3798416"/>
                <a:gd name="T9" fmla="*/ 869254 h 2392609"/>
                <a:gd name="T10" fmla="*/ 0 w 3798416"/>
                <a:gd name="T11" fmla="*/ 935358 h 2392609"/>
                <a:gd name="T12" fmla="*/ 126106 w 3798416"/>
                <a:gd name="T13" fmla="*/ 1130150 h 2392609"/>
                <a:gd name="T14" fmla="*/ 246408 w 3798416"/>
                <a:gd name="T15" fmla="*/ 1329033 h 2392609"/>
                <a:gd name="T16" fmla="*/ 338136 w 3798416"/>
                <a:gd name="T17" fmla="*/ 1498772 h 2392609"/>
                <a:gd name="T18" fmla="*/ 373854 w 3798416"/>
                <a:gd name="T19" fmla="*/ 1645268 h 2392609"/>
                <a:gd name="T20" fmla="*/ 525114 w 3798416"/>
                <a:gd name="T21" fmla="*/ 1742329 h 2392609"/>
                <a:gd name="T22" fmla="*/ 640083 w 3798416"/>
                <a:gd name="T23" fmla="*/ 1943024 h 2392609"/>
                <a:gd name="T24" fmla="*/ 930596 w 3798416"/>
                <a:gd name="T25" fmla="*/ 2115144 h 2392609"/>
                <a:gd name="T26" fmla="*/ 830111 w 3798416"/>
                <a:gd name="T27" fmla="*/ 2281559 h 2392609"/>
                <a:gd name="T28" fmla="*/ 1056901 w 3798416"/>
                <a:gd name="T29" fmla="*/ 2342602 h 2392609"/>
                <a:gd name="T30" fmla="*/ 1298078 w 3798416"/>
                <a:gd name="T31" fmla="*/ 2299170 h 2392609"/>
                <a:gd name="T32" fmla="*/ 1522014 w 3798416"/>
                <a:gd name="T33" fmla="*/ 2169342 h 2392609"/>
                <a:gd name="T34" fmla="*/ 1711373 w 3798416"/>
                <a:gd name="T35" fmla="*/ 2150863 h 2392609"/>
                <a:gd name="T36" fmla="*/ 1772145 w 3798416"/>
                <a:gd name="T37" fmla="*/ 2296119 h 2392609"/>
                <a:gd name="T38" fmla="*/ 2090091 w 3798416"/>
                <a:gd name="T39" fmla="*/ 2173534 h 2392609"/>
                <a:gd name="T40" fmla="*/ 2151532 w 3798416"/>
                <a:gd name="T41" fmla="*/ 2316980 h 2392609"/>
                <a:gd name="T42" fmla="*/ 2301551 w 3798416"/>
                <a:gd name="T43" fmla="*/ 2392609 h 2392609"/>
                <a:gd name="T44" fmla="*/ 2472453 w 3798416"/>
                <a:gd name="T45" fmla="*/ 2314651 h 2392609"/>
                <a:gd name="T46" fmla="*/ 2699144 w 3798416"/>
                <a:gd name="T47" fmla="*/ 2136599 h 2392609"/>
                <a:gd name="T48" fmla="*/ 2708273 w 3798416"/>
                <a:gd name="T49" fmla="*/ 1990649 h 2392609"/>
                <a:gd name="T50" fmla="*/ 2818481 w 3798416"/>
                <a:gd name="T51" fmla="*/ 1701848 h 2392609"/>
                <a:gd name="T52" fmla="*/ 3114425 w 3798416"/>
                <a:gd name="T53" fmla="*/ 1551160 h 2392609"/>
                <a:gd name="T54" fmla="*/ 3293019 w 3798416"/>
                <a:gd name="T55" fmla="*/ 1457050 h 2392609"/>
                <a:gd name="T56" fmla="*/ 3447900 w 3798416"/>
                <a:gd name="T57" fmla="*/ 1168249 h 2392609"/>
                <a:gd name="T58" fmla="*/ 3513434 w 3798416"/>
                <a:gd name="T59" fmla="*/ 997271 h 2392609"/>
                <a:gd name="T60" fmla="*/ 3508672 w 3798416"/>
                <a:gd name="T61" fmla="*/ 860870 h 2392609"/>
                <a:gd name="T62" fmla="*/ 3698030 w 3798416"/>
                <a:gd name="T63" fmla="*/ 818578 h 2392609"/>
                <a:gd name="T64" fmla="*/ 3707555 w 3798416"/>
                <a:gd name="T65" fmla="*/ 647699 h 2392609"/>
                <a:gd name="T66" fmla="*/ 3688506 w 3798416"/>
                <a:gd name="T67" fmla="*/ 491677 h 2392609"/>
                <a:gd name="T68" fmla="*/ 3798416 w 3798416"/>
                <a:gd name="T69" fmla="*/ 148207 h 2392609"/>
                <a:gd name="T70" fmla="*/ 3513808 w 3798416"/>
                <a:gd name="T71" fmla="*/ 14857 h 2392609"/>
                <a:gd name="T72" fmla="*/ 3187477 w 3798416"/>
                <a:gd name="T73" fmla="*/ 28575 h 2392609"/>
                <a:gd name="T74" fmla="*/ 2832768 w 3798416"/>
                <a:gd name="T75" fmla="*/ 99911 h 2392609"/>
                <a:gd name="T76" fmla="*/ 2639787 w 3798416"/>
                <a:gd name="T77" fmla="*/ 111247 h 2392609"/>
                <a:gd name="T78" fmla="*/ 2440904 w 3798416"/>
                <a:gd name="T79" fmla="*/ 118391 h 2392609"/>
                <a:gd name="T80" fmla="*/ 2361950 w 3798416"/>
                <a:gd name="T81" fmla="*/ 298325 h 2392609"/>
                <a:gd name="T82" fmla="*/ 2252117 w 3798416"/>
                <a:gd name="T83" fmla="*/ 448244 h 2392609"/>
                <a:gd name="T84" fmla="*/ 2047901 w 3798416"/>
                <a:gd name="T85" fmla="*/ 590548 h 2392609"/>
                <a:gd name="T86" fmla="*/ 1863304 w 3798416"/>
                <a:gd name="T87" fmla="*/ 538732 h 2392609"/>
                <a:gd name="T88" fmla="*/ 1768625 w 3798416"/>
                <a:gd name="T89" fmla="*/ 381569 h 2392609"/>
                <a:gd name="T90" fmla="*/ 1477343 w 3798416"/>
                <a:gd name="T91" fmla="*/ 347661 h 2392609"/>
                <a:gd name="T92" fmla="*/ 1325514 w 3798416"/>
                <a:gd name="T93" fmla="*/ 409573 h 2392609"/>
                <a:gd name="T94" fmla="*/ 1053357 w 3798416"/>
                <a:gd name="T95" fmla="*/ 365077 h 23926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798416"/>
                <a:gd name="T145" fmla="*/ 0 h 2392609"/>
                <a:gd name="T146" fmla="*/ 3798416 w 3798416"/>
                <a:gd name="T147" fmla="*/ 2392609 h 23926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798416" h="2392609">
                  <a:moveTo>
                    <a:pt x="1053357" y="365077"/>
                  </a:moveTo>
                  <a:lnTo>
                    <a:pt x="943744" y="344610"/>
                  </a:lnTo>
                  <a:lnTo>
                    <a:pt x="887165" y="594741"/>
                  </a:lnTo>
                  <a:lnTo>
                    <a:pt x="821061" y="660845"/>
                  </a:lnTo>
                  <a:lnTo>
                    <a:pt x="717426" y="665608"/>
                  </a:lnTo>
                  <a:lnTo>
                    <a:pt x="575122" y="765620"/>
                  </a:lnTo>
                  <a:lnTo>
                    <a:pt x="489968" y="699515"/>
                  </a:lnTo>
                  <a:lnTo>
                    <a:pt x="408435" y="690561"/>
                  </a:lnTo>
                  <a:lnTo>
                    <a:pt x="352996" y="821629"/>
                  </a:lnTo>
                  <a:lnTo>
                    <a:pt x="239837" y="869254"/>
                  </a:lnTo>
                  <a:lnTo>
                    <a:pt x="92199" y="850774"/>
                  </a:lnTo>
                  <a:lnTo>
                    <a:pt x="0" y="935358"/>
                  </a:lnTo>
                  <a:lnTo>
                    <a:pt x="93339" y="1040233"/>
                  </a:lnTo>
                  <a:lnTo>
                    <a:pt x="126106" y="1130150"/>
                  </a:lnTo>
                  <a:lnTo>
                    <a:pt x="104177" y="1213867"/>
                  </a:lnTo>
                  <a:lnTo>
                    <a:pt x="246408" y="1329033"/>
                  </a:lnTo>
                  <a:lnTo>
                    <a:pt x="341531" y="1342877"/>
                  </a:lnTo>
                  <a:cubicBezTo>
                    <a:pt x="340399" y="1394842"/>
                    <a:pt x="339268" y="1446807"/>
                    <a:pt x="338136" y="1498772"/>
                  </a:cubicBezTo>
                  <a:lnTo>
                    <a:pt x="323849" y="1567258"/>
                  </a:lnTo>
                  <a:lnTo>
                    <a:pt x="373854" y="1645268"/>
                  </a:lnTo>
                  <a:lnTo>
                    <a:pt x="451295" y="1625648"/>
                  </a:lnTo>
                  <a:lnTo>
                    <a:pt x="525114" y="1742329"/>
                  </a:lnTo>
                  <a:lnTo>
                    <a:pt x="701201" y="1820687"/>
                  </a:lnTo>
                  <a:lnTo>
                    <a:pt x="640083" y="1943024"/>
                  </a:lnTo>
                  <a:lnTo>
                    <a:pt x="725808" y="2032941"/>
                  </a:lnTo>
                  <a:lnTo>
                    <a:pt x="930596" y="2115144"/>
                  </a:lnTo>
                  <a:lnTo>
                    <a:pt x="815154" y="2188963"/>
                  </a:lnTo>
                  <a:lnTo>
                    <a:pt x="830111" y="2281559"/>
                  </a:lnTo>
                  <a:lnTo>
                    <a:pt x="996130" y="2304503"/>
                  </a:lnTo>
                  <a:lnTo>
                    <a:pt x="1056901" y="2342602"/>
                  </a:lnTo>
                  <a:lnTo>
                    <a:pt x="1134912" y="2381274"/>
                  </a:lnTo>
                  <a:lnTo>
                    <a:pt x="1298078" y="2299170"/>
                  </a:lnTo>
                  <a:lnTo>
                    <a:pt x="1456480" y="2297929"/>
                  </a:lnTo>
                  <a:lnTo>
                    <a:pt x="1522014" y="2169342"/>
                  </a:lnTo>
                  <a:lnTo>
                    <a:pt x="1600025" y="2177056"/>
                  </a:lnTo>
                  <a:lnTo>
                    <a:pt x="1711373" y="2150863"/>
                  </a:lnTo>
                  <a:lnTo>
                    <a:pt x="1763760" y="2195536"/>
                  </a:lnTo>
                  <a:lnTo>
                    <a:pt x="1772145" y="2296119"/>
                  </a:lnTo>
                  <a:lnTo>
                    <a:pt x="1952549" y="2271736"/>
                  </a:lnTo>
                  <a:lnTo>
                    <a:pt x="2090091" y="2173534"/>
                  </a:lnTo>
                  <a:lnTo>
                    <a:pt x="2168101" y="2245542"/>
                  </a:lnTo>
                  <a:lnTo>
                    <a:pt x="2151532" y="2316980"/>
                  </a:lnTo>
                  <a:lnTo>
                    <a:pt x="2228873" y="2368797"/>
                  </a:lnTo>
                  <a:lnTo>
                    <a:pt x="2301551" y="2392609"/>
                  </a:lnTo>
                  <a:lnTo>
                    <a:pt x="2381943" y="2385465"/>
                  </a:lnTo>
                  <a:lnTo>
                    <a:pt x="2472453" y="2314651"/>
                  </a:lnTo>
                  <a:lnTo>
                    <a:pt x="2592384" y="2247501"/>
                  </a:lnTo>
                  <a:lnTo>
                    <a:pt x="2699144" y="2136599"/>
                  </a:lnTo>
                  <a:lnTo>
                    <a:pt x="2596355" y="2071041"/>
                  </a:lnTo>
                  <a:lnTo>
                    <a:pt x="2708273" y="1990649"/>
                  </a:lnTo>
                  <a:lnTo>
                    <a:pt x="2780700" y="1791047"/>
                  </a:lnTo>
                  <a:lnTo>
                    <a:pt x="2818481" y="1701848"/>
                  </a:lnTo>
                  <a:lnTo>
                    <a:pt x="2971550" y="1572591"/>
                  </a:lnTo>
                  <a:lnTo>
                    <a:pt x="3114425" y="1551160"/>
                  </a:lnTo>
                  <a:lnTo>
                    <a:pt x="3201962" y="1572591"/>
                  </a:lnTo>
                  <a:lnTo>
                    <a:pt x="3293019" y="1457050"/>
                  </a:lnTo>
                  <a:lnTo>
                    <a:pt x="3326456" y="1248642"/>
                  </a:lnTo>
                  <a:lnTo>
                    <a:pt x="3447900" y="1168249"/>
                  </a:lnTo>
                  <a:lnTo>
                    <a:pt x="3544884" y="1055864"/>
                  </a:lnTo>
                  <a:lnTo>
                    <a:pt x="3513434" y="997271"/>
                  </a:lnTo>
                  <a:lnTo>
                    <a:pt x="3441426" y="969837"/>
                  </a:lnTo>
                  <a:lnTo>
                    <a:pt x="3508672" y="860870"/>
                  </a:lnTo>
                  <a:lnTo>
                    <a:pt x="3622401" y="846582"/>
                  </a:lnTo>
                  <a:lnTo>
                    <a:pt x="3698030" y="818578"/>
                  </a:lnTo>
                  <a:lnTo>
                    <a:pt x="3650405" y="709041"/>
                  </a:lnTo>
                  <a:lnTo>
                    <a:pt x="3707555" y="647699"/>
                  </a:lnTo>
                  <a:lnTo>
                    <a:pt x="3659931" y="543494"/>
                  </a:lnTo>
                  <a:lnTo>
                    <a:pt x="3688506" y="491677"/>
                  </a:lnTo>
                  <a:lnTo>
                    <a:pt x="3706985" y="339277"/>
                  </a:lnTo>
                  <a:lnTo>
                    <a:pt x="3798416" y="148207"/>
                  </a:lnTo>
                  <a:lnTo>
                    <a:pt x="3670969" y="86295"/>
                  </a:lnTo>
                  <a:lnTo>
                    <a:pt x="3513808" y="14857"/>
                  </a:lnTo>
                  <a:lnTo>
                    <a:pt x="3396457" y="0"/>
                  </a:lnTo>
                  <a:lnTo>
                    <a:pt x="3187477" y="28575"/>
                  </a:lnTo>
                  <a:lnTo>
                    <a:pt x="3061172" y="47053"/>
                  </a:lnTo>
                  <a:lnTo>
                    <a:pt x="2832768" y="99911"/>
                  </a:lnTo>
                  <a:lnTo>
                    <a:pt x="2728563" y="190970"/>
                  </a:lnTo>
                  <a:lnTo>
                    <a:pt x="2639787" y="111247"/>
                  </a:lnTo>
                  <a:lnTo>
                    <a:pt x="2522659" y="188590"/>
                  </a:lnTo>
                  <a:lnTo>
                    <a:pt x="2440904" y="118391"/>
                  </a:lnTo>
                  <a:lnTo>
                    <a:pt x="2429568" y="223166"/>
                  </a:lnTo>
                  <a:lnTo>
                    <a:pt x="2361950" y="298325"/>
                  </a:lnTo>
                  <a:lnTo>
                    <a:pt x="2280692" y="310131"/>
                  </a:lnTo>
                  <a:lnTo>
                    <a:pt x="2252117" y="448244"/>
                  </a:lnTo>
                  <a:lnTo>
                    <a:pt x="2166963" y="495299"/>
                  </a:lnTo>
                  <a:lnTo>
                    <a:pt x="2047901" y="590548"/>
                  </a:lnTo>
                  <a:lnTo>
                    <a:pt x="1987129" y="557211"/>
                  </a:lnTo>
                  <a:lnTo>
                    <a:pt x="1863304" y="538732"/>
                  </a:lnTo>
                  <a:lnTo>
                    <a:pt x="1855118" y="428056"/>
                  </a:lnTo>
                  <a:lnTo>
                    <a:pt x="1768625" y="381569"/>
                  </a:lnTo>
                  <a:lnTo>
                    <a:pt x="1655466" y="438719"/>
                  </a:lnTo>
                  <a:lnTo>
                    <a:pt x="1477343" y="347661"/>
                  </a:lnTo>
                  <a:lnTo>
                    <a:pt x="1373139" y="448244"/>
                  </a:lnTo>
                  <a:lnTo>
                    <a:pt x="1325514" y="409573"/>
                  </a:lnTo>
                  <a:lnTo>
                    <a:pt x="1160537" y="467294"/>
                  </a:lnTo>
                  <a:lnTo>
                    <a:pt x="1053357" y="365077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6" name="任意多边形 43"/>
            <p:cNvSpPr>
              <a:spLocks/>
            </p:cNvSpPr>
            <p:nvPr/>
          </p:nvSpPr>
          <p:spPr bwMode="auto">
            <a:xfrm>
              <a:off x="2079625" y="1773238"/>
              <a:ext cx="747713" cy="989013"/>
            </a:xfrm>
            <a:custGeom>
              <a:avLst/>
              <a:gdLst>
                <a:gd name="T0" fmla="*/ 5065834 w 5713733"/>
                <a:gd name="T1" fmla="*/ 2939777 h 7561560"/>
                <a:gd name="T2" fmla="*/ 5115890 w 5713733"/>
                <a:gd name="T3" fmla="*/ 3402384 h 7561560"/>
                <a:gd name="T4" fmla="*/ 5093269 w 5713733"/>
                <a:gd name="T5" fmla="*/ 3675881 h 7561560"/>
                <a:gd name="T6" fmla="*/ 5420169 w 5713733"/>
                <a:gd name="T7" fmla="*/ 4143375 h 7561560"/>
                <a:gd name="T8" fmla="*/ 5704208 w 5713733"/>
                <a:gd name="T9" fmla="*/ 4431035 h 7561560"/>
                <a:gd name="T10" fmla="*/ 5479132 w 5713733"/>
                <a:gd name="T11" fmla="*/ 4888333 h 7561560"/>
                <a:gd name="T12" fmla="*/ 5196234 w 5713733"/>
                <a:gd name="T13" fmla="*/ 5246860 h 7561560"/>
                <a:gd name="T14" fmla="*/ 5077742 w 5713733"/>
                <a:gd name="T15" fmla="*/ 5835228 h 7561560"/>
                <a:gd name="T16" fmla="*/ 5016971 w 5713733"/>
                <a:gd name="T17" fmla="*/ 6296718 h 7561560"/>
                <a:gd name="T18" fmla="*/ 4645967 w 5713733"/>
                <a:gd name="T19" fmla="*/ 6374159 h 7561560"/>
                <a:gd name="T20" fmla="*/ 4135611 w 5713733"/>
                <a:gd name="T21" fmla="*/ 6566469 h 7561560"/>
                <a:gd name="T22" fmla="*/ 3738413 w 5713733"/>
                <a:gd name="T23" fmla="*/ 6676106 h 7561560"/>
                <a:gd name="T24" fmla="*/ 3457897 w 5713733"/>
                <a:gd name="T25" fmla="*/ 6611812 h 7561560"/>
                <a:gd name="T26" fmla="*/ 3098799 w 5713733"/>
                <a:gd name="T27" fmla="*/ 6679058 h 7561560"/>
                <a:gd name="T28" fmla="*/ 3267869 w 5713733"/>
                <a:gd name="T29" fmla="*/ 6315868 h 7561560"/>
                <a:gd name="T30" fmla="*/ 2802284 w 5713733"/>
                <a:gd name="T31" fmla="*/ 6561807 h 7561560"/>
                <a:gd name="T32" fmla="*/ 2418233 w 5713733"/>
                <a:gd name="T33" fmla="*/ 6805264 h 7561560"/>
                <a:gd name="T34" fmla="*/ 2215158 w 5713733"/>
                <a:gd name="T35" fmla="*/ 6737449 h 7561560"/>
                <a:gd name="T36" fmla="*/ 1696417 w 5713733"/>
                <a:gd name="T37" fmla="*/ 7134646 h 7561560"/>
                <a:gd name="T38" fmla="*/ 1719659 w 5713733"/>
                <a:gd name="T39" fmla="*/ 7357343 h 7561560"/>
                <a:gd name="T40" fmla="*/ 1465337 w 5713733"/>
                <a:gd name="T41" fmla="*/ 7282855 h 7561560"/>
                <a:gd name="T42" fmla="*/ 1435050 w 5713733"/>
                <a:gd name="T43" fmla="*/ 6700492 h 7561560"/>
                <a:gd name="T44" fmla="*/ 1668983 w 5713733"/>
                <a:gd name="T45" fmla="*/ 6213948 h 7561560"/>
                <a:gd name="T46" fmla="*/ 1450478 w 5713733"/>
                <a:gd name="T47" fmla="*/ 6396832 h 7561560"/>
                <a:gd name="T48" fmla="*/ 1272356 w 5713733"/>
                <a:gd name="T49" fmla="*/ 6587333 h 7561560"/>
                <a:gd name="T50" fmla="*/ 793625 w 5713733"/>
                <a:gd name="T51" fmla="*/ 5892379 h 7561560"/>
                <a:gd name="T52" fmla="*/ 699517 w 5713733"/>
                <a:gd name="T53" fmla="*/ 5405265 h 7561560"/>
                <a:gd name="T54" fmla="*/ 100384 w 5713733"/>
                <a:gd name="T55" fmla="*/ 4569148 h 7561560"/>
                <a:gd name="T56" fmla="*/ 217735 w 5713733"/>
                <a:gd name="T57" fmla="*/ 4008116 h 7561560"/>
                <a:gd name="T58" fmla="*/ 492248 w 5713733"/>
                <a:gd name="T59" fmla="*/ 3194671 h 7561560"/>
                <a:gd name="T60" fmla="*/ 857298 w 5713733"/>
                <a:gd name="T61" fmla="*/ 2732137 h 7561560"/>
                <a:gd name="T62" fmla="*/ 982985 w 5713733"/>
                <a:gd name="T63" fmla="*/ 2083471 h 7561560"/>
                <a:gd name="T64" fmla="*/ 1455811 w 5713733"/>
                <a:gd name="T65" fmla="*/ 1908969 h 7561560"/>
                <a:gd name="T66" fmla="*/ 1331416 w 5713733"/>
                <a:gd name="T67" fmla="*/ 1729706 h 7561560"/>
                <a:gd name="T68" fmla="*/ 1832818 w 5713733"/>
                <a:gd name="T69" fmla="*/ 1532533 h 7561560"/>
                <a:gd name="T70" fmla="*/ 2212677 w 5713733"/>
                <a:gd name="T71" fmla="*/ 1350988 h 7561560"/>
                <a:gd name="T72" fmla="*/ 2414612 w 5713733"/>
                <a:gd name="T73" fmla="*/ 982936 h 7561560"/>
                <a:gd name="T74" fmla="*/ 2754660 w 5713733"/>
                <a:gd name="T75" fmla="*/ 732806 h 7561560"/>
                <a:gd name="T76" fmla="*/ 3234630 w 5713733"/>
                <a:gd name="T77" fmla="*/ 254643 h 7561560"/>
                <a:gd name="T78" fmla="*/ 3784898 w 5713733"/>
                <a:gd name="T79" fmla="*/ 151010 h 7561560"/>
                <a:gd name="T80" fmla="*/ 4189809 w 5713733"/>
                <a:gd name="T81" fmla="*/ 585736 h 7561560"/>
                <a:gd name="T82" fmla="*/ 4449465 w 5713733"/>
                <a:gd name="T83" fmla="*/ 788812 h 7561560"/>
                <a:gd name="T84" fmla="*/ 4182665 w 5713733"/>
                <a:gd name="T85" fmla="*/ 1205060 h 7561560"/>
                <a:gd name="T86" fmla="*/ 4204096 w 5713733"/>
                <a:gd name="T87" fmla="*/ 1630261 h 7561560"/>
                <a:gd name="T88" fmla="*/ 4032745 w 5713733"/>
                <a:gd name="T89" fmla="*/ 1985167 h 7561560"/>
                <a:gd name="T90" fmla="*/ 4208859 w 5713733"/>
                <a:gd name="T91" fmla="*/ 2428848 h 7561560"/>
                <a:gd name="T92" fmla="*/ 4690640 w 5713733"/>
                <a:gd name="T93" fmla="*/ 2294258 h 7561560"/>
                <a:gd name="T94" fmla="*/ 5166689 w 5713733"/>
                <a:gd name="T95" fmla="*/ 2601916 h 75615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713733"/>
                <a:gd name="T145" fmla="*/ 0 h 7561560"/>
                <a:gd name="T146" fmla="*/ 5713733 w 5713733"/>
                <a:gd name="T147" fmla="*/ 7561560 h 75615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713733" h="7561560">
                  <a:moveTo>
                    <a:pt x="5166689" y="2601916"/>
                  </a:moveTo>
                  <a:lnTo>
                    <a:pt x="5180134" y="2702793"/>
                  </a:lnTo>
                  <a:lnTo>
                    <a:pt x="5103935" y="2793280"/>
                  </a:lnTo>
                  <a:lnTo>
                    <a:pt x="5065834" y="2939777"/>
                  </a:lnTo>
                  <a:lnTo>
                    <a:pt x="5099742" y="3005882"/>
                  </a:lnTo>
                  <a:lnTo>
                    <a:pt x="4988494" y="3237532"/>
                  </a:lnTo>
                  <a:lnTo>
                    <a:pt x="5035498" y="3336852"/>
                  </a:lnTo>
                  <a:lnTo>
                    <a:pt x="5115890" y="3402384"/>
                  </a:lnTo>
                  <a:lnTo>
                    <a:pt x="5193852" y="3395811"/>
                  </a:lnTo>
                  <a:lnTo>
                    <a:pt x="5255764" y="3505002"/>
                  </a:lnTo>
                  <a:lnTo>
                    <a:pt x="5188519" y="3585393"/>
                  </a:lnTo>
                  <a:lnTo>
                    <a:pt x="5093269" y="3675881"/>
                  </a:lnTo>
                  <a:lnTo>
                    <a:pt x="5164136" y="3802757"/>
                  </a:lnTo>
                  <a:lnTo>
                    <a:pt x="5168898" y="3892104"/>
                  </a:lnTo>
                  <a:lnTo>
                    <a:pt x="5325490" y="4034408"/>
                  </a:lnTo>
                  <a:lnTo>
                    <a:pt x="5420169" y="4143375"/>
                  </a:lnTo>
                  <a:lnTo>
                    <a:pt x="5514849" y="4180904"/>
                  </a:lnTo>
                  <a:lnTo>
                    <a:pt x="5552378" y="4295204"/>
                  </a:lnTo>
                  <a:lnTo>
                    <a:pt x="5660576" y="4312345"/>
                  </a:lnTo>
                  <a:lnTo>
                    <a:pt x="5704208" y="4431035"/>
                  </a:lnTo>
                  <a:lnTo>
                    <a:pt x="5713733" y="4611440"/>
                  </a:lnTo>
                  <a:lnTo>
                    <a:pt x="5701032" y="4795544"/>
                  </a:lnTo>
                  <a:lnTo>
                    <a:pt x="5600576" y="4902620"/>
                  </a:lnTo>
                  <a:lnTo>
                    <a:pt x="5479132" y="4888333"/>
                  </a:lnTo>
                  <a:lnTo>
                    <a:pt x="5358829" y="4868713"/>
                  </a:lnTo>
                  <a:lnTo>
                    <a:pt x="5155853" y="5072359"/>
                  </a:lnTo>
                  <a:lnTo>
                    <a:pt x="5148609" y="5155132"/>
                  </a:lnTo>
                  <a:lnTo>
                    <a:pt x="5196234" y="5246860"/>
                  </a:lnTo>
                  <a:lnTo>
                    <a:pt x="5210049" y="5312444"/>
                  </a:lnTo>
                  <a:lnTo>
                    <a:pt x="4920010" y="5528518"/>
                  </a:lnTo>
                  <a:lnTo>
                    <a:pt x="5158705" y="5730924"/>
                  </a:lnTo>
                  <a:lnTo>
                    <a:pt x="5077742" y="5835228"/>
                  </a:lnTo>
                  <a:lnTo>
                    <a:pt x="5087838" y="5965625"/>
                  </a:lnTo>
                  <a:lnTo>
                    <a:pt x="5109269" y="6076974"/>
                  </a:lnTo>
                  <a:lnTo>
                    <a:pt x="5091360" y="6228233"/>
                  </a:lnTo>
                  <a:lnTo>
                    <a:pt x="5016971" y="6296718"/>
                  </a:lnTo>
                  <a:lnTo>
                    <a:pt x="4924673" y="6205661"/>
                  </a:lnTo>
                  <a:lnTo>
                    <a:pt x="4806181" y="6279479"/>
                  </a:lnTo>
                  <a:lnTo>
                    <a:pt x="4766841" y="6359202"/>
                  </a:lnTo>
                  <a:lnTo>
                    <a:pt x="4645967" y="6374159"/>
                  </a:lnTo>
                  <a:lnTo>
                    <a:pt x="4539803" y="6328470"/>
                  </a:lnTo>
                  <a:lnTo>
                    <a:pt x="4404791" y="6388446"/>
                  </a:lnTo>
                  <a:lnTo>
                    <a:pt x="4272012" y="6471220"/>
                  </a:lnTo>
                  <a:lnTo>
                    <a:pt x="4135611" y="6566469"/>
                  </a:lnTo>
                  <a:lnTo>
                    <a:pt x="3996258" y="6560566"/>
                  </a:lnTo>
                  <a:lnTo>
                    <a:pt x="3891483" y="6517704"/>
                  </a:lnTo>
                  <a:lnTo>
                    <a:pt x="3821187" y="6624859"/>
                  </a:lnTo>
                  <a:lnTo>
                    <a:pt x="3738413" y="6676106"/>
                  </a:lnTo>
                  <a:lnTo>
                    <a:pt x="3718693" y="6758209"/>
                  </a:lnTo>
                  <a:lnTo>
                    <a:pt x="3589535" y="6773738"/>
                  </a:lnTo>
                  <a:lnTo>
                    <a:pt x="3480568" y="6719539"/>
                  </a:lnTo>
                  <a:lnTo>
                    <a:pt x="3457897" y="6611812"/>
                  </a:lnTo>
                  <a:lnTo>
                    <a:pt x="3327498" y="6617716"/>
                  </a:lnTo>
                  <a:lnTo>
                    <a:pt x="3241722" y="6538938"/>
                  </a:lnTo>
                  <a:lnTo>
                    <a:pt x="3164333" y="6601047"/>
                  </a:lnTo>
                  <a:lnTo>
                    <a:pt x="3098799" y="6679058"/>
                  </a:lnTo>
                  <a:lnTo>
                    <a:pt x="2985368" y="6665988"/>
                  </a:lnTo>
                  <a:lnTo>
                    <a:pt x="3014886" y="6553422"/>
                  </a:lnTo>
                  <a:lnTo>
                    <a:pt x="3144614" y="6477223"/>
                  </a:lnTo>
                  <a:lnTo>
                    <a:pt x="3267869" y="6315868"/>
                  </a:lnTo>
                  <a:lnTo>
                    <a:pt x="3100610" y="6364064"/>
                  </a:lnTo>
                  <a:lnTo>
                    <a:pt x="3063081" y="6473601"/>
                  </a:lnTo>
                  <a:lnTo>
                    <a:pt x="2988022" y="6476652"/>
                  </a:lnTo>
                  <a:lnTo>
                    <a:pt x="2802284" y="6561807"/>
                  </a:lnTo>
                  <a:lnTo>
                    <a:pt x="2726655" y="6770786"/>
                  </a:lnTo>
                  <a:lnTo>
                    <a:pt x="2523009" y="6932140"/>
                  </a:lnTo>
                  <a:lnTo>
                    <a:pt x="2403375" y="6957094"/>
                  </a:lnTo>
                  <a:lnTo>
                    <a:pt x="2418233" y="6805264"/>
                  </a:lnTo>
                  <a:lnTo>
                    <a:pt x="2452142" y="6667723"/>
                  </a:lnTo>
                  <a:lnTo>
                    <a:pt x="2275929" y="6500465"/>
                  </a:lnTo>
                  <a:lnTo>
                    <a:pt x="2175916" y="6614194"/>
                  </a:lnTo>
                  <a:lnTo>
                    <a:pt x="2215158" y="6737449"/>
                  </a:lnTo>
                  <a:lnTo>
                    <a:pt x="2119908" y="6822603"/>
                  </a:lnTo>
                  <a:lnTo>
                    <a:pt x="1994743" y="7053113"/>
                  </a:lnTo>
                  <a:lnTo>
                    <a:pt x="1767855" y="7306666"/>
                  </a:lnTo>
                  <a:lnTo>
                    <a:pt x="1696417" y="7134646"/>
                  </a:lnTo>
                  <a:lnTo>
                    <a:pt x="1562496" y="7233517"/>
                  </a:lnTo>
                  <a:lnTo>
                    <a:pt x="1633934" y="7418684"/>
                  </a:lnTo>
                  <a:lnTo>
                    <a:pt x="1729755" y="7457355"/>
                  </a:lnTo>
                  <a:lnTo>
                    <a:pt x="1719659" y="7357343"/>
                  </a:lnTo>
                  <a:lnTo>
                    <a:pt x="1791097" y="7360964"/>
                  </a:lnTo>
                  <a:lnTo>
                    <a:pt x="1740421" y="7561560"/>
                  </a:lnTo>
                  <a:lnTo>
                    <a:pt x="1578495" y="7467451"/>
                  </a:lnTo>
                  <a:lnTo>
                    <a:pt x="1465337" y="7282855"/>
                  </a:lnTo>
                  <a:lnTo>
                    <a:pt x="1370087" y="7079780"/>
                  </a:lnTo>
                  <a:lnTo>
                    <a:pt x="1358850" y="6875563"/>
                  </a:lnTo>
                  <a:lnTo>
                    <a:pt x="1454670" y="6780883"/>
                  </a:lnTo>
                  <a:lnTo>
                    <a:pt x="1435050" y="6700492"/>
                  </a:lnTo>
                  <a:lnTo>
                    <a:pt x="1610692" y="6639149"/>
                  </a:lnTo>
                  <a:lnTo>
                    <a:pt x="1605930" y="6545611"/>
                  </a:lnTo>
                  <a:lnTo>
                    <a:pt x="1686892" y="6308056"/>
                  </a:lnTo>
                  <a:lnTo>
                    <a:pt x="1668983" y="6213948"/>
                  </a:lnTo>
                  <a:lnTo>
                    <a:pt x="1549350" y="6041927"/>
                  </a:lnTo>
                  <a:lnTo>
                    <a:pt x="1526108" y="6117556"/>
                  </a:lnTo>
                  <a:lnTo>
                    <a:pt x="1588591" y="6249766"/>
                  </a:lnTo>
                  <a:lnTo>
                    <a:pt x="1450478" y="6396832"/>
                  </a:lnTo>
                  <a:lnTo>
                    <a:pt x="1507629" y="6473033"/>
                  </a:lnTo>
                  <a:lnTo>
                    <a:pt x="1484386" y="6520087"/>
                  </a:lnTo>
                  <a:lnTo>
                    <a:pt x="1390278" y="6539137"/>
                  </a:lnTo>
                  <a:lnTo>
                    <a:pt x="1272356" y="6587333"/>
                  </a:lnTo>
                  <a:lnTo>
                    <a:pt x="1149101" y="6474174"/>
                  </a:lnTo>
                  <a:lnTo>
                    <a:pt x="1044897" y="6308627"/>
                  </a:lnTo>
                  <a:lnTo>
                    <a:pt x="934789" y="6143651"/>
                  </a:lnTo>
                  <a:lnTo>
                    <a:pt x="793625" y="5892379"/>
                  </a:lnTo>
                  <a:lnTo>
                    <a:pt x="850775" y="5797700"/>
                  </a:lnTo>
                  <a:lnTo>
                    <a:pt x="821630" y="5674445"/>
                  </a:lnTo>
                  <a:lnTo>
                    <a:pt x="794196" y="5557094"/>
                  </a:lnTo>
                  <a:lnTo>
                    <a:pt x="699517" y="5405265"/>
                  </a:lnTo>
                  <a:lnTo>
                    <a:pt x="626068" y="5249790"/>
                  </a:lnTo>
                  <a:lnTo>
                    <a:pt x="302889" y="4785941"/>
                  </a:lnTo>
                  <a:lnTo>
                    <a:pt x="180776" y="4572770"/>
                  </a:lnTo>
                  <a:lnTo>
                    <a:pt x="100384" y="4569148"/>
                  </a:lnTo>
                  <a:lnTo>
                    <a:pt x="0" y="4402263"/>
                  </a:lnTo>
                  <a:lnTo>
                    <a:pt x="123626" y="4291013"/>
                  </a:lnTo>
                  <a:lnTo>
                    <a:pt x="189730" y="4116512"/>
                  </a:lnTo>
                  <a:lnTo>
                    <a:pt x="217735" y="4008116"/>
                  </a:lnTo>
                  <a:lnTo>
                    <a:pt x="236785" y="3903341"/>
                  </a:lnTo>
                  <a:lnTo>
                    <a:pt x="303460" y="3742557"/>
                  </a:lnTo>
                  <a:lnTo>
                    <a:pt x="288602" y="3447852"/>
                  </a:lnTo>
                  <a:lnTo>
                    <a:pt x="492248" y="3194671"/>
                  </a:lnTo>
                  <a:lnTo>
                    <a:pt x="534541" y="3076179"/>
                  </a:lnTo>
                  <a:lnTo>
                    <a:pt x="619124" y="2972545"/>
                  </a:lnTo>
                  <a:lnTo>
                    <a:pt x="752474" y="2887390"/>
                  </a:lnTo>
                  <a:lnTo>
                    <a:pt x="857298" y="2732137"/>
                  </a:lnTo>
                  <a:lnTo>
                    <a:pt x="844301" y="2594968"/>
                  </a:lnTo>
                  <a:lnTo>
                    <a:pt x="841250" y="2442568"/>
                  </a:lnTo>
                  <a:lnTo>
                    <a:pt x="954980" y="2234729"/>
                  </a:lnTo>
                  <a:lnTo>
                    <a:pt x="982985" y="2083471"/>
                  </a:lnTo>
                  <a:lnTo>
                    <a:pt x="1182439" y="1865537"/>
                  </a:lnTo>
                  <a:lnTo>
                    <a:pt x="1338461" y="1929160"/>
                  </a:lnTo>
                  <a:lnTo>
                    <a:pt x="1433140" y="1951832"/>
                  </a:lnTo>
                  <a:lnTo>
                    <a:pt x="1455811" y="1908969"/>
                  </a:lnTo>
                  <a:lnTo>
                    <a:pt x="1531441" y="1876202"/>
                  </a:lnTo>
                  <a:lnTo>
                    <a:pt x="1540395" y="1791048"/>
                  </a:lnTo>
                  <a:lnTo>
                    <a:pt x="1421333" y="1800573"/>
                  </a:lnTo>
                  <a:lnTo>
                    <a:pt x="1331416" y="1729706"/>
                  </a:lnTo>
                  <a:lnTo>
                    <a:pt x="1446857" y="1553494"/>
                  </a:lnTo>
                  <a:lnTo>
                    <a:pt x="1519634" y="1570063"/>
                  </a:lnTo>
                  <a:lnTo>
                    <a:pt x="1743472" y="1474813"/>
                  </a:lnTo>
                  <a:lnTo>
                    <a:pt x="1832818" y="1532533"/>
                  </a:lnTo>
                  <a:lnTo>
                    <a:pt x="1913210" y="1603401"/>
                  </a:lnTo>
                  <a:lnTo>
                    <a:pt x="2056085" y="1684363"/>
                  </a:lnTo>
                  <a:lnTo>
                    <a:pt x="2041227" y="1526630"/>
                  </a:lnTo>
                  <a:lnTo>
                    <a:pt x="2212677" y="1350988"/>
                  </a:lnTo>
                  <a:lnTo>
                    <a:pt x="2312119" y="1313458"/>
                  </a:lnTo>
                  <a:lnTo>
                    <a:pt x="2325464" y="1216893"/>
                  </a:lnTo>
                  <a:cubicBezTo>
                    <a:pt x="2325017" y="1179992"/>
                    <a:pt x="2324571" y="1143091"/>
                    <a:pt x="2324124" y="1106190"/>
                  </a:cubicBezTo>
                  <a:lnTo>
                    <a:pt x="2414612" y="982936"/>
                  </a:lnTo>
                  <a:lnTo>
                    <a:pt x="2341463" y="875110"/>
                  </a:lnTo>
                  <a:lnTo>
                    <a:pt x="2414042" y="794148"/>
                  </a:lnTo>
                  <a:lnTo>
                    <a:pt x="2712938" y="856631"/>
                  </a:lnTo>
                  <a:lnTo>
                    <a:pt x="2754660" y="732806"/>
                  </a:lnTo>
                  <a:lnTo>
                    <a:pt x="2921347" y="671463"/>
                  </a:lnTo>
                  <a:lnTo>
                    <a:pt x="2996406" y="528589"/>
                  </a:lnTo>
                  <a:lnTo>
                    <a:pt x="3112988" y="469925"/>
                  </a:lnTo>
                  <a:lnTo>
                    <a:pt x="3234630" y="254643"/>
                  </a:lnTo>
                  <a:lnTo>
                    <a:pt x="3356744" y="277216"/>
                  </a:lnTo>
                  <a:lnTo>
                    <a:pt x="3513906" y="110528"/>
                  </a:lnTo>
                  <a:lnTo>
                    <a:pt x="3717577" y="0"/>
                  </a:lnTo>
                  <a:lnTo>
                    <a:pt x="3784898" y="151010"/>
                  </a:lnTo>
                  <a:lnTo>
                    <a:pt x="3867100" y="304649"/>
                  </a:lnTo>
                  <a:lnTo>
                    <a:pt x="4043883" y="368373"/>
                  </a:lnTo>
                  <a:lnTo>
                    <a:pt x="4087986" y="502963"/>
                  </a:lnTo>
                  <a:lnTo>
                    <a:pt x="4189809" y="585736"/>
                  </a:lnTo>
                  <a:lnTo>
                    <a:pt x="4252962" y="667269"/>
                  </a:lnTo>
                  <a:lnTo>
                    <a:pt x="4457079" y="603645"/>
                  </a:lnTo>
                  <a:lnTo>
                    <a:pt x="4499471" y="667939"/>
                  </a:lnTo>
                  <a:lnTo>
                    <a:pt x="4449465" y="788812"/>
                  </a:lnTo>
                  <a:lnTo>
                    <a:pt x="4526806" y="934068"/>
                  </a:lnTo>
                  <a:lnTo>
                    <a:pt x="4348212" y="975220"/>
                  </a:lnTo>
                  <a:lnTo>
                    <a:pt x="4187179" y="1083393"/>
                  </a:lnTo>
                  <a:lnTo>
                    <a:pt x="4182665" y="1205060"/>
                  </a:lnTo>
                  <a:lnTo>
                    <a:pt x="4130848" y="1318790"/>
                  </a:lnTo>
                  <a:lnTo>
                    <a:pt x="4057799" y="1383654"/>
                  </a:lnTo>
                  <a:lnTo>
                    <a:pt x="4154661" y="1471288"/>
                  </a:lnTo>
                  <a:lnTo>
                    <a:pt x="4204096" y="1630261"/>
                  </a:lnTo>
                  <a:lnTo>
                    <a:pt x="4269531" y="1694556"/>
                  </a:lnTo>
                  <a:lnTo>
                    <a:pt x="4198764" y="1745802"/>
                  </a:lnTo>
                  <a:lnTo>
                    <a:pt x="4164186" y="1859531"/>
                  </a:lnTo>
                  <a:lnTo>
                    <a:pt x="4032745" y="1985167"/>
                  </a:lnTo>
                  <a:lnTo>
                    <a:pt x="4140373" y="2076324"/>
                  </a:lnTo>
                  <a:lnTo>
                    <a:pt x="4161804" y="2178148"/>
                  </a:lnTo>
                  <a:lnTo>
                    <a:pt x="4123134" y="2279971"/>
                  </a:lnTo>
                  <a:lnTo>
                    <a:pt x="4208859" y="2428848"/>
                  </a:lnTo>
                  <a:lnTo>
                    <a:pt x="4328021" y="2499046"/>
                  </a:lnTo>
                  <a:lnTo>
                    <a:pt x="4482802" y="2450280"/>
                  </a:lnTo>
                  <a:lnTo>
                    <a:pt x="4562053" y="2327596"/>
                  </a:lnTo>
                  <a:lnTo>
                    <a:pt x="4690640" y="2294258"/>
                  </a:lnTo>
                  <a:lnTo>
                    <a:pt x="4795416" y="2189583"/>
                  </a:lnTo>
                  <a:lnTo>
                    <a:pt x="4857998" y="2312738"/>
                  </a:lnTo>
                  <a:lnTo>
                    <a:pt x="5073550" y="2527720"/>
                  </a:lnTo>
                  <a:lnTo>
                    <a:pt x="5166689" y="26019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7" name="任意多边形 44"/>
            <p:cNvSpPr>
              <a:spLocks/>
            </p:cNvSpPr>
            <p:nvPr/>
          </p:nvSpPr>
          <p:spPr bwMode="auto">
            <a:xfrm>
              <a:off x="3582988" y="4459288"/>
              <a:ext cx="509588" cy="419100"/>
            </a:xfrm>
            <a:custGeom>
              <a:avLst/>
              <a:gdLst>
                <a:gd name="T0" fmla="*/ 3337174 w 3894585"/>
                <a:gd name="T1" fmla="*/ 600645 h 3210520"/>
                <a:gd name="T2" fmla="*/ 3512245 w 3894585"/>
                <a:gd name="T3" fmla="*/ 751333 h 3210520"/>
                <a:gd name="T4" fmla="*/ 3564063 w 3894585"/>
                <a:gd name="T5" fmla="*/ 1121097 h 3210520"/>
                <a:gd name="T6" fmla="*/ 3785990 w 3894585"/>
                <a:gd name="T7" fmla="*/ 1179388 h 3210520"/>
                <a:gd name="T8" fmla="*/ 3894585 w 3894585"/>
                <a:gd name="T9" fmla="*/ 1352748 h 3210520"/>
                <a:gd name="T10" fmla="*/ 3734371 w 3894585"/>
                <a:gd name="T11" fmla="*/ 1527249 h 3210520"/>
                <a:gd name="T12" fmla="*/ 3797425 w 3894585"/>
                <a:gd name="T13" fmla="*/ 1702891 h 3210520"/>
                <a:gd name="T14" fmla="*/ 3715892 w 3894585"/>
                <a:gd name="T15" fmla="*/ 1844625 h 3210520"/>
                <a:gd name="T16" fmla="*/ 3493196 w 3894585"/>
                <a:gd name="T17" fmla="*/ 1926158 h 3210520"/>
                <a:gd name="T18" fmla="*/ 3322886 w 3894585"/>
                <a:gd name="T19" fmla="*/ 1973212 h 3210520"/>
                <a:gd name="T20" fmla="*/ 3113907 w 3894585"/>
                <a:gd name="T21" fmla="*/ 2148284 h 3210520"/>
                <a:gd name="T22" fmla="*/ 3019798 w 3894585"/>
                <a:gd name="T23" fmla="*/ 2506240 h 3210520"/>
                <a:gd name="T24" fmla="*/ 2960168 w 3894585"/>
                <a:gd name="T25" fmla="*/ 2585491 h 3210520"/>
                <a:gd name="T26" fmla="*/ 2694038 w 3894585"/>
                <a:gd name="T27" fmla="*/ 2556916 h 3210520"/>
                <a:gd name="T28" fmla="*/ 2468861 w 3894585"/>
                <a:gd name="T29" fmla="*/ 2598638 h 3210520"/>
                <a:gd name="T30" fmla="*/ 2265214 w 3894585"/>
                <a:gd name="T31" fmla="*/ 2717701 h 3210520"/>
                <a:gd name="T32" fmla="*/ 2089572 w 3894585"/>
                <a:gd name="T33" fmla="*/ 2821905 h 3210520"/>
                <a:gd name="T34" fmla="*/ 1953742 w 3894585"/>
                <a:gd name="T35" fmla="*/ 2954685 h 3210520"/>
                <a:gd name="T36" fmla="*/ 1683991 w 3894585"/>
                <a:gd name="T37" fmla="*/ 3019648 h 3210520"/>
                <a:gd name="T38" fmla="*/ 1404715 w 3894585"/>
                <a:gd name="T39" fmla="*/ 3105944 h 3210520"/>
                <a:gd name="T40" fmla="*/ 1235547 w 3894585"/>
                <a:gd name="T41" fmla="*/ 3135089 h 3210520"/>
                <a:gd name="T42" fmla="*/ 1060103 w 3894585"/>
                <a:gd name="T43" fmla="*/ 3210520 h 3210520"/>
                <a:gd name="T44" fmla="*/ 892549 w 3894585"/>
                <a:gd name="T45" fmla="*/ 2980307 h 3210520"/>
                <a:gd name="T46" fmla="*/ 1011040 w 3894585"/>
                <a:gd name="T47" fmla="*/ 2770088 h 3210520"/>
                <a:gd name="T48" fmla="*/ 854449 w 3894585"/>
                <a:gd name="T49" fmla="*/ 2678360 h 3210520"/>
                <a:gd name="T50" fmla="*/ 785962 w 3894585"/>
                <a:gd name="T51" fmla="*/ 2465759 h 3210520"/>
                <a:gd name="T52" fmla="*/ 722239 w 3894585"/>
                <a:gd name="T53" fmla="*/ 2283543 h 3210520"/>
                <a:gd name="T54" fmla="*/ 570410 w 3894585"/>
                <a:gd name="T55" fmla="*/ 2235918 h 3210520"/>
                <a:gd name="T56" fmla="*/ 327423 w 3894585"/>
                <a:gd name="T57" fmla="*/ 2106662 h 3210520"/>
                <a:gd name="T58" fmla="*/ 186830 w 3894585"/>
                <a:gd name="T59" fmla="*/ 1779761 h 3210520"/>
                <a:gd name="T60" fmla="*/ 0 w 3894585"/>
                <a:gd name="T61" fmla="*/ 1640389 h 3210520"/>
                <a:gd name="T62" fmla="*/ 223219 w 3894585"/>
                <a:gd name="T63" fmla="*/ 1523726 h 3210520"/>
                <a:gd name="T64" fmla="*/ 291704 w 3894585"/>
                <a:gd name="T65" fmla="*/ 1733276 h 3210520"/>
                <a:gd name="T66" fmla="*/ 462584 w 3894585"/>
                <a:gd name="T67" fmla="*/ 1789285 h 3210520"/>
                <a:gd name="T68" fmla="*/ 679948 w 3894585"/>
                <a:gd name="T69" fmla="*/ 1849958 h 3210520"/>
                <a:gd name="T70" fmla="*/ 875879 w 3894585"/>
                <a:gd name="T71" fmla="*/ 1793949 h 3210520"/>
                <a:gd name="T72" fmla="*/ 1027709 w 3894585"/>
                <a:gd name="T73" fmla="*/ 1792238 h 3210520"/>
                <a:gd name="T74" fmla="*/ 1130772 w 3894585"/>
                <a:gd name="T75" fmla="*/ 1584970 h 3210520"/>
                <a:gd name="T76" fmla="*/ 1324894 w 3894585"/>
                <a:gd name="T77" fmla="*/ 1562298 h 3210520"/>
                <a:gd name="T78" fmla="*/ 1519015 w 3894585"/>
                <a:gd name="T79" fmla="*/ 1686123 h 3210520"/>
                <a:gd name="T80" fmla="*/ 1694657 w 3894585"/>
                <a:gd name="T81" fmla="*/ 1567061 h 3210520"/>
                <a:gd name="T82" fmla="*/ 1657128 w 3894585"/>
                <a:gd name="T83" fmla="*/ 1330077 h 3210520"/>
                <a:gd name="T84" fmla="*/ 1495078 w 3894585"/>
                <a:gd name="T85" fmla="*/ 1119741 h 3210520"/>
                <a:gd name="T86" fmla="*/ 1404145 w 3894585"/>
                <a:gd name="T87" fmla="*/ 837058 h 3210520"/>
                <a:gd name="T88" fmla="*/ 1503586 w 3894585"/>
                <a:gd name="T89" fmla="*/ 748853 h 3210520"/>
                <a:gd name="T90" fmla="*/ 1612554 w 3894585"/>
                <a:gd name="T91" fmla="*/ 819149 h 3210520"/>
                <a:gd name="T92" fmla="*/ 1569691 w 3894585"/>
                <a:gd name="T93" fmla="*/ 633982 h 3210520"/>
                <a:gd name="T94" fmla="*/ 1852589 w 3894585"/>
                <a:gd name="T95" fmla="*/ 507677 h 3210520"/>
                <a:gd name="T96" fmla="*/ 2047280 w 3894585"/>
                <a:gd name="T97" fmla="*/ 631502 h 3210520"/>
                <a:gd name="T98" fmla="*/ 2223568 w 3894585"/>
                <a:gd name="T99" fmla="*/ 462487 h 3210520"/>
                <a:gd name="T100" fmla="*/ 2231877 w 3894585"/>
                <a:gd name="T101" fmla="*/ 129006 h 3210520"/>
                <a:gd name="T102" fmla="*/ 2396853 w 3894585"/>
                <a:gd name="T103" fmla="*/ 0 h 3210520"/>
                <a:gd name="T104" fmla="*/ 2420666 w 3894585"/>
                <a:gd name="T105" fmla="*/ 186156 h 3210520"/>
                <a:gd name="T106" fmla="*/ 2541638 w 3894585"/>
                <a:gd name="T107" fmla="*/ 374327 h 3210520"/>
                <a:gd name="T108" fmla="*/ 2935784 w 3894585"/>
                <a:gd name="T109" fmla="*/ 60002 h 3210520"/>
                <a:gd name="T110" fmla="*/ 3215061 w 3894585"/>
                <a:gd name="T111" fmla="*/ 136202 h 32105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894585"/>
                <a:gd name="T169" fmla="*/ 0 h 3210520"/>
                <a:gd name="T170" fmla="*/ 3894585 w 3894585"/>
                <a:gd name="T171" fmla="*/ 3210520 h 32105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894585" h="3210520">
                  <a:moveTo>
                    <a:pt x="3338239" y="452639"/>
                  </a:moveTo>
                  <a:lnTo>
                    <a:pt x="3337174" y="600645"/>
                  </a:lnTo>
                  <a:lnTo>
                    <a:pt x="3456807" y="590549"/>
                  </a:lnTo>
                  <a:lnTo>
                    <a:pt x="3512245" y="751333"/>
                  </a:lnTo>
                  <a:lnTo>
                    <a:pt x="3568825" y="950788"/>
                  </a:lnTo>
                  <a:lnTo>
                    <a:pt x="3564063" y="1121097"/>
                  </a:lnTo>
                  <a:lnTo>
                    <a:pt x="3596829" y="1277689"/>
                  </a:lnTo>
                  <a:lnTo>
                    <a:pt x="3785990" y="1179388"/>
                  </a:lnTo>
                  <a:cubicBezTo>
                    <a:pt x="3786056" y="1204027"/>
                    <a:pt x="3786123" y="1228667"/>
                    <a:pt x="3786189" y="1253306"/>
                  </a:cubicBezTo>
                  <a:lnTo>
                    <a:pt x="3894585" y="1352748"/>
                  </a:lnTo>
                  <a:lnTo>
                    <a:pt x="3793333" y="1399009"/>
                  </a:lnTo>
                  <a:lnTo>
                    <a:pt x="3734371" y="1527249"/>
                  </a:lnTo>
                  <a:lnTo>
                    <a:pt x="3734371" y="1645741"/>
                  </a:lnTo>
                  <a:lnTo>
                    <a:pt x="3797425" y="1702891"/>
                  </a:lnTo>
                  <a:lnTo>
                    <a:pt x="3710559" y="1763662"/>
                  </a:lnTo>
                  <a:lnTo>
                    <a:pt x="3715892" y="1844625"/>
                  </a:lnTo>
                  <a:lnTo>
                    <a:pt x="3587875" y="1858342"/>
                  </a:lnTo>
                  <a:lnTo>
                    <a:pt x="3493196" y="1926158"/>
                  </a:lnTo>
                  <a:lnTo>
                    <a:pt x="3403278" y="1892250"/>
                  </a:lnTo>
                  <a:lnTo>
                    <a:pt x="3322886" y="1973212"/>
                  </a:lnTo>
                  <a:lnTo>
                    <a:pt x="3190107" y="2010742"/>
                  </a:lnTo>
                  <a:lnTo>
                    <a:pt x="3113907" y="2148284"/>
                  </a:lnTo>
                  <a:lnTo>
                    <a:pt x="3039419" y="2259161"/>
                  </a:lnTo>
                  <a:lnTo>
                    <a:pt x="3019798" y="2506240"/>
                  </a:lnTo>
                  <a:lnTo>
                    <a:pt x="3062958" y="2631976"/>
                  </a:lnTo>
                  <a:lnTo>
                    <a:pt x="2960168" y="2585491"/>
                  </a:lnTo>
                  <a:lnTo>
                    <a:pt x="2846438" y="2604542"/>
                  </a:lnTo>
                  <a:lnTo>
                    <a:pt x="2694038" y="2556916"/>
                  </a:lnTo>
                  <a:lnTo>
                    <a:pt x="2599359" y="2595016"/>
                  </a:lnTo>
                  <a:lnTo>
                    <a:pt x="2468861" y="2598638"/>
                  </a:lnTo>
                  <a:lnTo>
                    <a:pt x="2330749" y="2742083"/>
                  </a:lnTo>
                  <a:lnTo>
                    <a:pt x="2265214" y="2717701"/>
                  </a:lnTo>
                  <a:lnTo>
                    <a:pt x="2169964" y="2803425"/>
                  </a:lnTo>
                  <a:lnTo>
                    <a:pt x="2089572" y="2821905"/>
                  </a:lnTo>
                  <a:lnTo>
                    <a:pt x="2053953" y="2893342"/>
                  </a:lnTo>
                  <a:lnTo>
                    <a:pt x="1953742" y="2954685"/>
                  </a:lnTo>
                  <a:lnTo>
                    <a:pt x="1825725" y="2920777"/>
                  </a:lnTo>
                  <a:lnTo>
                    <a:pt x="1683991" y="3019648"/>
                  </a:lnTo>
                  <a:lnTo>
                    <a:pt x="1485107" y="3138711"/>
                  </a:lnTo>
                  <a:lnTo>
                    <a:pt x="1404715" y="3105944"/>
                  </a:lnTo>
                  <a:lnTo>
                    <a:pt x="1319560" y="3072035"/>
                  </a:lnTo>
                  <a:lnTo>
                    <a:pt x="1235547" y="3135089"/>
                  </a:lnTo>
                  <a:lnTo>
                    <a:pt x="1092672" y="3000027"/>
                  </a:lnTo>
                  <a:lnTo>
                    <a:pt x="1060103" y="3210520"/>
                  </a:lnTo>
                  <a:lnTo>
                    <a:pt x="964957" y="3205098"/>
                  </a:lnTo>
                  <a:lnTo>
                    <a:pt x="892549" y="2980307"/>
                  </a:lnTo>
                  <a:cubicBezTo>
                    <a:pt x="892598" y="2932361"/>
                    <a:pt x="892648" y="2884415"/>
                    <a:pt x="892697" y="2836469"/>
                  </a:cubicBezTo>
                  <a:lnTo>
                    <a:pt x="1011040" y="2770088"/>
                  </a:lnTo>
                  <a:lnTo>
                    <a:pt x="1014562" y="2695029"/>
                  </a:lnTo>
                  <a:lnTo>
                    <a:pt x="854449" y="2678360"/>
                  </a:lnTo>
                  <a:cubicBezTo>
                    <a:pt x="854035" y="2633306"/>
                    <a:pt x="853622" y="2588253"/>
                    <a:pt x="853208" y="2543199"/>
                  </a:cubicBezTo>
                  <a:lnTo>
                    <a:pt x="785962" y="2465759"/>
                  </a:lnTo>
                  <a:lnTo>
                    <a:pt x="816994" y="2307356"/>
                  </a:lnTo>
                  <a:lnTo>
                    <a:pt x="722239" y="2283543"/>
                  </a:lnTo>
                  <a:lnTo>
                    <a:pt x="690043" y="2219250"/>
                  </a:lnTo>
                  <a:lnTo>
                    <a:pt x="570410" y="2235918"/>
                  </a:lnTo>
                  <a:lnTo>
                    <a:pt x="479824" y="2205533"/>
                  </a:lnTo>
                  <a:lnTo>
                    <a:pt x="327423" y="2106662"/>
                  </a:lnTo>
                  <a:lnTo>
                    <a:pt x="261890" y="1895872"/>
                  </a:lnTo>
                  <a:lnTo>
                    <a:pt x="186830" y="1779761"/>
                  </a:lnTo>
                  <a:lnTo>
                    <a:pt x="104057" y="1742231"/>
                  </a:lnTo>
                  <a:lnTo>
                    <a:pt x="0" y="1640389"/>
                  </a:lnTo>
                  <a:lnTo>
                    <a:pt x="146349" y="1517153"/>
                  </a:lnTo>
                  <a:lnTo>
                    <a:pt x="223219" y="1523726"/>
                  </a:lnTo>
                  <a:lnTo>
                    <a:pt x="232744" y="1648122"/>
                  </a:lnTo>
                  <a:lnTo>
                    <a:pt x="291704" y="1733276"/>
                  </a:lnTo>
                  <a:lnTo>
                    <a:pt x="379240" y="1806525"/>
                  </a:lnTo>
                  <a:lnTo>
                    <a:pt x="462584" y="1789285"/>
                  </a:lnTo>
                  <a:lnTo>
                    <a:pt x="571551" y="1794048"/>
                  </a:lnTo>
                  <a:lnTo>
                    <a:pt x="679948" y="1849958"/>
                  </a:lnTo>
                  <a:lnTo>
                    <a:pt x="780207" y="1685633"/>
                  </a:lnTo>
                  <a:lnTo>
                    <a:pt x="875879" y="1793949"/>
                  </a:lnTo>
                  <a:lnTo>
                    <a:pt x="947316" y="1839863"/>
                  </a:lnTo>
                  <a:lnTo>
                    <a:pt x="1027709" y="1792238"/>
                  </a:lnTo>
                  <a:lnTo>
                    <a:pt x="997992" y="1698128"/>
                  </a:lnTo>
                  <a:lnTo>
                    <a:pt x="1130772" y="1584970"/>
                  </a:lnTo>
                  <a:lnTo>
                    <a:pt x="1143919" y="1519435"/>
                  </a:lnTo>
                  <a:lnTo>
                    <a:pt x="1324894" y="1562298"/>
                  </a:lnTo>
                  <a:lnTo>
                    <a:pt x="1443385" y="1596206"/>
                  </a:lnTo>
                  <a:lnTo>
                    <a:pt x="1519015" y="1686123"/>
                  </a:lnTo>
                  <a:lnTo>
                    <a:pt x="1604740" y="1595065"/>
                  </a:lnTo>
                  <a:lnTo>
                    <a:pt x="1694657" y="1567061"/>
                  </a:lnTo>
                  <a:lnTo>
                    <a:pt x="1608932" y="1390278"/>
                  </a:lnTo>
                  <a:lnTo>
                    <a:pt x="1657128" y="1330077"/>
                  </a:lnTo>
                  <a:lnTo>
                    <a:pt x="1523207" y="1225301"/>
                  </a:lnTo>
                  <a:lnTo>
                    <a:pt x="1495078" y="1119741"/>
                  </a:lnTo>
                  <a:lnTo>
                    <a:pt x="1417983" y="979294"/>
                  </a:lnTo>
                  <a:lnTo>
                    <a:pt x="1404145" y="837058"/>
                  </a:lnTo>
                  <a:lnTo>
                    <a:pt x="1470820" y="685800"/>
                  </a:lnTo>
                  <a:lnTo>
                    <a:pt x="1503586" y="748853"/>
                  </a:lnTo>
                  <a:lnTo>
                    <a:pt x="1518444" y="919733"/>
                  </a:lnTo>
                  <a:lnTo>
                    <a:pt x="1612554" y="819149"/>
                  </a:lnTo>
                  <a:lnTo>
                    <a:pt x="1607221" y="738758"/>
                  </a:lnTo>
                  <a:lnTo>
                    <a:pt x="1569691" y="633982"/>
                  </a:lnTo>
                  <a:lnTo>
                    <a:pt x="1774478" y="658936"/>
                  </a:lnTo>
                  <a:lnTo>
                    <a:pt x="1852589" y="507677"/>
                  </a:lnTo>
                  <a:lnTo>
                    <a:pt x="1952601" y="674935"/>
                  </a:lnTo>
                  <a:lnTo>
                    <a:pt x="2047280" y="631502"/>
                  </a:lnTo>
                  <a:lnTo>
                    <a:pt x="2089572" y="551110"/>
                  </a:lnTo>
                  <a:lnTo>
                    <a:pt x="2223568" y="462487"/>
                  </a:lnTo>
                  <a:lnTo>
                    <a:pt x="2160439" y="304030"/>
                  </a:lnTo>
                  <a:lnTo>
                    <a:pt x="2231877" y="129006"/>
                  </a:lnTo>
                  <a:lnTo>
                    <a:pt x="2307506" y="148580"/>
                  </a:lnTo>
                  <a:lnTo>
                    <a:pt x="2396853" y="0"/>
                  </a:lnTo>
                  <a:lnTo>
                    <a:pt x="2427908" y="94481"/>
                  </a:lnTo>
                  <a:lnTo>
                    <a:pt x="2420666" y="186156"/>
                  </a:lnTo>
                  <a:lnTo>
                    <a:pt x="2518396" y="251073"/>
                  </a:lnTo>
                  <a:lnTo>
                    <a:pt x="2541638" y="374327"/>
                  </a:lnTo>
                  <a:lnTo>
                    <a:pt x="2755380" y="249931"/>
                  </a:lnTo>
                  <a:lnTo>
                    <a:pt x="2935784" y="60002"/>
                  </a:lnTo>
                  <a:lnTo>
                    <a:pt x="3082851" y="189730"/>
                  </a:lnTo>
                  <a:lnTo>
                    <a:pt x="3215061" y="136202"/>
                  </a:lnTo>
                  <a:lnTo>
                    <a:pt x="3338239" y="452639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8" name="任意多边形 46"/>
            <p:cNvSpPr>
              <a:spLocks/>
            </p:cNvSpPr>
            <p:nvPr/>
          </p:nvSpPr>
          <p:spPr bwMode="auto">
            <a:xfrm>
              <a:off x="2254250" y="3671888"/>
              <a:ext cx="533400" cy="598488"/>
            </a:xfrm>
            <a:custGeom>
              <a:avLst/>
              <a:gdLst>
                <a:gd name="T0" fmla="*/ 2336694 w 4072923"/>
                <a:gd name="T1" fmla="*/ 1756437 h 4577247"/>
                <a:gd name="T2" fmla="*/ 2637873 w 4072923"/>
                <a:gd name="T3" fmla="*/ 1454489 h 4577247"/>
                <a:gd name="T4" fmla="*/ 2869524 w 4072923"/>
                <a:gd name="T5" fmla="*/ 1402672 h 4577247"/>
                <a:gd name="T6" fmla="*/ 3154703 w 4072923"/>
                <a:gd name="T7" fmla="*/ 1425914 h 4577247"/>
                <a:gd name="T8" fmla="*/ 3348428 w 4072923"/>
                <a:gd name="T9" fmla="*/ 1141304 h 4577247"/>
                <a:gd name="T10" fmla="*/ 3386925 w 4072923"/>
                <a:gd name="T11" fmla="*/ 735152 h 4577247"/>
                <a:gd name="T12" fmla="*/ 3197566 w 4072923"/>
                <a:gd name="T13" fmla="*/ 520170 h 4577247"/>
                <a:gd name="T14" fmla="*/ 3467317 w 4072923"/>
                <a:gd name="T15" fmla="*/ 296234 h 4577247"/>
                <a:gd name="T16" fmla="*/ 3401783 w 4072923"/>
                <a:gd name="T17" fmla="*/ 21918 h 4577247"/>
                <a:gd name="T18" fmla="*/ 3037923 w 4072923"/>
                <a:gd name="T19" fmla="*/ 214700 h 4577247"/>
                <a:gd name="T20" fmla="*/ 2687210 w 4072923"/>
                <a:gd name="T21" fmla="*/ 280804 h 4577247"/>
                <a:gd name="T22" fmla="*/ 2294774 w 4072923"/>
                <a:gd name="T23" fmla="*/ 92016 h 4577247"/>
                <a:gd name="T24" fmla="*/ 2096461 w 4072923"/>
                <a:gd name="T25" fmla="*/ 389201 h 4577247"/>
                <a:gd name="T26" fmla="*/ 1744958 w 4072923"/>
                <a:gd name="T27" fmla="*/ 542568 h 4577247"/>
                <a:gd name="T28" fmla="*/ 1279523 w 4072923"/>
                <a:gd name="T29" fmla="*/ 374540 h 4577247"/>
                <a:gd name="T30" fmla="*/ 922981 w 4072923"/>
                <a:gd name="T31" fmla="*/ 298464 h 4577247"/>
                <a:gd name="T32" fmla="*/ 524592 w 4072923"/>
                <a:gd name="T33" fmla="*/ 505856 h 4577247"/>
                <a:gd name="T34" fmla="*/ 476051 w 4072923"/>
                <a:gd name="T35" fmla="*/ 851359 h 4577247"/>
                <a:gd name="T36" fmla="*/ 352796 w 4072923"/>
                <a:gd name="T37" fmla="*/ 1333141 h 4577247"/>
                <a:gd name="T38" fmla="*/ 750564 w 4072923"/>
                <a:gd name="T39" fmla="*/ 1470112 h 4577247"/>
                <a:gd name="T40" fmla="*/ 1051941 w 4072923"/>
                <a:gd name="T41" fmla="*/ 1839875 h 4577247"/>
                <a:gd name="T42" fmla="*/ 806573 w 4072923"/>
                <a:gd name="T43" fmla="*/ 2179352 h 4577247"/>
                <a:gd name="T44" fmla="*/ 559494 w 4072923"/>
                <a:gd name="T45" fmla="*/ 2668178 h 4577247"/>
                <a:gd name="T46" fmla="*/ 423093 w 4072923"/>
                <a:gd name="T47" fmla="*/ 3068997 h 4577247"/>
                <a:gd name="T48" fmla="*/ 835719 w 4072923"/>
                <a:gd name="T49" fmla="*/ 2792773 h 4577247"/>
                <a:gd name="T50" fmla="*/ 934591 w 4072923"/>
                <a:gd name="T51" fmla="*/ 3184439 h 4577247"/>
                <a:gd name="T52" fmla="*/ 244970 w 4072923"/>
                <a:gd name="T53" fmla="*/ 3433428 h 4577247"/>
                <a:gd name="T54" fmla="*/ 256976 w 4072923"/>
                <a:gd name="T55" fmla="*/ 3875968 h 4577247"/>
                <a:gd name="T56" fmla="*/ 758949 w 4072923"/>
                <a:gd name="T57" fmla="*/ 4340982 h 4577247"/>
                <a:gd name="T58" fmla="*/ 1224680 w 4072923"/>
                <a:gd name="T59" fmla="*/ 4263268 h 4577247"/>
                <a:gd name="T60" fmla="*/ 1391367 w 4072923"/>
                <a:gd name="T61" fmla="*/ 4079567 h 4577247"/>
                <a:gd name="T62" fmla="*/ 1786655 w 4072923"/>
                <a:gd name="T63" fmla="*/ 4119625 h 4577247"/>
                <a:gd name="T64" fmla="*/ 1925214 w 4072923"/>
                <a:gd name="T65" fmla="*/ 4408923 h 4577247"/>
                <a:gd name="T66" fmla="*/ 2199479 w 4072923"/>
                <a:gd name="T67" fmla="*/ 4489687 h 4577247"/>
                <a:gd name="T68" fmla="*/ 2596722 w 4072923"/>
                <a:gd name="T69" fmla="*/ 4551206 h 4577247"/>
                <a:gd name="T70" fmla="*/ 2885523 w 4072923"/>
                <a:gd name="T71" fmla="*/ 4392802 h 4577247"/>
                <a:gd name="T72" fmla="*/ 3079074 w 4072923"/>
                <a:gd name="T73" fmla="*/ 4205254 h 4577247"/>
                <a:gd name="T74" fmla="*/ 3519134 w 4072923"/>
                <a:gd name="T75" fmla="*/ 4075426 h 4577247"/>
                <a:gd name="T76" fmla="*/ 3577524 w 4072923"/>
                <a:gd name="T77" fmla="*/ 3720521 h 4577247"/>
                <a:gd name="T78" fmla="*/ 3745452 w 4072923"/>
                <a:gd name="T79" fmla="*/ 3410859 h 4577247"/>
                <a:gd name="T80" fmla="*/ 3932429 w 4072923"/>
                <a:gd name="T81" fmla="*/ 3090432 h 4577247"/>
                <a:gd name="T82" fmla="*/ 3857371 w 4072923"/>
                <a:gd name="T83" fmla="*/ 2748004 h 4577247"/>
                <a:gd name="T84" fmla="*/ 3959194 w 4072923"/>
                <a:gd name="T85" fmla="*/ 2585409 h 4577247"/>
                <a:gd name="T86" fmla="*/ 4042640 w 4072923"/>
                <a:gd name="T87" fmla="*/ 2152093 h 4577247"/>
                <a:gd name="T88" fmla="*/ 3712115 w 4072923"/>
                <a:gd name="T89" fmla="*/ 1951798 h 4577247"/>
                <a:gd name="T90" fmla="*/ 3511770 w 4072923"/>
                <a:gd name="T91" fmla="*/ 1725204 h 4577247"/>
                <a:gd name="T92" fmla="*/ 3303734 w 4072923"/>
                <a:gd name="T93" fmla="*/ 2440323 h 4577247"/>
                <a:gd name="T94" fmla="*/ 2909335 w 4072923"/>
                <a:gd name="T95" fmla="*/ 2350236 h 457724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072923"/>
                <a:gd name="T145" fmla="*/ 0 h 4577247"/>
                <a:gd name="T146" fmla="*/ 4072923 w 4072923"/>
                <a:gd name="T147" fmla="*/ 4577247 h 457724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072923" h="4577247">
                  <a:moveTo>
                    <a:pt x="2738012" y="2144951"/>
                  </a:moveTo>
                  <a:lnTo>
                    <a:pt x="2487184" y="1967326"/>
                  </a:lnTo>
                  <a:lnTo>
                    <a:pt x="2579383" y="1863692"/>
                  </a:lnTo>
                  <a:lnTo>
                    <a:pt x="2336694" y="1756437"/>
                  </a:lnTo>
                  <a:lnTo>
                    <a:pt x="2319927" y="1557552"/>
                  </a:lnTo>
                  <a:lnTo>
                    <a:pt x="2462802" y="1577744"/>
                  </a:lnTo>
                  <a:lnTo>
                    <a:pt x="2528335" y="1468206"/>
                  </a:lnTo>
                  <a:lnTo>
                    <a:pt x="2637873" y="1454489"/>
                  </a:lnTo>
                  <a:lnTo>
                    <a:pt x="2603965" y="1330664"/>
                  </a:lnTo>
                  <a:lnTo>
                    <a:pt x="2737885" y="1254464"/>
                  </a:lnTo>
                  <a:lnTo>
                    <a:pt x="2837327" y="1321710"/>
                  </a:lnTo>
                  <a:lnTo>
                    <a:pt x="2869524" y="1402672"/>
                  </a:lnTo>
                  <a:lnTo>
                    <a:pt x="2955249" y="1311614"/>
                  </a:lnTo>
                  <a:lnTo>
                    <a:pt x="3054691" y="1297897"/>
                  </a:lnTo>
                  <a:lnTo>
                    <a:pt x="3054691" y="1440772"/>
                  </a:lnTo>
                  <a:lnTo>
                    <a:pt x="3154703" y="1425914"/>
                  </a:lnTo>
                  <a:lnTo>
                    <a:pt x="3135083" y="1273514"/>
                  </a:lnTo>
                  <a:lnTo>
                    <a:pt x="3140416" y="1169309"/>
                  </a:lnTo>
                  <a:lnTo>
                    <a:pt x="3220808" y="1188930"/>
                  </a:lnTo>
                  <a:lnTo>
                    <a:pt x="3348428" y="1141304"/>
                  </a:lnTo>
                  <a:lnTo>
                    <a:pt x="3403594" y="1099013"/>
                  </a:lnTo>
                  <a:lnTo>
                    <a:pt x="3479223" y="886412"/>
                  </a:lnTo>
                  <a:lnTo>
                    <a:pt x="3499984" y="704867"/>
                  </a:lnTo>
                  <a:lnTo>
                    <a:pt x="3386925" y="735152"/>
                  </a:lnTo>
                  <a:lnTo>
                    <a:pt x="3287853" y="746913"/>
                  </a:lnTo>
                  <a:lnTo>
                    <a:pt x="3207091" y="821448"/>
                  </a:lnTo>
                  <a:lnTo>
                    <a:pt x="3115883" y="631397"/>
                  </a:lnTo>
                  <a:lnTo>
                    <a:pt x="3197566" y="520170"/>
                  </a:lnTo>
                  <a:lnTo>
                    <a:pt x="3232714" y="409392"/>
                  </a:lnTo>
                  <a:lnTo>
                    <a:pt x="3382733" y="323667"/>
                  </a:lnTo>
                  <a:lnTo>
                    <a:pt x="3376058" y="271975"/>
                  </a:lnTo>
                  <a:lnTo>
                    <a:pt x="3467317" y="296234"/>
                  </a:lnTo>
                  <a:lnTo>
                    <a:pt x="3490559" y="172408"/>
                  </a:lnTo>
                  <a:lnTo>
                    <a:pt x="3538754" y="115829"/>
                  </a:lnTo>
                  <a:lnTo>
                    <a:pt x="3471258" y="0"/>
                  </a:lnTo>
                  <a:lnTo>
                    <a:pt x="3401783" y="21918"/>
                  </a:lnTo>
                  <a:lnTo>
                    <a:pt x="3284381" y="93035"/>
                  </a:lnTo>
                  <a:lnTo>
                    <a:pt x="3254716" y="177940"/>
                  </a:lnTo>
                  <a:lnTo>
                    <a:pt x="3108220" y="256422"/>
                  </a:lnTo>
                  <a:lnTo>
                    <a:pt x="3037923" y="214700"/>
                  </a:lnTo>
                  <a:lnTo>
                    <a:pt x="2928385" y="199272"/>
                  </a:lnTo>
                  <a:lnTo>
                    <a:pt x="2871806" y="318334"/>
                  </a:lnTo>
                  <a:lnTo>
                    <a:pt x="2782460" y="252229"/>
                  </a:lnTo>
                  <a:lnTo>
                    <a:pt x="2687210" y="280804"/>
                  </a:lnTo>
                  <a:lnTo>
                    <a:pt x="2615772" y="252800"/>
                  </a:lnTo>
                  <a:lnTo>
                    <a:pt x="2621675" y="115258"/>
                  </a:lnTo>
                  <a:lnTo>
                    <a:pt x="2461462" y="5721"/>
                  </a:lnTo>
                  <a:lnTo>
                    <a:pt x="2294774" y="92016"/>
                  </a:lnTo>
                  <a:lnTo>
                    <a:pt x="2210190" y="29533"/>
                  </a:lnTo>
                  <a:lnTo>
                    <a:pt x="2095891" y="104592"/>
                  </a:lnTo>
                  <a:lnTo>
                    <a:pt x="2091128" y="246326"/>
                  </a:lnTo>
                  <a:lnTo>
                    <a:pt x="2096461" y="389201"/>
                  </a:lnTo>
                  <a:lnTo>
                    <a:pt x="2076841" y="473214"/>
                  </a:lnTo>
                  <a:lnTo>
                    <a:pt x="1916730" y="538574"/>
                  </a:lnTo>
                  <a:lnTo>
                    <a:pt x="1802108" y="666838"/>
                  </a:lnTo>
                  <a:lnTo>
                    <a:pt x="1744958" y="542568"/>
                  </a:lnTo>
                  <a:lnTo>
                    <a:pt x="1658985" y="400262"/>
                  </a:lnTo>
                  <a:lnTo>
                    <a:pt x="1546148" y="326790"/>
                  </a:lnTo>
                  <a:lnTo>
                    <a:pt x="1406325" y="324758"/>
                  </a:lnTo>
                  <a:lnTo>
                    <a:pt x="1279523" y="374540"/>
                  </a:lnTo>
                  <a:lnTo>
                    <a:pt x="1177228" y="314786"/>
                  </a:lnTo>
                  <a:lnTo>
                    <a:pt x="1095572" y="208546"/>
                  </a:lnTo>
                  <a:lnTo>
                    <a:pt x="1030484" y="232358"/>
                  </a:lnTo>
                  <a:lnTo>
                    <a:pt x="922981" y="298464"/>
                  </a:lnTo>
                  <a:lnTo>
                    <a:pt x="886914" y="412194"/>
                  </a:lnTo>
                  <a:lnTo>
                    <a:pt x="768869" y="433848"/>
                  </a:lnTo>
                  <a:lnTo>
                    <a:pt x="609969" y="398924"/>
                  </a:lnTo>
                  <a:lnTo>
                    <a:pt x="524592" y="505856"/>
                  </a:lnTo>
                  <a:cubicBezTo>
                    <a:pt x="524212" y="557227"/>
                    <a:pt x="523831" y="608597"/>
                    <a:pt x="523451" y="659968"/>
                  </a:cubicBezTo>
                  <a:lnTo>
                    <a:pt x="417165" y="653268"/>
                  </a:lnTo>
                  <a:lnTo>
                    <a:pt x="395089" y="747725"/>
                  </a:lnTo>
                  <a:lnTo>
                    <a:pt x="476051" y="851359"/>
                  </a:lnTo>
                  <a:lnTo>
                    <a:pt x="328413" y="951942"/>
                  </a:lnTo>
                  <a:lnTo>
                    <a:pt x="371847" y="1093106"/>
                  </a:lnTo>
                  <a:lnTo>
                    <a:pt x="300409" y="1174068"/>
                  </a:lnTo>
                  <a:lnTo>
                    <a:pt x="352796" y="1333141"/>
                  </a:lnTo>
                  <a:lnTo>
                    <a:pt x="481384" y="1380766"/>
                  </a:lnTo>
                  <a:lnTo>
                    <a:pt x="618355" y="1318853"/>
                  </a:lnTo>
                  <a:lnTo>
                    <a:pt x="650552" y="1508782"/>
                  </a:lnTo>
                  <a:lnTo>
                    <a:pt x="750564" y="1470112"/>
                  </a:lnTo>
                  <a:lnTo>
                    <a:pt x="921444" y="1527262"/>
                  </a:lnTo>
                  <a:cubicBezTo>
                    <a:pt x="921064" y="1569934"/>
                    <a:pt x="920683" y="1612607"/>
                    <a:pt x="920303" y="1655279"/>
                  </a:cubicBezTo>
                  <a:lnTo>
                    <a:pt x="1101278" y="1778533"/>
                  </a:lnTo>
                  <a:lnTo>
                    <a:pt x="1051941" y="1839875"/>
                  </a:lnTo>
                  <a:lnTo>
                    <a:pt x="895350" y="1796443"/>
                  </a:lnTo>
                  <a:lnTo>
                    <a:pt x="877440" y="1910742"/>
                  </a:lnTo>
                  <a:lnTo>
                    <a:pt x="782190" y="2029234"/>
                  </a:lnTo>
                  <a:lnTo>
                    <a:pt x="806573" y="2179352"/>
                  </a:lnTo>
                  <a:lnTo>
                    <a:pt x="777999" y="2284127"/>
                  </a:lnTo>
                  <a:lnTo>
                    <a:pt x="640456" y="2335944"/>
                  </a:lnTo>
                  <a:lnTo>
                    <a:pt x="726752" y="2415766"/>
                  </a:lnTo>
                  <a:lnTo>
                    <a:pt x="559494" y="2668178"/>
                  </a:lnTo>
                  <a:lnTo>
                    <a:pt x="455860" y="2718854"/>
                  </a:lnTo>
                  <a:lnTo>
                    <a:pt x="409376" y="2733142"/>
                  </a:lnTo>
                  <a:lnTo>
                    <a:pt x="490338" y="2960601"/>
                  </a:lnTo>
                  <a:lnTo>
                    <a:pt x="423093" y="3068997"/>
                  </a:lnTo>
                  <a:lnTo>
                    <a:pt x="609401" y="3048807"/>
                  </a:lnTo>
                  <a:lnTo>
                    <a:pt x="636835" y="2944602"/>
                  </a:lnTo>
                  <a:lnTo>
                    <a:pt x="741040" y="2877927"/>
                  </a:lnTo>
                  <a:lnTo>
                    <a:pt x="835719" y="2792773"/>
                  </a:lnTo>
                  <a:lnTo>
                    <a:pt x="973261" y="2793913"/>
                  </a:lnTo>
                  <a:lnTo>
                    <a:pt x="991170" y="2932026"/>
                  </a:lnTo>
                  <a:lnTo>
                    <a:pt x="967928" y="3030327"/>
                  </a:lnTo>
                  <a:lnTo>
                    <a:pt x="934591" y="3184439"/>
                  </a:lnTo>
                  <a:lnTo>
                    <a:pt x="834578" y="3136243"/>
                  </a:lnTo>
                  <a:lnTo>
                    <a:pt x="831527" y="3307123"/>
                  </a:lnTo>
                  <a:lnTo>
                    <a:pt x="489768" y="3282739"/>
                  </a:lnTo>
                  <a:lnTo>
                    <a:pt x="244970" y="3433428"/>
                  </a:lnTo>
                  <a:lnTo>
                    <a:pt x="148009" y="3424474"/>
                  </a:lnTo>
                  <a:lnTo>
                    <a:pt x="0" y="3609070"/>
                  </a:lnTo>
                  <a:lnTo>
                    <a:pt x="55041" y="3793096"/>
                  </a:lnTo>
                  <a:lnTo>
                    <a:pt x="256976" y="3875968"/>
                  </a:lnTo>
                  <a:lnTo>
                    <a:pt x="308223" y="4003986"/>
                  </a:lnTo>
                  <a:lnTo>
                    <a:pt x="479673" y="4060565"/>
                  </a:lnTo>
                  <a:lnTo>
                    <a:pt x="616644" y="4217727"/>
                  </a:lnTo>
                  <a:lnTo>
                    <a:pt x="758949" y="4340982"/>
                  </a:lnTo>
                  <a:lnTo>
                    <a:pt x="877441" y="4288024"/>
                  </a:lnTo>
                  <a:lnTo>
                    <a:pt x="1062607" y="4268974"/>
                  </a:lnTo>
                  <a:lnTo>
                    <a:pt x="1121146" y="4298518"/>
                  </a:lnTo>
                  <a:lnTo>
                    <a:pt x="1224680" y="4263268"/>
                  </a:lnTo>
                  <a:lnTo>
                    <a:pt x="1221503" y="4188809"/>
                  </a:lnTo>
                  <a:lnTo>
                    <a:pt x="1283987" y="4083955"/>
                  </a:lnTo>
                  <a:lnTo>
                    <a:pt x="1345900" y="4039185"/>
                  </a:lnTo>
                  <a:lnTo>
                    <a:pt x="1391367" y="4079567"/>
                  </a:lnTo>
                  <a:lnTo>
                    <a:pt x="1490809" y="4009841"/>
                  </a:lnTo>
                  <a:lnTo>
                    <a:pt x="1596155" y="3977071"/>
                  </a:lnTo>
                  <a:lnTo>
                    <a:pt x="1712612" y="4029585"/>
                  </a:lnTo>
                  <a:lnTo>
                    <a:pt x="1786655" y="4119625"/>
                  </a:lnTo>
                  <a:lnTo>
                    <a:pt x="1806027" y="4238812"/>
                  </a:lnTo>
                  <a:lnTo>
                    <a:pt x="1938360" y="4220902"/>
                  </a:lnTo>
                  <a:lnTo>
                    <a:pt x="2040530" y="4276588"/>
                  </a:lnTo>
                  <a:lnTo>
                    <a:pt x="1925214" y="4408923"/>
                  </a:lnTo>
                  <a:lnTo>
                    <a:pt x="2048468" y="4500103"/>
                  </a:lnTo>
                  <a:lnTo>
                    <a:pt x="2104353" y="4566333"/>
                  </a:lnTo>
                  <a:lnTo>
                    <a:pt x="2250849" y="4571665"/>
                  </a:lnTo>
                  <a:lnTo>
                    <a:pt x="2199479" y="4489687"/>
                  </a:lnTo>
                  <a:lnTo>
                    <a:pt x="2311620" y="4354355"/>
                  </a:lnTo>
                  <a:lnTo>
                    <a:pt x="2487263" y="4485619"/>
                  </a:lnTo>
                  <a:lnTo>
                    <a:pt x="2491703" y="4577247"/>
                  </a:lnTo>
                  <a:lnTo>
                    <a:pt x="2596722" y="4551206"/>
                  </a:lnTo>
                  <a:lnTo>
                    <a:pt x="2713403" y="4536348"/>
                  </a:lnTo>
                  <a:lnTo>
                    <a:pt x="2755695" y="4391662"/>
                  </a:lnTo>
                  <a:lnTo>
                    <a:pt x="2830754" y="4354132"/>
                  </a:lnTo>
                  <a:lnTo>
                    <a:pt x="2885523" y="4392802"/>
                  </a:lnTo>
                  <a:lnTo>
                    <a:pt x="2933148" y="4451763"/>
                  </a:lnTo>
                  <a:lnTo>
                    <a:pt x="3082596" y="4399946"/>
                  </a:lnTo>
                  <a:lnTo>
                    <a:pt x="3033830" y="4326128"/>
                  </a:lnTo>
                  <a:lnTo>
                    <a:pt x="3079074" y="4205254"/>
                  </a:lnTo>
                  <a:lnTo>
                    <a:pt x="3229715" y="4194417"/>
                  </a:lnTo>
                  <a:lnTo>
                    <a:pt x="3332726" y="4205825"/>
                  </a:lnTo>
                  <a:lnTo>
                    <a:pt x="3357779" y="4084952"/>
                  </a:lnTo>
                  <a:lnTo>
                    <a:pt x="3519134" y="4075426"/>
                  </a:lnTo>
                  <a:lnTo>
                    <a:pt x="3654295" y="4054566"/>
                  </a:lnTo>
                  <a:lnTo>
                    <a:pt x="3642267" y="4008384"/>
                  </a:lnTo>
                  <a:lnTo>
                    <a:pt x="3510279" y="3946169"/>
                  </a:lnTo>
                  <a:lnTo>
                    <a:pt x="3577524" y="3720521"/>
                  </a:lnTo>
                  <a:lnTo>
                    <a:pt x="3715066" y="3735380"/>
                  </a:lnTo>
                  <a:lnTo>
                    <a:pt x="3815752" y="3653325"/>
                  </a:lnTo>
                  <a:lnTo>
                    <a:pt x="3836510" y="3584691"/>
                  </a:lnTo>
                  <a:lnTo>
                    <a:pt x="3745452" y="3410859"/>
                  </a:lnTo>
                  <a:lnTo>
                    <a:pt x="3781171" y="3293508"/>
                  </a:lnTo>
                  <a:lnTo>
                    <a:pt x="3875850" y="3208354"/>
                  </a:lnTo>
                  <a:lnTo>
                    <a:pt x="3940144" y="3182731"/>
                  </a:lnTo>
                  <a:lnTo>
                    <a:pt x="3932429" y="3090432"/>
                  </a:lnTo>
                  <a:lnTo>
                    <a:pt x="3981645" y="3020728"/>
                  </a:lnTo>
                  <a:lnTo>
                    <a:pt x="3887185" y="2958223"/>
                  </a:lnTo>
                  <a:lnTo>
                    <a:pt x="3969289" y="2834969"/>
                  </a:lnTo>
                  <a:lnTo>
                    <a:pt x="3857371" y="2748004"/>
                  </a:lnTo>
                  <a:lnTo>
                    <a:pt x="3680587" y="2664090"/>
                  </a:lnTo>
                  <a:lnTo>
                    <a:pt x="3711894" y="2556087"/>
                  </a:lnTo>
                  <a:lnTo>
                    <a:pt x="3850226" y="2618176"/>
                  </a:lnTo>
                  <a:lnTo>
                    <a:pt x="3959194" y="2585409"/>
                  </a:lnTo>
                  <a:lnTo>
                    <a:pt x="4000915" y="2469299"/>
                  </a:lnTo>
                  <a:lnTo>
                    <a:pt x="4072923" y="2351377"/>
                  </a:lnTo>
                  <a:lnTo>
                    <a:pt x="4017014" y="2268603"/>
                  </a:lnTo>
                  <a:lnTo>
                    <a:pt x="4042640" y="2152093"/>
                  </a:lnTo>
                  <a:lnTo>
                    <a:pt x="3996921" y="2090760"/>
                  </a:lnTo>
                  <a:lnTo>
                    <a:pt x="3877188" y="2108000"/>
                  </a:lnTo>
                  <a:lnTo>
                    <a:pt x="3762121" y="2046478"/>
                  </a:lnTo>
                  <a:lnTo>
                    <a:pt x="3712115" y="1951798"/>
                  </a:lnTo>
                  <a:lnTo>
                    <a:pt x="3784122" y="1859500"/>
                  </a:lnTo>
                  <a:lnTo>
                    <a:pt x="3724818" y="1789375"/>
                  </a:lnTo>
                  <a:lnTo>
                    <a:pt x="3603718" y="1779108"/>
                  </a:lnTo>
                  <a:lnTo>
                    <a:pt x="3511770" y="1725204"/>
                  </a:lnTo>
                  <a:lnTo>
                    <a:pt x="3381022" y="1973230"/>
                  </a:lnTo>
                  <a:lnTo>
                    <a:pt x="3391117" y="2116104"/>
                  </a:lnTo>
                  <a:lnTo>
                    <a:pt x="3319679" y="2238218"/>
                  </a:lnTo>
                  <a:lnTo>
                    <a:pt x="3303734" y="2440323"/>
                  </a:lnTo>
                  <a:lnTo>
                    <a:pt x="3230904" y="2559786"/>
                  </a:lnTo>
                  <a:lnTo>
                    <a:pt x="3126699" y="2531211"/>
                  </a:lnTo>
                  <a:lnTo>
                    <a:pt x="3042118" y="2472423"/>
                  </a:lnTo>
                  <a:lnTo>
                    <a:pt x="2909335" y="2350236"/>
                  </a:lnTo>
                  <a:lnTo>
                    <a:pt x="2795606" y="2274607"/>
                  </a:lnTo>
                  <a:lnTo>
                    <a:pt x="2738012" y="214495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99" name="任意多边形 47"/>
            <p:cNvSpPr>
              <a:spLocks/>
            </p:cNvSpPr>
            <p:nvPr/>
          </p:nvSpPr>
          <p:spPr bwMode="auto">
            <a:xfrm>
              <a:off x="2557463" y="3821113"/>
              <a:ext cx="190500" cy="185738"/>
            </a:xfrm>
            <a:custGeom>
              <a:avLst/>
              <a:gdLst>
                <a:gd name="T0" fmla="*/ 0 w 1456880"/>
                <a:gd name="T1" fmla="*/ 0 h 1414091"/>
                <a:gd name="T2" fmla="*/ 0 w 1456880"/>
                <a:gd name="T3" fmla="*/ 0 h 1414091"/>
                <a:gd name="T4" fmla="*/ 0 w 1456880"/>
                <a:gd name="T5" fmla="*/ 0 h 1414091"/>
                <a:gd name="T6" fmla="*/ 0 w 1456880"/>
                <a:gd name="T7" fmla="*/ 0 h 1414091"/>
                <a:gd name="T8" fmla="*/ 0 w 1456880"/>
                <a:gd name="T9" fmla="*/ 0 h 1414091"/>
                <a:gd name="T10" fmla="*/ 0 w 1456880"/>
                <a:gd name="T11" fmla="*/ 0 h 1414091"/>
                <a:gd name="T12" fmla="*/ 0 w 1456880"/>
                <a:gd name="T13" fmla="*/ 0 h 1414091"/>
                <a:gd name="T14" fmla="*/ 0 w 1456880"/>
                <a:gd name="T15" fmla="*/ 0 h 1414091"/>
                <a:gd name="T16" fmla="*/ 0 w 1456880"/>
                <a:gd name="T17" fmla="*/ 0 h 1414091"/>
                <a:gd name="T18" fmla="*/ 0 w 1456880"/>
                <a:gd name="T19" fmla="*/ 0 h 1414091"/>
                <a:gd name="T20" fmla="*/ 0 w 1456880"/>
                <a:gd name="T21" fmla="*/ 0 h 1414091"/>
                <a:gd name="T22" fmla="*/ 0 w 1456880"/>
                <a:gd name="T23" fmla="*/ 0 h 1414091"/>
                <a:gd name="T24" fmla="*/ 0 w 1456880"/>
                <a:gd name="T25" fmla="*/ 0 h 1414091"/>
                <a:gd name="T26" fmla="*/ 0 w 1456880"/>
                <a:gd name="T27" fmla="*/ 0 h 1414091"/>
                <a:gd name="T28" fmla="*/ 0 w 1456880"/>
                <a:gd name="T29" fmla="*/ 0 h 1414091"/>
                <a:gd name="T30" fmla="*/ 0 w 1456880"/>
                <a:gd name="T31" fmla="*/ 0 h 1414091"/>
                <a:gd name="T32" fmla="*/ 0 w 1456880"/>
                <a:gd name="T33" fmla="*/ 0 h 1414091"/>
                <a:gd name="T34" fmla="*/ 0 w 1456880"/>
                <a:gd name="T35" fmla="*/ 0 h 1414091"/>
                <a:gd name="T36" fmla="*/ 0 w 1456880"/>
                <a:gd name="T37" fmla="*/ 0 h 1414091"/>
                <a:gd name="T38" fmla="*/ 0 w 1456880"/>
                <a:gd name="T39" fmla="*/ 0 h 1414091"/>
                <a:gd name="T40" fmla="*/ 0 w 1456880"/>
                <a:gd name="T41" fmla="*/ 0 h 1414091"/>
                <a:gd name="T42" fmla="*/ 0 w 1456880"/>
                <a:gd name="T43" fmla="*/ 0 h 1414091"/>
                <a:gd name="T44" fmla="*/ 0 w 1456880"/>
                <a:gd name="T45" fmla="*/ 0 h 1414091"/>
                <a:gd name="T46" fmla="*/ 0 w 1456880"/>
                <a:gd name="T47" fmla="*/ 0 h 1414091"/>
                <a:gd name="T48" fmla="*/ 0 w 1456880"/>
                <a:gd name="T49" fmla="*/ 0 h 1414091"/>
                <a:gd name="T50" fmla="*/ 0 w 1456880"/>
                <a:gd name="T51" fmla="*/ 0 h 1414091"/>
                <a:gd name="T52" fmla="*/ 0 w 1456880"/>
                <a:gd name="T53" fmla="*/ 0 h 1414091"/>
                <a:gd name="T54" fmla="*/ 0 w 1456880"/>
                <a:gd name="T55" fmla="*/ 0 h 1414091"/>
                <a:gd name="T56" fmla="*/ 0 w 1456880"/>
                <a:gd name="T57" fmla="*/ 0 h 1414091"/>
                <a:gd name="T58" fmla="*/ 0 w 1456880"/>
                <a:gd name="T59" fmla="*/ 0 h 1414091"/>
                <a:gd name="T60" fmla="*/ 0 w 1456880"/>
                <a:gd name="T61" fmla="*/ 0 h 1414091"/>
                <a:gd name="T62" fmla="*/ 0 w 1456880"/>
                <a:gd name="T63" fmla="*/ 0 h 1414091"/>
                <a:gd name="T64" fmla="*/ 0 w 1456880"/>
                <a:gd name="T65" fmla="*/ 0 h 1414091"/>
                <a:gd name="T66" fmla="*/ 0 w 1456880"/>
                <a:gd name="T67" fmla="*/ 0 h 1414091"/>
                <a:gd name="T68" fmla="*/ 0 w 1456880"/>
                <a:gd name="T69" fmla="*/ 0 h 1414091"/>
                <a:gd name="T70" fmla="*/ 0 w 1456880"/>
                <a:gd name="T71" fmla="*/ 0 h 1414091"/>
                <a:gd name="T72" fmla="*/ 0 w 1456880"/>
                <a:gd name="T73" fmla="*/ 0 h 141409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56880"/>
                <a:gd name="T112" fmla="*/ 0 h 1414091"/>
                <a:gd name="T113" fmla="*/ 1456880 w 1456880"/>
                <a:gd name="T114" fmla="*/ 1414091 h 141409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56880" h="1414091">
                  <a:moveTo>
                    <a:pt x="0" y="414413"/>
                  </a:moveTo>
                  <a:lnTo>
                    <a:pt x="11634" y="610270"/>
                  </a:lnTo>
                  <a:lnTo>
                    <a:pt x="255736" y="720280"/>
                  </a:lnTo>
                  <a:lnTo>
                    <a:pt x="162322" y="824682"/>
                  </a:lnTo>
                  <a:lnTo>
                    <a:pt x="415305" y="1002134"/>
                  </a:lnTo>
                  <a:lnTo>
                    <a:pt x="473768" y="1133950"/>
                  </a:lnTo>
                  <a:lnTo>
                    <a:pt x="574378" y="1199877"/>
                  </a:lnTo>
                  <a:lnTo>
                    <a:pt x="728018" y="1335039"/>
                  </a:lnTo>
                  <a:lnTo>
                    <a:pt x="806600" y="1387426"/>
                  </a:lnTo>
                  <a:lnTo>
                    <a:pt x="908424" y="1414091"/>
                  </a:lnTo>
                  <a:lnTo>
                    <a:pt x="978719" y="1302271"/>
                  </a:lnTo>
                  <a:lnTo>
                    <a:pt x="997199" y="1103387"/>
                  </a:lnTo>
                  <a:lnTo>
                    <a:pt x="1066255" y="970608"/>
                  </a:lnTo>
                  <a:lnTo>
                    <a:pt x="1060922" y="824111"/>
                  </a:lnTo>
                  <a:lnTo>
                    <a:pt x="1185417" y="581794"/>
                  </a:lnTo>
                  <a:lnTo>
                    <a:pt x="1280667" y="637704"/>
                  </a:lnTo>
                  <a:lnTo>
                    <a:pt x="1404863" y="645691"/>
                  </a:lnTo>
                  <a:lnTo>
                    <a:pt x="1456880" y="555501"/>
                  </a:lnTo>
                  <a:lnTo>
                    <a:pt x="1138364" y="254224"/>
                  </a:lnTo>
                  <a:lnTo>
                    <a:pt x="1200846" y="186879"/>
                  </a:lnTo>
                  <a:lnTo>
                    <a:pt x="1165698" y="84485"/>
                  </a:lnTo>
                  <a:lnTo>
                    <a:pt x="1021582" y="0"/>
                  </a:lnTo>
                  <a:lnTo>
                    <a:pt x="895946" y="45144"/>
                  </a:lnTo>
                  <a:lnTo>
                    <a:pt x="816795" y="27335"/>
                  </a:lnTo>
                  <a:cubicBezTo>
                    <a:pt x="816381" y="63054"/>
                    <a:pt x="815968" y="98772"/>
                    <a:pt x="815554" y="134491"/>
                  </a:cubicBezTo>
                  <a:lnTo>
                    <a:pt x="830412" y="282700"/>
                  </a:lnTo>
                  <a:lnTo>
                    <a:pt x="730400" y="295845"/>
                  </a:lnTo>
                  <a:lnTo>
                    <a:pt x="728588" y="154781"/>
                  </a:lnTo>
                  <a:lnTo>
                    <a:pt x="633909" y="167258"/>
                  </a:lnTo>
                  <a:lnTo>
                    <a:pt x="543422" y="257746"/>
                  </a:lnTo>
                  <a:lnTo>
                    <a:pt x="513606" y="179164"/>
                  </a:lnTo>
                  <a:lnTo>
                    <a:pt x="413594" y="112489"/>
                  </a:lnTo>
                  <a:lnTo>
                    <a:pt x="280815" y="186308"/>
                  </a:lnTo>
                  <a:lnTo>
                    <a:pt x="315293" y="307752"/>
                  </a:lnTo>
                  <a:lnTo>
                    <a:pt x="205755" y="325661"/>
                  </a:lnTo>
                  <a:lnTo>
                    <a:pt x="140222" y="435198"/>
                  </a:lnTo>
                  <a:lnTo>
                    <a:pt x="0" y="41441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0" name="任意多边形 52"/>
            <p:cNvSpPr>
              <a:spLocks/>
            </p:cNvSpPr>
            <p:nvPr/>
          </p:nvSpPr>
          <p:spPr bwMode="auto">
            <a:xfrm>
              <a:off x="2784475" y="3592513"/>
              <a:ext cx="82550" cy="123825"/>
            </a:xfrm>
            <a:custGeom>
              <a:avLst/>
              <a:gdLst>
                <a:gd name="T0" fmla="*/ 0 w 631527"/>
                <a:gd name="T1" fmla="*/ 0 h 946673"/>
                <a:gd name="T2" fmla="*/ 0 w 631527"/>
                <a:gd name="T3" fmla="*/ 0 h 946673"/>
                <a:gd name="T4" fmla="*/ 0 w 631527"/>
                <a:gd name="T5" fmla="*/ 0 h 946673"/>
                <a:gd name="T6" fmla="*/ 0 w 631527"/>
                <a:gd name="T7" fmla="*/ 0 h 946673"/>
                <a:gd name="T8" fmla="*/ 0 w 631527"/>
                <a:gd name="T9" fmla="*/ 0 h 946673"/>
                <a:gd name="T10" fmla="*/ 0 w 631527"/>
                <a:gd name="T11" fmla="*/ 0 h 946673"/>
                <a:gd name="T12" fmla="*/ 0 w 631527"/>
                <a:gd name="T13" fmla="*/ 0 h 946673"/>
                <a:gd name="T14" fmla="*/ 0 w 631527"/>
                <a:gd name="T15" fmla="*/ 0 h 946673"/>
                <a:gd name="T16" fmla="*/ 0 w 631527"/>
                <a:gd name="T17" fmla="*/ 0 h 946673"/>
                <a:gd name="T18" fmla="*/ 0 w 631527"/>
                <a:gd name="T19" fmla="*/ 0 h 946673"/>
                <a:gd name="T20" fmla="*/ 0 w 631527"/>
                <a:gd name="T21" fmla="*/ 0 h 946673"/>
                <a:gd name="T22" fmla="*/ 0 w 631527"/>
                <a:gd name="T23" fmla="*/ 0 h 946673"/>
                <a:gd name="T24" fmla="*/ 0 w 631527"/>
                <a:gd name="T25" fmla="*/ 0 h 946673"/>
                <a:gd name="T26" fmla="*/ 0 w 631527"/>
                <a:gd name="T27" fmla="*/ 0 h 946673"/>
                <a:gd name="T28" fmla="*/ 0 w 631527"/>
                <a:gd name="T29" fmla="*/ 0 h 946673"/>
                <a:gd name="T30" fmla="*/ 0 w 631527"/>
                <a:gd name="T31" fmla="*/ 0 h 946673"/>
                <a:gd name="T32" fmla="*/ 0 w 631527"/>
                <a:gd name="T33" fmla="*/ 0 h 946673"/>
                <a:gd name="T34" fmla="*/ 0 w 631527"/>
                <a:gd name="T35" fmla="*/ 0 h 946673"/>
                <a:gd name="T36" fmla="*/ 0 w 631527"/>
                <a:gd name="T37" fmla="*/ 0 h 946673"/>
                <a:gd name="T38" fmla="*/ 0 w 631527"/>
                <a:gd name="T39" fmla="*/ 0 h 946673"/>
                <a:gd name="T40" fmla="*/ 0 w 631527"/>
                <a:gd name="T41" fmla="*/ 0 h 946673"/>
                <a:gd name="T42" fmla="*/ 0 w 631527"/>
                <a:gd name="T43" fmla="*/ 0 h 946673"/>
                <a:gd name="T44" fmla="*/ 0 w 631527"/>
                <a:gd name="T45" fmla="*/ 0 h 946673"/>
                <a:gd name="T46" fmla="*/ 0 w 631527"/>
                <a:gd name="T47" fmla="*/ 0 h 94667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31527"/>
                <a:gd name="T73" fmla="*/ 0 h 946673"/>
                <a:gd name="T74" fmla="*/ 631527 w 631527"/>
                <a:gd name="T75" fmla="*/ 946673 h 94667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31527" h="946673">
                  <a:moveTo>
                    <a:pt x="0" y="91308"/>
                  </a:moveTo>
                  <a:lnTo>
                    <a:pt x="33886" y="251273"/>
                  </a:lnTo>
                  <a:lnTo>
                    <a:pt x="128566" y="429396"/>
                  </a:lnTo>
                  <a:lnTo>
                    <a:pt x="71415" y="543696"/>
                  </a:lnTo>
                  <a:lnTo>
                    <a:pt x="99990" y="714004"/>
                  </a:lnTo>
                  <a:lnTo>
                    <a:pt x="119041" y="832496"/>
                  </a:lnTo>
                  <a:lnTo>
                    <a:pt x="215255" y="946673"/>
                  </a:lnTo>
                  <a:lnTo>
                    <a:pt x="273921" y="918222"/>
                  </a:lnTo>
                  <a:lnTo>
                    <a:pt x="331071" y="818209"/>
                  </a:lnTo>
                  <a:lnTo>
                    <a:pt x="397746" y="761630"/>
                  </a:lnTo>
                  <a:lnTo>
                    <a:pt x="425750" y="828305"/>
                  </a:lnTo>
                  <a:lnTo>
                    <a:pt x="487663" y="885454"/>
                  </a:lnTo>
                  <a:lnTo>
                    <a:pt x="621583" y="818778"/>
                  </a:lnTo>
                  <a:lnTo>
                    <a:pt x="631527" y="717305"/>
                  </a:lnTo>
                  <a:lnTo>
                    <a:pt x="558530" y="601985"/>
                  </a:lnTo>
                  <a:lnTo>
                    <a:pt x="549005" y="535311"/>
                  </a:lnTo>
                  <a:lnTo>
                    <a:pt x="482900" y="488827"/>
                  </a:lnTo>
                  <a:lnTo>
                    <a:pt x="425180" y="327472"/>
                  </a:lnTo>
                  <a:lnTo>
                    <a:pt x="487092" y="260797"/>
                  </a:lnTo>
                  <a:lnTo>
                    <a:pt x="431083" y="156592"/>
                  </a:lnTo>
                  <a:lnTo>
                    <a:pt x="331641" y="138684"/>
                  </a:lnTo>
                  <a:lnTo>
                    <a:pt x="252391" y="10666"/>
                  </a:lnTo>
                  <a:lnTo>
                    <a:pt x="143423" y="0"/>
                  </a:lnTo>
                  <a:lnTo>
                    <a:pt x="0" y="9130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1" name="任意多边形 53"/>
            <p:cNvSpPr>
              <a:spLocks/>
            </p:cNvSpPr>
            <p:nvPr/>
          </p:nvSpPr>
          <p:spPr bwMode="auto">
            <a:xfrm>
              <a:off x="3143250" y="3695700"/>
              <a:ext cx="90488" cy="92075"/>
            </a:xfrm>
            <a:custGeom>
              <a:avLst/>
              <a:gdLst>
                <a:gd name="T0" fmla="*/ 0 w 689920"/>
                <a:gd name="T1" fmla="*/ 0 h 704106"/>
                <a:gd name="T2" fmla="*/ 0 w 689920"/>
                <a:gd name="T3" fmla="*/ 0 h 704106"/>
                <a:gd name="T4" fmla="*/ 0 w 689920"/>
                <a:gd name="T5" fmla="*/ 0 h 704106"/>
                <a:gd name="T6" fmla="*/ 0 w 689920"/>
                <a:gd name="T7" fmla="*/ 0 h 704106"/>
                <a:gd name="T8" fmla="*/ 0 w 689920"/>
                <a:gd name="T9" fmla="*/ 0 h 704106"/>
                <a:gd name="T10" fmla="*/ 0 w 689920"/>
                <a:gd name="T11" fmla="*/ 0 h 704106"/>
                <a:gd name="T12" fmla="*/ 0 w 689920"/>
                <a:gd name="T13" fmla="*/ 0 h 704106"/>
                <a:gd name="T14" fmla="*/ 0 w 689920"/>
                <a:gd name="T15" fmla="*/ 0 h 704106"/>
                <a:gd name="T16" fmla="*/ 0 w 689920"/>
                <a:gd name="T17" fmla="*/ 0 h 704106"/>
                <a:gd name="T18" fmla="*/ 0 w 689920"/>
                <a:gd name="T19" fmla="*/ 0 h 704106"/>
                <a:gd name="T20" fmla="*/ 0 w 689920"/>
                <a:gd name="T21" fmla="*/ 0 h 704106"/>
                <a:gd name="T22" fmla="*/ 0 w 689920"/>
                <a:gd name="T23" fmla="*/ 0 h 704106"/>
                <a:gd name="T24" fmla="*/ 0 w 689920"/>
                <a:gd name="T25" fmla="*/ 0 h 704106"/>
                <a:gd name="T26" fmla="*/ 0 w 689920"/>
                <a:gd name="T27" fmla="*/ 0 h 704106"/>
                <a:gd name="T28" fmla="*/ 0 w 689920"/>
                <a:gd name="T29" fmla="*/ 0 h 704106"/>
                <a:gd name="T30" fmla="*/ 0 w 689920"/>
                <a:gd name="T31" fmla="*/ 0 h 704106"/>
                <a:gd name="T32" fmla="*/ 0 w 689920"/>
                <a:gd name="T33" fmla="*/ 0 h 704106"/>
                <a:gd name="T34" fmla="*/ 0 w 689920"/>
                <a:gd name="T35" fmla="*/ 0 h 704106"/>
                <a:gd name="T36" fmla="*/ 0 w 689920"/>
                <a:gd name="T37" fmla="*/ 0 h 704106"/>
                <a:gd name="T38" fmla="*/ 0 w 689920"/>
                <a:gd name="T39" fmla="*/ 0 h 70410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89920"/>
                <a:gd name="T61" fmla="*/ 0 h 704106"/>
                <a:gd name="T62" fmla="*/ 689920 w 689920"/>
                <a:gd name="T63" fmla="*/ 704106 h 70410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89920" h="704106">
                  <a:moveTo>
                    <a:pt x="284809" y="0"/>
                  </a:moveTo>
                  <a:lnTo>
                    <a:pt x="196902" y="107452"/>
                  </a:lnTo>
                  <a:lnTo>
                    <a:pt x="175818" y="232294"/>
                  </a:lnTo>
                  <a:lnTo>
                    <a:pt x="0" y="332061"/>
                  </a:lnTo>
                  <a:lnTo>
                    <a:pt x="23418" y="441720"/>
                  </a:lnTo>
                  <a:lnTo>
                    <a:pt x="54027" y="533671"/>
                  </a:lnTo>
                  <a:lnTo>
                    <a:pt x="263577" y="616221"/>
                  </a:lnTo>
                  <a:lnTo>
                    <a:pt x="271961" y="690263"/>
                  </a:lnTo>
                  <a:lnTo>
                    <a:pt x="395786" y="637305"/>
                  </a:lnTo>
                  <a:lnTo>
                    <a:pt x="463771" y="704106"/>
                  </a:lnTo>
                  <a:lnTo>
                    <a:pt x="527995" y="660671"/>
                  </a:lnTo>
                  <a:lnTo>
                    <a:pt x="598862" y="524146"/>
                  </a:lnTo>
                  <a:lnTo>
                    <a:pt x="684587" y="433212"/>
                  </a:lnTo>
                  <a:lnTo>
                    <a:pt x="689920" y="309387"/>
                  </a:lnTo>
                  <a:lnTo>
                    <a:pt x="538537" y="238644"/>
                  </a:lnTo>
                  <a:lnTo>
                    <a:pt x="574604" y="131587"/>
                  </a:lnTo>
                  <a:lnTo>
                    <a:pt x="446587" y="140095"/>
                  </a:lnTo>
                  <a:lnTo>
                    <a:pt x="370387" y="149620"/>
                  </a:lnTo>
                  <a:lnTo>
                    <a:pt x="343970" y="50302"/>
                  </a:lnTo>
                  <a:lnTo>
                    <a:pt x="284809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2" name="任意多边形 54"/>
            <p:cNvSpPr>
              <a:spLocks/>
            </p:cNvSpPr>
            <p:nvPr/>
          </p:nvSpPr>
          <p:spPr bwMode="auto">
            <a:xfrm>
              <a:off x="3303588" y="3651250"/>
              <a:ext cx="84138" cy="112713"/>
            </a:xfrm>
            <a:custGeom>
              <a:avLst/>
              <a:gdLst>
                <a:gd name="T0" fmla="*/ 0 w 644276"/>
                <a:gd name="T1" fmla="*/ 0 h 857895"/>
                <a:gd name="T2" fmla="*/ 0 w 644276"/>
                <a:gd name="T3" fmla="*/ 0 h 857895"/>
                <a:gd name="T4" fmla="*/ 0 w 644276"/>
                <a:gd name="T5" fmla="*/ 0 h 857895"/>
                <a:gd name="T6" fmla="*/ 0 w 644276"/>
                <a:gd name="T7" fmla="*/ 0 h 857895"/>
                <a:gd name="T8" fmla="*/ 0 w 644276"/>
                <a:gd name="T9" fmla="*/ 0 h 857895"/>
                <a:gd name="T10" fmla="*/ 0 w 644276"/>
                <a:gd name="T11" fmla="*/ 0 h 857895"/>
                <a:gd name="T12" fmla="*/ 0 w 644276"/>
                <a:gd name="T13" fmla="*/ 0 h 857895"/>
                <a:gd name="T14" fmla="*/ 0 w 644276"/>
                <a:gd name="T15" fmla="*/ 0 h 857895"/>
                <a:gd name="T16" fmla="*/ 0 w 644276"/>
                <a:gd name="T17" fmla="*/ 0 h 857895"/>
                <a:gd name="T18" fmla="*/ 0 w 644276"/>
                <a:gd name="T19" fmla="*/ 0 h 857895"/>
                <a:gd name="T20" fmla="*/ 0 w 644276"/>
                <a:gd name="T21" fmla="*/ 0 h 857895"/>
                <a:gd name="T22" fmla="*/ 0 w 644276"/>
                <a:gd name="T23" fmla="*/ 0 h 857895"/>
                <a:gd name="T24" fmla="*/ 0 w 644276"/>
                <a:gd name="T25" fmla="*/ 0 h 857895"/>
                <a:gd name="T26" fmla="*/ 0 w 644276"/>
                <a:gd name="T27" fmla="*/ 0 h 857895"/>
                <a:gd name="T28" fmla="*/ 0 w 644276"/>
                <a:gd name="T29" fmla="*/ 0 h 857895"/>
                <a:gd name="T30" fmla="*/ 0 w 644276"/>
                <a:gd name="T31" fmla="*/ 0 h 857895"/>
                <a:gd name="T32" fmla="*/ 0 w 644276"/>
                <a:gd name="T33" fmla="*/ 0 h 857895"/>
                <a:gd name="T34" fmla="*/ 0 w 644276"/>
                <a:gd name="T35" fmla="*/ 0 h 857895"/>
                <a:gd name="T36" fmla="*/ 0 w 644276"/>
                <a:gd name="T37" fmla="*/ 0 h 857895"/>
                <a:gd name="T38" fmla="*/ 0 w 644276"/>
                <a:gd name="T39" fmla="*/ 0 h 857895"/>
                <a:gd name="T40" fmla="*/ 0 w 644276"/>
                <a:gd name="T41" fmla="*/ 0 h 857895"/>
                <a:gd name="T42" fmla="*/ 0 w 644276"/>
                <a:gd name="T43" fmla="*/ 0 h 857895"/>
                <a:gd name="T44" fmla="*/ 0 w 644276"/>
                <a:gd name="T45" fmla="*/ 0 h 857895"/>
                <a:gd name="T46" fmla="*/ 0 w 644276"/>
                <a:gd name="T47" fmla="*/ 0 h 85789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4276"/>
                <a:gd name="T73" fmla="*/ 0 h 857895"/>
                <a:gd name="T74" fmla="*/ 644276 w 644276"/>
                <a:gd name="T75" fmla="*/ 857895 h 85789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4276" h="857895">
                  <a:moveTo>
                    <a:pt x="403695" y="84316"/>
                  </a:moveTo>
                  <a:lnTo>
                    <a:pt x="298326" y="49784"/>
                  </a:lnTo>
                  <a:lnTo>
                    <a:pt x="205234" y="0"/>
                  </a:lnTo>
                  <a:lnTo>
                    <a:pt x="98301" y="89917"/>
                  </a:lnTo>
                  <a:lnTo>
                    <a:pt x="117475" y="185168"/>
                  </a:lnTo>
                  <a:lnTo>
                    <a:pt x="0" y="262385"/>
                  </a:lnTo>
                  <a:lnTo>
                    <a:pt x="38617" y="335738"/>
                  </a:lnTo>
                  <a:lnTo>
                    <a:pt x="5209" y="422028"/>
                  </a:lnTo>
                  <a:lnTo>
                    <a:pt x="75059" y="521470"/>
                  </a:lnTo>
                  <a:lnTo>
                    <a:pt x="190376" y="592337"/>
                  </a:lnTo>
                  <a:lnTo>
                    <a:pt x="261243" y="687587"/>
                  </a:lnTo>
                  <a:lnTo>
                    <a:pt x="140593" y="726704"/>
                  </a:lnTo>
                  <a:lnTo>
                    <a:pt x="143768" y="796554"/>
                  </a:lnTo>
                  <a:lnTo>
                    <a:pt x="299343" y="857895"/>
                  </a:lnTo>
                  <a:lnTo>
                    <a:pt x="363860" y="797570"/>
                  </a:lnTo>
                  <a:lnTo>
                    <a:pt x="381044" y="600403"/>
                  </a:lnTo>
                  <a:lnTo>
                    <a:pt x="445393" y="581918"/>
                  </a:lnTo>
                  <a:lnTo>
                    <a:pt x="516260" y="512068"/>
                  </a:lnTo>
                  <a:lnTo>
                    <a:pt x="608334" y="530101"/>
                  </a:lnTo>
                  <a:lnTo>
                    <a:pt x="644276" y="458093"/>
                  </a:lnTo>
                  <a:lnTo>
                    <a:pt x="537343" y="340618"/>
                  </a:lnTo>
                  <a:lnTo>
                    <a:pt x="510926" y="239018"/>
                  </a:lnTo>
                  <a:lnTo>
                    <a:pt x="417834" y="167134"/>
                  </a:lnTo>
                  <a:lnTo>
                    <a:pt x="403695" y="843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3" name="任意多边形 55"/>
            <p:cNvSpPr>
              <a:spLocks/>
            </p:cNvSpPr>
            <p:nvPr/>
          </p:nvSpPr>
          <p:spPr bwMode="auto">
            <a:xfrm>
              <a:off x="3324225" y="3935413"/>
              <a:ext cx="90488" cy="95250"/>
            </a:xfrm>
            <a:custGeom>
              <a:avLst/>
              <a:gdLst>
                <a:gd name="T0" fmla="*/ 0 w 692322"/>
                <a:gd name="T1" fmla="*/ 0 h 731317"/>
                <a:gd name="T2" fmla="*/ 0 w 692322"/>
                <a:gd name="T3" fmla="*/ 0 h 731317"/>
                <a:gd name="T4" fmla="*/ 0 w 692322"/>
                <a:gd name="T5" fmla="*/ 0 h 731317"/>
                <a:gd name="T6" fmla="*/ 0 w 692322"/>
                <a:gd name="T7" fmla="*/ 0 h 731317"/>
                <a:gd name="T8" fmla="*/ 0 w 692322"/>
                <a:gd name="T9" fmla="*/ 0 h 731317"/>
                <a:gd name="T10" fmla="*/ 0 w 692322"/>
                <a:gd name="T11" fmla="*/ 0 h 731317"/>
                <a:gd name="T12" fmla="*/ 0 w 692322"/>
                <a:gd name="T13" fmla="*/ 0 h 731317"/>
                <a:gd name="T14" fmla="*/ 0 w 692322"/>
                <a:gd name="T15" fmla="*/ 0 h 731317"/>
                <a:gd name="T16" fmla="*/ 0 w 692322"/>
                <a:gd name="T17" fmla="*/ 0 h 731317"/>
                <a:gd name="T18" fmla="*/ 0 w 692322"/>
                <a:gd name="T19" fmla="*/ 0 h 731317"/>
                <a:gd name="T20" fmla="*/ 0 w 692322"/>
                <a:gd name="T21" fmla="*/ 0 h 731317"/>
                <a:gd name="T22" fmla="*/ 0 w 692322"/>
                <a:gd name="T23" fmla="*/ 0 h 731317"/>
                <a:gd name="T24" fmla="*/ 0 w 692322"/>
                <a:gd name="T25" fmla="*/ 0 h 731317"/>
                <a:gd name="T26" fmla="*/ 0 w 692322"/>
                <a:gd name="T27" fmla="*/ 0 h 731317"/>
                <a:gd name="T28" fmla="*/ 0 w 692322"/>
                <a:gd name="T29" fmla="*/ 0 h 731317"/>
                <a:gd name="T30" fmla="*/ 0 w 692322"/>
                <a:gd name="T31" fmla="*/ 0 h 731317"/>
                <a:gd name="T32" fmla="*/ 0 w 692322"/>
                <a:gd name="T33" fmla="*/ 0 h 731317"/>
                <a:gd name="T34" fmla="*/ 0 w 692322"/>
                <a:gd name="T35" fmla="*/ 0 h 731317"/>
                <a:gd name="T36" fmla="*/ 0 w 692322"/>
                <a:gd name="T37" fmla="*/ 0 h 731317"/>
                <a:gd name="T38" fmla="*/ 0 w 692322"/>
                <a:gd name="T39" fmla="*/ 0 h 731317"/>
                <a:gd name="T40" fmla="*/ 0 w 692322"/>
                <a:gd name="T41" fmla="*/ 0 h 731317"/>
                <a:gd name="T42" fmla="*/ 0 w 692322"/>
                <a:gd name="T43" fmla="*/ 0 h 73131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2322"/>
                <a:gd name="T67" fmla="*/ 0 h 731317"/>
                <a:gd name="T68" fmla="*/ 692322 w 692322"/>
                <a:gd name="T69" fmla="*/ 731317 h 73131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2322" h="731317">
                  <a:moveTo>
                    <a:pt x="250898" y="0"/>
                  </a:moveTo>
                  <a:lnTo>
                    <a:pt x="146149" y="79250"/>
                  </a:lnTo>
                  <a:lnTo>
                    <a:pt x="117922" y="174376"/>
                  </a:lnTo>
                  <a:cubicBezTo>
                    <a:pt x="117921" y="215157"/>
                    <a:pt x="117920" y="255937"/>
                    <a:pt x="117919" y="296718"/>
                  </a:cubicBezTo>
                  <a:lnTo>
                    <a:pt x="27157" y="349771"/>
                  </a:lnTo>
                  <a:lnTo>
                    <a:pt x="0" y="415998"/>
                  </a:lnTo>
                  <a:lnTo>
                    <a:pt x="113952" y="468709"/>
                  </a:lnTo>
                  <a:lnTo>
                    <a:pt x="171772" y="517349"/>
                  </a:lnTo>
                  <a:lnTo>
                    <a:pt x="164403" y="643909"/>
                  </a:lnTo>
                  <a:lnTo>
                    <a:pt x="253974" y="731317"/>
                  </a:lnTo>
                  <a:lnTo>
                    <a:pt x="361875" y="637305"/>
                  </a:lnTo>
                  <a:lnTo>
                    <a:pt x="444073" y="638002"/>
                  </a:lnTo>
                  <a:lnTo>
                    <a:pt x="488676" y="533226"/>
                  </a:lnTo>
                  <a:lnTo>
                    <a:pt x="564951" y="524146"/>
                  </a:lnTo>
                  <a:lnTo>
                    <a:pt x="650676" y="433212"/>
                  </a:lnTo>
                  <a:lnTo>
                    <a:pt x="692322" y="349101"/>
                  </a:lnTo>
                  <a:lnTo>
                    <a:pt x="623043" y="173582"/>
                  </a:lnTo>
                  <a:lnTo>
                    <a:pt x="540693" y="131587"/>
                  </a:lnTo>
                  <a:lnTo>
                    <a:pt x="412676" y="140095"/>
                  </a:lnTo>
                  <a:lnTo>
                    <a:pt x="336476" y="149620"/>
                  </a:lnTo>
                  <a:lnTo>
                    <a:pt x="310059" y="50302"/>
                  </a:lnTo>
                  <a:lnTo>
                    <a:pt x="25089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4" name="任意多边形 57"/>
            <p:cNvSpPr>
              <a:spLocks/>
            </p:cNvSpPr>
            <p:nvPr/>
          </p:nvSpPr>
          <p:spPr bwMode="auto">
            <a:xfrm>
              <a:off x="3932238" y="5256213"/>
              <a:ext cx="550863" cy="357188"/>
            </a:xfrm>
            <a:custGeom>
              <a:avLst/>
              <a:gdLst>
                <a:gd name="T0" fmla="*/ 678536 w 4205514"/>
                <a:gd name="T1" fmla="*/ 66646 h 2732183"/>
                <a:gd name="T2" fmla="*/ 734171 w 4205514"/>
                <a:gd name="T3" fmla="*/ 250127 h 2732183"/>
                <a:gd name="T4" fmla="*/ 482330 w 4205514"/>
                <a:gd name="T5" fmla="*/ 518737 h 2732183"/>
                <a:gd name="T6" fmla="*/ 524051 w 4205514"/>
                <a:gd name="T7" fmla="*/ 799724 h 2732183"/>
                <a:gd name="T8" fmla="*/ 486522 w 4205514"/>
                <a:gd name="T9" fmla="*/ 973655 h 2732183"/>
                <a:gd name="T10" fmla="*/ 301925 w 4205514"/>
                <a:gd name="T11" fmla="*/ 1145675 h 2732183"/>
                <a:gd name="T12" fmla="*/ 169716 w 4205514"/>
                <a:gd name="T13" fmla="*/ 1112338 h 2732183"/>
                <a:gd name="T14" fmla="*/ 126854 w 4205514"/>
                <a:gd name="T15" fmla="*/ 1286268 h 2732183"/>
                <a:gd name="T16" fmla="*/ 65512 w 4205514"/>
                <a:gd name="T17" fmla="*/ 1389332 h 2732183"/>
                <a:gd name="T18" fmla="*/ 0 w 4205514"/>
                <a:gd name="T19" fmla="*/ 1792295 h 2732183"/>
                <a:gd name="T20" fmla="*/ 212008 w 4205514"/>
                <a:gd name="T21" fmla="*/ 1805012 h 2732183"/>
                <a:gd name="T22" fmla="*/ 282304 w 4205514"/>
                <a:gd name="T23" fmla="*/ 2061616 h 2732183"/>
                <a:gd name="T24" fmla="*/ 443089 w 4205514"/>
                <a:gd name="T25" fmla="*/ 2075333 h 2732183"/>
                <a:gd name="T26" fmla="*/ 532435 w 4205514"/>
                <a:gd name="T27" fmla="*/ 2212304 h 2732183"/>
                <a:gd name="T28" fmla="*/ 599110 w 4205514"/>
                <a:gd name="T29" fmla="*/ 2411187 h 2732183"/>
                <a:gd name="T30" fmla="*/ 797896 w 4205514"/>
                <a:gd name="T31" fmla="*/ 2374776 h 2732183"/>
                <a:gd name="T32" fmla="*/ 762275 w 4205514"/>
                <a:gd name="T33" fmla="*/ 2258215 h 2732183"/>
                <a:gd name="T34" fmla="*/ 845048 w 4205514"/>
                <a:gd name="T35" fmla="*/ 2360608 h 2732183"/>
                <a:gd name="T36" fmla="*/ 935536 w 4205514"/>
                <a:gd name="T37" fmla="*/ 2443954 h 2732183"/>
                <a:gd name="T38" fmla="*/ 1152329 w 4205514"/>
                <a:gd name="T39" fmla="*/ 2623787 h 2732183"/>
                <a:gd name="T40" fmla="*/ 1175000 w 4205514"/>
                <a:gd name="T41" fmla="*/ 2456529 h 2732183"/>
                <a:gd name="T42" fmla="*/ 1241676 w 4205514"/>
                <a:gd name="T43" fmla="*/ 2415379 h 2732183"/>
                <a:gd name="T44" fmla="*/ 1436367 w 4205514"/>
                <a:gd name="T45" fmla="*/ 2666080 h 2732183"/>
                <a:gd name="T46" fmla="*/ 1686498 w 4205514"/>
                <a:gd name="T47" fmla="*/ 2732183 h 2732183"/>
                <a:gd name="T48" fmla="*/ 1879479 w 4205514"/>
                <a:gd name="T49" fmla="*/ 2447574 h 2732183"/>
                <a:gd name="T50" fmla="*/ 2055121 w 4205514"/>
                <a:gd name="T51" fmla="*/ 2215353 h 2732183"/>
                <a:gd name="T52" fmla="*/ 2417839 w 4205514"/>
                <a:gd name="T53" fmla="*/ 2032467 h 2732183"/>
                <a:gd name="T54" fmla="*/ 2818088 w 4205514"/>
                <a:gd name="T55" fmla="*/ 1925212 h 2732183"/>
                <a:gd name="T56" fmla="*/ 3335489 w 4205514"/>
                <a:gd name="T57" fmla="*/ 1787670 h 2732183"/>
                <a:gd name="T58" fmla="*/ 3690395 w 4205514"/>
                <a:gd name="T59" fmla="*/ 1422099 h 2732183"/>
                <a:gd name="T60" fmla="*/ 3724302 w 4205514"/>
                <a:gd name="T61" fmla="*/ 1289889 h 2732183"/>
                <a:gd name="T62" fmla="*/ 3647532 w 4205514"/>
                <a:gd name="T63" fmla="*/ 1199402 h 2732183"/>
                <a:gd name="T64" fmla="*/ 3841407 w 4205514"/>
                <a:gd name="T65" fmla="*/ 1344239 h 2732183"/>
                <a:gd name="T66" fmla="*/ 4191598 w 4205514"/>
                <a:gd name="T67" fmla="*/ 1395040 h 2732183"/>
                <a:gd name="T68" fmla="*/ 4129884 w 4205514"/>
                <a:gd name="T69" fmla="*/ 1185118 h 2732183"/>
                <a:gd name="T70" fmla="*/ 3839942 w 4205514"/>
                <a:gd name="T71" fmla="*/ 1024335 h 2732183"/>
                <a:gd name="T72" fmla="*/ 3726211 w 4205514"/>
                <a:gd name="T73" fmla="*/ 915225 h 2732183"/>
                <a:gd name="T74" fmla="*/ 3505227 w 4205514"/>
                <a:gd name="T75" fmla="*/ 927745 h 2732183"/>
                <a:gd name="T76" fmla="*/ 3295678 w 4205514"/>
                <a:gd name="T77" fmla="*/ 799728 h 2732183"/>
                <a:gd name="T78" fmla="*/ 3122888 w 4205514"/>
                <a:gd name="T79" fmla="*/ 827162 h 2732183"/>
                <a:gd name="T80" fmla="*/ 2862662 w 4205514"/>
                <a:gd name="T81" fmla="*/ 880120 h 2732183"/>
                <a:gd name="T82" fmla="*/ 2693494 w 4205514"/>
                <a:gd name="T83" fmla="*/ 742578 h 2732183"/>
                <a:gd name="T84" fmla="*/ 2513089 w 4205514"/>
                <a:gd name="T85" fmla="*/ 610369 h 2732183"/>
                <a:gd name="T86" fmla="*/ 2272484 w 4205514"/>
                <a:gd name="T87" fmla="*/ 473397 h 2732183"/>
                <a:gd name="T88" fmla="*/ 2016450 w 4205514"/>
                <a:gd name="T89" fmla="*/ 388814 h 2732183"/>
                <a:gd name="T90" fmla="*/ 1927103 w 4205514"/>
                <a:gd name="T91" fmla="*/ 232221 h 2732183"/>
                <a:gd name="T92" fmla="*/ 1733553 w 4205514"/>
                <a:gd name="T93" fmla="*/ 188789 h 2732183"/>
                <a:gd name="T94" fmla="*/ 1473897 w 4205514"/>
                <a:gd name="T95" fmla="*/ 160784 h 2732183"/>
                <a:gd name="T96" fmla="*/ 1239022 w 4205514"/>
                <a:gd name="T97" fmla="*/ 216793 h 2732183"/>
                <a:gd name="T98" fmla="*/ 1208338 w 4205514"/>
                <a:gd name="T99" fmla="*/ 57150 h 2732183"/>
                <a:gd name="T100" fmla="*/ 1015358 w 4205514"/>
                <a:gd name="T101" fmla="*/ 18479 h 2732183"/>
                <a:gd name="T102" fmla="*/ 761058 w 4205514"/>
                <a:gd name="T103" fmla="*/ 36246 h 27321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05514"/>
                <a:gd name="T157" fmla="*/ 0 h 2732183"/>
                <a:gd name="T158" fmla="*/ 4205514 w 4205514"/>
                <a:gd name="T159" fmla="*/ 2732183 h 27321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05514" h="2732183">
                  <a:moveTo>
                    <a:pt x="761058" y="36246"/>
                  </a:moveTo>
                  <a:lnTo>
                    <a:pt x="678536" y="66646"/>
                  </a:lnTo>
                  <a:lnTo>
                    <a:pt x="633588" y="175067"/>
                  </a:lnTo>
                  <a:lnTo>
                    <a:pt x="734171" y="250127"/>
                  </a:lnTo>
                  <a:lnTo>
                    <a:pt x="399656" y="397764"/>
                  </a:lnTo>
                  <a:lnTo>
                    <a:pt x="482330" y="518737"/>
                  </a:lnTo>
                  <a:lnTo>
                    <a:pt x="553196" y="632466"/>
                  </a:lnTo>
                  <a:lnTo>
                    <a:pt x="524051" y="799724"/>
                  </a:lnTo>
                  <a:lnTo>
                    <a:pt x="457947" y="821825"/>
                  </a:lnTo>
                  <a:lnTo>
                    <a:pt x="486522" y="973655"/>
                  </a:lnTo>
                  <a:lnTo>
                    <a:pt x="448992" y="1126055"/>
                  </a:lnTo>
                  <a:lnTo>
                    <a:pt x="301925" y="1145675"/>
                  </a:lnTo>
                  <a:lnTo>
                    <a:pt x="245346" y="1045663"/>
                  </a:lnTo>
                  <a:lnTo>
                    <a:pt x="169716" y="1112338"/>
                  </a:lnTo>
                  <a:lnTo>
                    <a:pt x="64941" y="1181493"/>
                  </a:lnTo>
                  <a:lnTo>
                    <a:pt x="126854" y="1286268"/>
                  </a:lnTo>
                  <a:lnTo>
                    <a:pt x="107803" y="1405331"/>
                  </a:lnTo>
                  <a:lnTo>
                    <a:pt x="65512" y="1389332"/>
                  </a:lnTo>
                  <a:lnTo>
                    <a:pt x="17887" y="1612598"/>
                  </a:lnTo>
                  <a:lnTo>
                    <a:pt x="0" y="1792295"/>
                  </a:lnTo>
                  <a:lnTo>
                    <a:pt x="103041" y="1857970"/>
                  </a:lnTo>
                  <a:lnTo>
                    <a:pt x="212008" y="1805012"/>
                  </a:lnTo>
                  <a:lnTo>
                    <a:pt x="247826" y="1915120"/>
                  </a:lnTo>
                  <a:lnTo>
                    <a:pt x="282304" y="2061616"/>
                  </a:lnTo>
                  <a:lnTo>
                    <a:pt x="375843" y="2041996"/>
                  </a:lnTo>
                  <a:lnTo>
                    <a:pt x="443089" y="2075333"/>
                  </a:lnTo>
                  <a:lnTo>
                    <a:pt x="419276" y="2198588"/>
                  </a:lnTo>
                  <a:lnTo>
                    <a:pt x="532435" y="2212304"/>
                  </a:lnTo>
                  <a:lnTo>
                    <a:pt x="428231" y="2354608"/>
                  </a:lnTo>
                  <a:lnTo>
                    <a:pt x="599110" y="2411187"/>
                  </a:lnTo>
                  <a:lnTo>
                    <a:pt x="807519" y="2477292"/>
                  </a:lnTo>
                  <a:lnTo>
                    <a:pt x="797896" y="2374776"/>
                  </a:lnTo>
                  <a:lnTo>
                    <a:pt x="752750" y="2293363"/>
                  </a:lnTo>
                  <a:lnTo>
                    <a:pt x="762275" y="2258215"/>
                  </a:lnTo>
                  <a:lnTo>
                    <a:pt x="814662" y="2293934"/>
                  </a:lnTo>
                  <a:lnTo>
                    <a:pt x="845048" y="2360608"/>
                  </a:lnTo>
                  <a:lnTo>
                    <a:pt x="871242" y="2431476"/>
                  </a:lnTo>
                  <a:lnTo>
                    <a:pt x="935536" y="2443954"/>
                  </a:lnTo>
                  <a:lnTo>
                    <a:pt x="1072507" y="2548158"/>
                  </a:lnTo>
                  <a:lnTo>
                    <a:pt x="1152329" y="2623787"/>
                  </a:lnTo>
                  <a:lnTo>
                    <a:pt x="1236913" y="2570830"/>
                  </a:lnTo>
                  <a:lnTo>
                    <a:pt x="1175000" y="2456529"/>
                  </a:lnTo>
                  <a:lnTo>
                    <a:pt x="1185096" y="2405283"/>
                  </a:lnTo>
                  <a:lnTo>
                    <a:pt x="1241676" y="2415379"/>
                  </a:lnTo>
                  <a:lnTo>
                    <a:pt x="1270250" y="2586258"/>
                  </a:lnTo>
                  <a:lnTo>
                    <a:pt x="1436367" y="2666080"/>
                  </a:lnTo>
                  <a:lnTo>
                    <a:pt x="1529906" y="2727991"/>
                  </a:lnTo>
                  <a:lnTo>
                    <a:pt x="1686498" y="2732183"/>
                  </a:lnTo>
                  <a:lnTo>
                    <a:pt x="1756795" y="2608358"/>
                  </a:lnTo>
                  <a:lnTo>
                    <a:pt x="1879479" y="2447574"/>
                  </a:lnTo>
                  <a:lnTo>
                    <a:pt x="1964633" y="2382040"/>
                  </a:lnTo>
                  <a:lnTo>
                    <a:pt x="2055121" y="2215353"/>
                  </a:lnTo>
                  <a:lnTo>
                    <a:pt x="2201047" y="2112289"/>
                  </a:lnTo>
                  <a:lnTo>
                    <a:pt x="2417839" y="2032467"/>
                  </a:lnTo>
                  <a:lnTo>
                    <a:pt x="2589289" y="2027705"/>
                  </a:lnTo>
                  <a:lnTo>
                    <a:pt x="2818088" y="1925212"/>
                  </a:lnTo>
                  <a:lnTo>
                    <a:pt x="3081166" y="1866921"/>
                  </a:lnTo>
                  <a:lnTo>
                    <a:pt x="3335489" y="1787670"/>
                  </a:lnTo>
                  <a:lnTo>
                    <a:pt x="3505227" y="1602503"/>
                  </a:lnTo>
                  <a:lnTo>
                    <a:pt x="3690395" y="1422099"/>
                  </a:lnTo>
                  <a:lnTo>
                    <a:pt x="3790407" y="1375615"/>
                  </a:lnTo>
                  <a:lnTo>
                    <a:pt x="3724302" y="1289889"/>
                  </a:lnTo>
                  <a:lnTo>
                    <a:pt x="3629623" y="1266647"/>
                  </a:lnTo>
                  <a:lnTo>
                    <a:pt x="3647532" y="1199402"/>
                  </a:lnTo>
                  <a:lnTo>
                    <a:pt x="3741641" y="1246456"/>
                  </a:lnTo>
                  <a:lnTo>
                    <a:pt x="3841407" y="1344239"/>
                  </a:lnTo>
                  <a:lnTo>
                    <a:pt x="3925667" y="1327419"/>
                  </a:lnTo>
                  <a:lnTo>
                    <a:pt x="4191598" y="1395040"/>
                  </a:lnTo>
                  <a:lnTo>
                    <a:pt x="4205514" y="1256556"/>
                  </a:lnTo>
                  <a:lnTo>
                    <a:pt x="4129884" y="1185118"/>
                  </a:lnTo>
                  <a:lnTo>
                    <a:pt x="3986191" y="1261374"/>
                  </a:lnTo>
                  <a:lnTo>
                    <a:pt x="3839942" y="1024335"/>
                  </a:lnTo>
                  <a:lnTo>
                    <a:pt x="3830987" y="962993"/>
                  </a:lnTo>
                  <a:lnTo>
                    <a:pt x="3726211" y="915225"/>
                  </a:lnTo>
                  <a:lnTo>
                    <a:pt x="3585049" y="894407"/>
                  </a:lnTo>
                  <a:lnTo>
                    <a:pt x="3505227" y="927745"/>
                  </a:lnTo>
                  <a:lnTo>
                    <a:pt x="3395690" y="866403"/>
                  </a:lnTo>
                  <a:lnTo>
                    <a:pt x="3295678" y="799728"/>
                  </a:lnTo>
                  <a:lnTo>
                    <a:pt x="3201569" y="789633"/>
                  </a:lnTo>
                  <a:lnTo>
                    <a:pt x="3122888" y="827162"/>
                  </a:lnTo>
                  <a:lnTo>
                    <a:pt x="2995442" y="893837"/>
                  </a:lnTo>
                  <a:lnTo>
                    <a:pt x="2862662" y="880120"/>
                  </a:lnTo>
                  <a:lnTo>
                    <a:pt x="2801320" y="803920"/>
                  </a:lnTo>
                  <a:lnTo>
                    <a:pt x="2693494" y="742578"/>
                  </a:lnTo>
                  <a:lnTo>
                    <a:pt x="2526807" y="724099"/>
                  </a:lnTo>
                  <a:lnTo>
                    <a:pt x="2513089" y="610369"/>
                  </a:lnTo>
                  <a:lnTo>
                    <a:pt x="2362401" y="549027"/>
                  </a:lnTo>
                  <a:lnTo>
                    <a:pt x="2272484" y="473397"/>
                  </a:lnTo>
                  <a:lnTo>
                    <a:pt x="2149230" y="382910"/>
                  </a:lnTo>
                  <a:lnTo>
                    <a:pt x="2016450" y="388814"/>
                  </a:lnTo>
                  <a:lnTo>
                    <a:pt x="2006925" y="264988"/>
                  </a:lnTo>
                  <a:lnTo>
                    <a:pt x="1927103" y="232221"/>
                  </a:lnTo>
                  <a:lnTo>
                    <a:pt x="1866332" y="156022"/>
                  </a:lnTo>
                  <a:lnTo>
                    <a:pt x="1733553" y="188789"/>
                  </a:lnTo>
                  <a:lnTo>
                    <a:pt x="1595440" y="236984"/>
                  </a:lnTo>
                  <a:lnTo>
                    <a:pt x="1473897" y="160784"/>
                  </a:lnTo>
                  <a:lnTo>
                    <a:pt x="1364360" y="193551"/>
                  </a:lnTo>
                  <a:lnTo>
                    <a:pt x="1239022" y="216793"/>
                  </a:lnTo>
                  <a:lnTo>
                    <a:pt x="1165475" y="138112"/>
                  </a:lnTo>
                  <a:lnTo>
                    <a:pt x="1208338" y="57150"/>
                  </a:lnTo>
                  <a:lnTo>
                    <a:pt x="1090987" y="0"/>
                  </a:lnTo>
                  <a:lnTo>
                    <a:pt x="1015358" y="18479"/>
                  </a:lnTo>
                  <a:lnTo>
                    <a:pt x="881437" y="51816"/>
                  </a:lnTo>
                  <a:lnTo>
                    <a:pt x="761058" y="36246"/>
                  </a:lnTo>
                  <a:close/>
                </a:path>
              </a:pathLst>
            </a:custGeom>
            <a:solidFill>
              <a:srgbClr val="F0C7FD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5" name="任意多边形 58"/>
            <p:cNvSpPr>
              <a:spLocks/>
            </p:cNvSpPr>
            <p:nvPr/>
          </p:nvSpPr>
          <p:spPr bwMode="auto">
            <a:xfrm>
              <a:off x="3482975" y="5246688"/>
              <a:ext cx="546100" cy="390525"/>
            </a:xfrm>
            <a:custGeom>
              <a:avLst/>
              <a:gdLst>
                <a:gd name="T0" fmla="*/ 36879730 w 2625"/>
                <a:gd name="T1" fmla="*/ 36769181 h 1880"/>
                <a:gd name="T2" fmla="*/ 36879730 w 2625"/>
                <a:gd name="T3" fmla="*/ 36769181 h 1880"/>
                <a:gd name="T4" fmla="*/ 36879730 w 2625"/>
                <a:gd name="T5" fmla="*/ 36769181 h 1880"/>
                <a:gd name="T6" fmla="*/ 36879730 w 2625"/>
                <a:gd name="T7" fmla="*/ 36769181 h 1880"/>
                <a:gd name="T8" fmla="*/ 36879730 w 2625"/>
                <a:gd name="T9" fmla="*/ 36769181 h 1880"/>
                <a:gd name="T10" fmla="*/ 36879730 w 2625"/>
                <a:gd name="T11" fmla="*/ 36769181 h 1880"/>
                <a:gd name="T12" fmla="*/ 36879730 w 2625"/>
                <a:gd name="T13" fmla="*/ 36769181 h 1880"/>
                <a:gd name="T14" fmla="*/ 36879730 w 2625"/>
                <a:gd name="T15" fmla="*/ 36769181 h 1880"/>
                <a:gd name="T16" fmla="*/ 36879730 w 2625"/>
                <a:gd name="T17" fmla="*/ 36769181 h 1880"/>
                <a:gd name="T18" fmla="*/ 36879730 w 2625"/>
                <a:gd name="T19" fmla="*/ 36769181 h 1880"/>
                <a:gd name="T20" fmla="*/ 36879730 w 2625"/>
                <a:gd name="T21" fmla="*/ 36769181 h 1880"/>
                <a:gd name="T22" fmla="*/ 36879730 w 2625"/>
                <a:gd name="T23" fmla="*/ 36769181 h 1880"/>
                <a:gd name="T24" fmla="*/ 36879730 w 2625"/>
                <a:gd name="T25" fmla="*/ 36769181 h 1880"/>
                <a:gd name="T26" fmla="*/ 0 w 2625"/>
                <a:gd name="T27" fmla="*/ 36769181 h 1880"/>
                <a:gd name="T28" fmla="*/ 36879730 w 2625"/>
                <a:gd name="T29" fmla="*/ 36769181 h 1880"/>
                <a:gd name="T30" fmla="*/ 36879730 w 2625"/>
                <a:gd name="T31" fmla="*/ 36769181 h 1880"/>
                <a:gd name="T32" fmla="*/ 36879730 w 2625"/>
                <a:gd name="T33" fmla="*/ 36769181 h 1880"/>
                <a:gd name="T34" fmla="*/ 36879730 w 2625"/>
                <a:gd name="T35" fmla="*/ 36769181 h 1880"/>
                <a:gd name="T36" fmla="*/ 36879730 w 2625"/>
                <a:gd name="T37" fmla="*/ 36769181 h 1880"/>
                <a:gd name="T38" fmla="*/ 36879730 w 2625"/>
                <a:gd name="T39" fmla="*/ 36769181 h 1880"/>
                <a:gd name="T40" fmla="*/ 36879730 w 2625"/>
                <a:gd name="T41" fmla="*/ 36769181 h 1880"/>
                <a:gd name="T42" fmla="*/ 36879730 w 2625"/>
                <a:gd name="T43" fmla="*/ 36769181 h 1880"/>
                <a:gd name="T44" fmla="*/ 36879730 w 2625"/>
                <a:gd name="T45" fmla="*/ 36769181 h 1880"/>
                <a:gd name="T46" fmla="*/ 36879730 w 2625"/>
                <a:gd name="T47" fmla="*/ 36769181 h 1880"/>
                <a:gd name="T48" fmla="*/ 36879730 w 2625"/>
                <a:gd name="T49" fmla="*/ 36769181 h 1880"/>
                <a:gd name="T50" fmla="*/ 36879730 w 2625"/>
                <a:gd name="T51" fmla="*/ 36769181 h 1880"/>
                <a:gd name="T52" fmla="*/ 36879730 w 2625"/>
                <a:gd name="T53" fmla="*/ 36769181 h 1880"/>
                <a:gd name="T54" fmla="*/ 36879730 w 2625"/>
                <a:gd name="T55" fmla="*/ 36769181 h 1880"/>
                <a:gd name="T56" fmla="*/ 36879730 w 2625"/>
                <a:gd name="T57" fmla="*/ 36769181 h 1880"/>
                <a:gd name="T58" fmla="*/ 36879730 w 2625"/>
                <a:gd name="T59" fmla="*/ 36769181 h 1880"/>
                <a:gd name="T60" fmla="*/ 36879730 w 2625"/>
                <a:gd name="T61" fmla="*/ 36769181 h 1880"/>
                <a:gd name="T62" fmla="*/ 36879730 w 2625"/>
                <a:gd name="T63" fmla="*/ 36769181 h 1880"/>
                <a:gd name="T64" fmla="*/ 36879730 w 2625"/>
                <a:gd name="T65" fmla="*/ 36769181 h 1880"/>
                <a:gd name="T66" fmla="*/ 36879730 w 2625"/>
                <a:gd name="T67" fmla="*/ 36769181 h 1880"/>
                <a:gd name="T68" fmla="*/ 36879730 w 2625"/>
                <a:gd name="T69" fmla="*/ 36769181 h 1880"/>
                <a:gd name="T70" fmla="*/ 36879730 w 2625"/>
                <a:gd name="T71" fmla="*/ 36769181 h 1880"/>
                <a:gd name="T72" fmla="*/ 36879730 w 2625"/>
                <a:gd name="T73" fmla="*/ 36769181 h 1880"/>
                <a:gd name="T74" fmla="*/ 36879730 w 2625"/>
                <a:gd name="T75" fmla="*/ 36769181 h 1880"/>
                <a:gd name="T76" fmla="*/ 36879730 w 2625"/>
                <a:gd name="T77" fmla="*/ 36769181 h 1880"/>
                <a:gd name="T78" fmla="*/ 36879730 w 2625"/>
                <a:gd name="T79" fmla="*/ 36769181 h 1880"/>
                <a:gd name="T80" fmla="*/ 36879730 w 2625"/>
                <a:gd name="T81" fmla="*/ 36769181 h 1880"/>
                <a:gd name="T82" fmla="*/ 36879730 w 2625"/>
                <a:gd name="T83" fmla="*/ 36769181 h 1880"/>
                <a:gd name="T84" fmla="*/ 36879730 w 2625"/>
                <a:gd name="T85" fmla="*/ 36769181 h 1880"/>
                <a:gd name="T86" fmla="*/ 36879730 w 2625"/>
                <a:gd name="T87" fmla="*/ 36769181 h 1880"/>
                <a:gd name="T88" fmla="*/ 36879730 w 2625"/>
                <a:gd name="T89" fmla="*/ 36769181 h 1880"/>
                <a:gd name="T90" fmla="*/ 36879730 w 2625"/>
                <a:gd name="T91" fmla="*/ 36769181 h 1880"/>
                <a:gd name="T92" fmla="*/ 36879730 w 2625"/>
                <a:gd name="T93" fmla="*/ 36769181 h 1880"/>
                <a:gd name="T94" fmla="*/ 36879730 w 2625"/>
                <a:gd name="T95" fmla="*/ 36769181 h 1880"/>
                <a:gd name="T96" fmla="*/ 36879730 w 2625"/>
                <a:gd name="T97" fmla="*/ 36769181 h 1880"/>
                <a:gd name="T98" fmla="*/ 36879730 w 2625"/>
                <a:gd name="T99" fmla="*/ 0 h 1880"/>
                <a:gd name="T100" fmla="*/ 36879730 w 2625"/>
                <a:gd name="T101" fmla="*/ 36769181 h 1880"/>
                <a:gd name="T102" fmla="*/ 36879730 w 2625"/>
                <a:gd name="T103" fmla="*/ 36769181 h 1880"/>
                <a:gd name="T104" fmla="*/ 36879730 w 2625"/>
                <a:gd name="T105" fmla="*/ 36769181 h 188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625"/>
                <a:gd name="T160" fmla="*/ 0 h 1880"/>
                <a:gd name="T161" fmla="*/ 2625 w 2625"/>
                <a:gd name="T162" fmla="*/ 1880 h 188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625" h="1880">
                  <a:moveTo>
                    <a:pt x="1452" y="223"/>
                  </a:moveTo>
                  <a:lnTo>
                    <a:pt x="1368" y="294"/>
                  </a:lnTo>
                  <a:lnTo>
                    <a:pt x="1329" y="279"/>
                  </a:lnTo>
                  <a:lnTo>
                    <a:pt x="1233" y="297"/>
                  </a:lnTo>
                  <a:lnTo>
                    <a:pt x="1189" y="339"/>
                  </a:lnTo>
                  <a:lnTo>
                    <a:pt x="1105" y="323"/>
                  </a:lnTo>
                  <a:lnTo>
                    <a:pt x="1045" y="383"/>
                  </a:lnTo>
                  <a:lnTo>
                    <a:pt x="1001" y="335"/>
                  </a:lnTo>
                  <a:lnTo>
                    <a:pt x="911" y="383"/>
                  </a:lnTo>
                  <a:lnTo>
                    <a:pt x="869" y="338"/>
                  </a:lnTo>
                  <a:lnTo>
                    <a:pt x="789" y="365"/>
                  </a:lnTo>
                  <a:lnTo>
                    <a:pt x="683" y="412"/>
                  </a:lnTo>
                  <a:lnTo>
                    <a:pt x="598" y="383"/>
                  </a:lnTo>
                  <a:lnTo>
                    <a:pt x="511" y="348"/>
                  </a:lnTo>
                  <a:lnTo>
                    <a:pt x="457" y="381"/>
                  </a:lnTo>
                  <a:lnTo>
                    <a:pt x="406" y="453"/>
                  </a:lnTo>
                  <a:lnTo>
                    <a:pt x="355" y="462"/>
                  </a:lnTo>
                  <a:lnTo>
                    <a:pt x="304" y="426"/>
                  </a:lnTo>
                  <a:lnTo>
                    <a:pt x="263" y="543"/>
                  </a:lnTo>
                  <a:lnTo>
                    <a:pt x="218" y="591"/>
                  </a:lnTo>
                  <a:lnTo>
                    <a:pt x="140" y="653"/>
                  </a:lnTo>
                  <a:lnTo>
                    <a:pt x="164" y="707"/>
                  </a:lnTo>
                  <a:lnTo>
                    <a:pt x="116" y="754"/>
                  </a:lnTo>
                  <a:lnTo>
                    <a:pt x="84" y="879"/>
                  </a:lnTo>
                  <a:lnTo>
                    <a:pt x="36" y="959"/>
                  </a:lnTo>
                  <a:lnTo>
                    <a:pt x="84" y="1037"/>
                  </a:lnTo>
                  <a:lnTo>
                    <a:pt x="37" y="1084"/>
                  </a:lnTo>
                  <a:lnTo>
                    <a:pt x="0" y="1194"/>
                  </a:lnTo>
                  <a:lnTo>
                    <a:pt x="75" y="1308"/>
                  </a:lnTo>
                  <a:lnTo>
                    <a:pt x="49" y="1372"/>
                  </a:lnTo>
                  <a:lnTo>
                    <a:pt x="75" y="1421"/>
                  </a:lnTo>
                  <a:lnTo>
                    <a:pt x="134" y="1406"/>
                  </a:lnTo>
                  <a:lnTo>
                    <a:pt x="186" y="1451"/>
                  </a:lnTo>
                  <a:lnTo>
                    <a:pt x="191" y="1508"/>
                  </a:lnTo>
                  <a:lnTo>
                    <a:pt x="254" y="1487"/>
                  </a:lnTo>
                  <a:lnTo>
                    <a:pt x="308" y="1525"/>
                  </a:lnTo>
                  <a:lnTo>
                    <a:pt x="298" y="1579"/>
                  </a:lnTo>
                  <a:lnTo>
                    <a:pt x="208" y="1531"/>
                  </a:lnTo>
                  <a:lnTo>
                    <a:pt x="131" y="1625"/>
                  </a:lnTo>
                  <a:lnTo>
                    <a:pt x="146" y="1685"/>
                  </a:lnTo>
                  <a:lnTo>
                    <a:pt x="244" y="1714"/>
                  </a:lnTo>
                  <a:lnTo>
                    <a:pt x="358" y="1797"/>
                  </a:lnTo>
                  <a:lnTo>
                    <a:pt x="448" y="1880"/>
                  </a:lnTo>
                  <a:lnTo>
                    <a:pt x="519" y="1811"/>
                  </a:lnTo>
                  <a:lnTo>
                    <a:pt x="513" y="1769"/>
                  </a:lnTo>
                  <a:lnTo>
                    <a:pt x="474" y="1697"/>
                  </a:lnTo>
                  <a:lnTo>
                    <a:pt x="519" y="1668"/>
                  </a:lnTo>
                  <a:lnTo>
                    <a:pt x="543" y="1710"/>
                  </a:lnTo>
                  <a:lnTo>
                    <a:pt x="612" y="1671"/>
                  </a:lnTo>
                  <a:lnTo>
                    <a:pt x="770" y="1632"/>
                  </a:lnTo>
                  <a:lnTo>
                    <a:pt x="958" y="1579"/>
                  </a:lnTo>
                  <a:lnTo>
                    <a:pt x="1069" y="1554"/>
                  </a:lnTo>
                  <a:lnTo>
                    <a:pt x="1052" y="1512"/>
                  </a:lnTo>
                  <a:lnTo>
                    <a:pt x="1006" y="1470"/>
                  </a:lnTo>
                  <a:lnTo>
                    <a:pt x="1012" y="1387"/>
                  </a:lnTo>
                  <a:lnTo>
                    <a:pt x="1042" y="1318"/>
                  </a:lnTo>
                  <a:lnTo>
                    <a:pt x="1093" y="1289"/>
                  </a:lnTo>
                  <a:lnTo>
                    <a:pt x="1111" y="1334"/>
                  </a:lnTo>
                  <a:lnTo>
                    <a:pt x="1075" y="1351"/>
                  </a:lnTo>
                  <a:lnTo>
                    <a:pt x="1033" y="1390"/>
                  </a:lnTo>
                  <a:lnTo>
                    <a:pt x="1048" y="1453"/>
                  </a:lnTo>
                  <a:lnTo>
                    <a:pt x="1093" y="1504"/>
                  </a:lnTo>
                  <a:lnTo>
                    <a:pt x="1120" y="1539"/>
                  </a:lnTo>
                  <a:lnTo>
                    <a:pt x="1278" y="1518"/>
                  </a:lnTo>
                  <a:lnTo>
                    <a:pt x="1484" y="1512"/>
                  </a:lnTo>
                  <a:lnTo>
                    <a:pt x="1683" y="1454"/>
                  </a:lnTo>
                  <a:lnTo>
                    <a:pt x="1830" y="1401"/>
                  </a:lnTo>
                  <a:lnTo>
                    <a:pt x="1983" y="1392"/>
                  </a:lnTo>
                  <a:lnTo>
                    <a:pt x="1882" y="1284"/>
                  </a:lnTo>
                  <a:lnTo>
                    <a:pt x="1913" y="1224"/>
                  </a:lnTo>
                  <a:lnTo>
                    <a:pt x="1960" y="1213"/>
                  </a:lnTo>
                  <a:lnTo>
                    <a:pt x="2011" y="1216"/>
                  </a:lnTo>
                  <a:lnTo>
                    <a:pt x="2067" y="1144"/>
                  </a:lnTo>
                  <a:lnTo>
                    <a:pt x="2112" y="1168"/>
                  </a:lnTo>
                  <a:lnTo>
                    <a:pt x="2163" y="1174"/>
                  </a:lnTo>
                  <a:lnTo>
                    <a:pt x="2174" y="1065"/>
                  </a:lnTo>
                  <a:lnTo>
                    <a:pt x="2203" y="918"/>
                  </a:lnTo>
                  <a:lnTo>
                    <a:pt x="2231" y="927"/>
                  </a:lnTo>
                  <a:lnTo>
                    <a:pt x="2243" y="852"/>
                  </a:lnTo>
                  <a:lnTo>
                    <a:pt x="2202" y="786"/>
                  </a:lnTo>
                  <a:lnTo>
                    <a:pt x="2268" y="745"/>
                  </a:lnTo>
                  <a:lnTo>
                    <a:pt x="2316" y="700"/>
                  </a:lnTo>
                  <a:lnTo>
                    <a:pt x="2353" y="763"/>
                  </a:lnTo>
                  <a:lnTo>
                    <a:pt x="2446" y="754"/>
                  </a:lnTo>
                  <a:lnTo>
                    <a:pt x="2469" y="648"/>
                  </a:lnTo>
                  <a:lnTo>
                    <a:pt x="2451" y="557"/>
                  </a:lnTo>
                  <a:lnTo>
                    <a:pt x="2492" y="545"/>
                  </a:lnTo>
                  <a:lnTo>
                    <a:pt x="2509" y="440"/>
                  </a:lnTo>
                  <a:lnTo>
                    <a:pt x="2415" y="291"/>
                  </a:lnTo>
                  <a:lnTo>
                    <a:pt x="2625" y="200"/>
                  </a:lnTo>
                  <a:lnTo>
                    <a:pt x="2563" y="154"/>
                  </a:lnTo>
                  <a:lnTo>
                    <a:pt x="2588" y="86"/>
                  </a:lnTo>
                  <a:lnTo>
                    <a:pt x="2487" y="78"/>
                  </a:lnTo>
                  <a:lnTo>
                    <a:pt x="2409" y="102"/>
                  </a:lnTo>
                  <a:lnTo>
                    <a:pt x="2349" y="108"/>
                  </a:lnTo>
                  <a:lnTo>
                    <a:pt x="2299" y="78"/>
                  </a:lnTo>
                  <a:lnTo>
                    <a:pt x="2233" y="108"/>
                  </a:lnTo>
                  <a:lnTo>
                    <a:pt x="2137" y="93"/>
                  </a:lnTo>
                  <a:lnTo>
                    <a:pt x="2153" y="27"/>
                  </a:lnTo>
                  <a:lnTo>
                    <a:pt x="2015" y="0"/>
                  </a:lnTo>
                  <a:lnTo>
                    <a:pt x="1907" y="72"/>
                  </a:lnTo>
                  <a:lnTo>
                    <a:pt x="1839" y="90"/>
                  </a:lnTo>
                  <a:lnTo>
                    <a:pt x="1774" y="152"/>
                  </a:lnTo>
                  <a:lnTo>
                    <a:pt x="1639" y="173"/>
                  </a:lnTo>
                  <a:lnTo>
                    <a:pt x="1580" y="212"/>
                  </a:lnTo>
                  <a:lnTo>
                    <a:pt x="1452" y="22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6" name="任意多边形 59"/>
            <p:cNvSpPr>
              <a:spLocks/>
            </p:cNvSpPr>
            <p:nvPr/>
          </p:nvSpPr>
          <p:spPr bwMode="auto">
            <a:xfrm>
              <a:off x="2709863" y="4795838"/>
              <a:ext cx="477838" cy="654050"/>
            </a:xfrm>
            <a:custGeom>
              <a:avLst/>
              <a:gdLst>
                <a:gd name="T0" fmla="*/ 3618880 w 3656410"/>
                <a:gd name="T1" fmla="*/ 2191847 h 5003454"/>
                <a:gd name="T2" fmla="*/ 3323407 w 3656410"/>
                <a:gd name="T3" fmla="*/ 1839227 h 5003454"/>
                <a:gd name="T4" fmla="*/ 3525913 w 3656410"/>
                <a:gd name="T5" fmla="*/ 1631754 h 5003454"/>
                <a:gd name="T6" fmla="*/ 3288358 w 3656410"/>
                <a:gd name="T7" fmla="*/ 1366765 h 5003454"/>
                <a:gd name="T8" fmla="*/ 2822774 w 3656410"/>
                <a:gd name="T9" fmla="*/ 1302943 h 5003454"/>
                <a:gd name="T10" fmla="*/ 2548831 w 3656410"/>
                <a:gd name="T11" fmla="*/ 1407147 h 5003454"/>
                <a:gd name="T12" fmla="*/ 2207072 w 3656410"/>
                <a:gd name="T13" fmla="*/ 1284463 h 5003454"/>
                <a:gd name="T14" fmla="*/ 2105150 w 3656410"/>
                <a:gd name="T15" fmla="*/ 967087 h 5003454"/>
                <a:gd name="T16" fmla="*/ 2205162 w 3656410"/>
                <a:gd name="T17" fmla="*/ 706291 h 5003454"/>
                <a:gd name="T18" fmla="*/ 2384426 w 3656410"/>
                <a:gd name="T19" fmla="*/ 456160 h 5003454"/>
                <a:gd name="T20" fmla="*/ 2368898 w 3656410"/>
                <a:gd name="T21" fmla="*/ 126207 h 5003454"/>
                <a:gd name="T22" fmla="*/ 2300982 w 3656410"/>
                <a:gd name="T23" fmla="*/ 130398 h 5003454"/>
                <a:gd name="T24" fmla="*/ 2167633 w 3656410"/>
                <a:gd name="T25" fmla="*/ 320898 h 5003454"/>
                <a:gd name="T26" fmla="*/ 2000275 w 3656410"/>
                <a:gd name="T27" fmla="*/ 375097 h 5003454"/>
                <a:gd name="T28" fmla="*/ 1660203 w 3656410"/>
                <a:gd name="T29" fmla="*/ 314134 h 5003454"/>
                <a:gd name="T30" fmla="*/ 1553393 w 3656410"/>
                <a:gd name="T31" fmla="*/ 374712 h 5003454"/>
                <a:gd name="T32" fmla="*/ 1298624 w 3656410"/>
                <a:gd name="T33" fmla="*/ 230218 h 5003454"/>
                <a:gd name="T34" fmla="*/ 730672 w 3656410"/>
                <a:gd name="T35" fmla="*/ 754485 h 5003454"/>
                <a:gd name="T36" fmla="*/ 377502 w 3656410"/>
                <a:gd name="T37" fmla="*/ 842993 h 5003454"/>
                <a:gd name="T38" fmla="*/ 428724 w 3656410"/>
                <a:gd name="T39" fmla="*/ 1118346 h 5003454"/>
                <a:gd name="T40" fmla="*/ 206028 w 3656410"/>
                <a:gd name="T41" fmla="*/ 1351138 h 5003454"/>
                <a:gd name="T42" fmla="*/ 320328 w 3656410"/>
                <a:gd name="T43" fmla="*/ 1525069 h 5003454"/>
                <a:gd name="T44" fmla="*/ 382240 w 3656410"/>
                <a:gd name="T45" fmla="*/ 1829497 h 5003454"/>
                <a:gd name="T46" fmla="*/ 325090 w 3656410"/>
                <a:gd name="T47" fmla="*/ 2183063 h 5003454"/>
                <a:gd name="T48" fmla="*/ 301278 w 3656410"/>
                <a:gd name="T49" fmla="*/ 2367088 h 5003454"/>
                <a:gd name="T50" fmla="*/ 347761 w 3656410"/>
                <a:gd name="T51" fmla="*/ 2587502 h 5003454"/>
                <a:gd name="T52" fmla="*/ 535880 w 3656410"/>
                <a:gd name="T53" fmla="*/ 2845347 h 5003454"/>
                <a:gd name="T54" fmla="*/ 198884 w 3656410"/>
                <a:gd name="T55" fmla="*/ 3564112 h 5003454"/>
                <a:gd name="T56" fmla="*/ 58291 w 3656410"/>
                <a:gd name="T57" fmla="*/ 4003601 h 5003454"/>
                <a:gd name="T58" fmla="*/ 309662 w 3656410"/>
                <a:gd name="T59" fmla="*/ 4118001 h 5003454"/>
                <a:gd name="T60" fmla="*/ 609898 w 3656410"/>
                <a:gd name="T61" fmla="*/ 4263927 h 5003454"/>
                <a:gd name="T62" fmla="*/ 748581 w 3656410"/>
                <a:gd name="T63" fmla="*/ 4525294 h 5003454"/>
                <a:gd name="T64" fmla="*/ 1008807 w 3656410"/>
                <a:gd name="T65" fmla="*/ 4790282 h 5003454"/>
                <a:gd name="T66" fmla="*/ 1120825 w 3656410"/>
                <a:gd name="T67" fmla="*/ 5003454 h 5003454"/>
                <a:gd name="T68" fmla="*/ 1405434 w 3656410"/>
                <a:gd name="T69" fmla="*/ 4818287 h 5003454"/>
                <a:gd name="T70" fmla="*/ 1681089 w 3656410"/>
                <a:gd name="T71" fmla="*/ 4694462 h 5003454"/>
                <a:gd name="T72" fmla="*/ 2002085 w 3656410"/>
                <a:gd name="T73" fmla="*/ 4643787 h 5003454"/>
                <a:gd name="T74" fmla="*/ 2229544 w 3656410"/>
                <a:gd name="T75" fmla="*/ 4624167 h 5003454"/>
                <a:gd name="T76" fmla="*/ 2579117 w 3656410"/>
                <a:gd name="T77" fmla="*/ 4790854 h 5003454"/>
                <a:gd name="T78" fmla="*/ 3003178 w 3656410"/>
                <a:gd name="T79" fmla="*/ 4955829 h 5003454"/>
                <a:gd name="T80" fmla="*/ 3082999 w 3656410"/>
                <a:gd name="T81" fmla="*/ 4647408 h 5003454"/>
                <a:gd name="T82" fmla="*/ 3058616 w 3656410"/>
                <a:gd name="T83" fmla="*/ 4374035 h 5003454"/>
                <a:gd name="T84" fmla="*/ 3040707 w 3656410"/>
                <a:gd name="T85" fmla="*/ 4014367 h 5003454"/>
                <a:gd name="T86" fmla="*/ 2935361 w 3656410"/>
                <a:gd name="T87" fmla="*/ 3773762 h 5003454"/>
                <a:gd name="T88" fmla="*/ 2913832 w 3656410"/>
                <a:gd name="T89" fmla="*/ 3343797 h 5003454"/>
                <a:gd name="T90" fmla="*/ 2951932 w 3656410"/>
                <a:gd name="T91" fmla="*/ 3179391 h 5003454"/>
                <a:gd name="T92" fmla="*/ 3172916 w 3656410"/>
                <a:gd name="T93" fmla="*/ 2957265 h 5003454"/>
                <a:gd name="T94" fmla="*/ 3490862 w 3656410"/>
                <a:gd name="T95" fmla="*/ 2967361 h 5003454"/>
                <a:gd name="T96" fmla="*/ 3530104 w 3656410"/>
                <a:gd name="T97" fmla="*/ 2690566 h 5003454"/>
                <a:gd name="T98" fmla="*/ 3552205 w 3656410"/>
                <a:gd name="T99" fmla="*/ 2379093 h 50034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56410"/>
                <a:gd name="T151" fmla="*/ 0 h 5003454"/>
                <a:gd name="T152" fmla="*/ 3656410 w 3656410"/>
                <a:gd name="T153" fmla="*/ 5003454 h 50034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56410" h="5003454">
                  <a:moveTo>
                    <a:pt x="3636218" y="2407234"/>
                  </a:moveTo>
                  <a:lnTo>
                    <a:pt x="3656410" y="2275460"/>
                  </a:lnTo>
                  <a:lnTo>
                    <a:pt x="3618880" y="2191847"/>
                  </a:lnTo>
                  <a:lnTo>
                    <a:pt x="3447430" y="2053904"/>
                  </a:lnTo>
                  <a:lnTo>
                    <a:pt x="3400177" y="1941916"/>
                  </a:lnTo>
                  <a:lnTo>
                    <a:pt x="3323407" y="1839227"/>
                  </a:lnTo>
                  <a:lnTo>
                    <a:pt x="3414663" y="1813870"/>
                  </a:lnTo>
                  <a:lnTo>
                    <a:pt x="3500389" y="1804345"/>
                  </a:lnTo>
                  <a:lnTo>
                    <a:pt x="3525913" y="1631754"/>
                  </a:lnTo>
                  <a:lnTo>
                    <a:pt x="3411613" y="1588891"/>
                  </a:lnTo>
                  <a:lnTo>
                    <a:pt x="3355033" y="1494212"/>
                  </a:lnTo>
                  <a:lnTo>
                    <a:pt x="3288358" y="1366765"/>
                  </a:lnTo>
                  <a:lnTo>
                    <a:pt x="3230439" y="1209602"/>
                  </a:lnTo>
                  <a:lnTo>
                    <a:pt x="3136529" y="1202930"/>
                  </a:lnTo>
                  <a:lnTo>
                    <a:pt x="2822774" y="1302943"/>
                  </a:lnTo>
                  <a:lnTo>
                    <a:pt x="2713807" y="1321422"/>
                  </a:lnTo>
                  <a:lnTo>
                    <a:pt x="2685802" y="1392860"/>
                  </a:lnTo>
                  <a:lnTo>
                    <a:pt x="2548831" y="1407147"/>
                  </a:lnTo>
                  <a:lnTo>
                    <a:pt x="2378522" y="1407717"/>
                  </a:lnTo>
                  <a:lnTo>
                    <a:pt x="2287464" y="1288655"/>
                  </a:lnTo>
                  <a:lnTo>
                    <a:pt x="2207072" y="1284463"/>
                  </a:lnTo>
                  <a:lnTo>
                    <a:pt x="2188022" y="1161209"/>
                  </a:lnTo>
                  <a:lnTo>
                    <a:pt x="2151063" y="1057004"/>
                  </a:lnTo>
                  <a:lnTo>
                    <a:pt x="2105150" y="967087"/>
                  </a:lnTo>
                  <a:lnTo>
                    <a:pt x="2176587" y="872407"/>
                  </a:lnTo>
                  <a:lnTo>
                    <a:pt x="2204592" y="791445"/>
                  </a:lnTo>
                  <a:lnTo>
                    <a:pt x="2205162" y="706291"/>
                  </a:lnTo>
                  <a:lnTo>
                    <a:pt x="2171824" y="641327"/>
                  </a:lnTo>
                  <a:lnTo>
                    <a:pt x="2237359" y="527027"/>
                  </a:lnTo>
                  <a:lnTo>
                    <a:pt x="2384426" y="456160"/>
                  </a:lnTo>
                  <a:lnTo>
                    <a:pt x="2355850" y="313856"/>
                  </a:lnTo>
                  <a:lnTo>
                    <a:pt x="2407817" y="244604"/>
                  </a:lnTo>
                  <a:lnTo>
                    <a:pt x="2368898" y="126207"/>
                  </a:lnTo>
                  <a:lnTo>
                    <a:pt x="2318891" y="0"/>
                  </a:lnTo>
                  <a:lnTo>
                    <a:pt x="2250405" y="41722"/>
                  </a:lnTo>
                  <a:lnTo>
                    <a:pt x="2300982" y="130398"/>
                  </a:lnTo>
                  <a:lnTo>
                    <a:pt x="2255168" y="192311"/>
                  </a:lnTo>
                  <a:lnTo>
                    <a:pt x="2267645" y="277466"/>
                  </a:lnTo>
                  <a:lnTo>
                    <a:pt x="2167633" y="320898"/>
                  </a:lnTo>
                  <a:lnTo>
                    <a:pt x="2045667" y="160765"/>
                  </a:lnTo>
                  <a:lnTo>
                    <a:pt x="1940173" y="189359"/>
                  </a:lnTo>
                  <a:lnTo>
                    <a:pt x="2000275" y="375097"/>
                  </a:lnTo>
                  <a:lnTo>
                    <a:pt x="1849016" y="301849"/>
                  </a:lnTo>
                  <a:lnTo>
                    <a:pt x="1757958" y="231081"/>
                  </a:lnTo>
                  <a:lnTo>
                    <a:pt x="1660203" y="314134"/>
                  </a:lnTo>
                  <a:lnTo>
                    <a:pt x="1753766" y="451297"/>
                  </a:lnTo>
                  <a:lnTo>
                    <a:pt x="1628701" y="438249"/>
                  </a:lnTo>
                  <a:lnTo>
                    <a:pt x="1553393" y="374712"/>
                  </a:lnTo>
                  <a:lnTo>
                    <a:pt x="1465535" y="366813"/>
                  </a:lnTo>
                  <a:lnTo>
                    <a:pt x="1389906" y="312614"/>
                  </a:lnTo>
                  <a:lnTo>
                    <a:pt x="1298624" y="230218"/>
                  </a:lnTo>
                  <a:lnTo>
                    <a:pt x="885453" y="758577"/>
                  </a:lnTo>
                  <a:lnTo>
                    <a:pt x="806872" y="692572"/>
                  </a:lnTo>
                  <a:lnTo>
                    <a:pt x="730672" y="754485"/>
                  </a:lnTo>
                  <a:lnTo>
                    <a:pt x="678185" y="665808"/>
                  </a:lnTo>
                  <a:lnTo>
                    <a:pt x="494829" y="804491"/>
                  </a:lnTo>
                  <a:lnTo>
                    <a:pt x="377502" y="842993"/>
                  </a:lnTo>
                  <a:lnTo>
                    <a:pt x="453107" y="919462"/>
                  </a:lnTo>
                  <a:lnTo>
                    <a:pt x="423962" y="956421"/>
                  </a:lnTo>
                  <a:lnTo>
                    <a:pt x="428724" y="1118346"/>
                  </a:lnTo>
                  <a:lnTo>
                    <a:pt x="486445" y="1205212"/>
                  </a:lnTo>
                  <a:lnTo>
                    <a:pt x="363191" y="1204641"/>
                  </a:lnTo>
                  <a:lnTo>
                    <a:pt x="206028" y="1351138"/>
                  </a:lnTo>
                  <a:lnTo>
                    <a:pt x="268511" y="1405436"/>
                  </a:lnTo>
                  <a:lnTo>
                    <a:pt x="334615" y="1395340"/>
                  </a:lnTo>
                  <a:lnTo>
                    <a:pt x="320328" y="1525069"/>
                  </a:lnTo>
                  <a:lnTo>
                    <a:pt x="348903" y="1595365"/>
                  </a:lnTo>
                  <a:cubicBezTo>
                    <a:pt x="348126" y="1634929"/>
                    <a:pt x="321105" y="1726110"/>
                    <a:pt x="320328" y="1765674"/>
                  </a:cubicBezTo>
                  <a:lnTo>
                    <a:pt x="382240" y="1829497"/>
                  </a:lnTo>
                  <a:lnTo>
                    <a:pt x="358428" y="1959796"/>
                  </a:lnTo>
                  <a:lnTo>
                    <a:pt x="295945" y="2064000"/>
                  </a:lnTo>
                  <a:lnTo>
                    <a:pt x="325090" y="2183063"/>
                  </a:lnTo>
                  <a:lnTo>
                    <a:pt x="230411" y="2230117"/>
                  </a:lnTo>
                  <a:lnTo>
                    <a:pt x="129828" y="2311080"/>
                  </a:lnTo>
                  <a:lnTo>
                    <a:pt x="301278" y="2367088"/>
                  </a:lnTo>
                  <a:lnTo>
                    <a:pt x="336352" y="2461395"/>
                  </a:lnTo>
                  <a:lnTo>
                    <a:pt x="398339" y="2490441"/>
                  </a:lnTo>
                  <a:lnTo>
                    <a:pt x="347761" y="2587502"/>
                  </a:lnTo>
                  <a:lnTo>
                    <a:pt x="379288" y="2656558"/>
                  </a:lnTo>
                  <a:lnTo>
                    <a:pt x="489397" y="2731617"/>
                  </a:lnTo>
                  <a:lnTo>
                    <a:pt x="535880" y="2845347"/>
                  </a:lnTo>
                  <a:lnTo>
                    <a:pt x="435868" y="3084141"/>
                  </a:lnTo>
                  <a:lnTo>
                    <a:pt x="391194" y="3285407"/>
                  </a:lnTo>
                  <a:lnTo>
                    <a:pt x="198884" y="3564112"/>
                  </a:lnTo>
                  <a:lnTo>
                    <a:pt x="64865" y="3829101"/>
                  </a:lnTo>
                  <a:lnTo>
                    <a:pt x="0" y="3861297"/>
                  </a:lnTo>
                  <a:lnTo>
                    <a:pt x="58291" y="4003601"/>
                  </a:lnTo>
                  <a:lnTo>
                    <a:pt x="158871" y="4087353"/>
                  </a:lnTo>
                  <a:lnTo>
                    <a:pt x="257275" y="4094189"/>
                  </a:lnTo>
                  <a:lnTo>
                    <a:pt x="309662" y="4118001"/>
                  </a:lnTo>
                  <a:lnTo>
                    <a:pt x="395387" y="4175151"/>
                  </a:lnTo>
                  <a:lnTo>
                    <a:pt x="499591" y="4146006"/>
                  </a:lnTo>
                  <a:lnTo>
                    <a:pt x="609898" y="4263927"/>
                  </a:lnTo>
                  <a:lnTo>
                    <a:pt x="690438" y="4338273"/>
                  </a:lnTo>
                  <a:lnTo>
                    <a:pt x="742677" y="4430044"/>
                  </a:lnTo>
                  <a:lnTo>
                    <a:pt x="748581" y="4525294"/>
                  </a:lnTo>
                  <a:lnTo>
                    <a:pt x="852215" y="4652741"/>
                  </a:lnTo>
                  <a:lnTo>
                    <a:pt x="922511" y="4718845"/>
                  </a:lnTo>
                  <a:lnTo>
                    <a:pt x="1008807" y="4790282"/>
                  </a:lnTo>
                  <a:lnTo>
                    <a:pt x="1020813" y="4865912"/>
                  </a:lnTo>
                  <a:lnTo>
                    <a:pt x="1054721" y="4937349"/>
                  </a:lnTo>
                  <a:lnTo>
                    <a:pt x="1120825" y="5003454"/>
                  </a:lnTo>
                  <a:lnTo>
                    <a:pt x="1244650" y="4951066"/>
                  </a:lnTo>
                  <a:lnTo>
                    <a:pt x="1310755" y="4870104"/>
                  </a:lnTo>
                  <a:lnTo>
                    <a:pt x="1405434" y="4818287"/>
                  </a:lnTo>
                  <a:lnTo>
                    <a:pt x="1514971" y="4808762"/>
                  </a:lnTo>
                  <a:lnTo>
                    <a:pt x="1625079" y="4737324"/>
                  </a:lnTo>
                  <a:lnTo>
                    <a:pt x="1681089" y="4694462"/>
                  </a:lnTo>
                  <a:lnTo>
                    <a:pt x="1746447" y="4749067"/>
                  </a:lnTo>
                  <a:lnTo>
                    <a:pt x="1855018" y="4643216"/>
                  </a:lnTo>
                  <a:lnTo>
                    <a:pt x="2002085" y="4643787"/>
                  </a:lnTo>
                  <a:lnTo>
                    <a:pt x="2063427" y="4724749"/>
                  </a:lnTo>
                  <a:lnTo>
                    <a:pt x="2162299" y="4600354"/>
                  </a:lnTo>
                  <a:lnTo>
                    <a:pt x="2229544" y="4624167"/>
                  </a:lnTo>
                  <a:lnTo>
                    <a:pt x="2304603" y="4739607"/>
                  </a:lnTo>
                  <a:lnTo>
                    <a:pt x="2364804" y="4695604"/>
                  </a:lnTo>
                  <a:lnTo>
                    <a:pt x="2579117" y="4790854"/>
                  </a:lnTo>
                  <a:lnTo>
                    <a:pt x="2738759" y="4786090"/>
                  </a:lnTo>
                  <a:lnTo>
                    <a:pt x="2900685" y="4985545"/>
                  </a:lnTo>
                  <a:lnTo>
                    <a:pt x="3003178" y="4955829"/>
                  </a:lnTo>
                  <a:lnTo>
                    <a:pt x="3102619" y="4937350"/>
                  </a:lnTo>
                  <a:lnTo>
                    <a:pt x="3206253" y="4780758"/>
                  </a:lnTo>
                  <a:lnTo>
                    <a:pt x="3082999" y="4647408"/>
                  </a:lnTo>
                  <a:lnTo>
                    <a:pt x="3206824" y="4582444"/>
                  </a:lnTo>
                  <a:lnTo>
                    <a:pt x="3211016" y="4458619"/>
                  </a:lnTo>
                  <a:lnTo>
                    <a:pt x="3058616" y="4374035"/>
                  </a:lnTo>
                  <a:lnTo>
                    <a:pt x="3087761" y="4203156"/>
                  </a:lnTo>
                  <a:lnTo>
                    <a:pt x="3083570" y="4099521"/>
                  </a:lnTo>
                  <a:lnTo>
                    <a:pt x="3040707" y="4014367"/>
                  </a:lnTo>
                  <a:lnTo>
                    <a:pt x="3088332" y="3957787"/>
                  </a:lnTo>
                  <a:lnTo>
                    <a:pt x="3097857" y="3820245"/>
                  </a:lnTo>
                  <a:lnTo>
                    <a:pt x="2935361" y="3773762"/>
                  </a:lnTo>
                  <a:lnTo>
                    <a:pt x="2984127" y="3635649"/>
                  </a:lnTo>
                  <a:lnTo>
                    <a:pt x="2900335" y="3481479"/>
                  </a:lnTo>
                  <a:lnTo>
                    <a:pt x="2913832" y="3343797"/>
                  </a:lnTo>
                  <a:lnTo>
                    <a:pt x="2799532" y="3301505"/>
                  </a:lnTo>
                  <a:lnTo>
                    <a:pt x="2842965" y="3216921"/>
                  </a:lnTo>
                  <a:lnTo>
                    <a:pt x="2951932" y="3179391"/>
                  </a:lnTo>
                  <a:lnTo>
                    <a:pt x="3056136" y="3184154"/>
                  </a:lnTo>
                  <a:lnTo>
                    <a:pt x="3097286" y="3060899"/>
                  </a:lnTo>
                  <a:lnTo>
                    <a:pt x="3172916" y="2957265"/>
                  </a:lnTo>
                  <a:lnTo>
                    <a:pt x="3291408" y="2934024"/>
                  </a:lnTo>
                  <a:lnTo>
                    <a:pt x="3419996" y="3014986"/>
                  </a:lnTo>
                  <a:lnTo>
                    <a:pt x="3490862" y="2967361"/>
                  </a:lnTo>
                  <a:lnTo>
                    <a:pt x="3452762" y="2871541"/>
                  </a:lnTo>
                  <a:lnTo>
                    <a:pt x="3467050" y="2743524"/>
                  </a:lnTo>
                  <a:lnTo>
                    <a:pt x="3530104" y="2690566"/>
                  </a:lnTo>
                  <a:lnTo>
                    <a:pt x="3511624" y="2581028"/>
                  </a:lnTo>
                  <a:lnTo>
                    <a:pt x="3457525" y="2479105"/>
                  </a:lnTo>
                  <a:lnTo>
                    <a:pt x="3552205" y="2379093"/>
                  </a:lnTo>
                  <a:lnTo>
                    <a:pt x="3636218" y="24072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09" name="任意多边形 60"/>
            <p:cNvSpPr>
              <a:spLocks/>
            </p:cNvSpPr>
            <p:nvPr/>
          </p:nvSpPr>
          <p:spPr bwMode="auto">
            <a:xfrm>
              <a:off x="4017963" y="4965700"/>
              <a:ext cx="766763" cy="484188"/>
            </a:xfrm>
            <a:custGeom>
              <a:avLst/>
              <a:gdLst>
                <a:gd name="T0" fmla="*/ 76199 w 5866333"/>
                <a:gd name="T1" fmla="*/ 2084285 h 3700511"/>
                <a:gd name="T2" fmla="*/ 19050 w 5866333"/>
                <a:gd name="T3" fmla="*/ 1768051 h 3700511"/>
                <a:gd name="T4" fmla="*/ 47055 w 5866333"/>
                <a:gd name="T5" fmla="*/ 1455437 h 3700511"/>
                <a:gd name="T6" fmla="*/ 241747 w 5866333"/>
                <a:gd name="T7" fmla="*/ 1229119 h 3700511"/>
                <a:gd name="T8" fmla="*/ 326331 w 5866333"/>
                <a:gd name="T9" fmla="*/ 1045093 h 3700511"/>
                <a:gd name="T10" fmla="*/ 438349 w 5866333"/>
                <a:gd name="T11" fmla="*/ 822397 h 3700511"/>
                <a:gd name="T12" fmla="*/ 449015 w 5866333"/>
                <a:gd name="T13" fmla="*/ 486543 h 3700511"/>
                <a:gd name="T14" fmla="*/ 667520 w 5866333"/>
                <a:gd name="T15" fmla="*/ 160212 h 3700511"/>
                <a:gd name="T16" fmla="*/ 903362 w 5866333"/>
                <a:gd name="T17" fmla="*/ 147067 h 3700511"/>
                <a:gd name="T18" fmla="*/ 1168921 w 5866333"/>
                <a:gd name="T19" fmla="*/ 94680 h 3700511"/>
                <a:gd name="T20" fmla="*/ 1505918 w 5866333"/>
                <a:gd name="T21" fmla="*/ 232792 h 3700511"/>
                <a:gd name="T22" fmla="*/ 1806154 w 5866333"/>
                <a:gd name="T23" fmla="*/ 207268 h 3700511"/>
                <a:gd name="T24" fmla="*/ 1653184 w 5866333"/>
                <a:gd name="T25" fmla="*/ 571128 h 3700511"/>
                <a:gd name="T26" fmla="*/ 1682329 w 5866333"/>
                <a:gd name="T27" fmla="*/ 893837 h 3700511"/>
                <a:gd name="T28" fmla="*/ 1819871 w 5866333"/>
                <a:gd name="T29" fmla="*/ 755725 h 3700511"/>
                <a:gd name="T30" fmla="*/ 2116655 w 5866333"/>
                <a:gd name="T31" fmla="*/ 975077 h 3700511"/>
                <a:gd name="T32" fmla="*/ 2405857 w 5866333"/>
                <a:gd name="T33" fmla="*/ 855166 h 3700511"/>
                <a:gd name="T34" fmla="*/ 2524349 w 5866333"/>
                <a:gd name="T35" fmla="*/ 509786 h 3700511"/>
                <a:gd name="T36" fmla="*/ 2650655 w 5866333"/>
                <a:gd name="T37" fmla="*/ 467494 h 3700511"/>
                <a:gd name="T38" fmla="*/ 2764955 w 5866333"/>
                <a:gd name="T39" fmla="*/ 554930 h 3700511"/>
                <a:gd name="T40" fmla="*/ 2832200 w 5866333"/>
                <a:gd name="T41" fmla="*/ 325760 h 3700511"/>
                <a:gd name="T42" fmla="*/ 2863033 w 5866333"/>
                <a:gd name="T43" fmla="*/ 466088 h 3700511"/>
                <a:gd name="T44" fmla="*/ 2973118 w 5866333"/>
                <a:gd name="T45" fmla="*/ 716688 h 3700511"/>
                <a:gd name="T46" fmla="*/ 2922786 w 5866333"/>
                <a:gd name="T47" fmla="*/ 852114 h 3700511"/>
                <a:gd name="T48" fmla="*/ 3138909 w 5866333"/>
                <a:gd name="T49" fmla="*/ 693141 h 3700511"/>
                <a:gd name="T50" fmla="*/ 3233018 w 5866333"/>
                <a:gd name="T51" fmla="*/ 799726 h 3700511"/>
                <a:gd name="T52" fmla="*/ 3530204 w 5866333"/>
                <a:gd name="T53" fmla="*/ 747341 h 3700511"/>
                <a:gd name="T54" fmla="*/ 4033318 w 5866333"/>
                <a:gd name="T55" fmla="*/ 794395 h 3700511"/>
                <a:gd name="T56" fmla="*/ 4633020 w 5866333"/>
                <a:gd name="T57" fmla="*/ 581223 h 3700511"/>
                <a:gd name="T58" fmla="*/ 5209482 w 5866333"/>
                <a:gd name="T59" fmla="*/ 500261 h 3700511"/>
                <a:gd name="T60" fmla="*/ 5634684 w 5866333"/>
                <a:gd name="T61" fmla="*/ 405581 h 3700511"/>
                <a:gd name="T62" fmla="*/ 5837188 w 5866333"/>
                <a:gd name="T63" fmla="*/ 686569 h 3700511"/>
                <a:gd name="T64" fmla="*/ 5503813 w 5866333"/>
                <a:gd name="T65" fmla="*/ 916508 h 3700511"/>
                <a:gd name="T66" fmla="*/ 5724029 w 5866333"/>
                <a:gd name="T67" fmla="*/ 1460773 h 3700511"/>
                <a:gd name="T68" fmla="*/ 5524574 w 5866333"/>
                <a:gd name="T69" fmla="*/ 2127150 h 3700511"/>
                <a:gd name="T70" fmla="*/ 5155381 w 5866333"/>
                <a:gd name="T71" fmla="*/ 2378992 h 3700511"/>
                <a:gd name="T72" fmla="*/ 4546153 w 5866333"/>
                <a:gd name="T73" fmla="*/ 2576165 h 3700511"/>
                <a:gd name="T74" fmla="*/ 4012555 w 5866333"/>
                <a:gd name="T75" fmla="*/ 3019275 h 3700511"/>
                <a:gd name="T76" fmla="*/ 4040559 w 5866333"/>
                <a:gd name="T77" fmla="*/ 3568873 h 3700511"/>
                <a:gd name="T78" fmla="*/ 3930352 w 5866333"/>
                <a:gd name="T79" fmla="*/ 3700511 h 3700511"/>
                <a:gd name="T80" fmla="*/ 3555157 w 5866333"/>
                <a:gd name="T81" fmla="*/ 3477813 h 3700511"/>
                <a:gd name="T82" fmla="*/ 3189585 w 5866333"/>
                <a:gd name="T83" fmla="*/ 3245592 h 3700511"/>
                <a:gd name="T84" fmla="*/ 2934692 w 5866333"/>
                <a:gd name="T85" fmla="*/ 3115664 h 3700511"/>
                <a:gd name="T86" fmla="*/ 2645321 w 5866333"/>
                <a:gd name="T87" fmla="*/ 3020985 h 3700511"/>
                <a:gd name="T88" fmla="*/ 2345085 w 5866333"/>
                <a:gd name="T89" fmla="*/ 3115094 h 3700511"/>
                <a:gd name="T90" fmla="*/ 2043137 w 5866333"/>
                <a:gd name="T91" fmla="*/ 2963835 h 3700511"/>
                <a:gd name="T92" fmla="*/ 1712044 w 5866333"/>
                <a:gd name="T93" fmla="*/ 2770284 h 3700511"/>
                <a:gd name="T94" fmla="*/ 1366093 w 5866333"/>
                <a:gd name="T95" fmla="*/ 2610071 h 3700511"/>
                <a:gd name="T96" fmla="*/ 1215975 w 5866333"/>
                <a:gd name="T97" fmla="*/ 2377279 h 3700511"/>
                <a:gd name="T98" fmla="*/ 823540 w 5866333"/>
                <a:gd name="T99" fmla="*/ 2382041 h 3700511"/>
                <a:gd name="T100" fmla="*/ 515118 w 5866333"/>
                <a:gd name="T101" fmla="*/ 2359369 h 3700511"/>
                <a:gd name="T102" fmla="*/ 365001 w 5866333"/>
                <a:gd name="T103" fmla="*/ 2239736 h 370051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866333"/>
                <a:gd name="T157" fmla="*/ 0 h 3700511"/>
                <a:gd name="T158" fmla="*/ 5866333 w 5866333"/>
                <a:gd name="T159" fmla="*/ 3700511 h 370051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866333" h="3700511">
                  <a:moveTo>
                    <a:pt x="110701" y="2257503"/>
                  </a:moveTo>
                  <a:lnTo>
                    <a:pt x="76969" y="2176485"/>
                  </a:lnTo>
                  <a:cubicBezTo>
                    <a:pt x="76712" y="2145752"/>
                    <a:pt x="76456" y="2115018"/>
                    <a:pt x="76199" y="2084285"/>
                  </a:cubicBezTo>
                  <a:lnTo>
                    <a:pt x="100012" y="1975319"/>
                  </a:lnTo>
                  <a:lnTo>
                    <a:pt x="0" y="1857397"/>
                  </a:lnTo>
                  <a:lnTo>
                    <a:pt x="19050" y="1768051"/>
                  </a:lnTo>
                  <a:lnTo>
                    <a:pt x="52388" y="1668609"/>
                  </a:lnTo>
                  <a:lnTo>
                    <a:pt x="99442" y="1588217"/>
                  </a:lnTo>
                  <a:lnTo>
                    <a:pt x="47055" y="1455437"/>
                  </a:lnTo>
                  <a:lnTo>
                    <a:pt x="63526" y="1271341"/>
                  </a:lnTo>
                  <a:lnTo>
                    <a:pt x="175642" y="1286269"/>
                  </a:lnTo>
                  <a:lnTo>
                    <a:pt x="241747" y="1229119"/>
                  </a:lnTo>
                  <a:lnTo>
                    <a:pt x="188789" y="1158252"/>
                  </a:lnTo>
                  <a:lnTo>
                    <a:pt x="256034" y="1077860"/>
                  </a:lnTo>
                  <a:lnTo>
                    <a:pt x="326331" y="1045093"/>
                  </a:lnTo>
                  <a:lnTo>
                    <a:pt x="340618" y="916506"/>
                  </a:lnTo>
                  <a:lnTo>
                    <a:pt x="411485" y="903360"/>
                  </a:lnTo>
                  <a:lnTo>
                    <a:pt x="438349" y="822397"/>
                  </a:lnTo>
                  <a:lnTo>
                    <a:pt x="459111" y="641993"/>
                  </a:lnTo>
                  <a:lnTo>
                    <a:pt x="492448" y="547884"/>
                  </a:lnTo>
                  <a:lnTo>
                    <a:pt x="449015" y="486543"/>
                  </a:lnTo>
                  <a:lnTo>
                    <a:pt x="449015" y="368051"/>
                  </a:lnTo>
                  <a:lnTo>
                    <a:pt x="547217" y="246141"/>
                  </a:lnTo>
                  <a:lnTo>
                    <a:pt x="667520" y="160212"/>
                  </a:lnTo>
                  <a:lnTo>
                    <a:pt x="686670" y="63255"/>
                  </a:lnTo>
                  <a:lnTo>
                    <a:pt x="742578" y="0"/>
                  </a:lnTo>
                  <a:lnTo>
                    <a:pt x="903362" y="147067"/>
                  </a:lnTo>
                  <a:lnTo>
                    <a:pt x="983754" y="179834"/>
                  </a:lnTo>
                  <a:lnTo>
                    <a:pt x="1069479" y="132209"/>
                  </a:lnTo>
                  <a:lnTo>
                    <a:pt x="1168921" y="94680"/>
                  </a:lnTo>
                  <a:lnTo>
                    <a:pt x="1186830" y="199454"/>
                  </a:lnTo>
                  <a:lnTo>
                    <a:pt x="1267793" y="218504"/>
                  </a:lnTo>
                  <a:lnTo>
                    <a:pt x="1505918" y="232792"/>
                  </a:lnTo>
                  <a:lnTo>
                    <a:pt x="1614314" y="208979"/>
                  </a:lnTo>
                  <a:lnTo>
                    <a:pt x="1723281" y="144785"/>
                  </a:lnTo>
                  <a:lnTo>
                    <a:pt x="1806154" y="207268"/>
                  </a:lnTo>
                  <a:lnTo>
                    <a:pt x="1866925" y="328811"/>
                  </a:lnTo>
                  <a:lnTo>
                    <a:pt x="1785963" y="481211"/>
                  </a:lnTo>
                  <a:lnTo>
                    <a:pt x="1653184" y="571128"/>
                  </a:lnTo>
                  <a:lnTo>
                    <a:pt x="1544217" y="756865"/>
                  </a:lnTo>
                  <a:lnTo>
                    <a:pt x="1501354" y="860500"/>
                  </a:lnTo>
                  <a:lnTo>
                    <a:pt x="1682329" y="893837"/>
                  </a:lnTo>
                  <a:lnTo>
                    <a:pt x="1738908" y="836117"/>
                  </a:lnTo>
                  <a:lnTo>
                    <a:pt x="1719858" y="746199"/>
                  </a:lnTo>
                  <a:lnTo>
                    <a:pt x="1819871" y="755725"/>
                  </a:lnTo>
                  <a:lnTo>
                    <a:pt x="1933600" y="817637"/>
                  </a:lnTo>
                  <a:lnTo>
                    <a:pt x="1975893" y="917649"/>
                  </a:lnTo>
                  <a:lnTo>
                    <a:pt x="2116655" y="975077"/>
                  </a:lnTo>
                  <a:lnTo>
                    <a:pt x="2201069" y="901650"/>
                  </a:lnTo>
                  <a:lnTo>
                    <a:pt x="2343945" y="926604"/>
                  </a:lnTo>
                  <a:lnTo>
                    <a:pt x="2405857" y="855166"/>
                  </a:lnTo>
                  <a:lnTo>
                    <a:pt x="2491011" y="746200"/>
                  </a:lnTo>
                  <a:lnTo>
                    <a:pt x="2414241" y="642565"/>
                  </a:lnTo>
                  <a:lnTo>
                    <a:pt x="2524349" y="509786"/>
                  </a:lnTo>
                  <a:lnTo>
                    <a:pt x="2632746" y="629419"/>
                  </a:lnTo>
                  <a:lnTo>
                    <a:pt x="2722663" y="562173"/>
                  </a:lnTo>
                  <a:lnTo>
                    <a:pt x="2650655" y="467494"/>
                  </a:lnTo>
                  <a:lnTo>
                    <a:pt x="2665512" y="353764"/>
                  </a:lnTo>
                  <a:lnTo>
                    <a:pt x="2721647" y="376540"/>
                  </a:lnTo>
                  <a:lnTo>
                    <a:pt x="2764955" y="554930"/>
                  </a:lnTo>
                  <a:lnTo>
                    <a:pt x="2832200" y="516260"/>
                  </a:lnTo>
                  <a:lnTo>
                    <a:pt x="2800672" y="366810"/>
                  </a:lnTo>
                  <a:lnTo>
                    <a:pt x="2832200" y="325760"/>
                  </a:lnTo>
                  <a:lnTo>
                    <a:pt x="2859064" y="324049"/>
                  </a:lnTo>
                  <a:lnTo>
                    <a:pt x="2892401" y="350143"/>
                  </a:lnTo>
                  <a:lnTo>
                    <a:pt x="2863033" y="466088"/>
                  </a:lnTo>
                  <a:lnTo>
                    <a:pt x="3001592" y="605240"/>
                  </a:lnTo>
                  <a:lnTo>
                    <a:pt x="2988546" y="664870"/>
                  </a:lnTo>
                  <a:lnTo>
                    <a:pt x="2973118" y="716688"/>
                  </a:lnTo>
                  <a:lnTo>
                    <a:pt x="2933452" y="773533"/>
                  </a:lnTo>
                  <a:lnTo>
                    <a:pt x="2876971" y="821728"/>
                  </a:lnTo>
                  <a:lnTo>
                    <a:pt x="2922786" y="852114"/>
                  </a:lnTo>
                  <a:lnTo>
                    <a:pt x="3011462" y="801538"/>
                  </a:lnTo>
                  <a:lnTo>
                    <a:pt x="3036515" y="728289"/>
                  </a:lnTo>
                  <a:lnTo>
                    <a:pt x="3138909" y="693141"/>
                  </a:lnTo>
                  <a:lnTo>
                    <a:pt x="3164532" y="740766"/>
                  </a:lnTo>
                  <a:lnTo>
                    <a:pt x="3187775" y="771725"/>
                  </a:lnTo>
                  <a:lnTo>
                    <a:pt x="3233018" y="799726"/>
                  </a:lnTo>
                  <a:lnTo>
                    <a:pt x="3299122" y="723527"/>
                  </a:lnTo>
                  <a:lnTo>
                    <a:pt x="3399136" y="680666"/>
                  </a:lnTo>
                  <a:lnTo>
                    <a:pt x="3530204" y="747341"/>
                  </a:lnTo>
                  <a:lnTo>
                    <a:pt x="3577829" y="822970"/>
                  </a:lnTo>
                  <a:lnTo>
                    <a:pt x="3766666" y="783329"/>
                  </a:lnTo>
                  <a:lnTo>
                    <a:pt x="4033318" y="794395"/>
                  </a:lnTo>
                  <a:lnTo>
                    <a:pt x="4126286" y="669999"/>
                  </a:lnTo>
                  <a:lnTo>
                    <a:pt x="4372794" y="608658"/>
                  </a:lnTo>
                  <a:lnTo>
                    <a:pt x="4633020" y="581223"/>
                  </a:lnTo>
                  <a:lnTo>
                    <a:pt x="4812284" y="524073"/>
                  </a:lnTo>
                  <a:lnTo>
                    <a:pt x="5048697" y="552649"/>
                  </a:lnTo>
                  <a:lnTo>
                    <a:pt x="5209482" y="500261"/>
                  </a:lnTo>
                  <a:lnTo>
                    <a:pt x="5360740" y="505594"/>
                  </a:lnTo>
                  <a:lnTo>
                    <a:pt x="5501904" y="457398"/>
                  </a:lnTo>
                  <a:lnTo>
                    <a:pt x="5634684" y="405581"/>
                  </a:lnTo>
                  <a:lnTo>
                    <a:pt x="5766892" y="381769"/>
                  </a:lnTo>
                  <a:lnTo>
                    <a:pt x="5866333" y="477019"/>
                  </a:lnTo>
                  <a:lnTo>
                    <a:pt x="5837188" y="686569"/>
                  </a:lnTo>
                  <a:lnTo>
                    <a:pt x="5742508" y="833636"/>
                  </a:lnTo>
                  <a:lnTo>
                    <a:pt x="5547816" y="843161"/>
                  </a:lnTo>
                  <a:lnTo>
                    <a:pt x="5503813" y="916508"/>
                  </a:lnTo>
                  <a:lnTo>
                    <a:pt x="5576962" y="1010617"/>
                  </a:lnTo>
                  <a:lnTo>
                    <a:pt x="5590679" y="1143967"/>
                  </a:lnTo>
                  <a:lnTo>
                    <a:pt x="5724029" y="1460773"/>
                  </a:lnTo>
                  <a:lnTo>
                    <a:pt x="5737746" y="1868637"/>
                  </a:lnTo>
                  <a:lnTo>
                    <a:pt x="5695010" y="2026019"/>
                  </a:lnTo>
                  <a:lnTo>
                    <a:pt x="5524574" y="2127150"/>
                  </a:lnTo>
                  <a:lnTo>
                    <a:pt x="5381699" y="2227163"/>
                  </a:lnTo>
                  <a:lnTo>
                    <a:pt x="5325691" y="2298029"/>
                  </a:lnTo>
                  <a:lnTo>
                    <a:pt x="5155381" y="2378992"/>
                  </a:lnTo>
                  <a:lnTo>
                    <a:pt x="4988694" y="2387946"/>
                  </a:lnTo>
                  <a:lnTo>
                    <a:pt x="4845621" y="2552923"/>
                  </a:lnTo>
                  <a:lnTo>
                    <a:pt x="4546153" y="2576165"/>
                  </a:lnTo>
                  <a:lnTo>
                    <a:pt x="4376986" y="2646461"/>
                  </a:lnTo>
                  <a:lnTo>
                    <a:pt x="4186486" y="2807245"/>
                  </a:lnTo>
                  <a:lnTo>
                    <a:pt x="4012555" y="3019275"/>
                  </a:lnTo>
                  <a:lnTo>
                    <a:pt x="3931022" y="3261022"/>
                  </a:lnTo>
                  <a:lnTo>
                    <a:pt x="3969122" y="3440856"/>
                  </a:lnTo>
                  <a:lnTo>
                    <a:pt x="4040559" y="3568873"/>
                  </a:lnTo>
                  <a:lnTo>
                    <a:pt x="4036418" y="3633888"/>
                  </a:lnTo>
                  <a:lnTo>
                    <a:pt x="4005362" y="3687518"/>
                  </a:lnTo>
                  <a:lnTo>
                    <a:pt x="3930352" y="3700511"/>
                  </a:lnTo>
                  <a:lnTo>
                    <a:pt x="3823767" y="3674790"/>
                  </a:lnTo>
                  <a:lnTo>
                    <a:pt x="3541241" y="3616297"/>
                  </a:lnTo>
                  <a:lnTo>
                    <a:pt x="3555157" y="3477813"/>
                  </a:lnTo>
                  <a:lnTo>
                    <a:pt x="3479527" y="3406375"/>
                  </a:lnTo>
                  <a:lnTo>
                    <a:pt x="3335834" y="3482631"/>
                  </a:lnTo>
                  <a:lnTo>
                    <a:pt x="3189585" y="3245592"/>
                  </a:lnTo>
                  <a:lnTo>
                    <a:pt x="3180630" y="3184250"/>
                  </a:lnTo>
                  <a:lnTo>
                    <a:pt x="3075854" y="3136482"/>
                  </a:lnTo>
                  <a:lnTo>
                    <a:pt x="2934692" y="3115664"/>
                  </a:lnTo>
                  <a:lnTo>
                    <a:pt x="2854870" y="3149002"/>
                  </a:lnTo>
                  <a:lnTo>
                    <a:pt x="2745333" y="3087660"/>
                  </a:lnTo>
                  <a:lnTo>
                    <a:pt x="2645321" y="3020985"/>
                  </a:lnTo>
                  <a:lnTo>
                    <a:pt x="2551212" y="3010890"/>
                  </a:lnTo>
                  <a:lnTo>
                    <a:pt x="2472531" y="3048419"/>
                  </a:lnTo>
                  <a:lnTo>
                    <a:pt x="2345085" y="3115094"/>
                  </a:lnTo>
                  <a:lnTo>
                    <a:pt x="2212305" y="3101377"/>
                  </a:lnTo>
                  <a:lnTo>
                    <a:pt x="2150963" y="3025177"/>
                  </a:lnTo>
                  <a:lnTo>
                    <a:pt x="2043137" y="2963835"/>
                  </a:lnTo>
                  <a:lnTo>
                    <a:pt x="1876450" y="2945356"/>
                  </a:lnTo>
                  <a:lnTo>
                    <a:pt x="1862732" y="2831626"/>
                  </a:lnTo>
                  <a:lnTo>
                    <a:pt x="1712044" y="2770284"/>
                  </a:lnTo>
                  <a:lnTo>
                    <a:pt x="1622127" y="2694654"/>
                  </a:lnTo>
                  <a:lnTo>
                    <a:pt x="1498873" y="2604167"/>
                  </a:lnTo>
                  <a:lnTo>
                    <a:pt x="1366093" y="2610071"/>
                  </a:lnTo>
                  <a:lnTo>
                    <a:pt x="1356568" y="2486245"/>
                  </a:lnTo>
                  <a:lnTo>
                    <a:pt x="1276746" y="2453478"/>
                  </a:lnTo>
                  <a:lnTo>
                    <a:pt x="1215975" y="2377279"/>
                  </a:lnTo>
                  <a:lnTo>
                    <a:pt x="1083196" y="2410046"/>
                  </a:lnTo>
                  <a:lnTo>
                    <a:pt x="945083" y="2458241"/>
                  </a:lnTo>
                  <a:lnTo>
                    <a:pt x="823540" y="2382041"/>
                  </a:lnTo>
                  <a:lnTo>
                    <a:pt x="714003" y="2414808"/>
                  </a:lnTo>
                  <a:lnTo>
                    <a:pt x="588665" y="2438050"/>
                  </a:lnTo>
                  <a:lnTo>
                    <a:pt x="515118" y="2359369"/>
                  </a:lnTo>
                  <a:lnTo>
                    <a:pt x="557981" y="2278407"/>
                  </a:lnTo>
                  <a:lnTo>
                    <a:pt x="440630" y="2221257"/>
                  </a:lnTo>
                  <a:lnTo>
                    <a:pt x="365001" y="2239736"/>
                  </a:lnTo>
                  <a:lnTo>
                    <a:pt x="231080" y="2273073"/>
                  </a:lnTo>
                  <a:lnTo>
                    <a:pt x="110701" y="2257503"/>
                  </a:lnTo>
                  <a:close/>
                </a:path>
              </a:pathLst>
            </a:custGeom>
            <a:solidFill>
              <a:srgbClr val="7030A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3" name="任意多边形 61"/>
            <p:cNvSpPr>
              <a:spLocks/>
            </p:cNvSpPr>
            <p:nvPr/>
          </p:nvSpPr>
          <p:spPr bwMode="auto">
            <a:xfrm>
              <a:off x="3538538" y="4983163"/>
              <a:ext cx="493713" cy="349250"/>
            </a:xfrm>
            <a:custGeom>
              <a:avLst/>
              <a:gdLst>
                <a:gd name="T0" fmla="*/ 1751286 w 3776042"/>
                <a:gd name="T1" fmla="*/ 2484132 h 2671780"/>
                <a:gd name="T2" fmla="*/ 1537544 w 3776042"/>
                <a:gd name="T3" fmla="*/ 2488895 h 2671780"/>
                <a:gd name="T4" fmla="*/ 1333898 w 3776042"/>
                <a:gd name="T5" fmla="*/ 2531187 h 2671780"/>
                <a:gd name="T6" fmla="*/ 1168351 w 3776042"/>
                <a:gd name="T7" fmla="*/ 2550237 h 2671780"/>
                <a:gd name="T8" fmla="*/ 959942 w 3776042"/>
                <a:gd name="T9" fmla="*/ 2554999 h 2671780"/>
                <a:gd name="T10" fmla="*/ 663898 w 3776042"/>
                <a:gd name="T11" fmla="*/ 2671780 h 2671780"/>
                <a:gd name="T12" fmla="*/ 390352 w 3776042"/>
                <a:gd name="T13" fmla="*/ 2569858 h 2671780"/>
                <a:gd name="T14" fmla="*/ 466155 w 3776042"/>
                <a:gd name="T15" fmla="*/ 2477660 h 2671780"/>
                <a:gd name="T16" fmla="*/ 304800 w 3776042"/>
                <a:gd name="T17" fmla="*/ 2320498 h 2671780"/>
                <a:gd name="T18" fmla="*/ 110679 w 3776042"/>
                <a:gd name="T19" fmla="*/ 2173431 h 2671780"/>
                <a:gd name="T20" fmla="*/ 106487 w 3776042"/>
                <a:gd name="T21" fmla="*/ 2004263 h 2671780"/>
                <a:gd name="T22" fmla="*/ 0 w 3776042"/>
                <a:gd name="T23" fmla="*/ 1791662 h 2671780"/>
                <a:gd name="T24" fmla="*/ 176784 w 3776042"/>
                <a:gd name="T25" fmla="*/ 1560011 h 2671780"/>
                <a:gd name="T26" fmla="*/ 418281 w 3776042"/>
                <a:gd name="T27" fmla="*/ 1626419 h 2671780"/>
                <a:gd name="T28" fmla="*/ 479872 w 3776042"/>
                <a:gd name="T29" fmla="*/ 1352743 h 2671780"/>
                <a:gd name="T30" fmla="*/ 306140 w 3776042"/>
                <a:gd name="T31" fmla="*/ 954975 h 2671780"/>
                <a:gd name="T32" fmla="*/ 619324 w 3776042"/>
                <a:gd name="T33" fmla="*/ 664835 h 2671780"/>
                <a:gd name="T34" fmla="*/ 922983 w 3776042"/>
                <a:gd name="T35" fmla="*/ 594538 h 2671780"/>
                <a:gd name="T36" fmla="*/ 993850 w 3776042"/>
                <a:gd name="T37" fmla="*/ 375463 h 2671780"/>
                <a:gd name="T38" fmla="*/ 1140917 w 3776042"/>
                <a:gd name="T39" fmla="*/ 157529 h 2671780"/>
                <a:gd name="T40" fmla="*/ 1282080 w 3776042"/>
                <a:gd name="T41" fmla="*/ 181912 h 2671780"/>
                <a:gd name="T42" fmla="*/ 1337818 w 3776042"/>
                <a:gd name="T43" fmla="*/ 0 h 2671780"/>
                <a:gd name="T44" fmla="*/ 1566690 w 3776042"/>
                <a:gd name="T45" fmla="*/ 105141 h 2671780"/>
                <a:gd name="T46" fmla="*/ 1744812 w 3776042"/>
                <a:gd name="T47" fmla="*/ 268406 h 2671780"/>
                <a:gd name="T48" fmla="*/ 1910358 w 3776042"/>
                <a:gd name="T49" fmla="*/ 420235 h 2671780"/>
                <a:gd name="T50" fmla="*/ 2119338 w 3776042"/>
                <a:gd name="T51" fmla="*/ 500628 h 2671780"/>
                <a:gd name="T52" fmla="*/ 2171155 w 3776042"/>
                <a:gd name="T53" fmla="*/ 734561 h 2671780"/>
                <a:gd name="T54" fmla="*/ 2178275 w 3776042"/>
                <a:gd name="T55" fmla="*/ 937465 h 2671780"/>
                <a:gd name="T56" fmla="*/ 2331939 w 3776042"/>
                <a:gd name="T57" fmla="*/ 703703 h 2671780"/>
                <a:gd name="T58" fmla="*/ 2510062 w 3776042"/>
                <a:gd name="T59" fmla="*/ 685224 h 2671780"/>
                <a:gd name="T60" fmla="*/ 2557116 w 3776042"/>
                <a:gd name="T61" fmla="*/ 874583 h 2671780"/>
                <a:gd name="T62" fmla="*/ 2689895 w 3776042"/>
                <a:gd name="T63" fmla="*/ 831150 h 2671780"/>
                <a:gd name="T64" fmla="*/ 2864967 w 3776042"/>
                <a:gd name="T65" fmla="*/ 1078230 h 2671780"/>
                <a:gd name="T66" fmla="*/ 3119289 w 3776042"/>
                <a:gd name="T67" fmla="*/ 1096709 h 2671780"/>
                <a:gd name="T68" fmla="*/ 3294931 w 3776042"/>
                <a:gd name="T69" fmla="*/ 945450 h 2671780"/>
                <a:gd name="T70" fmla="*/ 3537248 w 3776042"/>
                <a:gd name="T71" fmla="*/ 907921 h 2671780"/>
                <a:gd name="T72" fmla="*/ 3678983 w 3776042"/>
                <a:gd name="T73" fmla="*/ 1040129 h 2671780"/>
                <a:gd name="T74" fmla="*/ 3711749 w 3776042"/>
                <a:gd name="T75" fmla="*/ 1319976 h 2671780"/>
                <a:gd name="T76" fmla="*/ 3717280 w 3776042"/>
                <a:gd name="T77" fmla="*/ 1530168 h 2671780"/>
                <a:gd name="T78" fmla="*/ 3661742 w 3776042"/>
                <a:gd name="T79" fmla="*/ 1721365 h 2671780"/>
                <a:gd name="T80" fmla="*/ 3739753 w 3776042"/>
                <a:gd name="T81" fmla="*/ 1940539 h 2671780"/>
                <a:gd name="T82" fmla="*/ 3776042 w 3776042"/>
                <a:gd name="T83" fmla="*/ 2123326 h 2671780"/>
                <a:gd name="T84" fmla="*/ 3527153 w 3776042"/>
                <a:gd name="T85" fmla="*/ 2141803 h 2671780"/>
                <a:gd name="T86" fmla="*/ 3308649 w 3776042"/>
                <a:gd name="T87" fmla="*/ 2189428 h 2671780"/>
                <a:gd name="T88" fmla="*/ 3124622 w 3776042"/>
                <a:gd name="T89" fmla="*/ 2189428 h 2671780"/>
                <a:gd name="T90" fmla="*/ 2997176 w 3776042"/>
                <a:gd name="T91" fmla="*/ 2061411 h 2671780"/>
                <a:gd name="T92" fmla="*/ 2607222 w 3776042"/>
                <a:gd name="T93" fmla="*/ 2132278 h 2671780"/>
                <a:gd name="T94" fmla="*/ 2395191 w 3776042"/>
                <a:gd name="T95" fmla="*/ 2259725 h 2671780"/>
                <a:gd name="T96" fmla="*/ 2087340 w 3776042"/>
                <a:gd name="T97" fmla="*/ 2354975 h 26717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6042"/>
                <a:gd name="T148" fmla="*/ 0 h 2671780"/>
                <a:gd name="T149" fmla="*/ 3776042 w 3776042"/>
                <a:gd name="T150" fmla="*/ 2671780 h 26717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6042" h="2671780">
                  <a:moveTo>
                    <a:pt x="1884189" y="2371254"/>
                  </a:moveTo>
                  <a:lnTo>
                    <a:pt x="1751286" y="2484132"/>
                  </a:lnTo>
                  <a:lnTo>
                    <a:pt x="1689944" y="2460891"/>
                  </a:lnTo>
                  <a:lnTo>
                    <a:pt x="1537544" y="2488895"/>
                  </a:lnTo>
                  <a:lnTo>
                    <a:pt x="1467248" y="2555570"/>
                  </a:lnTo>
                  <a:lnTo>
                    <a:pt x="1333898" y="2531187"/>
                  </a:lnTo>
                  <a:lnTo>
                    <a:pt x="1239218" y="2626437"/>
                  </a:lnTo>
                  <a:lnTo>
                    <a:pt x="1168351" y="2550237"/>
                  </a:lnTo>
                  <a:lnTo>
                    <a:pt x="1025476" y="2626437"/>
                  </a:lnTo>
                  <a:lnTo>
                    <a:pt x="959942" y="2554999"/>
                  </a:lnTo>
                  <a:lnTo>
                    <a:pt x="832496" y="2597291"/>
                  </a:lnTo>
                  <a:lnTo>
                    <a:pt x="663898" y="2671780"/>
                  </a:lnTo>
                  <a:lnTo>
                    <a:pt x="529978" y="2625296"/>
                  </a:lnTo>
                  <a:lnTo>
                    <a:pt x="390352" y="2569858"/>
                  </a:lnTo>
                  <a:lnTo>
                    <a:pt x="361380" y="2486615"/>
                  </a:lnTo>
                  <a:lnTo>
                    <a:pt x="466155" y="2477660"/>
                  </a:lnTo>
                  <a:lnTo>
                    <a:pt x="437580" y="2400890"/>
                  </a:lnTo>
                  <a:lnTo>
                    <a:pt x="304800" y="2320498"/>
                  </a:lnTo>
                  <a:lnTo>
                    <a:pt x="214884" y="2144285"/>
                  </a:lnTo>
                  <a:lnTo>
                    <a:pt x="110679" y="2173431"/>
                  </a:lnTo>
                  <a:lnTo>
                    <a:pt x="39094" y="2152699"/>
                  </a:lnTo>
                  <a:lnTo>
                    <a:pt x="106487" y="2004263"/>
                  </a:lnTo>
                  <a:lnTo>
                    <a:pt x="59432" y="1900059"/>
                  </a:lnTo>
                  <a:lnTo>
                    <a:pt x="0" y="1791662"/>
                  </a:lnTo>
                  <a:lnTo>
                    <a:pt x="91058" y="1630878"/>
                  </a:lnTo>
                  <a:lnTo>
                    <a:pt x="176784" y="1560011"/>
                  </a:lnTo>
                  <a:lnTo>
                    <a:pt x="280988" y="1545724"/>
                  </a:lnTo>
                  <a:lnTo>
                    <a:pt x="418281" y="1626419"/>
                  </a:lnTo>
                  <a:lnTo>
                    <a:pt x="470918" y="1528385"/>
                  </a:lnTo>
                  <a:lnTo>
                    <a:pt x="479872" y="1352743"/>
                  </a:lnTo>
                  <a:lnTo>
                    <a:pt x="423292" y="1115759"/>
                  </a:lnTo>
                  <a:lnTo>
                    <a:pt x="306140" y="954975"/>
                  </a:lnTo>
                  <a:lnTo>
                    <a:pt x="473398" y="725035"/>
                  </a:lnTo>
                  <a:lnTo>
                    <a:pt x="619324" y="664835"/>
                  </a:lnTo>
                  <a:lnTo>
                    <a:pt x="731244" y="589903"/>
                  </a:lnTo>
                  <a:lnTo>
                    <a:pt x="922983" y="594538"/>
                  </a:lnTo>
                  <a:lnTo>
                    <a:pt x="936700" y="484430"/>
                  </a:lnTo>
                  <a:lnTo>
                    <a:pt x="993850" y="375463"/>
                  </a:lnTo>
                  <a:lnTo>
                    <a:pt x="993280" y="261734"/>
                  </a:lnTo>
                  <a:lnTo>
                    <a:pt x="1140917" y="157529"/>
                  </a:lnTo>
                  <a:lnTo>
                    <a:pt x="1296939" y="243825"/>
                  </a:lnTo>
                  <a:lnTo>
                    <a:pt x="1282080" y="181912"/>
                  </a:lnTo>
                  <a:lnTo>
                    <a:pt x="1244551" y="81899"/>
                  </a:lnTo>
                  <a:lnTo>
                    <a:pt x="1337818" y="0"/>
                  </a:lnTo>
                  <a:lnTo>
                    <a:pt x="1405335" y="13340"/>
                  </a:lnTo>
                  <a:lnTo>
                    <a:pt x="1566690" y="105141"/>
                  </a:lnTo>
                  <a:lnTo>
                    <a:pt x="1651274" y="261163"/>
                  </a:lnTo>
                  <a:lnTo>
                    <a:pt x="1744812" y="268406"/>
                  </a:lnTo>
                  <a:lnTo>
                    <a:pt x="1887687" y="354131"/>
                  </a:lnTo>
                  <a:lnTo>
                    <a:pt x="1910358" y="420235"/>
                  </a:lnTo>
                  <a:lnTo>
                    <a:pt x="2029421" y="405377"/>
                  </a:lnTo>
                  <a:lnTo>
                    <a:pt x="2119338" y="500628"/>
                  </a:lnTo>
                  <a:lnTo>
                    <a:pt x="2243163" y="561969"/>
                  </a:lnTo>
                  <a:lnTo>
                    <a:pt x="2171155" y="734561"/>
                  </a:lnTo>
                  <a:lnTo>
                    <a:pt x="2118767" y="862007"/>
                  </a:lnTo>
                  <a:lnTo>
                    <a:pt x="2178275" y="937465"/>
                  </a:lnTo>
                  <a:lnTo>
                    <a:pt x="2243932" y="845438"/>
                  </a:lnTo>
                  <a:lnTo>
                    <a:pt x="2331939" y="703703"/>
                  </a:lnTo>
                  <a:lnTo>
                    <a:pt x="2459956" y="581020"/>
                  </a:lnTo>
                  <a:lnTo>
                    <a:pt x="2510062" y="685224"/>
                  </a:lnTo>
                  <a:lnTo>
                    <a:pt x="2609503" y="794191"/>
                  </a:lnTo>
                  <a:lnTo>
                    <a:pt x="2557116" y="874583"/>
                  </a:lnTo>
                  <a:lnTo>
                    <a:pt x="2590454" y="888300"/>
                  </a:lnTo>
                  <a:lnTo>
                    <a:pt x="2689895" y="831150"/>
                  </a:lnTo>
                  <a:lnTo>
                    <a:pt x="2866108" y="955546"/>
                  </a:lnTo>
                  <a:cubicBezTo>
                    <a:pt x="2865728" y="996441"/>
                    <a:pt x="2865347" y="1037335"/>
                    <a:pt x="2864967" y="1078230"/>
                  </a:cubicBezTo>
                  <a:lnTo>
                    <a:pt x="3019649" y="1186998"/>
                  </a:lnTo>
                  <a:lnTo>
                    <a:pt x="3119289" y="1096709"/>
                  </a:lnTo>
                  <a:lnTo>
                    <a:pt x="3194348" y="973455"/>
                  </a:lnTo>
                  <a:lnTo>
                    <a:pt x="3294931" y="945450"/>
                  </a:lnTo>
                  <a:lnTo>
                    <a:pt x="3346749" y="831150"/>
                  </a:lnTo>
                  <a:lnTo>
                    <a:pt x="3537248" y="907921"/>
                  </a:lnTo>
                  <a:lnTo>
                    <a:pt x="3564683" y="1140712"/>
                  </a:lnTo>
                  <a:lnTo>
                    <a:pt x="3678983" y="1040129"/>
                  </a:lnTo>
                  <a:lnTo>
                    <a:pt x="3725392" y="1130354"/>
                  </a:lnTo>
                  <a:lnTo>
                    <a:pt x="3711749" y="1319976"/>
                  </a:lnTo>
                  <a:lnTo>
                    <a:pt x="3762402" y="1448765"/>
                  </a:lnTo>
                  <a:lnTo>
                    <a:pt x="3717280" y="1530168"/>
                  </a:lnTo>
                  <a:lnTo>
                    <a:pt x="3685555" y="1623734"/>
                  </a:lnTo>
                  <a:lnTo>
                    <a:pt x="3661742" y="1721365"/>
                  </a:lnTo>
                  <a:lnTo>
                    <a:pt x="3762225" y="1838845"/>
                  </a:lnTo>
                  <a:lnTo>
                    <a:pt x="3739753" y="1940539"/>
                  </a:lnTo>
                  <a:cubicBezTo>
                    <a:pt x="3740547" y="1973686"/>
                    <a:pt x="3741340" y="2006834"/>
                    <a:pt x="3742134" y="2039981"/>
                  </a:cubicBezTo>
                  <a:lnTo>
                    <a:pt x="3776042" y="2123326"/>
                  </a:lnTo>
                  <a:lnTo>
                    <a:pt x="3687540" y="2153809"/>
                  </a:lnTo>
                  <a:lnTo>
                    <a:pt x="3527153" y="2141803"/>
                  </a:lnTo>
                  <a:lnTo>
                    <a:pt x="3403328" y="2179903"/>
                  </a:lnTo>
                  <a:lnTo>
                    <a:pt x="3308649" y="2189428"/>
                  </a:lnTo>
                  <a:lnTo>
                    <a:pt x="3228256" y="2141233"/>
                  </a:lnTo>
                  <a:lnTo>
                    <a:pt x="3124622" y="2189428"/>
                  </a:lnTo>
                  <a:lnTo>
                    <a:pt x="2971652" y="2165615"/>
                  </a:lnTo>
                  <a:lnTo>
                    <a:pt x="2997176" y="2061411"/>
                  </a:lnTo>
                  <a:lnTo>
                    <a:pt x="2778672" y="2017978"/>
                  </a:lnTo>
                  <a:lnTo>
                    <a:pt x="2607222" y="2132278"/>
                  </a:lnTo>
                  <a:lnTo>
                    <a:pt x="2498255" y="2160283"/>
                  </a:lnTo>
                  <a:lnTo>
                    <a:pt x="2395191" y="2259725"/>
                  </a:lnTo>
                  <a:lnTo>
                    <a:pt x="2180879" y="2293062"/>
                  </a:lnTo>
                  <a:lnTo>
                    <a:pt x="2087340" y="2354975"/>
                  </a:lnTo>
                  <a:lnTo>
                    <a:pt x="1884189" y="237125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9" name="任意多边形 63"/>
            <p:cNvSpPr>
              <a:spLocks/>
            </p:cNvSpPr>
            <p:nvPr/>
          </p:nvSpPr>
          <p:spPr bwMode="auto">
            <a:xfrm>
              <a:off x="1511300" y="5175250"/>
              <a:ext cx="912813" cy="909638"/>
            </a:xfrm>
            <a:custGeom>
              <a:avLst/>
              <a:gdLst>
                <a:gd name="T0" fmla="*/ 36774339 w 4394"/>
                <a:gd name="T1" fmla="*/ 36820029 h 4376"/>
                <a:gd name="T2" fmla="*/ 36774339 w 4394"/>
                <a:gd name="T3" fmla="*/ 36820029 h 4376"/>
                <a:gd name="T4" fmla="*/ 0 w 4394"/>
                <a:gd name="T5" fmla="*/ 36820029 h 4376"/>
                <a:gd name="T6" fmla="*/ 36774339 w 4394"/>
                <a:gd name="T7" fmla="*/ 36820029 h 4376"/>
                <a:gd name="T8" fmla="*/ 36774339 w 4394"/>
                <a:gd name="T9" fmla="*/ 36820029 h 4376"/>
                <a:gd name="T10" fmla="*/ 36774339 w 4394"/>
                <a:gd name="T11" fmla="*/ 36820029 h 4376"/>
                <a:gd name="T12" fmla="*/ 36774339 w 4394"/>
                <a:gd name="T13" fmla="*/ 36820029 h 4376"/>
                <a:gd name="T14" fmla="*/ 36774339 w 4394"/>
                <a:gd name="T15" fmla="*/ 36820029 h 4376"/>
                <a:gd name="T16" fmla="*/ 36774339 w 4394"/>
                <a:gd name="T17" fmla="*/ 36820029 h 4376"/>
                <a:gd name="T18" fmla="*/ 36774339 w 4394"/>
                <a:gd name="T19" fmla="*/ 36820029 h 4376"/>
                <a:gd name="T20" fmla="*/ 36774339 w 4394"/>
                <a:gd name="T21" fmla="*/ 36820029 h 4376"/>
                <a:gd name="T22" fmla="*/ 36774339 w 4394"/>
                <a:gd name="T23" fmla="*/ 36820029 h 4376"/>
                <a:gd name="T24" fmla="*/ 36774339 w 4394"/>
                <a:gd name="T25" fmla="*/ 36820029 h 4376"/>
                <a:gd name="T26" fmla="*/ 36774339 w 4394"/>
                <a:gd name="T27" fmla="*/ 36820029 h 4376"/>
                <a:gd name="T28" fmla="*/ 36774339 w 4394"/>
                <a:gd name="T29" fmla="*/ 36820029 h 4376"/>
                <a:gd name="T30" fmla="*/ 36774339 w 4394"/>
                <a:gd name="T31" fmla="*/ 36820029 h 4376"/>
                <a:gd name="T32" fmla="*/ 36774339 w 4394"/>
                <a:gd name="T33" fmla="*/ 36820029 h 4376"/>
                <a:gd name="T34" fmla="*/ 36774339 w 4394"/>
                <a:gd name="T35" fmla="*/ 36820029 h 4376"/>
                <a:gd name="T36" fmla="*/ 36774339 w 4394"/>
                <a:gd name="T37" fmla="*/ 36820029 h 4376"/>
                <a:gd name="T38" fmla="*/ 36774339 w 4394"/>
                <a:gd name="T39" fmla="*/ 36820029 h 4376"/>
                <a:gd name="T40" fmla="*/ 36774339 w 4394"/>
                <a:gd name="T41" fmla="*/ 36820029 h 4376"/>
                <a:gd name="T42" fmla="*/ 36774339 w 4394"/>
                <a:gd name="T43" fmla="*/ 36820029 h 4376"/>
                <a:gd name="T44" fmla="*/ 36774339 w 4394"/>
                <a:gd name="T45" fmla="*/ 36820029 h 4376"/>
                <a:gd name="T46" fmla="*/ 36774339 w 4394"/>
                <a:gd name="T47" fmla="*/ 36820029 h 4376"/>
                <a:gd name="T48" fmla="*/ 36774339 w 4394"/>
                <a:gd name="T49" fmla="*/ 36820029 h 4376"/>
                <a:gd name="T50" fmla="*/ 36774339 w 4394"/>
                <a:gd name="T51" fmla="*/ 36820029 h 4376"/>
                <a:gd name="T52" fmla="*/ 36774339 w 4394"/>
                <a:gd name="T53" fmla="*/ 36820029 h 4376"/>
                <a:gd name="T54" fmla="*/ 36774339 w 4394"/>
                <a:gd name="T55" fmla="*/ 36820029 h 4376"/>
                <a:gd name="T56" fmla="*/ 36774339 w 4394"/>
                <a:gd name="T57" fmla="*/ 36820029 h 4376"/>
                <a:gd name="T58" fmla="*/ 36774339 w 4394"/>
                <a:gd name="T59" fmla="*/ 36820029 h 4376"/>
                <a:gd name="T60" fmla="*/ 36774339 w 4394"/>
                <a:gd name="T61" fmla="*/ 36820029 h 4376"/>
                <a:gd name="T62" fmla="*/ 36774339 w 4394"/>
                <a:gd name="T63" fmla="*/ 36820029 h 4376"/>
                <a:gd name="T64" fmla="*/ 36774339 w 4394"/>
                <a:gd name="T65" fmla="*/ 36820029 h 4376"/>
                <a:gd name="T66" fmla="*/ 36774339 w 4394"/>
                <a:gd name="T67" fmla="*/ 36820029 h 4376"/>
                <a:gd name="T68" fmla="*/ 36774339 w 4394"/>
                <a:gd name="T69" fmla="*/ 36820029 h 4376"/>
                <a:gd name="T70" fmla="*/ 36774339 w 4394"/>
                <a:gd name="T71" fmla="*/ 36820029 h 4376"/>
                <a:gd name="T72" fmla="*/ 36774339 w 4394"/>
                <a:gd name="T73" fmla="*/ 36820029 h 4376"/>
                <a:gd name="T74" fmla="*/ 36774339 w 4394"/>
                <a:gd name="T75" fmla="*/ 36820029 h 4376"/>
                <a:gd name="T76" fmla="*/ 36774339 w 4394"/>
                <a:gd name="T77" fmla="*/ 36820029 h 4376"/>
                <a:gd name="T78" fmla="*/ 36774339 w 4394"/>
                <a:gd name="T79" fmla="*/ 36820029 h 4376"/>
                <a:gd name="T80" fmla="*/ 36774339 w 4394"/>
                <a:gd name="T81" fmla="*/ 36820029 h 4376"/>
                <a:gd name="T82" fmla="*/ 36774339 w 4394"/>
                <a:gd name="T83" fmla="*/ 36820029 h 4376"/>
                <a:gd name="T84" fmla="*/ 36774339 w 4394"/>
                <a:gd name="T85" fmla="*/ 36820029 h 4376"/>
                <a:gd name="T86" fmla="*/ 36774339 w 4394"/>
                <a:gd name="T87" fmla="*/ 36820029 h 4376"/>
                <a:gd name="T88" fmla="*/ 36774339 w 4394"/>
                <a:gd name="T89" fmla="*/ 36820029 h 4376"/>
                <a:gd name="T90" fmla="*/ 36774339 w 4394"/>
                <a:gd name="T91" fmla="*/ 36820029 h 4376"/>
                <a:gd name="T92" fmla="*/ 36774339 w 4394"/>
                <a:gd name="T93" fmla="*/ 36820029 h 4376"/>
                <a:gd name="T94" fmla="*/ 36774339 w 4394"/>
                <a:gd name="T95" fmla="*/ 36820029 h 4376"/>
                <a:gd name="T96" fmla="*/ 36774339 w 4394"/>
                <a:gd name="T97" fmla="*/ 36820029 h 4376"/>
                <a:gd name="T98" fmla="*/ 36774339 w 4394"/>
                <a:gd name="T99" fmla="*/ 36820029 h 4376"/>
                <a:gd name="T100" fmla="*/ 36774339 w 4394"/>
                <a:gd name="T101" fmla="*/ 36820029 h 4376"/>
                <a:gd name="T102" fmla="*/ 36774339 w 4394"/>
                <a:gd name="T103" fmla="*/ 36820029 h 4376"/>
                <a:gd name="T104" fmla="*/ 36774339 w 4394"/>
                <a:gd name="T105" fmla="*/ 36820029 h 4376"/>
                <a:gd name="T106" fmla="*/ 36774339 w 4394"/>
                <a:gd name="T107" fmla="*/ 36820029 h 4376"/>
                <a:gd name="T108" fmla="*/ 36774339 w 4394"/>
                <a:gd name="T109" fmla="*/ 36820029 h 4376"/>
                <a:gd name="T110" fmla="*/ 36774339 w 4394"/>
                <a:gd name="T111" fmla="*/ 36820029 h 4376"/>
                <a:gd name="T112" fmla="*/ 36774339 w 4394"/>
                <a:gd name="T113" fmla="*/ 36820029 h 437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394"/>
                <a:gd name="T172" fmla="*/ 0 h 4376"/>
                <a:gd name="T173" fmla="*/ 4394 w 4394"/>
                <a:gd name="T174" fmla="*/ 4376 h 437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394" h="4376">
                  <a:moveTo>
                    <a:pt x="383" y="1919"/>
                  </a:moveTo>
                  <a:lnTo>
                    <a:pt x="320" y="1980"/>
                  </a:lnTo>
                  <a:lnTo>
                    <a:pt x="263" y="1906"/>
                  </a:lnTo>
                  <a:lnTo>
                    <a:pt x="156" y="1830"/>
                  </a:lnTo>
                  <a:lnTo>
                    <a:pt x="275" y="1786"/>
                  </a:lnTo>
                  <a:lnTo>
                    <a:pt x="272" y="1688"/>
                  </a:lnTo>
                  <a:lnTo>
                    <a:pt x="284" y="1611"/>
                  </a:lnTo>
                  <a:lnTo>
                    <a:pt x="332" y="1544"/>
                  </a:lnTo>
                  <a:lnTo>
                    <a:pt x="226" y="1339"/>
                  </a:lnTo>
                  <a:lnTo>
                    <a:pt x="251" y="1258"/>
                  </a:lnTo>
                  <a:lnTo>
                    <a:pt x="95" y="1281"/>
                  </a:lnTo>
                  <a:lnTo>
                    <a:pt x="0" y="1269"/>
                  </a:lnTo>
                  <a:lnTo>
                    <a:pt x="35" y="1165"/>
                  </a:lnTo>
                  <a:lnTo>
                    <a:pt x="67" y="1043"/>
                  </a:lnTo>
                  <a:lnTo>
                    <a:pt x="62" y="939"/>
                  </a:lnTo>
                  <a:lnTo>
                    <a:pt x="118" y="878"/>
                  </a:lnTo>
                  <a:lnTo>
                    <a:pt x="226" y="893"/>
                  </a:lnTo>
                  <a:lnTo>
                    <a:pt x="304" y="936"/>
                  </a:lnTo>
                  <a:lnTo>
                    <a:pt x="360" y="931"/>
                  </a:lnTo>
                  <a:lnTo>
                    <a:pt x="466" y="1046"/>
                  </a:lnTo>
                  <a:lnTo>
                    <a:pt x="663" y="1017"/>
                  </a:lnTo>
                  <a:lnTo>
                    <a:pt x="739" y="933"/>
                  </a:lnTo>
                  <a:lnTo>
                    <a:pt x="785" y="850"/>
                  </a:lnTo>
                  <a:lnTo>
                    <a:pt x="847" y="818"/>
                  </a:lnTo>
                  <a:lnTo>
                    <a:pt x="900" y="754"/>
                  </a:lnTo>
                  <a:lnTo>
                    <a:pt x="991" y="793"/>
                  </a:lnTo>
                  <a:lnTo>
                    <a:pt x="1017" y="748"/>
                  </a:lnTo>
                  <a:lnTo>
                    <a:pt x="1075" y="688"/>
                  </a:lnTo>
                  <a:lnTo>
                    <a:pt x="1037" y="661"/>
                  </a:lnTo>
                  <a:lnTo>
                    <a:pt x="960" y="710"/>
                  </a:lnTo>
                  <a:lnTo>
                    <a:pt x="874" y="656"/>
                  </a:lnTo>
                  <a:lnTo>
                    <a:pt x="888" y="524"/>
                  </a:lnTo>
                  <a:lnTo>
                    <a:pt x="859" y="462"/>
                  </a:lnTo>
                  <a:lnTo>
                    <a:pt x="801" y="384"/>
                  </a:lnTo>
                  <a:lnTo>
                    <a:pt x="893" y="395"/>
                  </a:lnTo>
                  <a:lnTo>
                    <a:pt x="933" y="323"/>
                  </a:lnTo>
                  <a:lnTo>
                    <a:pt x="908" y="212"/>
                  </a:lnTo>
                  <a:lnTo>
                    <a:pt x="969" y="159"/>
                  </a:lnTo>
                  <a:lnTo>
                    <a:pt x="1052" y="164"/>
                  </a:lnTo>
                  <a:lnTo>
                    <a:pt x="1217" y="124"/>
                  </a:lnTo>
                  <a:lnTo>
                    <a:pt x="1264" y="85"/>
                  </a:lnTo>
                  <a:lnTo>
                    <a:pt x="1362" y="124"/>
                  </a:lnTo>
                  <a:lnTo>
                    <a:pt x="1470" y="99"/>
                  </a:lnTo>
                  <a:lnTo>
                    <a:pt x="1581" y="95"/>
                  </a:lnTo>
                  <a:lnTo>
                    <a:pt x="1678" y="52"/>
                  </a:lnTo>
                  <a:lnTo>
                    <a:pt x="1777" y="72"/>
                  </a:lnTo>
                  <a:lnTo>
                    <a:pt x="1891" y="36"/>
                  </a:lnTo>
                  <a:lnTo>
                    <a:pt x="1983" y="69"/>
                  </a:lnTo>
                  <a:lnTo>
                    <a:pt x="2048" y="0"/>
                  </a:lnTo>
                  <a:lnTo>
                    <a:pt x="2127" y="44"/>
                  </a:lnTo>
                  <a:lnTo>
                    <a:pt x="2191" y="52"/>
                  </a:lnTo>
                  <a:lnTo>
                    <a:pt x="2202" y="305"/>
                  </a:lnTo>
                  <a:lnTo>
                    <a:pt x="2115" y="293"/>
                  </a:lnTo>
                  <a:lnTo>
                    <a:pt x="2043" y="317"/>
                  </a:lnTo>
                  <a:lnTo>
                    <a:pt x="1981" y="293"/>
                  </a:lnTo>
                  <a:lnTo>
                    <a:pt x="1916" y="299"/>
                  </a:lnTo>
                  <a:lnTo>
                    <a:pt x="1927" y="452"/>
                  </a:lnTo>
                  <a:lnTo>
                    <a:pt x="1989" y="564"/>
                  </a:lnTo>
                  <a:lnTo>
                    <a:pt x="2099" y="600"/>
                  </a:lnTo>
                  <a:lnTo>
                    <a:pt x="2216" y="702"/>
                  </a:lnTo>
                  <a:lnTo>
                    <a:pt x="2279" y="693"/>
                  </a:lnTo>
                  <a:lnTo>
                    <a:pt x="2418" y="805"/>
                  </a:lnTo>
                  <a:lnTo>
                    <a:pt x="2472" y="790"/>
                  </a:lnTo>
                  <a:lnTo>
                    <a:pt x="2523" y="819"/>
                  </a:lnTo>
                  <a:lnTo>
                    <a:pt x="2542" y="871"/>
                  </a:lnTo>
                  <a:lnTo>
                    <a:pt x="2474" y="977"/>
                  </a:lnTo>
                  <a:lnTo>
                    <a:pt x="2504" y="1018"/>
                  </a:lnTo>
                  <a:lnTo>
                    <a:pt x="2611" y="1025"/>
                  </a:lnTo>
                  <a:lnTo>
                    <a:pt x="2697" y="1024"/>
                  </a:lnTo>
                  <a:lnTo>
                    <a:pt x="2739" y="933"/>
                  </a:lnTo>
                  <a:lnTo>
                    <a:pt x="2821" y="899"/>
                  </a:lnTo>
                  <a:lnTo>
                    <a:pt x="2893" y="943"/>
                  </a:lnTo>
                  <a:lnTo>
                    <a:pt x="2965" y="911"/>
                  </a:lnTo>
                  <a:lnTo>
                    <a:pt x="3021" y="979"/>
                  </a:lnTo>
                  <a:lnTo>
                    <a:pt x="3102" y="970"/>
                  </a:lnTo>
                  <a:lnTo>
                    <a:pt x="3098" y="1094"/>
                  </a:lnTo>
                  <a:lnTo>
                    <a:pt x="3113" y="1162"/>
                  </a:lnTo>
                  <a:lnTo>
                    <a:pt x="3222" y="1125"/>
                  </a:lnTo>
                  <a:lnTo>
                    <a:pt x="3322" y="1229"/>
                  </a:lnTo>
                  <a:lnTo>
                    <a:pt x="3402" y="1290"/>
                  </a:lnTo>
                  <a:lnTo>
                    <a:pt x="3541" y="1301"/>
                  </a:lnTo>
                  <a:lnTo>
                    <a:pt x="3606" y="1269"/>
                  </a:lnTo>
                  <a:lnTo>
                    <a:pt x="3663" y="1289"/>
                  </a:lnTo>
                  <a:lnTo>
                    <a:pt x="3646" y="1369"/>
                  </a:lnTo>
                  <a:lnTo>
                    <a:pt x="3603" y="1423"/>
                  </a:lnTo>
                  <a:lnTo>
                    <a:pt x="3719" y="1530"/>
                  </a:lnTo>
                  <a:lnTo>
                    <a:pt x="3796" y="1468"/>
                  </a:lnTo>
                  <a:lnTo>
                    <a:pt x="3923" y="1448"/>
                  </a:lnTo>
                  <a:lnTo>
                    <a:pt x="3956" y="1464"/>
                  </a:lnTo>
                  <a:lnTo>
                    <a:pt x="3940" y="1538"/>
                  </a:lnTo>
                  <a:lnTo>
                    <a:pt x="3972" y="1599"/>
                  </a:lnTo>
                  <a:lnTo>
                    <a:pt x="4002" y="1652"/>
                  </a:lnTo>
                  <a:lnTo>
                    <a:pt x="3998" y="1695"/>
                  </a:lnTo>
                  <a:lnTo>
                    <a:pt x="4063" y="1667"/>
                  </a:lnTo>
                  <a:lnTo>
                    <a:pt x="4162" y="1676"/>
                  </a:lnTo>
                  <a:lnTo>
                    <a:pt x="4197" y="1813"/>
                  </a:lnTo>
                  <a:lnTo>
                    <a:pt x="4283" y="1867"/>
                  </a:lnTo>
                  <a:lnTo>
                    <a:pt x="4394" y="1900"/>
                  </a:lnTo>
                  <a:lnTo>
                    <a:pt x="4380" y="1967"/>
                  </a:lnTo>
                  <a:lnTo>
                    <a:pt x="4236" y="2015"/>
                  </a:lnTo>
                  <a:lnTo>
                    <a:pt x="4189" y="2051"/>
                  </a:lnTo>
                  <a:lnTo>
                    <a:pt x="4270" y="2115"/>
                  </a:lnTo>
                  <a:lnTo>
                    <a:pt x="4211" y="2196"/>
                  </a:lnTo>
                  <a:lnTo>
                    <a:pt x="4252" y="2249"/>
                  </a:lnTo>
                  <a:lnTo>
                    <a:pt x="4074" y="2329"/>
                  </a:lnTo>
                  <a:lnTo>
                    <a:pt x="3987" y="2329"/>
                  </a:lnTo>
                  <a:lnTo>
                    <a:pt x="3951" y="2292"/>
                  </a:lnTo>
                  <a:lnTo>
                    <a:pt x="3957" y="2263"/>
                  </a:lnTo>
                  <a:lnTo>
                    <a:pt x="3959" y="2215"/>
                  </a:lnTo>
                  <a:lnTo>
                    <a:pt x="3925" y="2217"/>
                  </a:lnTo>
                  <a:lnTo>
                    <a:pt x="3917" y="2258"/>
                  </a:lnTo>
                  <a:lnTo>
                    <a:pt x="3905" y="2306"/>
                  </a:lnTo>
                  <a:lnTo>
                    <a:pt x="3860" y="2323"/>
                  </a:lnTo>
                  <a:lnTo>
                    <a:pt x="3813" y="2385"/>
                  </a:lnTo>
                  <a:lnTo>
                    <a:pt x="3687" y="2373"/>
                  </a:lnTo>
                  <a:lnTo>
                    <a:pt x="3565" y="2391"/>
                  </a:lnTo>
                  <a:lnTo>
                    <a:pt x="3432" y="2411"/>
                  </a:lnTo>
                  <a:lnTo>
                    <a:pt x="3337" y="2488"/>
                  </a:lnTo>
                  <a:lnTo>
                    <a:pt x="3274" y="2602"/>
                  </a:lnTo>
                  <a:lnTo>
                    <a:pt x="3184" y="2621"/>
                  </a:lnTo>
                  <a:lnTo>
                    <a:pt x="3129" y="2681"/>
                  </a:lnTo>
                  <a:lnTo>
                    <a:pt x="3046" y="2701"/>
                  </a:lnTo>
                  <a:lnTo>
                    <a:pt x="2958" y="2694"/>
                  </a:lnTo>
                  <a:lnTo>
                    <a:pt x="2980" y="2610"/>
                  </a:lnTo>
                  <a:lnTo>
                    <a:pt x="2942" y="2532"/>
                  </a:lnTo>
                  <a:lnTo>
                    <a:pt x="2912" y="2453"/>
                  </a:lnTo>
                  <a:lnTo>
                    <a:pt x="2881" y="2381"/>
                  </a:lnTo>
                  <a:lnTo>
                    <a:pt x="2845" y="2397"/>
                  </a:lnTo>
                  <a:cubicBezTo>
                    <a:pt x="2845" y="2409"/>
                    <a:pt x="2844" y="2420"/>
                    <a:pt x="2844" y="2432"/>
                  </a:cubicBezTo>
                  <a:lnTo>
                    <a:pt x="2857" y="2499"/>
                  </a:lnTo>
                  <a:lnTo>
                    <a:pt x="2893" y="2604"/>
                  </a:lnTo>
                  <a:lnTo>
                    <a:pt x="2913" y="2698"/>
                  </a:lnTo>
                  <a:lnTo>
                    <a:pt x="2864" y="2785"/>
                  </a:lnTo>
                  <a:lnTo>
                    <a:pt x="2821" y="2854"/>
                  </a:lnTo>
                  <a:lnTo>
                    <a:pt x="2800" y="2908"/>
                  </a:lnTo>
                  <a:lnTo>
                    <a:pt x="2762" y="2956"/>
                  </a:lnTo>
                  <a:lnTo>
                    <a:pt x="2718" y="2950"/>
                  </a:lnTo>
                  <a:lnTo>
                    <a:pt x="2672" y="2940"/>
                  </a:lnTo>
                  <a:lnTo>
                    <a:pt x="2644" y="2949"/>
                  </a:lnTo>
                  <a:lnTo>
                    <a:pt x="2644" y="2979"/>
                  </a:lnTo>
                  <a:lnTo>
                    <a:pt x="2707" y="2981"/>
                  </a:lnTo>
                  <a:lnTo>
                    <a:pt x="2741" y="3001"/>
                  </a:lnTo>
                  <a:lnTo>
                    <a:pt x="2715" y="3053"/>
                  </a:lnTo>
                  <a:lnTo>
                    <a:pt x="2637" y="3123"/>
                  </a:lnTo>
                  <a:lnTo>
                    <a:pt x="2524" y="3205"/>
                  </a:lnTo>
                  <a:lnTo>
                    <a:pt x="2501" y="3333"/>
                  </a:lnTo>
                  <a:lnTo>
                    <a:pt x="2451" y="3347"/>
                  </a:lnTo>
                  <a:lnTo>
                    <a:pt x="2380" y="3397"/>
                  </a:lnTo>
                  <a:lnTo>
                    <a:pt x="2392" y="3457"/>
                  </a:lnTo>
                  <a:lnTo>
                    <a:pt x="2468" y="3515"/>
                  </a:lnTo>
                  <a:lnTo>
                    <a:pt x="2519" y="3553"/>
                  </a:lnTo>
                  <a:lnTo>
                    <a:pt x="2553" y="3631"/>
                  </a:lnTo>
                  <a:lnTo>
                    <a:pt x="2604" y="3691"/>
                  </a:lnTo>
                  <a:lnTo>
                    <a:pt x="2708" y="3654"/>
                  </a:lnTo>
                  <a:lnTo>
                    <a:pt x="2680" y="3724"/>
                  </a:lnTo>
                  <a:lnTo>
                    <a:pt x="2677" y="3795"/>
                  </a:lnTo>
                  <a:lnTo>
                    <a:pt x="2612" y="3834"/>
                  </a:lnTo>
                  <a:lnTo>
                    <a:pt x="2568" y="3774"/>
                  </a:lnTo>
                  <a:lnTo>
                    <a:pt x="2539" y="3714"/>
                  </a:lnTo>
                  <a:lnTo>
                    <a:pt x="2513" y="3720"/>
                  </a:lnTo>
                  <a:lnTo>
                    <a:pt x="2517" y="3757"/>
                  </a:lnTo>
                  <a:lnTo>
                    <a:pt x="2555" y="3829"/>
                  </a:lnTo>
                  <a:lnTo>
                    <a:pt x="2529" y="3864"/>
                  </a:lnTo>
                  <a:lnTo>
                    <a:pt x="2467" y="3876"/>
                  </a:lnTo>
                  <a:lnTo>
                    <a:pt x="2396" y="3931"/>
                  </a:lnTo>
                  <a:lnTo>
                    <a:pt x="2336" y="4016"/>
                  </a:lnTo>
                  <a:lnTo>
                    <a:pt x="2286" y="4169"/>
                  </a:lnTo>
                  <a:lnTo>
                    <a:pt x="2316" y="4292"/>
                  </a:lnTo>
                  <a:lnTo>
                    <a:pt x="2227" y="4312"/>
                  </a:lnTo>
                  <a:lnTo>
                    <a:pt x="2140" y="4376"/>
                  </a:lnTo>
                  <a:lnTo>
                    <a:pt x="2082" y="4325"/>
                  </a:lnTo>
                  <a:lnTo>
                    <a:pt x="2001" y="4283"/>
                  </a:lnTo>
                  <a:lnTo>
                    <a:pt x="2022" y="4243"/>
                  </a:lnTo>
                  <a:lnTo>
                    <a:pt x="1998" y="4226"/>
                  </a:lnTo>
                  <a:lnTo>
                    <a:pt x="1968" y="4267"/>
                  </a:lnTo>
                  <a:lnTo>
                    <a:pt x="1933" y="4348"/>
                  </a:lnTo>
                  <a:lnTo>
                    <a:pt x="1751" y="4215"/>
                  </a:lnTo>
                  <a:lnTo>
                    <a:pt x="1743" y="4119"/>
                  </a:lnTo>
                  <a:lnTo>
                    <a:pt x="1707" y="4068"/>
                  </a:lnTo>
                  <a:lnTo>
                    <a:pt x="1749" y="4024"/>
                  </a:lnTo>
                  <a:lnTo>
                    <a:pt x="1673" y="4031"/>
                  </a:lnTo>
                  <a:lnTo>
                    <a:pt x="1610" y="3981"/>
                  </a:lnTo>
                  <a:lnTo>
                    <a:pt x="1538" y="3961"/>
                  </a:lnTo>
                  <a:lnTo>
                    <a:pt x="1521" y="3917"/>
                  </a:lnTo>
                  <a:lnTo>
                    <a:pt x="1409" y="3913"/>
                  </a:lnTo>
                  <a:lnTo>
                    <a:pt x="1270" y="3967"/>
                  </a:lnTo>
                  <a:lnTo>
                    <a:pt x="1193" y="3923"/>
                  </a:lnTo>
                  <a:lnTo>
                    <a:pt x="1226" y="3871"/>
                  </a:lnTo>
                  <a:lnTo>
                    <a:pt x="1166" y="3879"/>
                  </a:lnTo>
                  <a:lnTo>
                    <a:pt x="1097" y="3884"/>
                  </a:lnTo>
                  <a:lnTo>
                    <a:pt x="1065" y="3814"/>
                  </a:lnTo>
                  <a:lnTo>
                    <a:pt x="1047" y="3772"/>
                  </a:lnTo>
                  <a:lnTo>
                    <a:pt x="1065" y="3742"/>
                  </a:lnTo>
                  <a:lnTo>
                    <a:pt x="1145" y="3763"/>
                  </a:lnTo>
                  <a:lnTo>
                    <a:pt x="1253" y="3696"/>
                  </a:lnTo>
                  <a:lnTo>
                    <a:pt x="1254" y="3628"/>
                  </a:lnTo>
                  <a:lnTo>
                    <a:pt x="1356" y="3591"/>
                  </a:lnTo>
                  <a:lnTo>
                    <a:pt x="1301" y="3514"/>
                  </a:lnTo>
                  <a:lnTo>
                    <a:pt x="1217" y="3525"/>
                  </a:lnTo>
                  <a:lnTo>
                    <a:pt x="1190" y="3429"/>
                  </a:lnTo>
                  <a:lnTo>
                    <a:pt x="1091" y="3338"/>
                  </a:lnTo>
                  <a:lnTo>
                    <a:pt x="1001" y="3382"/>
                  </a:lnTo>
                  <a:lnTo>
                    <a:pt x="949" y="3419"/>
                  </a:lnTo>
                  <a:lnTo>
                    <a:pt x="888" y="3444"/>
                  </a:lnTo>
                  <a:lnTo>
                    <a:pt x="903" y="3381"/>
                  </a:lnTo>
                  <a:lnTo>
                    <a:pt x="991" y="3278"/>
                  </a:lnTo>
                  <a:lnTo>
                    <a:pt x="985" y="3253"/>
                  </a:lnTo>
                  <a:lnTo>
                    <a:pt x="930" y="3318"/>
                  </a:lnTo>
                  <a:lnTo>
                    <a:pt x="887" y="3353"/>
                  </a:lnTo>
                  <a:lnTo>
                    <a:pt x="863" y="3281"/>
                  </a:lnTo>
                  <a:lnTo>
                    <a:pt x="788" y="3221"/>
                  </a:lnTo>
                  <a:lnTo>
                    <a:pt x="819" y="3106"/>
                  </a:lnTo>
                  <a:lnTo>
                    <a:pt x="875" y="3139"/>
                  </a:lnTo>
                  <a:lnTo>
                    <a:pt x="889" y="3082"/>
                  </a:lnTo>
                  <a:lnTo>
                    <a:pt x="875" y="3038"/>
                  </a:lnTo>
                  <a:lnTo>
                    <a:pt x="849" y="2942"/>
                  </a:lnTo>
                  <a:lnTo>
                    <a:pt x="805" y="2986"/>
                  </a:lnTo>
                  <a:lnTo>
                    <a:pt x="731" y="2893"/>
                  </a:lnTo>
                  <a:lnTo>
                    <a:pt x="708" y="2828"/>
                  </a:lnTo>
                  <a:lnTo>
                    <a:pt x="679" y="2749"/>
                  </a:lnTo>
                  <a:lnTo>
                    <a:pt x="591" y="2753"/>
                  </a:lnTo>
                  <a:lnTo>
                    <a:pt x="596" y="2637"/>
                  </a:lnTo>
                  <a:lnTo>
                    <a:pt x="624" y="2514"/>
                  </a:lnTo>
                  <a:lnTo>
                    <a:pt x="556" y="2505"/>
                  </a:lnTo>
                  <a:lnTo>
                    <a:pt x="532" y="2412"/>
                  </a:lnTo>
                  <a:lnTo>
                    <a:pt x="518" y="2309"/>
                  </a:lnTo>
                  <a:lnTo>
                    <a:pt x="451" y="2213"/>
                  </a:lnTo>
                  <a:lnTo>
                    <a:pt x="479" y="2160"/>
                  </a:lnTo>
                  <a:lnTo>
                    <a:pt x="428" y="2036"/>
                  </a:lnTo>
                  <a:lnTo>
                    <a:pt x="428" y="1951"/>
                  </a:lnTo>
                  <a:lnTo>
                    <a:pt x="383" y="191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5" name="任意多边形 64"/>
            <p:cNvSpPr>
              <a:spLocks/>
            </p:cNvSpPr>
            <p:nvPr/>
          </p:nvSpPr>
          <p:spPr bwMode="auto">
            <a:xfrm>
              <a:off x="2938463" y="5067300"/>
              <a:ext cx="663575" cy="590550"/>
            </a:xfrm>
            <a:custGeom>
              <a:avLst/>
              <a:gdLst>
                <a:gd name="T0" fmla="*/ 2101801 w 5066779"/>
                <a:gd name="T1" fmla="*/ 216793 h 4517260"/>
                <a:gd name="T2" fmla="*/ 2622824 w 5066779"/>
                <a:gd name="T3" fmla="*/ 51818 h 4517260"/>
                <a:gd name="T4" fmla="*/ 3259486 w 5066779"/>
                <a:gd name="T5" fmla="*/ 147068 h 4517260"/>
                <a:gd name="T6" fmla="*/ 3585816 w 5066779"/>
                <a:gd name="T7" fmla="*/ 0 h 4517260"/>
                <a:gd name="T8" fmla="*/ 4163418 w 5066779"/>
                <a:gd name="T9" fmla="*/ 127447 h 4517260"/>
                <a:gd name="T10" fmla="*/ 4620817 w 5066779"/>
                <a:gd name="T11" fmla="*/ 164977 h 4517260"/>
                <a:gd name="T12" fmla="*/ 5066779 w 5066779"/>
                <a:gd name="T13" fmla="*/ 709810 h 4517260"/>
                <a:gd name="T14" fmla="*/ 4763120 w 5066779"/>
                <a:gd name="T15" fmla="*/ 916508 h 4517260"/>
                <a:gd name="T16" fmla="*/ 4695776 w 5066779"/>
                <a:gd name="T17" fmla="*/ 1355997 h 4517260"/>
                <a:gd name="T18" fmla="*/ 4886375 w 5066779"/>
                <a:gd name="T19" fmla="*/ 1668610 h 4517260"/>
                <a:gd name="T20" fmla="*/ 4979121 w 5066779"/>
                <a:gd name="T21" fmla="*/ 1924627 h 4517260"/>
                <a:gd name="T22" fmla="*/ 4652342 w 5066779"/>
                <a:gd name="T23" fmla="*/ 2052761 h 4517260"/>
                <a:gd name="T24" fmla="*/ 4426595 w 5066779"/>
                <a:gd name="T25" fmla="*/ 2499965 h 4517260"/>
                <a:gd name="T26" fmla="*/ 4301529 w 5066779"/>
                <a:gd name="T27" fmla="*/ 3019846 h 4517260"/>
                <a:gd name="T28" fmla="*/ 4249142 w 5066779"/>
                <a:gd name="T29" fmla="*/ 3549823 h 4517260"/>
                <a:gd name="T30" fmla="*/ 3893667 w 5066779"/>
                <a:gd name="T31" fmla="*/ 3569444 h 4517260"/>
                <a:gd name="T32" fmla="*/ 3479130 w 5066779"/>
                <a:gd name="T33" fmla="*/ 3587924 h 4517260"/>
                <a:gd name="T34" fmla="*/ 3340447 w 5066779"/>
                <a:gd name="T35" fmla="*/ 3639170 h 4517260"/>
                <a:gd name="T36" fmla="*/ 3417218 w 5066779"/>
                <a:gd name="T37" fmla="*/ 4032175 h 4517260"/>
                <a:gd name="T38" fmla="*/ 3068216 w 5066779"/>
                <a:gd name="T39" fmla="*/ 3800524 h 4517260"/>
                <a:gd name="T40" fmla="*/ 2707407 w 5066779"/>
                <a:gd name="T41" fmla="*/ 3464098 h 4517260"/>
                <a:gd name="T42" fmla="*/ 2937818 w 5066779"/>
                <a:gd name="T43" fmla="*/ 3218159 h 4517260"/>
                <a:gd name="T44" fmla="*/ 2842567 w 5066779"/>
                <a:gd name="T45" fmla="*/ 3127672 h 4517260"/>
                <a:gd name="T46" fmla="*/ 2665686 w 5066779"/>
                <a:gd name="T47" fmla="*/ 3401615 h 4517260"/>
                <a:gd name="T48" fmla="*/ 2440707 w 5066779"/>
                <a:gd name="T49" fmla="*/ 3366939 h 4517260"/>
                <a:gd name="T50" fmla="*/ 2509093 w 5066779"/>
                <a:gd name="T51" fmla="*/ 2973362 h 4517260"/>
                <a:gd name="T52" fmla="*/ 2065412 w 5066779"/>
                <a:gd name="T53" fmla="*/ 2905546 h 4517260"/>
                <a:gd name="T54" fmla="*/ 2039888 w 5066779"/>
                <a:gd name="T55" fmla="*/ 3171105 h 4517260"/>
                <a:gd name="T56" fmla="*/ 2577108 w 5066779"/>
                <a:gd name="T57" fmla="*/ 3677840 h 4517260"/>
                <a:gd name="T58" fmla="*/ 2261344 w 5066779"/>
                <a:gd name="T59" fmla="*/ 3843486 h 4517260"/>
                <a:gd name="T60" fmla="*/ 2150567 w 5066779"/>
                <a:gd name="T61" fmla="*/ 3841104 h 4517260"/>
                <a:gd name="T62" fmla="*/ 2110755 w 5066779"/>
                <a:gd name="T63" fmla="*/ 4122093 h 4517260"/>
                <a:gd name="T64" fmla="*/ 1586681 w 5066779"/>
                <a:gd name="T65" fmla="*/ 4437757 h 4517260"/>
                <a:gd name="T66" fmla="*/ 1508001 w 5066779"/>
                <a:gd name="T67" fmla="*/ 4399087 h 4517260"/>
                <a:gd name="T68" fmla="*/ 992882 w 5066779"/>
                <a:gd name="T69" fmla="*/ 4176962 h 4517260"/>
                <a:gd name="T70" fmla="*/ 713606 w 5066779"/>
                <a:gd name="T71" fmla="*/ 4111998 h 4517260"/>
                <a:gd name="T72" fmla="*/ 458713 w 5066779"/>
                <a:gd name="T73" fmla="*/ 3514775 h 4517260"/>
                <a:gd name="T74" fmla="*/ 552822 w 5066779"/>
                <a:gd name="T75" fmla="*/ 3237211 h 4517260"/>
                <a:gd name="T76" fmla="*/ 217537 w 5066779"/>
                <a:gd name="T77" fmla="*/ 2982318 h 4517260"/>
                <a:gd name="T78" fmla="*/ 255638 w 5066779"/>
                <a:gd name="T79" fmla="*/ 2566642 h 4517260"/>
                <a:gd name="T80" fmla="*/ 558156 w 5066779"/>
                <a:gd name="T81" fmla="*/ 2662462 h 4517260"/>
                <a:gd name="T82" fmla="*/ 1154238 w 5066779"/>
                <a:gd name="T83" fmla="*/ 2908400 h 4517260"/>
                <a:gd name="T84" fmla="*/ 1336552 w 5066779"/>
                <a:gd name="T85" fmla="*/ 2570263 h 4517260"/>
                <a:gd name="T86" fmla="*/ 1341314 w 5066779"/>
                <a:gd name="T87" fmla="*/ 2126011 h 4517260"/>
                <a:gd name="T88" fmla="*/ 1351410 w 5066779"/>
                <a:gd name="T89" fmla="*/ 1743100 h 4517260"/>
                <a:gd name="T90" fmla="*/ 1167385 w 5066779"/>
                <a:gd name="T91" fmla="*/ 1266652 h 4517260"/>
                <a:gd name="T92" fmla="*/ 1309689 w 5066779"/>
                <a:gd name="T93" fmla="*/ 1107009 h 4517260"/>
                <a:gd name="T94" fmla="*/ 1673549 w 5066779"/>
                <a:gd name="T95" fmla="*/ 937841 h 4517260"/>
                <a:gd name="T96" fmla="*/ 1783657 w 5066779"/>
                <a:gd name="T97" fmla="*/ 613421 h 4517260"/>
                <a:gd name="T98" fmla="*/ 1889771 w 5066779"/>
                <a:gd name="T99" fmla="*/ 330089 h 451726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5066779"/>
                <a:gd name="T151" fmla="*/ 0 h 4517260"/>
                <a:gd name="T152" fmla="*/ 5066779 w 5066779"/>
                <a:gd name="T153" fmla="*/ 4517260 h 451726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5066779" h="4517260">
                  <a:moveTo>
                    <a:pt x="1889771" y="330089"/>
                  </a:moveTo>
                  <a:lnTo>
                    <a:pt x="2024834" y="328443"/>
                  </a:lnTo>
                  <a:lnTo>
                    <a:pt x="2142382" y="330353"/>
                  </a:lnTo>
                  <a:lnTo>
                    <a:pt x="2101801" y="216793"/>
                  </a:lnTo>
                  <a:lnTo>
                    <a:pt x="2258964" y="51247"/>
                  </a:lnTo>
                  <a:lnTo>
                    <a:pt x="2396506" y="123826"/>
                  </a:lnTo>
                  <a:lnTo>
                    <a:pt x="2568154" y="104205"/>
                  </a:lnTo>
                  <a:lnTo>
                    <a:pt x="2622824" y="51818"/>
                  </a:lnTo>
                  <a:lnTo>
                    <a:pt x="2759225" y="114301"/>
                  </a:lnTo>
                  <a:lnTo>
                    <a:pt x="2960590" y="66105"/>
                  </a:lnTo>
                  <a:lnTo>
                    <a:pt x="3102894" y="118493"/>
                  </a:lnTo>
                  <a:lnTo>
                    <a:pt x="3259486" y="147068"/>
                  </a:lnTo>
                  <a:lnTo>
                    <a:pt x="3393431" y="180805"/>
                  </a:lnTo>
                  <a:lnTo>
                    <a:pt x="3467324" y="113159"/>
                  </a:lnTo>
                  <a:lnTo>
                    <a:pt x="3482182" y="18480"/>
                  </a:lnTo>
                  <a:lnTo>
                    <a:pt x="3585816" y="0"/>
                  </a:lnTo>
                  <a:lnTo>
                    <a:pt x="3684688" y="85725"/>
                  </a:lnTo>
                  <a:lnTo>
                    <a:pt x="3756126" y="151830"/>
                  </a:lnTo>
                  <a:lnTo>
                    <a:pt x="3996881" y="121945"/>
                  </a:lnTo>
                  <a:lnTo>
                    <a:pt x="4163418" y="127447"/>
                  </a:lnTo>
                  <a:lnTo>
                    <a:pt x="4239048" y="89347"/>
                  </a:lnTo>
                  <a:lnTo>
                    <a:pt x="4427266" y="160785"/>
                  </a:lnTo>
                  <a:lnTo>
                    <a:pt x="4497562" y="155451"/>
                  </a:lnTo>
                  <a:lnTo>
                    <a:pt x="4620817" y="164977"/>
                  </a:lnTo>
                  <a:lnTo>
                    <a:pt x="4691684" y="236414"/>
                  </a:lnTo>
                  <a:lnTo>
                    <a:pt x="4891657" y="311358"/>
                  </a:lnTo>
                  <a:lnTo>
                    <a:pt x="5007819" y="469875"/>
                  </a:lnTo>
                  <a:lnTo>
                    <a:pt x="5066779" y="709810"/>
                  </a:lnTo>
                  <a:lnTo>
                    <a:pt x="5059065" y="881930"/>
                  </a:lnTo>
                  <a:lnTo>
                    <a:pt x="5006008" y="980131"/>
                  </a:lnTo>
                  <a:lnTo>
                    <a:pt x="4867325" y="902220"/>
                  </a:lnTo>
                  <a:lnTo>
                    <a:pt x="4763120" y="916508"/>
                  </a:lnTo>
                  <a:lnTo>
                    <a:pt x="4677965" y="989756"/>
                  </a:lnTo>
                  <a:lnTo>
                    <a:pt x="4585767" y="1146918"/>
                  </a:lnTo>
                  <a:lnTo>
                    <a:pt x="4645769" y="1259507"/>
                  </a:lnTo>
                  <a:lnTo>
                    <a:pt x="4695776" y="1355997"/>
                  </a:lnTo>
                  <a:lnTo>
                    <a:pt x="4627959" y="1510208"/>
                  </a:lnTo>
                  <a:lnTo>
                    <a:pt x="4699967" y="1529258"/>
                  </a:lnTo>
                  <a:lnTo>
                    <a:pt x="4799980" y="1501923"/>
                  </a:lnTo>
                  <a:lnTo>
                    <a:pt x="4886375" y="1668610"/>
                  </a:lnTo>
                  <a:lnTo>
                    <a:pt x="5022106" y="1758528"/>
                  </a:lnTo>
                  <a:lnTo>
                    <a:pt x="5054873" y="1836539"/>
                  </a:lnTo>
                  <a:lnTo>
                    <a:pt x="4950098" y="1840730"/>
                  </a:lnTo>
                  <a:lnTo>
                    <a:pt x="4979121" y="1924627"/>
                  </a:lnTo>
                  <a:lnTo>
                    <a:pt x="4891138" y="1982465"/>
                  </a:lnTo>
                  <a:lnTo>
                    <a:pt x="4811316" y="2094383"/>
                  </a:lnTo>
                  <a:lnTo>
                    <a:pt x="4730353" y="2110482"/>
                  </a:lnTo>
                  <a:lnTo>
                    <a:pt x="4652342" y="2052761"/>
                  </a:lnTo>
                  <a:lnTo>
                    <a:pt x="4581475" y="2240310"/>
                  </a:lnTo>
                  <a:lnTo>
                    <a:pt x="4508798" y="2313558"/>
                  </a:lnTo>
                  <a:lnTo>
                    <a:pt x="4388594" y="2411859"/>
                  </a:lnTo>
                  <a:lnTo>
                    <a:pt x="4426595" y="2499965"/>
                  </a:lnTo>
                  <a:lnTo>
                    <a:pt x="4354587" y="2568450"/>
                  </a:lnTo>
                  <a:lnTo>
                    <a:pt x="4303341" y="2769716"/>
                  </a:lnTo>
                  <a:lnTo>
                    <a:pt x="4224189" y="2901925"/>
                  </a:lnTo>
                  <a:lnTo>
                    <a:pt x="4301529" y="3019846"/>
                  </a:lnTo>
                  <a:lnTo>
                    <a:pt x="4224760" y="3099668"/>
                  </a:lnTo>
                  <a:lnTo>
                    <a:pt x="4168849" y="3275310"/>
                  </a:lnTo>
                  <a:lnTo>
                    <a:pt x="4284861" y="3447429"/>
                  </a:lnTo>
                  <a:lnTo>
                    <a:pt x="4249142" y="3549823"/>
                  </a:lnTo>
                  <a:lnTo>
                    <a:pt x="4134843" y="3583161"/>
                  </a:lnTo>
                  <a:lnTo>
                    <a:pt x="4078263" y="3626594"/>
                  </a:lnTo>
                  <a:lnTo>
                    <a:pt x="3993108" y="3536106"/>
                  </a:lnTo>
                  <a:lnTo>
                    <a:pt x="3893667" y="3569444"/>
                  </a:lnTo>
                  <a:lnTo>
                    <a:pt x="3855591" y="3482832"/>
                  </a:lnTo>
                  <a:lnTo>
                    <a:pt x="3644106" y="3455714"/>
                  </a:lnTo>
                  <a:lnTo>
                    <a:pt x="3501232" y="3454573"/>
                  </a:lnTo>
                  <a:lnTo>
                    <a:pt x="3479130" y="3587924"/>
                  </a:lnTo>
                  <a:lnTo>
                    <a:pt x="3317206" y="3578398"/>
                  </a:lnTo>
                  <a:lnTo>
                    <a:pt x="3279676" y="3520678"/>
                  </a:lnTo>
                  <a:lnTo>
                    <a:pt x="3236243" y="3601070"/>
                  </a:lnTo>
                  <a:lnTo>
                    <a:pt x="3340447" y="3639170"/>
                  </a:lnTo>
                  <a:lnTo>
                    <a:pt x="3349402" y="3690417"/>
                  </a:lnTo>
                  <a:lnTo>
                    <a:pt x="3458369" y="3808909"/>
                  </a:lnTo>
                  <a:lnTo>
                    <a:pt x="3482752" y="3936926"/>
                  </a:lnTo>
                  <a:lnTo>
                    <a:pt x="3417218" y="4032175"/>
                  </a:lnTo>
                  <a:lnTo>
                    <a:pt x="3307681" y="3994646"/>
                  </a:lnTo>
                  <a:lnTo>
                    <a:pt x="3237384" y="3951784"/>
                  </a:lnTo>
                  <a:lnTo>
                    <a:pt x="3156992" y="3890442"/>
                  </a:lnTo>
                  <a:lnTo>
                    <a:pt x="3068216" y="3800524"/>
                  </a:lnTo>
                  <a:lnTo>
                    <a:pt x="2892003" y="3697461"/>
                  </a:lnTo>
                  <a:lnTo>
                    <a:pt x="2707407" y="3620691"/>
                  </a:lnTo>
                  <a:lnTo>
                    <a:pt x="2707407" y="3564111"/>
                  </a:lnTo>
                  <a:lnTo>
                    <a:pt x="2707407" y="3464098"/>
                  </a:lnTo>
                  <a:lnTo>
                    <a:pt x="2726456" y="3364657"/>
                  </a:lnTo>
                  <a:lnTo>
                    <a:pt x="2793132" y="3265215"/>
                  </a:lnTo>
                  <a:lnTo>
                    <a:pt x="2856855" y="3230066"/>
                  </a:lnTo>
                  <a:lnTo>
                    <a:pt x="2937818" y="3218159"/>
                  </a:lnTo>
                  <a:lnTo>
                    <a:pt x="2952676" y="3193206"/>
                  </a:lnTo>
                  <a:lnTo>
                    <a:pt x="2918767" y="3168724"/>
                  </a:lnTo>
                  <a:lnTo>
                    <a:pt x="2868761" y="3099667"/>
                  </a:lnTo>
                  <a:lnTo>
                    <a:pt x="2842567" y="3127672"/>
                  </a:lnTo>
                  <a:lnTo>
                    <a:pt x="2853233" y="3192636"/>
                  </a:lnTo>
                  <a:lnTo>
                    <a:pt x="2765698" y="3223592"/>
                  </a:lnTo>
                  <a:lnTo>
                    <a:pt x="2715692" y="3306365"/>
                  </a:lnTo>
                  <a:lnTo>
                    <a:pt x="2665686" y="3401615"/>
                  </a:lnTo>
                  <a:lnTo>
                    <a:pt x="2658542" y="3477245"/>
                  </a:lnTo>
                  <a:lnTo>
                    <a:pt x="2631778" y="3555156"/>
                  </a:lnTo>
                  <a:lnTo>
                    <a:pt x="2555578" y="3465810"/>
                  </a:lnTo>
                  <a:lnTo>
                    <a:pt x="2440707" y="3366939"/>
                  </a:lnTo>
                  <a:lnTo>
                    <a:pt x="2612728" y="3205014"/>
                  </a:lnTo>
                  <a:lnTo>
                    <a:pt x="2598440" y="3134147"/>
                  </a:lnTo>
                  <a:lnTo>
                    <a:pt x="2551386" y="3053755"/>
                  </a:lnTo>
                  <a:lnTo>
                    <a:pt x="2509093" y="2973362"/>
                  </a:lnTo>
                  <a:lnTo>
                    <a:pt x="2462039" y="2907258"/>
                  </a:lnTo>
                  <a:lnTo>
                    <a:pt x="2348310" y="2873920"/>
                  </a:lnTo>
                  <a:lnTo>
                    <a:pt x="2230388" y="2844775"/>
                  </a:lnTo>
                  <a:lnTo>
                    <a:pt x="2065412" y="2905546"/>
                  </a:lnTo>
                  <a:lnTo>
                    <a:pt x="1951112" y="3019276"/>
                  </a:lnTo>
                  <a:lnTo>
                    <a:pt x="1984449" y="3124051"/>
                  </a:lnTo>
                  <a:lnTo>
                    <a:pt x="1917204" y="3142530"/>
                  </a:lnTo>
                  <a:lnTo>
                    <a:pt x="2039888" y="3171105"/>
                  </a:lnTo>
                  <a:lnTo>
                    <a:pt x="2138759" y="3231307"/>
                  </a:lnTo>
                  <a:lnTo>
                    <a:pt x="2293640" y="3401615"/>
                  </a:lnTo>
                  <a:lnTo>
                    <a:pt x="2560340" y="3577258"/>
                  </a:lnTo>
                  <a:lnTo>
                    <a:pt x="2577108" y="3677840"/>
                  </a:lnTo>
                  <a:lnTo>
                    <a:pt x="2683024" y="3783361"/>
                  </a:lnTo>
                  <a:lnTo>
                    <a:pt x="2537669" y="3979788"/>
                  </a:lnTo>
                  <a:lnTo>
                    <a:pt x="2342976" y="4017317"/>
                  </a:lnTo>
                  <a:lnTo>
                    <a:pt x="2261344" y="3843486"/>
                  </a:lnTo>
                  <a:lnTo>
                    <a:pt x="2192858" y="3805386"/>
                  </a:lnTo>
                  <a:lnTo>
                    <a:pt x="2104975" y="3733601"/>
                  </a:lnTo>
                  <a:lnTo>
                    <a:pt x="2081510" y="3794050"/>
                  </a:lnTo>
                  <a:lnTo>
                    <a:pt x="2150567" y="3841104"/>
                  </a:lnTo>
                  <a:lnTo>
                    <a:pt x="2217242" y="3891111"/>
                  </a:lnTo>
                  <a:lnTo>
                    <a:pt x="2273821" y="4021510"/>
                  </a:lnTo>
                  <a:lnTo>
                    <a:pt x="2263155" y="4078660"/>
                  </a:lnTo>
                  <a:lnTo>
                    <a:pt x="2110755" y="4122093"/>
                  </a:lnTo>
                  <a:lnTo>
                    <a:pt x="1942728" y="4177531"/>
                  </a:lnTo>
                  <a:lnTo>
                    <a:pt x="1772419" y="4171628"/>
                  </a:lnTo>
                  <a:lnTo>
                    <a:pt x="1743844" y="4324028"/>
                  </a:lnTo>
                  <a:lnTo>
                    <a:pt x="1586681" y="4437757"/>
                  </a:lnTo>
                  <a:lnTo>
                    <a:pt x="1696789" y="4451474"/>
                  </a:lnTo>
                  <a:lnTo>
                    <a:pt x="1701552" y="4499099"/>
                  </a:lnTo>
                  <a:lnTo>
                    <a:pt x="1634108" y="4517260"/>
                  </a:lnTo>
                  <a:lnTo>
                    <a:pt x="1508001" y="4399087"/>
                  </a:lnTo>
                  <a:lnTo>
                    <a:pt x="1323404" y="4328221"/>
                  </a:lnTo>
                  <a:lnTo>
                    <a:pt x="1102420" y="4285159"/>
                  </a:lnTo>
                  <a:lnTo>
                    <a:pt x="1121469" y="4200774"/>
                  </a:lnTo>
                  <a:lnTo>
                    <a:pt x="992882" y="4176962"/>
                  </a:lnTo>
                  <a:lnTo>
                    <a:pt x="883344" y="4215062"/>
                  </a:lnTo>
                  <a:lnTo>
                    <a:pt x="893440" y="4115619"/>
                  </a:lnTo>
                  <a:lnTo>
                    <a:pt x="813048" y="4015037"/>
                  </a:lnTo>
                  <a:lnTo>
                    <a:pt x="713606" y="4111998"/>
                  </a:lnTo>
                  <a:lnTo>
                    <a:pt x="585018" y="3826818"/>
                  </a:lnTo>
                  <a:lnTo>
                    <a:pt x="661219" y="3661272"/>
                  </a:lnTo>
                  <a:lnTo>
                    <a:pt x="587301" y="3472483"/>
                  </a:lnTo>
                  <a:lnTo>
                    <a:pt x="458713" y="3514775"/>
                  </a:lnTo>
                  <a:lnTo>
                    <a:pt x="406326" y="3449812"/>
                  </a:lnTo>
                  <a:lnTo>
                    <a:pt x="439663" y="3374182"/>
                  </a:lnTo>
                  <a:lnTo>
                    <a:pt x="434330" y="3255120"/>
                  </a:lnTo>
                  <a:lnTo>
                    <a:pt x="552822" y="3237211"/>
                  </a:lnTo>
                  <a:lnTo>
                    <a:pt x="545579" y="3018136"/>
                  </a:lnTo>
                  <a:lnTo>
                    <a:pt x="435471" y="2995465"/>
                  </a:lnTo>
                  <a:lnTo>
                    <a:pt x="340792" y="3110335"/>
                  </a:lnTo>
                  <a:lnTo>
                    <a:pt x="217537" y="2982318"/>
                  </a:lnTo>
                  <a:lnTo>
                    <a:pt x="103807" y="2801914"/>
                  </a:lnTo>
                  <a:lnTo>
                    <a:pt x="0" y="2671922"/>
                  </a:lnTo>
                  <a:lnTo>
                    <a:pt x="108571" y="2566071"/>
                  </a:lnTo>
                  <a:lnTo>
                    <a:pt x="255638" y="2566642"/>
                  </a:lnTo>
                  <a:lnTo>
                    <a:pt x="316980" y="2647604"/>
                  </a:lnTo>
                  <a:lnTo>
                    <a:pt x="415852" y="2523209"/>
                  </a:lnTo>
                  <a:lnTo>
                    <a:pt x="483097" y="2547022"/>
                  </a:lnTo>
                  <a:lnTo>
                    <a:pt x="558156" y="2662462"/>
                  </a:lnTo>
                  <a:lnTo>
                    <a:pt x="618357" y="2618459"/>
                  </a:lnTo>
                  <a:lnTo>
                    <a:pt x="832670" y="2713709"/>
                  </a:lnTo>
                  <a:lnTo>
                    <a:pt x="992312" y="2708945"/>
                  </a:lnTo>
                  <a:lnTo>
                    <a:pt x="1154238" y="2908400"/>
                  </a:lnTo>
                  <a:lnTo>
                    <a:pt x="1256731" y="2878684"/>
                  </a:lnTo>
                  <a:lnTo>
                    <a:pt x="1356172" y="2860205"/>
                  </a:lnTo>
                  <a:lnTo>
                    <a:pt x="1459806" y="2703613"/>
                  </a:lnTo>
                  <a:lnTo>
                    <a:pt x="1336552" y="2570263"/>
                  </a:lnTo>
                  <a:lnTo>
                    <a:pt x="1460377" y="2505299"/>
                  </a:lnTo>
                  <a:lnTo>
                    <a:pt x="1464569" y="2381474"/>
                  </a:lnTo>
                  <a:lnTo>
                    <a:pt x="1312169" y="2296890"/>
                  </a:lnTo>
                  <a:lnTo>
                    <a:pt x="1341314" y="2126011"/>
                  </a:lnTo>
                  <a:lnTo>
                    <a:pt x="1337123" y="2022376"/>
                  </a:lnTo>
                  <a:lnTo>
                    <a:pt x="1294260" y="1937222"/>
                  </a:lnTo>
                  <a:lnTo>
                    <a:pt x="1341885" y="1880642"/>
                  </a:lnTo>
                  <a:lnTo>
                    <a:pt x="1351410" y="1743100"/>
                  </a:lnTo>
                  <a:lnTo>
                    <a:pt x="1188914" y="1696617"/>
                  </a:lnTo>
                  <a:lnTo>
                    <a:pt x="1237680" y="1558504"/>
                  </a:lnTo>
                  <a:lnTo>
                    <a:pt x="1153888" y="1404334"/>
                  </a:lnTo>
                  <a:lnTo>
                    <a:pt x="1167385" y="1266652"/>
                  </a:lnTo>
                  <a:lnTo>
                    <a:pt x="1053085" y="1224360"/>
                  </a:lnTo>
                  <a:lnTo>
                    <a:pt x="1096518" y="1139776"/>
                  </a:lnTo>
                  <a:lnTo>
                    <a:pt x="1205485" y="1102246"/>
                  </a:lnTo>
                  <a:lnTo>
                    <a:pt x="1309689" y="1107009"/>
                  </a:lnTo>
                  <a:lnTo>
                    <a:pt x="1350839" y="983754"/>
                  </a:lnTo>
                  <a:lnTo>
                    <a:pt x="1426469" y="880120"/>
                  </a:lnTo>
                  <a:lnTo>
                    <a:pt x="1544961" y="856879"/>
                  </a:lnTo>
                  <a:lnTo>
                    <a:pt x="1673549" y="937841"/>
                  </a:lnTo>
                  <a:lnTo>
                    <a:pt x="1744415" y="890216"/>
                  </a:lnTo>
                  <a:lnTo>
                    <a:pt x="1706315" y="794396"/>
                  </a:lnTo>
                  <a:lnTo>
                    <a:pt x="1720603" y="666379"/>
                  </a:lnTo>
                  <a:lnTo>
                    <a:pt x="1783657" y="613421"/>
                  </a:lnTo>
                  <a:lnTo>
                    <a:pt x="1765177" y="503883"/>
                  </a:lnTo>
                  <a:lnTo>
                    <a:pt x="1711078" y="401960"/>
                  </a:lnTo>
                  <a:lnTo>
                    <a:pt x="1805758" y="301948"/>
                  </a:lnTo>
                  <a:lnTo>
                    <a:pt x="1889771" y="33008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1" name="任意多边形 67"/>
            <p:cNvSpPr>
              <a:spLocks/>
            </p:cNvSpPr>
            <p:nvPr/>
          </p:nvSpPr>
          <p:spPr bwMode="auto">
            <a:xfrm>
              <a:off x="2984500" y="1862138"/>
              <a:ext cx="252413" cy="246063"/>
            </a:xfrm>
            <a:custGeom>
              <a:avLst/>
              <a:gdLst>
                <a:gd name="T0" fmla="*/ 0 w 1926457"/>
                <a:gd name="T1" fmla="*/ 0 h 1882504"/>
                <a:gd name="T2" fmla="*/ 0 w 1926457"/>
                <a:gd name="T3" fmla="*/ 0 h 1882504"/>
                <a:gd name="T4" fmla="*/ 0 w 1926457"/>
                <a:gd name="T5" fmla="*/ 0 h 1882504"/>
                <a:gd name="T6" fmla="*/ 0 w 1926457"/>
                <a:gd name="T7" fmla="*/ 0 h 1882504"/>
                <a:gd name="T8" fmla="*/ 0 w 1926457"/>
                <a:gd name="T9" fmla="*/ 0 h 1882504"/>
                <a:gd name="T10" fmla="*/ 0 w 1926457"/>
                <a:gd name="T11" fmla="*/ 0 h 1882504"/>
                <a:gd name="T12" fmla="*/ 0 w 1926457"/>
                <a:gd name="T13" fmla="*/ 0 h 1882504"/>
                <a:gd name="T14" fmla="*/ 0 w 1926457"/>
                <a:gd name="T15" fmla="*/ 0 h 1882504"/>
                <a:gd name="T16" fmla="*/ 0 w 1926457"/>
                <a:gd name="T17" fmla="*/ 0 h 1882504"/>
                <a:gd name="T18" fmla="*/ 0 w 1926457"/>
                <a:gd name="T19" fmla="*/ 0 h 1882504"/>
                <a:gd name="T20" fmla="*/ 0 w 1926457"/>
                <a:gd name="T21" fmla="*/ 0 h 1882504"/>
                <a:gd name="T22" fmla="*/ 0 w 1926457"/>
                <a:gd name="T23" fmla="*/ 0 h 1882504"/>
                <a:gd name="T24" fmla="*/ 0 w 1926457"/>
                <a:gd name="T25" fmla="*/ 0 h 1882504"/>
                <a:gd name="T26" fmla="*/ 0 w 1926457"/>
                <a:gd name="T27" fmla="*/ 0 h 1882504"/>
                <a:gd name="T28" fmla="*/ 0 w 1926457"/>
                <a:gd name="T29" fmla="*/ 0 h 1882504"/>
                <a:gd name="T30" fmla="*/ 0 w 1926457"/>
                <a:gd name="T31" fmla="*/ 0 h 1882504"/>
                <a:gd name="T32" fmla="*/ 0 w 1926457"/>
                <a:gd name="T33" fmla="*/ 0 h 1882504"/>
                <a:gd name="T34" fmla="*/ 0 w 1926457"/>
                <a:gd name="T35" fmla="*/ 0 h 1882504"/>
                <a:gd name="T36" fmla="*/ 0 w 1926457"/>
                <a:gd name="T37" fmla="*/ 0 h 1882504"/>
                <a:gd name="T38" fmla="*/ 0 w 1926457"/>
                <a:gd name="T39" fmla="*/ 0 h 1882504"/>
                <a:gd name="T40" fmla="*/ 0 w 1926457"/>
                <a:gd name="T41" fmla="*/ 0 h 1882504"/>
                <a:gd name="T42" fmla="*/ 0 w 1926457"/>
                <a:gd name="T43" fmla="*/ 0 h 1882504"/>
                <a:gd name="T44" fmla="*/ 0 w 1926457"/>
                <a:gd name="T45" fmla="*/ 0 h 1882504"/>
                <a:gd name="T46" fmla="*/ 0 w 1926457"/>
                <a:gd name="T47" fmla="*/ 0 h 1882504"/>
                <a:gd name="T48" fmla="*/ 0 w 1926457"/>
                <a:gd name="T49" fmla="*/ 0 h 1882504"/>
                <a:gd name="T50" fmla="*/ 0 w 1926457"/>
                <a:gd name="T51" fmla="*/ 0 h 1882504"/>
                <a:gd name="T52" fmla="*/ 0 w 1926457"/>
                <a:gd name="T53" fmla="*/ 0 h 1882504"/>
                <a:gd name="T54" fmla="*/ 0 w 1926457"/>
                <a:gd name="T55" fmla="*/ 0 h 1882504"/>
                <a:gd name="T56" fmla="*/ 0 w 1926457"/>
                <a:gd name="T57" fmla="*/ 0 h 1882504"/>
                <a:gd name="T58" fmla="*/ 0 w 1926457"/>
                <a:gd name="T59" fmla="*/ 0 h 1882504"/>
                <a:gd name="T60" fmla="*/ 0 w 1926457"/>
                <a:gd name="T61" fmla="*/ 0 h 1882504"/>
                <a:gd name="T62" fmla="*/ 0 w 1926457"/>
                <a:gd name="T63" fmla="*/ 0 h 1882504"/>
                <a:gd name="T64" fmla="*/ 0 w 1926457"/>
                <a:gd name="T65" fmla="*/ 0 h 1882504"/>
                <a:gd name="T66" fmla="*/ 0 w 1926457"/>
                <a:gd name="T67" fmla="*/ 0 h 1882504"/>
                <a:gd name="T68" fmla="*/ 0 w 1926457"/>
                <a:gd name="T69" fmla="*/ 0 h 1882504"/>
                <a:gd name="T70" fmla="*/ 0 w 1926457"/>
                <a:gd name="T71" fmla="*/ 0 h 1882504"/>
                <a:gd name="T72" fmla="*/ 0 w 1926457"/>
                <a:gd name="T73" fmla="*/ 0 h 1882504"/>
                <a:gd name="T74" fmla="*/ 0 w 1926457"/>
                <a:gd name="T75" fmla="*/ 0 h 1882504"/>
                <a:gd name="T76" fmla="*/ 0 w 1926457"/>
                <a:gd name="T77" fmla="*/ 0 h 1882504"/>
                <a:gd name="T78" fmla="*/ 0 w 1926457"/>
                <a:gd name="T79" fmla="*/ 0 h 1882504"/>
                <a:gd name="T80" fmla="*/ 0 w 1926457"/>
                <a:gd name="T81" fmla="*/ 0 h 1882504"/>
                <a:gd name="T82" fmla="*/ 0 w 1926457"/>
                <a:gd name="T83" fmla="*/ 0 h 1882504"/>
                <a:gd name="T84" fmla="*/ 0 w 1926457"/>
                <a:gd name="T85" fmla="*/ 0 h 1882504"/>
                <a:gd name="T86" fmla="*/ 0 w 1926457"/>
                <a:gd name="T87" fmla="*/ 0 h 1882504"/>
                <a:gd name="T88" fmla="*/ 0 w 1926457"/>
                <a:gd name="T89" fmla="*/ 0 h 1882504"/>
                <a:gd name="T90" fmla="*/ 0 w 1926457"/>
                <a:gd name="T91" fmla="*/ 0 h 1882504"/>
                <a:gd name="T92" fmla="*/ 0 w 1926457"/>
                <a:gd name="T93" fmla="*/ 0 h 1882504"/>
                <a:gd name="T94" fmla="*/ 0 w 1926457"/>
                <a:gd name="T95" fmla="*/ 0 h 1882504"/>
                <a:gd name="T96" fmla="*/ 0 w 1926457"/>
                <a:gd name="T97" fmla="*/ 0 h 1882504"/>
                <a:gd name="T98" fmla="*/ 0 w 1926457"/>
                <a:gd name="T99" fmla="*/ 0 h 1882504"/>
                <a:gd name="T100" fmla="*/ 0 w 1926457"/>
                <a:gd name="T101" fmla="*/ 0 h 1882504"/>
                <a:gd name="T102" fmla="*/ 0 w 1926457"/>
                <a:gd name="T103" fmla="*/ 0 h 1882504"/>
                <a:gd name="T104" fmla="*/ 0 w 1926457"/>
                <a:gd name="T105" fmla="*/ 0 h 1882504"/>
                <a:gd name="T106" fmla="*/ 0 w 1926457"/>
                <a:gd name="T107" fmla="*/ 0 h 188250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26457"/>
                <a:gd name="T163" fmla="*/ 0 h 1882504"/>
                <a:gd name="T164" fmla="*/ 1926457 w 1926457"/>
                <a:gd name="T165" fmla="*/ 1882504 h 188250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26457" h="1882504">
                  <a:moveTo>
                    <a:pt x="1500561" y="43585"/>
                  </a:moveTo>
                  <a:lnTo>
                    <a:pt x="1398861" y="95325"/>
                  </a:lnTo>
                  <a:lnTo>
                    <a:pt x="1373808" y="173906"/>
                  </a:lnTo>
                  <a:lnTo>
                    <a:pt x="1261219" y="211436"/>
                  </a:lnTo>
                  <a:lnTo>
                    <a:pt x="1184449" y="120378"/>
                  </a:lnTo>
                  <a:lnTo>
                    <a:pt x="1099295" y="185242"/>
                  </a:lnTo>
                  <a:lnTo>
                    <a:pt x="983184" y="101898"/>
                  </a:lnTo>
                  <a:lnTo>
                    <a:pt x="820019" y="88181"/>
                  </a:lnTo>
                  <a:lnTo>
                    <a:pt x="758082" y="0"/>
                  </a:lnTo>
                  <a:lnTo>
                    <a:pt x="555600" y="71512"/>
                  </a:lnTo>
                  <a:lnTo>
                    <a:pt x="523304" y="139204"/>
                  </a:lnTo>
                  <a:lnTo>
                    <a:pt x="621606" y="226394"/>
                  </a:lnTo>
                  <a:lnTo>
                    <a:pt x="489496" y="298401"/>
                  </a:lnTo>
                  <a:lnTo>
                    <a:pt x="411485" y="378224"/>
                  </a:lnTo>
                  <a:lnTo>
                    <a:pt x="340618" y="511003"/>
                  </a:lnTo>
                  <a:lnTo>
                    <a:pt x="295945" y="653308"/>
                  </a:lnTo>
                  <a:lnTo>
                    <a:pt x="193551" y="664072"/>
                  </a:lnTo>
                  <a:lnTo>
                    <a:pt x="99690" y="822897"/>
                  </a:lnTo>
                  <a:lnTo>
                    <a:pt x="114300" y="952873"/>
                  </a:lnTo>
                  <a:lnTo>
                    <a:pt x="0" y="1061841"/>
                  </a:lnTo>
                  <a:lnTo>
                    <a:pt x="115443" y="1154014"/>
                  </a:lnTo>
                  <a:lnTo>
                    <a:pt x="243559" y="1151186"/>
                  </a:lnTo>
                  <a:lnTo>
                    <a:pt x="333476" y="1139279"/>
                  </a:lnTo>
                  <a:lnTo>
                    <a:pt x="429396" y="1076797"/>
                  </a:lnTo>
                  <a:lnTo>
                    <a:pt x="496071" y="1146424"/>
                  </a:lnTo>
                  <a:lnTo>
                    <a:pt x="657996" y="1150616"/>
                  </a:lnTo>
                  <a:lnTo>
                    <a:pt x="843833" y="1338734"/>
                  </a:lnTo>
                  <a:lnTo>
                    <a:pt x="888505" y="1267296"/>
                  </a:lnTo>
                  <a:lnTo>
                    <a:pt x="991915" y="1196359"/>
                  </a:lnTo>
                  <a:lnTo>
                    <a:pt x="1025477" y="1276821"/>
                  </a:lnTo>
                  <a:lnTo>
                    <a:pt x="1134444" y="1352451"/>
                  </a:lnTo>
                  <a:lnTo>
                    <a:pt x="1282082" y="1355503"/>
                  </a:lnTo>
                  <a:lnTo>
                    <a:pt x="1328566" y="1426369"/>
                  </a:lnTo>
                  <a:lnTo>
                    <a:pt x="1344664" y="1633538"/>
                  </a:lnTo>
                  <a:lnTo>
                    <a:pt x="1416101" y="1765747"/>
                  </a:lnTo>
                  <a:lnTo>
                    <a:pt x="1402954" y="1882504"/>
                  </a:lnTo>
                  <a:lnTo>
                    <a:pt x="1602508" y="1860427"/>
                  </a:lnTo>
                  <a:lnTo>
                    <a:pt x="1676327" y="1756222"/>
                  </a:lnTo>
                  <a:lnTo>
                    <a:pt x="1640038" y="1632968"/>
                  </a:lnTo>
                  <a:lnTo>
                    <a:pt x="1687662" y="1573436"/>
                  </a:lnTo>
                  <a:lnTo>
                    <a:pt x="1812728" y="1529333"/>
                  </a:lnTo>
                  <a:lnTo>
                    <a:pt x="1925313" y="1447184"/>
                  </a:lnTo>
                  <a:lnTo>
                    <a:pt x="1878262" y="1251868"/>
                  </a:lnTo>
                  <a:lnTo>
                    <a:pt x="1926457" y="1109564"/>
                  </a:lnTo>
                  <a:lnTo>
                    <a:pt x="1864545" y="1001168"/>
                  </a:lnTo>
                  <a:lnTo>
                    <a:pt x="1918644" y="799803"/>
                  </a:lnTo>
                  <a:lnTo>
                    <a:pt x="1807394" y="666453"/>
                  </a:lnTo>
                  <a:lnTo>
                    <a:pt x="1755577" y="585491"/>
                  </a:lnTo>
                  <a:lnTo>
                    <a:pt x="1698427" y="528911"/>
                  </a:lnTo>
                  <a:lnTo>
                    <a:pt x="1741861" y="443757"/>
                  </a:lnTo>
                  <a:lnTo>
                    <a:pt x="1651373" y="362794"/>
                  </a:lnTo>
                  <a:lnTo>
                    <a:pt x="1613273" y="301452"/>
                  </a:lnTo>
                  <a:lnTo>
                    <a:pt x="1547168" y="178768"/>
                  </a:lnTo>
                  <a:lnTo>
                    <a:pt x="1500561" y="4358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2" name="任意多边形 68"/>
            <p:cNvSpPr>
              <a:spLocks/>
            </p:cNvSpPr>
            <p:nvPr/>
          </p:nvSpPr>
          <p:spPr bwMode="auto">
            <a:xfrm>
              <a:off x="2381250" y="5330825"/>
              <a:ext cx="703263" cy="441325"/>
            </a:xfrm>
            <a:custGeom>
              <a:avLst/>
              <a:gdLst>
                <a:gd name="T0" fmla="*/ 1528213 w 5377408"/>
                <a:gd name="T1" fmla="*/ 683301 h 3373019"/>
                <a:gd name="T2" fmla="*/ 1501824 w 5377408"/>
                <a:gd name="T3" fmla="*/ 1045568 h 3373019"/>
                <a:gd name="T4" fmla="*/ 1426195 w 5377408"/>
                <a:gd name="T5" fmla="*/ 1352650 h 3373019"/>
                <a:gd name="T6" fmla="*/ 1099864 w 5377408"/>
                <a:gd name="T7" fmla="*/ 1381424 h 3373019"/>
                <a:gd name="T8" fmla="*/ 727720 w 5377408"/>
                <a:gd name="T9" fmla="*/ 1495153 h 3373019"/>
                <a:gd name="T10" fmla="*/ 441201 w 5377408"/>
                <a:gd name="T11" fmla="*/ 1508300 h 3373019"/>
                <a:gd name="T12" fmla="*/ 15254 w 5377408"/>
                <a:gd name="T13" fmla="*/ 1691633 h 3373019"/>
                <a:gd name="T14" fmla="*/ 302989 w 5377408"/>
                <a:gd name="T15" fmla="*/ 1936453 h 3373019"/>
                <a:gd name="T16" fmla="*/ 129728 w 5377408"/>
                <a:gd name="T17" fmla="*/ 2172296 h 3373019"/>
                <a:gd name="T18" fmla="*/ 185168 w 5377408"/>
                <a:gd name="T19" fmla="*/ 2282503 h 3373019"/>
                <a:gd name="T20" fmla="*/ 1066057 w 5377408"/>
                <a:gd name="T21" fmla="*/ 2591495 h 3373019"/>
                <a:gd name="T22" fmla="*/ 2033043 w 5377408"/>
                <a:gd name="T23" fmla="*/ 3311973 h 3373019"/>
                <a:gd name="T24" fmla="*/ 2206974 w 5377408"/>
                <a:gd name="T25" fmla="*/ 2997076 h 3373019"/>
                <a:gd name="T26" fmla="*/ 2907260 w 5377408"/>
                <a:gd name="T27" fmla="*/ 3064892 h 3373019"/>
                <a:gd name="T28" fmla="*/ 3309220 w 5377408"/>
                <a:gd name="T29" fmla="*/ 3110805 h 3373019"/>
                <a:gd name="T30" fmla="*/ 3691559 w 5377408"/>
                <a:gd name="T31" fmla="*/ 3218433 h 3373019"/>
                <a:gd name="T32" fmla="*/ 3933503 w 5377408"/>
                <a:gd name="T33" fmla="*/ 3275012 h 3373019"/>
                <a:gd name="T34" fmla="*/ 4282307 w 5377408"/>
                <a:gd name="T35" fmla="*/ 3148335 h 3373019"/>
                <a:gd name="T36" fmla="*/ 4269929 w 5377408"/>
                <a:gd name="T37" fmla="*/ 2904678 h 3373019"/>
                <a:gd name="T38" fmla="*/ 4228778 w 5377408"/>
                <a:gd name="T39" fmla="*/ 2685033 h 3373019"/>
                <a:gd name="T40" fmla="*/ 3927600 w 5377408"/>
                <a:gd name="T41" fmla="*/ 2577778 h 3373019"/>
                <a:gd name="T42" fmla="*/ 3713090 w 5377408"/>
                <a:gd name="T43" fmla="*/ 2588443 h 3373019"/>
                <a:gd name="T44" fmla="*/ 3983981 w 5377408"/>
                <a:gd name="T45" fmla="*/ 2199630 h 3373019"/>
                <a:gd name="T46" fmla="*/ 4214068 w 5377408"/>
                <a:gd name="T47" fmla="*/ 1944093 h 3373019"/>
                <a:gd name="T48" fmla="*/ 4517008 w 5377408"/>
                <a:gd name="T49" fmla="*/ 2018086 h 3373019"/>
                <a:gd name="T50" fmla="*/ 4896297 w 5377408"/>
                <a:gd name="T51" fmla="*/ 2203253 h 3373019"/>
                <a:gd name="T52" fmla="*/ 5193061 w 5377408"/>
                <a:gd name="T53" fmla="*/ 2332858 h 3373019"/>
                <a:gd name="T54" fmla="*/ 5377408 w 5377408"/>
                <a:gd name="T55" fmla="*/ 2191347 h 3373019"/>
                <a:gd name="T56" fmla="*/ 5151760 w 5377408"/>
                <a:gd name="T57" fmla="*/ 2105622 h 3373019"/>
                <a:gd name="T58" fmla="*/ 4845149 w 5377408"/>
                <a:gd name="T59" fmla="*/ 1816151 h 3373019"/>
                <a:gd name="T60" fmla="*/ 4716562 w 5377408"/>
                <a:gd name="T61" fmla="*/ 1501057 h 3373019"/>
                <a:gd name="T62" fmla="*/ 4693469 w 5377408"/>
                <a:gd name="T63" fmla="*/ 1245627 h 3373019"/>
                <a:gd name="T64" fmla="*/ 4693220 w 5377408"/>
                <a:gd name="T65" fmla="*/ 986037 h 3373019"/>
                <a:gd name="T66" fmla="*/ 4365079 w 5377408"/>
                <a:gd name="T67" fmla="*/ 795438 h 3373019"/>
                <a:gd name="T68" fmla="*/ 4022651 w 5377408"/>
                <a:gd name="T69" fmla="*/ 719809 h 3373019"/>
                <a:gd name="T70" fmla="*/ 3756074 w 5377408"/>
                <a:gd name="T71" fmla="*/ 862415 h 3373019"/>
                <a:gd name="T72" fmla="*/ 3533155 w 5377408"/>
                <a:gd name="T73" fmla="*/ 774007 h 3373019"/>
                <a:gd name="T74" fmla="*/ 3261593 w 5377408"/>
                <a:gd name="T75" fmla="*/ 441103 h 3373019"/>
                <a:gd name="T76" fmla="*/ 3127003 w 5377408"/>
                <a:gd name="T77" fmla="*/ 181448 h 3373019"/>
                <a:gd name="T78" fmla="*/ 2834010 w 5377408"/>
                <a:gd name="T79" fmla="*/ 39143 h 3373019"/>
                <a:gd name="T80" fmla="*/ 2554164 w 5377408"/>
                <a:gd name="T81" fmla="*/ 83817 h 3373019"/>
                <a:gd name="T82" fmla="*/ 2512442 w 5377408"/>
                <a:gd name="T83" fmla="*/ 409577 h 3373019"/>
                <a:gd name="T84" fmla="*/ 2569592 w 5377408"/>
                <a:gd name="T85" fmla="*/ 598936 h 3373019"/>
                <a:gd name="T86" fmla="*/ 2252786 w 5377408"/>
                <a:gd name="T87" fmla="*/ 743051 h 3373019"/>
                <a:gd name="T88" fmla="*/ 2003325 w 5377408"/>
                <a:gd name="T89" fmla="*/ 725142 h 3373019"/>
                <a:gd name="T90" fmla="*/ 1732335 w 5377408"/>
                <a:gd name="T91" fmla="*/ 565598 h 33730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77408"/>
                <a:gd name="T139" fmla="*/ 0 h 3373019"/>
                <a:gd name="T140" fmla="*/ 5377408 w 5377408"/>
                <a:gd name="T141" fmla="*/ 3373019 h 337301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77408" h="3373019">
                  <a:moveTo>
                    <a:pt x="1713259" y="681736"/>
                  </a:moveTo>
                  <a:lnTo>
                    <a:pt x="1622127" y="641227"/>
                  </a:lnTo>
                  <a:lnTo>
                    <a:pt x="1528213" y="683301"/>
                  </a:lnTo>
                  <a:lnTo>
                    <a:pt x="1563167" y="838299"/>
                  </a:lnTo>
                  <a:lnTo>
                    <a:pt x="1463154" y="935360"/>
                  </a:lnTo>
                  <a:lnTo>
                    <a:pt x="1501824" y="1045568"/>
                  </a:lnTo>
                  <a:lnTo>
                    <a:pt x="1423243" y="1159297"/>
                  </a:lnTo>
                  <a:lnTo>
                    <a:pt x="1494681" y="1246833"/>
                  </a:lnTo>
                  <a:lnTo>
                    <a:pt x="1426195" y="1352650"/>
                  </a:lnTo>
                  <a:lnTo>
                    <a:pt x="1348185" y="1293317"/>
                  </a:lnTo>
                  <a:lnTo>
                    <a:pt x="1251595" y="1282651"/>
                  </a:lnTo>
                  <a:lnTo>
                    <a:pt x="1099864" y="1381424"/>
                  </a:lnTo>
                  <a:lnTo>
                    <a:pt x="992704" y="1439969"/>
                  </a:lnTo>
                  <a:lnTo>
                    <a:pt x="903932" y="1392189"/>
                  </a:lnTo>
                  <a:lnTo>
                    <a:pt x="727720" y="1495153"/>
                  </a:lnTo>
                  <a:lnTo>
                    <a:pt x="660276" y="1441624"/>
                  </a:lnTo>
                  <a:lnTo>
                    <a:pt x="528736" y="1546970"/>
                  </a:lnTo>
                  <a:lnTo>
                    <a:pt x="441201" y="1508300"/>
                  </a:lnTo>
                  <a:lnTo>
                    <a:pt x="244127" y="1536874"/>
                  </a:lnTo>
                  <a:lnTo>
                    <a:pt x="144685" y="1591073"/>
                  </a:lnTo>
                  <a:lnTo>
                    <a:pt x="15254" y="1691633"/>
                  </a:lnTo>
                  <a:lnTo>
                    <a:pt x="150019" y="1778051"/>
                  </a:lnTo>
                  <a:lnTo>
                    <a:pt x="326231" y="1828057"/>
                  </a:lnTo>
                  <a:lnTo>
                    <a:pt x="302989" y="1936453"/>
                  </a:lnTo>
                  <a:lnTo>
                    <a:pt x="69056" y="2016845"/>
                  </a:lnTo>
                  <a:lnTo>
                    <a:pt x="0" y="2072283"/>
                  </a:lnTo>
                  <a:lnTo>
                    <a:pt x="129728" y="2172296"/>
                  </a:lnTo>
                  <a:lnTo>
                    <a:pt x="36289" y="2297932"/>
                  </a:lnTo>
                  <a:lnTo>
                    <a:pt x="103285" y="2386589"/>
                  </a:lnTo>
                  <a:lnTo>
                    <a:pt x="185168" y="2282503"/>
                  </a:lnTo>
                  <a:lnTo>
                    <a:pt x="528837" y="2368229"/>
                  </a:lnTo>
                  <a:lnTo>
                    <a:pt x="774205" y="2439666"/>
                  </a:lnTo>
                  <a:lnTo>
                    <a:pt x="1066057" y="2591495"/>
                  </a:lnTo>
                  <a:lnTo>
                    <a:pt x="1480394" y="2843338"/>
                  </a:lnTo>
                  <a:lnTo>
                    <a:pt x="1773733" y="3106914"/>
                  </a:lnTo>
                  <a:lnTo>
                    <a:pt x="2033043" y="3311973"/>
                  </a:lnTo>
                  <a:lnTo>
                    <a:pt x="2191297" y="3185568"/>
                  </a:lnTo>
                  <a:lnTo>
                    <a:pt x="2110333" y="3095653"/>
                  </a:lnTo>
                  <a:lnTo>
                    <a:pt x="2206974" y="2997076"/>
                  </a:lnTo>
                  <a:lnTo>
                    <a:pt x="2448149" y="2946400"/>
                  </a:lnTo>
                  <a:lnTo>
                    <a:pt x="2699991" y="3022029"/>
                  </a:lnTo>
                  <a:lnTo>
                    <a:pt x="2907260" y="3064892"/>
                  </a:lnTo>
                  <a:lnTo>
                    <a:pt x="3082331" y="3098229"/>
                  </a:lnTo>
                  <a:lnTo>
                    <a:pt x="3224065" y="3021459"/>
                  </a:lnTo>
                  <a:lnTo>
                    <a:pt x="3309220" y="3110805"/>
                  </a:lnTo>
                  <a:lnTo>
                    <a:pt x="3431333" y="3105844"/>
                  </a:lnTo>
                  <a:lnTo>
                    <a:pt x="3598021" y="3226817"/>
                  </a:lnTo>
                  <a:lnTo>
                    <a:pt x="3691559" y="3218433"/>
                  </a:lnTo>
                  <a:lnTo>
                    <a:pt x="3772522" y="3248149"/>
                  </a:lnTo>
                  <a:lnTo>
                    <a:pt x="3826594" y="3373019"/>
                  </a:lnTo>
                  <a:lnTo>
                    <a:pt x="3933503" y="3275012"/>
                  </a:lnTo>
                  <a:lnTo>
                    <a:pt x="4136380" y="3253110"/>
                  </a:lnTo>
                  <a:lnTo>
                    <a:pt x="4239444" y="3258443"/>
                  </a:lnTo>
                  <a:lnTo>
                    <a:pt x="4282307" y="3148335"/>
                  </a:lnTo>
                  <a:lnTo>
                    <a:pt x="4247828" y="3039938"/>
                  </a:lnTo>
                  <a:lnTo>
                    <a:pt x="4371653" y="2931542"/>
                  </a:lnTo>
                  <a:lnTo>
                    <a:pt x="4269929" y="2904678"/>
                  </a:lnTo>
                  <a:lnTo>
                    <a:pt x="4222874" y="2842766"/>
                  </a:lnTo>
                  <a:lnTo>
                    <a:pt x="4314503" y="2761803"/>
                  </a:lnTo>
                  <a:lnTo>
                    <a:pt x="4228778" y="2685033"/>
                  </a:lnTo>
                  <a:lnTo>
                    <a:pt x="4157911" y="2780853"/>
                  </a:lnTo>
                  <a:lnTo>
                    <a:pt x="4075808" y="2700462"/>
                  </a:lnTo>
                  <a:lnTo>
                    <a:pt x="3927600" y="2577778"/>
                  </a:lnTo>
                  <a:lnTo>
                    <a:pt x="3900711" y="2514799"/>
                  </a:lnTo>
                  <a:lnTo>
                    <a:pt x="3760144" y="2641402"/>
                  </a:lnTo>
                  <a:lnTo>
                    <a:pt x="3713090" y="2588443"/>
                  </a:lnTo>
                  <a:lnTo>
                    <a:pt x="3822627" y="2388989"/>
                  </a:lnTo>
                  <a:lnTo>
                    <a:pt x="3931594" y="2327647"/>
                  </a:lnTo>
                  <a:lnTo>
                    <a:pt x="3983981" y="2199630"/>
                  </a:lnTo>
                  <a:lnTo>
                    <a:pt x="3970238" y="2042344"/>
                  </a:lnTo>
                  <a:lnTo>
                    <a:pt x="4030464" y="1937692"/>
                  </a:lnTo>
                  <a:lnTo>
                    <a:pt x="4214068" y="1944093"/>
                  </a:lnTo>
                  <a:lnTo>
                    <a:pt x="4319836" y="1904926"/>
                  </a:lnTo>
                  <a:lnTo>
                    <a:pt x="4402708" y="2032943"/>
                  </a:lnTo>
                  <a:lnTo>
                    <a:pt x="4517008" y="2018086"/>
                  </a:lnTo>
                  <a:lnTo>
                    <a:pt x="4606355" y="2103240"/>
                  </a:lnTo>
                  <a:lnTo>
                    <a:pt x="4662934" y="2046090"/>
                  </a:lnTo>
                  <a:lnTo>
                    <a:pt x="4896297" y="2203253"/>
                  </a:lnTo>
                  <a:lnTo>
                    <a:pt x="5033269" y="2300313"/>
                  </a:lnTo>
                  <a:lnTo>
                    <a:pt x="5096992" y="2335462"/>
                  </a:lnTo>
                  <a:lnTo>
                    <a:pt x="5193061" y="2332858"/>
                  </a:lnTo>
                  <a:lnTo>
                    <a:pt x="5275586" y="2274690"/>
                  </a:lnTo>
                  <a:lnTo>
                    <a:pt x="5360518" y="2275290"/>
                  </a:lnTo>
                  <a:lnTo>
                    <a:pt x="5377408" y="2191347"/>
                  </a:lnTo>
                  <a:lnTo>
                    <a:pt x="5253582" y="2165153"/>
                  </a:lnTo>
                  <a:lnTo>
                    <a:pt x="5139284" y="2203254"/>
                  </a:lnTo>
                  <a:lnTo>
                    <a:pt x="5151760" y="2105622"/>
                  </a:lnTo>
                  <a:lnTo>
                    <a:pt x="5073749" y="2004369"/>
                  </a:lnTo>
                  <a:lnTo>
                    <a:pt x="4971356" y="2100190"/>
                  </a:lnTo>
                  <a:lnTo>
                    <a:pt x="4845149" y="1816151"/>
                  </a:lnTo>
                  <a:lnTo>
                    <a:pt x="4918298" y="1648224"/>
                  </a:lnTo>
                  <a:lnTo>
                    <a:pt x="4844480" y="1464297"/>
                  </a:lnTo>
                  <a:lnTo>
                    <a:pt x="4716562" y="1501057"/>
                  </a:lnTo>
                  <a:lnTo>
                    <a:pt x="4664646" y="1435623"/>
                  </a:lnTo>
                  <a:lnTo>
                    <a:pt x="4697983" y="1359993"/>
                  </a:lnTo>
                  <a:lnTo>
                    <a:pt x="4693469" y="1245627"/>
                  </a:lnTo>
                  <a:lnTo>
                    <a:pt x="4814094" y="1223592"/>
                  </a:lnTo>
                  <a:lnTo>
                    <a:pt x="4807643" y="1011268"/>
                  </a:lnTo>
                  <a:lnTo>
                    <a:pt x="4693220" y="986037"/>
                  </a:lnTo>
                  <a:lnTo>
                    <a:pt x="4600352" y="1097287"/>
                  </a:lnTo>
                  <a:lnTo>
                    <a:pt x="4480098" y="972619"/>
                  </a:lnTo>
                  <a:lnTo>
                    <a:pt x="4365079" y="795438"/>
                  </a:lnTo>
                  <a:lnTo>
                    <a:pt x="4256683" y="660947"/>
                  </a:lnTo>
                  <a:lnTo>
                    <a:pt x="4191720" y="607319"/>
                  </a:lnTo>
                  <a:lnTo>
                    <a:pt x="4022651" y="719809"/>
                  </a:lnTo>
                  <a:lnTo>
                    <a:pt x="3913684" y="726382"/>
                  </a:lnTo>
                  <a:lnTo>
                    <a:pt x="3817863" y="783532"/>
                  </a:lnTo>
                  <a:lnTo>
                    <a:pt x="3756074" y="862415"/>
                  </a:lnTo>
                  <a:lnTo>
                    <a:pt x="3627934" y="912020"/>
                  </a:lnTo>
                  <a:lnTo>
                    <a:pt x="3564111" y="847256"/>
                  </a:lnTo>
                  <a:lnTo>
                    <a:pt x="3533155" y="774007"/>
                  </a:lnTo>
                  <a:lnTo>
                    <a:pt x="3519438" y="700759"/>
                  </a:lnTo>
                  <a:lnTo>
                    <a:pt x="3367608" y="570931"/>
                  </a:lnTo>
                  <a:lnTo>
                    <a:pt x="3261593" y="441103"/>
                  </a:lnTo>
                  <a:lnTo>
                    <a:pt x="3252638" y="339280"/>
                  </a:lnTo>
                  <a:lnTo>
                    <a:pt x="3200251" y="246411"/>
                  </a:lnTo>
                  <a:lnTo>
                    <a:pt x="3127003" y="181448"/>
                  </a:lnTo>
                  <a:lnTo>
                    <a:pt x="3015085" y="57349"/>
                  </a:lnTo>
                  <a:lnTo>
                    <a:pt x="2902496" y="84387"/>
                  </a:lnTo>
                  <a:lnTo>
                    <a:pt x="2834010" y="39143"/>
                  </a:lnTo>
                  <a:lnTo>
                    <a:pt x="2767905" y="3424"/>
                  </a:lnTo>
                  <a:lnTo>
                    <a:pt x="2672655" y="0"/>
                  </a:lnTo>
                  <a:lnTo>
                    <a:pt x="2554164" y="83817"/>
                  </a:lnTo>
                  <a:lnTo>
                    <a:pt x="2649984" y="183829"/>
                  </a:lnTo>
                  <a:lnTo>
                    <a:pt x="2671985" y="274986"/>
                  </a:lnTo>
                  <a:lnTo>
                    <a:pt x="2512442" y="409577"/>
                  </a:lnTo>
                  <a:lnTo>
                    <a:pt x="2427288" y="549500"/>
                  </a:lnTo>
                  <a:lnTo>
                    <a:pt x="2459484" y="637606"/>
                  </a:lnTo>
                  <a:lnTo>
                    <a:pt x="2569592" y="598936"/>
                  </a:lnTo>
                  <a:lnTo>
                    <a:pt x="2607592" y="663130"/>
                  </a:lnTo>
                  <a:lnTo>
                    <a:pt x="2327845" y="776959"/>
                  </a:lnTo>
                  <a:lnTo>
                    <a:pt x="2252786" y="743051"/>
                  </a:lnTo>
                  <a:lnTo>
                    <a:pt x="2173635" y="752576"/>
                  </a:lnTo>
                  <a:lnTo>
                    <a:pt x="2140867" y="888878"/>
                  </a:lnTo>
                  <a:lnTo>
                    <a:pt x="2003325" y="725142"/>
                  </a:lnTo>
                  <a:lnTo>
                    <a:pt x="1951608" y="588269"/>
                  </a:lnTo>
                  <a:lnTo>
                    <a:pt x="1841301" y="537593"/>
                  </a:lnTo>
                  <a:lnTo>
                    <a:pt x="1732335" y="565598"/>
                  </a:lnTo>
                  <a:lnTo>
                    <a:pt x="1713259" y="68173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3" name="任意多边形 69"/>
            <p:cNvSpPr>
              <a:spLocks/>
            </p:cNvSpPr>
            <p:nvPr/>
          </p:nvSpPr>
          <p:spPr bwMode="auto">
            <a:xfrm>
              <a:off x="3263900" y="3975100"/>
              <a:ext cx="523875" cy="581025"/>
            </a:xfrm>
            <a:custGeom>
              <a:avLst/>
              <a:gdLst>
                <a:gd name="T0" fmla="*/ 1834362 w 4009707"/>
                <a:gd name="T1" fmla="*/ 982983 h 4443933"/>
                <a:gd name="T2" fmla="*/ 1741394 w 4009707"/>
                <a:gd name="T3" fmla="*/ 1240729 h 4443933"/>
                <a:gd name="T4" fmla="*/ 1442498 w 4009707"/>
                <a:gd name="T5" fmla="*/ 1155004 h 4443933"/>
                <a:gd name="T6" fmla="*/ 1176938 w 4009707"/>
                <a:gd name="T7" fmla="*/ 1299218 h 4443933"/>
                <a:gd name="T8" fmla="*/ 1063780 w 4009707"/>
                <a:gd name="T9" fmla="*/ 1423043 h 4443933"/>
                <a:gd name="T10" fmla="*/ 812508 w 4009707"/>
                <a:gd name="T11" fmla="*/ 1564777 h 4443933"/>
                <a:gd name="T12" fmla="*/ 549430 w 4009707"/>
                <a:gd name="T13" fmla="*/ 1693935 h 4443933"/>
                <a:gd name="T14" fmla="*/ 511701 w 4009707"/>
                <a:gd name="T15" fmla="*/ 1972739 h 4443933"/>
                <a:gd name="T16" fmla="*/ 352727 w 4009707"/>
                <a:gd name="T17" fmla="*/ 2178195 h 4443933"/>
                <a:gd name="T18" fmla="*/ 480744 w 4009707"/>
                <a:gd name="T19" fmla="*/ 2482524 h 4443933"/>
                <a:gd name="T20" fmla="*/ 212233 w 4009707"/>
                <a:gd name="T21" fmla="*/ 2745131 h 4443933"/>
                <a:gd name="T22" fmla="*/ 232424 w 4009707"/>
                <a:gd name="T23" fmla="*/ 3014312 h 4443933"/>
                <a:gd name="T24" fmla="*/ 280620 w 4009707"/>
                <a:gd name="T25" fmla="*/ 3556195 h 4443933"/>
                <a:gd name="T26" fmla="*/ 66978 w 4009707"/>
                <a:gd name="T27" fmla="*/ 3756319 h 4443933"/>
                <a:gd name="T28" fmla="*/ 94883 w 4009707"/>
                <a:gd name="T29" fmla="*/ 3950541 h 4443933"/>
                <a:gd name="T30" fmla="*/ 244902 w 4009707"/>
                <a:gd name="T31" fmla="*/ 4216100 h 4443933"/>
                <a:gd name="T32" fmla="*/ 412259 w 4009707"/>
                <a:gd name="T33" fmla="*/ 4379266 h 4443933"/>
                <a:gd name="T34" fmla="*/ 733827 w 4009707"/>
                <a:gd name="T35" fmla="*/ 4353643 h 4443933"/>
                <a:gd name="T36" fmla="*/ 834510 w 4009707"/>
                <a:gd name="T37" fmla="*/ 4105893 h 4443933"/>
                <a:gd name="T38" fmla="*/ 1123881 w 4009707"/>
                <a:gd name="T39" fmla="*/ 3880816 h 4443933"/>
                <a:gd name="T40" fmla="*/ 1440116 w 4009707"/>
                <a:gd name="T41" fmla="*/ 3820091 h 4443933"/>
                <a:gd name="T42" fmla="*/ 1763494 w 4009707"/>
                <a:gd name="T43" fmla="*/ 4114749 h 4443933"/>
                <a:gd name="T44" fmla="*/ 1986191 w 4009707"/>
                <a:gd name="T45" fmla="*/ 3944538 h 4443933"/>
                <a:gd name="T46" fmla="*/ 1981428 w 4009707"/>
                <a:gd name="T47" fmla="*/ 3674834 h 4443933"/>
                <a:gd name="T48" fmla="*/ 1937995 w 4009707"/>
                <a:gd name="T49" fmla="*/ 3416273 h 4443933"/>
                <a:gd name="T50" fmla="*/ 2192888 w 4009707"/>
                <a:gd name="T51" fmla="*/ 3236439 h 4443933"/>
                <a:gd name="T52" fmla="*/ 2504931 w 4009707"/>
                <a:gd name="T53" fmla="*/ 3061367 h 4443933"/>
                <a:gd name="T54" fmla="*/ 2846120 w 4009707"/>
                <a:gd name="T55" fmla="*/ 2754657 h 4443933"/>
                <a:gd name="T56" fmla="*/ 3000429 w 4009707"/>
                <a:gd name="T57" fmla="*/ 2414039 h 4443933"/>
                <a:gd name="T58" fmla="*/ 3237984 w 4009707"/>
                <a:gd name="T59" fmla="*/ 2542056 h 4443933"/>
                <a:gd name="T60" fmla="*/ 3347522 w 4009707"/>
                <a:gd name="T61" fmla="*/ 2134193 h 4443933"/>
                <a:gd name="T62" fmla="*/ 3450585 w 4009707"/>
                <a:gd name="T63" fmla="*/ 1998932 h 4443933"/>
                <a:gd name="T64" fmla="*/ 3448873 w 4009707"/>
                <a:gd name="T65" fmla="*/ 1728040 h 4443933"/>
                <a:gd name="T66" fmla="*/ 3899029 w 4009707"/>
                <a:gd name="T67" fmla="*/ 1384942 h 4443933"/>
                <a:gd name="T68" fmla="*/ 3946084 w 4009707"/>
                <a:gd name="T69" fmla="*/ 987174 h 4443933"/>
                <a:gd name="T70" fmla="*/ 3729862 w 4009707"/>
                <a:gd name="T71" fmla="*/ 737242 h 4443933"/>
                <a:gd name="T72" fmla="*/ 3748912 w 4009707"/>
                <a:gd name="T73" fmla="*/ 484631 h 4443933"/>
                <a:gd name="T74" fmla="*/ 3463733 w 4009707"/>
                <a:gd name="T75" fmla="*/ 448813 h 4443933"/>
                <a:gd name="T76" fmla="*/ 3454778 w 4009707"/>
                <a:gd name="T77" fmla="*/ 102862 h 4443933"/>
                <a:gd name="T78" fmla="*/ 3185027 w 4009707"/>
                <a:gd name="T79" fmla="*/ 132009 h 4443933"/>
                <a:gd name="T80" fmla="*/ 3095680 w 4009707"/>
                <a:gd name="T81" fmla="*/ 368422 h 4443933"/>
                <a:gd name="T82" fmla="*/ 2844979 w 4009707"/>
                <a:gd name="T83" fmla="*/ 453577 h 4443933"/>
                <a:gd name="T84" fmla="*/ 2557319 w 4009707"/>
                <a:gd name="T85" fmla="*/ 760857 h 4443933"/>
                <a:gd name="T86" fmla="*/ 2231409 w 4009707"/>
                <a:gd name="T87" fmla="*/ 845544 h 4443933"/>
                <a:gd name="T88" fmla="*/ 1890518 w 4009707"/>
                <a:gd name="T89" fmla="*/ 786881 h 44439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009707"/>
                <a:gd name="T136" fmla="*/ 0 h 4443933"/>
                <a:gd name="T137" fmla="*/ 4009707 w 4009707"/>
                <a:gd name="T138" fmla="*/ 4443933 h 44439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009707" h="4443933">
                  <a:moveTo>
                    <a:pt x="1890518" y="786881"/>
                  </a:moveTo>
                  <a:lnTo>
                    <a:pt x="1824837" y="882971"/>
                  </a:lnTo>
                  <a:lnTo>
                    <a:pt x="1834362" y="982983"/>
                  </a:lnTo>
                  <a:lnTo>
                    <a:pt x="1772450" y="1034229"/>
                  </a:lnTo>
                  <a:lnTo>
                    <a:pt x="1836073" y="1149671"/>
                  </a:lnTo>
                  <a:lnTo>
                    <a:pt x="1741394" y="1240729"/>
                  </a:lnTo>
                  <a:lnTo>
                    <a:pt x="1612807" y="1188912"/>
                  </a:lnTo>
                  <a:lnTo>
                    <a:pt x="1537177" y="1107949"/>
                  </a:lnTo>
                  <a:lnTo>
                    <a:pt x="1442498" y="1155004"/>
                  </a:lnTo>
                  <a:lnTo>
                    <a:pt x="1356772" y="1178246"/>
                  </a:lnTo>
                  <a:lnTo>
                    <a:pt x="1267426" y="1228351"/>
                  </a:lnTo>
                  <a:lnTo>
                    <a:pt x="1176938" y="1299218"/>
                  </a:lnTo>
                  <a:lnTo>
                    <a:pt x="1197129" y="1417140"/>
                  </a:lnTo>
                  <a:lnTo>
                    <a:pt x="1116167" y="1493910"/>
                  </a:lnTo>
                  <a:lnTo>
                    <a:pt x="1063780" y="1423043"/>
                  </a:lnTo>
                  <a:lnTo>
                    <a:pt x="1007200" y="1418280"/>
                  </a:lnTo>
                  <a:lnTo>
                    <a:pt x="941666" y="1479052"/>
                  </a:lnTo>
                  <a:lnTo>
                    <a:pt x="812508" y="1564777"/>
                  </a:lnTo>
                  <a:lnTo>
                    <a:pt x="766595" y="1668411"/>
                  </a:lnTo>
                  <a:lnTo>
                    <a:pt x="671915" y="1673173"/>
                  </a:lnTo>
                  <a:lnTo>
                    <a:pt x="549430" y="1693935"/>
                  </a:lnTo>
                  <a:lnTo>
                    <a:pt x="647432" y="1854246"/>
                  </a:lnTo>
                  <a:lnTo>
                    <a:pt x="655816" y="1910826"/>
                  </a:lnTo>
                  <a:lnTo>
                    <a:pt x="511701" y="1972739"/>
                  </a:lnTo>
                  <a:lnTo>
                    <a:pt x="373017" y="2004935"/>
                  </a:lnTo>
                  <a:lnTo>
                    <a:pt x="297958" y="2093041"/>
                  </a:lnTo>
                  <a:lnTo>
                    <a:pt x="352727" y="2178195"/>
                  </a:lnTo>
                  <a:lnTo>
                    <a:pt x="498554" y="2220488"/>
                  </a:lnTo>
                  <a:lnTo>
                    <a:pt x="430737" y="2316978"/>
                  </a:lnTo>
                  <a:lnTo>
                    <a:pt x="480744" y="2482524"/>
                  </a:lnTo>
                  <a:lnTo>
                    <a:pt x="486077" y="2556914"/>
                  </a:lnTo>
                  <a:lnTo>
                    <a:pt x="339010" y="2650452"/>
                  </a:lnTo>
                  <a:lnTo>
                    <a:pt x="212233" y="2745131"/>
                  </a:lnTo>
                  <a:lnTo>
                    <a:pt x="295478" y="2867245"/>
                  </a:lnTo>
                  <a:lnTo>
                    <a:pt x="354438" y="2969068"/>
                  </a:lnTo>
                  <a:lnTo>
                    <a:pt x="232424" y="3014312"/>
                  </a:lnTo>
                  <a:lnTo>
                    <a:pt x="119265" y="3029840"/>
                  </a:lnTo>
                  <a:lnTo>
                    <a:pt x="0" y="3189566"/>
                  </a:lnTo>
                  <a:lnTo>
                    <a:pt x="280620" y="3556195"/>
                  </a:lnTo>
                  <a:lnTo>
                    <a:pt x="366345" y="3632495"/>
                  </a:lnTo>
                  <a:lnTo>
                    <a:pt x="109171" y="3687264"/>
                  </a:lnTo>
                  <a:lnTo>
                    <a:pt x="66978" y="3756319"/>
                  </a:lnTo>
                  <a:lnTo>
                    <a:pt x="159748" y="3806997"/>
                  </a:lnTo>
                  <a:lnTo>
                    <a:pt x="116315" y="3877293"/>
                  </a:lnTo>
                  <a:lnTo>
                    <a:pt x="94883" y="3950541"/>
                  </a:lnTo>
                  <a:lnTo>
                    <a:pt x="211565" y="4036267"/>
                  </a:lnTo>
                  <a:lnTo>
                    <a:pt x="196707" y="4108945"/>
                  </a:lnTo>
                  <a:lnTo>
                    <a:pt x="244902" y="4216100"/>
                  </a:lnTo>
                  <a:lnTo>
                    <a:pt x="227663" y="4372692"/>
                  </a:lnTo>
                  <a:lnTo>
                    <a:pt x="247806" y="4443933"/>
                  </a:lnTo>
                  <a:lnTo>
                    <a:pt x="412259" y="4379266"/>
                  </a:lnTo>
                  <a:lnTo>
                    <a:pt x="487318" y="4438797"/>
                  </a:lnTo>
                  <a:lnTo>
                    <a:pt x="624290" y="4432794"/>
                  </a:lnTo>
                  <a:lnTo>
                    <a:pt x="733827" y="4353643"/>
                  </a:lnTo>
                  <a:lnTo>
                    <a:pt x="840413" y="4313732"/>
                  </a:lnTo>
                  <a:lnTo>
                    <a:pt x="890419" y="4184474"/>
                  </a:lnTo>
                  <a:lnTo>
                    <a:pt x="834510" y="4105893"/>
                  </a:lnTo>
                  <a:lnTo>
                    <a:pt x="897662" y="3996927"/>
                  </a:lnTo>
                  <a:lnTo>
                    <a:pt x="1048252" y="3945109"/>
                  </a:lnTo>
                  <a:lnTo>
                    <a:pt x="1123881" y="3880816"/>
                  </a:lnTo>
                  <a:lnTo>
                    <a:pt x="1227515" y="3862953"/>
                  </a:lnTo>
                  <a:cubicBezTo>
                    <a:pt x="1226531" y="3832618"/>
                    <a:pt x="1225548" y="3802283"/>
                    <a:pt x="1224564" y="3771948"/>
                  </a:cubicBezTo>
                  <a:lnTo>
                    <a:pt x="1440116" y="3820091"/>
                  </a:lnTo>
                  <a:lnTo>
                    <a:pt x="1529462" y="3784372"/>
                  </a:lnTo>
                  <a:lnTo>
                    <a:pt x="1598519" y="3766515"/>
                  </a:lnTo>
                  <a:lnTo>
                    <a:pt x="1763494" y="4114749"/>
                  </a:lnTo>
                  <a:lnTo>
                    <a:pt x="1848649" y="4084462"/>
                  </a:lnTo>
                  <a:lnTo>
                    <a:pt x="1911703" y="4034257"/>
                  </a:lnTo>
                  <a:lnTo>
                    <a:pt x="1986191" y="3944538"/>
                  </a:lnTo>
                  <a:lnTo>
                    <a:pt x="1961808" y="3859383"/>
                  </a:lnTo>
                  <a:lnTo>
                    <a:pt x="2081441" y="3793279"/>
                  </a:lnTo>
                  <a:lnTo>
                    <a:pt x="1981428" y="3674834"/>
                  </a:lnTo>
                  <a:lnTo>
                    <a:pt x="1920086" y="3570582"/>
                  </a:lnTo>
                  <a:lnTo>
                    <a:pt x="1854180" y="3486569"/>
                  </a:lnTo>
                  <a:lnTo>
                    <a:pt x="1937995" y="3416273"/>
                  </a:lnTo>
                  <a:lnTo>
                    <a:pt x="2051725" y="3411510"/>
                  </a:lnTo>
                  <a:lnTo>
                    <a:pt x="2083921" y="3345405"/>
                  </a:lnTo>
                  <a:lnTo>
                    <a:pt x="2192888" y="3236439"/>
                  </a:lnTo>
                  <a:lnTo>
                    <a:pt x="2316713" y="3145951"/>
                  </a:lnTo>
                  <a:lnTo>
                    <a:pt x="2391772" y="3161380"/>
                  </a:lnTo>
                  <a:lnTo>
                    <a:pt x="2504931" y="3061367"/>
                  </a:lnTo>
                  <a:lnTo>
                    <a:pt x="2609136" y="2952400"/>
                  </a:lnTo>
                  <a:lnTo>
                    <a:pt x="2714481" y="2929729"/>
                  </a:lnTo>
                  <a:lnTo>
                    <a:pt x="2846120" y="2754657"/>
                  </a:lnTo>
                  <a:lnTo>
                    <a:pt x="2769349" y="2507007"/>
                  </a:lnTo>
                  <a:lnTo>
                    <a:pt x="2940228" y="2422994"/>
                  </a:lnTo>
                  <a:lnTo>
                    <a:pt x="3000429" y="2414039"/>
                  </a:lnTo>
                  <a:lnTo>
                    <a:pt x="3090917" y="2495001"/>
                  </a:lnTo>
                  <a:lnTo>
                    <a:pt x="3142734" y="2570631"/>
                  </a:lnTo>
                  <a:lnTo>
                    <a:pt x="3237984" y="2542056"/>
                  </a:lnTo>
                  <a:lnTo>
                    <a:pt x="3277225" y="2447947"/>
                  </a:lnTo>
                  <a:lnTo>
                    <a:pt x="3223126" y="2334217"/>
                  </a:lnTo>
                  <a:lnTo>
                    <a:pt x="3347522" y="2134193"/>
                  </a:lnTo>
                  <a:lnTo>
                    <a:pt x="3531695" y="2118297"/>
                  </a:lnTo>
                  <a:lnTo>
                    <a:pt x="3526215" y="2002554"/>
                  </a:lnTo>
                  <a:lnTo>
                    <a:pt x="3450585" y="1998932"/>
                  </a:lnTo>
                  <a:lnTo>
                    <a:pt x="3440489" y="1898350"/>
                  </a:lnTo>
                  <a:lnTo>
                    <a:pt x="3402960" y="1837578"/>
                  </a:lnTo>
                  <a:lnTo>
                    <a:pt x="3448873" y="1728040"/>
                  </a:lnTo>
                  <a:lnTo>
                    <a:pt x="3605466" y="1697555"/>
                  </a:lnTo>
                  <a:lnTo>
                    <a:pt x="3709670" y="1531439"/>
                  </a:lnTo>
                  <a:lnTo>
                    <a:pt x="3899029" y="1384942"/>
                  </a:lnTo>
                  <a:lnTo>
                    <a:pt x="3922271" y="1280738"/>
                  </a:lnTo>
                  <a:lnTo>
                    <a:pt x="4009707" y="1135580"/>
                  </a:lnTo>
                  <a:lnTo>
                    <a:pt x="3946084" y="987174"/>
                  </a:lnTo>
                  <a:lnTo>
                    <a:pt x="3963223" y="898026"/>
                  </a:lnTo>
                  <a:lnTo>
                    <a:pt x="3796537" y="817634"/>
                  </a:lnTo>
                  <a:lnTo>
                    <a:pt x="3729862" y="737242"/>
                  </a:lnTo>
                  <a:lnTo>
                    <a:pt x="3767962" y="628275"/>
                  </a:lnTo>
                  <a:lnTo>
                    <a:pt x="3686429" y="550165"/>
                  </a:lnTo>
                  <a:lnTo>
                    <a:pt x="3748912" y="484631"/>
                  </a:lnTo>
                  <a:lnTo>
                    <a:pt x="3688711" y="394143"/>
                  </a:lnTo>
                  <a:lnTo>
                    <a:pt x="3558412" y="415476"/>
                  </a:lnTo>
                  <a:lnTo>
                    <a:pt x="3463733" y="448813"/>
                  </a:lnTo>
                  <a:lnTo>
                    <a:pt x="3378007" y="354134"/>
                  </a:lnTo>
                  <a:lnTo>
                    <a:pt x="3425632" y="226116"/>
                  </a:lnTo>
                  <a:lnTo>
                    <a:pt x="3454778" y="102862"/>
                  </a:lnTo>
                  <a:lnTo>
                    <a:pt x="3348043" y="0"/>
                  </a:lnTo>
                  <a:lnTo>
                    <a:pt x="3270752" y="18279"/>
                  </a:lnTo>
                  <a:lnTo>
                    <a:pt x="3185027" y="132009"/>
                  </a:lnTo>
                  <a:lnTo>
                    <a:pt x="3171310" y="212401"/>
                  </a:lnTo>
                  <a:cubicBezTo>
                    <a:pt x="3171500" y="242563"/>
                    <a:pt x="3171691" y="272726"/>
                    <a:pt x="3171881" y="302888"/>
                  </a:cubicBezTo>
                  <a:lnTo>
                    <a:pt x="3095680" y="368422"/>
                  </a:lnTo>
                  <a:lnTo>
                    <a:pt x="3039101" y="339847"/>
                  </a:lnTo>
                  <a:lnTo>
                    <a:pt x="2930134" y="372614"/>
                  </a:lnTo>
                  <a:lnTo>
                    <a:pt x="2844979" y="453577"/>
                  </a:lnTo>
                  <a:lnTo>
                    <a:pt x="2754492" y="458910"/>
                  </a:lnTo>
                  <a:lnTo>
                    <a:pt x="2609137" y="627507"/>
                  </a:lnTo>
                  <a:lnTo>
                    <a:pt x="2557319" y="760857"/>
                  </a:lnTo>
                  <a:lnTo>
                    <a:pt x="2462640" y="803149"/>
                  </a:lnTo>
                  <a:lnTo>
                    <a:pt x="2320906" y="888874"/>
                  </a:lnTo>
                  <a:lnTo>
                    <a:pt x="2231409" y="845544"/>
                  </a:lnTo>
                  <a:lnTo>
                    <a:pt x="2138441" y="869355"/>
                  </a:lnTo>
                  <a:lnTo>
                    <a:pt x="2032676" y="841820"/>
                  </a:lnTo>
                  <a:lnTo>
                    <a:pt x="1890518" y="7868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4" name="任意多边形 70"/>
            <p:cNvSpPr>
              <a:spLocks/>
            </p:cNvSpPr>
            <p:nvPr/>
          </p:nvSpPr>
          <p:spPr bwMode="auto">
            <a:xfrm>
              <a:off x="2300288" y="4192588"/>
              <a:ext cx="431800" cy="490538"/>
            </a:xfrm>
            <a:custGeom>
              <a:avLst/>
              <a:gdLst>
                <a:gd name="T0" fmla="*/ 560933 w 3299122"/>
                <a:gd name="T1" fmla="*/ 854122 h 3755625"/>
                <a:gd name="T2" fmla="*/ 269180 w 3299122"/>
                <a:gd name="T3" fmla="*/ 1077389 h 3755625"/>
                <a:gd name="T4" fmla="*/ 192311 w 3299122"/>
                <a:gd name="T5" fmla="*/ 1419248 h 3755625"/>
                <a:gd name="T6" fmla="*/ 268039 w 3299122"/>
                <a:gd name="T7" fmla="*/ 1511970 h 3755625"/>
                <a:gd name="T8" fmla="*/ 47054 w 3299122"/>
                <a:gd name="T9" fmla="*/ 1675951 h 3755625"/>
                <a:gd name="T10" fmla="*/ 139923 w 3299122"/>
                <a:gd name="T11" fmla="*/ 1903411 h 3755625"/>
                <a:gd name="T12" fmla="*/ 116110 w 3299122"/>
                <a:gd name="T13" fmla="*/ 2201166 h 3755625"/>
                <a:gd name="T14" fmla="*/ 158403 w 3299122"/>
                <a:gd name="T15" fmla="*/ 2487015 h 3755625"/>
                <a:gd name="T16" fmla="*/ 515342 w 3299122"/>
                <a:gd name="T17" fmla="*/ 3000992 h 3755625"/>
                <a:gd name="T18" fmla="*/ 649709 w 3299122"/>
                <a:gd name="T19" fmla="*/ 3098276 h 3755625"/>
                <a:gd name="T20" fmla="*/ 889868 w 3299122"/>
                <a:gd name="T21" fmla="*/ 3181843 h 3755625"/>
                <a:gd name="T22" fmla="*/ 1141462 w 3299122"/>
                <a:gd name="T23" fmla="*/ 3218926 h 3755625"/>
                <a:gd name="T24" fmla="*/ 1498079 w 3299122"/>
                <a:gd name="T25" fmla="*/ 3428352 h 3755625"/>
                <a:gd name="T26" fmla="*/ 1728589 w 3299122"/>
                <a:gd name="T27" fmla="*/ 3669528 h 3755625"/>
                <a:gd name="T28" fmla="*/ 2168301 w 3299122"/>
                <a:gd name="T29" fmla="*/ 3649462 h 3755625"/>
                <a:gd name="T30" fmla="*/ 2495275 w 3299122"/>
                <a:gd name="T31" fmla="*/ 3576543 h 3755625"/>
                <a:gd name="T32" fmla="*/ 2651224 w 3299122"/>
                <a:gd name="T33" fmla="*/ 3444005 h 3755625"/>
                <a:gd name="T34" fmla="*/ 2762272 w 3299122"/>
                <a:gd name="T35" fmla="*/ 3170093 h 3755625"/>
                <a:gd name="T36" fmla="*/ 2612553 w 3299122"/>
                <a:gd name="T37" fmla="*/ 2940123 h 3755625"/>
                <a:gd name="T38" fmla="*/ 2643509 w 3299122"/>
                <a:gd name="T39" fmla="*/ 2598363 h 3755625"/>
                <a:gd name="T40" fmla="*/ 2885826 w 3299122"/>
                <a:gd name="T41" fmla="*/ 2548357 h 3755625"/>
                <a:gd name="T42" fmla="*/ 3041277 w 3299122"/>
                <a:gd name="T43" fmla="*/ 2653132 h 3755625"/>
                <a:gd name="T44" fmla="*/ 3234828 w 3299122"/>
                <a:gd name="T45" fmla="*/ 2404813 h 3755625"/>
                <a:gd name="T46" fmla="*/ 3299122 w 3299122"/>
                <a:gd name="T47" fmla="*/ 2064194 h 3755625"/>
                <a:gd name="T48" fmla="*/ 3231208 w 3299122"/>
                <a:gd name="T49" fmla="*/ 1710430 h 3755625"/>
                <a:gd name="T50" fmla="*/ 2962125 w 3299122"/>
                <a:gd name="T51" fmla="*/ 1683566 h 3755625"/>
                <a:gd name="T52" fmla="*/ 3046039 w 3299122"/>
                <a:gd name="T53" fmla="*/ 1303707 h 3755625"/>
                <a:gd name="T54" fmla="*/ 2920974 w 3299122"/>
                <a:gd name="T55" fmla="*/ 1064342 h 3755625"/>
                <a:gd name="T56" fmla="*/ 2795338 w 3299122"/>
                <a:gd name="T57" fmla="*/ 911272 h 3755625"/>
                <a:gd name="T58" fmla="*/ 2696468 w 3299122"/>
                <a:gd name="T59" fmla="*/ 752300 h 3755625"/>
                <a:gd name="T60" fmla="*/ 2499966 w 3299122"/>
                <a:gd name="T61" fmla="*/ 963090 h 3755625"/>
                <a:gd name="T62" fmla="*/ 2087910 w 3299122"/>
                <a:gd name="T63" fmla="*/ 1061291 h 3755625"/>
                <a:gd name="T64" fmla="*/ 2188493 w 3299122"/>
                <a:gd name="T65" fmla="*/ 748107 h 3755625"/>
                <a:gd name="T66" fmla="*/ 2142281 w 3299122"/>
                <a:gd name="T67" fmla="*/ 596849 h 3755625"/>
                <a:gd name="T68" fmla="*/ 1849685 w 3299122"/>
                <a:gd name="T69" fmla="*/ 509883 h 3755625"/>
                <a:gd name="T70" fmla="*/ 1698426 w 3299122"/>
                <a:gd name="T71" fmla="*/ 519408 h 3755625"/>
                <a:gd name="T72" fmla="*/ 1585838 w 3299122"/>
                <a:gd name="T73" fmla="*/ 244895 h 3755625"/>
                <a:gd name="T74" fmla="*/ 1355998 w 3299122"/>
                <a:gd name="T75" fmla="*/ 48392 h 3755625"/>
                <a:gd name="T76" fmla="*/ 1039192 w 3299122"/>
                <a:gd name="T77" fmla="*/ 101350 h 3755625"/>
                <a:gd name="T78" fmla="*/ 874217 w 3299122"/>
                <a:gd name="T79" fmla="*/ 209747 h 3755625"/>
                <a:gd name="T80" fmla="*/ 740197 w 3299122"/>
                <a:gd name="T81" fmla="*/ 446160 h 3755625"/>
                <a:gd name="T82" fmla="*/ 530647 w 3299122"/>
                <a:gd name="T83" fmla="*/ 734390 h 375562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299122"/>
                <a:gd name="T127" fmla="*/ 0 h 3755625"/>
                <a:gd name="T128" fmla="*/ 3299122 w 3299122"/>
                <a:gd name="T129" fmla="*/ 3755625 h 375562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299122" h="3755625">
                  <a:moveTo>
                    <a:pt x="815849" y="809455"/>
                  </a:moveTo>
                  <a:lnTo>
                    <a:pt x="695523" y="939847"/>
                  </a:lnTo>
                  <a:lnTo>
                    <a:pt x="560933" y="854122"/>
                  </a:lnTo>
                  <a:lnTo>
                    <a:pt x="408534" y="923179"/>
                  </a:lnTo>
                  <a:lnTo>
                    <a:pt x="402531" y="1044052"/>
                  </a:lnTo>
                  <a:lnTo>
                    <a:pt x="269180" y="1077389"/>
                  </a:lnTo>
                  <a:cubicBezTo>
                    <a:pt x="267783" y="1136350"/>
                    <a:pt x="266385" y="1195310"/>
                    <a:pt x="264988" y="1254271"/>
                  </a:cubicBezTo>
                  <a:lnTo>
                    <a:pt x="180700" y="1273304"/>
                  </a:lnTo>
                  <a:lnTo>
                    <a:pt x="192311" y="1419248"/>
                  </a:lnTo>
                  <a:lnTo>
                    <a:pt x="67344" y="1525834"/>
                  </a:lnTo>
                  <a:lnTo>
                    <a:pt x="149448" y="1618131"/>
                  </a:lnTo>
                  <a:lnTo>
                    <a:pt x="268039" y="1511970"/>
                  </a:lnTo>
                  <a:lnTo>
                    <a:pt x="294134" y="1609847"/>
                  </a:lnTo>
                  <a:lnTo>
                    <a:pt x="167928" y="1700905"/>
                  </a:lnTo>
                  <a:lnTo>
                    <a:pt x="47054" y="1675951"/>
                  </a:lnTo>
                  <a:lnTo>
                    <a:pt x="0" y="1773583"/>
                  </a:lnTo>
                  <a:lnTo>
                    <a:pt x="168472" y="1818902"/>
                  </a:lnTo>
                  <a:lnTo>
                    <a:pt x="139923" y="1903411"/>
                  </a:lnTo>
                  <a:lnTo>
                    <a:pt x="42292" y="1976659"/>
                  </a:lnTo>
                  <a:lnTo>
                    <a:pt x="59531" y="2104105"/>
                  </a:lnTo>
                  <a:lnTo>
                    <a:pt x="116110" y="2201166"/>
                  </a:lnTo>
                  <a:lnTo>
                    <a:pt x="225648" y="2292894"/>
                  </a:lnTo>
                  <a:lnTo>
                    <a:pt x="222697" y="2376237"/>
                  </a:lnTo>
                  <a:lnTo>
                    <a:pt x="158403" y="2487015"/>
                  </a:lnTo>
                  <a:lnTo>
                    <a:pt x="282178" y="2746223"/>
                  </a:lnTo>
                  <a:lnTo>
                    <a:pt x="431775" y="2872975"/>
                  </a:lnTo>
                  <a:lnTo>
                    <a:pt x="515342" y="3000992"/>
                  </a:lnTo>
                  <a:lnTo>
                    <a:pt x="502642" y="3106784"/>
                  </a:lnTo>
                  <a:lnTo>
                    <a:pt x="560809" y="3133201"/>
                  </a:lnTo>
                  <a:lnTo>
                    <a:pt x="649709" y="3098276"/>
                  </a:lnTo>
                  <a:lnTo>
                    <a:pt x="657076" y="3244326"/>
                  </a:lnTo>
                  <a:lnTo>
                    <a:pt x="719087" y="3277023"/>
                  </a:lnTo>
                  <a:lnTo>
                    <a:pt x="889868" y="3181843"/>
                  </a:lnTo>
                  <a:lnTo>
                    <a:pt x="1012552" y="3071859"/>
                  </a:lnTo>
                  <a:lnTo>
                    <a:pt x="1180703" y="3157584"/>
                  </a:lnTo>
                  <a:lnTo>
                    <a:pt x="1141462" y="3218926"/>
                  </a:lnTo>
                  <a:lnTo>
                    <a:pt x="1312912" y="3292968"/>
                  </a:lnTo>
                  <a:lnTo>
                    <a:pt x="1380604" y="3381868"/>
                  </a:lnTo>
                  <a:lnTo>
                    <a:pt x="1498079" y="3428352"/>
                  </a:lnTo>
                  <a:lnTo>
                    <a:pt x="1477888" y="3562719"/>
                  </a:lnTo>
                  <a:lnTo>
                    <a:pt x="1631305" y="3718294"/>
                  </a:lnTo>
                  <a:lnTo>
                    <a:pt x="1728589" y="3669528"/>
                  </a:lnTo>
                  <a:lnTo>
                    <a:pt x="1812156" y="3720328"/>
                  </a:lnTo>
                  <a:lnTo>
                    <a:pt x="1958082" y="3755625"/>
                  </a:lnTo>
                  <a:lnTo>
                    <a:pt x="2168301" y="3649462"/>
                  </a:lnTo>
                  <a:lnTo>
                    <a:pt x="2301651" y="3570881"/>
                  </a:lnTo>
                  <a:lnTo>
                    <a:pt x="2420289" y="3566775"/>
                  </a:lnTo>
                  <a:lnTo>
                    <a:pt x="2495275" y="3576543"/>
                  </a:lnTo>
                  <a:lnTo>
                    <a:pt x="2538064" y="3450578"/>
                  </a:lnTo>
                  <a:lnTo>
                    <a:pt x="2575024" y="3420193"/>
                  </a:lnTo>
                  <a:lnTo>
                    <a:pt x="2651224" y="3444005"/>
                  </a:lnTo>
                  <a:lnTo>
                    <a:pt x="2836862" y="3327795"/>
                  </a:lnTo>
                  <a:lnTo>
                    <a:pt x="2842964" y="3211783"/>
                  </a:lnTo>
                  <a:lnTo>
                    <a:pt x="2762272" y="3170093"/>
                  </a:lnTo>
                  <a:lnTo>
                    <a:pt x="2752476" y="3055192"/>
                  </a:lnTo>
                  <a:lnTo>
                    <a:pt x="2758379" y="2963464"/>
                  </a:lnTo>
                  <a:lnTo>
                    <a:pt x="2612553" y="2940123"/>
                  </a:lnTo>
                  <a:lnTo>
                    <a:pt x="2617886" y="2777057"/>
                  </a:lnTo>
                  <a:lnTo>
                    <a:pt x="2751236" y="2681137"/>
                  </a:lnTo>
                  <a:lnTo>
                    <a:pt x="2643509" y="2598363"/>
                  </a:lnTo>
                  <a:lnTo>
                    <a:pt x="2701329" y="2508546"/>
                  </a:lnTo>
                  <a:lnTo>
                    <a:pt x="2752477" y="2555501"/>
                  </a:lnTo>
                  <a:lnTo>
                    <a:pt x="2885826" y="2548357"/>
                  </a:lnTo>
                  <a:lnTo>
                    <a:pt x="2870398" y="2663228"/>
                  </a:lnTo>
                  <a:lnTo>
                    <a:pt x="2958504" y="2688281"/>
                  </a:lnTo>
                  <a:lnTo>
                    <a:pt x="3041277" y="2653132"/>
                  </a:lnTo>
                  <a:lnTo>
                    <a:pt x="3073474" y="2538832"/>
                  </a:lnTo>
                  <a:lnTo>
                    <a:pt x="3199059" y="2522469"/>
                  </a:lnTo>
                  <a:lnTo>
                    <a:pt x="3234828" y="2404813"/>
                  </a:lnTo>
                  <a:lnTo>
                    <a:pt x="3222922" y="2265460"/>
                  </a:lnTo>
                  <a:lnTo>
                    <a:pt x="3265785" y="2192258"/>
                  </a:lnTo>
                  <a:lnTo>
                    <a:pt x="3299122" y="2064194"/>
                  </a:lnTo>
                  <a:lnTo>
                    <a:pt x="3225303" y="1983802"/>
                  </a:lnTo>
                  <a:lnTo>
                    <a:pt x="3199110" y="1842069"/>
                  </a:lnTo>
                  <a:lnTo>
                    <a:pt x="3231208" y="1710430"/>
                  </a:lnTo>
                  <a:lnTo>
                    <a:pt x="3166343" y="1645566"/>
                  </a:lnTo>
                  <a:lnTo>
                    <a:pt x="3072233" y="1645566"/>
                  </a:lnTo>
                  <a:lnTo>
                    <a:pt x="2962125" y="1683566"/>
                  </a:lnTo>
                  <a:lnTo>
                    <a:pt x="2901204" y="1529781"/>
                  </a:lnTo>
                  <a:lnTo>
                    <a:pt x="2951731" y="1383513"/>
                  </a:lnTo>
                  <a:lnTo>
                    <a:pt x="3046039" y="1303707"/>
                  </a:lnTo>
                  <a:lnTo>
                    <a:pt x="3038325" y="1225696"/>
                  </a:lnTo>
                  <a:lnTo>
                    <a:pt x="3074489" y="1114183"/>
                  </a:lnTo>
                  <a:lnTo>
                    <a:pt x="2920974" y="1064342"/>
                  </a:lnTo>
                  <a:lnTo>
                    <a:pt x="2741810" y="1086914"/>
                  </a:lnTo>
                  <a:lnTo>
                    <a:pt x="2726282" y="1027384"/>
                  </a:lnTo>
                  <a:lnTo>
                    <a:pt x="2795338" y="911272"/>
                  </a:lnTo>
                  <a:lnTo>
                    <a:pt x="2903067" y="847078"/>
                  </a:lnTo>
                  <a:lnTo>
                    <a:pt x="2814960" y="759443"/>
                  </a:lnTo>
                  <a:lnTo>
                    <a:pt x="2696468" y="752300"/>
                  </a:lnTo>
                  <a:lnTo>
                    <a:pt x="2598837" y="818404"/>
                  </a:lnTo>
                  <a:lnTo>
                    <a:pt x="2643411" y="920797"/>
                  </a:lnTo>
                  <a:lnTo>
                    <a:pt x="2499966" y="963090"/>
                  </a:lnTo>
                  <a:lnTo>
                    <a:pt x="2341563" y="960708"/>
                  </a:lnTo>
                  <a:lnTo>
                    <a:pt x="2242692" y="1010144"/>
                  </a:lnTo>
                  <a:lnTo>
                    <a:pt x="2087910" y="1061291"/>
                  </a:lnTo>
                  <a:lnTo>
                    <a:pt x="2077814" y="945180"/>
                  </a:lnTo>
                  <a:lnTo>
                    <a:pt x="2238499" y="802305"/>
                  </a:lnTo>
                  <a:lnTo>
                    <a:pt x="2188493" y="748107"/>
                  </a:lnTo>
                  <a:lnTo>
                    <a:pt x="2014091" y="699242"/>
                  </a:lnTo>
                  <a:lnTo>
                    <a:pt x="1979514" y="603992"/>
                  </a:lnTo>
                  <a:lnTo>
                    <a:pt x="2142281" y="596849"/>
                  </a:lnTo>
                  <a:cubicBezTo>
                    <a:pt x="2141397" y="568654"/>
                    <a:pt x="2140512" y="540459"/>
                    <a:pt x="2139628" y="512264"/>
                  </a:cubicBezTo>
                  <a:lnTo>
                    <a:pt x="1961605" y="375392"/>
                  </a:lnTo>
                  <a:lnTo>
                    <a:pt x="1849685" y="509883"/>
                  </a:lnTo>
                  <a:lnTo>
                    <a:pt x="1902643" y="595608"/>
                  </a:lnTo>
                  <a:lnTo>
                    <a:pt x="1754436" y="590275"/>
                  </a:lnTo>
                  <a:lnTo>
                    <a:pt x="1698426" y="519408"/>
                  </a:lnTo>
                  <a:lnTo>
                    <a:pt x="1577031" y="430018"/>
                  </a:lnTo>
                  <a:lnTo>
                    <a:pt x="1689943" y="295472"/>
                  </a:lnTo>
                  <a:lnTo>
                    <a:pt x="1585838" y="244895"/>
                  </a:lnTo>
                  <a:lnTo>
                    <a:pt x="1455440" y="262134"/>
                  </a:lnTo>
                  <a:lnTo>
                    <a:pt x="1437531" y="141261"/>
                  </a:lnTo>
                  <a:lnTo>
                    <a:pt x="1355998" y="48392"/>
                  </a:lnTo>
                  <a:lnTo>
                    <a:pt x="1249237" y="0"/>
                  </a:lnTo>
                  <a:lnTo>
                    <a:pt x="1129680" y="37056"/>
                  </a:lnTo>
                  <a:lnTo>
                    <a:pt x="1039192" y="101350"/>
                  </a:lnTo>
                  <a:lnTo>
                    <a:pt x="995090" y="64490"/>
                  </a:lnTo>
                  <a:lnTo>
                    <a:pt x="928985" y="110304"/>
                  </a:lnTo>
                  <a:lnTo>
                    <a:pt x="874217" y="209747"/>
                  </a:lnTo>
                  <a:lnTo>
                    <a:pt x="874787" y="285376"/>
                  </a:lnTo>
                  <a:lnTo>
                    <a:pt x="771252" y="325857"/>
                  </a:lnTo>
                  <a:lnTo>
                    <a:pt x="740197" y="446160"/>
                  </a:lnTo>
                  <a:lnTo>
                    <a:pt x="600273" y="490833"/>
                  </a:lnTo>
                  <a:lnTo>
                    <a:pt x="612279" y="613517"/>
                  </a:lnTo>
                  <a:lnTo>
                    <a:pt x="530647" y="734390"/>
                  </a:lnTo>
                  <a:lnTo>
                    <a:pt x="616943" y="817164"/>
                  </a:lnTo>
                  <a:lnTo>
                    <a:pt x="815849" y="80945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5" name="任意多边形 71"/>
            <p:cNvSpPr>
              <a:spLocks/>
            </p:cNvSpPr>
            <p:nvPr/>
          </p:nvSpPr>
          <p:spPr bwMode="auto">
            <a:xfrm>
              <a:off x="835025" y="5437188"/>
              <a:ext cx="871538" cy="831850"/>
            </a:xfrm>
            <a:custGeom>
              <a:avLst/>
              <a:gdLst>
                <a:gd name="T0" fmla="*/ 3401740 w 6661746"/>
                <a:gd name="T1" fmla="*/ 2354386 h 6356300"/>
                <a:gd name="T2" fmla="*/ 3107606 w 6661746"/>
                <a:gd name="T3" fmla="*/ 2428428 h 6356300"/>
                <a:gd name="T4" fmla="*/ 3056806 w 6661746"/>
                <a:gd name="T5" fmla="*/ 2735262 h 6356300"/>
                <a:gd name="T6" fmla="*/ 3025056 w 6661746"/>
                <a:gd name="T7" fmla="*/ 3031554 h 6356300"/>
                <a:gd name="T8" fmla="*/ 2722662 w 6661746"/>
                <a:gd name="T9" fmla="*/ 3259782 h 6356300"/>
                <a:gd name="T10" fmla="*/ 2468786 w 6661746"/>
                <a:gd name="T11" fmla="*/ 3522042 h 6356300"/>
                <a:gd name="T12" fmla="*/ 2270026 w 6661746"/>
                <a:gd name="T13" fmla="*/ 3934668 h 6356300"/>
                <a:gd name="T14" fmla="*/ 1861716 w 6661746"/>
                <a:gd name="T15" fmla="*/ 4302720 h 6356300"/>
                <a:gd name="T16" fmla="*/ 1408956 w 6661746"/>
                <a:gd name="T17" fmla="*/ 4461346 h 6356300"/>
                <a:gd name="T18" fmla="*/ 1102246 w 6661746"/>
                <a:gd name="T19" fmla="*/ 4689946 h 6356300"/>
                <a:gd name="T20" fmla="*/ 677044 w 6661746"/>
                <a:gd name="T21" fmla="*/ 4672930 h 6356300"/>
                <a:gd name="T22" fmla="*/ 245492 w 6661746"/>
                <a:gd name="T23" fmla="*/ 4886548 h 6356300"/>
                <a:gd name="T24" fmla="*/ 88900 w 6661746"/>
                <a:gd name="T25" fmla="*/ 5273650 h 6356300"/>
                <a:gd name="T26" fmla="*/ 73918 w 6661746"/>
                <a:gd name="T27" fmla="*/ 5620742 h 6356300"/>
                <a:gd name="T28" fmla="*/ 592459 w 6661746"/>
                <a:gd name="T29" fmla="*/ 5667102 h 6356300"/>
                <a:gd name="T30" fmla="*/ 744735 w 6661746"/>
                <a:gd name="T31" fmla="*/ 5298926 h 6356300"/>
                <a:gd name="T32" fmla="*/ 1131961 w 6661746"/>
                <a:gd name="T33" fmla="*/ 5248250 h 6356300"/>
                <a:gd name="T34" fmla="*/ 1493663 w 6661746"/>
                <a:gd name="T35" fmla="*/ 5457676 h 6356300"/>
                <a:gd name="T36" fmla="*/ 1840507 w 6661746"/>
                <a:gd name="T37" fmla="*/ 5683870 h 6356300"/>
                <a:gd name="T38" fmla="*/ 1958999 w 6661746"/>
                <a:gd name="T39" fmla="*/ 6210796 h 6356300"/>
                <a:gd name="T40" fmla="*/ 2229767 w 6661746"/>
                <a:gd name="T41" fmla="*/ 6339954 h 6356300"/>
                <a:gd name="T42" fmla="*/ 2451893 w 6661746"/>
                <a:gd name="T43" fmla="*/ 6056486 h 6356300"/>
                <a:gd name="T44" fmla="*/ 2754411 w 6661746"/>
                <a:gd name="T45" fmla="*/ 5872460 h 6356300"/>
                <a:gd name="T46" fmla="*/ 2754411 w 6661746"/>
                <a:gd name="T47" fmla="*/ 5514826 h 6356300"/>
                <a:gd name="T48" fmla="*/ 2659161 w 6661746"/>
                <a:gd name="T49" fmla="*/ 5286350 h 6356300"/>
                <a:gd name="T50" fmla="*/ 2830487 w 6661746"/>
                <a:gd name="T51" fmla="*/ 4827240 h 6356300"/>
                <a:gd name="T52" fmla="*/ 2974379 w 6661746"/>
                <a:gd name="T53" fmla="*/ 5098256 h 6356300"/>
                <a:gd name="T54" fmla="*/ 3202855 w 6661746"/>
                <a:gd name="T55" fmla="*/ 4920332 h 6356300"/>
                <a:gd name="T56" fmla="*/ 3621831 w 6661746"/>
                <a:gd name="T57" fmla="*/ 4660106 h 6356300"/>
                <a:gd name="T58" fmla="*/ 4059733 w 6661746"/>
                <a:gd name="T59" fmla="*/ 4518496 h 6356300"/>
                <a:gd name="T60" fmla="*/ 4004617 w 6661746"/>
                <a:gd name="T61" fmla="*/ 4241378 h 6356300"/>
                <a:gd name="T62" fmla="*/ 4152454 w 6661746"/>
                <a:gd name="T63" fmla="*/ 3965922 h 6356300"/>
                <a:gd name="T64" fmla="*/ 4472112 w 6661746"/>
                <a:gd name="T65" fmla="*/ 3932510 h 6356300"/>
                <a:gd name="T66" fmla="*/ 4840288 w 6661746"/>
                <a:gd name="T67" fmla="*/ 4019252 h 6356300"/>
                <a:gd name="T68" fmla="*/ 5275784 w 6661746"/>
                <a:gd name="T69" fmla="*/ 3968576 h 6356300"/>
                <a:gd name="T70" fmla="*/ 5639892 w 6661746"/>
                <a:gd name="T71" fmla="*/ 3790776 h 6356300"/>
                <a:gd name="T72" fmla="*/ 6130628 w 6661746"/>
                <a:gd name="T73" fmla="*/ 3826842 h 6356300"/>
                <a:gd name="T74" fmla="*/ 6435304 w 6661746"/>
                <a:gd name="T75" fmla="*/ 4135834 h 6356300"/>
                <a:gd name="T76" fmla="*/ 6661746 w 6661746"/>
                <a:gd name="T77" fmla="*/ 3964384 h 6356300"/>
                <a:gd name="T78" fmla="*/ 6455370 w 6661746"/>
                <a:gd name="T79" fmla="*/ 3798143 h 6356300"/>
                <a:gd name="T80" fmla="*/ 6522045 w 6661746"/>
                <a:gd name="T81" fmla="*/ 3538934 h 6356300"/>
                <a:gd name="T82" fmla="*/ 6538490 w 6661746"/>
                <a:gd name="T83" fmla="*/ 3209776 h 6356300"/>
                <a:gd name="T84" fmla="*/ 6557541 w 6661746"/>
                <a:gd name="T85" fmla="*/ 2990602 h 6356300"/>
                <a:gd name="T86" fmla="*/ 6518200 w 6661746"/>
                <a:gd name="T87" fmla="*/ 2674466 h 6356300"/>
                <a:gd name="T88" fmla="*/ 6247309 w 6661746"/>
                <a:gd name="T89" fmla="*/ 2367756 h 6356300"/>
                <a:gd name="T90" fmla="*/ 6161484 w 6661746"/>
                <a:gd name="T91" fmla="*/ 1995512 h 6356300"/>
                <a:gd name="T92" fmla="*/ 5992986 w 6661746"/>
                <a:gd name="T93" fmla="*/ 1668611 h 6356300"/>
                <a:gd name="T94" fmla="*/ 5853063 w 6661746"/>
                <a:gd name="T95" fmla="*/ 1242168 h 6356300"/>
                <a:gd name="T96" fmla="*/ 5680372 w 6661746"/>
                <a:gd name="T97" fmla="*/ 1148060 h 6356300"/>
                <a:gd name="T98" fmla="*/ 5602933 w 6661746"/>
                <a:gd name="T99" fmla="*/ 838968 h 6356300"/>
                <a:gd name="T100" fmla="*/ 5700511 w 6661746"/>
                <a:gd name="T101" fmla="*/ 455517 h 6356300"/>
                <a:gd name="T102" fmla="*/ 5316513 w 6661746"/>
                <a:gd name="T103" fmla="*/ 36859 h 6356300"/>
                <a:gd name="T104" fmla="*/ 5122117 w 6661746"/>
                <a:gd name="T105" fmla="*/ 310806 h 6356300"/>
                <a:gd name="T106" fmla="*/ 5100514 w 6661746"/>
                <a:gd name="T107" fmla="*/ 941238 h 6356300"/>
                <a:gd name="T108" fmla="*/ 4747196 w 6661746"/>
                <a:gd name="T109" fmla="*/ 1239564 h 6356300"/>
                <a:gd name="T110" fmla="*/ 4465886 w 6661746"/>
                <a:gd name="T111" fmla="*/ 1565324 h 6356300"/>
                <a:gd name="T112" fmla="*/ 4216202 w 6661746"/>
                <a:gd name="T113" fmla="*/ 1897434 h 6356300"/>
                <a:gd name="T114" fmla="*/ 3928542 w 6661746"/>
                <a:gd name="T115" fmla="*/ 2223194 h 6356300"/>
                <a:gd name="T116" fmla="*/ 3564558 w 6661746"/>
                <a:gd name="T117" fmla="*/ 2166044 h 63563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661746"/>
                <a:gd name="T178" fmla="*/ 0 h 6356300"/>
                <a:gd name="T179" fmla="*/ 6661746 w 6661746"/>
                <a:gd name="T180" fmla="*/ 6356300 h 635630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661746" h="6356300">
                  <a:moveTo>
                    <a:pt x="3510483" y="2257156"/>
                  </a:moveTo>
                  <a:lnTo>
                    <a:pt x="3501182" y="2375594"/>
                  </a:lnTo>
                  <a:lnTo>
                    <a:pt x="3401740" y="2354386"/>
                  </a:lnTo>
                  <a:lnTo>
                    <a:pt x="3334048" y="2390328"/>
                  </a:lnTo>
                  <a:lnTo>
                    <a:pt x="3211364" y="2536378"/>
                  </a:lnTo>
                  <a:lnTo>
                    <a:pt x="3107606" y="2428428"/>
                  </a:lnTo>
                  <a:lnTo>
                    <a:pt x="3031406" y="2483420"/>
                  </a:lnTo>
                  <a:lnTo>
                    <a:pt x="3054648" y="2629470"/>
                  </a:lnTo>
                  <a:cubicBezTo>
                    <a:pt x="3055367" y="2664734"/>
                    <a:pt x="3056087" y="2699998"/>
                    <a:pt x="3056806" y="2735262"/>
                  </a:cubicBezTo>
                  <a:lnTo>
                    <a:pt x="2974256" y="2811462"/>
                  </a:lnTo>
                  <a:lnTo>
                    <a:pt x="3012356" y="2883346"/>
                  </a:lnTo>
                  <a:lnTo>
                    <a:pt x="3025056" y="3031554"/>
                  </a:lnTo>
                  <a:lnTo>
                    <a:pt x="2949104" y="3236540"/>
                  </a:lnTo>
                  <a:lnTo>
                    <a:pt x="2786162" y="3344490"/>
                  </a:lnTo>
                  <a:lnTo>
                    <a:pt x="2722662" y="3259782"/>
                  </a:lnTo>
                  <a:lnTo>
                    <a:pt x="2669828" y="3365574"/>
                  </a:lnTo>
                  <a:lnTo>
                    <a:pt x="2551336" y="3407866"/>
                  </a:lnTo>
                  <a:lnTo>
                    <a:pt x="2468786" y="3522042"/>
                  </a:lnTo>
                  <a:lnTo>
                    <a:pt x="2515394" y="3710384"/>
                  </a:lnTo>
                  <a:lnTo>
                    <a:pt x="2405410" y="3816176"/>
                  </a:lnTo>
                  <a:lnTo>
                    <a:pt x="2270026" y="3934668"/>
                  </a:lnTo>
                  <a:lnTo>
                    <a:pt x="2136676" y="3955752"/>
                  </a:lnTo>
                  <a:lnTo>
                    <a:pt x="2054250" y="4167336"/>
                  </a:lnTo>
                  <a:lnTo>
                    <a:pt x="1861716" y="4302720"/>
                  </a:lnTo>
                  <a:lnTo>
                    <a:pt x="1677690" y="4465662"/>
                  </a:lnTo>
                  <a:lnTo>
                    <a:pt x="1502048" y="4472012"/>
                  </a:lnTo>
                  <a:lnTo>
                    <a:pt x="1408956" y="4461346"/>
                  </a:lnTo>
                  <a:lnTo>
                    <a:pt x="1387872" y="4624288"/>
                  </a:lnTo>
                  <a:lnTo>
                    <a:pt x="1239788" y="4742780"/>
                  </a:lnTo>
                  <a:lnTo>
                    <a:pt x="1102246" y="4689946"/>
                  </a:lnTo>
                  <a:lnTo>
                    <a:pt x="1062112" y="4565104"/>
                  </a:lnTo>
                  <a:lnTo>
                    <a:pt x="793378" y="4592538"/>
                  </a:lnTo>
                  <a:lnTo>
                    <a:pt x="677044" y="4672930"/>
                  </a:lnTo>
                  <a:lnTo>
                    <a:pt x="535310" y="4738464"/>
                  </a:lnTo>
                  <a:lnTo>
                    <a:pt x="421134" y="4876006"/>
                  </a:lnTo>
                  <a:lnTo>
                    <a:pt x="245492" y="4886548"/>
                  </a:lnTo>
                  <a:lnTo>
                    <a:pt x="120650" y="4996532"/>
                  </a:lnTo>
                  <a:lnTo>
                    <a:pt x="50800" y="5150966"/>
                  </a:lnTo>
                  <a:lnTo>
                    <a:pt x="88900" y="5273650"/>
                  </a:lnTo>
                  <a:lnTo>
                    <a:pt x="131192" y="5394300"/>
                  </a:lnTo>
                  <a:lnTo>
                    <a:pt x="0" y="5529684"/>
                  </a:lnTo>
                  <a:lnTo>
                    <a:pt x="73918" y="5620742"/>
                  </a:lnTo>
                  <a:lnTo>
                    <a:pt x="157038" y="5763646"/>
                  </a:lnTo>
                  <a:lnTo>
                    <a:pt x="404117" y="5656436"/>
                  </a:lnTo>
                  <a:lnTo>
                    <a:pt x="592459" y="5667102"/>
                  </a:lnTo>
                  <a:lnTo>
                    <a:pt x="742701" y="5565502"/>
                  </a:lnTo>
                  <a:lnTo>
                    <a:pt x="789185" y="5449168"/>
                  </a:lnTo>
                  <a:lnTo>
                    <a:pt x="744735" y="5298926"/>
                  </a:lnTo>
                  <a:lnTo>
                    <a:pt x="812427" y="5193134"/>
                  </a:lnTo>
                  <a:lnTo>
                    <a:pt x="937269" y="5184750"/>
                  </a:lnTo>
                  <a:lnTo>
                    <a:pt x="1131961" y="5248250"/>
                  </a:lnTo>
                  <a:lnTo>
                    <a:pt x="1243979" y="5368776"/>
                  </a:lnTo>
                  <a:lnTo>
                    <a:pt x="1364629" y="5362426"/>
                  </a:lnTo>
                  <a:lnTo>
                    <a:pt x="1493663" y="5457676"/>
                  </a:lnTo>
                  <a:lnTo>
                    <a:pt x="1624855" y="5455518"/>
                  </a:lnTo>
                  <a:lnTo>
                    <a:pt x="1760115" y="5567536"/>
                  </a:lnTo>
                  <a:lnTo>
                    <a:pt x="1840507" y="5683870"/>
                  </a:lnTo>
                  <a:lnTo>
                    <a:pt x="1961157" y="5916662"/>
                  </a:lnTo>
                  <a:lnTo>
                    <a:pt x="1901849" y="6009754"/>
                  </a:lnTo>
                  <a:lnTo>
                    <a:pt x="1958999" y="6210796"/>
                  </a:lnTo>
                  <a:lnTo>
                    <a:pt x="2111399" y="6297538"/>
                  </a:lnTo>
                  <a:lnTo>
                    <a:pt x="2144191" y="6356300"/>
                  </a:lnTo>
                  <a:lnTo>
                    <a:pt x="2229767" y="6339954"/>
                  </a:lnTo>
                  <a:lnTo>
                    <a:pt x="2236117" y="6198096"/>
                  </a:lnTo>
                  <a:lnTo>
                    <a:pt x="2333401" y="6079728"/>
                  </a:lnTo>
                  <a:lnTo>
                    <a:pt x="2451893" y="6056486"/>
                  </a:lnTo>
                  <a:lnTo>
                    <a:pt x="2627535" y="6050136"/>
                  </a:lnTo>
                  <a:lnTo>
                    <a:pt x="2629569" y="5948536"/>
                  </a:lnTo>
                  <a:lnTo>
                    <a:pt x="2754411" y="5872460"/>
                  </a:lnTo>
                  <a:lnTo>
                    <a:pt x="2807245" y="5734918"/>
                  </a:lnTo>
                  <a:lnTo>
                    <a:pt x="2731045" y="5646018"/>
                  </a:lnTo>
                  <a:lnTo>
                    <a:pt x="2754411" y="5514826"/>
                  </a:lnTo>
                  <a:lnTo>
                    <a:pt x="2551211" y="5472534"/>
                  </a:lnTo>
                  <a:lnTo>
                    <a:pt x="2718469" y="5402808"/>
                  </a:lnTo>
                  <a:lnTo>
                    <a:pt x="2659161" y="5286350"/>
                  </a:lnTo>
                  <a:lnTo>
                    <a:pt x="2872903" y="5121374"/>
                  </a:lnTo>
                  <a:lnTo>
                    <a:pt x="2889795" y="5015582"/>
                  </a:lnTo>
                  <a:lnTo>
                    <a:pt x="2830487" y="4827240"/>
                  </a:lnTo>
                  <a:lnTo>
                    <a:pt x="2913037" y="4744814"/>
                  </a:lnTo>
                  <a:lnTo>
                    <a:pt x="3001937" y="4880322"/>
                  </a:lnTo>
                  <a:lnTo>
                    <a:pt x="2974379" y="5098256"/>
                  </a:lnTo>
                  <a:lnTo>
                    <a:pt x="3031529" y="5208240"/>
                  </a:lnTo>
                  <a:lnTo>
                    <a:pt x="3192313" y="5087590"/>
                  </a:lnTo>
                  <a:lnTo>
                    <a:pt x="3202855" y="4920332"/>
                  </a:lnTo>
                  <a:lnTo>
                    <a:pt x="3323505" y="4736306"/>
                  </a:lnTo>
                  <a:lnTo>
                    <a:pt x="3467397" y="4810472"/>
                  </a:lnTo>
                  <a:lnTo>
                    <a:pt x="3621831" y="4660106"/>
                  </a:lnTo>
                  <a:lnTo>
                    <a:pt x="3727499" y="4573364"/>
                  </a:lnTo>
                  <a:lnTo>
                    <a:pt x="3953941" y="4687912"/>
                  </a:lnTo>
                  <a:lnTo>
                    <a:pt x="4059733" y="4518496"/>
                  </a:lnTo>
                  <a:lnTo>
                    <a:pt x="4087167" y="4480520"/>
                  </a:lnTo>
                  <a:lnTo>
                    <a:pt x="4004617" y="4425528"/>
                  </a:lnTo>
                  <a:lnTo>
                    <a:pt x="4004617" y="4241378"/>
                  </a:lnTo>
                  <a:lnTo>
                    <a:pt x="4176067" y="4160986"/>
                  </a:lnTo>
                  <a:lnTo>
                    <a:pt x="4118917" y="4053036"/>
                  </a:lnTo>
                  <a:lnTo>
                    <a:pt x="4152454" y="3965922"/>
                  </a:lnTo>
                  <a:lnTo>
                    <a:pt x="4353744" y="3911302"/>
                  </a:lnTo>
                  <a:lnTo>
                    <a:pt x="4412928" y="3862660"/>
                  </a:lnTo>
                  <a:lnTo>
                    <a:pt x="4472112" y="3932510"/>
                  </a:lnTo>
                  <a:lnTo>
                    <a:pt x="4478462" y="4070052"/>
                  </a:lnTo>
                  <a:lnTo>
                    <a:pt x="4658296" y="3978994"/>
                  </a:lnTo>
                  <a:lnTo>
                    <a:pt x="4840288" y="4019252"/>
                  </a:lnTo>
                  <a:lnTo>
                    <a:pt x="4926906" y="3962102"/>
                  </a:lnTo>
                  <a:lnTo>
                    <a:pt x="5043364" y="4057352"/>
                  </a:lnTo>
                  <a:lnTo>
                    <a:pt x="5275784" y="3968576"/>
                  </a:lnTo>
                  <a:lnTo>
                    <a:pt x="5483424" y="3983310"/>
                  </a:lnTo>
                  <a:lnTo>
                    <a:pt x="5479108" y="3822402"/>
                  </a:lnTo>
                  <a:lnTo>
                    <a:pt x="5639892" y="3790776"/>
                  </a:lnTo>
                  <a:lnTo>
                    <a:pt x="5773118" y="3792934"/>
                  </a:lnTo>
                  <a:lnTo>
                    <a:pt x="5934026" y="3801318"/>
                  </a:lnTo>
                  <a:lnTo>
                    <a:pt x="6130628" y="3826842"/>
                  </a:lnTo>
                  <a:lnTo>
                    <a:pt x="6268170" y="3896692"/>
                  </a:lnTo>
                  <a:lnTo>
                    <a:pt x="6399362" y="4010992"/>
                  </a:lnTo>
                  <a:lnTo>
                    <a:pt x="6435304" y="4135834"/>
                  </a:lnTo>
                  <a:lnTo>
                    <a:pt x="6555954" y="4114626"/>
                  </a:lnTo>
                  <a:lnTo>
                    <a:pt x="6528396" y="4008834"/>
                  </a:lnTo>
                  <a:lnTo>
                    <a:pt x="6661746" y="3964384"/>
                  </a:lnTo>
                  <a:lnTo>
                    <a:pt x="6642695" y="3856434"/>
                  </a:lnTo>
                  <a:lnTo>
                    <a:pt x="6531570" y="3875360"/>
                  </a:lnTo>
                  <a:lnTo>
                    <a:pt x="6455370" y="3798143"/>
                  </a:lnTo>
                  <a:lnTo>
                    <a:pt x="6547445" y="3699718"/>
                  </a:lnTo>
                  <a:lnTo>
                    <a:pt x="6452195" y="3610818"/>
                  </a:lnTo>
                  <a:lnTo>
                    <a:pt x="6522045" y="3538934"/>
                  </a:lnTo>
                  <a:lnTo>
                    <a:pt x="6493470" y="3409900"/>
                  </a:lnTo>
                  <a:lnTo>
                    <a:pt x="6575299" y="3318798"/>
                  </a:lnTo>
                  <a:lnTo>
                    <a:pt x="6538490" y="3209776"/>
                  </a:lnTo>
                  <a:lnTo>
                    <a:pt x="6421810" y="3112715"/>
                  </a:lnTo>
                  <a:lnTo>
                    <a:pt x="6468066" y="2935171"/>
                  </a:lnTo>
                  <a:lnTo>
                    <a:pt x="6557541" y="2990602"/>
                  </a:lnTo>
                  <a:lnTo>
                    <a:pt x="6583735" y="2898304"/>
                  </a:lnTo>
                  <a:lnTo>
                    <a:pt x="6555160" y="2813149"/>
                  </a:lnTo>
                  <a:lnTo>
                    <a:pt x="6518200" y="2674466"/>
                  </a:lnTo>
                  <a:lnTo>
                    <a:pt x="6447206" y="2744948"/>
                  </a:lnTo>
                  <a:lnTo>
                    <a:pt x="6330082" y="2591594"/>
                  </a:lnTo>
                  <a:lnTo>
                    <a:pt x="6247309" y="2367756"/>
                  </a:lnTo>
                  <a:lnTo>
                    <a:pt x="6106815" y="2372420"/>
                  </a:lnTo>
                  <a:lnTo>
                    <a:pt x="6112718" y="2203351"/>
                  </a:lnTo>
                  <a:lnTo>
                    <a:pt x="6161484" y="1995512"/>
                  </a:lnTo>
                  <a:lnTo>
                    <a:pt x="6053757" y="1977603"/>
                  </a:lnTo>
                  <a:lnTo>
                    <a:pt x="6016228" y="1842443"/>
                  </a:lnTo>
                  <a:lnTo>
                    <a:pt x="5992986" y="1668611"/>
                  </a:lnTo>
                  <a:lnTo>
                    <a:pt x="5887163" y="1516893"/>
                  </a:lnTo>
                  <a:lnTo>
                    <a:pt x="5934025" y="1429147"/>
                  </a:lnTo>
                  <a:lnTo>
                    <a:pt x="5853063" y="1242168"/>
                  </a:lnTo>
                  <a:lnTo>
                    <a:pt x="5850582" y="1103486"/>
                  </a:lnTo>
                  <a:lnTo>
                    <a:pt x="5782195" y="1049858"/>
                  </a:lnTo>
                  <a:lnTo>
                    <a:pt x="5680372" y="1148060"/>
                  </a:lnTo>
                  <a:lnTo>
                    <a:pt x="5588075" y="1026616"/>
                  </a:lnTo>
                  <a:lnTo>
                    <a:pt x="5420245" y="907455"/>
                  </a:lnTo>
                  <a:lnTo>
                    <a:pt x="5602933" y="838968"/>
                  </a:lnTo>
                  <a:cubicBezTo>
                    <a:pt x="5602743" y="785787"/>
                    <a:pt x="5602552" y="732606"/>
                    <a:pt x="5602362" y="679425"/>
                  </a:cubicBezTo>
                  <a:lnTo>
                    <a:pt x="5619030" y="556741"/>
                  </a:lnTo>
                  <a:lnTo>
                    <a:pt x="5700511" y="455517"/>
                  </a:lnTo>
                  <a:lnTo>
                    <a:pt x="5528543" y="132779"/>
                  </a:lnTo>
                  <a:lnTo>
                    <a:pt x="5570066" y="0"/>
                  </a:lnTo>
                  <a:lnTo>
                    <a:pt x="5316513" y="36859"/>
                  </a:lnTo>
                  <a:lnTo>
                    <a:pt x="5173984" y="18975"/>
                  </a:lnTo>
                  <a:lnTo>
                    <a:pt x="5092006" y="145702"/>
                  </a:lnTo>
                  <a:lnTo>
                    <a:pt x="5122117" y="310806"/>
                  </a:lnTo>
                  <a:lnTo>
                    <a:pt x="5149156" y="515912"/>
                  </a:lnTo>
                  <a:lnTo>
                    <a:pt x="5142806" y="708446"/>
                  </a:lnTo>
                  <a:lnTo>
                    <a:pt x="5100514" y="941238"/>
                  </a:lnTo>
                  <a:lnTo>
                    <a:pt x="5009580" y="1068238"/>
                  </a:lnTo>
                  <a:lnTo>
                    <a:pt x="4852988" y="1127422"/>
                  </a:lnTo>
                  <a:lnTo>
                    <a:pt x="4747196" y="1239564"/>
                  </a:lnTo>
                  <a:lnTo>
                    <a:pt x="4704904" y="1336848"/>
                  </a:lnTo>
                  <a:lnTo>
                    <a:pt x="4594920" y="1493440"/>
                  </a:lnTo>
                  <a:lnTo>
                    <a:pt x="4465886" y="1565324"/>
                  </a:lnTo>
                  <a:lnTo>
                    <a:pt x="4315644" y="1673274"/>
                  </a:lnTo>
                  <a:lnTo>
                    <a:pt x="4226744" y="1736650"/>
                  </a:lnTo>
                  <a:lnTo>
                    <a:pt x="4216202" y="1897434"/>
                  </a:lnTo>
                  <a:lnTo>
                    <a:pt x="4165402" y="2032942"/>
                  </a:lnTo>
                  <a:lnTo>
                    <a:pt x="4057576" y="2185466"/>
                  </a:lnTo>
                  <a:lnTo>
                    <a:pt x="3928542" y="2223194"/>
                  </a:lnTo>
                  <a:lnTo>
                    <a:pt x="3795192" y="2185094"/>
                  </a:lnTo>
                  <a:lnTo>
                    <a:pt x="3659808" y="2267644"/>
                  </a:lnTo>
                  <a:lnTo>
                    <a:pt x="3564558" y="2166044"/>
                  </a:lnTo>
                  <a:lnTo>
                    <a:pt x="3510483" y="225715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6" name="任意多边形 73"/>
            <p:cNvSpPr>
              <a:spLocks/>
            </p:cNvSpPr>
            <p:nvPr/>
          </p:nvSpPr>
          <p:spPr bwMode="auto">
            <a:xfrm>
              <a:off x="3186113" y="2238375"/>
              <a:ext cx="150813" cy="157163"/>
            </a:xfrm>
            <a:custGeom>
              <a:avLst/>
              <a:gdLst>
                <a:gd name="T0" fmla="*/ 0 w 1151012"/>
                <a:gd name="T1" fmla="*/ 0 h 1204441"/>
                <a:gd name="T2" fmla="*/ 0 w 1151012"/>
                <a:gd name="T3" fmla="*/ 0 h 1204441"/>
                <a:gd name="T4" fmla="*/ 0 w 1151012"/>
                <a:gd name="T5" fmla="*/ 0 h 1204441"/>
                <a:gd name="T6" fmla="*/ 0 w 1151012"/>
                <a:gd name="T7" fmla="*/ 0 h 1204441"/>
                <a:gd name="T8" fmla="*/ 0 w 1151012"/>
                <a:gd name="T9" fmla="*/ 0 h 1204441"/>
                <a:gd name="T10" fmla="*/ 0 w 1151012"/>
                <a:gd name="T11" fmla="*/ 0 h 1204441"/>
                <a:gd name="T12" fmla="*/ 0 w 1151012"/>
                <a:gd name="T13" fmla="*/ 0 h 1204441"/>
                <a:gd name="T14" fmla="*/ 0 w 1151012"/>
                <a:gd name="T15" fmla="*/ 0 h 1204441"/>
                <a:gd name="T16" fmla="*/ 0 w 1151012"/>
                <a:gd name="T17" fmla="*/ 0 h 1204441"/>
                <a:gd name="T18" fmla="*/ 0 w 1151012"/>
                <a:gd name="T19" fmla="*/ 0 h 1204441"/>
                <a:gd name="T20" fmla="*/ 0 w 1151012"/>
                <a:gd name="T21" fmla="*/ 0 h 1204441"/>
                <a:gd name="T22" fmla="*/ 0 w 1151012"/>
                <a:gd name="T23" fmla="*/ 0 h 1204441"/>
                <a:gd name="T24" fmla="*/ 0 w 1151012"/>
                <a:gd name="T25" fmla="*/ 0 h 1204441"/>
                <a:gd name="T26" fmla="*/ 0 w 1151012"/>
                <a:gd name="T27" fmla="*/ 0 h 1204441"/>
                <a:gd name="T28" fmla="*/ 0 w 1151012"/>
                <a:gd name="T29" fmla="*/ 0 h 1204441"/>
                <a:gd name="T30" fmla="*/ 0 w 1151012"/>
                <a:gd name="T31" fmla="*/ 0 h 1204441"/>
                <a:gd name="T32" fmla="*/ 0 w 1151012"/>
                <a:gd name="T33" fmla="*/ 0 h 1204441"/>
                <a:gd name="T34" fmla="*/ 0 w 1151012"/>
                <a:gd name="T35" fmla="*/ 0 h 1204441"/>
                <a:gd name="T36" fmla="*/ 0 w 1151012"/>
                <a:gd name="T37" fmla="*/ 0 h 1204441"/>
                <a:gd name="T38" fmla="*/ 0 w 1151012"/>
                <a:gd name="T39" fmla="*/ 0 h 1204441"/>
                <a:gd name="T40" fmla="*/ 0 w 1151012"/>
                <a:gd name="T41" fmla="*/ 0 h 1204441"/>
                <a:gd name="T42" fmla="*/ 0 w 1151012"/>
                <a:gd name="T43" fmla="*/ 0 h 1204441"/>
                <a:gd name="T44" fmla="*/ 0 w 1151012"/>
                <a:gd name="T45" fmla="*/ 0 h 1204441"/>
                <a:gd name="T46" fmla="*/ 0 w 1151012"/>
                <a:gd name="T47" fmla="*/ 0 h 1204441"/>
                <a:gd name="T48" fmla="*/ 0 w 1151012"/>
                <a:gd name="T49" fmla="*/ 0 h 1204441"/>
                <a:gd name="T50" fmla="*/ 0 w 1151012"/>
                <a:gd name="T51" fmla="*/ 0 h 1204441"/>
                <a:gd name="T52" fmla="*/ 0 w 1151012"/>
                <a:gd name="T53" fmla="*/ 0 h 1204441"/>
                <a:gd name="T54" fmla="*/ 0 w 1151012"/>
                <a:gd name="T55" fmla="*/ 0 h 1204441"/>
                <a:gd name="T56" fmla="*/ 0 w 1151012"/>
                <a:gd name="T57" fmla="*/ 0 h 1204441"/>
                <a:gd name="T58" fmla="*/ 0 w 1151012"/>
                <a:gd name="T59" fmla="*/ 0 h 1204441"/>
                <a:gd name="T60" fmla="*/ 0 w 1151012"/>
                <a:gd name="T61" fmla="*/ 0 h 1204441"/>
                <a:gd name="T62" fmla="*/ 0 w 1151012"/>
                <a:gd name="T63" fmla="*/ 0 h 1204441"/>
                <a:gd name="T64" fmla="*/ 0 w 1151012"/>
                <a:gd name="T65" fmla="*/ 0 h 1204441"/>
                <a:gd name="T66" fmla="*/ 0 w 1151012"/>
                <a:gd name="T67" fmla="*/ 0 h 1204441"/>
                <a:gd name="T68" fmla="*/ 0 w 1151012"/>
                <a:gd name="T69" fmla="*/ 0 h 1204441"/>
                <a:gd name="T70" fmla="*/ 0 w 1151012"/>
                <a:gd name="T71" fmla="*/ 0 h 1204441"/>
                <a:gd name="T72" fmla="*/ 0 w 1151012"/>
                <a:gd name="T73" fmla="*/ 0 h 1204441"/>
                <a:gd name="T74" fmla="*/ 0 w 1151012"/>
                <a:gd name="T75" fmla="*/ 0 h 1204441"/>
                <a:gd name="T76" fmla="*/ 0 w 1151012"/>
                <a:gd name="T77" fmla="*/ 0 h 1204441"/>
                <a:gd name="T78" fmla="*/ 0 w 1151012"/>
                <a:gd name="T79" fmla="*/ 0 h 1204441"/>
                <a:gd name="T80" fmla="*/ 0 w 1151012"/>
                <a:gd name="T81" fmla="*/ 0 h 1204441"/>
                <a:gd name="T82" fmla="*/ 0 w 1151012"/>
                <a:gd name="T83" fmla="*/ 0 h 1204441"/>
                <a:gd name="T84" fmla="*/ 0 w 1151012"/>
                <a:gd name="T85" fmla="*/ 0 h 1204441"/>
                <a:gd name="T86" fmla="*/ 0 w 1151012"/>
                <a:gd name="T87" fmla="*/ 0 h 1204441"/>
                <a:gd name="T88" fmla="*/ 0 w 1151012"/>
                <a:gd name="T89" fmla="*/ 0 h 1204441"/>
                <a:gd name="T90" fmla="*/ 0 w 1151012"/>
                <a:gd name="T91" fmla="*/ 0 h 1204441"/>
                <a:gd name="T92" fmla="*/ 0 w 1151012"/>
                <a:gd name="T93" fmla="*/ 0 h 1204441"/>
                <a:gd name="T94" fmla="*/ 0 w 1151012"/>
                <a:gd name="T95" fmla="*/ 0 h 12044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51012"/>
                <a:gd name="T145" fmla="*/ 0 h 1204441"/>
                <a:gd name="T146" fmla="*/ 1151012 w 1151012"/>
                <a:gd name="T147" fmla="*/ 1204441 h 12044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51012" h="1204441">
                  <a:moveTo>
                    <a:pt x="73250" y="1040132"/>
                  </a:moveTo>
                  <a:lnTo>
                    <a:pt x="111919" y="835917"/>
                  </a:lnTo>
                  <a:lnTo>
                    <a:pt x="19051" y="786481"/>
                  </a:lnTo>
                  <a:lnTo>
                    <a:pt x="16099" y="619124"/>
                  </a:lnTo>
                  <a:lnTo>
                    <a:pt x="157163" y="563115"/>
                  </a:lnTo>
                  <a:lnTo>
                    <a:pt x="123255" y="475579"/>
                  </a:lnTo>
                  <a:lnTo>
                    <a:pt x="178024" y="385092"/>
                  </a:lnTo>
                  <a:lnTo>
                    <a:pt x="146497" y="325188"/>
                  </a:lnTo>
                  <a:lnTo>
                    <a:pt x="66676" y="350043"/>
                  </a:lnTo>
                  <a:lnTo>
                    <a:pt x="0" y="321370"/>
                  </a:lnTo>
                  <a:lnTo>
                    <a:pt x="19050" y="241548"/>
                  </a:lnTo>
                  <a:lnTo>
                    <a:pt x="147066" y="211163"/>
                  </a:lnTo>
                  <a:lnTo>
                    <a:pt x="296044" y="0"/>
                  </a:lnTo>
                  <a:lnTo>
                    <a:pt x="448443" y="92671"/>
                  </a:lnTo>
                  <a:lnTo>
                    <a:pt x="511596" y="11708"/>
                  </a:lnTo>
                  <a:lnTo>
                    <a:pt x="583034" y="64095"/>
                  </a:lnTo>
                  <a:lnTo>
                    <a:pt x="637232" y="121245"/>
                  </a:lnTo>
                  <a:lnTo>
                    <a:pt x="741437" y="156393"/>
                  </a:lnTo>
                  <a:lnTo>
                    <a:pt x="843260" y="94481"/>
                  </a:lnTo>
                  <a:lnTo>
                    <a:pt x="888504" y="152201"/>
                  </a:lnTo>
                  <a:lnTo>
                    <a:pt x="987945" y="161156"/>
                  </a:lnTo>
                  <a:lnTo>
                    <a:pt x="1000695" y="89048"/>
                  </a:lnTo>
                  <a:lnTo>
                    <a:pt x="1065759" y="85625"/>
                  </a:lnTo>
                  <a:lnTo>
                    <a:pt x="1098625" y="140394"/>
                  </a:lnTo>
                  <a:lnTo>
                    <a:pt x="1151012" y="180876"/>
                  </a:lnTo>
                  <a:lnTo>
                    <a:pt x="1135013" y="267171"/>
                  </a:lnTo>
                  <a:lnTo>
                    <a:pt x="984721" y="432249"/>
                  </a:lnTo>
                  <a:lnTo>
                    <a:pt x="907554" y="433859"/>
                  </a:lnTo>
                  <a:lnTo>
                    <a:pt x="793254" y="369565"/>
                  </a:lnTo>
                  <a:lnTo>
                    <a:pt x="743247" y="409475"/>
                  </a:lnTo>
                  <a:lnTo>
                    <a:pt x="750961" y="492249"/>
                  </a:lnTo>
                  <a:lnTo>
                    <a:pt x="651519" y="560164"/>
                  </a:lnTo>
                  <a:lnTo>
                    <a:pt x="656853" y="669132"/>
                  </a:lnTo>
                  <a:lnTo>
                    <a:pt x="640184" y="756096"/>
                  </a:lnTo>
                  <a:lnTo>
                    <a:pt x="633040" y="815627"/>
                  </a:lnTo>
                  <a:lnTo>
                    <a:pt x="670570" y="865064"/>
                  </a:lnTo>
                  <a:lnTo>
                    <a:pt x="755154" y="916211"/>
                  </a:lnTo>
                  <a:lnTo>
                    <a:pt x="860400" y="931069"/>
                  </a:lnTo>
                  <a:lnTo>
                    <a:pt x="773534" y="1042516"/>
                  </a:lnTo>
                  <a:lnTo>
                    <a:pt x="657423" y="1043757"/>
                  </a:lnTo>
                  <a:lnTo>
                    <a:pt x="598462" y="1115194"/>
                  </a:lnTo>
                  <a:lnTo>
                    <a:pt x="460920" y="1204441"/>
                  </a:lnTo>
                  <a:lnTo>
                    <a:pt x="423391" y="1152724"/>
                  </a:lnTo>
                  <a:lnTo>
                    <a:pt x="333474" y="1198538"/>
                  </a:lnTo>
                  <a:lnTo>
                    <a:pt x="287659" y="1065759"/>
                  </a:lnTo>
                  <a:lnTo>
                    <a:pt x="196502" y="1058044"/>
                  </a:lnTo>
                  <a:lnTo>
                    <a:pt x="103063" y="1137766"/>
                  </a:lnTo>
                  <a:lnTo>
                    <a:pt x="73250" y="104013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7" name="任意多边形 74"/>
            <p:cNvSpPr>
              <a:spLocks/>
            </p:cNvSpPr>
            <p:nvPr/>
          </p:nvSpPr>
          <p:spPr bwMode="auto">
            <a:xfrm>
              <a:off x="3314700" y="2244725"/>
              <a:ext cx="207963" cy="131763"/>
            </a:xfrm>
            <a:custGeom>
              <a:avLst/>
              <a:gdLst>
                <a:gd name="T0" fmla="*/ 0 w 1586680"/>
                <a:gd name="T1" fmla="*/ 0 h 1001290"/>
                <a:gd name="T2" fmla="*/ 0 w 1586680"/>
                <a:gd name="T3" fmla="*/ 0 h 1001290"/>
                <a:gd name="T4" fmla="*/ 0 w 1586680"/>
                <a:gd name="T5" fmla="*/ 0 h 1001290"/>
                <a:gd name="T6" fmla="*/ 0 w 1586680"/>
                <a:gd name="T7" fmla="*/ 0 h 1001290"/>
                <a:gd name="T8" fmla="*/ 0 w 1586680"/>
                <a:gd name="T9" fmla="*/ 0 h 1001290"/>
                <a:gd name="T10" fmla="*/ 0 w 1586680"/>
                <a:gd name="T11" fmla="*/ 0 h 1001290"/>
                <a:gd name="T12" fmla="*/ 0 w 1586680"/>
                <a:gd name="T13" fmla="*/ 0 h 1001290"/>
                <a:gd name="T14" fmla="*/ 0 w 1586680"/>
                <a:gd name="T15" fmla="*/ 0 h 1001290"/>
                <a:gd name="T16" fmla="*/ 0 w 1586680"/>
                <a:gd name="T17" fmla="*/ 0 h 1001290"/>
                <a:gd name="T18" fmla="*/ 0 w 1586680"/>
                <a:gd name="T19" fmla="*/ 0 h 1001290"/>
                <a:gd name="T20" fmla="*/ 0 w 1586680"/>
                <a:gd name="T21" fmla="*/ 0 h 1001290"/>
                <a:gd name="T22" fmla="*/ 0 w 1586680"/>
                <a:gd name="T23" fmla="*/ 0 h 1001290"/>
                <a:gd name="T24" fmla="*/ 0 w 1586680"/>
                <a:gd name="T25" fmla="*/ 0 h 1001290"/>
                <a:gd name="T26" fmla="*/ 0 w 1586680"/>
                <a:gd name="T27" fmla="*/ 0 h 1001290"/>
                <a:gd name="T28" fmla="*/ 0 w 1586680"/>
                <a:gd name="T29" fmla="*/ 0 h 1001290"/>
                <a:gd name="T30" fmla="*/ 0 w 1586680"/>
                <a:gd name="T31" fmla="*/ 0 h 1001290"/>
                <a:gd name="T32" fmla="*/ 0 w 1586680"/>
                <a:gd name="T33" fmla="*/ 0 h 1001290"/>
                <a:gd name="T34" fmla="*/ 0 w 1586680"/>
                <a:gd name="T35" fmla="*/ 0 h 1001290"/>
                <a:gd name="T36" fmla="*/ 0 w 1586680"/>
                <a:gd name="T37" fmla="*/ 0 h 1001290"/>
                <a:gd name="T38" fmla="*/ 0 w 1586680"/>
                <a:gd name="T39" fmla="*/ 0 h 1001290"/>
                <a:gd name="T40" fmla="*/ 0 w 1586680"/>
                <a:gd name="T41" fmla="*/ 0 h 1001290"/>
                <a:gd name="T42" fmla="*/ 0 w 1586680"/>
                <a:gd name="T43" fmla="*/ 0 h 1001290"/>
                <a:gd name="T44" fmla="*/ 0 w 1586680"/>
                <a:gd name="T45" fmla="*/ 0 h 1001290"/>
                <a:gd name="T46" fmla="*/ 0 w 1586680"/>
                <a:gd name="T47" fmla="*/ 0 h 1001290"/>
                <a:gd name="T48" fmla="*/ 0 w 1586680"/>
                <a:gd name="T49" fmla="*/ 0 h 1001290"/>
                <a:gd name="T50" fmla="*/ 0 w 1586680"/>
                <a:gd name="T51" fmla="*/ 0 h 1001290"/>
                <a:gd name="T52" fmla="*/ 0 w 1586680"/>
                <a:gd name="T53" fmla="*/ 0 h 1001290"/>
                <a:gd name="T54" fmla="*/ 0 w 1586680"/>
                <a:gd name="T55" fmla="*/ 0 h 1001290"/>
                <a:gd name="T56" fmla="*/ 0 w 1586680"/>
                <a:gd name="T57" fmla="*/ 0 h 1001290"/>
                <a:gd name="T58" fmla="*/ 0 w 1586680"/>
                <a:gd name="T59" fmla="*/ 0 h 1001290"/>
                <a:gd name="T60" fmla="*/ 0 w 1586680"/>
                <a:gd name="T61" fmla="*/ 0 h 1001290"/>
                <a:gd name="T62" fmla="*/ 0 w 1586680"/>
                <a:gd name="T63" fmla="*/ 0 h 1001290"/>
                <a:gd name="T64" fmla="*/ 0 w 1586680"/>
                <a:gd name="T65" fmla="*/ 0 h 1001290"/>
                <a:gd name="T66" fmla="*/ 0 w 1586680"/>
                <a:gd name="T67" fmla="*/ 0 h 1001290"/>
                <a:gd name="T68" fmla="*/ 0 w 1586680"/>
                <a:gd name="T69" fmla="*/ 0 h 1001290"/>
                <a:gd name="T70" fmla="*/ 0 w 1586680"/>
                <a:gd name="T71" fmla="*/ 0 h 1001290"/>
                <a:gd name="T72" fmla="*/ 0 w 1586680"/>
                <a:gd name="T73" fmla="*/ 0 h 1001290"/>
                <a:gd name="T74" fmla="*/ 0 w 1586680"/>
                <a:gd name="T75" fmla="*/ 0 h 100129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86680"/>
                <a:gd name="T115" fmla="*/ 0 h 1001290"/>
                <a:gd name="T116" fmla="*/ 1586680 w 1586680"/>
                <a:gd name="T117" fmla="*/ 1001290 h 100129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86680" h="1001290">
                  <a:moveTo>
                    <a:pt x="206597" y="934218"/>
                  </a:moveTo>
                  <a:lnTo>
                    <a:pt x="238520" y="815256"/>
                  </a:lnTo>
                  <a:lnTo>
                    <a:pt x="155176" y="789062"/>
                  </a:lnTo>
                  <a:lnTo>
                    <a:pt x="109932" y="727720"/>
                  </a:lnTo>
                  <a:lnTo>
                    <a:pt x="50401" y="696764"/>
                  </a:lnTo>
                  <a:lnTo>
                    <a:pt x="69452" y="618753"/>
                  </a:lnTo>
                  <a:lnTo>
                    <a:pt x="127172" y="545505"/>
                  </a:lnTo>
                  <a:lnTo>
                    <a:pt x="48591" y="460921"/>
                  </a:lnTo>
                  <a:lnTo>
                    <a:pt x="0" y="382710"/>
                  </a:lnTo>
                  <a:lnTo>
                    <a:pt x="150984" y="220886"/>
                  </a:lnTo>
                  <a:lnTo>
                    <a:pt x="167654" y="132780"/>
                  </a:lnTo>
                  <a:lnTo>
                    <a:pt x="114919" y="93069"/>
                  </a:lnTo>
                  <a:lnTo>
                    <a:pt x="271288" y="0"/>
                  </a:lnTo>
                  <a:lnTo>
                    <a:pt x="382065" y="121444"/>
                  </a:lnTo>
                  <a:lnTo>
                    <a:pt x="489792" y="116779"/>
                  </a:lnTo>
                  <a:lnTo>
                    <a:pt x="558948" y="120874"/>
                  </a:lnTo>
                  <a:lnTo>
                    <a:pt x="616097" y="211361"/>
                  </a:lnTo>
                  <a:lnTo>
                    <a:pt x="741163" y="294134"/>
                  </a:lnTo>
                  <a:lnTo>
                    <a:pt x="883566" y="350143"/>
                  </a:lnTo>
                  <a:lnTo>
                    <a:pt x="1023489" y="313854"/>
                  </a:lnTo>
                  <a:lnTo>
                    <a:pt x="1180081" y="435868"/>
                  </a:lnTo>
                  <a:lnTo>
                    <a:pt x="1317053" y="430535"/>
                  </a:lnTo>
                  <a:lnTo>
                    <a:pt x="1376014" y="451967"/>
                  </a:lnTo>
                  <a:lnTo>
                    <a:pt x="1447452" y="504354"/>
                  </a:lnTo>
                  <a:lnTo>
                    <a:pt x="1586680" y="494729"/>
                  </a:lnTo>
                  <a:lnTo>
                    <a:pt x="1423639" y="600845"/>
                  </a:lnTo>
                  <a:lnTo>
                    <a:pt x="1349820" y="730672"/>
                  </a:lnTo>
                  <a:lnTo>
                    <a:pt x="1373062" y="907455"/>
                  </a:lnTo>
                  <a:lnTo>
                    <a:pt x="1355847" y="1001290"/>
                  </a:lnTo>
                  <a:lnTo>
                    <a:pt x="1244375" y="919461"/>
                  </a:lnTo>
                  <a:lnTo>
                    <a:pt x="1090165" y="954608"/>
                  </a:lnTo>
                  <a:lnTo>
                    <a:pt x="977006" y="998042"/>
                  </a:lnTo>
                  <a:lnTo>
                    <a:pt x="840604" y="905173"/>
                  </a:lnTo>
                  <a:lnTo>
                    <a:pt x="727446" y="898029"/>
                  </a:lnTo>
                  <a:lnTo>
                    <a:pt x="586777" y="951287"/>
                  </a:lnTo>
                  <a:lnTo>
                    <a:pt x="400544" y="877169"/>
                  </a:lnTo>
                  <a:lnTo>
                    <a:pt x="288626" y="946224"/>
                  </a:lnTo>
                  <a:lnTo>
                    <a:pt x="206597" y="93421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8" name="任意多边形 75"/>
            <p:cNvSpPr>
              <a:spLocks/>
            </p:cNvSpPr>
            <p:nvPr/>
          </p:nvSpPr>
          <p:spPr bwMode="auto">
            <a:xfrm>
              <a:off x="3055938" y="2263775"/>
              <a:ext cx="153988" cy="142875"/>
            </a:xfrm>
            <a:custGeom>
              <a:avLst/>
              <a:gdLst>
                <a:gd name="T0" fmla="*/ 0 w 1177108"/>
                <a:gd name="T1" fmla="*/ 0 h 1093292"/>
                <a:gd name="T2" fmla="*/ 0 w 1177108"/>
                <a:gd name="T3" fmla="*/ 0 h 1093292"/>
                <a:gd name="T4" fmla="*/ 0 w 1177108"/>
                <a:gd name="T5" fmla="*/ 0 h 1093292"/>
                <a:gd name="T6" fmla="*/ 0 w 1177108"/>
                <a:gd name="T7" fmla="*/ 0 h 1093292"/>
                <a:gd name="T8" fmla="*/ 0 w 1177108"/>
                <a:gd name="T9" fmla="*/ 0 h 1093292"/>
                <a:gd name="T10" fmla="*/ 0 w 1177108"/>
                <a:gd name="T11" fmla="*/ 0 h 1093292"/>
                <a:gd name="T12" fmla="*/ 0 w 1177108"/>
                <a:gd name="T13" fmla="*/ 0 h 1093292"/>
                <a:gd name="T14" fmla="*/ 0 w 1177108"/>
                <a:gd name="T15" fmla="*/ 0 h 1093292"/>
                <a:gd name="T16" fmla="*/ 0 w 1177108"/>
                <a:gd name="T17" fmla="*/ 0 h 1093292"/>
                <a:gd name="T18" fmla="*/ 0 w 1177108"/>
                <a:gd name="T19" fmla="*/ 0 h 1093292"/>
                <a:gd name="T20" fmla="*/ 0 w 1177108"/>
                <a:gd name="T21" fmla="*/ 0 h 1093292"/>
                <a:gd name="T22" fmla="*/ 0 w 1177108"/>
                <a:gd name="T23" fmla="*/ 0 h 1093292"/>
                <a:gd name="T24" fmla="*/ 0 w 1177108"/>
                <a:gd name="T25" fmla="*/ 0 h 1093292"/>
                <a:gd name="T26" fmla="*/ 0 w 1177108"/>
                <a:gd name="T27" fmla="*/ 0 h 1093292"/>
                <a:gd name="T28" fmla="*/ 0 w 1177108"/>
                <a:gd name="T29" fmla="*/ 0 h 1093292"/>
                <a:gd name="T30" fmla="*/ 0 w 1177108"/>
                <a:gd name="T31" fmla="*/ 0 h 1093292"/>
                <a:gd name="T32" fmla="*/ 0 w 1177108"/>
                <a:gd name="T33" fmla="*/ 0 h 1093292"/>
                <a:gd name="T34" fmla="*/ 0 w 1177108"/>
                <a:gd name="T35" fmla="*/ 0 h 1093292"/>
                <a:gd name="T36" fmla="*/ 0 w 1177108"/>
                <a:gd name="T37" fmla="*/ 0 h 1093292"/>
                <a:gd name="T38" fmla="*/ 0 w 1177108"/>
                <a:gd name="T39" fmla="*/ 0 h 1093292"/>
                <a:gd name="T40" fmla="*/ 0 w 1177108"/>
                <a:gd name="T41" fmla="*/ 0 h 1093292"/>
                <a:gd name="T42" fmla="*/ 0 w 1177108"/>
                <a:gd name="T43" fmla="*/ 0 h 1093292"/>
                <a:gd name="T44" fmla="*/ 0 w 1177108"/>
                <a:gd name="T45" fmla="*/ 0 h 1093292"/>
                <a:gd name="T46" fmla="*/ 0 w 1177108"/>
                <a:gd name="T47" fmla="*/ 0 h 1093292"/>
                <a:gd name="T48" fmla="*/ 0 w 1177108"/>
                <a:gd name="T49" fmla="*/ 0 h 1093292"/>
                <a:gd name="T50" fmla="*/ 0 w 1177108"/>
                <a:gd name="T51" fmla="*/ 0 h 1093292"/>
                <a:gd name="T52" fmla="*/ 0 w 1177108"/>
                <a:gd name="T53" fmla="*/ 0 h 1093292"/>
                <a:gd name="T54" fmla="*/ 0 w 1177108"/>
                <a:gd name="T55" fmla="*/ 0 h 1093292"/>
                <a:gd name="T56" fmla="*/ 0 w 1177108"/>
                <a:gd name="T57" fmla="*/ 0 h 1093292"/>
                <a:gd name="T58" fmla="*/ 0 w 1177108"/>
                <a:gd name="T59" fmla="*/ 0 h 1093292"/>
                <a:gd name="T60" fmla="*/ 0 w 1177108"/>
                <a:gd name="T61" fmla="*/ 0 h 1093292"/>
                <a:gd name="T62" fmla="*/ 0 w 1177108"/>
                <a:gd name="T63" fmla="*/ 0 h 1093292"/>
                <a:gd name="T64" fmla="*/ 0 w 1177108"/>
                <a:gd name="T65" fmla="*/ 0 h 1093292"/>
                <a:gd name="T66" fmla="*/ 0 w 1177108"/>
                <a:gd name="T67" fmla="*/ 0 h 1093292"/>
                <a:gd name="T68" fmla="*/ 0 w 1177108"/>
                <a:gd name="T69" fmla="*/ 0 h 10932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7108"/>
                <a:gd name="T106" fmla="*/ 0 h 1093292"/>
                <a:gd name="T107" fmla="*/ 1177108 w 1177108"/>
                <a:gd name="T108" fmla="*/ 1093292 h 10932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7108" h="1093292">
                  <a:moveTo>
                    <a:pt x="1072334" y="844401"/>
                  </a:moveTo>
                  <a:lnTo>
                    <a:pt x="1111003" y="640186"/>
                  </a:lnTo>
                  <a:lnTo>
                    <a:pt x="1018135" y="590750"/>
                  </a:lnTo>
                  <a:lnTo>
                    <a:pt x="1015183" y="423393"/>
                  </a:lnTo>
                  <a:lnTo>
                    <a:pt x="1156247" y="367384"/>
                  </a:lnTo>
                  <a:lnTo>
                    <a:pt x="1122339" y="279848"/>
                  </a:lnTo>
                  <a:lnTo>
                    <a:pt x="1177108" y="189361"/>
                  </a:lnTo>
                  <a:lnTo>
                    <a:pt x="1145581" y="129457"/>
                  </a:lnTo>
                  <a:lnTo>
                    <a:pt x="1065760" y="154312"/>
                  </a:lnTo>
                  <a:lnTo>
                    <a:pt x="999084" y="125639"/>
                  </a:lnTo>
                  <a:lnTo>
                    <a:pt x="658466" y="147068"/>
                  </a:lnTo>
                  <a:lnTo>
                    <a:pt x="592362" y="242889"/>
                  </a:lnTo>
                  <a:lnTo>
                    <a:pt x="485107" y="238125"/>
                  </a:lnTo>
                  <a:lnTo>
                    <a:pt x="454150" y="66676"/>
                  </a:lnTo>
                  <a:lnTo>
                    <a:pt x="363092" y="0"/>
                  </a:lnTo>
                  <a:lnTo>
                    <a:pt x="117921" y="21062"/>
                  </a:lnTo>
                  <a:lnTo>
                    <a:pt x="133153" y="178595"/>
                  </a:lnTo>
                  <a:lnTo>
                    <a:pt x="21234" y="267941"/>
                  </a:lnTo>
                  <a:lnTo>
                    <a:pt x="14090" y="369194"/>
                  </a:lnTo>
                  <a:lnTo>
                    <a:pt x="59904" y="454349"/>
                  </a:lnTo>
                  <a:lnTo>
                    <a:pt x="0" y="536180"/>
                  </a:lnTo>
                  <a:lnTo>
                    <a:pt x="90291" y="558553"/>
                  </a:lnTo>
                  <a:lnTo>
                    <a:pt x="211263" y="556841"/>
                  </a:lnTo>
                  <a:lnTo>
                    <a:pt x="266602" y="638374"/>
                  </a:lnTo>
                  <a:lnTo>
                    <a:pt x="297558" y="695524"/>
                  </a:lnTo>
                  <a:lnTo>
                    <a:pt x="399952" y="661616"/>
                  </a:lnTo>
                  <a:lnTo>
                    <a:pt x="490144" y="739181"/>
                  </a:lnTo>
                  <a:lnTo>
                    <a:pt x="535212" y="846213"/>
                  </a:lnTo>
                  <a:lnTo>
                    <a:pt x="696566" y="1009948"/>
                  </a:lnTo>
                  <a:lnTo>
                    <a:pt x="769815" y="940321"/>
                  </a:lnTo>
                  <a:lnTo>
                    <a:pt x="838871" y="937941"/>
                  </a:lnTo>
                  <a:lnTo>
                    <a:pt x="920975" y="1023568"/>
                  </a:lnTo>
                  <a:lnTo>
                    <a:pt x="978224" y="1093292"/>
                  </a:lnTo>
                  <a:lnTo>
                    <a:pt x="975272" y="786111"/>
                  </a:lnTo>
                  <a:lnTo>
                    <a:pt x="1072334" y="84440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9" name="任意多边形 76"/>
            <p:cNvSpPr>
              <a:spLocks/>
            </p:cNvSpPr>
            <p:nvPr/>
          </p:nvSpPr>
          <p:spPr bwMode="auto">
            <a:xfrm>
              <a:off x="3268663" y="2287588"/>
              <a:ext cx="77788" cy="79375"/>
            </a:xfrm>
            <a:custGeom>
              <a:avLst/>
              <a:gdLst>
                <a:gd name="T0" fmla="*/ 0 w 588170"/>
                <a:gd name="T1" fmla="*/ 0 h 611212"/>
                <a:gd name="T2" fmla="*/ 0 w 588170"/>
                <a:gd name="T3" fmla="*/ 0 h 611212"/>
                <a:gd name="T4" fmla="*/ 0 w 588170"/>
                <a:gd name="T5" fmla="*/ 0 h 611212"/>
                <a:gd name="T6" fmla="*/ 0 w 588170"/>
                <a:gd name="T7" fmla="*/ 0 h 611212"/>
                <a:gd name="T8" fmla="*/ 0 w 588170"/>
                <a:gd name="T9" fmla="*/ 0 h 611212"/>
                <a:gd name="T10" fmla="*/ 0 w 588170"/>
                <a:gd name="T11" fmla="*/ 0 h 611212"/>
                <a:gd name="T12" fmla="*/ 0 w 588170"/>
                <a:gd name="T13" fmla="*/ 0 h 611212"/>
                <a:gd name="T14" fmla="*/ 0 w 588170"/>
                <a:gd name="T15" fmla="*/ 0 h 611212"/>
                <a:gd name="T16" fmla="*/ 0 w 588170"/>
                <a:gd name="T17" fmla="*/ 0 h 611212"/>
                <a:gd name="T18" fmla="*/ 0 w 588170"/>
                <a:gd name="T19" fmla="*/ 0 h 611212"/>
                <a:gd name="T20" fmla="*/ 0 w 588170"/>
                <a:gd name="T21" fmla="*/ 0 h 611212"/>
                <a:gd name="T22" fmla="*/ 0 w 588170"/>
                <a:gd name="T23" fmla="*/ 0 h 611212"/>
                <a:gd name="T24" fmla="*/ 0 w 588170"/>
                <a:gd name="T25" fmla="*/ 0 h 611212"/>
                <a:gd name="T26" fmla="*/ 0 w 588170"/>
                <a:gd name="T27" fmla="*/ 0 h 611212"/>
                <a:gd name="T28" fmla="*/ 0 w 588170"/>
                <a:gd name="T29" fmla="*/ 0 h 611212"/>
                <a:gd name="T30" fmla="*/ 0 w 588170"/>
                <a:gd name="T31" fmla="*/ 0 h 611212"/>
                <a:gd name="T32" fmla="*/ 0 w 588170"/>
                <a:gd name="T33" fmla="*/ 0 h 611212"/>
                <a:gd name="T34" fmla="*/ 0 w 588170"/>
                <a:gd name="T35" fmla="*/ 0 h 611212"/>
                <a:gd name="T36" fmla="*/ 0 w 588170"/>
                <a:gd name="T37" fmla="*/ 0 h 611212"/>
                <a:gd name="T38" fmla="*/ 0 w 588170"/>
                <a:gd name="T39" fmla="*/ 0 h 611212"/>
                <a:gd name="T40" fmla="*/ 0 w 588170"/>
                <a:gd name="T41" fmla="*/ 0 h 611212"/>
                <a:gd name="T42" fmla="*/ 0 w 588170"/>
                <a:gd name="T43" fmla="*/ 0 h 61121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88170"/>
                <a:gd name="T67" fmla="*/ 0 h 611212"/>
                <a:gd name="T68" fmla="*/ 588170 w 588170"/>
                <a:gd name="T69" fmla="*/ 611212 h 61121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88170" h="611212">
                  <a:moveTo>
                    <a:pt x="556247" y="611212"/>
                  </a:moveTo>
                  <a:lnTo>
                    <a:pt x="588170" y="492250"/>
                  </a:lnTo>
                  <a:lnTo>
                    <a:pt x="504826" y="466056"/>
                  </a:lnTo>
                  <a:lnTo>
                    <a:pt x="459582" y="404714"/>
                  </a:lnTo>
                  <a:lnTo>
                    <a:pt x="400051" y="373758"/>
                  </a:lnTo>
                  <a:lnTo>
                    <a:pt x="419102" y="295747"/>
                  </a:lnTo>
                  <a:lnTo>
                    <a:pt x="476822" y="222499"/>
                  </a:lnTo>
                  <a:lnTo>
                    <a:pt x="398241" y="137915"/>
                  </a:lnTo>
                  <a:lnTo>
                    <a:pt x="349650" y="59704"/>
                  </a:lnTo>
                  <a:lnTo>
                    <a:pt x="277940" y="65236"/>
                  </a:lnTo>
                  <a:lnTo>
                    <a:pt x="159768" y="0"/>
                  </a:lnTo>
                  <a:lnTo>
                    <a:pt x="112393" y="36662"/>
                  </a:lnTo>
                  <a:lnTo>
                    <a:pt x="117156" y="124767"/>
                  </a:lnTo>
                  <a:lnTo>
                    <a:pt x="20095" y="190302"/>
                  </a:lnTo>
                  <a:lnTo>
                    <a:pt x="20665" y="301650"/>
                  </a:lnTo>
                  <a:lnTo>
                    <a:pt x="0" y="438722"/>
                  </a:lnTo>
                  <a:lnTo>
                    <a:pt x="44402" y="497610"/>
                  </a:lnTo>
                  <a:lnTo>
                    <a:pt x="114775" y="542826"/>
                  </a:lnTo>
                  <a:lnTo>
                    <a:pt x="214909" y="554461"/>
                  </a:lnTo>
                  <a:lnTo>
                    <a:pt x="401194" y="554161"/>
                  </a:lnTo>
                  <a:lnTo>
                    <a:pt x="492922" y="601216"/>
                  </a:lnTo>
                  <a:lnTo>
                    <a:pt x="556247" y="61121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0" name="任意多边形 77"/>
            <p:cNvSpPr>
              <a:spLocks/>
            </p:cNvSpPr>
            <p:nvPr/>
          </p:nvSpPr>
          <p:spPr bwMode="auto">
            <a:xfrm>
              <a:off x="3225800" y="2165350"/>
              <a:ext cx="107950" cy="93663"/>
            </a:xfrm>
            <a:custGeom>
              <a:avLst/>
              <a:gdLst>
                <a:gd name="T0" fmla="*/ 0 w 822770"/>
                <a:gd name="T1" fmla="*/ 0 h 722286"/>
                <a:gd name="T2" fmla="*/ 0 w 822770"/>
                <a:gd name="T3" fmla="*/ 0 h 722286"/>
                <a:gd name="T4" fmla="*/ 0 w 822770"/>
                <a:gd name="T5" fmla="*/ 0 h 722286"/>
                <a:gd name="T6" fmla="*/ 0 w 822770"/>
                <a:gd name="T7" fmla="*/ 0 h 722286"/>
                <a:gd name="T8" fmla="*/ 0 w 822770"/>
                <a:gd name="T9" fmla="*/ 0 h 722286"/>
                <a:gd name="T10" fmla="*/ 0 w 822770"/>
                <a:gd name="T11" fmla="*/ 0 h 722286"/>
                <a:gd name="T12" fmla="*/ 0 w 822770"/>
                <a:gd name="T13" fmla="*/ 0 h 722286"/>
                <a:gd name="T14" fmla="*/ 0 w 822770"/>
                <a:gd name="T15" fmla="*/ 0 h 722286"/>
                <a:gd name="T16" fmla="*/ 0 w 822770"/>
                <a:gd name="T17" fmla="*/ 0 h 722286"/>
                <a:gd name="T18" fmla="*/ 0 w 822770"/>
                <a:gd name="T19" fmla="*/ 0 h 722286"/>
                <a:gd name="T20" fmla="*/ 0 w 822770"/>
                <a:gd name="T21" fmla="*/ 0 h 722286"/>
                <a:gd name="T22" fmla="*/ 0 w 822770"/>
                <a:gd name="T23" fmla="*/ 0 h 722286"/>
                <a:gd name="T24" fmla="*/ 0 w 822770"/>
                <a:gd name="T25" fmla="*/ 0 h 722286"/>
                <a:gd name="T26" fmla="*/ 0 w 822770"/>
                <a:gd name="T27" fmla="*/ 0 h 722286"/>
                <a:gd name="T28" fmla="*/ 0 w 822770"/>
                <a:gd name="T29" fmla="*/ 0 h 722286"/>
                <a:gd name="T30" fmla="*/ 0 w 822770"/>
                <a:gd name="T31" fmla="*/ 0 h 722286"/>
                <a:gd name="T32" fmla="*/ 0 w 822770"/>
                <a:gd name="T33" fmla="*/ 0 h 722286"/>
                <a:gd name="T34" fmla="*/ 0 w 822770"/>
                <a:gd name="T35" fmla="*/ 0 h 722286"/>
                <a:gd name="T36" fmla="*/ 0 w 822770"/>
                <a:gd name="T37" fmla="*/ 0 h 722286"/>
                <a:gd name="T38" fmla="*/ 0 w 822770"/>
                <a:gd name="T39" fmla="*/ 0 h 722286"/>
                <a:gd name="T40" fmla="*/ 0 w 822770"/>
                <a:gd name="T41" fmla="*/ 0 h 722286"/>
                <a:gd name="T42" fmla="*/ 0 w 822770"/>
                <a:gd name="T43" fmla="*/ 0 h 722286"/>
                <a:gd name="T44" fmla="*/ 0 w 822770"/>
                <a:gd name="T45" fmla="*/ 0 h 722286"/>
                <a:gd name="T46" fmla="*/ 0 w 822770"/>
                <a:gd name="T47" fmla="*/ 0 h 722286"/>
                <a:gd name="T48" fmla="*/ 0 w 822770"/>
                <a:gd name="T49" fmla="*/ 0 h 722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22770"/>
                <a:gd name="T76" fmla="*/ 0 h 722286"/>
                <a:gd name="T77" fmla="*/ 822770 w 822770"/>
                <a:gd name="T78" fmla="*/ 722286 h 722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22770" h="722286">
                  <a:moveTo>
                    <a:pt x="470818" y="0"/>
                  </a:moveTo>
                  <a:lnTo>
                    <a:pt x="285649" y="86295"/>
                  </a:lnTo>
                  <a:lnTo>
                    <a:pt x="224877" y="197643"/>
                  </a:lnTo>
                  <a:lnTo>
                    <a:pt x="140962" y="270320"/>
                  </a:lnTo>
                  <a:lnTo>
                    <a:pt x="130768" y="507875"/>
                  </a:lnTo>
                  <a:lnTo>
                    <a:pt x="0" y="564455"/>
                  </a:lnTo>
                  <a:lnTo>
                    <a:pt x="148677" y="653801"/>
                  </a:lnTo>
                  <a:lnTo>
                    <a:pt x="211259" y="572839"/>
                  </a:lnTo>
                  <a:lnTo>
                    <a:pt x="295744" y="634749"/>
                  </a:lnTo>
                  <a:lnTo>
                    <a:pt x="340417" y="684185"/>
                  </a:lnTo>
                  <a:lnTo>
                    <a:pt x="441023" y="720677"/>
                  </a:lnTo>
                  <a:lnTo>
                    <a:pt x="545304" y="657992"/>
                  </a:lnTo>
                  <a:lnTo>
                    <a:pt x="588166" y="715713"/>
                  </a:lnTo>
                  <a:lnTo>
                    <a:pt x="689990" y="722286"/>
                  </a:lnTo>
                  <a:lnTo>
                    <a:pt x="703707" y="653229"/>
                  </a:lnTo>
                  <a:lnTo>
                    <a:pt x="764380" y="647798"/>
                  </a:lnTo>
                  <a:lnTo>
                    <a:pt x="822770" y="534739"/>
                  </a:lnTo>
                  <a:lnTo>
                    <a:pt x="758475" y="494828"/>
                  </a:lnTo>
                  <a:lnTo>
                    <a:pt x="725708" y="401959"/>
                  </a:lnTo>
                  <a:lnTo>
                    <a:pt x="668558" y="394592"/>
                  </a:lnTo>
                  <a:lnTo>
                    <a:pt x="687038" y="288800"/>
                  </a:lnTo>
                  <a:lnTo>
                    <a:pt x="754854" y="210789"/>
                  </a:lnTo>
                  <a:lnTo>
                    <a:pt x="655412" y="139922"/>
                  </a:lnTo>
                  <a:lnTo>
                    <a:pt x="538731" y="88106"/>
                  </a:lnTo>
                  <a:lnTo>
                    <a:pt x="47081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1" name="任意多边形 78"/>
            <p:cNvSpPr>
              <a:spLocks/>
            </p:cNvSpPr>
            <p:nvPr/>
          </p:nvSpPr>
          <p:spPr bwMode="auto">
            <a:xfrm>
              <a:off x="3371850" y="2636838"/>
              <a:ext cx="646113" cy="485775"/>
            </a:xfrm>
            <a:custGeom>
              <a:avLst/>
              <a:gdLst>
                <a:gd name="T0" fmla="*/ 3403897 w 4945062"/>
                <a:gd name="T1" fmla="*/ 289943 h 3713559"/>
                <a:gd name="T2" fmla="*/ 3202061 w 4945062"/>
                <a:gd name="T3" fmla="*/ 246510 h 3713559"/>
                <a:gd name="T4" fmla="*/ 3006129 w 4945062"/>
                <a:gd name="T5" fmla="*/ 191741 h 3713559"/>
                <a:gd name="T6" fmla="*/ 2822773 w 4945062"/>
                <a:gd name="T7" fmla="*/ 167259 h 3713559"/>
                <a:gd name="T8" fmla="*/ 2735138 w 4945062"/>
                <a:gd name="T9" fmla="*/ 0 h 3713559"/>
                <a:gd name="T10" fmla="*/ 2561977 w 4945062"/>
                <a:gd name="T11" fmla="*/ 135260 h 3713559"/>
                <a:gd name="T12" fmla="*/ 2486248 w 4945062"/>
                <a:gd name="T13" fmla="*/ 376337 h 3713559"/>
                <a:gd name="T14" fmla="*/ 2368326 w 4945062"/>
                <a:gd name="T15" fmla="*/ 544265 h 3713559"/>
                <a:gd name="T16" fmla="*/ 2120006 w 4945062"/>
                <a:gd name="T17" fmla="*/ 568747 h 3713559"/>
                <a:gd name="T18" fmla="*/ 1862733 w 4945062"/>
                <a:gd name="T19" fmla="*/ 745530 h 3713559"/>
                <a:gd name="T20" fmla="*/ 1759669 w 4945062"/>
                <a:gd name="T21" fmla="*/ 867073 h 3713559"/>
                <a:gd name="T22" fmla="*/ 1600125 w 4945062"/>
                <a:gd name="T23" fmla="*/ 985565 h 3713559"/>
                <a:gd name="T24" fmla="*/ 1553641 w 4945062"/>
                <a:gd name="T25" fmla="*/ 1180258 h 3713559"/>
                <a:gd name="T26" fmla="*/ 1412478 w 4945062"/>
                <a:gd name="T27" fmla="*/ 1027857 h 3713559"/>
                <a:gd name="T28" fmla="*/ 1040903 w 4945062"/>
                <a:gd name="T29" fmla="*/ 1080245 h 3713559"/>
                <a:gd name="T30" fmla="*/ 804269 w 4945062"/>
                <a:gd name="T31" fmla="*/ 1212481 h 3713559"/>
                <a:gd name="T32" fmla="*/ 642565 w 4945062"/>
                <a:gd name="T33" fmla="*/ 1420863 h 3713559"/>
                <a:gd name="T34" fmla="*/ 685428 w 4945062"/>
                <a:gd name="T35" fmla="*/ 1637656 h 3713559"/>
                <a:gd name="T36" fmla="*/ 626023 w 4945062"/>
                <a:gd name="T37" fmla="*/ 1847183 h 3713559"/>
                <a:gd name="T38" fmla="*/ 708570 w 4945062"/>
                <a:gd name="T39" fmla="*/ 1953891 h 3713559"/>
                <a:gd name="T40" fmla="*/ 617512 w 4945062"/>
                <a:gd name="T41" fmla="*/ 2368898 h 3713559"/>
                <a:gd name="T42" fmla="*/ 657994 w 4945062"/>
                <a:gd name="T43" fmla="*/ 2545209 h 3713559"/>
                <a:gd name="T44" fmla="*/ 679995 w 4945062"/>
                <a:gd name="T45" fmla="*/ 2825056 h 3713559"/>
                <a:gd name="T46" fmla="*/ 599033 w 4945062"/>
                <a:gd name="T47" fmla="*/ 3003749 h 3713559"/>
                <a:gd name="T48" fmla="*/ 810146 w 4945062"/>
                <a:gd name="T49" fmla="*/ 3067646 h 3713559"/>
                <a:gd name="T50" fmla="*/ 551979 w 4945062"/>
                <a:gd name="T51" fmla="*/ 3187775 h 3713559"/>
                <a:gd name="T52" fmla="*/ 279846 w 4945062"/>
                <a:gd name="T53" fmla="*/ 3273500 h 3713559"/>
                <a:gd name="T54" fmla="*/ 109065 w 4945062"/>
                <a:gd name="T55" fmla="*/ 3191967 h 3713559"/>
                <a:gd name="T56" fmla="*/ 0 w 4945062"/>
                <a:gd name="T57" fmla="*/ 3431903 h 3713559"/>
                <a:gd name="T58" fmla="*/ 547787 w 4945062"/>
                <a:gd name="T59" fmla="*/ 3489723 h 3713559"/>
                <a:gd name="T60" fmla="*/ 946224 w 4945062"/>
                <a:gd name="T61" fmla="*/ 3634880 h 3713559"/>
                <a:gd name="T62" fmla="*/ 1186259 w 4945062"/>
                <a:gd name="T63" fmla="*/ 3539059 h 3713559"/>
                <a:gd name="T64" fmla="*/ 1342280 w 4945062"/>
                <a:gd name="T65" fmla="*/ 3473525 h 3713559"/>
                <a:gd name="T66" fmla="*/ 1602506 w 4945062"/>
                <a:gd name="T67" fmla="*/ 3312171 h 3713559"/>
                <a:gd name="T68" fmla="*/ 1588219 w 4945062"/>
                <a:gd name="T69" fmla="*/ 3159771 h 3713559"/>
                <a:gd name="T70" fmla="*/ 1870546 w 4945062"/>
                <a:gd name="T71" fmla="*/ 2988892 h 3713559"/>
                <a:gd name="T72" fmla="*/ 2111151 w 4945062"/>
                <a:gd name="T73" fmla="*/ 3098429 h 3713559"/>
                <a:gd name="T74" fmla="*/ 2382043 w 4945062"/>
                <a:gd name="T75" fmla="*/ 3088334 h 3713559"/>
                <a:gd name="T76" fmla="*/ 2693518 w 4945062"/>
                <a:gd name="T77" fmla="*/ 3063181 h 3713559"/>
                <a:gd name="T78" fmla="*/ 2755430 w 4945062"/>
                <a:gd name="T79" fmla="*/ 2866206 h 3713559"/>
                <a:gd name="T80" fmla="*/ 2802485 w 4945062"/>
                <a:gd name="T81" fmla="*/ 2681610 h 3713559"/>
                <a:gd name="T82" fmla="*/ 2868589 w 4945062"/>
                <a:gd name="T83" fmla="*/ 2582738 h 3713559"/>
                <a:gd name="T84" fmla="*/ 2953744 w 4945062"/>
                <a:gd name="T85" fmla="*/ 2464817 h 3713559"/>
                <a:gd name="T86" fmla="*/ 3150346 w 4945062"/>
                <a:gd name="T87" fmla="*/ 2517775 h 3713559"/>
                <a:gd name="T88" fmla="*/ 3349801 w 4945062"/>
                <a:gd name="T89" fmla="*/ 2611884 h 3713559"/>
                <a:gd name="T90" fmla="*/ 3343897 w 4945062"/>
                <a:gd name="T91" fmla="*/ 2749996 h 3713559"/>
                <a:gd name="T92" fmla="*/ 3358185 w 4945062"/>
                <a:gd name="T93" fmla="*/ 2959546 h 3713559"/>
                <a:gd name="T94" fmla="*/ 3440285 w 4945062"/>
                <a:gd name="T95" fmla="*/ 3074616 h 3713559"/>
                <a:gd name="T96" fmla="*/ 3770237 w 4945062"/>
                <a:gd name="T97" fmla="*/ 3386658 h 3713559"/>
                <a:gd name="T98" fmla="*/ 4026271 w 4945062"/>
                <a:gd name="T99" fmla="*/ 3609355 h 3713559"/>
                <a:gd name="T100" fmla="*/ 4415460 w 4945062"/>
                <a:gd name="T101" fmla="*/ 3497139 h 3713559"/>
                <a:gd name="T102" fmla="*/ 4712842 w 4945062"/>
                <a:gd name="T103" fmla="*/ 3558679 h 3713559"/>
                <a:gd name="T104" fmla="*/ 4883150 w 4945062"/>
                <a:gd name="T105" fmla="*/ 3499818 h 3713559"/>
                <a:gd name="T106" fmla="*/ 4614541 w 4945062"/>
                <a:gd name="T107" fmla="*/ 3093095 h 3713559"/>
                <a:gd name="T108" fmla="*/ 4187628 w 4945062"/>
                <a:gd name="T109" fmla="*/ 2566169 h 3713559"/>
                <a:gd name="T110" fmla="*/ 3762424 w 4945062"/>
                <a:gd name="T111" fmla="*/ 1921694 h 3713559"/>
                <a:gd name="T112" fmla="*/ 3498006 w 4945062"/>
                <a:gd name="T113" fmla="*/ 1280840 h 3713559"/>
                <a:gd name="T114" fmla="*/ 3472483 w 4945062"/>
                <a:gd name="T115" fmla="*/ 697906 h 3713559"/>
                <a:gd name="T116" fmla="*/ 3789858 w 4945062"/>
                <a:gd name="T117" fmla="*/ 479401 h 3713559"/>
                <a:gd name="T118" fmla="*/ 3970834 w 4945062"/>
                <a:gd name="T119" fmla="*/ 394817 h 3713559"/>
                <a:gd name="T120" fmla="*/ 3763566 w 4945062"/>
                <a:gd name="T121" fmla="*/ 272133 h 3713559"/>
                <a:gd name="T122" fmla="*/ 3446367 w 4945062"/>
                <a:gd name="T123" fmla="*/ 141014 h 37135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945062"/>
                <a:gd name="T187" fmla="*/ 0 h 3713559"/>
                <a:gd name="T188" fmla="*/ 4945062 w 4945062"/>
                <a:gd name="T189" fmla="*/ 3713559 h 37135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945062" h="3713559">
                  <a:moveTo>
                    <a:pt x="3446367" y="141014"/>
                  </a:moveTo>
                  <a:lnTo>
                    <a:pt x="3403897" y="289943"/>
                  </a:lnTo>
                  <a:lnTo>
                    <a:pt x="3308647" y="251272"/>
                  </a:lnTo>
                  <a:lnTo>
                    <a:pt x="3202061" y="246510"/>
                  </a:lnTo>
                  <a:lnTo>
                    <a:pt x="3112144" y="282798"/>
                  </a:lnTo>
                  <a:lnTo>
                    <a:pt x="3006129" y="191741"/>
                  </a:lnTo>
                  <a:lnTo>
                    <a:pt x="2866777" y="204218"/>
                  </a:lnTo>
                  <a:lnTo>
                    <a:pt x="2822773" y="167259"/>
                  </a:lnTo>
                  <a:lnTo>
                    <a:pt x="2815530" y="91058"/>
                  </a:lnTo>
                  <a:lnTo>
                    <a:pt x="2735138" y="0"/>
                  </a:lnTo>
                  <a:lnTo>
                    <a:pt x="2627982" y="52959"/>
                  </a:lnTo>
                  <a:lnTo>
                    <a:pt x="2561977" y="135260"/>
                  </a:lnTo>
                  <a:lnTo>
                    <a:pt x="2612454" y="265559"/>
                  </a:lnTo>
                  <a:lnTo>
                    <a:pt x="2486248" y="376337"/>
                  </a:lnTo>
                  <a:lnTo>
                    <a:pt x="2465958" y="465584"/>
                  </a:lnTo>
                  <a:lnTo>
                    <a:pt x="2368326" y="544265"/>
                  </a:lnTo>
                  <a:lnTo>
                    <a:pt x="2242690" y="651421"/>
                  </a:lnTo>
                  <a:lnTo>
                    <a:pt x="2120006" y="568747"/>
                  </a:lnTo>
                  <a:lnTo>
                    <a:pt x="2013991" y="605037"/>
                  </a:lnTo>
                  <a:lnTo>
                    <a:pt x="1862733" y="745530"/>
                  </a:lnTo>
                  <a:lnTo>
                    <a:pt x="1722809" y="787252"/>
                  </a:lnTo>
                  <a:lnTo>
                    <a:pt x="1759669" y="867073"/>
                  </a:lnTo>
                  <a:lnTo>
                    <a:pt x="1690613" y="958131"/>
                  </a:lnTo>
                  <a:lnTo>
                    <a:pt x="1600125" y="985565"/>
                  </a:lnTo>
                  <a:lnTo>
                    <a:pt x="1637456" y="1136155"/>
                  </a:lnTo>
                  <a:lnTo>
                    <a:pt x="1553641" y="1180258"/>
                  </a:lnTo>
                  <a:lnTo>
                    <a:pt x="1456580" y="1109391"/>
                  </a:lnTo>
                  <a:lnTo>
                    <a:pt x="1412478" y="1027857"/>
                  </a:lnTo>
                  <a:lnTo>
                    <a:pt x="1224929" y="1087959"/>
                  </a:lnTo>
                  <a:lnTo>
                    <a:pt x="1040903" y="1080245"/>
                  </a:lnTo>
                  <a:lnTo>
                    <a:pt x="854944" y="1139803"/>
                  </a:lnTo>
                  <a:lnTo>
                    <a:pt x="804269" y="1212481"/>
                  </a:lnTo>
                  <a:lnTo>
                    <a:pt x="680665" y="1307133"/>
                  </a:lnTo>
                  <a:lnTo>
                    <a:pt x="642565" y="1420863"/>
                  </a:lnTo>
                  <a:lnTo>
                    <a:pt x="690190" y="1495352"/>
                  </a:lnTo>
                  <a:lnTo>
                    <a:pt x="685428" y="1637656"/>
                  </a:lnTo>
                  <a:lnTo>
                    <a:pt x="690760" y="1760910"/>
                  </a:lnTo>
                  <a:lnTo>
                    <a:pt x="626023" y="1847183"/>
                  </a:lnTo>
                  <a:lnTo>
                    <a:pt x="603149" y="1971799"/>
                  </a:lnTo>
                  <a:lnTo>
                    <a:pt x="708570" y="1953891"/>
                  </a:lnTo>
                  <a:lnTo>
                    <a:pt x="612179" y="2110482"/>
                  </a:lnTo>
                  <a:lnTo>
                    <a:pt x="617512" y="2368898"/>
                  </a:lnTo>
                  <a:lnTo>
                    <a:pt x="691331" y="2464818"/>
                  </a:lnTo>
                  <a:lnTo>
                    <a:pt x="657994" y="2545209"/>
                  </a:lnTo>
                  <a:lnTo>
                    <a:pt x="655612" y="2686943"/>
                  </a:lnTo>
                  <a:lnTo>
                    <a:pt x="679995" y="2825056"/>
                  </a:lnTo>
                  <a:lnTo>
                    <a:pt x="522262" y="2904308"/>
                  </a:lnTo>
                  <a:lnTo>
                    <a:pt x="599033" y="3003749"/>
                  </a:lnTo>
                  <a:lnTo>
                    <a:pt x="733622" y="2981747"/>
                  </a:lnTo>
                  <a:lnTo>
                    <a:pt x="810146" y="3067646"/>
                  </a:lnTo>
                  <a:lnTo>
                    <a:pt x="603225" y="3105002"/>
                  </a:lnTo>
                  <a:lnTo>
                    <a:pt x="551979" y="3187775"/>
                  </a:lnTo>
                  <a:lnTo>
                    <a:pt x="450155" y="3238352"/>
                  </a:lnTo>
                  <a:lnTo>
                    <a:pt x="279846" y="3273500"/>
                  </a:lnTo>
                  <a:lnTo>
                    <a:pt x="202407" y="3218731"/>
                  </a:lnTo>
                  <a:lnTo>
                    <a:pt x="109065" y="3191967"/>
                  </a:lnTo>
                  <a:lnTo>
                    <a:pt x="88677" y="3308649"/>
                  </a:lnTo>
                  <a:lnTo>
                    <a:pt x="0" y="3431903"/>
                  </a:lnTo>
                  <a:lnTo>
                    <a:pt x="224160" y="3531717"/>
                  </a:lnTo>
                  <a:lnTo>
                    <a:pt x="547787" y="3489723"/>
                  </a:lnTo>
                  <a:lnTo>
                    <a:pt x="666948" y="3504010"/>
                  </a:lnTo>
                  <a:lnTo>
                    <a:pt x="946224" y="3634880"/>
                  </a:lnTo>
                  <a:lnTo>
                    <a:pt x="1012328" y="3656410"/>
                  </a:lnTo>
                  <a:lnTo>
                    <a:pt x="1186259" y="3539059"/>
                  </a:lnTo>
                  <a:lnTo>
                    <a:pt x="1256556" y="3463430"/>
                  </a:lnTo>
                  <a:lnTo>
                    <a:pt x="1342280" y="3473525"/>
                  </a:lnTo>
                  <a:lnTo>
                    <a:pt x="1460202" y="3368751"/>
                  </a:lnTo>
                  <a:lnTo>
                    <a:pt x="1602506" y="3312171"/>
                  </a:lnTo>
                  <a:lnTo>
                    <a:pt x="1673797" y="3222058"/>
                  </a:lnTo>
                  <a:lnTo>
                    <a:pt x="1588219" y="3159771"/>
                  </a:lnTo>
                  <a:lnTo>
                    <a:pt x="1703241" y="3067024"/>
                  </a:lnTo>
                  <a:lnTo>
                    <a:pt x="1870546" y="2988892"/>
                  </a:lnTo>
                  <a:lnTo>
                    <a:pt x="2046188" y="3008512"/>
                  </a:lnTo>
                  <a:lnTo>
                    <a:pt x="2111151" y="3098429"/>
                  </a:lnTo>
                  <a:lnTo>
                    <a:pt x="2254027" y="3131767"/>
                  </a:lnTo>
                  <a:lnTo>
                    <a:pt x="2382043" y="3088334"/>
                  </a:lnTo>
                  <a:lnTo>
                    <a:pt x="2495202" y="3084141"/>
                  </a:lnTo>
                  <a:lnTo>
                    <a:pt x="2693518" y="3063181"/>
                  </a:lnTo>
                  <a:cubicBezTo>
                    <a:pt x="2693791" y="3039112"/>
                    <a:pt x="2694065" y="3015043"/>
                    <a:pt x="2694338" y="2990974"/>
                  </a:cubicBezTo>
                  <a:lnTo>
                    <a:pt x="2755430" y="2866206"/>
                  </a:lnTo>
                  <a:lnTo>
                    <a:pt x="2669135" y="2819152"/>
                  </a:lnTo>
                  <a:lnTo>
                    <a:pt x="2802485" y="2681610"/>
                  </a:lnTo>
                  <a:lnTo>
                    <a:pt x="2788197" y="2625601"/>
                  </a:lnTo>
                  <a:lnTo>
                    <a:pt x="2868589" y="2582738"/>
                  </a:lnTo>
                  <a:lnTo>
                    <a:pt x="2901927" y="2507109"/>
                  </a:lnTo>
                  <a:lnTo>
                    <a:pt x="2953744" y="2464817"/>
                  </a:lnTo>
                  <a:lnTo>
                    <a:pt x="3067474" y="2412430"/>
                  </a:lnTo>
                  <a:lnTo>
                    <a:pt x="3150346" y="2517775"/>
                  </a:lnTo>
                  <a:lnTo>
                    <a:pt x="3240834" y="2593404"/>
                  </a:lnTo>
                  <a:lnTo>
                    <a:pt x="3349801" y="2611884"/>
                  </a:lnTo>
                  <a:cubicBezTo>
                    <a:pt x="3349611" y="2634109"/>
                    <a:pt x="3349420" y="2656334"/>
                    <a:pt x="3349230" y="2678559"/>
                  </a:cubicBezTo>
                  <a:lnTo>
                    <a:pt x="3343897" y="2749996"/>
                  </a:lnTo>
                  <a:lnTo>
                    <a:pt x="3396285" y="2811909"/>
                  </a:lnTo>
                  <a:lnTo>
                    <a:pt x="3358185" y="2959546"/>
                  </a:lnTo>
                  <a:lnTo>
                    <a:pt x="3430190" y="2978795"/>
                  </a:lnTo>
                  <a:lnTo>
                    <a:pt x="3440285" y="3074616"/>
                  </a:lnTo>
                  <a:lnTo>
                    <a:pt x="3623741" y="3225304"/>
                  </a:lnTo>
                  <a:lnTo>
                    <a:pt x="3770237" y="3386658"/>
                  </a:lnTo>
                  <a:lnTo>
                    <a:pt x="3883966" y="3538488"/>
                  </a:lnTo>
                  <a:lnTo>
                    <a:pt x="4026271" y="3609355"/>
                  </a:lnTo>
                  <a:lnTo>
                    <a:pt x="4168576" y="3608784"/>
                  </a:lnTo>
                  <a:lnTo>
                    <a:pt x="4415460" y="3497139"/>
                  </a:lnTo>
                  <a:lnTo>
                    <a:pt x="4552058" y="3492004"/>
                  </a:lnTo>
                  <a:lnTo>
                    <a:pt x="4712842" y="3558679"/>
                  </a:lnTo>
                  <a:lnTo>
                    <a:pt x="4945062" y="3713559"/>
                  </a:lnTo>
                  <a:lnTo>
                    <a:pt x="4883150" y="3499818"/>
                  </a:lnTo>
                  <a:lnTo>
                    <a:pt x="4808091" y="3349129"/>
                  </a:lnTo>
                  <a:lnTo>
                    <a:pt x="4614541" y="3093095"/>
                  </a:lnTo>
                  <a:lnTo>
                    <a:pt x="4386511" y="2822203"/>
                  </a:lnTo>
                  <a:lnTo>
                    <a:pt x="4187628" y="2566169"/>
                  </a:lnTo>
                  <a:lnTo>
                    <a:pt x="4000699" y="2276249"/>
                  </a:lnTo>
                  <a:lnTo>
                    <a:pt x="3762424" y="1921694"/>
                  </a:lnTo>
                  <a:lnTo>
                    <a:pt x="3634408" y="1642418"/>
                  </a:lnTo>
                  <a:lnTo>
                    <a:pt x="3498006" y="1280840"/>
                  </a:lnTo>
                  <a:lnTo>
                    <a:pt x="3421236" y="887264"/>
                  </a:lnTo>
                  <a:lnTo>
                    <a:pt x="3472483" y="697906"/>
                  </a:lnTo>
                  <a:lnTo>
                    <a:pt x="3652887" y="498451"/>
                  </a:lnTo>
                  <a:lnTo>
                    <a:pt x="3789858" y="479401"/>
                  </a:lnTo>
                  <a:lnTo>
                    <a:pt x="3903588" y="475209"/>
                  </a:lnTo>
                  <a:lnTo>
                    <a:pt x="3970834" y="394817"/>
                  </a:lnTo>
                  <a:lnTo>
                    <a:pt x="3900537" y="319187"/>
                  </a:lnTo>
                  <a:lnTo>
                    <a:pt x="3763566" y="272133"/>
                  </a:lnTo>
                  <a:lnTo>
                    <a:pt x="3574206" y="177453"/>
                  </a:lnTo>
                  <a:lnTo>
                    <a:pt x="3446367" y="14101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2" name="任意多边形 80"/>
            <p:cNvSpPr>
              <a:spLocks/>
            </p:cNvSpPr>
            <p:nvPr/>
          </p:nvSpPr>
          <p:spPr bwMode="auto">
            <a:xfrm>
              <a:off x="3721100" y="2952750"/>
              <a:ext cx="95250" cy="84138"/>
            </a:xfrm>
            <a:custGeom>
              <a:avLst/>
              <a:gdLst>
                <a:gd name="T0" fmla="*/ 0 w 727150"/>
                <a:gd name="T1" fmla="*/ 0 h 650751"/>
                <a:gd name="T2" fmla="*/ 0 w 727150"/>
                <a:gd name="T3" fmla="*/ 0 h 650751"/>
                <a:gd name="T4" fmla="*/ 0 w 727150"/>
                <a:gd name="T5" fmla="*/ 0 h 650751"/>
                <a:gd name="T6" fmla="*/ 0 w 727150"/>
                <a:gd name="T7" fmla="*/ 0 h 650751"/>
                <a:gd name="T8" fmla="*/ 0 w 727150"/>
                <a:gd name="T9" fmla="*/ 0 h 650751"/>
                <a:gd name="T10" fmla="*/ 0 w 727150"/>
                <a:gd name="T11" fmla="*/ 0 h 650751"/>
                <a:gd name="T12" fmla="*/ 0 w 727150"/>
                <a:gd name="T13" fmla="*/ 0 h 650751"/>
                <a:gd name="T14" fmla="*/ 0 w 727150"/>
                <a:gd name="T15" fmla="*/ 0 h 650751"/>
                <a:gd name="T16" fmla="*/ 0 w 727150"/>
                <a:gd name="T17" fmla="*/ 0 h 650751"/>
                <a:gd name="T18" fmla="*/ 0 w 727150"/>
                <a:gd name="T19" fmla="*/ 0 h 650751"/>
                <a:gd name="T20" fmla="*/ 0 w 727150"/>
                <a:gd name="T21" fmla="*/ 0 h 650751"/>
                <a:gd name="T22" fmla="*/ 0 w 727150"/>
                <a:gd name="T23" fmla="*/ 0 h 650751"/>
                <a:gd name="T24" fmla="*/ 0 w 727150"/>
                <a:gd name="T25" fmla="*/ 0 h 650751"/>
                <a:gd name="T26" fmla="*/ 0 w 727150"/>
                <a:gd name="T27" fmla="*/ 0 h 650751"/>
                <a:gd name="T28" fmla="*/ 0 w 727150"/>
                <a:gd name="T29" fmla="*/ 0 h 650751"/>
                <a:gd name="T30" fmla="*/ 0 w 727150"/>
                <a:gd name="T31" fmla="*/ 0 h 650751"/>
                <a:gd name="T32" fmla="*/ 0 w 727150"/>
                <a:gd name="T33" fmla="*/ 0 h 650751"/>
                <a:gd name="T34" fmla="*/ 0 w 727150"/>
                <a:gd name="T35" fmla="*/ 0 h 650751"/>
                <a:gd name="T36" fmla="*/ 0 w 727150"/>
                <a:gd name="T37" fmla="*/ 0 h 650751"/>
                <a:gd name="T38" fmla="*/ 0 w 727150"/>
                <a:gd name="T39" fmla="*/ 0 h 650751"/>
                <a:gd name="T40" fmla="*/ 0 w 727150"/>
                <a:gd name="T41" fmla="*/ 0 h 650751"/>
                <a:gd name="T42" fmla="*/ 0 w 727150"/>
                <a:gd name="T43" fmla="*/ 0 h 6507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27150"/>
                <a:gd name="T67" fmla="*/ 0 h 650751"/>
                <a:gd name="T68" fmla="*/ 727150 w 727150"/>
                <a:gd name="T69" fmla="*/ 650751 h 6507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27150" h="650751">
                  <a:moveTo>
                    <a:pt x="295226" y="537416"/>
                  </a:moveTo>
                  <a:lnTo>
                    <a:pt x="186631" y="587918"/>
                  </a:lnTo>
                  <a:lnTo>
                    <a:pt x="24383" y="650751"/>
                  </a:lnTo>
                  <a:cubicBezTo>
                    <a:pt x="24656" y="626682"/>
                    <a:pt x="24930" y="602613"/>
                    <a:pt x="25203" y="578544"/>
                  </a:cubicBezTo>
                  <a:lnTo>
                    <a:pt x="86295" y="453776"/>
                  </a:lnTo>
                  <a:lnTo>
                    <a:pt x="0" y="406722"/>
                  </a:lnTo>
                  <a:lnTo>
                    <a:pt x="133350" y="269180"/>
                  </a:lnTo>
                  <a:lnTo>
                    <a:pt x="119062" y="213171"/>
                  </a:lnTo>
                  <a:lnTo>
                    <a:pt x="199454" y="170308"/>
                  </a:lnTo>
                  <a:lnTo>
                    <a:pt x="232792" y="94679"/>
                  </a:lnTo>
                  <a:lnTo>
                    <a:pt x="284609" y="52387"/>
                  </a:lnTo>
                  <a:lnTo>
                    <a:pt x="398339" y="0"/>
                  </a:lnTo>
                  <a:lnTo>
                    <a:pt x="481211" y="105345"/>
                  </a:lnTo>
                  <a:lnTo>
                    <a:pt x="571699" y="180974"/>
                  </a:lnTo>
                  <a:lnTo>
                    <a:pt x="680666" y="199454"/>
                  </a:lnTo>
                  <a:cubicBezTo>
                    <a:pt x="680476" y="221679"/>
                    <a:pt x="680285" y="243904"/>
                    <a:pt x="680095" y="266129"/>
                  </a:cubicBezTo>
                  <a:lnTo>
                    <a:pt x="674762" y="337566"/>
                  </a:lnTo>
                  <a:lnTo>
                    <a:pt x="727150" y="399479"/>
                  </a:lnTo>
                  <a:lnTo>
                    <a:pt x="689050" y="547116"/>
                  </a:lnTo>
                  <a:lnTo>
                    <a:pt x="621952" y="516283"/>
                  </a:lnTo>
                  <a:lnTo>
                    <a:pt x="512638" y="482351"/>
                  </a:lnTo>
                  <a:lnTo>
                    <a:pt x="295226" y="53741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3" name="任意多边形 81"/>
            <p:cNvSpPr>
              <a:spLocks/>
            </p:cNvSpPr>
            <p:nvPr/>
          </p:nvSpPr>
          <p:spPr bwMode="auto">
            <a:xfrm>
              <a:off x="3308350" y="2749550"/>
              <a:ext cx="153988" cy="160338"/>
            </a:xfrm>
            <a:custGeom>
              <a:avLst/>
              <a:gdLst>
                <a:gd name="T0" fmla="*/ 0 w 1168276"/>
                <a:gd name="T1" fmla="*/ 0 h 1219371"/>
                <a:gd name="T2" fmla="*/ 0 w 1168276"/>
                <a:gd name="T3" fmla="*/ 0 h 1219371"/>
                <a:gd name="T4" fmla="*/ 0 w 1168276"/>
                <a:gd name="T5" fmla="*/ 0 h 1219371"/>
                <a:gd name="T6" fmla="*/ 0 w 1168276"/>
                <a:gd name="T7" fmla="*/ 0 h 1219371"/>
                <a:gd name="T8" fmla="*/ 0 w 1168276"/>
                <a:gd name="T9" fmla="*/ 0 h 1219371"/>
                <a:gd name="T10" fmla="*/ 0 w 1168276"/>
                <a:gd name="T11" fmla="*/ 0 h 1219371"/>
                <a:gd name="T12" fmla="*/ 0 w 1168276"/>
                <a:gd name="T13" fmla="*/ 0 h 1219371"/>
                <a:gd name="T14" fmla="*/ 0 w 1168276"/>
                <a:gd name="T15" fmla="*/ 0 h 1219371"/>
                <a:gd name="T16" fmla="*/ 0 w 1168276"/>
                <a:gd name="T17" fmla="*/ 0 h 1219371"/>
                <a:gd name="T18" fmla="*/ 0 w 1168276"/>
                <a:gd name="T19" fmla="*/ 0 h 1219371"/>
                <a:gd name="T20" fmla="*/ 0 w 1168276"/>
                <a:gd name="T21" fmla="*/ 0 h 1219371"/>
                <a:gd name="T22" fmla="*/ 0 w 1168276"/>
                <a:gd name="T23" fmla="*/ 0 h 1219371"/>
                <a:gd name="T24" fmla="*/ 0 w 1168276"/>
                <a:gd name="T25" fmla="*/ 0 h 1219371"/>
                <a:gd name="T26" fmla="*/ 0 w 1168276"/>
                <a:gd name="T27" fmla="*/ 0 h 1219371"/>
                <a:gd name="T28" fmla="*/ 0 w 1168276"/>
                <a:gd name="T29" fmla="*/ 0 h 1219371"/>
                <a:gd name="T30" fmla="*/ 0 w 1168276"/>
                <a:gd name="T31" fmla="*/ 0 h 1219371"/>
                <a:gd name="T32" fmla="*/ 0 w 1168276"/>
                <a:gd name="T33" fmla="*/ 0 h 1219371"/>
                <a:gd name="T34" fmla="*/ 0 w 1168276"/>
                <a:gd name="T35" fmla="*/ 0 h 1219371"/>
                <a:gd name="T36" fmla="*/ 0 w 1168276"/>
                <a:gd name="T37" fmla="*/ 0 h 1219371"/>
                <a:gd name="T38" fmla="*/ 0 w 1168276"/>
                <a:gd name="T39" fmla="*/ 0 h 1219371"/>
                <a:gd name="T40" fmla="*/ 0 w 1168276"/>
                <a:gd name="T41" fmla="*/ 0 h 1219371"/>
                <a:gd name="T42" fmla="*/ 0 w 1168276"/>
                <a:gd name="T43" fmla="*/ 0 h 1219371"/>
                <a:gd name="T44" fmla="*/ 0 w 1168276"/>
                <a:gd name="T45" fmla="*/ 0 h 1219371"/>
                <a:gd name="T46" fmla="*/ 0 w 1168276"/>
                <a:gd name="T47" fmla="*/ 0 h 1219371"/>
                <a:gd name="T48" fmla="*/ 0 w 1168276"/>
                <a:gd name="T49" fmla="*/ 0 h 1219371"/>
                <a:gd name="T50" fmla="*/ 0 w 1168276"/>
                <a:gd name="T51" fmla="*/ 0 h 1219371"/>
                <a:gd name="T52" fmla="*/ 0 w 1168276"/>
                <a:gd name="T53" fmla="*/ 0 h 1219371"/>
                <a:gd name="T54" fmla="*/ 0 w 1168276"/>
                <a:gd name="T55" fmla="*/ 0 h 1219371"/>
                <a:gd name="T56" fmla="*/ 0 w 1168276"/>
                <a:gd name="T57" fmla="*/ 0 h 1219371"/>
                <a:gd name="T58" fmla="*/ 0 w 1168276"/>
                <a:gd name="T59" fmla="*/ 0 h 1219371"/>
                <a:gd name="T60" fmla="*/ 0 w 1168276"/>
                <a:gd name="T61" fmla="*/ 0 h 1219371"/>
                <a:gd name="T62" fmla="*/ 0 w 1168276"/>
                <a:gd name="T63" fmla="*/ 0 h 1219371"/>
                <a:gd name="T64" fmla="*/ 0 w 1168276"/>
                <a:gd name="T65" fmla="*/ 0 h 1219371"/>
                <a:gd name="T66" fmla="*/ 0 w 1168276"/>
                <a:gd name="T67" fmla="*/ 0 h 121937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68276"/>
                <a:gd name="T103" fmla="*/ 0 h 1219371"/>
                <a:gd name="T104" fmla="*/ 1168276 w 1168276"/>
                <a:gd name="T105" fmla="*/ 1219371 h 121937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68276" h="1219371">
                  <a:moveTo>
                    <a:pt x="443084" y="1209725"/>
                  </a:moveTo>
                  <a:lnTo>
                    <a:pt x="351432" y="1069352"/>
                  </a:lnTo>
                  <a:lnTo>
                    <a:pt x="245688" y="1067616"/>
                  </a:lnTo>
                  <a:lnTo>
                    <a:pt x="214460" y="968099"/>
                  </a:lnTo>
                  <a:lnTo>
                    <a:pt x="85152" y="887563"/>
                  </a:lnTo>
                  <a:cubicBezTo>
                    <a:pt x="85425" y="863494"/>
                    <a:pt x="82077" y="770268"/>
                    <a:pt x="82350" y="746199"/>
                  </a:cubicBezTo>
                  <a:lnTo>
                    <a:pt x="5604" y="657845"/>
                  </a:lnTo>
                  <a:lnTo>
                    <a:pt x="0" y="493887"/>
                  </a:lnTo>
                  <a:lnTo>
                    <a:pt x="125114" y="481555"/>
                  </a:lnTo>
                  <a:lnTo>
                    <a:pt x="133498" y="359542"/>
                  </a:lnTo>
                  <a:lnTo>
                    <a:pt x="209697" y="372588"/>
                  </a:lnTo>
                  <a:lnTo>
                    <a:pt x="302121" y="441052"/>
                  </a:lnTo>
                  <a:lnTo>
                    <a:pt x="282896" y="204886"/>
                  </a:lnTo>
                  <a:lnTo>
                    <a:pt x="470048" y="105196"/>
                  </a:lnTo>
                  <a:lnTo>
                    <a:pt x="613419" y="0"/>
                  </a:lnTo>
                  <a:lnTo>
                    <a:pt x="705818" y="20761"/>
                  </a:lnTo>
                  <a:lnTo>
                    <a:pt x="844004" y="19373"/>
                  </a:lnTo>
                  <a:lnTo>
                    <a:pt x="1009078" y="200348"/>
                  </a:lnTo>
                  <a:lnTo>
                    <a:pt x="941288" y="263178"/>
                  </a:lnTo>
                  <a:lnTo>
                    <a:pt x="954087" y="349347"/>
                  </a:lnTo>
                  <a:lnTo>
                    <a:pt x="907380" y="469875"/>
                  </a:lnTo>
                  <a:lnTo>
                    <a:pt x="1007715" y="483937"/>
                  </a:lnTo>
                  <a:lnTo>
                    <a:pt x="1161578" y="438002"/>
                  </a:lnTo>
                  <a:lnTo>
                    <a:pt x="1121444" y="550041"/>
                  </a:lnTo>
                  <a:lnTo>
                    <a:pt x="1168276" y="628378"/>
                  </a:lnTo>
                  <a:lnTo>
                    <a:pt x="1163735" y="754928"/>
                  </a:lnTo>
                  <a:lnTo>
                    <a:pt x="1168174" y="891653"/>
                  </a:lnTo>
                  <a:lnTo>
                    <a:pt x="1104775" y="977624"/>
                  </a:lnTo>
                  <a:lnTo>
                    <a:pt x="1082472" y="1105298"/>
                  </a:lnTo>
                  <a:lnTo>
                    <a:pt x="913035" y="1214609"/>
                  </a:lnTo>
                  <a:lnTo>
                    <a:pt x="836165" y="1102119"/>
                  </a:lnTo>
                  <a:lnTo>
                    <a:pt x="655190" y="1219371"/>
                  </a:lnTo>
                  <a:lnTo>
                    <a:pt x="534514" y="1129832"/>
                  </a:lnTo>
                  <a:lnTo>
                    <a:pt x="443084" y="120972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4" name="任意多边形 85"/>
            <p:cNvSpPr>
              <a:spLocks/>
            </p:cNvSpPr>
            <p:nvPr/>
          </p:nvSpPr>
          <p:spPr bwMode="auto">
            <a:xfrm>
              <a:off x="2335213" y="3370263"/>
              <a:ext cx="393700" cy="315913"/>
            </a:xfrm>
            <a:custGeom>
              <a:avLst/>
              <a:gdLst>
                <a:gd name="T0" fmla="*/ 2141439 w 3009179"/>
                <a:gd name="T1" fmla="*/ 135902 h 2408409"/>
                <a:gd name="T2" fmla="*/ 1980084 w 3009179"/>
                <a:gd name="T3" fmla="*/ 125807 h 2408409"/>
                <a:gd name="T4" fmla="*/ 1843683 w 3009179"/>
                <a:gd name="T5" fmla="*/ 263919 h 2408409"/>
                <a:gd name="T6" fmla="*/ 1588791 w 3009179"/>
                <a:gd name="T7" fmla="*/ 249062 h 2408409"/>
                <a:gd name="T8" fmla="*/ 1471439 w 3009179"/>
                <a:gd name="T9" fmla="*/ 249062 h 2408409"/>
                <a:gd name="T10" fmla="*/ 1319610 w 3009179"/>
                <a:gd name="T11" fmla="*/ 258016 h 2408409"/>
                <a:gd name="T12" fmla="*/ 1102246 w 3009179"/>
                <a:gd name="T13" fmla="*/ 224678 h 2408409"/>
                <a:gd name="T14" fmla="*/ 974800 w 3009179"/>
                <a:gd name="T15" fmla="*/ 357458 h 2408409"/>
                <a:gd name="T16" fmla="*/ 775916 w 3009179"/>
                <a:gd name="T17" fmla="*/ 277636 h 2408409"/>
                <a:gd name="T18" fmla="*/ 558552 w 3009179"/>
                <a:gd name="T19" fmla="*/ 272874 h 2408409"/>
                <a:gd name="T20" fmla="*/ 327472 w 3009179"/>
                <a:gd name="T21" fmla="*/ 306211 h 2408409"/>
                <a:gd name="T22" fmla="*/ 128588 w 3009179"/>
                <a:gd name="T23" fmla="*/ 172291 h 2408409"/>
                <a:gd name="T24" fmla="*/ 95249 w 3009179"/>
                <a:gd name="T25" fmla="*/ 451567 h 2408409"/>
                <a:gd name="T26" fmla="*/ 106038 w 3009179"/>
                <a:gd name="T27" fmla="*/ 633438 h 2408409"/>
                <a:gd name="T28" fmla="*/ 425673 w 3009179"/>
                <a:gd name="T29" fmla="*/ 727891 h 2408409"/>
                <a:gd name="T30" fmla="*/ 668090 w 3009179"/>
                <a:gd name="T31" fmla="*/ 1146519 h 2408409"/>
                <a:gd name="T32" fmla="*/ 390054 w 3009179"/>
                <a:gd name="T33" fmla="*/ 1252535 h 2408409"/>
                <a:gd name="T34" fmla="*/ 615702 w 3009179"/>
                <a:gd name="T35" fmla="*/ 1449038 h 2408409"/>
                <a:gd name="T36" fmla="*/ 856308 w 3009179"/>
                <a:gd name="T37" fmla="*/ 1475331 h 2408409"/>
                <a:gd name="T38" fmla="*/ 861070 w 3009179"/>
                <a:gd name="T39" fmla="*/ 1717648 h 2408409"/>
                <a:gd name="T40" fmla="*/ 930796 w 3009179"/>
                <a:gd name="T41" fmla="*/ 1977304 h 2408409"/>
                <a:gd name="T42" fmla="*/ 954038 w 3009179"/>
                <a:gd name="T43" fmla="*/ 2152375 h 2408409"/>
                <a:gd name="T44" fmla="*/ 1020713 w 3009179"/>
                <a:gd name="T45" fmla="*/ 2280963 h 2408409"/>
                <a:gd name="T46" fmla="*/ 1291035 w 3009179"/>
                <a:gd name="T47" fmla="*/ 2308397 h 2408409"/>
                <a:gd name="T48" fmla="*/ 1466677 w 3009179"/>
                <a:gd name="T49" fmla="*/ 2408409 h 2408409"/>
                <a:gd name="T50" fmla="*/ 1642516 w 3009179"/>
                <a:gd name="T51" fmla="*/ 2186854 h 2408409"/>
                <a:gd name="T52" fmla="*/ 1716235 w 3009179"/>
                <a:gd name="T53" fmla="*/ 2043979 h 2408409"/>
                <a:gd name="T54" fmla="*/ 1501922 w 3009179"/>
                <a:gd name="T55" fmla="*/ 1979015 h 2408409"/>
                <a:gd name="T56" fmla="*/ 1437530 w 3009179"/>
                <a:gd name="T57" fmla="*/ 1717648 h 2408409"/>
                <a:gd name="T58" fmla="*/ 1541163 w 3009179"/>
                <a:gd name="T59" fmla="*/ 1537814 h 2408409"/>
                <a:gd name="T60" fmla="*/ 1726330 w 3009179"/>
                <a:gd name="T61" fmla="*/ 1520476 h 2408409"/>
                <a:gd name="T62" fmla="*/ 1900831 w 3009179"/>
                <a:gd name="T63" fmla="*/ 1282921 h 2408409"/>
                <a:gd name="T64" fmla="*/ 2033041 w 3009179"/>
                <a:gd name="T65" fmla="*/ 1259679 h 2408409"/>
                <a:gd name="T66" fmla="*/ 2202779 w 3009179"/>
                <a:gd name="T67" fmla="*/ 1298350 h 2408409"/>
                <a:gd name="T68" fmla="*/ 2405036 w 3009179"/>
                <a:gd name="T69" fmla="*/ 1193429 h 2408409"/>
                <a:gd name="T70" fmla="*/ 2614265 w 3009179"/>
                <a:gd name="T71" fmla="*/ 1236437 h 2408409"/>
                <a:gd name="T72" fmla="*/ 2555974 w 3009179"/>
                <a:gd name="T73" fmla="*/ 1108420 h 2408409"/>
                <a:gd name="T74" fmla="*/ 2575595 w 3009179"/>
                <a:gd name="T75" fmla="*/ 956591 h 2408409"/>
                <a:gd name="T76" fmla="*/ 2789907 w 3009179"/>
                <a:gd name="T77" fmla="*/ 1142328 h 2408409"/>
                <a:gd name="T78" fmla="*/ 2907829 w 3009179"/>
                <a:gd name="T79" fmla="*/ 1051840 h 2408409"/>
                <a:gd name="T80" fmla="*/ 2770286 w 3009179"/>
                <a:gd name="T81" fmla="*/ 957161 h 2408409"/>
                <a:gd name="T82" fmla="*/ 2841154 w 3009179"/>
                <a:gd name="T83" fmla="*/ 739797 h 2408409"/>
                <a:gd name="T84" fmla="*/ 3009179 w 3009179"/>
                <a:gd name="T85" fmla="*/ 649881 h 2408409"/>
                <a:gd name="T86" fmla="*/ 2885925 w 3009179"/>
                <a:gd name="T87" fmla="*/ 545676 h 2408409"/>
                <a:gd name="T88" fmla="*/ 2680939 w 3009179"/>
                <a:gd name="T89" fmla="*/ 533100 h 2408409"/>
                <a:gd name="T90" fmla="*/ 2415380 w 3009179"/>
                <a:gd name="T91" fmla="*/ 343171 h 2408409"/>
                <a:gd name="T92" fmla="*/ 2392138 w 3009179"/>
                <a:gd name="T93" fmla="*/ 215724 h 2408409"/>
                <a:gd name="T94" fmla="*/ 2439763 w 3009179"/>
                <a:gd name="T95" fmla="*/ 31127 h 24084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009179"/>
                <a:gd name="T145" fmla="*/ 0 h 2408409"/>
                <a:gd name="T146" fmla="*/ 3009179 w 3009179"/>
                <a:gd name="T147" fmla="*/ 2408409 h 24084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009179" h="2408409">
                  <a:moveTo>
                    <a:pt x="2318566" y="0"/>
                  </a:moveTo>
                  <a:lnTo>
                    <a:pt x="2141439" y="135902"/>
                  </a:lnTo>
                  <a:lnTo>
                    <a:pt x="2070572" y="126378"/>
                  </a:lnTo>
                  <a:lnTo>
                    <a:pt x="1980084" y="125807"/>
                  </a:lnTo>
                  <a:lnTo>
                    <a:pt x="1913980" y="221057"/>
                  </a:lnTo>
                  <a:lnTo>
                    <a:pt x="1843683" y="263919"/>
                  </a:lnTo>
                  <a:lnTo>
                    <a:pt x="1672804" y="211532"/>
                  </a:lnTo>
                  <a:lnTo>
                    <a:pt x="1588791" y="249062"/>
                  </a:lnTo>
                  <a:lnTo>
                    <a:pt x="1532905" y="209278"/>
                  </a:lnTo>
                  <a:lnTo>
                    <a:pt x="1471439" y="249062"/>
                  </a:lnTo>
                  <a:lnTo>
                    <a:pt x="1414860" y="201436"/>
                  </a:lnTo>
                  <a:lnTo>
                    <a:pt x="1319610" y="258016"/>
                  </a:lnTo>
                  <a:lnTo>
                    <a:pt x="1196926" y="310974"/>
                  </a:lnTo>
                  <a:lnTo>
                    <a:pt x="1102246" y="224678"/>
                  </a:lnTo>
                  <a:lnTo>
                    <a:pt x="1040904" y="252683"/>
                  </a:lnTo>
                  <a:lnTo>
                    <a:pt x="974800" y="357458"/>
                  </a:lnTo>
                  <a:lnTo>
                    <a:pt x="904504" y="353266"/>
                  </a:lnTo>
                  <a:lnTo>
                    <a:pt x="775916" y="277636"/>
                  </a:lnTo>
                  <a:lnTo>
                    <a:pt x="657994" y="205629"/>
                  </a:lnTo>
                  <a:lnTo>
                    <a:pt x="558552" y="272874"/>
                  </a:lnTo>
                  <a:lnTo>
                    <a:pt x="392436" y="253254"/>
                  </a:lnTo>
                  <a:lnTo>
                    <a:pt x="327472" y="306211"/>
                  </a:lnTo>
                  <a:lnTo>
                    <a:pt x="242317" y="210961"/>
                  </a:lnTo>
                  <a:lnTo>
                    <a:pt x="128588" y="172291"/>
                  </a:lnTo>
                  <a:lnTo>
                    <a:pt x="0" y="271163"/>
                  </a:lnTo>
                  <a:lnTo>
                    <a:pt x="95249" y="451567"/>
                  </a:lnTo>
                  <a:lnTo>
                    <a:pt x="7813" y="517671"/>
                  </a:lnTo>
                  <a:lnTo>
                    <a:pt x="106038" y="633438"/>
                  </a:lnTo>
                  <a:lnTo>
                    <a:pt x="211932" y="608829"/>
                  </a:lnTo>
                  <a:lnTo>
                    <a:pt x="425673" y="727891"/>
                  </a:lnTo>
                  <a:lnTo>
                    <a:pt x="734095" y="1035171"/>
                  </a:lnTo>
                  <a:lnTo>
                    <a:pt x="668090" y="1146519"/>
                  </a:lnTo>
                  <a:lnTo>
                    <a:pt x="571029" y="1194144"/>
                  </a:lnTo>
                  <a:lnTo>
                    <a:pt x="390054" y="1252535"/>
                  </a:lnTo>
                  <a:lnTo>
                    <a:pt x="510824" y="1330330"/>
                  </a:lnTo>
                  <a:lnTo>
                    <a:pt x="615702" y="1449038"/>
                  </a:lnTo>
                  <a:lnTo>
                    <a:pt x="753244" y="1534193"/>
                  </a:lnTo>
                  <a:lnTo>
                    <a:pt x="856308" y="1475331"/>
                  </a:lnTo>
                  <a:lnTo>
                    <a:pt x="780108" y="1675927"/>
                  </a:lnTo>
                  <a:lnTo>
                    <a:pt x="861070" y="1717648"/>
                  </a:lnTo>
                  <a:lnTo>
                    <a:pt x="921271" y="1854049"/>
                  </a:lnTo>
                  <a:lnTo>
                    <a:pt x="930796" y="1977304"/>
                  </a:lnTo>
                  <a:lnTo>
                    <a:pt x="944514" y="2091033"/>
                  </a:lnTo>
                  <a:lnTo>
                    <a:pt x="954038" y="2152375"/>
                  </a:lnTo>
                  <a:lnTo>
                    <a:pt x="1044526" y="2190475"/>
                  </a:lnTo>
                  <a:lnTo>
                    <a:pt x="1020713" y="2280963"/>
                  </a:lnTo>
                  <a:lnTo>
                    <a:pt x="1163018" y="2347067"/>
                  </a:lnTo>
                  <a:lnTo>
                    <a:pt x="1291035" y="2308397"/>
                  </a:lnTo>
                  <a:lnTo>
                    <a:pt x="1333327" y="2351259"/>
                  </a:lnTo>
                  <a:lnTo>
                    <a:pt x="1466677" y="2408409"/>
                  </a:lnTo>
                  <a:lnTo>
                    <a:pt x="1582513" y="2331812"/>
                  </a:lnTo>
                  <a:lnTo>
                    <a:pt x="1642516" y="2186854"/>
                  </a:lnTo>
                  <a:lnTo>
                    <a:pt x="1664418" y="2100558"/>
                  </a:lnTo>
                  <a:lnTo>
                    <a:pt x="1716235" y="2043979"/>
                  </a:lnTo>
                  <a:lnTo>
                    <a:pt x="1610889" y="1935011"/>
                  </a:lnTo>
                  <a:lnTo>
                    <a:pt x="1501922" y="1979015"/>
                  </a:lnTo>
                  <a:lnTo>
                    <a:pt x="1373905" y="1817090"/>
                  </a:lnTo>
                  <a:lnTo>
                    <a:pt x="1437530" y="1717648"/>
                  </a:lnTo>
                  <a:lnTo>
                    <a:pt x="1556592" y="1637256"/>
                  </a:lnTo>
                  <a:lnTo>
                    <a:pt x="1541163" y="1537814"/>
                  </a:lnTo>
                  <a:lnTo>
                    <a:pt x="1584026" y="1486567"/>
                  </a:lnTo>
                  <a:lnTo>
                    <a:pt x="1726330" y="1520476"/>
                  </a:lnTo>
                  <a:lnTo>
                    <a:pt x="1791864" y="1429418"/>
                  </a:lnTo>
                  <a:lnTo>
                    <a:pt x="1900831" y="1282921"/>
                  </a:lnTo>
                  <a:lnTo>
                    <a:pt x="2006499" y="1329831"/>
                  </a:lnTo>
                  <a:lnTo>
                    <a:pt x="2033041" y="1259679"/>
                  </a:lnTo>
                  <a:lnTo>
                    <a:pt x="2113433" y="1207862"/>
                  </a:lnTo>
                  <a:lnTo>
                    <a:pt x="2202779" y="1298350"/>
                  </a:lnTo>
                  <a:lnTo>
                    <a:pt x="2311176" y="1231104"/>
                  </a:lnTo>
                  <a:lnTo>
                    <a:pt x="2405036" y="1193429"/>
                  </a:lnTo>
                  <a:lnTo>
                    <a:pt x="2491580" y="1279870"/>
                  </a:lnTo>
                  <a:lnTo>
                    <a:pt x="2614265" y="1236437"/>
                  </a:lnTo>
                  <a:lnTo>
                    <a:pt x="2608362" y="1164999"/>
                  </a:lnTo>
                  <a:lnTo>
                    <a:pt x="2555974" y="1108420"/>
                  </a:lnTo>
                  <a:lnTo>
                    <a:pt x="2547019" y="994120"/>
                  </a:lnTo>
                  <a:lnTo>
                    <a:pt x="2575595" y="956591"/>
                  </a:lnTo>
                  <a:lnTo>
                    <a:pt x="2666082" y="966115"/>
                  </a:lnTo>
                  <a:lnTo>
                    <a:pt x="2789907" y="1142328"/>
                  </a:lnTo>
                  <a:lnTo>
                    <a:pt x="2902469" y="1130824"/>
                  </a:lnTo>
                  <a:lnTo>
                    <a:pt x="2907829" y="1051840"/>
                  </a:lnTo>
                  <a:lnTo>
                    <a:pt x="2841153" y="970878"/>
                  </a:lnTo>
                  <a:lnTo>
                    <a:pt x="2770286" y="957161"/>
                  </a:lnTo>
                  <a:lnTo>
                    <a:pt x="2741288" y="862137"/>
                  </a:lnTo>
                  <a:lnTo>
                    <a:pt x="2841154" y="739797"/>
                  </a:lnTo>
                  <a:lnTo>
                    <a:pt x="2916783" y="835618"/>
                  </a:lnTo>
                  <a:lnTo>
                    <a:pt x="3009179" y="649881"/>
                  </a:lnTo>
                  <a:lnTo>
                    <a:pt x="2869157" y="593871"/>
                  </a:lnTo>
                  <a:lnTo>
                    <a:pt x="2885925" y="545676"/>
                  </a:lnTo>
                  <a:lnTo>
                    <a:pt x="2752326" y="508372"/>
                  </a:lnTo>
                  <a:lnTo>
                    <a:pt x="2680939" y="533100"/>
                  </a:lnTo>
                  <a:lnTo>
                    <a:pt x="2561877" y="399750"/>
                  </a:lnTo>
                  <a:lnTo>
                    <a:pt x="2415380" y="343171"/>
                  </a:lnTo>
                  <a:lnTo>
                    <a:pt x="2368325" y="296687"/>
                  </a:lnTo>
                  <a:lnTo>
                    <a:pt x="2392138" y="215724"/>
                  </a:lnTo>
                  <a:lnTo>
                    <a:pt x="2329085" y="154382"/>
                  </a:lnTo>
                  <a:lnTo>
                    <a:pt x="2439763" y="31127"/>
                  </a:lnTo>
                  <a:lnTo>
                    <a:pt x="2318566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5" name="任意多边形 86"/>
            <p:cNvSpPr>
              <a:spLocks/>
            </p:cNvSpPr>
            <p:nvPr/>
          </p:nvSpPr>
          <p:spPr bwMode="auto">
            <a:xfrm>
              <a:off x="2516188" y="3333750"/>
              <a:ext cx="404813" cy="379413"/>
            </a:xfrm>
            <a:custGeom>
              <a:avLst/>
              <a:gdLst>
                <a:gd name="T0" fmla="*/ 1089100 w 3098624"/>
                <a:gd name="T1" fmla="*/ 132728 h 2899393"/>
                <a:gd name="T2" fmla="*/ 1283792 w 3098624"/>
                <a:gd name="T3" fmla="*/ 104724 h 2899393"/>
                <a:gd name="T4" fmla="*/ 1545928 w 3098624"/>
                <a:gd name="T5" fmla="*/ 166636 h 2899393"/>
                <a:gd name="T6" fmla="*/ 1796009 w 3098624"/>
                <a:gd name="T7" fmla="*/ 232768 h 2899393"/>
                <a:gd name="T8" fmla="*/ 1962746 w 3098624"/>
                <a:gd name="T9" fmla="*/ 245887 h 2899393"/>
                <a:gd name="T10" fmla="*/ 2170014 w 3098624"/>
                <a:gd name="T11" fmla="*/ 208928 h 2899393"/>
                <a:gd name="T12" fmla="*/ 2263553 w 3098624"/>
                <a:gd name="T13" fmla="*/ 336945 h 2899393"/>
                <a:gd name="T14" fmla="*/ 2415382 w 3098624"/>
                <a:gd name="T15" fmla="*/ 260174 h 2899393"/>
                <a:gd name="T16" fmla="*/ 2624932 w 3098624"/>
                <a:gd name="T17" fmla="*/ 151778 h 2899393"/>
                <a:gd name="T18" fmla="*/ 2819846 w 3098624"/>
                <a:gd name="T19" fmla="*/ 135734 h 2899393"/>
                <a:gd name="T20" fmla="*/ 2911351 w 3098624"/>
                <a:gd name="T21" fmla="*/ 177972 h 2899393"/>
                <a:gd name="T22" fmla="*/ 3001143 w 3098624"/>
                <a:gd name="T23" fmla="*/ 282874 h 2899393"/>
                <a:gd name="T24" fmla="*/ 3006031 w 3098624"/>
                <a:gd name="T25" fmla="*/ 468013 h 2899393"/>
                <a:gd name="T26" fmla="*/ 2984029 w 3098624"/>
                <a:gd name="T27" fmla="*/ 773482 h 2899393"/>
                <a:gd name="T28" fmla="*/ 3064421 w 3098624"/>
                <a:gd name="T29" fmla="*/ 999230 h 2899393"/>
                <a:gd name="T30" fmla="*/ 3040609 w 3098624"/>
                <a:gd name="T31" fmla="*/ 1124865 h 2899393"/>
                <a:gd name="T32" fmla="*/ 3010223 w 3098624"/>
                <a:gd name="T33" fmla="*/ 1290412 h 2899393"/>
                <a:gd name="T34" fmla="*/ 2849439 w 3098624"/>
                <a:gd name="T35" fmla="*/ 1304129 h 2899393"/>
                <a:gd name="T36" fmla="*/ 2752949 w 3098624"/>
                <a:gd name="T37" fmla="*/ 1419000 h 2899393"/>
                <a:gd name="T38" fmla="*/ 2574379 w 3098624"/>
                <a:gd name="T39" fmla="*/ 1461568 h 2899393"/>
                <a:gd name="T40" fmla="*/ 2451001 w 3098624"/>
                <a:gd name="T41" fmla="*/ 1503014 h 2899393"/>
                <a:gd name="T42" fmla="*/ 2053804 w 3098624"/>
                <a:gd name="T43" fmla="*/ 1948406 h 2899393"/>
                <a:gd name="T44" fmla="*/ 1772146 w 3098624"/>
                <a:gd name="T45" fmla="*/ 2022324 h 2899393"/>
                <a:gd name="T46" fmla="*/ 1630983 w 3098624"/>
                <a:gd name="T47" fmla="*/ 2202728 h 2899393"/>
                <a:gd name="T48" fmla="*/ 1481535 w 3098624"/>
                <a:gd name="T49" fmla="*/ 2379611 h 2899393"/>
                <a:gd name="T50" fmla="*/ 1473151 w 3098624"/>
                <a:gd name="T51" fmla="*/ 2580107 h 2899393"/>
                <a:gd name="T52" fmla="*/ 1287984 w 3098624"/>
                <a:gd name="T53" fmla="*/ 2674415 h 2899393"/>
                <a:gd name="T54" fmla="*/ 1108150 w 3098624"/>
                <a:gd name="T55" fmla="*/ 2841103 h 2899393"/>
                <a:gd name="T56" fmla="*/ 928887 w 3098624"/>
                <a:gd name="T57" fmla="*/ 2782811 h 2899393"/>
                <a:gd name="T58" fmla="*/ 780008 w 3098624"/>
                <a:gd name="T59" fmla="*/ 2835199 h 2899393"/>
                <a:gd name="T60" fmla="*/ 616273 w 3098624"/>
                <a:gd name="T61" fmla="*/ 2838151 h 2899393"/>
                <a:gd name="T62" fmla="*/ 461737 w 3098624"/>
                <a:gd name="T63" fmla="*/ 2589192 h 2899393"/>
                <a:gd name="T64" fmla="*/ 208608 w 3098624"/>
                <a:gd name="T65" fmla="*/ 2612676 h 2899393"/>
                <a:gd name="T66" fmla="*/ 290513 w 3098624"/>
                <a:gd name="T67" fmla="*/ 2381422 h 2899393"/>
                <a:gd name="T68" fmla="*/ 236984 w 3098624"/>
                <a:gd name="T69" fmla="*/ 2215875 h 2899393"/>
                <a:gd name="T70" fmla="*/ 0 w 3098624"/>
                <a:gd name="T71" fmla="*/ 2097954 h 2899393"/>
                <a:gd name="T72" fmla="*/ 182687 w 3098624"/>
                <a:gd name="T73" fmla="*/ 1918120 h 2899393"/>
                <a:gd name="T74" fmla="*/ 210121 w 3098624"/>
                <a:gd name="T75" fmla="*/ 1767431 h 2899393"/>
                <a:gd name="T76" fmla="*/ 417959 w 3098624"/>
                <a:gd name="T77" fmla="*/ 1710282 h 2899393"/>
                <a:gd name="T78" fmla="*/ 632594 w 3098624"/>
                <a:gd name="T79" fmla="*/ 1610695 h 2899393"/>
                <a:gd name="T80" fmla="*/ 739528 w 3098624"/>
                <a:gd name="T81" fmla="*/ 1488726 h 2899393"/>
                <a:gd name="T82" fmla="*/ 937271 w 3098624"/>
                <a:gd name="T83" fmla="*/ 1511968 h 2899393"/>
                <a:gd name="T84" fmla="*/ 1117675 w 3098624"/>
                <a:gd name="T85" fmla="*/ 1560734 h 2899393"/>
                <a:gd name="T86" fmla="*/ 1234457 w 3098624"/>
                <a:gd name="T87" fmla="*/ 1445863 h 2899393"/>
                <a:gd name="T88" fmla="*/ 1173114 w 3098624"/>
                <a:gd name="T89" fmla="*/ 1274984 h 2899393"/>
                <a:gd name="T90" fmla="*/ 1292177 w 3098624"/>
                <a:gd name="T91" fmla="*/ 1246979 h 2899393"/>
                <a:gd name="T92" fmla="*/ 1528564 w 3098624"/>
                <a:gd name="T93" fmla="*/ 1411688 h 2899393"/>
                <a:gd name="T94" fmla="*/ 1467248 w 3098624"/>
                <a:gd name="T95" fmla="*/ 1251742 h 2899393"/>
                <a:gd name="T96" fmla="*/ 1367383 w 3098624"/>
                <a:gd name="T97" fmla="*/ 1143001 h 2899393"/>
                <a:gd name="T98" fmla="*/ 1542878 w 3098624"/>
                <a:gd name="T99" fmla="*/ 1116482 h 2899393"/>
                <a:gd name="T100" fmla="*/ 1495252 w 3098624"/>
                <a:gd name="T101" fmla="*/ 874735 h 2899393"/>
                <a:gd name="T102" fmla="*/ 1378421 w 3098624"/>
                <a:gd name="T103" fmla="*/ 789236 h 2899393"/>
                <a:gd name="T104" fmla="*/ 1187972 w 3098624"/>
                <a:gd name="T105" fmla="*/ 680614 h 2899393"/>
                <a:gd name="T106" fmla="*/ 994420 w 3098624"/>
                <a:gd name="T107" fmla="*/ 577551 h 2899393"/>
                <a:gd name="T108" fmla="*/ 955180 w 3098624"/>
                <a:gd name="T109" fmla="*/ 435246 h 2899393"/>
                <a:gd name="T110" fmla="*/ 944661 w 3098624"/>
                <a:gd name="T111" fmla="*/ 280864 h 28993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98624"/>
                <a:gd name="T169" fmla="*/ 0 h 2899393"/>
                <a:gd name="T170" fmla="*/ 3098624 w 3098624"/>
                <a:gd name="T171" fmla="*/ 2899393 h 28993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98624" h="2899393">
                  <a:moveTo>
                    <a:pt x="944661" y="280864"/>
                  </a:moveTo>
                  <a:lnTo>
                    <a:pt x="1089100" y="132728"/>
                  </a:lnTo>
                  <a:lnTo>
                    <a:pt x="1174254" y="152348"/>
                  </a:lnTo>
                  <a:lnTo>
                    <a:pt x="1283792" y="104724"/>
                  </a:lnTo>
                  <a:lnTo>
                    <a:pt x="1313978" y="0"/>
                  </a:lnTo>
                  <a:lnTo>
                    <a:pt x="1545928" y="166636"/>
                  </a:lnTo>
                  <a:lnTo>
                    <a:pt x="1679848" y="122632"/>
                  </a:lnTo>
                  <a:lnTo>
                    <a:pt x="1796009" y="232768"/>
                  </a:lnTo>
                  <a:lnTo>
                    <a:pt x="1845395" y="303037"/>
                  </a:lnTo>
                  <a:lnTo>
                    <a:pt x="1962746" y="245887"/>
                  </a:lnTo>
                  <a:lnTo>
                    <a:pt x="2006179" y="179212"/>
                  </a:lnTo>
                  <a:lnTo>
                    <a:pt x="2170014" y="208928"/>
                  </a:lnTo>
                  <a:lnTo>
                    <a:pt x="2311748" y="251790"/>
                  </a:lnTo>
                  <a:lnTo>
                    <a:pt x="2263553" y="336945"/>
                  </a:lnTo>
                  <a:lnTo>
                    <a:pt x="2387948" y="403050"/>
                  </a:lnTo>
                  <a:lnTo>
                    <a:pt x="2415382" y="260174"/>
                  </a:lnTo>
                  <a:lnTo>
                    <a:pt x="2458245" y="170258"/>
                  </a:lnTo>
                  <a:lnTo>
                    <a:pt x="2624932" y="151778"/>
                  </a:lnTo>
                  <a:lnTo>
                    <a:pt x="2747738" y="201840"/>
                  </a:lnTo>
                  <a:lnTo>
                    <a:pt x="2819846" y="135734"/>
                  </a:lnTo>
                  <a:lnTo>
                    <a:pt x="2877467" y="99544"/>
                  </a:lnTo>
                  <a:lnTo>
                    <a:pt x="2911351" y="177972"/>
                  </a:lnTo>
                  <a:lnTo>
                    <a:pt x="2972693" y="188166"/>
                  </a:lnTo>
                  <a:lnTo>
                    <a:pt x="3001143" y="282874"/>
                  </a:lnTo>
                  <a:lnTo>
                    <a:pt x="2945930" y="338185"/>
                  </a:lnTo>
                  <a:lnTo>
                    <a:pt x="3006031" y="468013"/>
                  </a:lnTo>
                  <a:lnTo>
                    <a:pt x="2972123" y="588886"/>
                  </a:lnTo>
                  <a:lnTo>
                    <a:pt x="2984029" y="773482"/>
                  </a:lnTo>
                  <a:lnTo>
                    <a:pt x="3012604" y="917028"/>
                  </a:lnTo>
                  <a:lnTo>
                    <a:pt x="3064421" y="999230"/>
                  </a:lnTo>
                  <a:lnTo>
                    <a:pt x="3098624" y="1070976"/>
                  </a:lnTo>
                  <a:lnTo>
                    <a:pt x="3040609" y="1124865"/>
                  </a:lnTo>
                  <a:lnTo>
                    <a:pt x="3067373" y="1224308"/>
                  </a:lnTo>
                  <a:lnTo>
                    <a:pt x="3010223" y="1290412"/>
                  </a:lnTo>
                  <a:lnTo>
                    <a:pt x="2929831" y="1340419"/>
                  </a:lnTo>
                  <a:lnTo>
                    <a:pt x="2849439" y="1304129"/>
                  </a:lnTo>
                  <a:lnTo>
                    <a:pt x="2785716" y="1342230"/>
                  </a:lnTo>
                  <a:lnTo>
                    <a:pt x="2752949" y="1419000"/>
                  </a:lnTo>
                  <a:lnTo>
                    <a:pt x="2698750" y="1446434"/>
                  </a:lnTo>
                  <a:lnTo>
                    <a:pt x="2574379" y="1461568"/>
                  </a:lnTo>
                  <a:lnTo>
                    <a:pt x="2462360" y="1372893"/>
                  </a:lnTo>
                  <a:lnTo>
                    <a:pt x="2451001" y="1503014"/>
                  </a:lnTo>
                  <a:lnTo>
                    <a:pt x="2311078" y="1594170"/>
                  </a:lnTo>
                  <a:lnTo>
                    <a:pt x="2053804" y="1948406"/>
                  </a:lnTo>
                  <a:lnTo>
                    <a:pt x="1873399" y="2060995"/>
                  </a:lnTo>
                  <a:lnTo>
                    <a:pt x="1772146" y="2022324"/>
                  </a:lnTo>
                  <a:lnTo>
                    <a:pt x="1689373" y="2086047"/>
                  </a:lnTo>
                  <a:lnTo>
                    <a:pt x="1630983" y="2202728"/>
                  </a:lnTo>
                  <a:lnTo>
                    <a:pt x="1482154" y="2230888"/>
                  </a:lnTo>
                  <a:cubicBezTo>
                    <a:pt x="1481948" y="2280462"/>
                    <a:pt x="1481741" y="2330037"/>
                    <a:pt x="1481535" y="2379611"/>
                  </a:cubicBezTo>
                  <a:lnTo>
                    <a:pt x="1524968" y="2479053"/>
                  </a:lnTo>
                  <a:lnTo>
                    <a:pt x="1473151" y="2580107"/>
                  </a:lnTo>
                  <a:lnTo>
                    <a:pt x="1396951" y="2608310"/>
                  </a:lnTo>
                  <a:lnTo>
                    <a:pt x="1287984" y="2674415"/>
                  </a:lnTo>
                  <a:lnTo>
                    <a:pt x="1252836" y="2759569"/>
                  </a:lnTo>
                  <a:lnTo>
                    <a:pt x="1108150" y="2841103"/>
                  </a:lnTo>
                  <a:lnTo>
                    <a:pt x="1043358" y="2799509"/>
                  </a:lnTo>
                  <a:lnTo>
                    <a:pt x="928887" y="2782811"/>
                  </a:lnTo>
                  <a:lnTo>
                    <a:pt x="871736" y="2899393"/>
                  </a:lnTo>
                  <a:lnTo>
                    <a:pt x="780008" y="2835199"/>
                  </a:lnTo>
                  <a:lnTo>
                    <a:pt x="690662" y="2863774"/>
                  </a:lnTo>
                  <a:lnTo>
                    <a:pt x="616273" y="2838151"/>
                  </a:lnTo>
                  <a:lnTo>
                    <a:pt x="622747" y="2700608"/>
                  </a:lnTo>
                  <a:lnTo>
                    <a:pt x="461737" y="2589192"/>
                  </a:lnTo>
                  <a:lnTo>
                    <a:pt x="290513" y="2674985"/>
                  </a:lnTo>
                  <a:lnTo>
                    <a:pt x="208608" y="2612676"/>
                  </a:lnTo>
                  <a:lnTo>
                    <a:pt x="268611" y="2467718"/>
                  </a:lnTo>
                  <a:lnTo>
                    <a:pt x="290513" y="2381422"/>
                  </a:lnTo>
                  <a:lnTo>
                    <a:pt x="342330" y="2324843"/>
                  </a:lnTo>
                  <a:lnTo>
                    <a:pt x="236984" y="2215875"/>
                  </a:lnTo>
                  <a:lnTo>
                    <a:pt x="128017" y="2259879"/>
                  </a:lnTo>
                  <a:lnTo>
                    <a:pt x="0" y="2097954"/>
                  </a:lnTo>
                  <a:lnTo>
                    <a:pt x="63625" y="1998512"/>
                  </a:lnTo>
                  <a:lnTo>
                    <a:pt x="182687" y="1918120"/>
                  </a:lnTo>
                  <a:lnTo>
                    <a:pt x="167258" y="1818678"/>
                  </a:lnTo>
                  <a:lnTo>
                    <a:pt x="210121" y="1767431"/>
                  </a:lnTo>
                  <a:lnTo>
                    <a:pt x="352425" y="1801340"/>
                  </a:lnTo>
                  <a:lnTo>
                    <a:pt x="417959" y="1710282"/>
                  </a:lnTo>
                  <a:lnTo>
                    <a:pt x="526926" y="1563785"/>
                  </a:lnTo>
                  <a:lnTo>
                    <a:pt x="632594" y="1610695"/>
                  </a:lnTo>
                  <a:lnTo>
                    <a:pt x="659136" y="1540543"/>
                  </a:lnTo>
                  <a:lnTo>
                    <a:pt x="739528" y="1488726"/>
                  </a:lnTo>
                  <a:lnTo>
                    <a:pt x="828874" y="1579214"/>
                  </a:lnTo>
                  <a:lnTo>
                    <a:pt x="937271" y="1511968"/>
                  </a:lnTo>
                  <a:lnTo>
                    <a:pt x="1031131" y="1474293"/>
                  </a:lnTo>
                  <a:lnTo>
                    <a:pt x="1117675" y="1560734"/>
                  </a:lnTo>
                  <a:lnTo>
                    <a:pt x="1240360" y="1517301"/>
                  </a:lnTo>
                  <a:lnTo>
                    <a:pt x="1234457" y="1445863"/>
                  </a:lnTo>
                  <a:lnTo>
                    <a:pt x="1182069" y="1389284"/>
                  </a:lnTo>
                  <a:lnTo>
                    <a:pt x="1173114" y="1274984"/>
                  </a:lnTo>
                  <a:lnTo>
                    <a:pt x="1201690" y="1237455"/>
                  </a:lnTo>
                  <a:lnTo>
                    <a:pt x="1292177" y="1246979"/>
                  </a:lnTo>
                  <a:lnTo>
                    <a:pt x="1416002" y="1423192"/>
                  </a:lnTo>
                  <a:lnTo>
                    <a:pt x="1528564" y="1411688"/>
                  </a:lnTo>
                  <a:lnTo>
                    <a:pt x="1533924" y="1332704"/>
                  </a:lnTo>
                  <a:lnTo>
                    <a:pt x="1467248" y="1251742"/>
                  </a:lnTo>
                  <a:lnTo>
                    <a:pt x="1396381" y="1238025"/>
                  </a:lnTo>
                  <a:lnTo>
                    <a:pt x="1367383" y="1143001"/>
                  </a:lnTo>
                  <a:lnTo>
                    <a:pt x="1467249" y="1020661"/>
                  </a:lnTo>
                  <a:lnTo>
                    <a:pt x="1542878" y="1116482"/>
                  </a:lnTo>
                  <a:lnTo>
                    <a:pt x="1635274" y="930745"/>
                  </a:lnTo>
                  <a:lnTo>
                    <a:pt x="1495252" y="874735"/>
                  </a:lnTo>
                  <a:lnTo>
                    <a:pt x="1512020" y="826540"/>
                  </a:lnTo>
                  <a:lnTo>
                    <a:pt x="1378421" y="789236"/>
                  </a:lnTo>
                  <a:lnTo>
                    <a:pt x="1307034" y="813964"/>
                  </a:lnTo>
                  <a:lnTo>
                    <a:pt x="1187972" y="680614"/>
                  </a:lnTo>
                  <a:lnTo>
                    <a:pt x="1041475" y="624035"/>
                  </a:lnTo>
                  <a:lnTo>
                    <a:pt x="994420" y="577551"/>
                  </a:lnTo>
                  <a:lnTo>
                    <a:pt x="1018233" y="496588"/>
                  </a:lnTo>
                  <a:lnTo>
                    <a:pt x="955180" y="435246"/>
                  </a:lnTo>
                  <a:lnTo>
                    <a:pt x="1065858" y="311991"/>
                  </a:lnTo>
                  <a:lnTo>
                    <a:pt x="944661" y="28086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6" name="任意多边形 88"/>
            <p:cNvSpPr>
              <a:spLocks/>
            </p:cNvSpPr>
            <p:nvPr/>
          </p:nvSpPr>
          <p:spPr bwMode="auto">
            <a:xfrm>
              <a:off x="2362200" y="2905125"/>
              <a:ext cx="41275" cy="95250"/>
            </a:xfrm>
            <a:custGeom>
              <a:avLst/>
              <a:gdLst>
                <a:gd name="T0" fmla="*/ 0 w 307057"/>
                <a:gd name="T1" fmla="*/ 0 h 718915"/>
                <a:gd name="T2" fmla="*/ 0 w 307057"/>
                <a:gd name="T3" fmla="*/ 0 h 718915"/>
                <a:gd name="T4" fmla="*/ 0 w 307057"/>
                <a:gd name="T5" fmla="*/ 0 h 718915"/>
                <a:gd name="T6" fmla="*/ 0 w 307057"/>
                <a:gd name="T7" fmla="*/ 0 h 718915"/>
                <a:gd name="T8" fmla="*/ 0 w 307057"/>
                <a:gd name="T9" fmla="*/ 0 h 718915"/>
                <a:gd name="T10" fmla="*/ 0 w 307057"/>
                <a:gd name="T11" fmla="*/ 0 h 718915"/>
                <a:gd name="T12" fmla="*/ 0 w 307057"/>
                <a:gd name="T13" fmla="*/ 0 h 718915"/>
                <a:gd name="T14" fmla="*/ 0 w 307057"/>
                <a:gd name="T15" fmla="*/ 0 h 718915"/>
                <a:gd name="T16" fmla="*/ 0 w 307057"/>
                <a:gd name="T17" fmla="*/ 0 h 718915"/>
                <a:gd name="T18" fmla="*/ 0 w 307057"/>
                <a:gd name="T19" fmla="*/ 0 h 718915"/>
                <a:gd name="T20" fmla="*/ 0 w 307057"/>
                <a:gd name="T21" fmla="*/ 0 h 718915"/>
                <a:gd name="T22" fmla="*/ 0 w 307057"/>
                <a:gd name="T23" fmla="*/ 0 h 71891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07057"/>
                <a:gd name="T37" fmla="*/ 0 h 718915"/>
                <a:gd name="T38" fmla="*/ 307057 w 307057"/>
                <a:gd name="T39" fmla="*/ 718915 h 71891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07057" h="718915">
                  <a:moveTo>
                    <a:pt x="46681" y="0"/>
                  </a:moveTo>
                  <a:lnTo>
                    <a:pt x="0" y="671859"/>
                  </a:lnTo>
                  <a:lnTo>
                    <a:pt x="96837" y="654621"/>
                  </a:lnTo>
                  <a:lnTo>
                    <a:pt x="162372" y="718915"/>
                  </a:lnTo>
                  <a:lnTo>
                    <a:pt x="262954" y="659384"/>
                  </a:lnTo>
                  <a:lnTo>
                    <a:pt x="227905" y="569466"/>
                  </a:lnTo>
                  <a:lnTo>
                    <a:pt x="307057" y="546226"/>
                  </a:lnTo>
                  <a:lnTo>
                    <a:pt x="268957" y="396776"/>
                  </a:lnTo>
                  <a:lnTo>
                    <a:pt x="178469" y="274092"/>
                  </a:lnTo>
                  <a:lnTo>
                    <a:pt x="201042" y="94258"/>
                  </a:lnTo>
                  <a:lnTo>
                    <a:pt x="146273" y="23962"/>
                  </a:lnTo>
                  <a:lnTo>
                    <a:pt x="4668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7" name="任意多边形 89"/>
            <p:cNvSpPr>
              <a:spLocks/>
            </p:cNvSpPr>
            <p:nvPr/>
          </p:nvSpPr>
          <p:spPr bwMode="auto">
            <a:xfrm>
              <a:off x="2533650" y="3078163"/>
              <a:ext cx="423863" cy="307975"/>
            </a:xfrm>
            <a:custGeom>
              <a:avLst/>
              <a:gdLst>
                <a:gd name="T0" fmla="*/ 100982 w 3241156"/>
                <a:gd name="T1" fmla="*/ 807887 h 2361334"/>
                <a:gd name="T2" fmla="*/ 167085 w 3241156"/>
                <a:gd name="T3" fmla="*/ 594716 h 2361334"/>
                <a:gd name="T4" fmla="*/ 383878 w 3241156"/>
                <a:gd name="T5" fmla="*/ 492893 h 2361334"/>
                <a:gd name="T6" fmla="*/ 499419 w 3241156"/>
                <a:gd name="T7" fmla="*/ 485749 h 2361334"/>
                <a:gd name="T8" fmla="*/ 869134 w 3241156"/>
                <a:gd name="T9" fmla="*/ 367680 h 2361334"/>
                <a:gd name="T10" fmla="*/ 1087788 w 3241156"/>
                <a:gd name="T11" fmla="*/ 395387 h 2361334"/>
                <a:gd name="T12" fmla="*/ 1149130 w 3241156"/>
                <a:gd name="T13" fmla="*/ 245145 h 2361334"/>
                <a:gd name="T14" fmla="*/ 1288830 w 3241156"/>
                <a:gd name="T15" fmla="*/ 370111 h 2361334"/>
                <a:gd name="T16" fmla="*/ 1397797 w 3241156"/>
                <a:gd name="T17" fmla="*/ 332011 h 2361334"/>
                <a:gd name="T18" fmla="*/ 1454946 w 3241156"/>
                <a:gd name="T19" fmla="*/ 111919 h 2361334"/>
                <a:gd name="T20" fmla="*/ 1682155 w 3241156"/>
                <a:gd name="T21" fmla="*/ 96740 h 2361334"/>
                <a:gd name="T22" fmla="*/ 1794076 w 3241156"/>
                <a:gd name="T23" fmla="*/ 473074 h 2361334"/>
                <a:gd name="T24" fmla="*/ 1825033 w 3241156"/>
                <a:gd name="T25" fmla="*/ 307057 h 2361334"/>
                <a:gd name="T26" fmla="*/ 2009354 w 3241156"/>
                <a:gd name="T27" fmla="*/ 70545 h 2361334"/>
                <a:gd name="T28" fmla="*/ 2157936 w 3241156"/>
                <a:gd name="T29" fmla="*/ 308768 h 2361334"/>
                <a:gd name="T30" fmla="*/ 2240139 w 3241156"/>
                <a:gd name="T31" fmla="*/ 144462 h 2361334"/>
                <a:gd name="T32" fmla="*/ 2417591 w 3241156"/>
                <a:gd name="T33" fmla="*/ 78358 h 2361334"/>
                <a:gd name="T34" fmla="*/ 2599806 w 3241156"/>
                <a:gd name="T35" fmla="*/ 13493 h 2361334"/>
                <a:gd name="T36" fmla="*/ 2675088 w 3241156"/>
                <a:gd name="T37" fmla="*/ 54920 h 2361334"/>
                <a:gd name="T38" fmla="*/ 2714427 w 3241156"/>
                <a:gd name="T39" fmla="*/ 257526 h 2361334"/>
                <a:gd name="T40" fmla="*/ 2761830 w 3241156"/>
                <a:gd name="T41" fmla="*/ 442218 h 2361334"/>
                <a:gd name="T42" fmla="*/ 2955952 w 3241156"/>
                <a:gd name="T43" fmla="*/ 617959 h 2361334"/>
                <a:gd name="T44" fmla="*/ 3131593 w 3241156"/>
                <a:gd name="T45" fmla="*/ 817414 h 2361334"/>
                <a:gd name="T46" fmla="*/ 3241156 w 3241156"/>
                <a:gd name="T47" fmla="*/ 963314 h 2361334"/>
                <a:gd name="T48" fmla="*/ 3193506 w 3241156"/>
                <a:gd name="T49" fmla="*/ 1117550 h 2361334"/>
                <a:gd name="T50" fmla="*/ 3009579 w 3241156"/>
                <a:gd name="T51" fmla="*/ 1147935 h 2361334"/>
                <a:gd name="T52" fmla="*/ 2899372 w 3241156"/>
                <a:gd name="T53" fmla="*/ 1362918 h 2361334"/>
                <a:gd name="T54" fmla="*/ 2867175 w 3241156"/>
                <a:gd name="T55" fmla="*/ 1589806 h 2361334"/>
                <a:gd name="T56" fmla="*/ 2795738 w 3241156"/>
                <a:gd name="T57" fmla="*/ 1755353 h 2361334"/>
                <a:gd name="T58" fmla="*/ 2845744 w 3241156"/>
                <a:gd name="T59" fmla="*/ 1979861 h 2361334"/>
                <a:gd name="T60" fmla="*/ 2684960 w 3241156"/>
                <a:gd name="T61" fmla="*/ 2093019 h 2361334"/>
                <a:gd name="T62" fmla="*/ 2491409 w 3241156"/>
                <a:gd name="T63" fmla="*/ 2109116 h 2361334"/>
                <a:gd name="T64" fmla="*/ 2280619 w 3241156"/>
                <a:gd name="T65" fmla="*/ 2222846 h 2361334"/>
                <a:gd name="T66" fmla="*/ 2131170 w 3241156"/>
                <a:gd name="T67" fmla="*/ 2296094 h 2361334"/>
                <a:gd name="T68" fmla="*/ 2032870 w 3241156"/>
                <a:gd name="T69" fmla="*/ 2168078 h 2361334"/>
                <a:gd name="T70" fmla="*/ 1832745 w 3241156"/>
                <a:gd name="T71" fmla="*/ 2203796 h 2361334"/>
                <a:gd name="T72" fmla="*/ 1666726 w 3241156"/>
                <a:gd name="T73" fmla="*/ 2191942 h 2361334"/>
                <a:gd name="T74" fmla="*/ 1412875 w 3241156"/>
                <a:gd name="T75" fmla="*/ 2123930 h 2361334"/>
                <a:gd name="T76" fmla="*/ 1131096 w 3241156"/>
                <a:gd name="T77" fmla="*/ 1922710 h 2361334"/>
                <a:gd name="T78" fmla="*/ 1085629 w 3241156"/>
                <a:gd name="T79" fmla="*/ 1802184 h 2361334"/>
                <a:gd name="T80" fmla="*/ 989362 w 3241156"/>
                <a:gd name="T81" fmla="*/ 1590600 h 2361334"/>
                <a:gd name="T82" fmla="*/ 944912 w 3241156"/>
                <a:gd name="T83" fmla="*/ 1464741 h 2361334"/>
                <a:gd name="T84" fmla="*/ 882304 w 3241156"/>
                <a:gd name="T85" fmla="*/ 1344092 h 2361334"/>
                <a:gd name="T86" fmla="*/ 556793 w 3241156"/>
                <a:gd name="T87" fmla="*/ 1544116 h 2361334"/>
                <a:gd name="T88" fmla="*/ 478434 w 3241156"/>
                <a:gd name="T89" fmla="*/ 1352105 h 2361334"/>
                <a:gd name="T90" fmla="*/ 246908 w 3241156"/>
                <a:gd name="T91" fmla="*/ 1220390 h 2361334"/>
                <a:gd name="T92" fmla="*/ 77616 w 3241156"/>
                <a:gd name="T93" fmla="*/ 1106090 h 2361334"/>
                <a:gd name="T94" fmla="*/ 0 w 3241156"/>
                <a:gd name="T95" fmla="*/ 1064102 h 236133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41156"/>
                <a:gd name="T145" fmla="*/ 0 h 2361334"/>
                <a:gd name="T146" fmla="*/ 3241156 w 3241156"/>
                <a:gd name="T147" fmla="*/ 2361334 h 236133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41156" h="2361334">
                  <a:moveTo>
                    <a:pt x="0" y="1064102"/>
                  </a:moveTo>
                  <a:lnTo>
                    <a:pt x="100982" y="807887"/>
                  </a:lnTo>
                  <a:lnTo>
                    <a:pt x="23316" y="708075"/>
                  </a:lnTo>
                  <a:lnTo>
                    <a:pt x="167085" y="594716"/>
                  </a:lnTo>
                  <a:lnTo>
                    <a:pt x="196901" y="511372"/>
                  </a:lnTo>
                  <a:lnTo>
                    <a:pt x="383878" y="492893"/>
                  </a:lnTo>
                  <a:lnTo>
                    <a:pt x="413694" y="580999"/>
                  </a:lnTo>
                  <a:lnTo>
                    <a:pt x="499419" y="485749"/>
                  </a:lnTo>
                  <a:lnTo>
                    <a:pt x="603623" y="572044"/>
                  </a:lnTo>
                  <a:lnTo>
                    <a:pt x="869134" y="367680"/>
                  </a:lnTo>
                  <a:lnTo>
                    <a:pt x="965104" y="446187"/>
                  </a:lnTo>
                  <a:lnTo>
                    <a:pt x="1087788" y="395387"/>
                  </a:lnTo>
                  <a:lnTo>
                    <a:pt x="1098330" y="300137"/>
                  </a:lnTo>
                  <a:lnTo>
                    <a:pt x="1149130" y="245145"/>
                  </a:lnTo>
                  <a:lnTo>
                    <a:pt x="1211910" y="403176"/>
                  </a:lnTo>
                  <a:lnTo>
                    <a:pt x="1288830" y="370111"/>
                  </a:lnTo>
                  <a:lnTo>
                    <a:pt x="1339630" y="332011"/>
                  </a:lnTo>
                  <a:lnTo>
                    <a:pt x="1397797" y="332011"/>
                  </a:lnTo>
                  <a:lnTo>
                    <a:pt x="1420022" y="226219"/>
                  </a:lnTo>
                  <a:lnTo>
                    <a:pt x="1454946" y="111919"/>
                  </a:lnTo>
                  <a:lnTo>
                    <a:pt x="1551089" y="198660"/>
                  </a:lnTo>
                  <a:lnTo>
                    <a:pt x="1682155" y="96740"/>
                  </a:lnTo>
                  <a:lnTo>
                    <a:pt x="1697015" y="268957"/>
                  </a:lnTo>
                  <a:lnTo>
                    <a:pt x="1794076" y="473074"/>
                  </a:lnTo>
                  <a:lnTo>
                    <a:pt x="1872657" y="423168"/>
                  </a:lnTo>
                  <a:lnTo>
                    <a:pt x="1825033" y="307057"/>
                  </a:lnTo>
                  <a:cubicBezTo>
                    <a:pt x="1825636" y="276894"/>
                    <a:pt x="1826240" y="246732"/>
                    <a:pt x="1826843" y="216569"/>
                  </a:cubicBezTo>
                  <a:lnTo>
                    <a:pt x="2009354" y="70545"/>
                  </a:lnTo>
                  <a:lnTo>
                    <a:pt x="2094783" y="193897"/>
                  </a:lnTo>
                  <a:lnTo>
                    <a:pt x="2157936" y="308768"/>
                  </a:lnTo>
                  <a:lnTo>
                    <a:pt x="2247853" y="262384"/>
                  </a:lnTo>
                  <a:lnTo>
                    <a:pt x="2240139" y="144462"/>
                  </a:lnTo>
                  <a:lnTo>
                    <a:pt x="2301058" y="0"/>
                  </a:lnTo>
                  <a:lnTo>
                    <a:pt x="2417591" y="78358"/>
                  </a:lnTo>
                  <a:lnTo>
                    <a:pt x="2521796" y="75406"/>
                  </a:lnTo>
                  <a:lnTo>
                    <a:pt x="2599806" y="13493"/>
                  </a:lnTo>
                  <a:lnTo>
                    <a:pt x="2663431" y="3398"/>
                  </a:lnTo>
                  <a:lnTo>
                    <a:pt x="2675088" y="54920"/>
                  </a:lnTo>
                  <a:lnTo>
                    <a:pt x="2723061" y="126652"/>
                  </a:lnTo>
                  <a:lnTo>
                    <a:pt x="2714427" y="257526"/>
                  </a:lnTo>
                  <a:lnTo>
                    <a:pt x="2760590" y="313630"/>
                  </a:lnTo>
                  <a:cubicBezTo>
                    <a:pt x="2761003" y="356493"/>
                    <a:pt x="2761417" y="399355"/>
                    <a:pt x="2761830" y="442218"/>
                  </a:cubicBezTo>
                  <a:lnTo>
                    <a:pt x="2870797" y="478035"/>
                  </a:lnTo>
                  <a:lnTo>
                    <a:pt x="2955952" y="617959"/>
                  </a:lnTo>
                  <a:lnTo>
                    <a:pt x="3067871" y="729877"/>
                  </a:lnTo>
                  <a:lnTo>
                    <a:pt x="3131593" y="817414"/>
                  </a:lnTo>
                  <a:lnTo>
                    <a:pt x="3224462" y="879326"/>
                  </a:lnTo>
                  <a:lnTo>
                    <a:pt x="3241156" y="963314"/>
                  </a:lnTo>
                  <a:lnTo>
                    <a:pt x="3168553" y="1032396"/>
                  </a:lnTo>
                  <a:lnTo>
                    <a:pt x="3193506" y="1117550"/>
                  </a:lnTo>
                  <a:lnTo>
                    <a:pt x="3107781" y="1159842"/>
                  </a:lnTo>
                  <a:lnTo>
                    <a:pt x="3009579" y="1147935"/>
                  </a:lnTo>
                  <a:lnTo>
                    <a:pt x="2992661" y="1272458"/>
                  </a:lnTo>
                  <a:lnTo>
                    <a:pt x="2899372" y="1362918"/>
                  </a:lnTo>
                  <a:lnTo>
                    <a:pt x="2928518" y="1511796"/>
                  </a:lnTo>
                  <a:lnTo>
                    <a:pt x="2867175" y="1589806"/>
                  </a:lnTo>
                  <a:lnTo>
                    <a:pt x="2766022" y="1675532"/>
                  </a:lnTo>
                  <a:lnTo>
                    <a:pt x="2795738" y="1755353"/>
                  </a:lnTo>
                  <a:lnTo>
                    <a:pt x="2910608" y="1787549"/>
                  </a:lnTo>
                  <a:lnTo>
                    <a:pt x="2845744" y="1979861"/>
                  </a:lnTo>
                  <a:lnTo>
                    <a:pt x="2740820" y="2057328"/>
                  </a:lnTo>
                  <a:lnTo>
                    <a:pt x="2684960" y="2093019"/>
                  </a:lnTo>
                  <a:lnTo>
                    <a:pt x="2611712" y="2159693"/>
                  </a:lnTo>
                  <a:lnTo>
                    <a:pt x="2491409" y="2109116"/>
                  </a:lnTo>
                  <a:lnTo>
                    <a:pt x="2324722" y="2127596"/>
                  </a:lnTo>
                  <a:lnTo>
                    <a:pt x="2280619" y="2222846"/>
                  </a:lnTo>
                  <a:lnTo>
                    <a:pt x="2254574" y="2361334"/>
                  </a:lnTo>
                  <a:lnTo>
                    <a:pt x="2131170" y="2296094"/>
                  </a:lnTo>
                  <a:lnTo>
                    <a:pt x="2177456" y="2211510"/>
                  </a:lnTo>
                  <a:lnTo>
                    <a:pt x="2032870" y="2168078"/>
                  </a:lnTo>
                  <a:lnTo>
                    <a:pt x="1874467" y="2139502"/>
                  </a:lnTo>
                  <a:lnTo>
                    <a:pt x="1832745" y="2203796"/>
                  </a:lnTo>
                  <a:lnTo>
                    <a:pt x="1712542" y="2258564"/>
                  </a:lnTo>
                  <a:lnTo>
                    <a:pt x="1666726" y="2191942"/>
                  </a:lnTo>
                  <a:lnTo>
                    <a:pt x="1549278" y="2080542"/>
                  </a:lnTo>
                  <a:lnTo>
                    <a:pt x="1412875" y="2123930"/>
                  </a:lnTo>
                  <a:lnTo>
                    <a:pt x="1176563" y="1954460"/>
                  </a:lnTo>
                  <a:lnTo>
                    <a:pt x="1131096" y="1922710"/>
                  </a:lnTo>
                  <a:lnTo>
                    <a:pt x="987204" y="1907976"/>
                  </a:lnTo>
                  <a:lnTo>
                    <a:pt x="1085629" y="1802184"/>
                  </a:lnTo>
                  <a:lnTo>
                    <a:pt x="1117379" y="1705917"/>
                  </a:lnTo>
                  <a:lnTo>
                    <a:pt x="989362" y="1590600"/>
                  </a:lnTo>
                  <a:lnTo>
                    <a:pt x="984871" y="1527228"/>
                  </a:lnTo>
                  <a:lnTo>
                    <a:pt x="944912" y="1464741"/>
                  </a:lnTo>
                  <a:lnTo>
                    <a:pt x="939330" y="1359472"/>
                  </a:lnTo>
                  <a:lnTo>
                    <a:pt x="882304" y="1344092"/>
                  </a:lnTo>
                  <a:lnTo>
                    <a:pt x="736627" y="1413941"/>
                  </a:lnTo>
                  <a:lnTo>
                    <a:pt x="556793" y="1544116"/>
                  </a:lnTo>
                  <a:lnTo>
                    <a:pt x="466752" y="1451024"/>
                  </a:lnTo>
                  <a:lnTo>
                    <a:pt x="478434" y="1352105"/>
                  </a:lnTo>
                  <a:lnTo>
                    <a:pt x="312442" y="1310307"/>
                  </a:lnTo>
                  <a:lnTo>
                    <a:pt x="246908" y="1220390"/>
                  </a:lnTo>
                  <a:lnTo>
                    <a:pt x="126258" y="1190798"/>
                  </a:lnTo>
                  <a:lnTo>
                    <a:pt x="77616" y="1106090"/>
                  </a:lnTo>
                  <a:lnTo>
                    <a:pt x="28974" y="1143173"/>
                  </a:lnTo>
                  <a:lnTo>
                    <a:pt x="0" y="106410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8" name="任意多边形 90"/>
            <p:cNvSpPr>
              <a:spLocks/>
            </p:cNvSpPr>
            <p:nvPr/>
          </p:nvSpPr>
          <p:spPr bwMode="auto">
            <a:xfrm>
              <a:off x="2616200" y="2990850"/>
              <a:ext cx="107950" cy="144463"/>
            </a:xfrm>
            <a:custGeom>
              <a:avLst/>
              <a:gdLst>
                <a:gd name="T0" fmla="*/ 0 w 814885"/>
                <a:gd name="T1" fmla="*/ 0 h 1110655"/>
                <a:gd name="T2" fmla="*/ 0 w 814885"/>
                <a:gd name="T3" fmla="*/ 0 h 1110655"/>
                <a:gd name="T4" fmla="*/ 0 w 814885"/>
                <a:gd name="T5" fmla="*/ 0 h 1110655"/>
                <a:gd name="T6" fmla="*/ 0 w 814885"/>
                <a:gd name="T7" fmla="*/ 0 h 1110655"/>
                <a:gd name="T8" fmla="*/ 0 w 814885"/>
                <a:gd name="T9" fmla="*/ 0 h 1110655"/>
                <a:gd name="T10" fmla="*/ 0 w 814885"/>
                <a:gd name="T11" fmla="*/ 0 h 1110655"/>
                <a:gd name="T12" fmla="*/ 0 w 814885"/>
                <a:gd name="T13" fmla="*/ 0 h 1110655"/>
                <a:gd name="T14" fmla="*/ 0 w 814885"/>
                <a:gd name="T15" fmla="*/ 0 h 1110655"/>
                <a:gd name="T16" fmla="*/ 0 w 814885"/>
                <a:gd name="T17" fmla="*/ 0 h 1110655"/>
                <a:gd name="T18" fmla="*/ 0 w 814885"/>
                <a:gd name="T19" fmla="*/ 0 h 1110655"/>
                <a:gd name="T20" fmla="*/ 0 w 814885"/>
                <a:gd name="T21" fmla="*/ 0 h 1110655"/>
                <a:gd name="T22" fmla="*/ 0 w 814885"/>
                <a:gd name="T23" fmla="*/ 0 h 1110655"/>
                <a:gd name="T24" fmla="*/ 0 w 814885"/>
                <a:gd name="T25" fmla="*/ 0 h 1110655"/>
                <a:gd name="T26" fmla="*/ 0 w 814885"/>
                <a:gd name="T27" fmla="*/ 0 h 1110655"/>
                <a:gd name="T28" fmla="*/ 0 w 814885"/>
                <a:gd name="T29" fmla="*/ 0 h 1110655"/>
                <a:gd name="T30" fmla="*/ 0 w 814885"/>
                <a:gd name="T31" fmla="*/ 0 h 1110655"/>
                <a:gd name="T32" fmla="*/ 0 w 814885"/>
                <a:gd name="T33" fmla="*/ 0 h 1110655"/>
                <a:gd name="T34" fmla="*/ 0 w 814885"/>
                <a:gd name="T35" fmla="*/ 0 h 1110655"/>
                <a:gd name="T36" fmla="*/ 0 w 814885"/>
                <a:gd name="T37" fmla="*/ 0 h 1110655"/>
                <a:gd name="T38" fmla="*/ 0 w 814885"/>
                <a:gd name="T39" fmla="*/ 0 h 1110655"/>
                <a:gd name="T40" fmla="*/ 0 w 814885"/>
                <a:gd name="T41" fmla="*/ 0 h 1110655"/>
                <a:gd name="T42" fmla="*/ 0 w 814885"/>
                <a:gd name="T43" fmla="*/ 0 h 1110655"/>
                <a:gd name="T44" fmla="*/ 0 w 814885"/>
                <a:gd name="T45" fmla="*/ 0 h 1110655"/>
                <a:gd name="T46" fmla="*/ 0 w 814885"/>
                <a:gd name="T47" fmla="*/ 0 h 1110655"/>
                <a:gd name="T48" fmla="*/ 0 w 814885"/>
                <a:gd name="T49" fmla="*/ 0 h 1110655"/>
                <a:gd name="T50" fmla="*/ 0 w 814885"/>
                <a:gd name="T51" fmla="*/ 0 h 11106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14885"/>
                <a:gd name="T79" fmla="*/ 0 h 1110655"/>
                <a:gd name="T80" fmla="*/ 814885 w 814885"/>
                <a:gd name="T81" fmla="*/ 1110655 h 11106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14885" h="1110655">
                  <a:moveTo>
                    <a:pt x="0" y="286768"/>
                  </a:moveTo>
                  <a:lnTo>
                    <a:pt x="93392" y="427262"/>
                  </a:lnTo>
                  <a:lnTo>
                    <a:pt x="119015" y="570138"/>
                  </a:lnTo>
                  <a:lnTo>
                    <a:pt x="191024" y="667198"/>
                  </a:lnTo>
                  <a:lnTo>
                    <a:pt x="114253" y="770261"/>
                  </a:lnTo>
                  <a:lnTo>
                    <a:pt x="169021" y="947715"/>
                  </a:lnTo>
                  <a:lnTo>
                    <a:pt x="229073" y="1032148"/>
                  </a:lnTo>
                  <a:lnTo>
                    <a:pt x="325043" y="1110655"/>
                  </a:lnTo>
                  <a:lnTo>
                    <a:pt x="447727" y="1059855"/>
                  </a:lnTo>
                  <a:lnTo>
                    <a:pt x="458269" y="964605"/>
                  </a:lnTo>
                  <a:lnTo>
                    <a:pt x="509069" y="909613"/>
                  </a:lnTo>
                  <a:lnTo>
                    <a:pt x="571849" y="1067644"/>
                  </a:lnTo>
                  <a:lnTo>
                    <a:pt x="648769" y="1034579"/>
                  </a:lnTo>
                  <a:lnTo>
                    <a:pt x="699569" y="996479"/>
                  </a:lnTo>
                  <a:lnTo>
                    <a:pt x="757736" y="996479"/>
                  </a:lnTo>
                  <a:lnTo>
                    <a:pt x="779961" y="890687"/>
                  </a:lnTo>
                  <a:lnTo>
                    <a:pt x="814885" y="776387"/>
                  </a:lnTo>
                  <a:lnTo>
                    <a:pt x="712146" y="626146"/>
                  </a:lnTo>
                  <a:lnTo>
                    <a:pt x="665091" y="531467"/>
                  </a:lnTo>
                  <a:lnTo>
                    <a:pt x="572793" y="461170"/>
                  </a:lnTo>
                  <a:lnTo>
                    <a:pt x="525738" y="257523"/>
                  </a:lnTo>
                  <a:lnTo>
                    <a:pt x="471540" y="99121"/>
                  </a:lnTo>
                  <a:lnTo>
                    <a:pt x="384796" y="0"/>
                  </a:lnTo>
                  <a:lnTo>
                    <a:pt x="286943" y="56828"/>
                  </a:lnTo>
                  <a:lnTo>
                    <a:pt x="85107" y="156270"/>
                  </a:lnTo>
                  <a:lnTo>
                    <a:pt x="0" y="28676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49" name="任意多边形 91"/>
            <p:cNvSpPr>
              <a:spLocks/>
            </p:cNvSpPr>
            <p:nvPr/>
          </p:nvSpPr>
          <p:spPr bwMode="auto">
            <a:xfrm>
              <a:off x="2547938" y="3252788"/>
              <a:ext cx="139700" cy="134938"/>
            </a:xfrm>
            <a:custGeom>
              <a:avLst/>
              <a:gdLst>
                <a:gd name="T0" fmla="*/ 0 w 1074340"/>
                <a:gd name="T1" fmla="*/ 0 h 1030807"/>
                <a:gd name="T2" fmla="*/ 0 w 1074340"/>
                <a:gd name="T3" fmla="*/ 0 h 1030807"/>
                <a:gd name="T4" fmla="*/ 0 w 1074340"/>
                <a:gd name="T5" fmla="*/ 0 h 1030807"/>
                <a:gd name="T6" fmla="*/ 0 w 1074340"/>
                <a:gd name="T7" fmla="*/ 0 h 1030807"/>
                <a:gd name="T8" fmla="*/ 0 w 1074340"/>
                <a:gd name="T9" fmla="*/ 0 h 1030807"/>
                <a:gd name="T10" fmla="*/ 0 w 1074340"/>
                <a:gd name="T11" fmla="*/ 0 h 1030807"/>
                <a:gd name="T12" fmla="*/ 0 w 1074340"/>
                <a:gd name="T13" fmla="*/ 0 h 1030807"/>
                <a:gd name="T14" fmla="*/ 0 w 1074340"/>
                <a:gd name="T15" fmla="*/ 0 h 1030807"/>
                <a:gd name="T16" fmla="*/ 0 w 1074340"/>
                <a:gd name="T17" fmla="*/ 0 h 1030807"/>
                <a:gd name="T18" fmla="*/ 0 w 1074340"/>
                <a:gd name="T19" fmla="*/ 0 h 1030807"/>
                <a:gd name="T20" fmla="*/ 0 w 1074340"/>
                <a:gd name="T21" fmla="*/ 0 h 1030807"/>
                <a:gd name="T22" fmla="*/ 0 w 1074340"/>
                <a:gd name="T23" fmla="*/ 0 h 1030807"/>
                <a:gd name="T24" fmla="*/ 0 w 1074340"/>
                <a:gd name="T25" fmla="*/ 0 h 1030807"/>
                <a:gd name="T26" fmla="*/ 0 w 1074340"/>
                <a:gd name="T27" fmla="*/ 0 h 1030807"/>
                <a:gd name="T28" fmla="*/ 0 w 1074340"/>
                <a:gd name="T29" fmla="*/ 0 h 1030807"/>
                <a:gd name="T30" fmla="*/ 0 w 1074340"/>
                <a:gd name="T31" fmla="*/ 0 h 1030807"/>
                <a:gd name="T32" fmla="*/ 0 w 1074340"/>
                <a:gd name="T33" fmla="*/ 0 h 1030807"/>
                <a:gd name="T34" fmla="*/ 0 w 1074340"/>
                <a:gd name="T35" fmla="*/ 0 h 1030807"/>
                <a:gd name="T36" fmla="*/ 0 w 1074340"/>
                <a:gd name="T37" fmla="*/ 0 h 1030807"/>
                <a:gd name="T38" fmla="*/ 0 w 1074340"/>
                <a:gd name="T39" fmla="*/ 0 h 1030807"/>
                <a:gd name="T40" fmla="*/ 0 w 1074340"/>
                <a:gd name="T41" fmla="*/ 0 h 1030807"/>
                <a:gd name="T42" fmla="*/ 0 w 1074340"/>
                <a:gd name="T43" fmla="*/ 0 h 1030807"/>
                <a:gd name="T44" fmla="*/ 0 w 1074340"/>
                <a:gd name="T45" fmla="*/ 0 h 1030807"/>
                <a:gd name="T46" fmla="*/ 0 w 1074340"/>
                <a:gd name="T47" fmla="*/ 0 h 1030807"/>
                <a:gd name="T48" fmla="*/ 0 w 1074340"/>
                <a:gd name="T49" fmla="*/ 0 h 1030807"/>
                <a:gd name="T50" fmla="*/ 0 w 1074340"/>
                <a:gd name="T51" fmla="*/ 0 h 1030807"/>
                <a:gd name="T52" fmla="*/ 0 w 1074340"/>
                <a:gd name="T53" fmla="*/ 0 h 1030807"/>
                <a:gd name="T54" fmla="*/ 0 w 1074340"/>
                <a:gd name="T55" fmla="*/ 0 h 1030807"/>
                <a:gd name="T56" fmla="*/ 0 w 1074340"/>
                <a:gd name="T57" fmla="*/ 0 h 1030807"/>
                <a:gd name="T58" fmla="*/ 0 w 1074340"/>
                <a:gd name="T59" fmla="*/ 0 h 1030807"/>
                <a:gd name="T60" fmla="*/ 0 w 1074340"/>
                <a:gd name="T61" fmla="*/ 0 h 1030807"/>
                <a:gd name="T62" fmla="*/ 0 w 1074340"/>
                <a:gd name="T63" fmla="*/ 0 h 1030807"/>
                <a:gd name="T64" fmla="*/ 0 w 1074340"/>
                <a:gd name="T65" fmla="*/ 0 h 1030807"/>
                <a:gd name="T66" fmla="*/ 0 w 1074340"/>
                <a:gd name="T67" fmla="*/ 0 h 1030807"/>
                <a:gd name="T68" fmla="*/ 0 w 1074340"/>
                <a:gd name="T69" fmla="*/ 0 h 10308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74340"/>
                <a:gd name="T106" fmla="*/ 0 h 1030807"/>
                <a:gd name="T107" fmla="*/ 1074340 w 1074340"/>
                <a:gd name="T108" fmla="*/ 1030807 h 10308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74340" h="1030807">
                  <a:moveTo>
                    <a:pt x="453303" y="199335"/>
                  </a:moveTo>
                  <a:lnTo>
                    <a:pt x="308991" y="278481"/>
                  </a:lnTo>
                  <a:lnTo>
                    <a:pt x="197866" y="224506"/>
                  </a:lnTo>
                  <a:lnTo>
                    <a:pt x="101599" y="176881"/>
                  </a:lnTo>
                  <a:lnTo>
                    <a:pt x="66674" y="260448"/>
                  </a:lnTo>
                  <a:lnTo>
                    <a:pt x="124964" y="351780"/>
                  </a:lnTo>
                  <a:lnTo>
                    <a:pt x="97407" y="462507"/>
                  </a:lnTo>
                  <a:lnTo>
                    <a:pt x="84707" y="592682"/>
                  </a:lnTo>
                  <a:lnTo>
                    <a:pt x="0" y="635719"/>
                  </a:lnTo>
                  <a:lnTo>
                    <a:pt x="8507" y="767185"/>
                  </a:lnTo>
                  <a:lnTo>
                    <a:pt x="94232" y="806302"/>
                  </a:lnTo>
                  <a:lnTo>
                    <a:pt x="158749" y="816843"/>
                  </a:lnTo>
                  <a:lnTo>
                    <a:pt x="239141" y="759693"/>
                  </a:lnTo>
                  <a:lnTo>
                    <a:pt x="261366" y="879326"/>
                  </a:lnTo>
                  <a:lnTo>
                    <a:pt x="353441" y="877167"/>
                  </a:lnTo>
                  <a:lnTo>
                    <a:pt x="314200" y="989309"/>
                  </a:lnTo>
                  <a:lnTo>
                    <a:pt x="361825" y="1018901"/>
                  </a:lnTo>
                  <a:lnTo>
                    <a:pt x="457173" y="1020863"/>
                  </a:lnTo>
                  <a:lnTo>
                    <a:pt x="522385" y="1030807"/>
                  </a:lnTo>
                  <a:lnTo>
                    <a:pt x="702219" y="890886"/>
                  </a:lnTo>
                  <a:lnTo>
                    <a:pt x="848716" y="743248"/>
                  </a:lnTo>
                  <a:lnTo>
                    <a:pt x="933299" y="765820"/>
                  </a:lnTo>
                  <a:lnTo>
                    <a:pt x="1045218" y="715814"/>
                  </a:lnTo>
                  <a:lnTo>
                    <a:pt x="1074340" y="614661"/>
                  </a:lnTo>
                  <a:lnTo>
                    <a:pt x="1021406" y="578842"/>
                  </a:lnTo>
                  <a:lnTo>
                    <a:pt x="878530" y="563885"/>
                  </a:lnTo>
                  <a:lnTo>
                    <a:pt x="976733" y="458540"/>
                  </a:lnTo>
                  <a:lnTo>
                    <a:pt x="1008260" y="356717"/>
                  </a:lnTo>
                  <a:lnTo>
                    <a:pt x="881483" y="248320"/>
                  </a:lnTo>
                  <a:lnTo>
                    <a:pt x="872528" y="182215"/>
                  </a:lnTo>
                  <a:lnTo>
                    <a:pt x="836238" y="120303"/>
                  </a:lnTo>
                  <a:lnTo>
                    <a:pt x="828970" y="16718"/>
                  </a:lnTo>
                  <a:lnTo>
                    <a:pt x="768894" y="0"/>
                  </a:lnTo>
                  <a:lnTo>
                    <a:pt x="633733" y="66105"/>
                  </a:lnTo>
                  <a:lnTo>
                    <a:pt x="453303" y="19933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0" name="任意多边形 92"/>
            <p:cNvSpPr>
              <a:spLocks/>
            </p:cNvSpPr>
            <p:nvPr/>
          </p:nvSpPr>
          <p:spPr bwMode="auto">
            <a:xfrm>
              <a:off x="2479675" y="3317875"/>
              <a:ext cx="115888" cy="87313"/>
            </a:xfrm>
            <a:custGeom>
              <a:avLst/>
              <a:gdLst>
                <a:gd name="T0" fmla="*/ 0 w 881758"/>
                <a:gd name="T1" fmla="*/ 0 h 658564"/>
                <a:gd name="T2" fmla="*/ 0 w 881758"/>
                <a:gd name="T3" fmla="*/ 0 h 658564"/>
                <a:gd name="T4" fmla="*/ 0 w 881758"/>
                <a:gd name="T5" fmla="*/ 0 h 658564"/>
                <a:gd name="T6" fmla="*/ 0 w 881758"/>
                <a:gd name="T7" fmla="*/ 0 h 658564"/>
                <a:gd name="T8" fmla="*/ 0 w 881758"/>
                <a:gd name="T9" fmla="*/ 0 h 658564"/>
                <a:gd name="T10" fmla="*/ 0 w 881758"/>
                <a:gd name="T11" fmla="*/ 0 h 658564"/>
                <a:gd name="T12" fmla="*/ 0 w 881758"/>
                <a:gd name="T13" fmla="*/ 0 h 658564"/>
                <a:gd name="T14" fmla="*/ 0 w 881758"/>
                <a:gd name="T15" fmla="*/ 0 h 658564"/>
                <a:gd name="T16" fmla="*/ 0 w 881758"/>
                <a:gd name="T17" fmla="*/ 0 h 658564"/>
                <a:gd name="T18" fmla="*/ 0 w 881758"/>
                <a:gd name="T19" fmla="*/ 0 h 658564"/>
                <a:gd name="T20" fmla="*/ 0 w 881758"/>
                <a:gd name="T21" fmla="*/ 0 h 658564"/>
                <a:gd name="T22" fmla="*/ 0 w 881758"/>
                <a:gd name="T23" fmla="*/ 0 h 658564"/>
                <a:gd name="T24" fmla="*/ 0 w 881758"/>
                <a:gd name="T25" fmla="*/ 0 h 658564"/>
                <a:gd name="T26" fmla="*/ 0 w 881758"/>
                <a:gd name="T27" fmla="*/ 0 h 658564"/>
                <a:gd name="T28" fmla="*/ 0 w 881758"/>
                <a:gd name="T29" fmla="*/ 0 h 658564"/>
                <a:gd name="T30" fmla="*/ 0 w 881758"/>
                <a:gd name="T31" fmla="*/ 0 h 658564"/>
                <a:gd name="T32" fmla="*/ 0 w 881758"/>
                <a:gd name="T33" fmla="*/ 0 h 658564"/>
                <a:gd name="T34" fmla="*/ 0 w 881758"/>
                <a:gd name="T35" fmla="*/ 0 h 658564"/>
                <a:gd name="T36" fmla="*/ 0 w 881758"/>
                <a:gd name="T37" fmla="*/ 0 h 658564"/>
                <a:gd name="T38" fmla="*/ 0 w 881758"/>
                <a:gd name="T39" fmla="*/ 0 h 658564"/>
                <a:gd name="T40" fmla="*/ 0 w 881758"/>
                <a:gd name="T41" fmla="*/ 0 h 658564"/>
                <a:gd name="T42" fmla="*/ 0 w 881758"/>
                <a:gd name="T43" fmla="*/ 0 h 658564"/>
                <a:gd name="T44" fmla="*/ 0 w 881758"/>
                <a:gd name="T45" fmla="*/ 0 h 658564"/>
                <a:gd name="T46" fmla="*/ 0 w 881758"/>
                <a:gd name="T47" fmla="*/ 0 h 658564"/>
                <a:gd name="T48" fmla="*/ 0 w 881758"/>
                <a:gd name="T49" fmla="*/ 0 h 658564"/>
                <a:gd name="T50" fmla="*/ 0 w 881758"/>
                <a:gd name="T51" fmla="*/ 0 h 658564"/>
                <a:gd name="T52" fmla="*/ 0 w 881758"/>
                <a:gd name="T53" fmla="*/ 0 h 658564"/>
                <a:gd name="T54" fmla="*/ 0 w 881758"/>
                <a:gd name="T55" fmla="*/ 0 h 65856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81758"/>
                <a:gd name="T85" fmla="*/ 0 h 658564"/>
                <a:gd name="T86" fmla="*/ 881758 w 881758"/>
                <a:gd name="T87" fmla="*/ 658564 h 65856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81758" h="658564">
                  <a:moveTo>
                    <a:pt x="458467" y="57004"/>
                  </a:moveTo>
                  <a:lnTo>
                    <a:pt x="519933" y="138412"/>
                  </a:lnTo>
                  <a:lnTo>
                    <a:pt x="528440" y="269878"/>
                  </a:lnTo>
                  <a:lnTo>
                    <a:pt x="614165" y="308995"/>
                  </a:lnTo>
                  <a:lnTo>
                    <a:pt x="678682" y="319536"/>
                  </a:lnTo>
                  <a:lnTo>
                    <a:pt x="759074" y="262386"/>
                  </a:lnTo>
                  <a:lnTo>
                    <a:pt x="781299" y="382019"/>
                  </a:lnTo>
                  <a:lnTo>
                    <a:pt x="873374" y="379860"/>
                  </a:lnTo>
                  <a:lnTo>
                    <a:pt x="834133" y="492002"/>
                  </a:lnTo>
                  <a:lnTo>
                    <a:pt x="881758" y="521594"/>
                  </a:lnTo>
                  <a:lnTo>
                    <a:pt x="817813" y="620463"/>
                  </a:lnTo>
                  <a:lnTo>
                    <a:pt x="745135" y="658564"/>
                  </a:lnTo>
                  <a:lnTo>
                    <a:pt x="576637" y="605606"/>
                  </a:lnTo>
                  <a:lnTo>
                    <a:pt x="488530" y="644276"/>
                  </a:lnTo>
                  <a:lnTo>
                    <a:pt x="435173" y="607125"/>
                  </a:lnTo>
                  <a:lnTo>
                    <a:pt x="373561" y="641896"/>
                  </a:lnTo>
                  <a:lnTo>
                    <a:pt x="317128" y="593853"/>
                  </a:lnTo>
                  <a:lnTo>
                    <a:pt x="268215" y="525785"/>
                  </a:lnTo>
                  <a:lnTo>
                    <a:pt x="148830" y="550168"/>
                  </a:lnTo>
                  <a:lnTo>
                    <a:pt x="0" y="433861"/>
                  </a:lnTo>
                  <a:lnTo>
                    <a:pt x="81881" y="316982"/>
                  </a:lnTo>
                  <a:lnTo>
                    <a:pt x="165722" y="264542"/>
                  </a:lnTo>
                  <a:lnTo>
                    <a:pt x="182614" y="196850"/>
                  </a:lnTo>
                  <a:lnTo>
                    <a:pt x="211189" y="130175"/>
                  </a:lnTo>
                  <a:lnTo>
                    <a:pt x="293243" y="123555"/>
                  </a:lnTo>
                  <a:lnTo>
                    <a:pt x="333748" y="14858"/>
                  </a:lnTo>
                  <a:lnTo>
                    <a:pt x="410965" y="0"/>
                  </a:lnTo>
                  <a:lnTo>
                    <a:pt x="458467" y="5700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1" name="任意多边形 93"/>
            <p:cNvSpPr>
              <a:spLocks/>
            </p:cNvSpPr>
            <p:nvPr/>
          </p:nvSpPr>
          <p:spPr bwMode="auto">
            <a:xfrm>
              <a:off x="2336800" y="3062288"/>
              <a:ext cx="269875" cy="322263"/>
            </a:xfrm>
            <a:custGeom>
              <a:avLst/>
              <a:gdLst>
                <a:gd name="T0" fmla="*/ 518294 w 2059604"/>
                <a:gd name="T1" fmla="*/ 17758 h 2461268"/>
                <a:gd name="T2" fmla="*/ 387102 w 2059604"/>
                <a:gd name="T3" fmla="*/ 134092 h 2461268"/>
                <a:gd name="T4" fmla="*/ 311026 w 2059604"/>
                <a:gd name="T5" fmla="*/ 325485 h 2461268"/>
                <a:gd name="T6" fmla="*/ 53975 w 2059604"/>
                <a:gd name="T7" fmla="*/ 761353 h 2461268"/>
                <a:gd name="T8" fmla="*/ 4192 w 2059604"/>
                <a:gd name="T9" fmla="*/ 1018404 h 2461268"/>
                <a:gd name="T10" fmla="*/ 132208 w 2059604"/>
                <a:gd name="T11" fmla="*/ 1146421 h 2461268"/>
                <a:gd name="T12" fmla="*/ 185041 w 2059604"/>
                <a:gd name="T13" fmla="*/ 1346199 h 2461268"/>
                <a:gd name="T14" fmla="*/ 268608 w 2059604"/>
                <a:gd name="T15" fmla="*/ 1569466 h 2461268"/>
                <a:gd name="T16" fmla="*/ 408308 w 2059604"/>
                <a:gd name="T17" fmla="*/ 1743967 h 2461268"/>
                <a:gd name="T18" fmla="*/ 443110 w 2059604"/>
                <a:gd name="T19" fmla="*/ 2047627 h 2461268"/>
                <a:gd name="T20" fmla="*/ 708669 w 2059604"/>
                <a:gd name="T21" fmla="*/ 2267718 h 2461268"/>
                <a:gd name="T22" fmla="*/ 964703 w 2059604"/>
                <a:gd name="T23" fmla="*/ 2460251 h 2461268"/>
                <a:gd name="T24" fmla="*/ 1090487 w 2059604"/>
                <a:gd name="T25" fmla="*/ 2395413 h 2461268"/>
                <a:gd name="T26" fmla="*/ 1260872 w 2059604"/>
                <a:gd name="T27" fmla="*/ 2224731 h 2461268"/>
                <a:gd name="T28" fmla="*/ 1304975 w 2059604"/>
                <a:gd name="T29" fmla="*/ 2089570 h 2461268"/>
                <a:gd name="T30" fmla="*/ 1423467 w 2059604"/>
                <a:gd name="T31" fmla="*/ 1978221 h 2461268"/>
                <a:gd name="T32" fmla="*/ 1610445 w 2059604"/>
                <a:gd name="T33" fmla="*/ 2097855 h 2461268"/>
                <a:gd name="T34" fmla="*/ 1706364 w 2059604"/>
                <a:gd name="T35" fmla="*/ 1924024 h 2461268"/>
                <a:gd name="T36" fmla="*/ 1678360 w 2059604"/>
                <a:gd name="T37" fmla="*/ 1718566 h 2461268"/>
                <a:gd name="T38" fmla="*/ 1920106 w 2059604"/>
                <a:gd name="T39" fmla="*/ 1740568 h 2461268"/>
                <a:gd name="T40" fmla="*/ 1966591 w 2059604"/>
                <a:gd name="T41" fmla="*/ 1572640 h 2461268"/>
                <a:gd name="T42" fmla="*/ 1810569 w 2059604"/>
                <a:gd name="T43" fmla="*/ 1426143 h 2461268"/>
                <a:gd name="T44" fmla="*/ 1627783 w 2059604"/>
                <a:gd name="T45" fmla="*/ 1305271 h 2461268"/>
                <a:gd name="T46" fmla="*/ 1529482 w 2059604"/>
                <a:gd name="T47" fmla="*/ 1260597 h 2461268"/>
                <a:gd name="T48" fmla="*/ 1352600 w 2059604"/>
                <a:gd name="T49" fmla="*/ 1246880 h 2461268"/>
                <a:gd name="T50" fmla="*/ 1138858 w 2059604"/>
                <a:gd name="T51" fmla="*/ 1232022 h 2461268"/>
                <a:gd name="T52" fmla="*/ 1092176 w 2059604"/>
                <a:gd name="T53" fmla="*/ 1452238 h 2461268"/>
                <a:gd name="T54" fmla="*/ 881484 w 2059604"/>
                <a:gd name="T55" fmla="*/ 1167729 h 2461268"/>
                <a:gd name="T56" fmla="*/ 590972 w 2059604"/>
                <a:gd name="T57" fmla="*/ 994468 h 2461268"/>
                <a:gd name="T58" fmla="*/ 573634 w 2059604"/>
                <a:gd name="T59" fmla="*/ 1152201 h 2461268"/>
                <a:gd name="T60" fmla="*/ 386999 w 2059604"/>
                <a:gd name="T61" fmla="*/ 1078012 h 2461268"/>
                <a:gd name="T62" fmla="*/ 250924 w 2059604"/>
                <a:gd name="T63" fmla="*/ 877688 h 2461268"/>
                <a:gd name="T64" fmla="*/ 269404 w 2059604"/>
                <a:gd name="T65" fmla="*/ 686518 h 2461268"/>
                <a:gd name="T66" fmla="*/ 523056 w 2059604"/>
                <a:gd name="T67" fmla="*/ 460199 h 2461268"/>
                <a:gd name="T68" fmla="*/ 627261 w 2059604"/>
                <a:gd name="T69" fmla="*/ 129107 h 24612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59604"/>
                <a:gd name="T106" fmla="*/ 0 h 2461268"/>
                <a:gd name="T107" fmla="*/ 2059604 w 2059604"/>
                <a:gd name="T108" fmla="*/ 2461268 h 24612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59604" h="2461268">
                  <a:moveTo>
                    <a:pt x="606174" y="0"/>
                  </a:moveTo>
                  <a:lnTo>
                    <a:pt x="518294" y="17758"/>
                  </a:lnTo>
                  <a:lnTo>
                    <a:pt x="479177" y="88625"/>
                  </a:lnTo>
                  <a:lnTo>
                    <a:pt x="387102" y="134092"/>
                  </a:lnTo>
                  <a:lnTo>
                    <a:pt x="412626" y="201784"/>
                  </a:lnTo>
                  <a:lnTo>
                    <a:pt x="311026" y="325485"/>
                  </a:lnTo>
                  <a:lnTo>
                    <a:pt x="216917" y="518019"/>
                  </a:lnTo>
                  <a:lnTo>
                    <a:pt x="53975" y="761353"/>
                  </a:lnTo>
                  <a:lnTo>
                    <a:pt x="0" y="899912"/>
                  </a:lnTo>
                  <a:lnTo>
                    <a:pt x="4192" y="1018404"/>
                  </a:lnTo>
                  <a:lnTo>
                    <a:pt x="74041" y="1089271"/>
                  </a:lnTo>
                  <a:lnTo>
                    <a:pt x="132208" y="1146421"/>
                  </a:lnTo>
                  <a:lnTo>
                    <a:pt x="152275" y="1264913"/>
                  </a:lnTo>
                  <a:lnTo>
                    <a:pt x="185041" y="1346199"/>
                  </a:lnTo>
                  <a:lnTo>
                    <a:pt x="236858" y="1501774"/>
                  </a:lnTo>
                  <a:lnTo>
                    <a:pt x="268608" y="1569466"/>
                  </a:lnTo>
                  <a:lnTo>
                    <a:pt x="357508" y="1665733"/>
                  </a:lnTo>
                  <a:lnTo>
                    <a:pt x="408308" y="1743967"/>
                  </a:lnTo>
                  <a:lnTo>
                    <a:pt x="380749" y="1971428"/>
                  </a:lnTo>
                  <a:lnTo>
                    <a:pt x="443110" y="2047627"/>
                  </a:lnTo>
                  <a:lnTo>
                    <a:pt x="542552" y="2153418"/>
                  </a:lnTo>
                  <a:lnTo>
                    <a:pt x="708669" y="2267718"/>
                  </a:lnTo>
                  <a:lnTo>
                    <a:pt x="846211" y="2374527"/>
                  </a:lnTo>
                  <a:lnTo>
                    <a:pt x="964703" y="2460251"/>
                  </a:lnTo>
                  <a:lnTo>
                    <a:pt x="1041920" y="2461268"/>
                  </a:lnTo>
                  <a:lnTo>
                    <a:pt x="1090487" y="2395413"/>
                  </a:lnTo>
                  <a:lnTo>
                    <a:pt x="1172766" y="2274166"/>
                  </a:lnTo>
                  <a:lnTo>
                    <a:pt x="1260872" y="2224731"/>
                  </a:lnTo>
                  <a:lnTo>
                    <a:pt x="1269827" y="2168151"/>
                  </a:lnTo>
                  <a:lnTo>
                    <a:pt x="1304975" y="2089570"/>
                  </a:lnTo>
                  <a:lnTo>
                    <a:pt x="1387748" y="2081186"/>
                  </a:lnTo>
                  <a:lnTo>
                    <a:pt x="1423467" y="1978221"/>
                  </a:lnTo>
                  <a:lnTo>
                    <a:pt x="1500238" y="1960412"/>
                  </a:lnTo>
                  <a:lnTo>
                    <a:pt x="1610445" y="2097855"/>
                  </a:lnTo>
                  <a:lnTo>
                    <a:pt x="1695029" y="2053752"/>
                  </a:lnTo>
                  <a:lnTo>
                    <a:pt x="1706364" y="1924024"/>
                  </a:lnTo>
                  <a:lnTo>
                    <a:pt x="1736751" y="1813816"/>
                  </a:lnTo>
                  <a:lnTo>
                    <a:pt x="1678360" y="1718566"/>
                  </a:lnTo>
                  <a:lnTo>
                    <a:pt x="1710557" y="1642366"/>
                  </a:lnTo>
                  <a:lnTo>
                    <a:pt x="1920106" y="1740568"/>
                  </a:lnTo>
                  <a:lnTo>
                    <a:pt x="2059604" y="1663626"/>
                  </a:lnTo>
                  <a:lnTo>
                    <a:pt x="1966591" y="1572640"/>
                  </a:lnTo>
                  <a:lnTo>
                    <a:pt x="1977827" y="1471388"/>
                  </a:lnTo>
                  <a:lnTo>
                    <a:pt x="1810569" y="1426143"/>
                  </a:lnTo>
                  <a:lnTo>
                    <a:pt x="1746845" y="1340419"/>
                  </a:lnTo>
                  <a:lnTo>
                    <a:pt x="1627783" y="1305271"/>
                  </a:lnTo>
                  <a:lnTo>
                    <a:pt x="1579489" y="1222498"/>
                  </a:lnTo>
                  <a:lnTo>
                    <a:pt x="1529482" y="1260597"/>
                  </a:lnTo>
                  <a:lnTo>
                    <a:pt x="1501772" y="1181449"/>
                  </a:lnTo>
                  <a:lnTo>
                    <a:pt x="1352600" y="1246880"/>
                  </a:lnTo>
                  <a:lnTo>
                    <a:pt x="1274018" y="1125436"/>
                  </a:lnTo>
                  <a:lnTo>
                    <a:pt x="1138858" y="1232022"/>
                  </a:lnTo>
                  <a:lnTo>
                    <a:pt x="1117427" y="1329083"/>
                  </a:lnTo>
                  <a:lnTo>
                    <a:pt x="1092176" y="1452238"/>
                  </a:lnTo>
                  <a:lnTo>
                    <a:pt x="844054" y="1265360"/>
                  </a:lnTo>
                  <a:lnTo>
                    <a:pt x="881484" y="1167729"/>
                  </a:lnTo>
                  <a:lnTo>
                    <a:pt x="745753" y="1169440"/>
                  </a:lnTo>
                  <a:lnTo>
                    <a:pt x="590972" y="994468"/>
                  </a:lnTo>
                  <a:lnTo>
                    <a:pt x="511151" y="1024184"/>
                  </a:lnTo>
                  <a:lnTo>
                    <a:pt x="573634" y="1152201"/>
                  </a:lnTo>
                  <a:lnTo>
                    <a:pt x="493911" y="1199826"/>
                  </a:lnTo>
                  <a:lnTo>
                    <a:pt x="386999" y="1078012"/>
                  </a:lnTo>
                  <a:lnTo>
                    <a:pt x="241400" y="1036660"/>
                  </a:lnTo>
                  <a:lnTo>
                    <a:pt x="250924" y="877688"/>
                  </a:lnTo>
                  <a:lnTo>
                    <a:pt x="372369" y="794344"/>
                  </a:lnTo>
                  <a:lnTo>
                    <a:pt x="269404" y="686518"/>
                  </a:lnTo>
                  <a:lnTo>
                    <a:pt x="434380" y="462580"/>
                  </a:lnTo>
                  <a:lnTo>
                    <a:pt x="523056" y="460199"/>
                  </a:lnTo>
                  <a:lnTo>
                    <a:pt x="682601" y="258934"/>
                  </a:lnTo>
                  <a:lnTo>
                    <a:pt x="627261" y="129107"/>
                  </a:lnTo>
                  <a:lnTo>
                    <a:pt x="606174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2" name="任意多边形 96"/>
            <p:cNvSpPr>
              <a:spLocks/>
            </p:cNvSpPr>
            <p:nvPr/>
          </p:nvSpPr>
          <p:spPr bwMode="auto">
            <a:xfrm>
              <a:off x="2346325" y="4962525"/>
              <a:ext cx="239713" cy="184150"/>
            </a:xfrm>
            <a:custGeom>
              <a:avLst/>
              <a:gdLst>
                <a:gd name="T0" fmla="*/ 0 w 1829393"/>
                <a:gd name="T1" fmla="*/ 0 h 1419720"/>
                <a:gd name="T2" fmla="*/ 0 w 1829393"/>
                <a:gd name="T3" fmla="*/ 0 h 1419720"/>
                <a:gd name="T4" fmla="*/ 0 w 1829393"/>
                <a:gd name="T5" fmla="*/ 0 h 1419720"/>
                <a:gd name="T6" fmla="*/ 0 w 1829393"/>
                <a:gd name="T7" fmla="*/ 0 h 1419720"/>
                <a:gd name="T8" fmla="*/ 0 w 1829393"/>
                <a:gd name="T9" fmla="*/ 0 h 1419720"/>
                <a:gd name="T10" fmla="*/ 0 w 1829393"/>
                <a:gd name="T11" fmla="*/ 0 h 1419720"/>
                <a:gd name="T12" fmla="*/ 0 w 1829393"/>
                <a:gd name="T13" fmla="*/ 0 h 1419720"/>
                <a:gd name="T14" fmla="*/ 0 w 1829393"/>
                <a:gd name="T15" fmla="*/ 0 h 1419720"/>
                <a:gd name="T16" fmla="*/ 0 w 1829393"/>
                <a:gd name="T17" fmla="*/ 0 h 1419720"/>
                <a:gd name="T18" fmla="*/ 0 w 1829393"/>
                <a:gd name="T19" fmla="*/ 0 h 1419720"/>
                <a:gd name="T20" fmla="*/ 0 w 1829393"/>
                <a:gd name="T21" fmla="*/ 0 h 1419720"/>
                <a:gd name="T22" fmla="*/ 0 w 1829393"/>
                <a:gd name="T23" fmla="*/ 0 h 1419720"/>
                <a:gd name="T24" fmla="*/ 0 w 1829393"/>
                <a:gd name="T25" fmla="*/ 0 h 1419720"/>
                <a:gd name="T26" fmla="*/ 0 w 1829393"/>
                <a:gd name="T27" fmla="*/ 0 h 1419720"/>
                <a:gd name="T28" fmla="*/ 0 w 1829393"/>
                <a:gd name="T29" fmla="*/ 0 h 1419720"/>
                <a:gd name="T30" fmla="*/ 0 w 1829393"/>
                <a:gd name="T31" fmla="*/ 0 h 1419720"/>
                <a:gd name="T32" fmla="*/ 0 w 1829393"/>
                <a:gd name="T33" fmla="*/ 0 h 1419720"/>
                <a:gd name="T34" fmla="*/ 0 w 1829393"/>
                <a:gd name="T35" fmla="*/ 0 h 1419720"/>
                <a:gd name="T36" fmla="*/ 0 w 1829393"/>
                <a:gd name="T37" fmla="*/ 0 h 1419720"/>
                <a:gd name="T38" fmla="*/ 0 w 1829393"/>
                <a:gd name="T39" fmla="*/ 0 h 1419720"/>
                <a:gd name="T40" fmla="*/ 0 w 1829393"/>
                <a:gd name="T41" fmla="*/ 0 h 1419720"/>
                <a:gd name="T42" fmla="*/ 0 w 1829393"/>
                <a:gd name="T43" fmla="*/ 0 h 1419720"/>
                <a:gd name="T44" fmla="*/ 0 w 1829393"/>
                <a:gd name="T45" fmla="*/ 0 h 1419720"/>
                <a:gd name="T46" fmla="*/ 0 w 1829393"/>
                <a:gd name="T47" fmla="*/ 0 h 1419720"/>
                <a:gd name="T48" fmla="*/ 0 w 1829393"/>
                <a:gd name="T49" fmla="*/ 0 h 1419720"/>
                <a:gd name="T50" fmla="*/ 0 w 1829393"/>
                <a:gd name="T51" fmla="*/ 0 h 1419720"/>
                <a:gd name="T52" fmla="*/ 0 w 1829393"/>
                <a:gd name="T53" fmla="*/ 0 h 1419720"/>
                <a:gd name="T54" fmla="*/ 0 w 1829393"/>
                <a:gd name="T55" fmla="*/ 0 h 1419720"/>
                <a:gd name="T56" fmla="*/ 0 w 1829393"/>
                <a:gd name="T57" fmla="*/ 0 h 1419720"/>
                <a:gd name="T58" fmla="*/ 0 w 1829393"/>
                <a:gd name="T59" fmla="*/ 0 h 1419720"/>
                <a:gd name="T60" fmla="*/ 0 w 1829393"/>
                <a:gd name="T61" fmla="*/ 0 h 1419720"/>
                <a:gd name="T62" fmla="*/ 0 w 1829393"/>
                <a:gd name="T63" fmla="*/ 0 h 1419720"/>
                <a:gd name="T64" fmla="*/ 0 w 1829393"/>
                <a:gd name="T65" fmla="*/ 0 h 1419720"/>
                <a:gd name="T66" fmla="*/ 0 w 1829393"/>
                <a:gd name="T67" fmla="*/ 0 h 1419720"/>
                <a:gd name="T68" fmla="*/ 0 w 1829393"/>
                <a:gd name="T69" fmla="*/ 0 h 1419720"/>
                <a:gd name="T70" fmla="*/ 0 w 1829393"/>
                <a:gd name="T71" fmla="*/ 0 h 1419720"/>
                <a:gd name="T72" fmla="*/ 0 w 1829393"/>
                <a:gd name="T73" fmla="*/ 0 h 1419720"/>
                <a:gd name="T74" fmla="*/ 0 w 1829393"/>
                <a:gd name="T75" fmla="*/ 0 h 1419720"/>
                <a:gd name="T76" fmla="*/ 0 w 1829393"/>
                <a:gd name="T77" fmla="*/ 0 h 1419720"/>
                <a:gd name="T78" fmla="*/ 0 w 1829393"/>
                <a:gd name="T79" fmla="*/ 0 h 1419720"/>
                <a:gd name="T80" fmla="*/ 0 w 1829393"/>
                <a:gd name="T81" fmla="*/ 0 h 1419720"/>
                <a:gd name="T82" fmla="*/ 0 w 1829393"/>
                <a:gd name="T83" fmla="*/ 0 h 1419720"/>
                <a:gd name="T84" fmla="*/ 0 w 1829393"/>
                <a:gd name="T85" fmla="*/ 0 h 1419720"/>
                <a:gd name="T86" fmla="*/ 0 w 1829393"/>
                <a:gd name="T87" fmla="*/ 0 h 1419720"/>
                <a:gd name="T88" fmla="*/ 0 w 1829393"/>
                <a:gd name="T89" fmla="*/ 0 h 1419720"/>
                <a:gd name="T90" fmla="*/ 0 w 1829393"/>
                <a:gd name="T91" fmla="*/ 0 h 1419720"/>
                <a:gd name="T92" fmla="*/ 0 w 1829393"/>
                <a:gd name="T93" fmla="*/ 0 h 1419720"/>
                <a:gd name="T94" fmla="*/ 0 w 1829393"/>
                <a:gd name="T95" fmla="*/ 0 h 1419720"/>
                <a:gd name="T96" fmla="*/ 0 w 1829393"/>
                <a:gd name="T97" fmla="*/ 0 h 1419720"/>
                <a:gd name="T98" fmla="*/ 0 w 1829393"/>
                <a:gd name="T99" fmla="*/ 0 h 1419720"/>
                <a:gd name="T100" fmla="*/ 0 w 1829393"/>
                <a:gd name="T101" fmla="*/ 0 h 1419720"/>
                <a:gd name="T102" fmla="*/ 0 w 1829393"/>
                <a:gd name="T103" fmla="*/ 0 h 1419720"/>
                <a:gd name="T104" fmla="*/ 0 w 1829393"/>
                <a:gd name="T105" fmla="*/ 0 h 1419720"/>
                <a:gd name="T106" fmla="*/ 0 w 1829393"/>
                <a:gd name="T107" fmla="*/ 0 h 1419720"/>
                <a:gd name="T108" fmla="*/ 0 w 1829393"/>
                <a:gd name="T109" fmla="*/ 0 h 1419720"/>
                <a:gd name="T110" fmla="*/ 0 w 1829393"/>
                <a:gd name="T111" fmla="*/ 0 h 14197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829393"/>
                <a:gd name="T169" fmla="*/ 0 h 1419720"/>
                <a:gd name="T170" fmla="*/ 1829393 w 1829393"/>
                <a:gd name="T171" fmla="*/ 1419720 h 141972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829393" h="1419720">
                  <a:moveTo>
                    <a:pt x="1320276" y="0"/>
                  </a:moveTo>
                  <a:lnTo>
                    <a:pt x="1251124" y="78750"/>
                  </a:lnTo>
                  <a:lnTo>
                    <a:pt x="1144538" y="57318"/>
                  </a:lnTo>
                  <a:lnTo>
                    <a:pt x="1030238" y="109136"/>
                  </a:lnTo>
                  <a:lnTo>
                    <a:pt x="923653" y="202004"/>
                  </a:lnTo>
                  <a:lnTo>
                    <a:pt x="750963" y="357455"/>
                  </a:lnTo>
                  <a:lnTo>
                    <a:pt x="652661" y="503381"/>
                  </a:lnTo>
                  <a:lnTo>
                    <a:pt x="615132" y="605775"/>
                  </a:lnTo>
                  <a:lnTo>
                    <a:pt x="525215" y="705217"/>
                  </a:lnTo>
                  <a:lnTo>
                    <a:pt x="435869" y="729029"/>
                  </a:lnTo>
                  <a:lnTo>
                    <a:pt x="347762" y="707598"/>
                  </a:lnTo>
                  <a:lnTo>
                    <a:pt x="268611" y="754082"/>
                  </a:lnTo>
                  <a:lnTo>
                    <a:pt x="325661" y="832093"/>
                  </a:lnTo>
                  <a:lnTo>
                    <a:pt x="258416" y="936298"/>
                  </a:lnTo>
                  <a:lnTo>
                    <a:pt x="163736" y="988115"/>
                  </a:lnTo>
                  <a:lnTo>
                    <a:pt x="226219" y="1056600"/>
                  </a:lnTo>
                  <a:lnTo>
                    <a:pt x="209550" y="1123274"/>
                  </a:lnTo>
                  <a:lnTo>
                    <a:pt x="133352" y="1151279"/>
                  </a:lnTo>
                  <a:lnTo>
                    <a:pt x="0" y="1129848"/>
                  </a:lnTo>
                  <a:lnTo>
                    <a:pt x="16669" y="1160803"/>
                  </a:lnTo>
                  <a:lnTo>
                    <a:pt x="90138" y="1169289"/>
                  </a:lnTo>
                  <a:lnTo>
                    <a:pt x="216695" y="1198333"/>
                  </a:lnTo>
                  <a:lnTo>
                    <a:pt x="179836" y="1314444"/>
                  </a:lnTo>
                  <a:lnTo>
                    <a:pt x="281658" y="1382930"/>
                  </a:lnTo>
                  <a:lnTo>
                    <a:pt x="328713" y="1323398"/>
                  </a:lnTo>
                  <a:lnTo>
                    <a:pt x="561230" y="1419720"/>
                  </a:lnTo>
                  <a:lnTo>
                    <a:pt x="629420" y="1330542"/>
                  </a:lnTo>
                  <a:lnTo>
                    <a:pt x="764010" y="1388263"/>
                  </a:lnTo>
                  <a:lnTo>
                    <a:pt x="942033" y="1345400"/>
                  </a:lnTo>
                  <a:lnTo>
                    <a:pt x="900261" y="1201716"/>
                  </a:lnTo>
                  <a:lnTo>
                    <a:pt x="1066529" y="1193571"/>
                  </a:lnTo>
                  <a:lnTo>
                    <a:pt x="1411111" y="1239785"/>
                  </a:lnTo>
                  <a:lnTo>
                    <a:pt x="1441721" y="1163185"/>
                  </a:lnTo>
                  <a:lnTo>
                    <a:pt x="1372665" y="1103653"/>
                  </a:lnTo>
                  <a:lnTo>
                    <a:pt x="1425623" y="1032787"/>
                  </a:lnTo>
                  <a:lnTo>
                    <a:pt x="1420290" y="880957"/>
                  </a:lnTo>
                  <a:lnTo>
                    <a:pt x="1463152" y="915436"/>
                  </a:lnTo>
                  <a:lnTo>
                    <a:pt x="1525065" y="958298"/>
                  </a:lnTo>
                  <a:lnTo>
                    <a:pt x="1472107" y="1026783"/>
                  </a:lnTo>
                  <a:lnTo>
                    <a:pt x="1526876" y="1088696"/>
                  </a:lnTo>
                  <a:lnTo>
                    <a:pt x="1581074" y="1064313"/>
                  </a:lnTo>
                  <a:lnTo>
                    <a:pt x="1604886" y="926201"/>
                  </a:lnTo>
                  <a:lnTo>
                    <a:pt x="1703758" y="792181"/>
                  </a:lnTo>
                  <a:lnTo>
                    <a:pt x="1829393" y="738554"/>
                  </a:lnTo>
                  <a:lnTo>
                    <a:pt x="1785042" y="691229"/>
                  </a:lnTo>
                  <a:lnTo>
                    <a:pt x="1679947" y="674260"/>
                  </a:lnTo>
                  <a:lnTo>
                    <a:pt x="1683441" y="597988"/>
                  </a:lnTo>
                  <a:lnTo>
                    <a:pt x="1654893" y="515287"/>
                  </a:lnTo>
                  <a:lnTo>
                    <a:pt x="1654323" y="415845"/>
                  </a:lnTo>
                  <a:lnTo>
                    <a:pt x="1712044" y="372983"/>
                  </a:lnTo>
                  <a:lnTo>
                    <a:pt x="1676325" y="254490"/>
                  </a:lnTo>
                  <a:lnTo>
                    <a:pt x="1604888" y="211628"/>
                  </a:lnTo>
                  <a:lnTo>
                    <a:pt x="1550689" y="125903"/>
                  </a:lnTo>
                  <a:lnTo>
                    <a:pt x="1485675" y="182781"/>
                  </a:lnTo>
                  <a:lnTo>
                    <a:pt x="1421503" y="94707"/>
                  </a:lnTo>
                  <a:lnTo>
                    <a:pt x="1320276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3" name="任意多边形 97"/>
            <p:cNvSpPr>
              <a:spLocks/>
            </p:cNvSpPr>
            <p:nvPr/>
          </p:nvSpPr>
          <p:spPr bwMode="auto">
            <a:xfrm>
              <a:off x="3140075" y="5602288"/>
              <a:ext cx="282575" cy="168275"/>
            </a:xfrm>
            <a:custGeom>
              <a:avLst/>
              <a:gdLst>
                <a:gd name="T0" fmla="*/ 0 w 2155751"/>
                <a:gd name="T1" fmla="*/ 0 h 1281064"/>
                <a:gd name="T2" fmla="*/ 0 w 2155751"/>
                <a:gd name="T3" fmla="*/ 0 h 1281064"/>
                <a:gd name="T4" fmla="*/ 0 w 2155751"/>
                <a:gd name="T5" fmla="*/ 0 h 1281064"/>
                <a:gd name="T6" fmla="*/ 0 w 2155751"/>
                <a:gd name="T7" fmla="*/ 0 h 1281064"/>
                <a:gd name="T8" fmla="*/ 0 w 2155751"/>
                <a:gd name="T9" fmla="*/ 0 h 1281064"/>
                <a:gd name="T10" fmla="*/ 0 w 2155751"/>
                <a:gd name="T11" fmla="*/ 0 h 1281064"/>
                <a:gd name="T12" fmla="*/ 0 w 2155751"/>
                <a:gd name="T13" fmla="*/ 0 h 1281064"/>
                <a:gd name="T14" fmla="*/ 0 w 2155751"/>
                <a:gd name="T15" fmla="*/ 0 h 1281064"/>
                <a:gd name="T16" fmla="*/ 0 w 2155751"/>
                <a:gd name="T17" fmla="*/ 0 h 1281064"/>
                <a:gd name="T18" fmla="*/ 0 w 2155751"/>
                <a:gd name="T19" fmla="*/ 0 h 1281064"/>
                <a:gd name="T20" fmla="*/ 0 w 2155751"/>
                <a:gd name="T21" fmla="*/ 0 h 1281064"/>
                <a:gd name="T22" fmla="*/ 0 w 2155751"/>
                <a:gd name="T23" fmla="*/ 0 h 1281064"/>
                <a:gd name="T24" fmla="*/ 0 w 2155751"/>
                <a:gd name="T25" fmla="*/ 0 h 1281064"/>
                <a:gd name="T26" fmla="*/ 0 w 2155751"/>
                <a:gd name="T27" fmla="*/ 0 h 1281064"/>
                <a:gd name="T28" fmla="*/ 0 w 2155751"/>
                <a:gd name="T29" fmla="*/ 0 h 1281064"/>
                <a:gd name="T30" fmla="*/ 0 w 2155751"/>
                <a:gd name="T31" fmla="*/ 0 h 1281064"/>
                <a:gd name="T32" fmla="*/ 0 w 2155751"/>
                <a:gd name="T33" fmla="*/ 0 h 1281064"/>
                <a:gd name="T34" fmla="*/ 0 w 2155751"/>
                <a:gd name="T35" fmla="*/ 0 h 1281064"/>
                <a:gd name="T36" fmla="*/ 0 w 2155751"/>
                <a:gd name="T37" fmla="*/ 0 h 1281064"/>
                <a:gd name="T38" fmla="*/ 0 w 2155751"/>
                <a:gd name="T39" fmla="*/ 0 h 1281064"/>
                <a:gd name="T40" fmla="*/ 0 w 2155751"/>
                <a:gd name="T41" fmla="*/ 0 h 1281064"/>
                <a:gd name="T42" fmla="*/ 0 w 2155751"/>
                <a:gd name="T43" fmla="*/ 0 h 1281064"/>
                <a:gd name="T44" fmla="*/ 0 w 2155751"/>
                <a:gd name="T45" fmla="*/ 0 h 1281064"/>
                <a:gd name="T46" fmla="*/ 0 w 2155751"/>
                <a:gd name="T47" fmla="*/ 0 h 1281064"/>
                <a:gd name="T48" fmla="*/ 0 w 2155751"/>
                <a:gd name="T49" fmla="*/ 0 h 1281064"/>
                <a:gd name="T50" fmla="*/ 0 w 2155751"/>
                <a:gd name="T51" fmla="*/ 0 h 1281064"/>
                <a:gd name="T52" fmla="*/ 0 w 2155751"/>
                <a:gd name="T53" fmla="*/ 0 h 1281064"/>
                <a:gd name="T54" fmla="*/ 0 w 2155751"/>
                <a:gd name="T55" fmla="*/ 0 h 1281064"/>
                <a:gd name="T56" fmla="*/ 0 w 2155751"/>
                <a:gd name="T57" fmla="*/ 0 h 1281064"/>
                <a:gd name="T58" fmla="*/ 0 w 2155751"/>
                <a:gd name="T59" fmla="*/ 0 h 1281064"/>
                <a:gd name="T60" fmla="*/ 0 w 2155751"/>
                <a:gd name="T61" fmla="*/ 0 h 1281064"/>
                <a:gd name="T62" fmla="*/ 0 w 2155751"/>
                <a:gd name="T63" fmla="*/ 0 h 1281064"/>
                <a:gd name="T64" fmla="*/ 0 w 2155751"/>
                <a:gd name="T65" fmla="*/ 0 h 1281064"/>
                <a:gd name="T66" fmla="*/ 0 w 2155751"/>
                <a:gd name="T67" fmla="*/ 0 h 1281064"/>
                <a:gd name="T68" fmla="*/ 0 w 2155751"/>
                <a:gd name="T69" fmla="*/ 0 h 1281064"/>
                <a:gd name="T70" fmla="*/ 0 w 2155751"/>
                <a:gd name="T71" fmla="*/ 0 h 1281064"/>
                <a:gd name="T72" fmla="*/ 0 w 2155751"/>
                <a:gd name="T73" fmla="*/ 0 h 1281064"/>
                <a:gd name="T74" fmla="*/ 0 w 2155751"/>
                <a:gd name="T75" fmla="*/ 0 h 1281064"/>
                <a:gd name="T76" fmla="*/ 0 w 2155751"/>
                <a:gd name="T77" fmla="*/ 0 h 1281064"/>
                <a:gd name="T78" fmla="*/ 0 w 2155751"/>
                <a:gd name="T79" fmla="*/ 0 h 1281064"/>
                <a:gd name="T80" fmla="*/ 0 w 2155751"/>
                <a:gd name="T81" fmla="*/ 0 h 1281064"/>
                <a:gd name="T82" fmla="*/ 0 w 2155751"/>
                <a:gd name="T83" fmla="*/ 0 h 1281064"/>
                <a:gd name="T84" fmla="*/ 0 w 2155751"/>
                <a:gd name="T85" fmla="*/ 0 h 1281064"/>
                <a:gd name="T86" fmla="*/ 0 w 2155751"/>
                <a:gd name="T87" fmla="*/ 0 h 1281064"/>
                <a:gd name="T88" fmla="*/ 0 w 2155751"/>
                <a:gd name="T89" fmla="*/ 0 h 128106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155751"/>
                <a:gd name="T136" fmla="*/ 0 h 1281064"/>
                <a:gd name="T137" fmla="*/ 2155751 w 2155751"/>
                <a:gd name="T138" fmla="*/ 1281064 h 128106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155751" h="1281064">
                  <a:moveTo>
                    <a:pt x="1013617" y="119561"/>
                  </a:moveTo>
                  <a:lnTo>
                    <a:pt x="876176" y="240283"/>
                  </a:lnTo>
                  <a:lnTo>
                    <a:pt x="722759" y="288925"/>
                  </a:lnTo>
                  <a:lnTo>
                    <a:pt x="632842" y="267717"/>
                  </a:lnTo>
                  <a:lnTo>
                    <a:pt x="517525" y="362967"/>
                  </a:lnTo>
                  <a:lnTo>
                    <a:pt x="328290" y="447551"/>
                  </a:lnTo>
                  <a:lnTo>
                    <a:pt x="244723" y="414660"/>
                  </a:lnTo>
                  <a:lnTo>
                    <a:pt x="174873" y="525785"/>
                  </a:lnTo>
                  <a:lnTo>
                    <a:pt x="189731" y="563885"/>
                  </a:lnTo>
                  <a:lnTo>
                    <a:pt x="96639" y="607194"/>
                  </a:lnTo>
                  <a:lnTo>
                    <a:pt x="0" y="708794"/>
                  </a:lnTo>
                  <a:lnTo>
                    <a:pt x="171822" y="705496"/>
                  </a:lnTo>
                  <a:lnTo>
                    <a:pt x="362198" y="651397"/>
                  </a:lnTo>
                  <a:lnTo>
                    <a:pt x="534665" y="778397"/>
                  </a:lnTo>
                  <a:lnTo>
                    <a:pt x="680715" y="872506"/>
                  </a:lnTo>
                  <a:lnTo>
                    <a:pt x="817140" y="961210"/>
                  </a:lnTo>
                  <a:lnTo>
                    <a:pt x="1065535" y="1122314"/>
                  </a:lnTo>
                  <a:lnTo>
                    <a:pt x="1139577" y="1228106"/>
                  </a:lnTo>
                  <a:lnTo>
                    <a:pt x="1232669" y="1281064"/>
                  </a:lnTo>
                  <a:lnTo>
                    <a:pt x="1717055" y="1130822"/>
                  </a:lnTo>
                  <a:lnTo>
                    <a:pt x="1733823" y="980580"/>
                  </a:lnTo>
                  <a:lnTo>
                    <a:pt x="1755031" y="858913"/>
                  </a:lnTo>
                  <a:lnTo>
                    <a:pt x="1790973" y="762646"/>
                  </a:lnTo>
                  <a:lnTo>
                    <a:pt x="1906290" y="672729"/>
                  </a:lnTo>
                  <a:lnTo>
                    <a:pt x="2047131" y="657995"/>
                  </a:lnTo>
                  <a:lnTo>
                    <a:pt x="2155751" y="531815"/>
                  </a:lnTo>
                  <a:lnTo>
                    <a:pt x="2146573" y="481336"/>
                  </a:lnTo>
                  <a:lnTo>
                    <a:pt x="2041798" y="461269"/>
                  </a:lnTo>
                  <a:lnTo>
                    <a:pt x="2006997" y="301502"/>
                  </a:lnTo>
                  <a:lnTo>
                    <a:pt x="1831355" y="227460"/>
                  </a:lnTo>
                  <a:lnTo>
                    <a:pt x="1699022" y="233810"/>
                  </a:lnTo>
                  <a:lnTo>
                    <a:pt x="1564779" y="196851"/>
                  </a:lnTo>
                  <a:lnTo>
                    <a:pt x="1457970" y="155576"/>
                  </a:lnTo>
                  <a:lnTo>
                    <a:pt x="1326778" y="18034"/>
                  </a:lnTo>
                  <a:lnTo>
                    <a:pt x="1233686" y="43434"/>
                  </a:lnTo>
                  <a:lnTo>
                    <a:pt x="1247403" y="161926"/>
                  </a:lnTo>
                  <a:lnTo>
                    <a:pt x="1287661" y="241301"/>
                  </a:lnTo>
                  <a:lnTo>
                    <a:pt x="1262261" y="343918"/>
                  </a:lnTo>
                  <a:lnTo>
                    <a:pt x="1214636" y="396876"/>
                  </a:lnTo>
                  <a:lnTo>
                    <a:pt x="1243211" y="265684"/>
                  </a:lnTo>
                  <a:lnTo>
                    <a:pt x="1227336" y="176784"/>
                  </a:lnTo>
                  <a:lnTo>
                    <a:pt x="1193502" y="103514"/>
                  </a:lnTo>
                  <a:cubicBezTo>
                    <a:pt x="1193858" y="76798"/>
                    <a:pt x="1194213" y="50083"/>
                    <a:pt x="1194569" y="23367"/>
                  </a:cubicBezTo>
                  <a:lnTo>
                    <a:pt x="1141735" y="0"/>
                  </a:lnTo>
                  <a:lnTo>
                    <a:pt x="1013617" y="11956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4" name="任意多边形 98"/>
            <p:cNvSpPr>
              <a:spLocks/>
            </p:cNvSpPr>
            <p:nvPr/>
          </p:nvSpPr>
          <p:spPr bwMode="auto">
            <a:xfrm>
              <a:off x="2527300" y="5018088"/>
              <a:ext cx="233363" cy="142875"/>
            </a:xfrm>
            <a:custGeom>
              <a:avLst/>
              <a:gdLst>
                <a:gd name="T0" fmla="*/ 0 w 1782911"/>
                <a:gd name="T1" fmla="*/ 0 h 1095604"/>
                <a:gd name="T2" fmla="*/ 0 w 1782911"/>
                <a:gd name="T3" fmla="*/ 0 h 1095604"/>
                <a:gd name="T4" fmla="*/ 0 w 1782911"/>
                <a:gd name="T5" fmla="*/ 0 h 1095604"/>
                <a:gd name="T6" fmla="*/ 0 w 1782911"/>
                <a:gd name="T7" fmla="*/ 0 h 1095604"/>
                <a:gd name="T8" fmla="*/ 0 w 1782911"/>
                <a:gd name="T9" fmla="*/ 0 h 1095604"/>
                <a:gd name="T10" fmla="*/ 0 w 1782911"/>
                <a:gd name="T11" fmla="*/ 0 h 1095604"/>
                <a:gd name="T12" fmla="*/ 0 w 1782911"/>
                <a:gd name="T13" fmla="*/ 0 h 1095604"/>
                <a:gd name="T14" fmla="*/ 0 w 1782911"/>
                <a:gd name="T15" fmla="*/ 0 h 1095604"/>
                <a:gd name="T16" fmla="*/ 0 w 1782911"/>
                <a:gd name="T17" fmla="*/ 0 h 1095604"/>
                <a:gd name="T18" fmla="*/ 0 w 1782911"/>
                <a:gd name="T19" fmla="*/ 0 h 1095604"/>
                <a:gd name="T20" fmla="*/ 0 w 1782911"/>
                <a:gd name="T21" fmla="*/ 0 h 1095604"/>
                <a:gd name="T22" fmla="*/ 0 w 1782911"/>
                <a:gd name="T23" fmla="*/ 0 h 1095604"/>
                <a:gd name="T24" fmla="*/ 0 w 1782911"/>
                <a:gd name="T25" fmla="*/ 0 h 1095604"/>
                <a:gd name="T26" fmla="*/ 0 w 1782911"/>
                <a:gd name="T27" fmla="*/ 0 h 1095604"/>
                <a:gd name="T28" fmla="*/ 0 w 1782911"/>
                <a:gd name="T29" fmla="*/ 0 h 1095604"/>
                <a:gd name="T30" fmla="*/ 0 w 1782911"/>
                <a:gd name="T31" fmla="*/ 0 h 1095604"/>
                <a:gd name="T32" fmla="*/ 0 w 1782911"/>
                <a:gd name="T33" fmla="*/ 0 h 1095604"/>
                <a:gd name="T34" fmla="*/ 0 w 1782911"/>
                <a:gd name="T35" fmla="*/ 0 h 1095604"/>
                <a:gd name="T36" fmla="*/ 0 w 1782911"/>
                <a:gd name="T37" fmla="*/ 0 h 1095604"/>
                <a:gd name="T38" fmla="*/ 0 w 1782911"/>
                <a:gd name="T39" fmla="*/ 0 h 1095604"/>
                <a:gd name="T40" fmla="*/ 0 w 1782911"/>
                <a:gd name="T41" fmla="*/ 0 h 1095604"/>
                <a:gd name="T42" fmla="*/ 0 w 1782911"/>
                <a:gd name="T43" fmla="*/ 0 h 1095604"/>
                <a:gd name="T44" fmla="*/ 0 w 1782911"/>
                <a:gd name="T45" fmla="*/ 0 h 1095604"/>
                <a:gd name="T46" fmla="*/ 0 w 1782911"/>
                <a:gd name="T47" fmla="*/ 0 h 1095604"/>
                <a:gd name="T48" fmla="*/ 0 w 1782911"/>
                <a:gd name="T49" fmla="*/ 0 h 1095604"/>
                <a:gd name="T50" fmla="*/ 0 w 1782911"/>
                <a:gd name="T51" fmla="*/ 0 h 1095604"/>
                <a:gd name="T52" fmla="*/ 0 w 1782911"/>
                <a:gd name="T53" fmla="*/ 0 h 1095604"/>
                <a:gd name="T54" fmla="*/ 0 w 1782911"/>
                <a:gd name="T55" fmla="*/ 0 h 1095604"/>
                <a:gd name="T56" fmla="*/ 0 w 1782911"/>
                <a:gd name="T57" fmla="*/ 0 h 1095604"/>
                <a:gd name="T58" fmla="*/ 0 w 1782911"/>
                <a:gd name="T59" fmla="*/ 0 h 1095604"/>
                <a:gd name="T60" fmla="*/ 0 w 1782911"/>
                <a:gd name="T61" fmla="*/ 0 h 1095604"/>
                <a:gd name="T62" fmla="*/ 0 w 1782911"/>
                <a:gd name="T63" fmla="*/ 0 h 1095604"/>
                <a:gd name="T64" fmla="*/ 0 w 1782911"/>
                <a:gd name="T65" fmla="*/ 0 h 1095604"/>
                <a:gd name="T66" fmla="*/ 0 w 1782911"/>
                <a:gd name="T67" fmla="*/ 0 h 1095604"/>
                <a:gd name="T68" fmla="*/ 0 w 1782911"/>
                <a:gd name="T69" fmla="*/ 0 h 1095604"/>
                <a:gd name="T70" fmla="*/ 0 w 1782911"/>
                <a:gd name="T71" fmla="*/ 0 h 1095604"/>
                <a:gd name="T72" fmla="*/ 0 w 1782911"/>
                <a:gd name="T73" fmla="*/ 0 h 1095604"/>
                <a:gd name="T74" fmla="*/ 0 w 1782911"/>
                <a:gd name="T75" fmla="*/ 0 h 1095604"/>
                <a:gd name="T76" fmla="*/ 0 w 1782911"/>
                <a:gd name="T77" fmla="*/ 0 h 1095604"/>
                <a:gd name="T78" fmla="*/ 0 w 1782911"/>
                <a:gd name="T79" fmla="*/ 0 h 1095604"/>
                <a:gd name="T80" fmla="*/ 0 w 1782911"/>
                <a:gd name="T81" fmla="*/ 0 h 1095604"/>
                <a:gd name="T82" fmla="*/ 0 w 1782911"/>
                <a:gd name="T83" fmla="*/ 0 h 1095604"/>
                <a:gd name="T84" fmla="*/ 0 w 1782911"/>
                <a:gd name="T85" fmla="*/ 0 h 1095604"/>
                <a:gd name="T86" fmla="*/ 0 w 1782911"/>
                <a:gd name="T87" fmla="*/ 0 h 1095604"/>
                <a:gd name="T88" fmla="*/ 0 w 1782911"/>
                <a:gd name="T89" fmla="*/ 0 h 1095604"/>
                <a:gd name="T90" fmla="*/ 0 w 1782911"/>
                <a:gd name="T91" fmla="*/ 0 h 1095604"/>
                <a:gd name="T92" fmla="*/ 0 w 1782911"/>
                <a:gd name="T93" fmla="*/ 0 h 1095604"/>
                <a:gd name="T94" fmla="*/ 0 w 1782911"/>
                <a:gd name="T95" fmla="*/ 0 h 1095604"/>
                <a:gd name="T96" fmla="*/ 0 w 1782911"/>
                <a:gd name="T97" fmla="*/ 0 h 1095604"/>
                <a:gd name="T98" fmla="*/ 0 w 1782911"/>
                <a:gd name="T99" fmla="*/ 0 h 109560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82911"/>
                <a:gd name="T151" fmla="*/ 0 h 1095604"/>
                <a:gd name="T152" fmla="*/ 1782911 w 1782911"/>
                <a:gd name="T153" fmla="*/ 1095604 h 109560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82911" h="1095604">
                  <a:moveTo>
                    <a:pt x="838769" y="74694"/>
                  </a:moveTo>
                  <a:lnTo>
                    <a:pt x="900409" y="121444"/>
                  </a:lnTo>
                  <a:lnTo>
                    <a:pt x="1005184" y="149449"/>
                  </a:lnTo>
                  <a:lnTo>
                    <a:pt x="1105296" y="135161"/>
                  </a:lnTo>
                  <a:lnTo>
                    <a:pt x="1254744" y="70867"/>
                  </a:lnTo>
                  <a:lnTo>
                    <a:pt x="1372666" y="28575"/>
                  </a:lnTo>
                  <a:lnTo>
                    <a:pt x="1529828" y="0"/>
                  </a:lnTo>
                  <a:lnTo>
                    <a:pt x="1597743" y="47626"/>
                  </a:lnTo>
                  <a:lnTo>
                    <a:pt x="1645369" y="109539"/>
                  </a:lnTo>
                  <a:lnTo>
                    <a:pt x="1714896" y="59060"/>
                  </a:lnTo>
                  <a:lnTo>
                    <a:pt x="1782911" y="125066"/>
                  </a:lnTo>
                  <a:lnTo>
                    <a:pt x="1756717" y="253653"/>
                  </a:lnTo>
                  <a:lnTo>
                    <a:pt x="1694804" y="366812"/>
                  </a:lnTo>
                  <a:lnTo>
                    <a:pt x="1723950" y="478160"/>
                  </a:lnTo>
                  <a:lnTo>
                    <a:pt x="1628700" y="524644"/>
                  </a:lnTo>
                  <a:lnTo>
                    <a:pt x="1530498" y="606177"/>
                  </a:lnTo>
                  <a:lnTo>
                    <a:pt x="1702519" y="666379"/>
                  </a:lnTo>
                  <a:lnTo>
                    <a:pt x="1734516" y="751064"/>
                  </a:lnTo>
                  <a:lnTo>
                    <a:pt x="1550689" y="877169"/>
                  </a:lnTo>
                  <a:lnTo>
                    <a:pt x="1354756" y="957560"/>
                  </a:lnTo>
                  <a:lnTo>
                    <a:pt x="1252933" y="918890"/>
                  </a:lnTo>
                  <a:lnTo>
                    <a:pt x="1158824" y="1030809"/>
                  </a:lnTo>
                  <a:lnTo>
                    <a:pt x="1054050" y="1092721"/>
                  </a:lnTo>
                  <a:lnTo>
                    <a:pt x="972019" y="1072485"/>
                  </a:lnTo>
                  <a:lnTo>
                    <a:pt x="859679" y="1095604"/>
                  </a:lnTo>
                  <a:cubicBezTo>
                    <a:pt x="859539" y="1063687"/>
                    <a:pt x="859398" y="1031770"/>
                    <a:pt x="859258" y="999853"/>
                  </a:cubicBezTo>
                  <a:lnTo>
                    <a:pt x="702666" y="966515"/>
                  </a:lnTo>
                  <a:lnTo>
                    <a:pt x="607987" y="930796"/>
                  </a:lnTo>
                  <a:lnTo>
                    <a:pt x="547215" y="971848"/>
                  </a:lnTo>
                  <a:lnTo>
                    <a:pt x="478159" y="968326"/>
                  </a:lnTo>
                  <a:lnTo>
                    <a:pt x="357856" y="1064716"/>
                  </a:lnTo>
                  <a:lnTo>
                    <a:pt x="282797" y="981373"/>
                  </a:lnTo>
                  <a:lnTo>
                    <a:pt x="38446" y="804891"/>
                  </a:lnTo>
                  <a:lnTo>
                    <a:pt x="69056" y="728291"/>
                  </a:lnTo>
                  <a:lnTo>
                    <a:pt x="0" y="668759"/>
                  </a:lnTo>
                  <a:lnTo>
                    <a:pt x="52958" y="597893"/>
                  </a:lnTo>
                  <a:lnTo>
                    <a:pt x="47625" y="446063"/>
                  </a:lnTo>
                  <a:lnTo>
                    <a:pt x="90487" y="480542"/>
                  </a:lnTo>
                  <a:lnTo>
                    <a:pt x="152400" y="523404"/>
                  </a:lnTo>
                  <a:lnTo>
                    <a:pt x="99442" y="591889"/>
                  </a:lnTo>
                  <a:lnTo>
                    <a:pt x="154211" y="653802"/>
                  </a:lnTo>
                  <a:lnTo>
                    <a:pt x="208409" y="629419"/>
                  </a:lnTo>
                  <a:lnTo>
                    <a:pt x="232221" y="491307"/>
                  </a:lnTo>
                  <a:lnTo>
                    <a:pt x="331093" y="357287"/>
                  </a:lnTo>
                  <a:lnTo>
                    <a:pt x="456728" y="303660"/>
                  </a:lnTo>
                  <a:lnTo>
                    <a:pt x="553219" y="253653"/>
                  </a:lnTo>
                  <a:lnTo>
                    <a:pt x="610369" y="201836"/>
                  </a:lnTo>
                  <a:lnTo>
                    <a:pt x="669330" y="213742"/>
                  </a:lnTo>
                  <a:lnTo>
                    <a:pt x="760510" y="76904"/>
                  </a:lnTo>
                  <a:lnTo>
                    <a:pt x="838769" y="7469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5" name="任意多边形 99"/>
            <p:cNvSpPr>
              <a:spLocks/>
            </p:cNvSpPr>
            <p:nvPr/>
          </p:nvSpPr>
          <p:spPr bwMode="auto">
            <a:xfrm>
              <a:off x="2544763" y="4818063"/>
              <a:ext cx="228600" cy="220663"/>
            </a:xfrm>
            <a:custGeom>
              <a:avLst/>
              <a:gdLst>
                <a:gd name="T0" fmla="*/ 0 w 1749575"/>
                <a:gd name="T1" fmla="*/ 0 h 1687368"/>
                <a:gd name="T2" fmla="*/ 0 w 1749575"/>
                <a:gd name="T3" fmla="*/ 0 h 1687368"/>
                <a:gd name="T4" fmla="*/ 0 w 1749575"/>
                <a:gd name="T5" fmla="*/ 0 h 1687368"/>
                <a:gd name="T6" fmla="*/ 0 w 1749575"/>
                <a:gd name="T7" fmla="*/ 0 h 1687368"/>
                <a:gd name="T8" fmla="*/ 0 w 1749575"/>
                <a:gd name="T9" fmla="*/ 0 h 1687368"/>
                <a:gd name="T10" fmla="*/ 0 w 1749575"/>
                <a:gd name="T11" fmla="*/ 0 h 1687368"/>
                <a:gd name="T12" fmla="*/ 0 w 1749575"/>
                <a:gd name="T13" fmla="*/ 0 h 1687368"/>
                <a:gd name="T14" fmla="*/ 0 w 1749575"/>
                <a:gd name="T15" fmla="*/ 0 h 1687368"/>
                <a:gd name="T16" fmla="*/ 0 w 1749575"/>
                <a:gd name="T17" fmla="*/ 0 h 1687368"/>
                <a:gd name="T18" fmla="*/ 0 w 1749575"/>
                <a:gd name="T19" fmla="*/ 0 h 1687368"/>
                <a:gd name="T20" fmla="*/ 0 w 1749575"/>
                <a:gd name="T21" fmla="*/ 0 h 1687368"/>
                <a:gd name="T22" fmla="*/ 0 w 1749575"/>
                <a:gd name="T23" fmla="*/ 0 h 1687368"/>
                <a:gd name="T24" fmla="*/ 0 w 1749575"/>
                <a:gd name="T25" fmla="*/ 0 h 1687368"/>
                <a:gd name="T26" fmla="*/ 0 w 1749575"/>
                <a:gd name="T27" fmla="*/ 0 h 1687368"/>
                <a:gd name="T28" fmla="*/ 0 w 1749575"/>
                <a:gd name="T29" fmla="*/ 0 h 1687368"/>
                <a:gd name="T30" fmla="*/ 0 w 1749575"/>
                <a:gd name="T31" fmla="*/ 0 h 1687368"/>
                <a:gd name="T32" fmla="*/ 0 w 1749575"/>
                <a:gd name="T33" fmla="*/ 0 h 1687368"/>
                <a:gd name="T34" fmla="*/ 0 w 1749575"/>
                <a:gd name="T35" fmla="*/ 0 h 1687368"/>
                <a:gd name="T36" fmla="*/ 0 w 1749575"/>
                <a:gd name="T37" fmla="*/ 0 h 1687368"/>
                <a:gd name="T38" fmla="*/ 0 w 1749575"/>
                <a:gd name="T39" fmla="*/ 0 h 1687368"/>
                <a:gd name="T40" fmla="*/ 0 w 1749575"/>
                <a:gd name="T41" fmla="*/ 0 h 1687368"/>
                <a:gd name="T42" fmla="*/ 0 w 1749575"/>
                <a:gd name="T43" fmla="*/ 0 h 1687368"/>
                <a:gd name="T44" fmla="*/ 0 w 1749575"/>
                <a:gd name="T45" fmla="*/ 0 h 1687368"/>
                <a:gd name="T46" fmla="*/ 0 w 1749575"/>
                <a:gd name="T47" fmla="*/ 0 h 1687368"/>
                <a:gd name="T48" fmla="*/ 0 w 1749575"/>
                <a:gd name="T49" fmla="*/ 0 h 1687368"/>
                <a:gd name="T50" fmla="*/ 0 w 1749575"/>
                <a:gd name="T51" fmla="*/ 0 h 1687368"/>
                <a:gd name="T52" fmla="*/ 0 w 1749575"/>
                <a:gd name="T53" fmla="*/ 0 h 1687368"/>
                <a:gd name="T54" fmla="*/ 0 w 1749575"/>
                <a:gd name="T55" fmla="*/ 0 h 1687368"/>
                <a:gd name="T56" fmla="*/ 0 w 1749575"/>
                <a:gd name="T57" fmla="*/ 0 h 1687368"/>
                <a:gd name="T58" fmla="*/ 0 w 1749575"/>
                <a:gd name="T59" fmla="*/ 0 h 1687368"/>
                <a:gd name="T60" fmla="*/ 0 w 1749575"/>
                <a:gd name="T61" fmla="*/ 0 h 1687368"/>
                <a:gd name="T62" fmla="*/ 0 w 1749575"/>
                <a:gd name="T63" fmla="*/ 0 h 1687368"/>
                <a:gd name="T64" fmla="*/ 0 w 1749575"/>
                <a:gd name="T65" fmla="*/ 0 h 1687368"/>
                <a:gd name="T66" fmla="*/ 0 w 1749575"/>
                <a:gd name="T67" fmla="*/ 0 h 1687368"/>
                <a:gd name="T68" fmla="*/ 0 w 1749575"/>
                <a:gd name="T69" fmla="*/ 0 h 1687368"/>
                <a:gd name="T70" fmla="*/ 0 w 1749575"/>
                <a:gd name="T71" fmla="*/ 0 h 1687368"/>
                <a:gd name="T72" fmla="*/ 0 w 1749575"/>
                <a:gd name="T73" fmla="*/ 0 h 1687368"/>
                <a:gd name="T74" fmla="*/ 0 w 1749575"/>
                <a:gd name="T75" fmla="*/ 0 h 1687368"/>
                <a:gd name="T76" fmla="*/ 0 w 1749575"/>
                <a:gd name="T77" fmla="*/ 0 h 1687368"/>
                <a:gd name="T78" fmla="*/ 0 w 1749575"/>
                <a:gd name="T79" fmla="*/ 0 h 1687368"/>
                <a:gd name="T80" fmla="*/ 0 w 1749575"/>
                <a:gd name="T81" fmla="*/ 0 h 1687368"/>
                <a:gd name="T82" fmla="*/ 0 w 1749575"/>
                <a:gd name="T83" fmla="*/ 0 h 1687368"/>
                <a:gd name="T84" fmla="*/ 0 w 1749575"/>
                <a:gd name="T85" fmla="*/ 0 h 1687368"/>
                <a:gd name="T86" fmla="*/ 0 w 1749575"/>
                <a:gd name="T87" fmla="*/ 0 h 1687368"/>
                <a:gd name="T88" fmla="*/ 0 w 1749575"/>
                <a:gd name="T89" fmla="*/ 0 h 1687368"/>
                <a:gd name="T90" fmla="*/ 0 w 1749575"/>
                <a:gd name="T91" fmla="*/ 0 h 1687368"/>
                <a:gd name="T92" fmla="*/ 0 w 1749575"/>
                <a:gd name="T93" fmla="*/ 0 h 1687368"/>
                <a:gd name="T94" fmla="*/ 0 w 1749575"/>
                <a:gd name="T95" fmla="*/ 0 h 1687368"/>
                <a:gd name="T96" fmla="*/ 0 w 1749575"/>
                <a:gd name="T97" fmla="*/ 0 h 1687368"/>
                <a:gd name="T98" fmla="*/ 0 w 1749575"/>
                <a:gd name="T99" fmla="*/ 0 h 1687368"/>
                <a:gd name="T100" fmla="*/ 0 w 1749575"/>
                <a:gd name="T101" fmla="*/ 0 h 1687368"/>
                <a:gd name="T102" fmla="*/ 0 w 1749575"/>
                <a:gd name="T103" fmla="*/ 0 h 1687368"/>
                <a:gd name="T104" fmla="*/ 0 w 1749575"/>
                <a:gd name="T105" fmla="*/ 0 h 1687368"/>
                <a:gd name="T106" fmla="*/ 0 w 1749575"/>
                <a:gd name="T107" fmla="*/ 0 h 1687368"/>
                <a:gd name="T108" fmla="*/ 0 w 1749575"/>
                <a:gd name="T109" fmla="*/ 0 h 1687368"/>
                <a:gd name="T110" fmla="*/ 0 w 1749575"/>
                <a:gd name="T111" fmla="*/ 0 h 1687368"/>
                <a:gd name="T112" fmla="*/ 0 w 1749575"/>
                <a:gd name="T113" fmla="*/ 0 h 1687368"/>
                <a:gd name="T114" fmla="*/ 0 w 1749575"/>
                <a:gd name="T115" fmla="*/ 0 h 16873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49575"/>
                <a:gd name="T175" fmla="*/ 0 h 1687368"/>
                <a:gd name="T176" fmla="*/ 1749575 w 1749575"/>
                <a:gd name="T177" fmla="*/ 1687368 h 16873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49575" h="1687368">
                  <a:moveTo>
                    <a:pt x="0" y="895924"/>
                  </a:moveTo>
                  <a:lnTo>
                    <a:pt x="89919" y="998986"/>
                  </a:lnTo>
                  <a:lnTo>
                    <a:pt x="110903" y="1052618"/>
                  </a:lnTo>
                  <a:lnTo>
                    <a:pt x="377480" y="1048422"/>
                  </a:lnTo>
                  <a:lnTo>
                    <a:pt x="382911" y="1153197"/>
                  </a:lnTo>
                  <a:lnTo>
                    <a:pt x="442443" y="1147864"/>
                  </a:lnTo>
                  <a:lnTo>
                    <a:pt x="513310" y="1187775"/>
                  </a:lnTo>
                  <a:lnTo>
                    <a:pt x="588939" y="1161010"/>
                  </a:lnTo>
                  <a:lnTo>
                    <a:pt x="677046" y="1198540"/>
                  </a:lnTo>
                  <a:lnTo>
                    <a:pt x="669331" y="1302645"/>
                  </a:lnTo>
                  <a:lnTo>
                    <a:pt x="686000" y="1371131"/>
                  </a:lnTo>
                  <a:lnTo>
                    <a:pt x="638375" y="1433043"/>
                  </a:lnTo>
                  <a:lnTo>
                    <a:pt x="583606" y="1482479"/>
                  </a:lnTo>
                  <a:lnTo>
                    <a:pt x="621706" y="1562871"/>
                  </a:lnTo>
                  <a:lnTo>
                    <a:pt x="632471" y="1613447"/>
                  </a:lnTo>
                  <a:lnTo>
                    <a:pt x="711052" y="1611168"/>
                  </a:lnTo>
                  <a:lnTo>
                    <a:pt x="770012" y="1658793"/>
                  </a:lnTo>
                  <a:lnTo>
                    <a:pt x="874788" y="1687368"/>
                  </a:lnTo>
                  <a:lnTo>
                    <a:pt x="977851" y="1666507"/>
                  </a:lnTo>
                  <a:lnTo>
                    <a:pt x="1133873" y="1604594"/>
                  </a:lnTo>
                  <a:lnTo>
                    <a:pt x="1243410" y="1566495"/>
                  </a:lnTo>
                  <a:lnTo>
                    <a:pt x="1404194" y="1537919"/>
                  </a:lnTo>
                  <a:lnTo>
                    <a:pt x="1462584" y="1580782"/>
                  </a:lnTo>
                  <a:lnTo>
                    <a:pt x="1510210" y="1645076"/>
                  </a:lnTo>
                  <a:lnTo>
                    <a:pt x="1585168" y="1594801"/>
                  </a:lnTo>
                  <a:lnTo>
                    <a:pt x="1615703" y="1438008"/>
                  </a:lnTo>
                  <a:lnTo>
                    <a:pt x="1582887" y="1352083"/>
                  </a:lnTo>
                  <a:lnTo>
                    <a:pt x="1602036" y="1233227"/>
                  </a:lnTo>
                  <a:lnTo>
                    <a:pt x="1529260" y="1238924"/>
                  </a:lnTo>
                  <a:lnTo>
                    <a:pt x="1474017" y="1182545"/>
                  </a:lnTo>
                  <a:lnTo>
                    <a:pt x="1623368" y="1037088"/>
                  </a:lnTo>
                  <a:lnTo>
                    <a:pt x="1749575" y="1034037"/>
                  </a:lnTo>
                  <a:lnTo>
                    <a:pt x="1691854" y="942979"/>
                  </a:lnTo>
                  <a:cubicBezTo>
                    <a:pt x="1691060" y="890972"/>
                    <a:pt x="1690267" y="838964"/>
                    <a:pt x="1689473" y="786957"/>
                  </a:cubicBezTo>
                  <a:lnTo>
                    <a:pt x="1718618" y="748287"/>
                  </a:lnTo>
                  <a:lnTo>
                    <a:pt x="1644699" y="676749"/>
                  </a:lnTo>
                  <a:lnTo>
                    <a:pt x="1547739" y="561880"/>
                  </a:lnTo>
                  <a:lnTo>
                    <a:pt x="1429816" y="571778"/>
                  </a:lnTo>
                  <a:lnTo>
                    <a:pt x="1278559" y="510063"/>
                  </a:lnTo>
                  <a:lnTo>
                    <a:pt x="1189882" y="539209"/>
                  </a:lnTo>
                  <a:lnTo>
                    <a:pt x="1158255" y="477866"/>
                  </a:lnTo>
                  <a:lnTo>
                    <a:pt x="1177975" y="387378"/>
                  </a:lnTo>
                  <a:lnTo>
                    <a:pt x="1191022" y="280793"/>
                  </a:lnTo>
                  <a:lnTo>
                    <a:pt x="915268" y="178970"/>
                  </a:lnTo>
                  <a:lnTo>
                    <a:pt x="784300" y="220592"/>
                  </a:lnTo>
                  <a:lnTo>
                    <a:pt x="750293" y="114007"/>
                  </a:lnTo>
                  <a:lnTo>
                    <a:pt x="604565" y="0"/>
                  </a:lnTo>
                  <a:lnTo>
                    <a:pt x="515119" y="42569"/>
                  </a:lnTo>
                  <a:lnTo>
                    <a:pt x="463302" y="142581"/>
                  </a:lnTo>
                  <a:lnTo>
                    <a:pt x="406152" y="256311"/>
                  </a:lnTo>
                  <a:lnTo>
                    <a:pt x="393006" y="334991"/>
                  </a:lnTo>
                  <a:lnTo>
                    <a:pt x="305470" y="417764"/>
                  </a:lnTo>
                  <a:lnTo>
                    <a:pt x="198884" y="495774"/>
                  </a:lnTo>
                  <a:lnTo>
                    <a:pt x="160785" y="583309"/>
                  </a:lnTo>
                  <a:lnTo>
                    <a:pt x="94680" y="658939"/>
                  </a:lnTo>
                  <a:lnTo>
                    <a:pt x="35719" y="729235"/>
                  </a:lnTo>
                  <a:lnTo>
                    <a:pt x="23813" y="838773"/>
                  </a:lnTo>
                  <a:lnTo>
                    <a:pt x="0" y="8959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6" name="任意多边形 100"/>
            <p:cNvSpPr>
              <a:spLocks/>
            </p:cNvSpPr>
            <p:nvPr/>
          </p:nvSpPr>
          <p:spPr bwMode="auto">
            <a:xfrm>
              <a:off x="2520950" y="4935538"/>
              <a:ext cx="112713" cy="122238"/>
            </a:xfrm>
            <a:custGeom>
              <a:avLst/>
              <a:gdLst>
                <a:gd name="T0" fmla="*/ 0 w 868214"/>
                <a:gd name="T1" fmla="*/ 0 h 943473"/>
                <a:gd name="T2" fmla="*/ 0 w 868214"/>
                <a:gd name="T3" fmla="*/ 0 h 943473"/>
                <a:gd name="T4" fmla="*/ 0 w 868214"/>
                <a:gd name="T5" fmla="*/ 0 h 943473"/>
                <a:gd name="T6" fmla="*/ 0 w 868214"/>
                <a:gd name="T7" fmla="*/ 0 h 943473"/>
                <a:gd name="T8" fmla="*/ 0 w 868214"/>
                <a:gd name="T9" fmla="*/ 0 h 943473"/>
                <a:gd name="T10" fmla="*/ 0 w 868214"/>
                <a:gd name="T11" fmla="*/ 0 h 943473"/>
                <a:gd name="T12" fmla="*/ 0 w 868214"/>
                <a:gd name="T13" fmla="*/ 0 h 943473"/>
                <a:gd name="T14" fmla="*/ 0 w 868214"/>
                <a:gd name="T15" fmla="*/ 0 h 943473"/>
                <a:gd name="T16" fmla="*/ 0 w 868214"/>
                <a:gd name="T17" fmla="*/ 0 h 943473"/>
                <a:gd name="T18" fmla="*/ 0 w 868214"/>
                <a:gd name="T19" fmla="*/ 0 h 943473"/>
                <a:gd name="T20" fmla="*/ 0 w 868214"/>
                <a:gd name="T21" fmla="*/ 0 h 943473"/>
                <a:gd name="T22" fmla="*/ 0 w 868214"/>
                <a:gd name="T23" fmla="*/ 0 h 943473"/>
                <a:gd name="T24" fmla="*/ 0 w 868214"/>
                <a:gd name="T25" fmla="*/ 0 h 943473"/>
                <a:gd name="T26" fmla="*/ 0 w 868214"/>
                <a:gd name="T27" fmla="*/ 0 h 943473"/>
                <a:gd name="T28" fmla="*/ 0 w 868214"/>
                <a:gd name="T29" fmla="*/ 0 h 943473"/>
                <a:gd name="T30" fmla="*/ 0 w 868214"/>
                <a:gd name="T31" fmla="*/ 0 h 943473"/>
                <a:gd name="T32" fmla="*/ 0 w 868214"/>
                <a:gd name="T33" fmla="*/ 0 h 943473"/>
                <a:gd name="T34" fmla="*/ 0 w 868214"/>
                <a:gd name="T35" fmla="*/ 0 h 943473"/>
                <a:gd name="T36" fmla="*/ 0 w 868214"/>
                <a:gd name="T37" fmla="*/ 0 h 943473"/>
                <a:gd name="T38" fmla="*/ 0 w 868214"/>
                <a:gd name="T39" fmla="*/ 0 h 943473"/>
                <a:gd name="T40" fmla="*/ 0 w 868214"/>
                <a:gd name="T41" fmla="*/ 0 h 943473"/>
                <a:gd name="T42" fmla="*/ 0 w 868214"/>
                <a:gd name="T43" fmla="*/ 0 h 943473"/>
                <a:gd name="T44" fmla="*/ 0 w 868214"/>
                <a:gd name="T45" fmla="*/ 0 h 943473"/>
                <a:gd name="T46" fmla="*/ 0 w 868214"/>
                <a:gd name="T47" fmla="*/ 0 h 943473"/>
                <a:gd name="T48" fmla="*/ 0 w 868214"/>
                <a:gd name="T49" fmla="*/ 0 h 943473"/>
                <a:gd name="T50" fmla="*/ 0 w 868214"/>
                <a:gd name="T51" fmla="*/ 0 h 943473"/>
                <a:gd name="T52" fmla="*/ 0 w 868214"/>
                <a:gd name="T53" fmla="*/ 0 h 943473"/>
                <a:gd name="T54" fmla="*/ 0 w 868214"/>
                <a:gd name="T55" fmla="*/ 0 h 943473"/>
                <a:gd name="T56" fmla="*/ 0 w 868214"/>
                <a:gd name="T57" fmla="*/ 0 h 943473"/>
                <a:gd name="T58" fmla="*/ 0 w 868214"/>
                <a:gd name="T59" fmla="*/ 0 h 943473"/>
                <a:gd name="T60" fmla="*/ 0 w 868214"/>
                <a:gd name="T61" fmla="*/ 0 h 943473"/>
                <a:gd name="T62" fmla="*/ 0 w 868214"/>
                <a:gd name="T63" fmla="*/ 0 h 943473"/>
                <a:gd name="T64" fmla="*/ 0 w 868214"/>
                <a:gd name="T65" fmla="*/ 0 h 943473"/>
                <a:gd name="T66" fmla="*/ 0 w 868214"/>
                <a:gd name="T67" fmla="*/ 0 h 9434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8214"/>
                <a:gd name="T103" fmla="*/ 0 h 943473"/>
                <a:gd name="T104" fmla="*/ 868214 w 868214"/>
                <a:gd name="T105" fmla="*/ 943473 h 9434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8214" h="943473">
                  <a:moveTo>
                    <a:pt x="182214" y="0"/>
                  </a:moveTo>
                  <a:lnTo>
                    <a:pt x="272133" y="103062"/>
                  </a:lnTo>
                  <a:lnTo>
                    <a:pt x="293117" y="156694"/>
                  </a:lnTo>
                  <a:lnTo>
                    <a:pt x="559694" y="152498"/>
                  </a:lnTo>
                  <a:lnTo>
                    <a:pt x="565125" y="257273"/>
                  </a:lnTo>
                  <a:lnTo>
                    <a:pt x="624657" y="251940"/>
                  </a:lnTo>
                  <a:lnTo>
                    <a:pt x="695524" y="291851"/>
                  </a:lnTo>
                  <a:lnTo>
                    <a:pt x="771153" y="265086"/>
                  </a:lnTo>
                  <a:lnTo>
                    <a:pt x="859260" y="302616"/>
                  </a:lnTo>
                  <a:lnTo>
                    <a:pt x="851545" y="406721"/>
                  </a:lnTo>
                  <a:lnTo>
                    <a:pt x="868214" y="475207"/>
                  </a:lnTo>
                  <a:lnTo>
                    <a:pt x="820589" y="537119"/>
                  </a:lnTo>
                  <a:lnTo>
                    <a:pt x="765820" y="586555"/>
                  </a:lnTo>
                  <a:lnTo>
                    <a:pt x="803920" y="666947"/>
                  </a:lnTo>
                  <a:lnTo>
                    <a:pt x="814685" y="717523"/>
                  </a:lnTo>
                  <a:lnTo>
                    <a:pt x="721147" y="853354"/>
                  </a:lnTo>
                  <a:lnTo>
                    <a:pt x="660946" y="842688"/>
                  </a:lnTo>
                  <a:lnTo>
                    <a:pt x="603796" y="892695"/>
                  </a:lnTo>
                  <a:lnTo>
                    <a:pt x="506958" y="943473"/>
                  </a:lnTo>
                  <a:lnTo>
                    <a:pt x="462062" y="897457"/>
                  </a:lnTo>
                  <a:lnTo>
                    <a:pt x="357287" y="878977"/>
                  </a:lnTo>
                  <a:lnTo>
                    <a:pt x="362049" y="800396"/>
                  </a:lnTo>
                  <a:lnTo>
                    <a:pt x="331094" y="724767"/>
                  </a:lnTo>
                  <a:cubicBezTo>
                    <a:pt x="331019" y="690769"/>
                    <a:pt x="330943" y="656772"/>
                    <a:pt x="330868" y="622774"/>
                  </a:cubicBezTo>
                  <a:lnTo>
                    <a:pt x="391195" y="579411"/>
                  </a:lnTo>
                  <a:lnTo>
                    <a:pt x="353665" y="457397"/>
                  </a:lnTo>
                  <a:lnTo>
                    <a:pt x="279276" y="415675"/>
                  </a:lnTo>
                  <a:lnTo>
                    <a:pt x="229840" y="329951"/>
                  </a:lnTo>
                  <a:lnTo>
                    <a:pt x="160785" y="385290"/>
                  </a:lnTo>
                  <a:lnTo>
                    <a:pt x="98202" y="297754"/>
                  </a:lnTo>
                  <a:lnTo>
                    <a:pt x="0" y="207837"/>
                  </a:lnTo>
                  <a:lnTo>
                    <a:pt x="58390" y="143543"/>
                  </a:lnTo>
                  <a:lnTo>
                    <a:pt x="129554" y="85154"/>
                  </a:lnTo>
                  <a:lnTo>
                    <a:pt x="182214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7" name="任意多边形 102"/>
            <p:cNvSpPr>
              <a:spLocks/>
            </p:cNvSpPr>
            <p:nvPr/>
          </p:nvSpPr>
          <p:spPr bwMode="auto">
            <a:xfrm>
              <a:off x="3122613" y="3686175"/>
              <a:ext cx="488950" cy="511175"/>
            </a:xfrm>
            <a:custGeom>
              <a:avLst/>
              <a:gdLst>
                <a:gd name="T0" fmla="*/ 2904306 w 3743275"/>
                <a:gd name="T1" fmla="*/ 3090714 h 3901678"/>
                <a:gd name="T2" fmla="*/ 2851919 w 3743275"/>
                <a:gd name="T3" fmla="*/ 3241972 h 3901678"/>
                <a:gd name="T4" fmla="*/ 2820863 w 3743275"/>
                <a:gd name="T5" fmla="*/ 3448472 h 3901678"/>
                <a:gd name="T6" fmla="*/ 2616646 w 3743275"/>
                <a:gd name="T7" fmla="*/ 3315692 h 3901678"/>
                <a:gd name="T8" fmla="*/ 2436241 w 3743275"/>
                <a:gd name="T9" fmla="*/ 3385989 h 3901678"/>
                <a:gd name="T10" fmla="*/ 2256407 w 3743275"/>
                <a:gd name="T11" fmla="*/ 3506961 h 3901678"/>
                <a:gd name="T12" fmla="*/ 2195636 w 3743275"/>
                <a:gd name="T13" fmla="*/ 3701653 h 3901678"/>
                <a:gd name="T14" fmla="*/ 2086669 w 3743275"/>
                <a:gd name="T15" fmla="*/ 3626023 h 3901678"/>
                <a:gd name="T16" fmla="*/ 1891977 w 3743275"/>
                <a:gd name="T17" fmla="*/ 3772520 h 3901678"/>
                <a:gd name="T18" fmla="*/ 1751384 w 3743275"/>
                <a:gd name="T19" fmla="*/ 3880916 h 3901678"/>
                <a:gd name="T20" fmla="*/ 1464295 w 3743275"/>
                <a:gd name="T21" fmla="*/ 3606974 h 3901678"/>
                <a:gd name="T22" fmla="*/ 815255 w 3743275"/>
                <a:gd name="T23" fmla="*/ 3007941 h 3901678"/>
                <a:gd name="T24" fmla="*/ 340618 w 3743275"/>
                <a:gd name="T25" fmla="*/ 2751237 h 3901678"/>
                <a:gd name="T26" fmla="*/ 150118 w 3743275"/>
                <a:gd name="T27" fmla="*/ 2551113 h 3901678"/>
                <a:gd name="T28" fmla="*/ 118492 w 3743275"/>
                <a:gd name="T29" fmla="*/ 2315370 h 3901678"/>
                <a:gd name="T30" fmla="*/ 159716 w 3743275"/>
                <a:gd name="T31" fmla="*/ 2064993 h 3901678"/>
                <a:gd name="T32" fmla="*/ 0 w 3743275"/>
                <a:gd name="T33" fmla="*/ 1888357 h 3901678"/>
                <a:gd name="T34" fmla="*/ 140494 w 3743275"/>
                <a:gd name="T35" fmla="*/ 1796629 h 3901678"/>
                <a:gd name="T36" fmla="*/ 173261 w 3743275"/>
                <a:gd name="T37" fmla="*/ 1613843 h 3901678"/>
                <a:gd name="T38" fmla="*/ 180504 w 3743275"/>
                <a:gd name="T39" fmla="*/ 1456581 h 3901678"/>
                <a:gd name="T40" fmla="*/ 355476 w 3743275"/>
                <a:gd name="T41" fmla="*/ 1420292 h 3901678"/>
                <a:gd name="T42" fmla="*/ 528737 w 3743275"/>
                <a:gd name="T43" fmla="*/ 1417241 h 3901678"/>
                <a:gd name="T44" fmla="*/ 617512 w 3743275"/>
                <a:gd name="T45" fmla="*/ 1229122 h 3901678"/>
                <a:gd name="T46" fmla="*/ 854596 w 3743275"/>
                <a:gd name="T47" fmla="*/ 905743 h 3901678"/>
                <a:gd name="T48" fmla="*/ 1058813 w 3743275"/>
                <a:gd name="T49" fmla="*/ 768772 h 3901678"/>
                <a:gd name="T50" fmla="*/ 1286390 w 3743275"/>
                <a:gd name="T51" fmla="*/ 720410 h 3901678"/>
                <a:gd name="T52" fmla="*/ 1297037 w 3743275"/>
                <a:gd name="T53" fmla="*/ 1021284 h 3901678"/>
                <a:gd name="T54" fmla="*/ 1401242 w 3743275"/>
                <a:gd name="T55" fmla="*/ 1170162 h 3901678"/>
                <a:gd name="T56" fmla="*/ 1625749 w 3743275"/>
                <a:gd name="T57" fmla="*/ 1243980 h 3901678"/>
                <a:gd name="T58" fmla="*/ 1896071 w 3743275"/>
                <a:gd name="T59" fmla="*/ 1135013 h 3901678"/>
                <a:gd name="T60" fmla="*/ 2082897 w 3743275"/>
                <a:gd name="T61" fmla="*/ 1039913 h 3901678"/>
                <a:gd name="T62" fmla="*/ 2250405 w 3743275"/>
                <a:gd name="T63" fmla="*/ 1075482 h 3901678"/>
                <a:gd name="T64" fmla="*/ 2479675 w 3743275"/>
                <a:gd name="T65" fmla="*/ 1050999 h 3901678"/>
                <a:gd name="T66" fmla="*/ 2671415 w 3743275"/>
                <a:gd name="T67" fmla="*/ 780579 h 3901678"/>
                <a:gd name="T68" fmla="*/ 2900115 w 3743275"/>
                <a:gd name="T69" fmla="*/ 531118 h 3901678"/>
                <a:gd name="T70" fmla="*/ 3100561 w 3743275"/>
                <a:gd name="T71" fmla="*/ 149227 h 3901678"/>
                <a:gd name="T72" fmla="*/ 3261317 w 3743275"/>
                <a:gd name="T73" fmla="*/ 10767 h 3901678"/>
                <a:gd name="T74" fmla="*/ 3372942 w 3743275"/>
                <a:gd name="T75" fmla="*/ 182215 h 3901678"/>
                <a:gd name="T76" fmla="*/ 3286646 w 3743275"/>
                <a:gd name="T77" fmla="*/ 466824 h 3901678"/>
                <a:gd name="T78" fmla="*/ 3323205 w 3743275"/>
                <a:gd name="T79" fmla="*/ 610125 h 3901678"/>
                <a:gd name="T80" fmla="*/ 3529435 w 3743275"/>
                <a:gd name="T81" fmla="*/ 797971 h 3901678"/>
                <a:gd name="T82" fmla="*/ 3675460 w 3743275"/>
                <a:gd name="T83" fmla="*/ 1087389 h 3901678"/>
                <a:gd name="T84" fmla="*/ 3729087 w 3743275"/>
                <a:gd name="T85" fmla="*/ 1283321 h 3901678"/>
                <a:gd name="T86" fmla="*/ 3655839 w 3743275"/>
                <a:gd name="T87" fmla="*/ 1484016 h 3901678"/>
                <a:gd name="T88" fmla="*/ 3395043 w 3743275"/>
                <a:gd name="T89" fmla="*/ 1584028 h 3901678"/>
                <a:gd name="T90" fmla="*/ 3157488 w 3743275"/>
                <a:gd name="T91" fmla="*/ 1626320 h 3901678"/>
                <a:gd name="T92" fmla="*/ 3233118 w 3743275"/>
                <a:gd name="T93" fmla="*/ 1830537 h 3901678"/>
                <a:gd name="T94" fmla="*/ 3277367 w 3743275"/>
                <a:gd name="T95" fmla="*/ 1995241 h 3901678"/>
                <a:gd name="T96" fmla="*/ 3181745 w 3743275"/>
                <a:gd name="T97" fmla="*/ 2206877 h 3901678"/>
                <a:gd name="T98" fmla="*/ 3202509 w 3743275"/>
                <a:gd name="T99" fmla="*/ 2371281 h 3901678"/>
                <a:gd name="T100" fmla="*/ 3175074 w 3743275"/>
                <a:gd name="T101" fmla="*/ 2551114 h 3901678"/>
                <a:gd name="T102" fmla="*/ 3344612 w 3743275"/>
                <a:gd name="T103" fmla="*/ 2611318 h 3901678"/>
                <a:gd name="T104" fmla="*/ 3477196 w 3743275"/>
                <a:gd name="T105" fmla="*/ 2803155 h 3901678"/>
                <a:gd name="T106" fmla="*/ 3542109 w 3743275"/>
                <a:gd name="T107" fmla="*/ 3010892 h 3901678"/>
                <a:gd name="T108" fmla="*/ 3310878 w 3743275"/>
                <a:gd name="T109" fmla="*/ 3053287 h 3901678"/>
                <a:gd name="T110" fmla="*/ 3112145 w 3743275"/>
                <a:gd name="T111" fmla="*/ 3049563 h 390167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43275"/>
                <a:gd name="T169" fmla="*/ 0 h 3901678"/>
                <a:gd name="T170" fmla="*/ 3743275 w 3743275"/>
                <a:gd name="T171" fmla="*/ 3901678 h 390167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43275" h="3901678">
                  <a:moveTo>
                    <a:pt x="2969987" y="2994624"/>
                  </a:moveTo>
                  <a:lnTo>
                    <a:pt x="2904306" y="3090714"/>
                  </a:lnTo>
                  <a:lnTo>
                    <a:pt x="2913831" y="3190726"/>
                  </a:lnTo>
                  <a:lnTo>
                    <a:pt x="2851919" y="3241972"/>
                  </a:lnTo>
                  <a:lnTo>
                    <a:pt x="2915542" y="3357414"/>
                  </a:lnTo>
                  <a:lnTo>
                    <a:pt x="2820863" y="3448472"/>
                  </a:lnTo>
                  <a:lnTo>
                    <a:pt x="2692276" y="3396655"/>
                  </a:lnTo>
                  <a:lnTo>
                    <a:pt x="2616646" y="3315692"/>
                  </a:lnTo>
                  <a:lnTo>
                    <a:pt x="2521967" y="3362747"/>
                  </a:lnTo>
                  <a:lnTo>
                    <a:pt x="2436241" y="3385989"/>
                  </a:lnTo>
                  <a:lnTo>
                    <a:pt x="2346895" y="3436094"/>
                  </a:lnTo>
                  <a:lnTo>
                    <a:pt x="2256407" y="3506961"/>
                  </a:lnTo>
                  <a:lnTo>
                    <a:pt x="2276598" y="3624883"/>
                  </a:lnTo>
                  <a:lnTo>
                    <a:pt x="2195636" y="3701653"/>
                  </a:lnTo>
                  <a:lnTo>
                    <a:pt x="2143249" y="3630786"/>
                  </a:lnTo>
                  <a:lnTo>
                    <a:pt x="2086669" y="3626023"/>
                  </a:lnTo>
                  <a:lnTo>
                    <a:pt x="2021135" y="3686795"/>
                  </a:lnTo>
                  <a:lnTo>
                    <a:pt x="1891977" y="3772520"/>
                  </a:lnTo>
                  <a:lnTo>
                    <a:pt x="1846064" y="3876154"/>
                  </a:lnTo>
                  <a:lnTo>
                    <a:pt x="1751384" y="3880916"/>
                  </a:lnTo>
                  <a:lnTo>
                    <a:pt x="1628899" y="3901678"/>
                  </a:lnTo>
                  <a:lnTo>
                    <a:pt x="1464295" y="3606974"/>
                  </a:lnTo>
                  <a:lnTo>
                    <a:pt x="1193874" y="3223493"/>
                  </a:lnTo>
                  <a:lnTo>
                    <a:pt x="815255" y="3007941"/>
                  </a:lnTo>
                  <a:lnTo>
                    <a:pt x="678855" y="2898974"/>
                  </a:lnTo>
                  <a:lnTo>
                    <a:pt x="340618" y="2751237"/>
                  </a:lnTo>
                  <a:lnTo>
                    <a:pt x="278036" y="2642270"/>
                  </a:lnTo>
                  <a:lnTo>
                    <a:pt x="150118" y="2551113"/>
                  </a:lnTo>
                  <a:lnTo>
                    <a:pt x="164306" y="2443387"/>
                  </a:lnTo>
                  <a:lnTo>
                    <a:pt x="118492" y="2315370"/>
                  </a:lnTo>
                  <a:lnTo>
                    <a:pt x="235744" y="2210495"/>
                  </a:lnTo>
                  <a:lnTo>
                    <a:pt x="159716" y="2064993"/>
                  </a:lnTo>
                  <a:lnTo>
                    <a:pt x="59531" y="1961605"/>
                  </a:lnTo>
                  <a:lnTo>
                    <a:pt x="0" y="1888357"/>
                  </a:lnTo>
                  <a:lnTo>
                    <a:pt x="61042" y="1809752"/>
                  </a:lnTo>
                  <a:lnTo>
                    <a:pt x="140494" y="1796629"/>
                  </a:lnTo>
                  <a:lnTo>
                    <a:pt x="233362" y="1692424"/>
                  </a:lnTo>
                  <a:lnTo>
                    <a:pt x="173261" y="1613843"/>
                  </a:lnTo>
                  <a:lnTo>
                    <a:pt x="154210" y="1531640"/>
                  </a:lnTo>
                  <a:lnTo>
                    <a:pt x="180504" y="1456581"/>
                  </a:lnTo>
                  <a:lnTo>
                    <a:pt x="275084" y="1453630"/>
                  </a:lnTo>
                  <a:lnTo>
                    <a:pt x="355476" y="1420292"/>
                  </a:lnTo>
                  <a:lnTo>
                    <a:pt x="431105" y="1467917"/>
                  </a:lnTo>
                  <a:lnTo>
                    <a:pt x="528737" y="1417241"/>
                  </a:lnTo>
                  <a:lnTo>
                    <a:pt x="553219" y="1304752"/>
                  </a:lnTo>
                  <a:lnTo>
                    <a:pt x="617512" y="1229122"/>
                  </a:lnTo>
                  <a:lnTo>
                    <a:pt x="759817" y="1139776"/>
                  </a:lnTo>
                  <a:lnTo>
                    <a:pt x="854596" y="905743"/>
                  </a:lnTo>
                  <a:lnTo>
                    <a:pt x="1011759" y="792014"/>
                  </a:lnTo>
                  <a:lnTo>
                    <a:pt x="1058813" y="768772"/>
                  </a:lnTo>
                  <a:lnTo>
                    <a:pt x="1172543" y="697335"/>
                  </a:lnTo>
                  <a:lnTo>
                    <a:pt x="1286390" y="720410"/>
                  </a:lnTo>
                  <a:lnTo>
                    <a:pt x="1313750" y="906886"/>
                  </a:lnTo>
                  <a:lnTo>
                    <a:pt x="1297037" y="1021284"/>
                  </a:lnTo>
                  <a:lnTo>
                    <a:pt x="1325612" y="1099295"/>
                  </a:lnTo>
                  <a:lnTo>
                    <a:pt x="1401242" y="1170162"/>
                  </a:lnTo>
                  <a:lnTo>
                    <a:pt x="1504228" y="1232521"/>
                  </a:lnTo>
                  <a:lnTo>
                    <a:pt x="1625749" y="1243980"/>
                  </a:lnTo>
                  <a:lnTo>
                    <a:pt x="1698427" y="1177306"/>
                  </a:lnTo>
                  <a:lnTo>
                    <a:pt x="1896071" y="1135013"/>
                  </a:lnTo>
                  <a:lnTo>
                    <a:pt x="1921694" y="1065957"/>
                  </a:lnTo>
                  <a:lnTo>
                    <a:pt x="2082897" y="1039913"/>
                  </a:lnTo>
                  <a:lnTo>
                    <a:pt x="2123629" y="1099865"/>
                  </a:lnTo>
                  <a:lnTo>
                    <a:pt x="2250405" y="1075482"/>
                  </a:lnTo>
                  <a:lnTo>
                    <a:pt x="2339752" y="1025475"/>
                  </a:lnTo>
                  <a:lnTo>
                    <a:pt x="2479675" y="1050999"/>
                  </a:lnTo>
                  <a:lnTo>
                    <a:pt x="2516634" y="893837"/>
                  </a:lnTo>
                  <a:lnTo>
                    <a:pt x="2671415" y="780579"/>
                  </a:lnTo>
                  <a:lnTo>
                    <a:pt x="2642940" y="692472"/>
                  </a:lnTo>
                  <a:lnTo>
                    <a:pt x="2900115" y="531118"/>
                  </a:lnTo>
                  <a:lnTo>
                    <a:pt x="3025180" y="304329"/>
                  </a:lnTo>
                  <a:lnTo>
                    <a:pt x="3100561" y="149227"/>
                  </a:lnTo>
                  <a:lnTo>
                    <a:pt x="3180631" y="0"/>
                  </a:lnTo>
                  <a:lnTo>
                    <a:pt x="3261317" y="10767"/>
                  </a:lnTo>
                  <a:lnTo>
                    <a:pt x="3291979" y="107156"/>
                  </a:lnTo>
                  <a:lnTo>
                    <a:pt x="3372942" y="182215"/>
                  </a:lnTo>
                  <a:lnTo>
                    <a:pt x="3326157" y="326456"/>
                  </a:lnTo>
                  <a:lnTo>
                    <a:pt x="3286646" y="466824"/>
                  </a:lnTo>
                  <a:lnTo>
                    <a:pt x="3384848" y="510927"/>
                  </a:lnTo>
                  <a:lnTo>
                    <a:pt x="3323205" y="610125"/>
                  </a:lnTo>
                  <a:lnTo>
                    <a:pt x="3455715" y="654472"/>
                  </a:lnTo>
                  <a:lnTo>
                    <a:pt x="3529435" y="797971"/>
                  </a:lnTo>
                  <a:lnTo>
                    <a:pt x="3614787" y="983755"/>
                  </a:lnTo>
                  <a:lnTo>
                    <a:pt x="3675460" y="1087389"/>
                  </a:lnTo>
                  <a:lnTo>
                    <a:pt x="3681462" y="1212454"/>
                  </a:lnTo>
                  <a:lnTo>
                    <a:pt x="3729087" y="1283321"/>
                  </a:lnTo>
                  <a:lnTo>
                    <a:pt x="3743275" y="1449164"/>
                  </a:lnTo>
                  <a:lnTo>
                    <a:pt x="3655839" y="1484016"/>
                  </a:lnTo>
                  <a:lnTo>
                    <a:pt x="3551635" y="1555453"/>
                  </a:lnTo>
                  <a:lnTo>
                    <a:pt x="3395043" y="1584028"/>
                  </a:lnTo>
                  <a:lnTo>
                    <a:pt x="3280743" y="1555453"/>
                  </a:lnTo>
                  <a:lnTo>
                    <a:pt x="3157488" y="1626320"/>
                  </a:lnTo>
                  <a:lnTo>
                    <a:pt x="3114056" y="1735287"/>
                  </a:lnTo>
                  <a:lnTo>
                    <a:pt x="3233118" y="1830537"/>
                  </a:lnTo>
                  <a:lnTo>
                    <a:pt x="3267026" y="1910358"/>
                  </a:lnTo>
                  <a:lnTo>
                    <a:pt x="3277367" y="1995241"/>
                  </a:lnTo>
                  <a:lnTo>
                    <a:pt x="3247850" y="2084191"/>
                  </a:lnTo>
                  <a:lnTo>
                    <a:pt x="3181745" y="2206877"/>
                  </a:lnTo>
                  <a:lnTo>
                    <a:pt x="3206129" y="2290891"/>
                  </a:lnTo>
                  <a:lnTo>
                    <a:pt x="3202509" y="2371281"/>
                  </a:lnTo>
                  <a:lnTo>
                    <a:pt x="3117352" y="2474345"/>
                  </a:lnTo>
                  <a:lnTo>
                    <a:pt x="3175074" y="2551114"/>
                  </a:lnTo>
                  <a:lnTo>
                    <a:pt x="3267272" y="2516637"/>
                  </a:lnTo>
                  <a:lnTo>
                    <a:pt x="3344612" y="2611318"/>
                  </a:lnTo>
                  <a:lnTo>
                    <a:pt x="3412429" y="2726187"/>
                  </a:lnTo>
                  <a:lnTo>
                    <a:pt x="3477196" y="2803155"/>
                  </a:lnTo>
                  <a:lnTo>
                    <a:pt x="3473422" y="2906892"/>
                  </a:lnTo>
                  <a:lnTo>
                    <a:pt x="3542109" y="3010892"/>
                  </a:lnTo>
                  <a:lnTo>
                    <a:pt x="3400375" y="3096617"/>
                  </a:lnTo>
                  <a:lnTo>
                    <a:pt x="3310878" y="3053287"/>
                  </a:lnTo>
                  <a:lnTo>
                    <a:pt x="3217910" y="3077098"/>
                  </a:lnTo>
                  <a:lnTo>
                    <a:pt x="3112145" y="3049563"/>
                  </a:lnTo>
                  <a:lnTo>
                    <a:pt x="2969987" y="299462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8" name="任意多边形 103"/>
            <p:cNvSpPr>
              <a:spLocks/>
            </p:cNvSpPr>
            <p:nvPr/>
          </p:nvSpPr>
          <p:spPr bwMode="auto">
            <a:xfrm>
              <a:off x="3530600" y="3871913"/>
              <a:ext cx="207963" cy="207963"/>
            </a:xfrm>
            <a:custGeom>
              <a:avLst/>
              <a:gdLst>
                <a:gd name="T0" fmla="*/ 0 w 1594595"/>
                <a:gd name="T1" fmla="*/ 0 h 1595838"/>
                <a:gd name="T2" fmla="*/ 0 w 1594595"/>
                <a:gd name="T3" fmla="*/ 0 h 1595838"/>
                <a:gd name="T4" fmla="*/ 0 w 1594595"/>
                <a:gd name="T5" fmla="*/ 0 h 1595838"/>
                <a:gd name="T6" fmla="*/ 0 w 1594595"/>
                <a:gd name="T7" fmla="*/ 0 h 1595838"/>
                <a:gd name="T8" fmla="*/ 0 w 1594595"/>
                <a:gd name="T9" fmla="*/ 0 h 1595838"/>
                <a:gd name="T10" fmla="*/ 0 w 1594595"/>
                <a:gd name="T11" fmla="*/ 0 h 1595838"/>
                <a:gd name="T12" fmla="*/ 0 w 1594595"/>
                <a:gd name="T13" fmla="*/ 0 h 1595838"/>
                <a:gd name="T14" fmla="*/ 0 w 1594595"/>
                <a:gd name="T15" fmla="*/ 0 h 1595838"/>
                <a:gd name="T16" fmla="*/ 0 w 1594595"/>
                <a:gd name="T17" fmla="*/ 0 h 1595838"/>
                <a:gd name="T18" fmla="*/ 0 w 1594595"/>
                <a:gd name="T19" fmla="*/ 0 h 1595838"/>
                <a:gd name="T20" fmla="*/ 0 w 1594595"/>
                <a:gd name="T21" fmla="*/ 0 h 1595838"/>
                <a:gd name="T22" fmla="*/ 0 w 1594595"/>
                <a:gd name="T23" fmla="*/ 0 h 1595838"/>
                <a:gd name="T24" fmla="*/ 0 w 1594595"/>
                <a:gd name="T25" fmla="*/ 0 h 1595838"/>
                <a:gd name="T26" fmla="*/ 0 w 1594595"/>
                <a:gd name="T27" fmla="*/ 0 h 1595838"/>
                <a:gd name="T28" fmla="*/ 0 w 1594595"/>
                <a:gd name="T29" fmla="*/ 0 h 1595838"/>
                <a:gd name="T30" fmla="*/ 0 w 1594595"/>
                <a:gd name="T31" fmla="*/ 0 h 1595838"/>
                <a:gd name="T32" fmla="*/ 0 w 1594595"/>
                <a:gd name="T33" fmla="*/ 0 h 1595838"/>
                <a:gd name="T34" fmla="*/ 0 w 1594595"/>
                <a:gd name="T35" fmla="*/ 0 h 1595838"/>
                <a:gd name="T36" fmla="*/ 0 w 1594595"/>
                <a:gd name="T37" fmla="*/ 0 h 1595838"/>
                <a:gd name="T38" fmla="*/ 0 w 1594595"/>
                <a:gd name="T39" fmla="*/ 0 h 1595838"/>
                <a:gd name="T40" fmla="*/ 0 w 1594595"/>
                <a:gd name="T41" fmla="*/ 0 h 1595838"/>
                <a:gd name="T42" fmla="*/ 0 w 1594595"/>
                <a:gd name="T43" fmla="*/ 0 h 1595838"/>
                <a:gd name="T44" fmla="*/ 0 w 1594595"/>
                <a:gd name="T45" fmla="*/ 0 h 1595838"/>
                <a:gd name="T46" fmla="*/ 0 w 1594595"/>
                <a:gd name="T47" fmla="*/ 0 h 1595838"/>
                <a:gd name="T48" fmla="*/ 0 w 1594595"/>
                <a:gd name="T49" fmla="*/ 0 h 1595838"/>
                <a:gd name="T50" fmla="*/ 0 w 1594595"/>
                <a:gd name="T51" fmla="*/ 0 h 1595838"/>
                <a:gd name="T52" fmla="*/ 0 w 1594595"/>
                <a:gd name="T53" fmla="*/ 0 h 1595838"/>
                <a:gd name="T54" fmla="*/ 0 w 1594595"/>
                <a:gd name="T55" fmla="*/ 0 h 1595838"/>
                <a:gd name="T56" fmla="*/ 0 w 1594595"/>
                <a:gd name="T57" fmla="*/ 0 h 1595838"/>
                <a:gd name="T58" fmla="*/ 0 w 1594595"/>
                <a:gd name="T59" fmla="*/ 0 h 1595838"/>
                <a:gd name="T60" fmla="*/ 0 w 1594595"/>
                <a:gd name="T61" fmla="*/ 0 h 1595838"/>
                <a:gd name="T62" fmla="*/ 0 w 1594595"/>
                <a:gd name="T63" fmla="*/ 0 h 1595838"/>
                <a:gd name="T64" fmla="*/ 0 w 1594595"/>
                <a:gd name="T65" fmla="*/ 0 h 1595838"/>
                <a:gd name="T66" fmla="*/ 0 w 1594595"/>
                <a:gd name="T67" fmla="*/ 0 h 1595838"/>
                <a:gd name="T68" fmla="*/ 0 w 1594595"/>
                <a:gd name="T69" fmla="*/ 0 h 1595838"/>
                <a:gd name="T70" fmla="*/ 0 w 1594595"/>
                <a:gd name="T71" fmla="*/ 0 h 1595838"/>
                <a:gd name="T72" fmla="*/ 0 w 1594595"/>
                <a:gd name="T73" fmla="*/ 0 h 1595838"/>
                <a:gd name="T74" fmla="*/ 0 w 1594595"/>
                <a:gd name="T75" fmla="*/ 0 h 1595838"/>
                <a:gd name="T76" fmla="*/ 0 w 1594595"/>
                <a:gd name="T77" fmla="*/ 0 h 1595838"/>
                <a:gd name="T78" fmla="*/ 0 w 1594595"/>
                <a:gd name="T79" fmla="*/ 0 h 1595838"/>
                <a:gd name="T80" fmla="*/ 0 w 1594595"/>
                <a:gd name="T81" fmla="*/ 0 h 1595838"/>
                <a:gd name="T82" fmla="*/ 0 w 1594595"/>
                <a:gd name="T83" fmla="*/ 0 h 1595838"/>
                <a:gd name="T84" fmla="*/ 0 w 1594595"/>
                <a:gd name="T85" fmla="*/ 0 h 1595838"/>
                <a:gd name="T86" fmla="*/ 0 w 1594595"/>
                <a:gd name="T87" fmla="*/ 0 h 1595838"/>
                <a:gd name="T88" fmla="*/ 0 w 1594595"/>
                <a:gd name="T89" fmla="*/ 0 h 1595838"/>
                <a:gd name="T90" fmla="*/ 0 w 1594595"/>
                <a:gd name="T91" fmla="*/ 0 h 1595838"/>
                <a:gd name="T92" fmla="*/ 0 w 1594595"/>
                <a:gd name="T93" fmla="*/ 0 h 159583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594595"/>
                <a:gd name="T142" fmla="*/ 0 h 1595838"/>
                <a:gd name="T143" fmla="*/ 1594595 w 1594595"/>
                <a:gd name="T144" fmla="*/ 1595838 h 159583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594595" h="1595838">
                  <a:moveTo>
                    <a:pt x="627357" y="34633"/>
                  </a:moveTo>
                  <a:lnTo>
                    <a:pt x="537023" y="71438"/>
                  </a:lnTo>
                  <a:lnTo>
                    <a:pt x="432819" y="144687"/>
                  </a:lnTo>
                  <a:lnTo>
                    <a:pt x="279178" y="168498"/>
                  </a:lnTo>
                  <a:lnTo>
                    <a:pt x="165449" y="144116"/>
                  </a:lnTo>
                  <a:lnTo>
                    <a:pt x="40384" y="212601"/>
                  </a:lnTo>
                  <a:lnTo>
                    <a:pt x="0" y="318617"/>
                  </a:lnTo>
                  <a:lnTo>
                    <a:pt x="117154" y="418058"/>
                  </a:lnTo>
                  <a:lnTo>
                    <a:pt x="149921" y="491877"/>
                  </a:lnTo>
                  <a:lnTo>
                    <a:pt x="157065" y="581795"/>
                  </a:lnTo>
                  <a:lnTo>
                    <a:pt x="135633" y="661616"/>
                  </a:lnTo>
                  <a:lnTo>
                    <a:pt x="64616" y="796680"/>
                  </a:lnTo>
                  <a:lnTo>
                    <a:pt x="88579" y="877169"/>
                  </a:lnTo>
                  <a:lnTo>
                    <a:pt x="86197" y="959372"/>
                  </a:lnTo>
                  <a:lnTo>
                    <a:pt x="1713" y="1058814"/>
                  </a:lnTo>
                  <a:lnTo>
                    <a:pt x="57623" y="1135014"/>
                  </a:lnTo>
                  <a:lnTo>
                    <a:pt x="146969" y="1102916"/>
                  </a:lnTo>
                  <a:lnTo>
                    <a:pt x="224980" y="1192833"/>
                  </a:lnTo>
                  <a:lnTo>
                    <a:pt x="301180" y="1319039"/>
                  </a:lnTo>
                  <a:lnTo>
                    <a:pt x="360141" y="1384573"/>
                  </a:lnTo>
                  <a:lnTo>
                    <a:pt x="354808" y="1491159"/>
                  </a:lnTo>
                  <a:lnTo>
                    <a:pt x="424485" y="1595838"/>
                  </a:lnTo>
                  <a:lnTo>
                    <a:pt x="520355" y="1557834"/>
                  </a:lnTo>
                  <a:lnTo>
                    <a:pt x="574552" y="1419721"/>
                  </a:lnTo>
                  <a:lnTo>
                    <a:pt x="715046" y="1253607"/>
                  </a:lnTo>
                  <a:lnTo>
                    <a:pt x="806204" y="1245792"/>
                  </a:lnTo>
                  <a:lnTo>
                    <a:pt x="890787" y="1169591"/>
                  </a:lnTo>
                  <a:lnTo>
                    <a:pt x="1005087" y="1133873"/>
                  </a:lnTo>
                  <a:lnTo>
                    <a:pt x="1057675" y="1163591"/>
                  </a:lnTo>
                  <a:lnTo>
                    <a:pt x="1132534" y="1097484"/>
                  </a:lnTo>
                  <a:lnTo>
                    <a:pt x="1136156" y="1012329"/>
                  </a:lnTo>
                  <a:lnTo>
                    <a:pt x="1148062" y="926604"/>
                  </a:lnTo>
                  <a:lnTo>
                    <a:pt x="1236466" y="812010"/>
                  </a:lnTo>
                  <a:lnTo>
                    <a:pt x="1311178" y="793629"/>
                  </a:lnTo>
                  <a:lnTo>
                    <a:pt x="1245519" y="662365"/>
                  </a:lnTo>
                  <a:lnTo>
                    <a:pt x="1501156" y="575221"/>
                  </a:lnTo>
                  <a:lnTo>
                    <a:pt x="1583928" y="487115"/>
                  </a:lnTo>
                  <a:lnTo>
                    <a:pt x="1594595" y="380529"/>
                  </a:lnTo>
                  <a:lnTo>
                    <a:pt x="1534493" y="331093"/>
                  </a:lnTo>
                  <a:lnTo>
                    <a:pt x="1370089" y="332904"/>
                  </a:lnTo>
                  <a:lnTo>
                    <a:pt x="1157586" y="256035"/>
                  </a:lnTo>
                  <a:lnTo>
                    <a:pt x="1125960" y="122684"/>
                  </a:lnTo>
                  <a:lnTo>
                    <a:pt x="965176" y="37530"/>
                  </a:lnTo>
                  <a:lnTo>
                    <a:pt x="884214" y="54769"/>
                  </a:lnTo>
                  <a:lnTo>
                    <a:pt x="854399" y="0"/>
                  </a:lnTo>
                  <a:lnTo>
                    <a:pt x="704951" y="28005"/>
                  </a:lnTo>
                  <a:lnTo>
                    <a:pt x="627357" y="3463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59" name="任意多边形 104"/>
            <p:cNvSpPr>
              <a:spLocks/>
            </p:cNvSpPr>
            <p:nvPr/>
          </p:nvSpPr>
          <p:spPr bwMode="auto">
            <a:xfrm>
              <a:off x="3702050" y="3940175"/>
              <a:ext cx="258763" cy="149225"/>
            </a:xfrm>
            <a:custGeom>
              <a:avLst/>
              <a:gdLst>
                <a:gd name="T0" fmla="*/ 0 w 1981201"/>
                <a:gd name="T1" fmla="*/ 0 h 1146251"/>
                <a:gd name="T2" fmla="*/ 0 w 1981201"/>
                <a:gd name="T3" fmla="*/ 0 h 1146251"/>
                <a:gd name="T4" fmla="*/ 0 w 1981201"/>
                <a:gd name="T5" fmla="*/ 0 h 1146251"/>
                <a:gd name="T6" fmla="*/ 0 w 1981201"/>
                <a:gd name="T7" fmla="*/ 0 h 1146251"/>
                <a:gd name="T8" fmla="*/ 0 w 1981201"/>
                <a:gd name="T9" fmla="*/ 0 h 1146251"/>
                <a:gd name="T10" fmla="*/ 0 w 1981201"/>
                <a:gd name="T11" fmla="*/ 0 h 1146251"/>
                <a:gd name="T12" fmla="*/ 0 w 1981201"/>
                <a:gd name="T13" fmla="*/ 0 h 1146251"/>
                <a:gd name="T14" fmla="*/ 0 w 1981201"/>
                <a:gd name="T15" fmla="*/ 0 h 1146251"/>
                <a:gd name="T16" fmla="*/ 0 w 1981201"/>
                <a:gd name="T17" fmla="*/ 0 h 1146251"/>
                <a:gd name="T18" fmla="*/ 0 w 1981201"/>
                <a:gd name="T19" fmla="*/ 0 h 1146251"/>
                <a:gd name="T20" fmla="*/ 0 w 1981201"/>
                <a:gd name="T21" fmla="*/ 0 h 1146251"/>
                <a:gd name="T22" fmla="*/ 0 w 1981201"/>
                <a:gd name="T23" fmla="*/ 0 h 1146251"/>
                <a:gd name="T24" fmla="*/ 0 w 1981201"/>
                <a:gd name="T25" fmla="*/ 0 h 1146251"/>
                <a:gd name="T26" fmla="*/ 0 w 1981201"/>
                <a:gd name="T27" fmla="*/ 0 h 1146251"/>
                <a:gd name="T28" fmla="*/ 0 w 1981201"/>
                <a:gd name="T29" fmla="*/ 0 h 1146251"/>
                <a:gd name="T30" fmla="*/ 0 w 1981201"/>
                <a:gd name="T31" fmla="*/ 0 h 1146251"/>
                <a:gd name="T32" fmla="*/ 0 w 1981201"/>
                <a:gd name="T33" fmla="*/ 0 h 1146251"/>
                <a:gd name="T34" fmla="*/ 0 w 1981201"/>
                <a:gd name="T35" fmla="*/ 0 h 1146251"/>
                <a:gd name="T36" fmla="*/ 0 w 1981201"/>
                <a:gd name="T37" fmla="*/ 0 h 1146251"/>
                <a:gd name="T38" fmla="*/ 0 w 1981201"/>
                <a:gd name="T39" fmla="*/ 0 h 1146251"/>
                <a:gd name="T40" fmla="*/ 0 w 1981201"/>
                <a:gd name="T41" fmla="*/ 0 h 1146251"/>
                <a:gd name="T42" fmla="*/ 0 w 1981201"/>
                <a:gd name="T43" fmla="*/ 0 h 1146251"/>
                <a:gd name="T44" fmla="*/ 0 w 1981201"/>
                <a:gd name="T45" fmla="*/ 0 h 1146251"/>
                <a:gd name="T46" fmla="*/ 0 w 1981201"/>
                <a:gd name="T47" fmla="*/ 0 h 1146251"/>
                <a:gd name="T48" fmla="*/ 0 w 1981201"/>
                <a:gd name="T49" fmla="*/ 0 h 1146251"/>
                <a:gd name="T50" fmla="*/ 0 w 1981201"/>
                <a:gd name="T51" fmla="*/ 0 h 1146251"/>
                <a:gd name="T52" fmla="*/ 0 w 1981201"/>
                <a:gd name="T53" fmla="*/ 0 h 1146251"/>
                <a:gd name="T54" fmla="*/ 0 w 1981201"/>
                <a:gd name="T55" fmla="*/ 0 h 1146251"/>
                <a:gd name="T56" fmla="*/ 0 w 1981201"/>
                <a:gd name="T57" fmla="*/ 0 h 1146251"/>
                <a:gd name="T58" fmla="*/ 0 w 1981201"/>
                <a:gd name="T59" fmla="*/ 0 h 1146251"/>
                <a:gd name="T60" fmla="*/ 0 w 1981201"/>
                <a:gd name="T61" fmla="*/ 0 h 1146251"/>
                <a:gd name="T62" fmla="*/ 0 w 1981201"/>
                <a:gd name="T63" fmla="*/ 0 h 1146251"/>
                <a:gd name="T64" fmla="*/ 0 w 1981201"/>
                <a:gd name="T65" fmla="*/ 0 h 1146251"/>
                <a:gd name="T66" fmla="*/ 0 w 1981201"/>
                <a:gd name="T67" fmla="*/ 0 h 1146251"/>
                <a:gd name="T68" fmla="*/ 0 w 1981201"/>
                <a:gd name="T69" fmla="*/ 0 h 1146251"/>
                <a:gd name="T70" fmla="*/ 0 w 1981201"/>
                <a:gd name="T71" fmla="*/ 0 h 1146251"/>
                <a:gd name="T72" fmla="*/ 0 w 1981201"/>
                <a:gd name="T73" fmla="*/ 0 h 1146251"/>
                <a:gd name="T74" fmla="*/ 0 w 1981201"/>
                <a:gd name="T75" fmla="*/ 0 h 1146251"/>
                <a:gd name="T76" fmla="*/ 0 w 1981201"/>
                <a:gd name="T77" fmla="*/ 0 h 1146251"/>
                <a:gd name="T78" fmla="*/ 0 w 1981201"/>
                <a:gd name="T79" fmla="*/ 0 h 114625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981201"/>
                <a:gd name="T121" fmla="*/ 0 h 1146251"/>
                <a:gd name="T122" fmla="*/ 1981201 w 1981201"/>
                <a:gd name="T123" fmla="*/ 1146251 h 114625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981201" h="1146251">
                  <a:moveTo>
                    <a:pt x="1144141" y="61148"/>
                  </a:moveTo>
                  <a:lnTo>
                    <a:pt x="958357" y="164308"/>
                  </a:lnTo>
                  <a:lnTo>
                    <a:pt x="889300" y="76772"/>
                  </a:lnTo>
                  <a:lnTo>
                    <a:pt x="709367" y="23243"/>
                  </a:lnTo>
                  <a:lnTo>
                    <a:pt x="517056" y="142306"/>
                  </a:lnTo>
                  <a:lnTo>
                    <a:pt x="351509" y="232794"/>
                  </a:lnTo>
                  <a:lnTo>
                    <a:pt x="247305" y="206029"/>
                  </a:lnTo>
                  <a:lnTo>
                    <a:pt x="138908" y="217936"/>
                  </a:lnTo>
                  <a:lnTo>
                    <a:pt x="0" y="272036"/>
                  </a:lnTo>
                  <a:lnTo>
                    <a:pt x="106712" y="371576"/>
                  </a:lnTo>
                  <a:lnTo>
                    <a:pt x="82329" y="477591"/>
                  </a:lnTo>
                  <a:lnTo>
                    <a:pt x="29370" y="625799"/>
                  </a:lnTo>
                  <a:lnTo>
                    <a:pt x="115095" y="719338"/>
                  </a:lnTo>
                  <a:lnTo>
                    <a:pt x="197869" y="690762"/>
                  </a:lnTo>
                  <a:lnTo>
                    <a:pt x="341237" y="663133"/>
                  </a:lnTo>
                  <a:lnTo>
                    <a:pt x="437012" y="660949"/>
                  </a:lnTo>
                  <a:lnTo>
                    <a:pt x="467050" y="705050"/>
                  </a:lnTo>
                  <a:lnTo>
                    <a:pt x="508771" y="757438"/>
                  </a:lnTo>
                  <a:lnTo>
                    <a:pt x="651076" y="780680"/>
                  </a:lnTo>
                  <a:lnTo>
                    <a:pt x="717751" y="852117"/>
                  </a:lnTo>
                  <a:lnTo>
                    <a:pt x="726706" y="946796"/>
                  </a:lnTo>
                  <a:lnTo>
                    <a:pt x="893393" y="1146251"/>
                  </a:lnTo>
                  <a:lnTo>
                    <a:pt x="972643" y="1030809"/>
                  </a:lnTo>
                  <a:lnTo>
                    <a:pt x="1057227" y="1012899"/>
                  </a:lnTo>
                  <a:lnTo>
                    <a:pt x="1080469" y="932508"/>
                  </a:lnTo>
                  <a:lnTo>
                    <a:pt x="1156669" y="899170"/>
                  </a:lnTo>
                  <a:lnTo>
                    <a:pt x="1262733" y="904135"/>
                  </a:lnTo>
                  <a:lnTo>
                    <a:pt x="1241253" y="812875"/>
                  </a:lnTo>
                  <a:lnTo>
                    <a:pt x="1306787" y="718195"/>
                  </a:lnTo>
                  <a:lnTo>
                    <a:pt x="1981201" y="531594"/>
                  </a:lnTo>
                  <a:lnTo>
                    <a:pt x="1927252" y="346522"/>
                  </a:lnTo>
                  <a:lnTo>
                    <a:pt x="1919213" y="99148"/>
                  </a:lnTo>
                  <a:lnTo>
                    <a:pt x="1859336" y="17241"/>
                  </a:lnTo>
                  <a:lnTo>
                    <a:pt x="1759894" y="0"/>
                  </a:lnTo>
                  <a:lnTo>
                    <a:pt x="1650927" y="50579"/>
                  </a:lnTo>
                  <a:lnTo>
                    <a:pt x="1586634" y="23243"/>
                  </a:lnTo>
                  <a:lnTo>
                    <a:pt x="1434803" y="161926"/>
                  </a:lnTo>
                  <a:lnTo>
                    <a:pt x="1328218" y="92299"/>
                  </a:lnTo>
                  <a:lnTo>
                    <a:pt x="1238301" y="173832"/>
                  </a:lnTo>
                  <a:lnTo>
                    <a:pt x="1144141" y="61148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0" name="任意多边形 105"/>
            <p:cNvSpPr>
              <a:spLocks/>
            </p:cNvSpPr>
            <p:nvPr/>
          </p:nvSpPr>
          <p:spPr bwMode="auto">
            <a:xfrm>
              <a:off x="3606801" y="4337027"/>
              <a:ext cx="295275" cy="333375"/>
            </a:xfrm>
            <a:custGeom>
              <a:avLst/>
              <a:gdLst>
                <a:gd name="T0" fmla="*/ 36689822 w 1423"/>
                <a:gd name="T1" fmla="*/ 36490265 h 1611"/>
                <a:gd name="T2" fmla="*/ 36689822 w 1423"/>
                <a:gd name="T3" fmla="*/ 36490265 h 1611"/>
                <a:gd name="T4" fmla="*/ 36689822 w 1423"/>
                <a:gd name="T5" fmla="*/ 36490265 h 1611"/>
                <a:gd name="T6" fmla="*/ 36689822 w 1423"/>
                <a:gd name="T7" fmla="*/ 36490265 h 1611"/>
                <a:gd name="T8" fmla="*/ 36689822 w 1423"/>
                <a:gd name="T9" fmla="*/ 36490265 h 1611"/>
                <a:gd name="T10" fmla="*/ 36689822 w 1423"/>
                <a:gd name="T11" fmla="*/ 36490265 h 1611"/>
                <a:gd name="T12" fmla="*/ 0 w 1423"/>
                <a:gd name="T13" fmla="*/ 36490265 h 1611"/>
                <a:gd name="T14" fmla="*/ 36689822 w 1423"/>
                <a:gd name="T15" fmla="*/ 36490265 h 1611"/>
                <a:gd name="T16" fmla="*/ 36689822 w 1423"/>
                <a:gd name="T17" fmla="*/ 36490265 h 1611"/>
                <a:gd name="T18" fmla="*/ 36689822 w 1423"/>
                <a:gd name="T19" fmla="*/ 36490265 h 1611"/>
                <a:gd name="T20" fmla="*/ 36689822 w 1423"/>
                <a:gd name="T21" fmla="*/ 36490265 h 1611"/>
                <a:gd name="T22" fmla="*/ 36689822 w 1423"/>
                <a:gd name="T23" fmla="*/ 36490265 h 1611"/>
                <a:gd name="T24" fmla="*/ 36689822 w 1423"/>
                <a:gd name="T25" fmla="*/ 36490265 h 1611"/>
                <a:gd name="T26" fmla="*/ 36689822 w 1423"/>
                <a:gd name="T27" fmla="*/ 36490265 h 1611"/>
                <a:gd name="T28" fmla="*/ 36689822 w 1423"/>
                <a:gd name="T29" fmla="*/ 36490265 h 1611"/>
                <a:gd name="T30" fmla="*/ 36689822 w 1423"/>
                <a:gd name="T31" fmla="*/ 36490265 h 1611"/>
                <a:gd name="T32" fmla="*/ 36689822 w 1423"/>
                <a:gd name="T33" fmla="*/ 36490265 h 1611"/>
                <a:gd name="T34" fmla="*/ 36689822 w 1423"/>
                <a:gd name="T35" fmla="*/ 36490265 h 1611"/>
                <a:gd name="T36" fmla="*/ 36689822 w 1423"/>
                <a:gd name="T37" fmla="*/ 36490265 h 1611"/>
                <a:gd name="T38" fmla="*/ 36689822 w 1423"/>
                <a:gd name="T39" fmla="*/ 36490265 h 1611"/>
                <a:gd name="T40" fmla="*/ 36689822 w 1423"/>
                <a:gd name="T41" fmla="*/ 36490265 h 1611"/>
                <a:gd name="T42" fmla="*/ 36689822 w 1423"/>
                <a:gd name="T43" fmla="*/ 36490265 h 1611"/>
                <a:gd name="T44" fmla="*/ 36689822 w 1423"/>
                <a:gd name="T45" fmla="*/ 36490265 h 1611"/>
                <a:gd name="T46" fmla="*/ 36689822 w 1423"/>
                <a:gd name="T47" fmla="*/ 36490265 h 1611"/>
                <a:gd name="T48" fmla="*/ 36689822 w 1423"/>
                <a:gd name="T49" fmla="*/ 36490265 h 1611"/>
                <a:gd name="T50" fmla="*/ 36689822 w 1423"/>
                <a:gd name="T51" fmla="*/ 36490265 h 1611"/>
                <a:gd name="T52" fmla="*/ 36689822 w 1423"/>
                <a:gd name="T53" fmla="*/ 36490265 h 1611"/>
                <a:gd name="T54" fmla="*/ 36689822 w 1423"/>
                <a:gd name="T55" fmla="*/ 36490265 h 1611"/>
                <a:gd name="T56" fmla="*/ 36689822 w 1423"/>
                <a:gd name="T57" fmla="*/ 36490265 h 1611"/>
                <a:gd name="T58" fmla="*/ 36689822 w 1423"/>
                <a:gd name="T59" fmla="*/ 36490265 h 1611"/>
                <a:gd name="T60" fmla="*/ 36689822 w 1423"/>
                <a:gd name="T61" fmla="*/ 36490265 h 1611"/>
                <a:gd name="T62" fmla="*/ 36689822 w 1423"/>
                <a:gd name="T63" fmla="*/ 36490265 h 1611"/>
                <a:gd name="T64" fmla="*/ 36689822 w 1423"/>
                <a:gd name="T65" fmla="*/ 36490265 h 1611"/>
                <a:gd name="T66" fmla="*/ 36689822 w 1423"/>
                <a:gd name="T67" fmla="*/ 36490265 h 1611"/>
                <a:gd name="T68" fmla="*/ 36689822 w 1423"/>
                <a:gd name="T69" fmla="*/ 36490265 h 1611"/>
                <a:gd name="T70" fmla="*/ 36689822 w 1423"/>
                <a:gd name="T71" fmla="*/ 36490265 h 1611"/>
                <a:gd name="T72" fmla="*/ 36689822 w 1423"/>
                <a:gd name="T73" fmla="*/ 36490265 h 1611"/>
                <a:gd name="T74" fmla="*/ 36689822 w 1423"/>
                <a:gd name="T75" fmla="*/ 36490265 h 1611"/>
                <a:gd name="T76" fmla="*/ 36689822 w 1423"/>
                <a:gd name="T77" fmla="*/ 36490265 h 1611"/>
                <a:gd name="T78" fmla="*/ 36689822 w 1423"/>
                <a:gd name="T79" fmla="*/ 36490265 h 1611"/>
                <a:gd name="T80" fmla="*/ 36689822 w 1423"/>
                <a:gd name="T81" fmla="*/ 36490265 h 1611"/>
                <a:gd name="T82" fmla="*/ 36689822 w 1423"/>
                <a:gd name="T83" fmla="*/ 36490265 h 1611"/>
                <a:gd name="T84" fmla="*/ 36689822 w 1423"/>
                <a:gd name="T85" fmla="*/ 36490265 h 1611"/>
                <a:gd name="T86" fmla="*/ 36689822 w 1423"/>
                <a:gd name="T87" fmla="*/ 36490265 h 1611"/>
                <a:gd name="T88" fmla="*/ 36689822 w 1423"/>
                <a:gd name="T89" fmla="*/ 36490265 h 1611"/>
                <a:gd name="T90" fmla="*/ 36689822 w 1423"/>
                <a:gd name="T91" fmla="*/ 36490265 h 1611"/>
                <a:gd name="T92" fmla="*/ 36689822 w 1423"/>
                <a:gd name="T93" fmla="*/ 36490265 h 161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423"/>
                <a:gd name="T142" fmla="*/ 0 h 1611"/>
                <a:gd name="T143" fmla="*/ 1423 w 1423"/>
                <a:gd name="T144" fmla="*/ 1611 h 161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423" h="1611">
                  <a:moveTo>
                    <a:pt x="262" y="364"/>
                  </a:moveTo>
                  <a:lnTo>
                    <a:pt x="208" y="436"/>
                  </a:lnTo>
                  <a:lnTo>
                    <a:pt x="139" y="499"/>
                  </a:lnTo>
                  <a:lnTo>
                    <a:pt x="129" y="540"/>
                  </a:lnTo>
                  <a:lnTo>
                    <a:pt x="73" y="606"/>
                  </a:lnTo>
                  <a:lnTo>
                    <a:pt x="123" y="660"/>
                  </a:lnTo>
                  <a:lnTo>
                    <a:pt x="135" y="696"/>
                  </a:lnTo>
                  <a:lnTo>
                    <a:pt x="128" y="780"/>
                  </a:lnTo>
                  <a:lnTo>
                    <a:pt x="79" y="833"/>
                  </a:lnTo>
                  <a:lnTo>
                    <a:pt x="99" y="883"/>
                  </a:lnTo>
                  <a:lnTo>
                    <a:pt x="113" y="928"/>
                  </a:lnTo>
                  <a:lnTo>
                    <a:pt x="107" y="975"/>
                  </a:lnTo>
                  <a:lnTo>
                    <a:pt x="63" y="1000"/>
                  </a:lnTo>
                  <a:lnTo>
                    <a:pt x="0" y="1181"/>
                  </a:lnTo>
                  <a:lnTo>
                    <a:pt x="21" y="1235"/>
                  </a:lnTo>
                  <a:lnTo>
                    <a:pt x="68" y="1227"/>
                  </a:lnTo>
                  <a:lnTo>
                    <a:pt x="150" y="1305"/>
                  </a:lnTo>
                  <a:lnTo>
                    <a:pt x="200" y="1287"/>
                  </a:lnTo>
                  <a:lnTo>
                    <a:pt x="314" y="1360"/>
                  </a:lnTo>
                  <a:lnTo>
                    <a:pt x="420" y="1522"/>
                  </a:lnTo>
                  <a:lnTo>
                    <a:pt x="365" y="1512"/>
                  </a:lnTo>
                  <a:lnTo>
                    <a:pt x="425" y="1582"/>
                  </a:lnTo>
                  <a:lnTo>
                    <a:pt x="472" y="1611"/>
                  </a:lnTo>
                  <a:lnTo>
                    <a:pt x="522" y="1584"/>
                  </a:lnTo>
                  <a:lnTo>
                    <a:pt x="504" y="1524"/>
                  </a:lnTo>
                  <a:lnTo>
                    <a:pt x="588" y="1452"/>
                  </a:lnTo>
                  <a:lnTo>
                    <a:pt x="593" y="1413"/>
                  </a:lnTo>
                  <a:lnTo>
                    <a:pt x="708" y="1437"/>
                  </a:lnTo>
                  <a:lnTo>
                    <a:pt x="784" y="1460"/>
                  </a:lnTo>
                  <a:lnTo>
                    <a:pt x="830" y="1517"/>
                  </a:lnTo>
                  <a:lnTo>
                    <a:pt x="888" y="1458"/>
                  </a:lnTo>
                  <a:lnTo>
                    <a:pt x="942" y="1441"/>
                  </a:lnTo>
                  <a:lnTo>
                    <a:pt x="886" y="1329"/>
                  </a:lnTo>
                  <a:lnTo>
                    <a:pt x="818" y="1333"/>
                  </a:lnTo>
                  <a:lnTo>
                    <a:pt x="721" y="1400"/>
                  </a:lnTo>
                  <a:lnTo>
                    <a:pt x="664" y="1354"/>
                  </a:lnTo>
                  <a:lnTo>
                    <a:pt x="627" y="1318"/>
                  </a:lnTo>
                  <a:cubicBezTo>
                    <a:pt x="627" y="1304"/>
                    <a:pt x="627" y="1291"/>
                    <a:pt x="627" y="1277"/>
                  </a:cubicBezTo>
                  <a:lnTo>
                    <a:pt x="550" y="1273"/>
                  </a:lnTo>
                  <a:lnTo>
                    <a:pt x="503" y="1220"/>
                  </a:lnTo>
                  <a:lnTo>
                    <a:pt x="555" y="1186"/>
                  </a:lnTo>
                  <a:lnTo>
                    <a:pt x="566" y="1120"/>
                  </a:lnTo>
                  <a:lnTo>
                    <a:pt x="630" y="1111"/>
                  </a:lnTo>
                  <a:lnTo>
                    <a:pt x="705" y="1096"/>
                  </a:lnTo>
                  <a:lnTo>
                    <a:pt x="735" y="1156"/>
                  </a:lnTo>
                  <a:lnTo>
                    <a:pt x="813" y="1153"/>
                  </a:lnTo>
                  <a:lnTo>
                    <a:pt x="766" y="1067"/>
                  </a:lnTo>
                  <a:lnTo>
                    <a:pt x="759" y="982"/>
                  </a:lnTo>
                  <a:lnTo>
                    <a:pt x="801" y="884"/>
                  </a:lnTo>
                  <a:lnTo>
                    <a:pt x="823" y="929"/>
                  </a:lnTo>
                  <a:lnTo>
                    <a:pt x="830" y="1035"/>
                  </a:lnTo>
                  <a:lnTo>
                    <a:pt x="890" y="971"/>
                  </a:lnTo>
                  <a:lnTo>
                    <a:pt x="886" y="917"/>
                  </a:lnTo>
                  <a:lnTo>
                    <a:pt x="864" y="853"/>
                  </a:lnTo>
                  <a:lnTo>
                    <a:pt x="991" y="868"/>
                  </a:lnTo>
                  <a:lnTo>
                    <a:pt x="1039" y="775"/>
                  </a:lnTo>
                  <a:lnTo>
                    <a:pt x="1105" y="879"/>
                  </a:lnTo>
                  <a:lnTo>
                    <a:pt x="1162" y="853"/>
                  </a:lnTo>
                  <a:lnTo>
                    <a:pt x="1192" y="799"/>
                  </a:lnTo>
                  <a:lnTo>
                    <a:pt x="1277" y="745"/>
                  </a:lnTo>
                  <a:lnTo>
                    <a:pt x="1235" y="646"/>
                  </a:lnTo>
                  <a:lnTo>
                    <a:pt x="1281" y="536"/>
                  </a:lnTo>
                  <a:lnTo>
                    <a:pt x="1330" y="546"/>
                  </a:lnTo>
                  <a:lnTo>
                    <a:pt x="1385" y="458"/>
                  </a:lnTo>
                  <a:lnTo>
                    <a:pt x="1421" y="333"/>
                  </a:lnTo>
                  <a:lnTo>
                    <a:pt x="1423" y="224"/>
                  </a:lnTo>
                  <a:lnTo>
                    <a:pt x="1378" y="176"/>
                  </a:lnTo>
                  <a:lnTo>
                    <a:pt x="1320" y="210"/>
                  </a:lnTo>
                  <a:lnTo>
                    <a:pt x="1268" y="185"/>
                  </a:lnTo>
                  <a:lnTo>
                    <a:pt x="1190" y="181"/>
                  </a:lnTo>
                  <a:lnTo>
                    <a:pt x="1214" y="116"/>
                  </a:lnTo>
                  <a:lnTo>
                    <a:pt x="1175" y="86"/>
                  </a:lnTo>
                  <a:lnTo>
                    <a:pt x="1130" y="68"/>
                  </a:lnTo>
                  <a:lnTo>
                    <a:pt x="1135" y="32"/>
                  </a:lnTo>
                  <a:lnTo>
                    <a:pt x="1060" y="0"/>
                  </a:lnTo>
                  <a:lnTo>
                    <a:pt x="1020" y="31"/>
                  </a:lnTo>
                  <a:lnTo>
                    <a:pt x="991" y="91"/>
                  </a:lnTo>
                  <a:lnTo>
                    <a:pt x="939" y="101"/>
                  </a:lnTo>
                  <a:lnTo>
                    <a:pt x="914" y="158"/>
                  </a:lnTo>
                  <a:lnTo>
                    <a:pt x="861" y="209"/>
                  </a:lnTo>
                  <a:lnTo>
                    <a:pt x="883" y="258"/>
                  </a:lnTo>
                  <a:lnTo>
                    <a:pt x="905" y="305"/>
                  </a:lnTo>
                  <a:lnTo>
                    <a:pt x="841" y="378"/>
                  </a:lnTo>
                  <a:lnTo>
                    <a:pt x="781" y="503"/>
                  </a:lnTo>
                  <a:lnTo>
                    <a:pt x="703" y="505"/>
                  </a:lnTo>
                  <a:lnTo>
                    <a:pt x="644" y="530"/>
                  </a:lnTo>
                  <a:lnTo>
                    <a:pt x="582" y="461"/>
                  </a:lnTo>
                  <a:lnTo>
                    <a:pt x="547" y="442"/>
                  </a:lnTo>
                  <a:lnTo>
                    <a:pt x="493" y="495"/>
                  </a:lnTo>
                  <a:lnTo>
                    <a:pt x="474" y="565"/>
                  </a:lnTo>
                  <a:lnTo>
                    <a:pt x="432" y="492"/>
                  </a:lnTo>
                  <a:lnTo>
                    <a:pt x="375" y="465"/>
                  </a:lnTo>
                  <a:lnTo>
                    <a:pt x="318" y="417"/>
                  </a:lnTo>
                  <a:lnTo>
                    <a:pt x="262" y="364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任意多边形 106"/>
            <p:cNvSpPr>
              <a:spLocks/>
            </p:cNvSpPr>
            <p:nvPr/>
          </p:nvSpPr>
          <p:spPr bwMode="auto">
            <a:xfrm>
              <a:off x="3617913" y="4252913"/>
              <a:ext cx="231775" cy="228600"/>
            </a:xfrm>
            <a:custGeom>
              <a:avLst/>
              <a:gdLst>
                <a:gd name="T0" fmla="*/ 0 w 1766590"/>
                <a:gd name="T1" fmla="*/ 0 h 1752944"/>
                <a:gd name="T2" fmla="*/ 0 w 1766590"/>
                <a:gd name="T3" fmla="*/ 0 h 1752944"/>
                <a:gd name="T4" fmla="*/ 0 w 1766590"/>
                <a:gd name="T5" fmla="*/ 0 h 1752944"/>
                <a:gd name="T6" fmla="*/ 0 w 1766590"/>
                <a:gd name="T7" fmla="*/ 0 h 1752944"/>
                <a:gd name="T8" fmla="*/ 0 w 1766590"/>
                <a:gd name="T9" fmla="*/ 0 h 1752944"/>
                <a:gd name="T10" fmla="*/ 0 w 1766590"/>
                <a:gd name="T11" fmla="*/ 0 h 1752944"/>
                <a:gd name="T12" fmla="*/ 0 w 1766590"/>
                <a:gd name="T13" fmla="*/ 0 h 1752944"/>
                <a:gd name="T14" fmla="*/ 0 w 1766590"/>
                <a:gd name="T15" fmla="*/ 0 h 1752944"/>
                <a:gd name="T16" fmla="*/ 0 w 1766590"/>
                <a:gd name="T17" fmla="*/ 0 h 1752944"/>
                <a:gd name="T18" fmla="*/ 0 w 1766590"/>
                <a:gd name="T19" fmla="*/ 0 h 1752944"/>
                <a:gd name="T20" fmla="*/ 0 w 1766590"/>
                <a:gd name="T21" fmla="*/ 0 h 1752944"/>
                <a:gd name="T22" fmla="*/ 0 w 1766590"/>
                <a:gd name="T23" fmla="*/ 0 h 1752944"/>
                <a:gd name="T24" fmla="*/ 0 w 1766590"/>
                <a:gd name="T25" fmla="*/ 0 h 1752944"/>
                <a:gd name="T26" fmla="*/ 0 w 1766590"/>
                <a:gd name="T27" fmla="*/ 0 h 1752944"/>
                <a:gd name="T28" fmla="*/ 0 w 1766590"/>
                <a:gd name="T29" fmla="*/ 0 h 1752944"/>
                <a:gd name="T30" fmla="*/ 0 w 1766590"/>
                <a:gd name="T31" fmla="*/ 0 h 1752944"/>
                <a:gd name="T32" fmla="*/ 0 w 1766590"/>
                <a:gd name="T33" fmla="*/ 0 h 1752944"/>
                <a:gd name="T34" fmla="*/ 0 w 1766590"/>
                <a:gd name="T35" fmla="*/ 0 h 1752944"/>
                <a:gd name="T36" fmla="*/ 0 w 1766590"/>
                <a:gd name="T37" fmla="*/ 0 h 1752944"/>
                <a:gd name="T38" fmla="*/ 0 w 1766590"/>
                <a:gd name="T39" fmla="*/ 0 h 1752944"/>
                <a:gd name="T40" fmla="*/ 0 w 1766590"/>
                <a:gd name="T41" fmla="*/ 0 h 1752944"/>
                <a:gd name="T42" fmla="*/ 0 w 1766590"/>
                <a:gd name="T43" fmla="*/ 0 h 1752944"/>
                <a:gd name="T44" fmla="*/ 0 w 1766590"/>
                <a:gd name="T45" fmla="*/ 0 h 1752944"/>
                <a:gd name="T46" fmla="*/ 0 w 1766590"/>
                <a:gd name="T47" fmla="*/ 0 h 1752944"/>
                <a:gd name="T48" fmla="*/ 0 w 1766590"/>
                <a:gd name="T49" fmla="*/ 0 h 1752944"/>
                <a:gd name="T50" fmla="*/ 0 w 1766590"/>
                <a:gd name="T51" fmla="*/ 0 h 1752944"/>
                <a:gd name="T52" fmla="*/ 0 w 1766590"/>
                <a:gd name="T53" fmla="*/ 0 h 1752944"/>
                <a:gd name="T54" fmla="*/ 0 w 1766590"/>
                <a:gd name="T55" fmla="*/ 0 h 1752944"/>
                <a:gd name="T56" fmla="*/ 0 w 1766590"/>
                <a:gd name="T57" fmla="*/ 0 h 1752944"/>
                <a:gd name="T58" fmla="*/ 0 w 1766590"/>
                <a:gd name="T59" fmla="*/ 0 h 1752944"/>
                <a:gd name="T60" fmla="*/ 0 w 1766590"/>
                <a:gd name="T61" fmla="*/ 0 h 1752944"/>
                <a:gd name="T62" fmla="*/ 0 w 1766590"/>
                <a:gd name="T63" fmla="*/ 0 h 1752944"/>
                <a:gd name="T64" fmla="*/ 0 w 1766590"/>
                <a:gd name="T65" fmla="*/ 0 h 1752944"/>
                <a:gd name="T66" fmla="*/ 0 w 1766590"/>
                <a:gd name="T67" fmla="*/ 0 h 1752944"/>
                <a:gd name="T68" fmla="*/ 0 w 1766590"/>
                <a:gd name="T69" fmla="*/ 0 h 1752944"/>
                <a:gd name="T70" fmla="*/ 0 w 1766590"/>
                <a:gd name="T71" fmla="*/ 0 h 1752944"/>
                <a:gd name="T72" fmla="*/ 0 w 1766590"/>
                <a:gd name="T73" fmla="*/ 0 h 1752944"/>
                <a:gd name="T74" fmla="*/ 0 w 1766590"/>
                <a:gd name="T75" fmla="*/ 0 h 1752944"/>
                <a:gd name="T76" fmla="*/ 0 w 1766590"/>
                <a:gd name="T77" fmla="*/ 0 h 1752944"/>
                <a:gd name="T78" fmla="*/ 0 w 1766590"/>
                <a:gd name="T79" fmla="*/ 0 h 1752944"/>
                <a:gd name="T80" fmla="*/ 0 w 1766590"/>
                <a:gd name="T81" fmla="*/ 0 h 1752944"/>
                <a:gd name="T82" fmla="*/ 0 w 1766590"/>
                <a:gd name="T83" fmla="*/ 0 h 1752944"/>
                <a:gd name="T84" fmla="*/ 0 w 1766590"/>
                <a:gd name="T85" fmla="*/ 0 h 1752944"/>
                <a:gd name="T86" fmla="*/ 0 w 1766590"/>
                <a:gd name="T87" fmla="*/ 0 h 1752944"/>
                <a:gd name="T88" fmla="*/ 0 w 1766590"/>
                <a:gd name="T89" fmla="*/ 0 h 1752944"/>
                <a:gd name="T90" fmla="*/ 0 w 1766590"/>
                <a:gd name="T91" fmla="*/ 0 h 1752944"/>
                <a:gd name="T92" fmla="*/ 0 w 1766590"/>
                <a:gd name="T93" fmla="*/ 0 h 1752944"/>
                <a:gd name="T94" fmla="*/ 0 w 1766590"/>
                <a:gd name="T95" fmla="*/ 0 h 1752944"/>
                <a:gd name="T96" fmla="*/ 0 w 1766590"/>
                <a:gd name="T97" fmla="*/ 0 h 1752944"/>
                <a:gd name="T98" fmla="*/ 0 w 1766590"/>
                <a:gd name="T99" fmla="*/ 0 h 1752944"/>
                <a:gd name="T100" fmla="*/ 0 w 1766590"/>
                <a:gd name="T101" fmla="*/ 0 h 1752944"/>
                <a:gd name="T102" fmla="*/ 0 w 1766590"/>
                <a:gd name="T103" fmla="*/ 0 h 1752944"/>
                <a:gd name="T104" fmla="*/ 0 w 1766590"/>
                <a:gd name="T105" fmla="*/ 0 h 1752944"/>
                <a:gd name="T106" fmla="*/ 0 w 1766590"/>
                <a:gd name="T107" fmla="*/ 0 h 1752944"/>
                <a:gd name="T108" fmla="*/ 0 w 1766590"/>
                <a:gd name="T109" fmla="*/ 0 h 1752944"/>
                <a:gd name="T110" fmla="*/ 0 w 1766590"/>
                <a:gd name="T111" fmla="*/ 0 h 1752944"/>
                <a:gd name="T112" fmla="*/ 0 w 1766590"/>
                <a:gd name="T113" fmla="*/ 0 h 1752944"/>
                <a:gd name="T114" fmla="*/ 0 w 1766590"/>
                <a:gd name="T115" fmla="*/ 0 h 1752944"/>
                <a:gd name="T116" fmla="*/ 0 w 1766590"/>
                <a:gd name="T117" fmla="*/ 0 h 175294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66590"/>
                <a:gd name="T178" fmla="*/ 0 h 1752944"/>
                <a:gd name="T179" fmla="*/ 1766590 w 1766590"/>
                <a:gd name="T180" fmla="*/ 1752944 h 175294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66590" h="1752944">
                  <a:moveTo>
                    <a:pt x="337617" y="1434998"/>
                  </a:moveTo>
                  <a:lnTo>
                    <a:pt x="320675" y="1366513"/>
                  </a:lnTo>
                  <a:lnTo>
                    <a:pt x="265906" y="1273644"/>
                  </a:lnTo>
                  <a:lnTo>
                    <a:pt x="214089" y="1281359"/>
                  </a:lnTo>
                  <a:lnTo>
                    <a:pt x="125412" y="1158104"/>
                  </a:lnTo>
                  <a:lnTo>
                    <a:pt x="171227" y="1083045"/>
                  </a:lnTo>
                  <a:lnTo>
                    <a:pt x="181322" y="978841"/>
                  </a:lnTo>
                  <a:lnTo>
                    <a:pt x="124742" y="924642"/>
                  </a:lnTo>
                  <a:lnTo>
                    <a:pt x="53305" y="900829"/>
                  </a:lnTo>
                  <a:lnTo>
                    <a:pt x="0" y="809151"/>
                  </a:lnTo>
                  <a:lnTo>
                    <a:pt x="134838" y="632220"/>
                  </a:lnTo>
                  <a:lnTo>
                    <a:pt x="55785" y="385711"/>
                  </a:lnTo>
                  <a:lnTo>
                    <a:pt x="227806" y="300556"/>
                  </a:lnTo>
                  <a:lnTo>
                    <a:pt x="289719" y="293983"/>
                  </a:lnTo>
                  <a:lnTo>
                    <a:pt x="376684" y="369613"/>
                  </a:lnTo>
                  <a:lnTo>
                    <a:pt x="429072" y="450575"/>
                  </a:lnTo>
                  <a:lnTo>
                    <a:pt x="527273" y="421330"/>
                  </a:lnTo>
                  <a:lnTo>
                    <a:pt x="566613" y="324369"/>
                  </a:lnTo>
                  <a:lnTo>
                    <a:pt x="511274" y="214161"/>
                  </a:lnTo>
                  <a:lnTo>
                    <a:pt x="636340" y="12326"/>
                  </a:lnTo>
                  <a:lnTo>
                    <a:pt x="819841" y="0"/>
                  </a:lnTo>
                  <a:lnTo>
                    <a:pt x="947241" y="50872"/>
                  </a:lnTo>
                  <a:lnTo>
                    <a:pt x="953814" y="117771"/>
                  </a:lnTo>
                  <a:lnTo>
                    <a:pt x="969813" y="178443"/>
                  </a:lnTo>
                  <a:lnTo>
                    <a:pt x="1016868" y="232641"/>
                  </a:lnTo>
                  <a:lnTo>
                    <a:pt x="1201464" y="267219"/>
                  </a:lnTo>
                  <a:lnTo>
                    <a:pt x="1190799" y="388662"/>
                  </a:lnTo>
                  <a:lnTo>
                    <a:pt x="1195561" y="499440"/>
                  </a:lnTo>
                  <a:lnTo>
                    <a:pt x="1218803" y="561352"/>
                  </a:lnTo>
                  <a:lnTo>
                    <a:pt x="1325165" y="574054"/>
                  </a:lnTo>
                  <a:lnTo>
                    <a:pt x="1380728" y="503632"/>
                  </a:lnTo>
                  <a:lnTo>
                    <a:pt x="1451595" y="517920"/>
                  </a:lnTo>
                  <a:lnTo>
                    <a:pt x="1520081" y="501251"/>
                  </a:lnTo>
                  <a:lnTo>
                    <a:pt x="1583256" y="559175"/>
                  </a:lnTo>
                  <a:lnTo>
                    <a:pt x="1521892" y="621554"/>
                  </a:lnTo>
                  <a:lnTo>
                    <a:pt x="1538560" y="716233"/>
                  </a:lnTo>
                  <a:lnTo>
                    <a:pt x="1667148" y="732902"/>
                  </a:lnTo>
                  <a:lnTo>
                    <a:pt x="1766590" y="865681"/>
                  </a:lnTo>
                  <a:lnTo>
                    <a:pt x="1724100" y="908271"/>
                  </a:lnTo>
                  <a:lnTo>
                    <a:pt x="1604218" y="856825"/>
                  </a:lnTo>
                  <a:lnTo>
                    <a:pt x="1540718" y="905591"/>
                  </a:lnTo>
                  <a:lnTo>
                    <a:pt x="1495251" y="1000841"/>
                  </a:lnTo>
                  <a:lnTo>
                    <a:pt x="1412701" y="1016716"/>
                  </a:lnTo>
                  <a:lnTo>
                    <a:pt x="1372567" y="1107650"/>
                  </a:lnTo>
                  <a:lnTo>
                    <a:pt x="1287859" y="1188042"/>
                  </a:lnTo>
                  <a:lnTo>
                    <a:pt x="1323925" y="1266276"/>
                  </a:lnTo>
                  <a:lnTo>
                    <a:pt x="1358850" y="1340318"/>
                  </a:lnTo>
                  <a:lnTo>
                    <a:pt x="1256233" y="1456155"/>
                  </a:lnTo>
                  <a:lnTo>
                    <a:pt x="1162124" y="1654519"/>
                  </a:lnTo>
                  <a:lnTo>
                    <a:pt x="1038299" y="1657694"/>
                  </a:lnTo>
                  <a:lnTo>
                    <a:pt x="944190" y="1697952"/>
                  </a:lnTo>
                  <a:lnTo>
                    <a:pt x="845765" y="1588985"/>
                  </a:lnTo>
                  <a:lnTo>
                    <a:pt x="790773" y="1558252"/>
                  </a:lnTo>
                  <a:lnTo>
                    <a:pt x="704031" y="1642883"/>
                  </a:lnTo>
                  <a:lnTo>
                    <a:pt x="673422" y="1752944"/>
                  </a:lnTo>
                  <a:lnTo>
                    <a:pt x="606747" y="1637627"/>
                  </a:lnTo>
                  <a:lnTo>
                    <a:pt x="516830" y="1595335"/>
                  </a:lnTo>
                  <a:lnTo>
                    <a:pt x="426913" y="1518118"/>
                  </a:lnTo>
                  <a:lnTo>
                    <a:pt x="337617" y="1434998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2" name="任意多边形 107"/>
            <p:cNvSpPr>
              <a:spLocks/>
            </p:cNvSpPr>
            <p:nvPr/>
          </p:nvSpPr>
          <p:spPr bwMode="auto">
            <a:xfrm>
              <a:off x="3713163" y="4592638"/>
              <a:ext cx="85725" cy="63500"/>
            </a:xfrm>
            <a:custGeom>
              <a:avLst/>
              <a:gdLst>
                <a:gd name="T0" fmla="*/ 0 w 656506"/>
                <a:gd name="T1" fmla="*/ 0 h 478510"/>
                <a:gd name="T2" fmla="*/ 0 w 656506"/>
                <a:gd name="T3" fmla="*/ 0 h 478510"/>
                <a:gd name="T4" fmla="*/ 0 w 656506"/>
                <a:gd name="T5" fmla="*/ 0 h 478510"/>
                <a:gd name="T6" fmla="*/ 0 w 656506"/>
                <a:gd name="T7" fmla="*/ 0 h 478510"/>
                <a:gd name="T8" fmla="*/ 0 w 656506"/>
                <a:gd name="T9" fmla="*/ 0 h 478510"/>
                <a:gd name="T10" fmla="*/ 0 w 656506"/>
                <a:gd name="T11" fmla="*/ 0 h 478510"/>
                <a:gd name="T12" fmla="*/ 0 w 656506"/>
                <a:gd name="T13" fmla="*/ 0 h 478510"/>
                <a:gd name="T14" fmla="*/ 0 w 656506"/>
                <a:gd name="T15" fmla="*/ 0 h 478510"/>
                <a:gd name="T16" fmla="*/ 0 w 656506"/>
                <a:gd name="T17" fmla="*/ 0 h 478510"/>
                <a:gd name="T18" fmla="*/ 0 w 656506"/>
                <a:gd name="T19" fmla="*/ 0 h 478510"/>
                <a:gd name="T20" fmla="*/ 0 w 656506"/>
                <a:gd name="T21" fmla="*/ 0 h 478510"/>
                <a:gd name="T22" fmla="*/ 0 w 656506"/>
                <a:gd name="T23" fmla="*/ 0 h 478510"/>
                <a:gd name="T24" fmla="*/ 0 w 656506"/>
                <a:gd name="T25" fmla="*/ 0 h 478510"/>
                <a:gd name="T26" fmla="*/ 0 w 656506"/>
                <a:gd name="T27" fmla="*/ 0 h 478510"/>
                <a:gd name="T28" fmla="*/ 0 w 656506"/>
                <a:gd name="T29" fmla="*/ 0 h 478510"/>
                <a:gd name="T30" fmla="*/ 0 w 656506"/>
                <a:gd name="T31" fmla="*/ 0 h 478510"/>
                <a:gd name="T32" fmla="*/ 0 w 656506"/>
                <a:gd name="T33" fmla="*/ 0 h 47851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56506"/>
                <a:gd name="T52" fmla="*/ 0 h 478510"/>
                <a:gd name="T53" fmla="*/ 656506 w 656506"/>
                <a:gd name="T54" fmla="*/ 478510 h 47851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56506" h="478510">
                  <a:moveTo>
                    <a:pt x="95251" y="37209"/>
                  </a:moveTo>
                  <a:lnTo>
                    <a:pt x="81856" y="138113"/>
                  </a:lnTo>
                  <a:lnTo>
                    <a:pt x="0" y="196284"/>
                  </a:lnTo>
                  <a:lnTo>
                    <a:pt x="68808" y="277465"/>
                  </a:lnTo>
                  <a:lnTo>
                    <a:pt x="192062" y="286420"/>
                  </a:lnTo>
                  <a:cubicBezTo>
                    <a:pt x="192856" y="307057"/>
                    <a:pt x="193649" y="327695"/>
                    <a:pt x="194443" y="348332"/>
                  </a:cubicBezTo>
                  <a:lnTo>
                    <a:pt x="266451" y="419769"/>
                  </a:lnTo>
                  <a:lnTo>
                    <a:pt x="342428" y="478510"/>
                  </a:lnTo>
                  <a:lnTo>
                    <a:pt x="502294" y="373956"/>
                  </a:lnTo>
                  <a:lnTo>
                    <a:pt x="606153" y="371126"/>
                  </a:lnTo>
                  <a:lnTo>
                    <a:pt x="656506" y="308421"/>
                  </a:lnTo>
                  <a:lnTo>
                    <a:pt x="523155" y="200025"/>
                  </a:lnTo>
                  <a:lnTo>
                    <a:pt x="492222" y="91757"/>
                  </a:lnTo>
                  <a:lnTo>
                    <a:pt x="362941" y="94010"/>
                  </a:lnTo>
                  <a:lnTo>
                    <a:pt x="318268" y="0"/>
                  </a:lnTo>
                  <a:lnTo>
                    <a:pt x="216445" y="23812"/>
                  </a:lnTo>
                  <a:lnTo>
                    <a:pt x="95251" y="3720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3" name="任意多边形 108"/>
            <p:cNvSpPr>
              <a:spLocks/>
            </p:cNvSpPr>
            <p:nvPr/>
          </p:nvSpPr>
          <p:spPr bwMode="auto">
            <a:xfrm>
              <a:off x="3543300" y="4989513"/>
              <a:ext cx="109538" cy="119063"/>
            </a:xfrm>
            <a:custGeom>
              <a:avLst/>
              <a:gdLst>
                <a:gd name="T0" fmla="*/ 0 w 843409"/>
                <a:gd name="T1" fmla="*/ 0 h 916586"/>
                <a:gd name="T2" fmla="*/ 0 w 843409"/>
                <a:gd name="T3" fmla="*/ 0 h 916586"/>
                <a:gd name="T4" fmla="*/ 0 w 843409"/>
                <a:gd name="T5" fmla="*/ 0 h 916586"/>
                <a:gd name="T6" fmla="*/ 0 w 843409"/>
                <a:gd name="T7" fmla="*/ 0 h 916586"/>
                <a:gd name="T8" fmla="*/ 0 w 843409"/>
                <a:gd name="T9" fmla="*/ 0 h 916586"/>
                <a:gd name="T10" fmla="*/ 0 w 843409"/>
                <a:gd name="T11" fmla="*/ 0 h 916586"/>
                <a:gd name="T12" fmla="*/ 0 w 843409"/>
                <a:gd name="T13" fmla="*/ 0 h 916586"/>
                <a:gd name="T14" fmla="*/ 0 w 843409"/>
                <a:gd name="T15" fmla="*/ 0 h 916586"/>
                <a:gd name="T16" fmla="*/ 0 w 843409"/>
                <a:gd name="T17" fmla="*/ 0 h 916586"/>
                <a:gd name="T18" fmla="*/ 0 w 843409"/>
                <a:gd name="T19" fmla="*/ 0 h 916586"/>
                <a:gd name="T20" fmla="*/ 0 w 843409"/>
                <a:gd name="T21" fmla="*/ 0 h 916586"/>
                <a:gd name="T22" fmla="*/ 0 w 843409"/>
                <a:gd name="T23" fmla="*/ 0 h 916586"/>
                <a:gd name="T24" fmla="*/ 0 w 843409"/>
                <a:gd name="T25" fmla="*/ 0 h 916586"/>
                <a:gd name="T26" fmla="*/ 0 w 843409"/>
                <a:gd name="T27" fmla="*/ 0 h 916586"/>
                <a:gd name="T28" fmla="*/ 0 w 843409"/>
                <a:gd name="T29" fmla="*/ 0 h 916586"/>
                <a:gd name="T30" fmla="*/ 0 w 843409"/>
                <a:gd name="T31" fmla="*/ 0 h 916586"/>
                <a:gd name="T32" fmla="*/ 0 w 843409"/>
                <a:gd name="T33" fmla="*/ 0 h 916586"/>
                <a:gd name="T34" fmla="*/ 0 w 843409"/>
                <a:gd name="T35" fmla="*/ 0 h 916586"/>
                <a:gd name="T36" fmla="*/ 0 w 843409"/>
                <a:gd name="T37" fmla="*/ 0 h 916586"/>
                <a:gd name="T38" fmla="*/ 0 w 843409"/>
                <a:gd name="T39" fmla="*/ 0 h 916586"/>
                <a:gd name="T40" fmla="*/ 0 w 843409"/>
                <a:gd name="T41" fmla="*/ 0 h 916586"/>
                <a:gd name="T42" fmla="*/ 0 w 843409"/>
                <a:gd name="T43" fmla="*/ 0 h 916586"/>
                <a:gd name="T44" fmla="*/ 0 w 843409"/>
                <a:gd name="T45" fmla="*/ 0 h 916586"/>
                <a:gd name="T46" fmla="*/ 0 w 843409"/>
                <a:gd name="T47" fmla="*/ 0 h 916586"/>
                <a:gd name="T48" fmla="*/ 0 w 843409"/>
                <a:gd name="T49" fmla="*/ 0 h 916586"/>
                <a:gd name="T50" fmla="*/ 0 w 843409"/>
                <a:gd name="T51" fmla="*/ 0 h 916586"/>
                <a:gd name="T52" fmla="*/ 0 w 843409"/>
                <a:gd name="T53" fmla="*/ 0 h 916586"/>
                <a:gd name="T54" fmla="*/ 0 w 843409"/>
                <a:gd name="T55" fmla="*/ 0 h 916586"/>
                <a:gd name="T56" fmla="*/ 0 w 843409"/>
                <a:gd name="T57" fmla="*/ 0 h 916586"/>
                <a:gd name="T58" fmla="*/ 0 w 843409"/>
                <a:gd name="T59" fmla="*/ 0 h 916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843409"/>
                <a:gd name="T91" fmla="*/ 0 h 916586"/>
                <a:gd name="T92" fmla="*/ 843409 w 843409"/>
                <a:gd name="T93" fmla="*/ 916586 h 91658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843409" h="916586">
                  <a:moveTo>
                    <a:pt x="237705" y="13515"/>
                  </a:moveTo>
                  <a:lnTo>
                    <a:pt x="130174" y="185738"/>
                  </a:lnTo>
                  <a:cubicBezTo>
                    <a:pt x="130555" y="250445"/>
                    <a:pt x="130935" y="315152"/>
                    <a:pt x="131316" y="379859"/>
                  </a:cubicBezTo>
                  <a:lnTo>
                    <a:pt x="146196" y="476817"/>
                  </a:lnTo>
                  <a:lnTo>
                    <a:pt x="157733" y="534293"/>
                  </a:lnTo>
                  <a:lnTo>
                    <a:pt x="191641" y="627385"/>
                  </a:lnTo>
                  <a:lnTo>
                    <a:pt x="137666" y="655960"/>
                  </a:lnTo>
                  <a:lnTo>
                    <a:pt x="47723" y="689696"/>
                  </a:lnTo>
                  <a:lnTo>
                    <a:pt x="0" y="762893"/>
                  </a:lnTo>
                  <a:lnTo>
                    <a:pt x="74737" y="837828"/>
                  </a:lnTo>
                  <a:lnTo>
                    <a:pt x="275281" y="916586"/>
                  </a:lnTo>
                  <a:lnTo>
                    <a:pt x="434873" y="687935"/>
                  </a:lnTo>
                  <a:lnTo>
                    <a:pt x="589856" y="622845"/>
                  </a:lnTo>
                  <a:lnTo>
                    <a:pt x="693392" y="549966"/>
                  </a:lnTo>
                  <a:lnTo>
                    <a:pt x="641102" y="459110"/>
                  </a:lnTo>
                  <a:lnTo>
                    <a:pt x="583382" y="374526"/>
                  </a:lnTo>
                  <a:lnTo>
                    <a:pt x="636340" y="303089"/>
                  </a:lnTo>
                  <a:lnTo>
                    <a:pt x="673869" y="231652"/>
                  </a:lnTo>
                  <a:lnTo>
                    <a:pt x="769119" y="322710"/>
                  </a:lnTo>
                  <a:lnTo>
                    <a:pt x="843409" y="338138"/>
                  </a:lnTo>
                  <a:cubicBezTo>
                    <a:pt x="842458" y="283783"/>
                    <a:pt x="841508" y="229427"/>
                    <a:pt x="840557" y="175072"/>
                  </a:cubicBezTo>
                  <a:lnTo>
                    <a:pt x="726257" y="170880"/>
                  </a:lnTo>
                  <a:lnTo>
                    <a:pt x="726827" y="61343"/>
                  </a:lnTo>
                  <a:lnTo>
                    <a:pt x="664915" y="52388"/>
                  </a:lnTo>
                  <a:lnTo>
                    <a:pt x="560711" y="0"/>
                  </a:lnTo>
                  <a:lnTo>
                    <a:pt x="479177" y="28005"/>
                  </a:lnTo>
                  <a:lnTo>
                    <a:pt x="451173" y="70868"/>
                  </a:lnTo>
                  <a:lnTo>
                    <a:pt x="399356" y="85155"/>
                  </a:lnTo>
                  <a:lnTo>
                    <a:pt x="323727" y="71438"/>
                  </a:lnTo>
                  <a:lnTo>
                    <a:pt x="237705" y="1351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4" name="任意多边形 109"/>
            <p:cNvSpPr>
              <a:spLocks/>
            </p:cNvSpPr>
            <p:nvPr/>
          </p:nvSpPr>
          <p:spPr bwMode="auto">
            <a:xfrm>
              <a:off x="2984500" y="4824413"/>
              <a:ext cx="136525" cy="155575"/>
            </a:xfrm>
            <a:custGeom>
              <a:avLst/>
              <a:gdLst>
                <a:gd name="T0" fmla="*/ 0 w 1036484"/>
                <a:gd name="T1" fmla="*/ 0 h 1192162"/>
                <a:gd name="T2" fmla="*/ 0 w 1036484"/>
                <a:gd name="T3" fmla="*/ 0 h 1192162"/>
                <a:gd name="T4" fmla="*/ 0 w 1036484"/>
                <a:gd name="T5" fmla="*/ 0 h 1192162"/>
                <a:gd name="T6" fmla="*/ 0 w 1036484"/>
                <a:gd name="T7" fmla="*/ 0 h 1192162"/>
                <a:gd name="T8" fmla="*/ 0 w 1036484"/>
                <a:gd name="T9" fmla="*/ 0 h 1192162"/>
                <a:gd name="T10" fmla="*/ 0 w 1036484"/>
                <a:gd name="T11" fmla="*/ 0 h 1192162"/>
                <a:gd name="T12" fmla="*/ 0 w 1036484"/>
                <a:gd name="T13" fmla="*/ 0 h 1192162"/>
                <a:gd name="T14" fmla="*/ 0 w 1036484"/>
                <a:gd name="T15" fmla="*/ 0 h 1192162"/>
                <a:gd name="T16" fmla="*/ 0 w 1036484"/>
                <a:gd name="T17" fmla="*/ 0 h 1192162"/>
                <a:gd name="T18" fmla="*/ 0 w 1036484"/>
                <a:gd name="T19" fmla="*/ 0 h 1192162"/>
                <a:gd name="T20" fmla="*/ 0 w 1036484"/>
                <a:gd name="T21" fmla="*/ 0 h 1192162"/>
                <a:gd name="T22" fmla="*/ 0 w 1036484"/>
                <a:gd name="T23" fmla="*/ 0 h 1192162"/>
                <a:gd name="T24" fmla="*/ 0 w 1036484"/>
                <a:gd name="T25" fmla="*/ 0 h 1192162"/>
                <a:gd name="T26" fmla="*/ 0 w 1036484"/>
                <a:gd name="T27" fmla="*/ 0 h 1192162"/>
                <a:gd name="T28" fmla="*/ 0 w 1036484"/>
                <a:gd name="T29" fmla="*/ 0 h 1192162"/>
                <a:gd name="T30" fmla="*/ 0 w 1036484"/>
                <a:gd name="T31" fmla="*/ 0 h 1192162"/>
                <a:gd name="T32" fmla="*/ 0 w 1036484"/>
                <a:gd name="T33" fmla="*/ 0 h 1192162"/>
                <a:gd name="T34" fmla="*/ 0 w 1036484"/>
                <a:gd name="T35" fmla="*/ 0 h 1192162"/>
                <a:gd name="T36" fmla="*/ 0 w 1036484"/>
                <a:gd name="T37" fmla="*/ 0 h 1192162"/>
                <a:gd name="T38" fmla="*/ 0 w 1036484"/>
                <a:gd name="T39" fmla="*/ 0 h 1192162"/>
                <a:gd name="T40" fmla="*/ 0 w 1036484"/>
                <a:gd name="T41" fmla="*/ 0 h 1192162"/>
                <a:gd name="T42" fmla="*/ 0 w 1036484"/>
                <a:gd name="T43" fmla="*/ 0 h 1192162"/>
                <a:gd name="T44" fmla="*/ 0 w 1036484"/>
                <a:gd name="T45" fmla="*/ 0 h 1192162"/>
                <a:gd name="T46" fmla="*/ 0 w 1036484"/>
                <a:gd name="T47" fmla="*/ 0 h 1192162"/>
                <a:gd name="T48" fmla="*/ 0 w 1036484"/>
                <a:gd name="T49" fmla="*/ 0 h 1192162"/>
                <a:gd name="T50" fmla="*/ 0 w 1036484"/>
                <a:gd name="T51" fmla="*/ 0 h 1192162"/>
                <a:gd name="T52" fmla="*/ 0 w 1036484"/>
                <a:gd name="T53" fmla="*/ 0 h 1192162"/>
                <a:gd name="T54" fmla="*/ 0 w 1036484"/>
                <a:gd name="T55" fmla="*/ 0 h 1192162"/>
                <a:gd name="T56" fmla="*/ 0 w 1036484"/>
                <a:gd name="T57" fmla="*/ 0 h 119216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036484"/>
                <a:gd name="T88" fmla="*/ 0 h 1192162"/>
                <a:gd name="T89" fmla="*/ 1036484 w 1036484"/>
                <a:gd name="T90" fmla="*/ 1192162 h 119216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036484" h="1192162">
                  <a:moveTo>
                    <a:pt x="308443" y="25010"/>
                  </a:moveTo>
                  <a:lnTo>
                    <a:pt x="253082" y="95250"/>
                  </a:lnTo>
                  <a:lnTo>
                    <a:pt x="282797" y="236984"/>
                  </a:lnTo>
                  <a:lnTo>
                    <a:pt x="135160" y="307281"/>
                  </a:lnTo>
                  <a:lnTo>
                    <a:pt x="70295" y="421581"/>
                  </a:lnTo>
                  <a:lnTo>
                    <a:pt x="103137" y="488158"/>
                  </a:lnTo>
                  <a:lnTo>
                    <a:pt x="101823" y="575221"/>
                  </a:lnTo>
                  <a:lnTo>
                    <a:pt x="74388" y="651421"/>
                  </a:lnTo>
                  <a:lnTo>
                    <a:pt x="0" y="745530"/>
                  </a:lnTo>
                  <a:lnTo>
                    <a:pt x="45814" y="829544"/>
                  </a:lnTo>
                  <a:lnTo>
                    <a:pt x="85724" y="940892"/>
                  </a:lnTo>
                  <a:lnTo>
                    <a:pt x="104026" y="1064634"/>
                  </a:lnTo>
                  <a:lnTo>
                    <a:pt x="183279" y="1069891"/>
                  </a:lnTo>
                  <a:lnTo>
                    <a:pt x="278705" y="1192162"/>
                  </a:lnTo>
                  <a:lnTo>
                    <a:pt x="581124" y="1173684"/>
                  </a:lnTo>
                  <a:lnTo>
                    <a:pt x="609227" y="1101675"/>
                  </a:lnTo>
                  <a:lnTo>
                    <a:pt x="722957" y="1083195"/>
                  </a:lnTo>
                  <a:lnTo>
                    <a:pt x="1036484" y="982674"/>
                  </a:lnTo>
                  <a:lnTo>
                    <a:pt x="950416" y="772963"/>
                  </a:lnTo>
                  <a:lnTo>
                    <a:pt x="877738" y="642565"/>
                  </a:lnTo>
                  <a:lnTo>
                    <a:pt x="717624" y="649039"/>
                  </a:lnTo>
                  <a:lnTo>
                    <a:pt x="718269" y="426046"/>
                  </a:lnTo>
                  <a:lnTo>
                    <a:pt x="785440" y="397768"/>
                  </a:lnTo>
                  <a:lnTo>
                    <a:pt x="811063" y="310233"/>
                  </a:lnTo>
                  <a:lnTo>
                    <a:pt x="822869" y="213171"/>
                  </a:lnTo>
                  <a:lnTo>
                    <a:pt x="714002" y="135732"/>
                  </a:lnTo>
                  <a:lnTo>
                    <a:pt x="672281" y="0"/>
                  </a:lnTo>
                  <a:lnTo>
                    <a:pt x="425772" y="64865"/>
                  </a:lnTo>
                  <a:lnTo>
                    <a:pt x="308443" y="2501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任意多边形 110"/>
            <p:cNvSpPr>
              <a:spLocks/>
            </p:cNvSpPr>
            <p:nvPr/>
          </p:nvSpPr>
          <p:spPr bwMode="auto">
            <a:xfrm>
              <a:off x="3530600" y="4897438"/>
              <a:ext cx="182563" cy="163513"/>
            </a:xfrm>
            <a:custGeom>
              <a:avLst/>
              <a:gdLst>
                <a:gd name="T0" fmla="*/ 0 w 1390476"/>
                <a:gd name="T1" fmla="*/ 0 h 1256165"/>
                <a:gd name="T2" fmla="*/ 0 w 1390476"/>
                <a:gd name="T3" fmla="*/ 0 h 1256165"/>
                <a:gd name="T4" fmla="*/ 0 w 1390476"/>
                <a:gd name="T5" fmla="*/ 0 h 1256165"/>
                <a:gd name="T6" fmla="*/ 0 w 1390476"/>
                <a:gd name="T7" fmla="*/ 0 h 1256165"/>
                <a:gd name="T8" fmla="*/ 0 w 1390476"/>
                <a:gd name="T9" fmla="*/ 0 h 1256165"/>
                <a:gd name="T10" fmla="*/ 0 w 1390476"/>
                <a:gd name="T11" fmla="*/ 0 h 1256165"/>
                <a:gd name="T12" fmla="*/ 0 w 1390476"/>
                <a:gd name="T13" fmla="*/ 0 h 1256165"/>
                <a:gd name="T14" fmla="*/ 0 w 1390476"/>
                <a:gd name="T15" fmla="*/ 0 h 1256165"/>
                <a:gd name="T16" fmla="*/ 0 w 1390476"/>
                <a:gd name="T17" fmla="*/ 0 h 1256165"/>
                <a:gd name="T18" fmla="*/ 0 w 1390476"/>
                <a:gd name="T19" fmla="*/ 0 h 1256165"/>
                <a:gd name="T20" fmla="*/ 0 w 1390476"/>
                <a:gd name="T21" fmla="*/ 0 h 1256165"/>
                <a:gd name="T22" fmla="*/ 0 w 1390476"/>
                <a:gd name="T23" fmla="*/ 0 h 1256165"/>
                <a:gd name="T24" fmla="*/ 0 w 1390476"/>
                <a:gd name="T25" fmla="*/ 0 h 1256165"/>
                <a:gd name="T26" fmla="*/ 0 w 1390476"/>
                <a:gd name="T27" fmla="*/ 0 h 1256165"/>
                <a:gd name="T28" fmla="*/ 0 w 1390476"/>
                <a:gd name="T29" fmla="*/ 0 h 1256165"/>
                <a:gd name="T30" fmla="*/ 0 w 1390476"/>
                <a:gd name="T31" fmla="*/ 0 h 1256165"/>
                <a:gd name="T32" fmla="*/ 0 w 1390476"/>
                <a:gd name="T33" fmla="*/ 0 h 1256165"/>
                <a:gd name="T34" fmla="*/ 0 w 1390476"/>
                <a:gd name="T35" fmla="*/ 0 h 1256165"/>
                <a:gd name="T36" fmla="*/ 0 w 1390476"/>
                <a:gd name="T37" fmla="*/ 0 h 1256165"/>
                <a:gd name="T38" fmla="*/ 0 w 1390476"/>
                <a:gd name="T39" fmla="*/ 0 h 1256165"/>
                <a:gd name="T40" fmla="*/ 0 w 1390476"/>
                <a:gd name="T41" fmla="*/ 0 h 1256165"/>
                <a:gd name="T42" fmla="*/ 0 w 1390476"/>
                <a:gd name="T43" fmla="*/ 0 h 1256165"/>
                <a:gd name="T44" fmla="*/ 0 w 1390476"/>
                <a:gd name="T45" fmla="*/ 0 h 1256165"/>
                <a:gd name="T46" fmla="*/ 0 w 1390476"/>
                <a:gd name="T47" fmla="*/ 0 h 1256165"/>
                <a:gd name="T48" fmla="*/ 0 w 1390476"/>
                <a:gd name="T49" fmla="*/ 0 h 1256165"/>
                <a:gd name="T50" fmla="*/ 0 w 1390476"/>
                <a:gd name="T51" fmla="*/ 0 h 1256165"/>
                <a:gd name="T52" fmla="*/ 0 w 1390476"/>
                <a:gd name="T53" fmla="*/ 0 h 1256165"/>
                <a:gd name="T54" fmla="*/ 0 w 1390476"/>
                <a:gd name="T55" fmla="*/ 0 h 1256165"/>
                <a:gd name="T56" fmla="*/ 0 w 1390476"/>
                <a:gd name="T57" fmla="*/ 0 h 1256165"/>
                <a:gd name="T58" fmla="*/ 0 w 1390476"/>
                <a:gd name="T59" fmla="*/ 0 h 1256165"/>
                <a:gd name="T60" fmla="*/ 0 w 1390476"/>
                <a:gd name="T61" fmla="*/ 0 h 1256165"/>
                <a:gd name="T62" fmla="*/ 0 w 1390476"/>
                <a:gd name="T63" fmla="*/ 0 h 1256165"/>
                <a:gd name="T64" fmla="*/ 0 w 1390476"/>
                <a:gd name="T65" fmla="*/ 0 h 1256165"/>
                <a:gd name="T66" fmla="*/ 0 w 1390476"/>
                <a:gd name="T67" fmla="*/ 0 h 1256165"/>
                <a:gd name="T68" fmla="*/ 0 w 1390476"/>
                <a:gd name="T69" fmla="*/ 0 h 1256165"/>
                <a:gd name="T70" fmla="*/ 0 w 1390476"/>
                <a:gd name="T71" fmla="*/ 0 h 1256165"/>
                <a:gd name="T72" fmla="*/ 0 w 1390476"/>
                <a:gd name="T73" fmla="*/ 0 h 1256165"/>
                <a:gd name="T74" fmla="*/ 0 w 1390476"/>
                <a:gd name="T75" fmla="*/ 0 h 1256165"/>
                <a:gd name="T76" fmla="*/ 0 w 1390476"/>
                <a:gd name="T77" fmla="*/ 0 h 1256165"/>
                <a:gd name="T78" fmla="*/ 0 w 1390476"/>
                <a:gd name="T79" fmla="*/ 0 h 1256165"/>
                <a:gd name="T80" fmla="*/ 0 w 1390476"/>
                <a:gd name="T81" fmla="*/ 0 h 1256165"/>
                <a:gd name="T82" fmla="*/ 0 w 1390476"/>
                <a:gd name="T83" fmla="*/ 0 h 1256165"/>
                <a:gd name="T84" fmla="*/ 0 w 1390476"/>
                <a:gd name="T85" fmla="*/ 0 h 1256165"/>
                <a:gd name="T86" fmla="*/ 0 w 1390476"/>
                <a:gd name="T87" fmla="*/ 0 h 1256165"/>
                <a:gd name="T88" fmla="*/ 0 w 1390476"/>
                <a:gd name="T89" fmla="*/ 0 h 1256165"/>
                <a:gd name="T90" fmla="*/ 0 w 1390476"/>
                <a:gd name="T91" fmla="*/ 0 h 1256165"/>
                <a:gd name="T92" fmla="*/ 0 w 1390476"/>
                <a:gd name="T93" fmla="*/ 0 h 1256165"/>
                <a:gd name="T94" fmla="*/ 0 w 1390476"/>
                <a:gd name="T95" fmla="*/ 0 h 1256165"/>
                <a:gd name="T96" fmla="*/ 0 w 1390476"/>
                <a:gd name="T97" fmla="*/ 0 h 1256165"/>
                <a:gd name="T98" fmla="*/ 0 w 1390476"/>
                <a:gd name="T99" fmla="*/ 0 h 1256165"/>
                <a:gd name="T100" fmla="*/ 0 w 1390476"/>
                <a:gd name="T101" fmla="*/ 0 h 1256165"/>
                <a:gd name="T102" fmla="*/ 0 w 1390476"/>
                <a:gd name="T103" fmla="*/ 0 h 1256165"/>
                <a:gd name="T104" fmla="*/ 0 w 1390476"/>
                <a:gd name="T105" fmla="*/ 0 h 1256165"/>
                <a:gd name="T106" fmla="*/ 0 w 1390476"/>
                <a:gd name="T107" fmla="*/ 0 h 1256165"/>
                <a:gd name="T108" fmla="*/ 0 w 1390476"/>
                <a:gd name="T109" fmla="*/ 0 h 125616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390476"/>
                <a:gd name="T166" fmla="*/ 0 h 1256165"/>
                <a:gd name="T167" fmla="*/ 1390476 w 1390476"/>
                <a:gd name="T168" fmla="*/ 1256165 h 125616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390476" h="1256165">
                  <a:moveTo>
                    <a:pt x="324323" y="717102"/>
                  </a:moveTo>
                  <a:lnTo>
                    <a:pt x="216792" y="889325"/>
                  </a:lnTo>
                  <a:lnTo>
                    <a:pt x="143892" y="859162"/>
                  </a:lnTo>
                  <a:lnTo>
                    <a:pt x="105792" y="759720"/>
                  </a:lnTo>
                  <a:lnTo>
                    <a:pt x="112142" y="670820"/>
                  </a:lnTo>
                  <a:lnTo>
                    <a:pt x="105792" y="581920"/>
                  </a:lnTo>
                  <a:lnTo>
                    <a:pt x="96267" y="510036"/>
                  </a:lnTo>
                  <a:lnTo>
                    <a:pt x="60325" y="417961"/>
                  </a:lnTo>
                  <a:lnTo>
                    <a:pt x="0" y="362969"/>
                  </a:lnTo>
                  <a:lnTo>
                    <a:pt x="10542" y="308994"/>
                  </a:lnTo>
                  <a:lnTo>
                    <a:pt x="61218" y="268860"/>
                  </a:lnTo>
                  <a:lnTo>
                    <a:pt x="133350" y="205709"/>
                  </a:lnTo>
                  <a:lnTo>
                    <a:pt x="229839" y="206849"/>
                  </a:lnTo>
                  <a:lnTo>
                    <a:pt x="323949" y="106837"/>
                  </a:lnTo>
                  <a:lnTo>
                    <a:pt x="432915" y="76452"/>
                  </a:lnTo>
                  <a:lnTo>
                    <a:pt x="529183" y="0"/>
                  </a:lnTo>
                  <a:lnTo>
                    <a:pt x="581793" y="93120"/>
                  </a:lnTo>
                  <a:lnTo>
                    <a:pt x="693712" y="199135"/>
                  </a:lnTo>
                  <a:lnTo>
                    <a:pt x="640084" y="312299"/>
                  </a:lnTo>
                  <a:lnTo>
                    <a:pt x="633040" y="409355"/>
                  </a:lnTo>
                  <a:lnTo>
                    <a:pt x="721146" y="484984"/>
                  </a:lnTo>
                  <a:lnTo>
                    <a:pt x="813444" y="580235"/>
                  </a:lnTo>
                  <a:lnTo>
                    <a:pt x="883742" y="509367"/>
                  </a:lnTo>
                  <a:lnTo>
                    <a:pt x="968326" y="484413"/>
                  </a:lnTo>
                  <a:lnTo>
                    <a:pt x="1060624" y="482032"/>
                  </a:lnTo>
                  <a:lnTo>
                    <a:pt x="1132061" y="515369"/>
                  </a:lnTo>
                  <a:lnTo>
                    <a:pt x="1169591" y="548137"/>
                  </a:lnTo>
                  <a:lnTo>
                    <a:pt x="1238647" y="552898"/>
                  </a:lnTo>
                  <a:lnTo>
                    <a:pt x="1314277" y="576711"/>
                  </a:lnTo>
                  <a:lnTo>
                    <a:pt x="1390476" y="664199"/>
                  </a:lnTo>
                  <a:lnTo>
                    <a:pt x="1299417" y="745211"/>
                  </a:lnTo>
                  <a:lnTo>
                    <a:pt x="1335137" y="837509"/>
                  </a:lnTo>
                  <a:lnTo>
                    <a:pt x="1350565" y="906565"/>
                  </a:lnTo>
                  <a:lnTo>
                    <a:pt x="1194543" y="819699"/>
                  </a:lnTo>
                  <a:lnTo>
                    <a:pt x="1048717" y="923903"/>
                  </a:lnTo>
                  <a:lnTo>
                    <a:pt x="1047676" y="1038135"/>
                  </a:lnTo>
                  <a:lnTo>
                    <a:pt x="987945" y="1163269"/>
                  </a:lnTo>
                  <a:lnTo>
                    <a:pt x="980901" y="1256165"/>
                  </a:lnTo>
                  <a:lnTo>
                    <a:pt x="780010" y="1253553"/>
                  </a:lnTo>
                  <a:lnTo>
                    <a:pt x="727720" y="1162697"/>
                  </a:lnTo>
                  <a:lnTo>
                    <a:pt x="670000" y="1078113"/>
                  </a:lnTo>
                  <a:lnTo>
                    <a:pt x="722958" y="1006676"/>
                  </a:lnTo>
                  <a:lnTo>
                    <a:pt x="760487" y="935239"/>
                  </a:lnTo>
                  <a:lnTo>
                    <a:pt x="855737" y="1026297"/>
                  </a:lnTo>
                  <a:lnTo>
                    <a:pt x="930027" y="1041725"/>
                  </a:lnTo>
                  <a:cubicBezTo>
                    <a:pt x="929076" y="987370"/>
                    <a:pt x="928126" y="933014"/>
                    <a:pt x="927175" y="878659"/>
                  </a:cubicBezTo>
                  <a:lnTo>
                    <a:pt x="812875" y="874467"/>
                  </a:lnTo>
                  <a:lnTo>
                    <a:pt x="813445" y="764930"/>
                  </a:lnTo>
                  <a:lnTo>
                    <a:pt x="751533" y="755975"/>
                  </a:lnTo>
                  <a:lnTo>
                    <a:pt x="647329" y="703587"/>
                  </a:lnTo>
                  <a:lnTo>
                    <a:pt x="565795" y="731592"/>
                  </a:lnTo>
                  <a:lnTo>
                    <a:pt x="537791" y="774455"/>
                  </a:lnTo>
                  <a:lnTo>
                    <a:pt x="485974" y="788742"/>
                  </a:lnTo>
                  <a:lnTo>
                    <a:pt x="410345" y="775025"/>
                  </a:lnTo>
                  <a:lnTo>
                    <a:pt x="324323" y="717102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6" name="任意多边形 111"/>
            <p:cNvSpPr>
              <a:spLocks/>
            </p:cNvSpPr>
            <p:nvPr/>
          </p:nvSpPr>
          <p:spPr bwMode="auto">
            <a:xfrm>
              <a:off x="3636963" y="4929188"/>
              <a:ext cx="88900" cy="55563"/>
            </a:xfrm>
            <a:custGeom>
              <a:avLst/>
              <a:gdLst>
                <a:gd name="T0" fmla="*/ 0 w 675058"/>
                <a:gd name="T1" fmla="*/ 0 h 420340"/>
                <a:gd name="T2" fmla="*/ 0 w 675058"/>
                <a:gd name="T3" fmla="*/ 0 h 420340"/>
                <a:gd name="T4" fmla="*/ 0 w 675058"/>
                <a:gd name="T5" fmla="*/ 0 h 420340"/>
                <a:gd name="T6" fmla="*/ 0 w 675058"/>
                <a:gd name="T7" fmla="*/ 0 h 420340"/>
                <a:gd name="T8" fmla="*/ 0 w 675058"/>
                <a:gd name="T9" fmla="*/ 0 h 420340"/>
                <a:gd name="T10" fmla="*/ 0 w 675058"/>
                <a:gd name="T11" fmla="*/ 0 h 420340"/>
                <a:gd name="T12" fmla="*/ 0 w 675058"/>
                <a:gd name="T13" fmla="*/ 0 h 420340"/>
                <a:gd name="T14" fmla="*/ 0 w 675058"/>
                <a:gd name="T15" fmla="*/ 0 h 420340"/>
                <a:gd name="T16" fmla="*/ 0 w 675058"/>
                <a:gd name="T17" fmla="*/ 0 h 420340"/>
                <a:gd name="T18" fmla="*/ 0 w 675058"/>
                <a:gd name="T19" fmla="*/ 0 h 420340"/>
                <a:gd name="T20" fmla="*/ 0 w 675058"/>
                <a:gd name="T21" fmla="*/ 0 h 420340"/>
                <a:gd name="T22" fmla="*/ 0 w 675058"/>
                <a:gd name="T23" fmla="*/ 0 h 420340"/>
                <a:gd name="T24" fmla="*/ 0 w 675058"/>
                <a:gd name="T25" fmla="*/ 0 h 420340"/>
                <a:gd name="T26" fmla="*/ 0 w 675058"/>
                <a:gd name="T27" fmla="*/ 0 h 420340"/>
                <a:gd name="T28" fmla="*/ 0 w 675058"/>
                <a:gd name="T29" fmla="*/ 0 h 420340"/>
                <a:gd name="T30" fmla="*/ 0 w 675058"/>
                <a:gd name="T31" fmla="*/ 0 h 420340"/>
                <a:gd name="T32" fmla="*/ 0 w 675058"/>
                <a:gd name="T33" fmla="*/ 0 h 420340"/>
                <a:gd name="T34" fmla="*/ 0 w 675058"/>
                <a:gd name="T35" fmla="*/ 0 h 420340"/>
                <a:gd name="T36" fmla="*/ 0 w 675058"/>
                <a:gd name="T37" fmla="*/ 0 h 420340"/>
                <a:gd name="T38" fmla="*/ 0 w 675058"/>
                <a:gd name="T39" fmla="*/ 0 h 42034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75058"/>
                <a:gd name="T61" fmla="*/ 0 h 420340"/>
                <a:gd name="T62" fmla="*/ 675058 w 675058"/>
                <a:gd name="T63" fmla="*/ 420340 h 42034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75058" h="420340">
                  <a:moveTo>
                    <a:pt x="114348" y="0"/>
                  </a:moveTo>
                  <a:lnTo>
                    <a:pt x="0" y="114300"/>
                  </a:lnTo>
                  <a:lnTo>
                    <a:pt x="14288" y="192311"/>
                  </a:lnTo>
                  <a:lnTo>
                    <a:pt x="66104" y="256033"/>
                  </a:lnTo>
                  <a:lnTo>
                    <a:pt x="156171" y="232892"/>
                  </a:lnTo>
                  <a:lnTo>
                    <a:pt x="253852" y="231188"/>
                  </a:lnTo>
                  <a:lnTo>
                    <a:pt x="324521" y="265559"/>
                  </a:lnTo>
                  <a:lnTo>
                    <a:pt x="359669" y="293564"/>
                  </a:lnTo>
                  <a:lnTo>
                    <a:pt x="430535" y="300707"/>
                  </a:lnTo>
                  <a:lnTo>
                    <a:pt x="501973" y="322138"/>
                  </a:lnTo>
                  <a:lnTo>
                    <a:pt x="579414" y="409674"/>
                  </a:lnTo>
                  <a:lnTo>
                    <a:pt x="654372" y="420340"/>
                  </a:lnTo>
                  <a:lnTo>
                    <a:pt x="675058" y="260906"/>
                  </a:lnTo>
                  <a:lnTo>
                    <a:pt x="536551" y="256034"/>
                  </a:lnTo>
                  <a:lnTo>
                    <a:pt x="532359" y="172690"/>
                  </a:lnTo>
                  <a:lnTo>
                    <a:pt x="401960" y="161354"/>
                  </a:lnTo>
                  <a:lnTo>
                    <a:pt x="304330" y="123825"/>
                  </a:lnTo>
                  <a:lnTo>
                    <a:pt x="256035" y="28575"/>
                  </a:lnTo>
                  <a:lnTo>
                    <a:pt x="218652" y="99443"/>
                  </a:lnTo>
                  <a:lnTo>
                    <a:pt x="11434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7" name="任意多边形 112"/>
            <p:cNvSpPr>
              <a:spLocks/>
            </p:cNvSpPr>
            <p:nvPr/>
          </p:nvSpPr>
          <p:spPr bwMode="auto">
            <a:xfrm>
              <a:off x="3132138" y="4916488"/>
              <a:ext cx="330200" cy="193675"/>
            </a:xfrm>
            <a:custGeom>
              <a:avLst/>
              <a:gdLst>
                <a:gd name="T0" fmla="*/ 0 w 2516312"/>
                <a:gd name="T1" fmla="*/ 0 h 1482383"/>
                <a:gd name="T2" fmla="*/ 0 w 2516312"/>
                <a:gd name="T3" fmla="*/ 0 h 1482383"/>
                <a:gd name="T4" fmla="*/ 0 w 2516312"/>
                <a:gd name="T5" fmla="*/ 0 h 1482383"/>
                <a:gd name="T6" fmla="*/ 0 w 2516312"/>
                <a:gd name="T7" fmla="*/ 0 h 1482383"/>
                <a:gd name="T8" fmla="*/ 0 w 2516312"/>
                <a:gd name="T9" fmla="*/ 0 h 1482383"/>
                <a:gd name="T10" fmla="*/ 0 w 2516312"/>
                <a:gd name="T11" fmla="*/ 0 h 1482383"/>
                <a:gd name="T12" fmla="*/ 0 w 2516312"/>
                <a:gd name="T13" fmla="*/ 0 h 1482383"/>
                <a:gd name="T14" fmla="*/ 0 w 2516312"/>
                <a:gd name="T15" fmla="*/ 0 h 1482383"/>
                <a:gd name="T16" fmla="*/ 0 w 2516312"/>
                <a:gd name="T17" fmla="*/ 0 h 1482383"/>
                <a:gd name="T18" fmla="*/ 0 w 2516312"/>
                <a:gd name="T19" fmla="*/ 0 h 1482383"/>
                <a:gd name="T20" fmla="*/ 0 w 2516312"/>
                <a:gd name="T21" fmla="*/ 0 h 1482383"/>
                <a:gd name="T22" fmla="*/ 0 w 2516312"/>
                <a:gd name="T23" fmla="*/ 0 h 1482383"/>
                <a:gd name="T24" fmla="*/ 0 w 2516312"/>
                <a:gd name="T25" fmla="*/ 0 h 1482383"/>
                <a:gd name="T26" fmla="*/ 0 w 2516312"/>
                <a:gd name="T27" fmla="*/ 0 h 1482383"/>
                <a:gd name="T28" fmla="*/ 0 w 2516312"/>
                <a:gd name="T29" fmla="*/ 0 h 1482383"/>
                <a:gd name="T30" fmla="*/ 0 w 2516312"/>
                <a:gd name="T31" fmla="*/ 0 h 1482383"/>
                <a:gd name="T32" fmla="*/ 0 w 2516312"/>
                <a:gd name="T33" fmla="*/ 0 h 1482383"/>
                <a:gd name="T34" fmla="*/ 0 w 2516312"/>
                <a:gd name="T35" fmla="*/ 0 h 1482383"/>
                <a:gd name="T36" fmla="*/ 0 w 2516312"/>
                <a:gd name="T37" fmla="*/ 0 h 1482383"/>
                <a:gd name="T38" fmla="*/ 0 w 2516312"/>
                <a:gd name="T39" fmla="*/ 0 h 1482383"/>
                <a:gd name="T40" fmla="*/ 0 w 2516312"/>
                <a:gd name="T41" fmla="*/ 0 h 1482383"/>
                <a:gd name="T42" fmla="*/ 0 w 2516312"/>
                <a:gd name="T43" fmla="*/ 0 h 1482383"/>
                <a:gd name="T44" fmla="*/ 0 w 2516312"/>
                <a:gd name="T45" fmla="*/ 0 h 1482383"/>
                <a:gd name="T46" fmla="*/ 0 w 2516312"/>
                <a:gd name="T47" fmla="*/ 0 h 1482383"/>
                <a:gd name="T48" fmla="*/ 0 w 2516312"/>
                <a:gd name="T49" fmla="*/ 0 h 1482383"/>
                <a:gd name="T50" fmla="*/ 0 w 2516312"/>
                <a:gd name="T51" fmla="*/ 0 h 1482383"/>
                <a:gd name="T52" fmla="*/ 0 w 2516312"/>
                <a:gd name="T53" fmla="*/ 0 h 1482383"/>
                <a:gd name="T54" fmla="*/ 0 w 2516312"/>
                <a:gd name="T55" fmla="*/ 0 h 1482383"/>
                <a:gd name="T56" fmla="*/ 0 w 2516312"/>
                <a:gd name="T57" fmla="*/ 0 h 1482383"/>
                <a:gd name="T58" fmla="*/ 0 w 2516312"/>
                <a:gd name="T59" fmla="*/ 0 h 1482383"/>
                <a:gd name="T60" fmla="*/ 0 w 2516312"/>
                <a:gd name="T61" fmla="*/ 0 h 1482383"/>
                <a:gd name="T62" fmla="*/ 0 w 2516312"/>
                <a:gd name="T63" fmla="*/ 0 h 1482383"/>
                <a:gd name="T64" fmla="*/ 0 w 2516312"/>
                <a:gd name="T65" fmla="*/ 0 h 1482383"/>
                <a:gd name="T66" fmla="*/ 0 w 2516312"/>
                <a:gd name="T67" fmla="*/ 0 h 1482383"/>
                <a:gd name="T68" fmla="*/ 0 w 2516312"/>
                <a:gd name="T69" fmla="*/ 0 h 1482383"/>
                <a:gd name="T70" fmla="*/ 0 w 2516312"/>
                <a:gd name="T71" fmla="*/ 0 h 1482383"/>
                <a:gd name="T72" fmla="*/ 0 w 2516312"/>
                <a:gd name="T73" fmla="*/ 0 h 1482383"/>
                <a:gd name="T74" fmla="*/ 0 w 2516312"/>
                <a:gd name="T75" fmla="*/ 0 h 1482383"/>
                <a:gd name="T76" fmla="*/ 0 w 2516312"/>
                <a:gd name="T77" fmla="*/ 0 h 1482383"/>
                <a:gd name="T78" fmla="*/ 0 w 2516312"/>
                <a:gd name="T79" fmla="*/ 0 h 1482383"/>
                <a:gd name="T80" fmla="*/ 0 w 2516312"/>
                <a:gd name="T81" fmla="*/ 0 h 1482383"/>
                <a:gd name="T82" fmla="*/ 0 w 2516312"/>
                <a:gd name="T83" fmla="*/ 0 h 1482383"/>
                <a:gd name="T84" fmla="*/ 0 w 2516312"/>
                <a:gd name="T85" fmla="*/ 0 h 1482383"/>
                <a:gd name="T86" fmla="*/ 0 w 2516312"/>
                <a:gd name="T87" fmla="*/ 0 h 1482383"/>
                <a:gd name="T88" fmla="*/ 0 w 2516312"/>
                <a:gd name="T89" fmla="*/ 0 h 1482383"/>
                <a:gd name="T90" fmla="*/ 0 w 2516312"/>
                <a:gd name="T91" fmla="*/ 0 h 1482383"/>
                <a:gd name="T92" fmla="*/ 0 w 2516312"/>
                <a:gd name="T93" fmla="*/ 0 h 1482383"/>
                <a:gd name="T94" fmla="*/ 0 w 2516312"/>
                <a:gd name="T95" fmla="*/ 0 h 1482383"/>
                <a:gd name="T96" fmla="*/ 0 w 2516312"/>
                <a:gd name="T97" fmla="*/ 0 h 1482383"/>
                <a:gd name="T98" fmla="*/ 0 w 2516312"/>
                <a:gd name="T99" fmla="*/ 0 h 1482383"/>
                <a:gd name="T100" fmla="*/ 0 w 2516312"/>
                <a:gd name="T101" fmla="*/ 0 h 1482383"/>
                <a:gd name="T102" fmla="*/ 0 w 2516312"/>
                <a:gd name="T103" fmla="*/ 0 h 1482383"/>
                <a:gd name="T104" fmla="*/ 0 w 2516312"/>
                <a:gd name="T105" fmla="*/ 0 h 1482383"/>
                <a:gd name="T106" fmla="*/ 0 w 2516312"/>
                <a:gd name="T107" fmla="*/ 0 h 1482383"/>
                <a:gd name="T108" fmla="*/ 0 w 2516312"/>
                <a:gd name="T109" fmla="*/ 0 h 1482383"/>
                <a:gd name="T110" fmla="*/ 0 w 2516312"/>
                <a:gd name="T111" fmla="*/ 0 h 1482383"/>
                <a:gd name="T112" fmla="*/ 0 w 2516312"/>
                <a:gd name="T113" fmla="*/ 0 h 1482383"/>
                <a:gd name="T114" fmla="*/ 0 w 2516312"/>
                <a:gd name="T115" fmla="*/ 0 h 1482383"/>
                <a:gd name="T116" fmla="*/ 0 w 2516312"/>
                <a:gd name="T117" fmla="*/ 0 h 1482383"/>
                <a:gd name="T118" fmla="*/ 0 w 2516312"/>
                <a:gd name="T119" fmla="*/ 0 h 1482383"/>
                <a:gd name="T120" fmla="*/ 0 w 2516312"/>
                <a:gd name="T121" fmla="*/ 0 h 1482383"/>
                <a:gd name="T122" fmla="*/ 0 w 2516312"/>
                <a:gd name="T123" fmla="*/ 0 h 14823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6312"/>
                <a:gd name="T187" fmla="*/ 0 h 1482383"/>
                <a:gd name="T188" fmla="*/ 2516312 w 2516312"/>
                <a:gd name="T189" fmla="*/ 1482383 h 14823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6312" h="1482383">
                  <a:moveTo>
                    <a:pt x="2305644" y="546710"/>
                  </a:moveTo>
                  <a:lnTo>
                    <a:pt x="2264818" y="443805"/>
                  </a:lnTo>
                  <a:lnTo>
                    <a:pt x="2189758" y="405705"/>
                  </a:lnTo>
                  <a:lnTo>
                    <a:pt x="2070101" y="465135"/>
                  </a:lnTo>
                  <a:lnTo>
                    <a:pt x="1999829" y="418183"/>
                  </a:lnTo>
                  <a:lnTo>
                    <a:pt x="1973486" y="289702"/>
                  </a:lnTo>
                  <a:lnTo>
                    <a:pt x="1868860" y="261591"/>
                  </a:lnTo>
                  <a:cubicBezTo>
                    <a:pt x="1869050" y="234000"/>
                    <a:pt x="1869241" y="206408"/>
                    <a:pt x="1869431" y="178817"/>
                  </a:cubicBezTo>
                  <a:lnTo>
                    <a:pt x="1848471" y="104998"/>
                  </a:lnTo>
                  <a:lnTo>
                    <a:pt x="1709788" y="205581"/>
                  </a:lnTo>
                  <a:lnTo>
                    <a:pt x="1605583" y="220439"/>
                  </a:lnTo>
                  <a:lnTo>
                    <a:pt x="1552526" y="162719"/>
                  </a:lnTo>
                  <a:lnTo>
                    <a:pt x="1378125" y="182339"/>
                  </a:lnTo>
                  <a:lnTo>
                    <a:pt x="1234009" y="85278"/>
                  </a:lnTo>
                  <a:lnTo>
                    <a:pt x="1056084" y="0"/>
                  </a:lnTo>
                  <a:lnTo>
                    <a:pt x="1032644" y="118616"/>
                  </a:lnTo>
                  <a:lnTo>
                    <a:pt x="902246" y="87089"/>
                  </a:lnTo>
                  <a:lnTo>
                    <a:pt x="790898" y="137096"/>
                  </a:lnTo>
                  <a:lnTo>
                    <a:pt x="625451" y="160908"/>
                  </a:lnTo>
                  <a:lnTo>
                    <a:pt x="477714" y="223391"/>
                  </a:lnTo>
                  <a:lnTo>
                    <a:pt x="372840" y="103758"/>
                  </a:lnTo>
                  <a:lnTo>
                    <a:pt x="225104" y="110331"/>
                  </a:lnTo>
                  <a:lnTo>
                    <a:pt x="116806" y="91852"/>
                  </a:lnTo>
                  <a:lnTo>
                    <a:pt x="41176" y="166911"/>
                  </a:lnTo>
                  <a:lnTo>
                    <a:pt x="0" y="287065"/>
                  </a:lnTo>
                  <a:lnTo>
                    <a:pt x="64988" y="460474"/>
                  </a:lnTo>
                  <a:lnTo>
                    <a:pt x="121568" y="561727"/>
                  </a:lnTo>
                  <a:lnTo>
                    <a:pt x="178718" y="661739"/>
                  </a:lnTo>
                  <a:lnTo>
                    <a:pt x="293018" y="703461"/>
                  </a:lnTo>
                  <a:lnTo>
                    <a:pt x="268636" y="874911"/>
                  </a:lnTo>
                  <a:lnTo>
                    <a:pt x="181100" y="886246"/>
                  </a:lnTo>
                  <a:lnTo>
                    <a:pt x="95472" y="913212"/>
                  </a:lnTo>
                  <a:lnTo>
                    <a:pt x="169764" y="1018456"/>
                  </a:lnTo>
                  <a:lnTo>
                    <a:pt x="216247" y="1125041"/>
                  </a:lnTo>
                  <a:lnTo>
                    <a:pt x="389509" y="1266205"/>
                  </a:lnTo>
                  <a:lnTo>
                    <a:pt x="427038" y="1356122"/>
                  </a:lnTo>
                  <a:lnTo>
                    <a:pt x="402182" y="1482383"/>
                  </a:lnTo>
                  <a:lnTo>
                    <a:pt x="660500" y="1479377"/>
                  </a:lnTo>
                  <a:lnTo>
                    <a:pt x="617637" y="1372790"/>
                  </a:lnTo>
                  <a:lnTo>
                    <a:pt x="773659" y="1203150"/>
                  </a:lnTo>
                  <a:lnTo>
                    <a:pt x="916633" y="1275729"/>
                  </a:lnTo>
                  <a:lnTo>
                    <a:pt x="1081510" y="1256679"/>
                  </a:lnTo>
                  <a:lnTo>
                    <a:pt x="1132309" y="1205392"/>
                  </a:lnTo>
                  <a:lnTo>
                    <a:pt x="1273247" y="1263268"/>
                  </a:lnTo>
                  <a:lnTo>
                    <a:pt x="1478707" y="1218579"/>
                  </a:lnTo>
                  <a:lnTo>
                    <a:pt x="1634158" y="1273348"/>
                  </a:lnTo>
                  <a:lnTo>
                    <a:pt x="1754461" y="1296590"/>
                  </a:lnTo>
                  <a:lnTo>
                    <a:pt x="1908101" y="1331069"/>
                  </a:lnTo>
                  <a:lnTo>
                    <a:pt x="1983731" y="1266204"/>
                  </a:lnTo>
                  <a:lnTo>
                    <a:pt x="1997448" y="1173906"/>
                  </a:lnTo>
                  <a:lnTo>
                    <a:pt x="2102174" y="1149651"/>
                  </a:lnTo>
                  <a:lnTo>
                    <a:pt x="2271962" y="1304874"/>
                  </a:lnTo>
                  <a:lnTo>
                    <a:pt x="2504428" y="1270929"/>
                  </a:lnTo>
                  <a:lnTo>
                    <a:pt x="2516312" y="1169143"/>
                  </a:lnTo>
                  <a:lnTo>
                    <a:pt x="2443287" y="1086593"/>
                  </a:lnTo>
                  <a:lnTo>
                    <a:pt x="2402012" y="1028426"/>
                  </a:lnTo>
                  <a:lnTo>
                    <a:pt x="2449637" y="939526"/>
                  </a:lnTo>
                  <a:lnTo>
                    <a:pt x="2454970" y="855959"/>
                  </a:lnTo>
                  <a:lnTo>
                    <a:pt x="2350195" y="746992"/>
                  </a:lnTo>
                  <a:lnTo>
                    <a:pt x="2301553" y="717400"/>
                  </a:lnTo>
                  <a:lnTo>
                    <a:pt x="2231703" y="625449"/>
                  </a:lnTo>
                  <a:lnTo>
                    <a:pt x="2305644" y="54671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任意多边形 113"/>
            <p:cNvSpPr>
              <a:spLocks/>
            </p:cNvSpPr>
            <p:nvPr/>
          </p:nvSpPr>
          <p:spPr bwMode="auto">
            <a:xfrm>
              <a:off x="3446463" y="4914900"/>
              <a:ext cx="120650" cy="174625"/>
            </a:xfrm>
            <a:custGeom>
              <a:avLst/>
              <a:gdLst>
                <a:gd name="T0" fmla="*/ 0 w 922187"/>
                <a:gd name="T1" fmla="*/ 0 h 1335376"/>
                <a:gd name="T2" fmla="*/ 0 w 922187"/>
                <a:gd name="T3" fmla="*/ 0 h 1335376"/>
                <a:gd name="T4" fmla="*/ 0 w 922187"/>
                <a:gd name="T5" fmla="*/ 0 h 1335376"/>
                <a:gd name="T6" fmla="*/ 0 w 922187"/>
                <a:gd name="T7" fmla="*/ 0 h 1335376"/>
                <a:gd name="T8" fmla="*/ 0 w 922187"/>
                <a:gd name="T9" fmla="*/ 0 h 1335376"/>
                <a:gd name="T10" fmla="*/ 0 w 922187"/>
                <a:gd name="T11" fmla="*/ 0 h 1335376"/>
                <a:gd name="T12" fmla="*/ 0 w 922187"/>
                <a:gd name="T13" fmla="*/ 0 h 1335376"/>
                <a:gd name="T14" fmla="*/ 0 w 922187"/>
                <a:gd name="T15" fmla="*/ 0 h 1335376"/>
                <a:gd name="T16" fmla="*/ 0 w 922187"/>
                <a:gd name="T17" fmla="*/ 0 h 1335376"/>
                <a:gd name="T18" fmla="*/ 0 w 922187"/>
                <a:gd name="T19" fmla="*/ 0 h 1335376"/>
                <a:gd name="T20" fmla="*/ 0 w 922187"/>
                <a:gd name="T21" fmla="*/ 0 h 1335376"/>
                <a:gd name="T22" fmla="*/ 0 w 922187"/>
                <a:gd name="T23" fmla="*/ 0 h 1335376"/>
                <a:gd name="T24" fmla="*/ 0 w 922187"/>
                <a:gd name="T25" fmla="*/ 0 h 1335376"/>
                <a:gd name="T26" fmla="*/ 0 w 922187"/>
                <a:gd name="T27" fmla="*/ 0 h 1335376"/>
                <a:gd name="T28" fmla="*/ 0 w 922187"/>
                <a:gd name="T29" fmla="*/ 0 h 1335376"/>
                <a:gd name="T30" fmla="*/ 0 w 922187"/>
                <a:gd name="T31" fmla="*/ 0 h 1335376"/>
                <a:gd name="T32" fmla="*/ 0 w 922187"/>
                <a:gd name="T33" fmla="*/ 0 h 1335376"/>
                <a:gd name="T34" fmla="*/ 0 w 922187"/>
                <a:gd name="T35" fmla="*/ 0 h 1335376"/>
                <a:gd name="T36" fmla="*/ 0 w 922187"/>
                <a:gd name="T37" fmla="*/ 0 h 1335376"/>
                <a:gd name="T38" fmla="*/ 0 w 922187"/>
                <a:gd name="T39" fmla="*/ 0 h 1335376"/>
                <a:gd name="T40" fmla="*/ 0 w 922187"/>
                <a:gd name="T41" fmla="*/ 0 h 1335376"/>
                <a:gd name="T42" fmla="*/ 0 w 922187"/>
                <a:gd name="T43" fmla="*/ 0 h 1335376"/>
                <a:gd name="T44" fmla="*/ 0 w 922187"/>
                <a:gd name="T45" fmla="*/ 0 h 1335376"/>
                <a:gd name="T46" fmla="*/ 0 w 922187"/>
                <a:gd name="T47" fmla="*/ 0 h 1335376"/>
                <a:gd name="T48" fmla="*/ 0 w 922187"/>
                <a:gd name="T49" fmla="*/ 0 h 1335376"/>
                <a:gd name="T50" fmla="*/ 0 w 922187"/>
                <a:gd name="T51" fmla="*/ 0 h 1335376"/>
                <a:gd name="T52" fmla="*/ 0 w 922187"/>
                <a:gd name="T53" fmla="*/ 0 h 1335376"/>
                <a:gd name="T54" fmla="*/ 0 w 922187"/>
                <a:gd name="T55" fmla="*/ 0 h 1335376"/>
                <a:gd name="T56" fmla="*/ 0 w 922187"/>
                <a:gd name="T57" fmla="*/ 0 h 1335376"/>
                <a:gd name="T58" fmla="*/ 0 w 922187"/>
                <a:gd name="T59" fmla="*/ 0 h 1335376"/>
                <a:gd name="T60" fmla="*/ 0 w 922187"/>
                <a:gd name="T61" fmla="*/ 0 h 1335376"/>
                <a:gd name="T62" fmla="*/ 0 w 922187"/>
                <a:gd name="T63" fmla="*/ 0 h 1335376"/>
                <a:gd name="T64" fmla="*/ 0 w 922187"/>
                <a:gd name="T65" fmla="*/ 0 h 1335376"/>
                <a:gd name="T66" fmla="*/ 0 w 922187"/>
                <a:gd name="T67" fmla="*/ 0 h 1335376"/>
                <a:gd name="T68" fmla="*/ 0 w 922187"/>
                <a:gd name="T69" fmla="*/ 0 h 1335376"/>
                <a:gd name="T70" fmla="*/ 0 w 922187"/>
                <a:gd name="T71" fmla="*/ 0 h 1335376"/>
                <a:gd name="T72" fmla="*/ 0 w 922187"/>
                <a:gd name="T73" fmla="*/ 0 h 1335376"/>
                <a:gd name="T74" fmla="*/ 0 w 922187"/>
                <a:gd name="T75" fmla="*/ 0 h 1335376"/>
                <a:gd name="T76" fmla="*/ 0 w 922187"/>
                <a:gd name="T77" fmla="*/ 0 h 1335376"/>
                <a:gd name="T78" fmla="*/ 0 w 922187"/>
                <a:gd name="T79" fmla="*/ 0 h 133537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22187"/>
                <a:gd name="T121" fmla="*/ 0 h 1335376"/>
                <a:gd name="T122" fmla="*/ 922187 w 922187"/>
                <a:gd name="T123" fmla="*/ 1335376 h 133537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22187" h="1335376">
                  <a:moveTo>
                    <a:pt x="280418" y="589854"/>
                  </a:moveTo>
                  <a:lnTo>
                    <a:pt x="361255" y="582365"/>
                  </a:lnTo>
                  <a:lnTo>
                    <a:pt x="467841" y="409104"/>
                  </a:lnTo>
                  <a:lnTo>
                    <a:pt x="561280" y="331664"/>
                  </a:lnTo>
                  <a:lnTo>
                    <a:pt x="458315" y="199455"/>
                  </a:lnTo>
                  <a:lnTo>
                    <a:pt x="433362" y="64963"/>
                  </a:lnTo>
                  <a:lnTo>
                    <a:pt x="531564" y="0"/>
                  </a:lnTo>
                  <a:lnTo>
                    <a:pt x="619099" y="78582"/>
                  </a:lnTo>
                  <a:lnTo>
                    <a:pt x="707976" y="135463"/>
                  </a:lnTo>
                  <a:lnTo>
                    <a:pt x="656628" y="175641"/>
                  </a:lnTo>
                  <a:lnTo>
                    <a:pt x="646532" y="229840"/>
                  </a:lnTo>
                  <a:lnTo>
                    <a:pt x="704253" y="285848"/>
                  </a:lnTo>
                  <a:lnTo>
                    <a:pt x="739401" y="375766"/>
                  </a:lnTo>
                  <a:lnTo>
                    <a:pt x="757558" y="508957"/>
                  </a:lnTo>
                  <a:lnTo>
                    <a:pt x="753118" y="622275"/>
                  </a:lnTo>
                  <a:lnTo>
                    <a:pt x="788837" y="723528"/>
                  </a:lnTo>
                  <a:lnTo>
                    <a:pt x="860846" y="759347"/>
                  </a:lnTo>
                  <a:lnTo>
                    <a:pt x="862085" y="953368"/>
                  </a:lnTo>
                  <a:lnTo>
                    <a:pt x="883517" y="1087388"/>
                  </a:lnTo>
                  <a:lnTo>
                    <a:pt x="922187" y="1196355"/>
                  </a:lnTo>
                  <a:lnTo>
                    <a:pt x="847797" y="1236265"/>
                  </a:lnTo>
                  <a:lnTo>
                    <a:pt x="776931" y="1261889"/>
                  </a:lnTo>
                  <a:lnTo>
                    <a:pt x="731809" y="1335376"/>
                  </a:lnTo>
                  <a:lnTo>
                    <a:pt x="619098" y="1325612"/>
                  </a:lnTo>
                  <a:lnTo>
                    <a:pt x="541087" y="1333327"/>
                  </a:lnTo>
                  <a:lnTo>
                    <a:pt x="354110" y="1259508"/>
                  </a:lnTo>
                  <a:lnTo>
                    <a:pt x="281432" y="1297608"/>
                  </a:lnTo>
                  <a:lnTo>
                    <a:pt x="102416" y="1290426"/>
                  </a:lnTo>
                  <a:lnTo>
                    <a:pt x="114300" y="1188640"/>
                  </a:lnTo>
                  <a:lnTo>
                    <a:pt x="41275" y="1106090"/>
                  </a:lnTo>
                  <a:lnTo>
                    <a:pt x="0" y="1047923"/>
                  </a:lnTo>
                  <a:lnTo>
                    <a:pt x="47625" y="959023"/>
                  </a:lnTo>
                  <a:lnTo>
                    <a:pt x="52958" y="875456"/>
                  </a:lnTo>
                  <a:lnTo>
                    <a:pt x="167729" y="957190"/>
                  </a:lnTo>
                  <a:lnTo>
                    <a:pt x="248245" y="885306"/>
                  </a:lnTo>
                  <a:lnTo>
                    <a:pt x="298028" y="824087"/>
                  </a:lnTo>
                  <a:cubicBezTo>
                    <a:pt x="297069" y="792229"/>
                    <a:pt x="296109" y="760371"/>
                    <a:pt x="295150" y="728513"/>
                  </a:cubicBezTo>
                  <a:lnTo>
                    <a:pt x="349125" y="724321"/>
                  </a:lnTo>
                  <a:lnTo>
                    <a:pt x="250700" y="661838"/>
                  </a:lnTo>
                  <a:lnTo>
                    <a:pt x="280418" y="58985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9" name="任意多边形 114"/>
            <p:cNvSpPr>
              <a:spLocks/>
            </p:cNvSpPr>
            <p:nvPr/>
          </p:nvSpPr>
          <p:spPr bwMode="auto">
            <a:xfrm>
              <a:off x="3424238" y="4965700"/>
              <a:ext cx="68263" cy="73025"/>
            </a:xfrm>
            <a:custGeom>
              <a:avLst/>
              <a:gdLst>
                <a:gd name="T0" fmla="*/ 0 w 518071"/>
                <a:gd name="T1" fmla="*/ 0 h 562620"/>
                <a:gd name="T2" fmla="*/ 0 w 518071"/>
                <a:gd name="T3" fmla="*/ 0 h 562620"/>
                <a:gd name="T4" fmla="*/ 0 w 518071"/>
                <a:gd name="T5" fmla="*/ 0 h 562620"/>
                <a:gd name="T6" fmla="*/ 0 w 518071"/>
                <a:gd name="T7" fmla="*/ 0 h 562620"/>
                <a:gd name="T8" fmla="*/ 0 w 518071"/>
                <a:gd name="T9" fmla="*/ 0 h 562620"/>
                <a:gd name="T10" fmla="*/ 0 w 518071"/>
                <a:gd name="T11" fmla="*/ 0 h 562620"/>
                <a:gd name="T12" fmla="*/ 0 w 518071"/>
                <a:gd name="T13" fmla="*/ 0 h 562620"/>
                <a:gd name="T14" fmla="*/ 0 w 518071"/>
                <a:gd name="T15" fmla="*/ 0 h 562620"/>
                <a:gd name="T16" fmla="*/ 0 w 518071"/>
                <a:gd name="T17" fmla="*/ 0 h 562620"/>
                <a:gd name="T18" fmla="*/ 0 w 518071"/>
                <a:gd name="T19" fmla="*/ 0 h 562620"/>
                <a:gd name="T20" fmla="*/ 0 w 518071"/>
                <a:gd name="T21" fmla="*/ 0 h 562620"/>
                <a:gd name="T22" fmla="*/ 0 w 518071"/>
                <a:gd name="T23" fmla="*/ 0 h 562620"/>
                <a:gd name="T24" fmla="*/ 0 w 518071"/>
                <a:gd name="T25" fmla="*/ 0 h 562620"/>
                <a:gd name="T26" fmla="*/ 0 w 518071"/>
                <a:gd name="T27" fmla="*/ 0 h 562620"/>
                <a:gd name="T28" fmla="*/ 0 w 518071"/>
                <a:gd name="T29" fmla="*/ 0 h 562620"/>
                <a:gd name="T30" fmla="*/ 0 w 518071"/>
                <a:gd name="T31" fmla="*/ 0 h 5626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18071"/>
                <a:gd name="T49" fmla="*/ 0 h 562620"/>
                <a:gd name="T50" fmla="*/ 518071 w 518071"/>
                <a:gd name="T51" fmla="*/ 562620 h 5626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18071" h="562620">
                  <a:moveTo>
                    <a:pt x="363193" y="0"/>
                  </a:moveTo>
                  <a:lnTo>
                    <a:pt x="194122" y="125310"/>
                  </a:lnTo>
                  <a:lnTo>
                    <a:pt x="66797" y="174500"/>
                  </a:lnTo>
                  <a:lnTo>
                    <a:pt x="0" y="255138"/>
                  </a:lnTo>
                  <a:lnTo>
                    <a:pt x="62356" y="341084"/>
                  </a:lnTo>
                  <a:lnTo>
                    <a:pt x="115541" y="374870"/>
                  </a:lnTo>
                  <a:lnTo>
                    <a:pt x="224507" y="486789"/>
                  </a:lnTo>
                  <a:lnTo>
                    <a:pt x="333599" y="562620"/>
                  </a:lnTo>
                  <a:lnTo>
                    <a:pt x="418629" y="491551"/>
                  </a:lnTo>
                  <a:lnTo>
                    <a:pt x="466128" y="429472"/>
                  </a:lnTo>
                  <a:cubicBezTo>
                    <a:pt x="465186" y="398762"/>
                    <a:pt x="464245" y="368051"/>
                    <a:pt x="463303" y="337341"/>
                  </a:cubicBezTo>
                  <a:lnTo>
                    <a:pt x="518071" y="333148"/>
                  </a:lnTo>
                  <a:lnTo>
                    <a:pt x="420440" y="271807"/>
                  </a:lnTo>
                  <a:lnTo>
                    <a:pt x="449585" y="197988"/>
                  </a:lnTo>
                  <a:lnTo>
                    <a:pt x="432916" y="101497"/>
                  </a:lnTo>
                  <a:lnTo>
                    <a:pt x="363193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0" name="任意多边形 127"/>
            <p:cNvSpPr>
              <a:spLocks/>
            </p:cNvSpPr>
            <p:nvPr/>
          </p:nvSpPr>
          <p:spPr bwMode="auto">
            <a:xfrm>
              <a:off x="4108450" y="4894263"/>
              <a:ext cx="168275" cy="95250"/>
            </a:xfrm>
            <a:custGeom>
              <a:avLst/>
              <a:gdLst>
                <a:gd name="T0" fmla="*/ 0 w 1284236"/>
                <a:gd name="T1" fmla="*/ 0 h 724667"/>
                <a:gd name="T2" fmla="*/ 0 w 1284236"/>
                <a:gd name="T3" fmla="*/ 0 h 724667"/>
                <a:gd name="T4" fmla="*/ 0 w 1284236"/>
                <a:gd name="T5" fmla="*/ 0 h 724667"/>
                <a:gd name="T6" fmla="*/ 0 w 1284236"/>
                <a:gd name="T7" fmla="*/ 0 h 724667"/>
                <a:gd name="T8" fmla="*/ 0 w 1284236"/>
                <a:gd name="T9" fmla="*/ 0 h 724667"/>
                <a:gd name="T10" fmla="*/ 0 w 1284236"/>
                <a:gd name="T11" fmla="*/ 0 h 724667"/>
                <a:gd name="T12" fmla="*/ 0 w 1284236"/>
                <a:gd name="T13" fmla="*/ 0 h 724667"/>
                <a:gd name="T14" fmla="*/ 0 w 1284236"/>
                <a:gd name="T15" fmla="*/ 0 h 724667"/>
                <a:gd name="T16" fmla="*/ 0 w 1284236"/>
                <a:gd name="T17" fmla="*/ 0 h 724667"/>
                <a:gd name="T18" fmla="*/ 0 w 1284236"/>
                <a:gd name="T19" fmla="*/ 0 h 724667"/>
                <a:gd name="T20" fmla="*/ 0 w 1284236"/>
                <a:gd name="T21" fmla="*/ 0 h 724667"/>
                <a:gd name="T22" fmla="*/ 0 w 1284236"/>
                <a:gd name="T23" fmla="*/ 0 h 724667"/>
                <a:gd name="T24" fmla="*/ 0 w 1284236"/>
                <a:gd name="T25" fmla="*/ 0 h 724667"/>
                <a:gd name="T26" fmla="*/ 0 w 1284236"/>
                <a:gd name="T27" fmla="*/ 0 h 724667"/>
                <a:gd name="T28" fmla="*/ 0 w 1284236"/>
                <a:gd name="T29" fmla="*/ 0 h 724667"/>
                <a:gd name="T30" fmla="*/ 0 w 1284236"/>
                <a:gd name="T31" fmla="*/ 0 h 724667"/>
                <a:gd name="T32" fmla="*/ 0 w 1284236"/>
                <a:gd name="T33" fmla="*/ 0 h 724667"/>
                <a:gd name="T34" fmla="*/ 0 w 1284236"/>
                <a:gd name="T35" fmla="*/ 0 h 724667"/>
                <a:gd name="T36" fmla="*/ 0 w 1284236"/>
                <a:gd name="T37" fmla="*/ 0 h 724667"/>
                <a:gd name="T38" fmla="*/ 0 w 1284236"/>
                <a:gd name="T39" fmla="*/ 0 h 724667"/>
                <a:gd name="T40" fmla="*/ 0 w 1284236"/>
                <a:gd name="T41" fmla="*/ 0 h 724667"/>
                <a:gd name="T42" fmla="*/ 0 w 1284236"/>
                <a:gd name="T43" fmla="*/ 0 h 724667"/>
                <a:gd name="T44" fmla="*/ 0 w 1284236"/>
                <a:gd name="T45" fmla="*/ 0 h 724667"/>
                <a:gd name="T46" fmla="*/ 0 w 1284236"/>
                <a:gd name="T47" fmla="*/ 0 h 724667"/>
                <a:gd name="T48" fmla="*/ 0 w 1284236"/>
                <a:gd name="T49" fmla="*/ 0 h 724667"/>
                <a:gd name="T50" fmla="*/ 0 w 1284236"/>
                <a:gd name="T51" fmla="*/ 0 h 724667"/>
                <a:gd name="T52" fmla="*/ 0 w 1284236"/>
                <a:gd name="T53" fmla="*/ 0 h 724667"/>
                <a:gd name="T54" fmla="*/ 0 w 1284236"/>
                <a:gd name="T55" fmla="*/ 0 h 724667"/>
                <a:gd name="T56" fmla="*/ 0 w 1284236"/>
                <a:gd name="T57" fmla="*/ 0 h 724667"/>
                <a:gd name="T58" fmla="*/ 0 w 1284236"/>
                <a:gd name="T59" fmla="*/ 0 h 724667"/>
                <a:gd name="T60" fmla="*/ 0 w 1284236"/>
                <a:gd name="T61" fmla="*/ 0 h 724667"/>
                <a:gd name="T62" fmla="*/ 0 w 1284236"/>
                <a:gd name="T63" fmla="*/ 0 h 724667"/>
                <a:gd name="T64" fmla="*/ 0 w 1284236"/>
                <a:gd name="T65" fmla="*/ 0 h 724667"/>
                <a:gd name="T66" fmla="*/ 0 w 1284236"/>
                <a:gd name="T67" fmla="*/ 0 h 724667"/>
                <a:gd name="T68" fmla="*/ 0 w 1284236"/>
                <a:gd name="T69" fmla="*/ 0 h 724667"/>
                <a:gd name="T70" fmla="*/ 0 w 1284236"/>
                <a:gd name="T71" fmla="*/ 0 h 724667"/>
                <a:gd name="T72" fmla="*/ 0 w 1284236"/>
                <a:gd name="T73" fmla="*/ 0 h 724667"/>
                <a:gd name="T74" fmla="*/ 0 w 1284236"/>
                <a:gd name="T75" fmla="*/ 0 h 724667"/>
                <a:gd name="T76" fmla="*/ 0 w 1284236"/>
                <a:gd name="T77" fmla="*/ 0 h 724667"/>
                <a:gd name="T78" fmla="*/ 0 w 1284236"/>
                <a:gd name="T79" fmla="*/ 0 h 724667"/>
                <a:gd name="T80" fmla="*/ 0 w 1284236"/>
                <a:gd name="T81" fmla="*/ 0 h 724667"/>
                <a:gd name="T82" fmla="*/ 0 w 1284236"/>
                <a:gd name="T83" fmla="*/ 0 h 724667"/>
                <a:gd name="T84" fmla="*/ 0 w 1284236"/>
                <a:gd name="T85" fmla="*/ 0 h 724667"/>
                <a:gd name="T86" fmla="*/ 0 w 1284236"/>
                <a:gd name="T87" fmla="*/ 0 h 724667"/>
                <a:gd name="T88" fmla="*/ 0 w 1284236"/>
                <a:gd name="T89" fmla="*/ 0 h 7246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84236"/>
                <a:gd name="T136" fmla="*/ 0 h 724667"/>
                <a:gd name="T137" fmla="*/ 1284236 w 1284236"/>
                <a:gd name="T138" fmla="*/ 724667 h 7246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84236" h="724667">
                  <a:moveTo>
                    <a:pt x="417389" y="40581"/>
                  </a:moveTo>
                  <a:lnTo>
                    <a:pt x="487808" y="149224"/>
                  </a:lnTo>
                  <a:lnTo>
                    <a:pt x="452883" y="188341"/>
                  </a:lnTo>
                  <a:lnTo>
                    <a:pt x="394716" y="181991"/>
                  </a:lnTo>
                  <a:lnTo>
                    <a:pt x="302641" y="216916"/>
                  </a:lnTo>
                  <a:lnTo>
                    <a:pt x="204216" y="264541"/>
                  </a:lnTo>
                  <a:lnTo>
                    <a:pt x="184149" y="338583"/>
                  </a:lnTo>
                  <a:lnTo>
                    <a:pt x="138682" y="303658"/>
                  </a:lnTo>
                  <a:lnTo>
                    <a:pt x="81532" y="342775"/>
                  </a:lnTo>
                  <a:lnTo>
                    <a:pt x="68832" y="431675"/>
                  </a:lnTo>
                  <a:lnTo>
                    <a:pt x="0" y="482351"/>
                  </a:lnTo>
                  <a:lnTo>
                    <a:pt x="81532" y="504576"/>
                  </a:lnTo>
                  <a:lnTo>
                    <a:pt x="147190" y="580776"/>
                  </a:lnTo>
                  <a:lnTo>
                    <a:pt x="193674" y="623068"/>
                  </a:lnTo>
                  <a:lnTo>
                    <a:pt x="298449" y="673868"/>
                  </a:lnTo>
                  <a:lnTo>
                    <a:pt x="358650" y="607193"/>
                  </a:lnTo>
                  <a:lnTo>
                    <a:pt x="423167" y="569093"/>
                  </a:lnTo>
                  <a:lnTo>
                    <a:pt x="484509" y="599826"/>
                  </a:lnTo>
                  <a:lnTo>
                    <a:pt x="519434" y="645293"/>
                  </a:lnTo>
                  <a:lnTo>
                    <a:pt x="525784" y="715143"/>
                  </a:lnTo>
                  <a:lnTo>
                    <a:pt x="618876" y="724667"/>
                  </a:lnTo>
                  <a:lnTo>
                    <a:pt x="704601" y="702442"/>
                  </a:lnTo>
                  <a:lnTo>
                    <a:pt x="794518" y="686567"/>
                  </a:lnTo>
                  <a:lnTo>
                    <a:pt x="892942" y="664913"/>
                  </a:lnTo>
                  <a:lnTo>
                    <a:pt x="933077" y="601983"/>
                  </a:lnTo>
                  <a:lnTo>
                    <a:pt x="940444" y="504575"/>
                  </a:lnTo>
                  <a:lnTo>
                    <a:pt x="922411" y="451741"/>
                  </a:lnTo>
                  <a:lnTo>
                    <a:pt x="887486" y="407291"/>
                  </a:lnTo>
                  <a:lnTo>
                    <a:pt x="868436" y="362841"/>
                  </a:lnTo>
                  <a:lnTo>
                    <a:pt x="909711" y="358649"/>
                  </a:lnTo>
                  <a:lnTo>
                    <a:pt x="928761" y="406274"/>
                  </a:lnTo>
                  <a:lnTo>
                    <a:pt x="957336" y="423166"/>
                  </a:lnTo>
                  <a:lnTo>
                    <a:pt x="1050428" y="404116"/>
                  </a:lnTo>
                  <a:lnTo>
                    <a:pt x="1142503" y="380874"/>
                  </a:lnTo>
                  <a:lnTo>
                    <a:pt x="1207020" y="390399"/>
                  </a:lnTo>
                  <a:lnTo>
                    <a:pt x="1270520" y="380874"/>
                  </a:lnTo>
                  <a:lnTo>
                    <a:pt x="1284236" y="304674"/>
                  </a:lnTo>
                  <a:lnTo>
                    <a:pt x="1261541" y="233364"/>
                  </a:lnTo>
                  <a:lnTo>
                    <a:pt x="1158377" y="113158"/>
                  </a:lnTo>
                  <a:lnTo>
                    <a:pt x="1018454" y="80391"/>
                  </a:lnTo>
                  <a:lnTo>
                    <a:pt x="910058" y="123824"/>
                  </a:lnTo>
                  <a:lnTo>
                    <a:pt x="870717" y="78581"/>
                  </a:lnTo>
                  <a:lnTo>
                    <a:pt x="686121" y="19048"/>
                  </a:lnTo>
                  <a:lnTo>
                    <a:pt x="484285" y="0"/>
                  </a:lnTo>
                  <a:lnTo>
                    <a:pt x="417389" y="4058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任意多边形 128"/>
            <p:cNvSpPr>
              <a:spLocks/>
            </p:cNvSpPr>
            <p:nvPr/>
          </p:nvSpPr>
          <p:spPr bwMode="auto">
            <a:xfrm>
              <a:off x="4214813" y="4956175"/>
              <a:ext cx="177800" cy="136525"/>
            </a:xfrm>
            <a:custGeom>
              <a:avLst/>
              <a:gdLst>
                <a:gd name="T0" fmla="*/ 0 w 1360066"/>
                <a:gd name="T1" fmla="*/ 0 h 1050205"/>
                <a:gd name="T2" fmla="*/ 0 w 1360066"/>
                <a:gd name="T3" fmla="*/ 0 h 1050205"/>
                <a:gd name="T4" fmla="*/ 0 w 1360066"/>
                <a:gd name="T5" fmla="*/ 0 h 1050205"/>
                <a:gd name="T6" fmla="*/ 0 w 1360066"/>
                <a:gd name="T7" fmla="*/ 0 h 1050205"/>
                <a:gd name="T8" fmla="*/ 0 w 1360066"/>
                <a:gd name="T9" fmla="*/ 0 h 1050205"/>
                <a:gd name="T10" fmla="*/ 0 w 1360066"/>
                <a:gd name="T11" fmla="*/ 0 h 1050205"/>
                <a:gd name="T12" fmla="*/ 0 w 1360066"/>
                <a:gd name="T13" fmla="*/ 0 h 1050205"/>
                <a:gd name="T14" fmla="*/ 0 w 1360066"/>
                <a:gd name="T15" fmla="*/ 0 h 1050205"/>
                <a:gd name="T16" fmla="*/ 0 w 1360066"/>
                <a:gd name="T17" fmla="*/ 0 h 1050205"/>
                <a:gd name="T18" fmla="*/ 0 w 1360066"/>
                <a:gd name="T19" fmla="*/ 0 h 1050205"/>
                <a:gd name="T20" fmla="*/ 0 w 1360066"/>
                <a:gd name="T21" fmla="*/ 0 h 1050205"/>
                <a:gd name="T22" fmla="*/ 0 w 1360066"/>
                <a:gd name="T23" fmla="*/ 0 h 1050205"/>
                <a:gd name="T24" fmla="*/ 0 w 1360066"/>
                <a:gd name="T25" fmla="*/ 0 h 1050205"/>
                <a:gd name="T26" fmla="*/ 0 w 1360066"/>
                <a:gd name="T27" fmla="*/ 0 h 1050205"/>
                <a:gd name="T28" fmla="*/ 0 w 1360066"/>
                <a:gd name="T29" fmla="*/ 0 h 1050205"/>
                <a:gd name="T30" fmla="*/ 0 w 1360066"/>
                <a:gd name="T31" fmla="*/ 0 h 1050205"/>
                <a:gd name="T32" fmla="*/ 0 w 1360066"/>
                <a:gd name="T33" fmla="*/ 0 h 1050205"/>
                <a:gd name="T34" fmla="*/ 0 w 1360066"/>
                <a:gd name="T35" fmla="*/ 0 h 1050205"/>
                <a:gd name="T36" fmla="*/ 0 w 1360066"/>
                <a:gd name="T37" fmla="*/ 0 h 1050205"/>
                <a:gd name="T38" fmla="*/ 0 w 1360066"/>
                <a:gd name="T39" fmla="*/ 0 h 1050205"/>
                <a:gd name="T40" fmla="*/ 0 w 1360066"/>
                <a:gd name="T41" fmla="*/ 0 h 1050205"/>
                <a:gd name="T42" fmla="*/ 0 w 1360066"/>
                <a:gd name="T43" fmla="*/ 0 h 1050205"/>
                <a:gd name="T44" fmla="*/ 0 w 1360066"/>
                <a:gd name="T45" fmla="*/ 0 h 1050205"/>
                <a:gd name="T46" fmla="*/ 0 w 1360066"/>
                <a:gd name="T47" fmla="*/ 0 h 1050205"/>
                <a:gd name="T48" fmla="*/ 0 w 1360066"/>
                <a:gd name="T49" fmla="*/ 0 h 1050205"/>
                <a:gd name="T50" fmla="*/ 0 w 1360066"/>
                <a:gd name="T51" fmla="*/ 0 h 1050205"/>
                <a:gd name="T52" fmla="*/ 0 w 1360066"/>
                <a:gd name="T53" fmla="*/ 0 h 1050205"/>
                <a:gd name="T54" fmla="*/ 0 w 1360066"/>
                <a:gd name="T55" fmla="*/ 0 h 1050205"/>
                <a:gd name="T56" fmla="*/ 0 w 1360066"/>
                <a:gd name="T57" fmla="*/ 0 h 1050205"/>
                <a:gd name="T58" fmla="*/ 0 w 1360066"/>
                <a:gd name="T59" fmla="*/ 0 h 1050205"/>
                <a:gd name="T60" fmla="*/ 0 w 1360066"/>
                <a:gd name="T61" fmla="*/ 0 h 1050205"/>
                <a:gd name="T62" fmla="*/ 0 w 1360066"/>
                <a:gd name="T63" fmla="*/ 0 h 1050205"/>
                <a:gd name="T64" fmla="*/ 0 w 1360066"/>
                <a:gd name="T65" fmla="*/ 0 h 1050205"/>
                <a:gd name="T66" fmla="*/ 0 w 1360066"/>
                <a:gd name="T67" fmla="*/ 0 h 1050205"/>
                <a:gd name="T68" fmla="*/ 0 w 1360066"/>
                <a:gd name="T69" fmla="*/ 0 h 1050205"/>
                <a:gd name="T70" fmla="*/ 0 w 1360066"/>
                <a:gd name="T71" fmla="*/ 0 h 1050205"/>
                <a:gd name="T72" fmla="*/ 0 w 1360066"/>
                <a:gd name="T73" fmla="*/ 0 h 1050205"/>
                <a:gd name="T74" fmla="*/ 0 w 1360066"/>
                <a:gd name="T75" fmla="*/ 0 h 1050205"/>
                <a:gd name="T76" fmla="*/ 0 w 1360066"/>
                <a:gd name="T77" fmla="*/ 0 h 1050205"/>
                <a:gd name="T78" fmla="*/ 0 w 1360066"/>
                <a:gd name="T79" fmla="*/ 0 h 1050205"/>
                <a:gd name="T80" fmla="*/ 0 w 1360066"/>
                <a:gd name="T81" fmla="*/ 0 h 1050205"/>
                <a:gd name="T82" fmla="*/ 0 w 1360066"/>
                <a:gd name="T83" fmla="*/ 0 h 1050205"/>
                <a:gd name="T84" fmla="*/ 0 w 1360066"/>
                <a:gd name="T85" fmla="*/ 0 h 1050205"/>
                <a:gd name="T86" fmla="*/ 0 w 1360066"/>
                <a:gd name="T87" fmla="*/ 0 h 1050205"/>
                <a:gd name="T88" fmla="*/ 0 w 1360066"/>
                <a:gd name="T89" fmla="*/ 0 h 1050205"/>
                <a:gd name="T90" fmla="*/ 0 w 1360066"/>
                <a:gd name="T91" fmla="*/ 0 h 1050205"/>
                <a:gd name="T92" fmla="*/ 0 w 1360066"/>
                <a:gd name="T93" fmla="*/ 0 h 1050205"/>
                <a:gd name="T94" fmla="*/ 0 w 1360066"/>
                <a:gd name="T95" fmla="*/ 0 h 1050205"/>
                <a:gd name="T96" fmla="*/ 0 w 1360066"/>
                <a:gd name="T97" fmla="*/ 0 h 1050205"/>
                <a:gd name="T98" fmla="*/ 0 w 1360066"/>
                <a:gd name="T99" fmla="*/ 0 h 1050205"/>
                <a:gd name="T100" fmla="*/ 0 w 1360066"/>
                <a:gd name="T101" fmla="*/ 0 h 1050205"/>
                <a:gd name="T102" fmla="*/ 0 w 1360066"/>
                <a:gd name="T103" fmla="*/ 0 h 1050205"/>
                <a:gd name="T104" fmla="*/ 0 w 1360066"/>
                <a:gd name="T105" fmla="*/ 0 h 1050205"/>
                <a:gd name="T106" fmla="*/ 0 w 1360066"/>
                <a:gd name="T107" fmla="*/ 0 h 1050205"/>
                <a:gd name="T108" fmla="*/ 0 w 1360066"/>
                <a:gd name="T109" fmla="*/ 0 h 1050205"/>
                <a:gd name="T110" fmla="*/ 0 w 1360066"/>
                <a:gd name="T111" fmla="*/ 0 h 1050205"/>
                <a:gd name="T112" fmla="*/ 0 w 1360066"/>
                <a:gd name="T113" fmla="*/ 0 h 10502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60066"/>
                <a:gd name="T172" fmla="*/ 0 h 1050205"/>
                <a:gd name="T173" fmla="*/ 1360066 w 1360066"/>
                <a:gd name="T174" fmla="*/ 1050205 h 10502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60066" h="1050205">
                  <a:moveTo>
                    <a:pt x="603499" y="14291"/>
                  </a:moveTo>
                  <a:lnTo>
                    <a:pt x="402730" y="5333"/>
                  </a:lnTo>
                  <a:lnTo>
                    <a:pt x="297955" y="41275"/>
                  </a:lnTo>
                  <a:lnTo>
                    <a:pt x="229122" y="139700"/>
                  </a:lnTo>
                  <a:lnTo>
                    <a:pt x="221036" y="217936"/>
                  </a:lnTo>
                  <a:lnTo>
                    <a:pt x="302617" y="280864"/>
                  </a:lnTo>
                  <a:lnTo>
                    <a:pt x="363959" y="404119"/>
                  </a:lnTo>
                  <a:lnTo>
                    <a:pt x="280266" y="554073"/>
                  </a:lnTo>
                  <a:lnTo>
                    <a:pt x="152598" y="642913"/>
                  </a:lnTo>
                  <a:lnTo>
                    <a:pt x="46583" y="813222"/>
                  </a:lnTo>
                  <a:lnTo>
                    <a:pt x="0" y="936231"/>
                  </a:lnTo>
                  <a:lnTo>
                    <a:pt x="174599" y="966861"/>
                  </a:lnTo>
                  <a:lnTo>
                    <a:pt x="235942" y="907330"/>
                  </a:lnTo>
                  <a:lnTo>
                    <a:pt x="213939" y="821035"/>
                  </a:lnTo>
                  <a:lnTo>
                    <a:pt x="315763" y="828749"/>
                  </a:lnTo>
                  <a:lnTo>
                    <a:pt x="432445" y="890661"/>
                  </a:lnTo>
                  <a:lnTo>
                    <a:pt x="476547" y="994866"/>
                  </a:lnTo>
                  <a:lnTo>
                    <a:pt x="614660" y="1050205"/>
                  </a:lnTo>
                  <a:lnTo>
                    <a:pt x="698673" y="972864"/>
                  </a:lnTo>
                  <a:lnTo>
                    <a:pt x="842118" y="1000770"/>
                  </a:lnTo>
                  <a:lnTo>
                    <a:pt x="988045" y="819224"/>
                  </a:lnTo>
                  <a:lnTo>
                    <a:pt x="907108" y="714206"/>
                  </a:lnTo>
                  <a:lnTo>
                    <a:pt x="810915" y="660276"/>
                  </a:lnTo>
                  <a:lnTo>
                    <a:pt x="724173" y="617860"/>
                  </a:lnTo>
                  <a:lnTo>
                    <a:pt x="679723" y="562868"/>
                  </a:lnTo>
                  <a:lnTo>
                    <a:pt x="596280" y="533152"/>
                  </a:lnTo>
                  <a:lnTo>
                    <a:pt x="532780" y="580777"/>
                  </a:lnTo>
                  <a:lnTo>
                    <a:pt x="510555" y="641102"/>
                  </a:lnTo>
                  <a:lnTo>
                    <a:pt x="434355" y="660152"/>
                  </a:lnTo>
                  <a:lnTo>
                    <a:pt x="361330" y="723652"/>
                  </a:lnTo>
                  <a:lnTo>
                    <a:pt x="373013" y="653802"/>
                  </a:lnTo>
                  <a:lnTo>
                    <a:pt x="462930" y="568077"/>
                  </a:lnTo>
                  <a:lnTo>
                    <a:pt x="566688" y="466477"/>
                  </a:lnTo>
                  <a:lnTo>
                    <a:pt x="624855" y="487685"/>
                  </a:lnTo>
                  <a:lnTo>
                    <a:pt x="745381" y="486668"/>
                  </a:lnTo>
                  <a:lnTo>
                    <a:pt x="825773" y="463426"/>
                  </a:lnTo>
                  <a:lnTo>
                    <a:pt x="936898" y="406276"/>
                  </a:lnTo>
                  <a:lnTo>
                    <a:pt x="905148" y="365001"/>
                  </a:lnTo>
                  <a:lnTo>
                    <a:pt x="841648" y="422151"/>
                  </a:lnTo>
                  <a:lnTo>
                    <a:pt x="882923" y="307851"/>
                  </a:lnTo>
                  <a:lnTo>
                    <a:pt x="910158" y="248991"/>
                  </a:lnTo>
                  <a:lnTo>
                    <a:pt x="943247" y="188342"/>
                  </a:lnTo>
                  <a:lnTo>
                    <a:pt x="982041" y="131517"/>
                  </a:lnTo>
                  <a:lnTo>
                    <a:pt x="1042689" y="169292"/>
                  </a:lnTo>
                  <a:lnTo>
                    <a:pt x="1095946" y="207845"/>
                  </a:lnTo>
                  <a:lnTo>
                    <a:pt x="1089174" y="305817"/>
                  </a:lnTo>
                  <a:lnTo>
                    <a:pt x="1197124" y="324867"/>
                  </a:lnTo>
                  <a:lnTo>
                    <a:pt x="1264816" y="315342"/>
                  </a:lnTo>
                  <a:lnTo>
                    <a:pt x="1325141" y="264542"/>
                  </a:lnTo>
                  <a:lnTo>
                    <a:pt x="1360066" y="150242"/>
                  </a:lnTo>
                  <a:lnTo>
                    <a:pt x="1300882" y="112142"/>
                  </a:lnTo>
                  <a:lnTo>
                    <a:pt x="1215157" y="67692"/>
                  </a:lnTo>
                  <a:lnTo>
                    <a:pt x="1138958" y="48642"/>
                  </a:lnTo>
                  <a:lnTo>
                    <a:pt x="1061741" y="39117"/>
                  </a:lnTo>
                  <a:lnTo>
                    <a:pt x="870224" y="28575"/>
                  </a:lnTo>
                  <a:lnTo>
                    <a:pt x="801515" y="0"/>
                  </a:lnTo>
                  <a:lnTo>
                    <a:pt x="603499" y="1429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2" name="任意多边形 129"/>
            <p:cNvSpPr>
              <a:spLocks/>
            </p:cNvSpPr>
            <p:nvPr/>
          </p:nvSpPr>
          <p:spPr bwMode="auto">
            <a:xfrm>
              <a:off x="3721100" y="4794250"/>
              <a:ext cx="452438" cy="344488"/>
            </a:xfrm>
            <a:custGeom>
              <a:avLst/>
              <a:gdLst>
                <a:gd name="T0" fmla="*/ 3450977 w 3450977"/>
                <a:gd name="T1" fmla="*/ 919236 h 2638076"/>
                <a:gd name="T2" fmla="*/ 3357885 w 3450977"/>
                <a:gd name="T3" fmla="*/ 952003 h 2638076"/>
                <a:gd name="T4" fmla="*/ 3167385 w 3450977"/>
                <a:gd name="T5" fmla="*/ 1034553 h 2638076"/>
                <a:gd name="T6" fmla="*/ 3101851 w 3450977"/>
                <a:gd name="T7" fmla="*/ 1073670 h 2638076"/>
                <a:gd name="T8" fmla="*/ 3032001 w 3450977"/>
                <a:gd name="T9" fmla="*/ 1201687 h 2638076"/>
                <a:gd name="T10" fmla="*/ 3005583 w 3450977"/>
                <a:gd name="T11" fmla="*/ 1314156 h 2638076"/>
                <a:gd name="T12" fmla="*/ 2926334 w 3450977"/>
                <a:gd name="T13" fmla="*/ 1479822 h 2638076"/>
                <a:gd name="T14" fmla="*/ 2715616 w 3450977"/>
                <a:gd name="T15" fmla="*/ 1679953 h 2638076"/>
                <a:gd name="T16" fmla="*/ 2758977 w 3450977"/>
                <a:gd name="T17" fmla="*/ 1862161 h 2638076"/>
                <a:gd name="T18" fmla="*/ 2699446 w 3450977"/>
                <a:gd name="T19" fmla="*/ 2136104 h 2638076"/>
                <a:gd name="T20" fmla="*/ 2604766 w 3450977"/>
                <a:gd name="T21" fmla="*/ 2230213 h 2638076"/>
                <a:gd name="T22" fmla="*/ 2526185 w 3450977"/>
                <a:gd name="T23" fmla="*/ 2386804 h 2638076"/>
                <a:gd name="T24" fmla="*/ 2505124 w 3450977"/>
                <a:gd name="T25" fmla="*/ 2544395 h 2638076"/>
                <a:gd name="T26" fmla="*/ 2326709 w 3450977"/>
                <a:gd name="T27" fmla="*/ 2581441 h 2638076"/>
                <a:gd name="T28" fmla="*/ 2169469 w 3450977"/>
                <a:gd name="T29" fmla="*/ 2592833 h 2638076"/>
                <a:gd name="T30" fmla="*/ 1946773 w 3450977"/>
                <a:gd name="T31" fmla="*/ 2282699 h 2638076"/>
                <a:gd name="T32" fmla="*/ 1790081 w 3450977"/>
                <a:gd name="T33" fmla="*/ 2426145 h 2638076"/>
                <a:gd name="T34" fmla="*/ 1624063 w 3450977"/>
                <a:gd name="T35" fmla="*/ 2638076 h 2638076"/>
                <a:gd name="T36" fmla="*/ 1465141 w 3450977"/>
                <a:gd name="T37" fmla="*/ 2407426 h 2638076"/>
                <a:gd name="T38" fmla="*/ 1189238 w 3450977"/>
                <a:gd name="T39" fmla="*/ 2342132 h 2638076"/>
                <a:gd name="T40" fmla="*/ 1209429 w 3450977"/>
                <a:gd name="T41" fmla="*/ 2245072 h 2638076"/>
                <a:gd name="T42" fmla="*/ 1057600 w 3450977"/>
                <a:gd name="T43" fmla="*/ 2033140 h 2638076"/>
                <a:gd name="T44" fmla="*/ 778323 w 3450977"/>
                <a:gd name="T45" fmla="*/ 2389758 h 2638076"/>
                <a:gd name="T46" fmla="*/ 842616 w 3450977"/>
                <a:gd name="T47" fmla="*/ 2014660 h 2638076"/>
                <a:gd name="T48" fmla="*/ 627065 w 3450977"/>
                <a:gd name="T49" fmla="*/ 1856829 h 2638076"/>
                <a:gd name="T50" fmla="*/ 485901 w 3450977"/>
                <a:gd name="T51" fmla="*/ 1805582 h 2638076"/>
                <a:gd name="T52" fmla="*/ 256061 w 3450977"/>
                <a:gd name="T53" fmla="*/ 1713854 h 2638076"/>
                <a:gd name="T54" fmla="*/ 9927 w 3450977"/>
                <a:gd name="T55" fmla="*/ 1465914 h 2638076"/>
                <a:gd name="T56" fmla="*/ 67843 w 3450977"/>
                <a:gd name="T57" fmla="*/ 1197594 h 2638076"/>
                <a:gd name="T58" fmla="*/ 108324 w 3450977"/>
                <a:gd name="T59" fmla="*/ 931366 h 2638076"/>
                <a:gd name="T60" fmla="*/ 29172 w 3450977"/>
                <a:gd name="T61" fmla="*/ 445491 h 2638076"/>
                <a:gd name="T62" fmla="*/ 258442 w 3450977"/>
                <a:gd name="T63" fmla="*/ 515118 h 2638076"/>
                <a:gd name="T64" fmla="*/ 613347 w 3450977"/>
                <a:gd name="T65" fmla="*/ 470444 h 2638076"/>
                <a:gd name="T66" fmla="*/ 889102 w 3450977"/>
                <a:gd name="T67" fmla="*/ 398338 h 2638076"/>
                <a:gd name="T68" fmla="*/ 1028454 w 3450977"/>
                <a:gd name="T69" fmla="*/ 267369 h 2638076"/>
                <a:gd name="T70" fmla="*/ 1201715 w 3450977"/>
                <a:gd name="T71" fmla="*/ 163165 h 2638076"/>
                <a:gd name="T72" fmla="*/ 1400698 w 3450977"/>
                <a:gd name="T73" fmla="*/ 44101 h 2638076"/>
                <a:gd name="T74" fmla="*/ 1633490 w 3450977"/>
                <a:gd name="T75" fmla="*/ 0 h 2638076"/>
                <a:gd name="T76" fmla="*/ 1900859 w 3450977"/>
                <a:gd name="T77" fmla="*/ 30955 h 2638076"/>
                <a:gd name="T78" fmla="*/ 2002211 w 3450977"/>
                <a:gd name="T79" fmla="*/ 295943 h 2638076"/>
                <a:gd name="T80" fmla="*/ 2164706 w 3450977"/>
                <a:gd name="T81" fmla="*/ 423390 h 2638076"/>
                <a:gd name="T82" fmla="*/ 2411215 w 3450977"/>
                <a:gd name="T83" fmla="*/ 559692 h 2638076"/>
                <a:gd name="T84" fmla="*/ 2670300 w 3450977"/>
                <a:gd name="T85" fmla="*/ 423390 h 2638076"/>
                <a:gd name="T86" fmla="*/ 2926335 w 3450977"/>
                <a:gd name="T87" fmla="*/ 409102 h 2638076"/>
                <a:gd name="T88" fmla="*/ 3115694 w 3450977"/>
                <a:gd name="T89" fmla="*/ 489494 h 2638076"/>
                <a:gd name="T90" fmla="*/ 3380558 w 3450977"/>
                <a:gd name="T91" fmla="*/ 810593 h 26380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450977"/>
                <a:gd name="T139" fmla="*/ 0 h 2638076"/>
                <a:gd name="T140" fmla="*/ 3450977 w 3450977"/>
                <a:gd name="T141" fmla="*/ 2638076 h 26380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450977" h="2638076">
                  <a:moveTo>
                    <a:pt x="3380558" y="810593"/>
                  </a:moveTo>
                  <a:lnTo>
                    <a:pt x="3450977" y="919236"/>
                  </a:lnTo>
                  <a:lnTo>
                    <a:pt x="3416052" y="958353"/>
                  </a:lnTo>
                  <a:lnTo>
                    <a:pt x="3357885" y="952003"/>
                  </a:lnTo>
                  <a:lnTo>
                    <a:pt x="3265810" y="986928"/>
                  </a:lnTo>
                  <a:lnTo>
                    <a:pt x="3167385" y="1034553"/>
                  </a:lnTo>
                  <a:lnTo>
                    <a:pt x="3147318" y="1108595"/>
                  </a:lnTo>
                  <a:lnTo>
                    <a:pt x="3101851" y="1073670"/>
                  </a:lnTo>
                  <a:lnTo>
                    <a:pt x="3044701" y="1112787"/>
                  </a:lnTo>
                  <a:lnTo>
                    <a:pt x="3032001" y="1201687"/>
                  </a:lnTo>
                  <a:lnTo>
                    <a:pt x="2963169" y="1252363"/>
                  </a:lnTo>
                  <a:lnTo>
                    <a:pt x="3005583" y="1314156"/>
                  </a:lnTo>
                  <a:lnTo>
                    <a:pt x="2951958" y="1377429"/>
                  </a:lnTo>
                  <a:lnTo>
                    <a:pt x="2926334" y="1479822"/>
                  </a:lnTo>
                  <a:lnTo>
                    <a:pt x="2810223" y="1561454"/>
                  </a:lnTo>
                  <a:lnTo>
                    <a:pt x="2715616" y="1679953"/>
                  </a:lnTo>
                  <a:lnTo>
                    <a:pt x="2710781" y="1801389"/>
                  </a:lnTo>
                  <a:lnTo>
                    <a:pt x="2758977" y="1862161"/>
                  </a:lnTo>
                  <a:lnTo>
                    <a:pt x="2720306" y="1958651"/>
                  </a:lnTo>
                  <a:lnTo>
                    <a:pt x="2699446" y="2136104"/>
                  </a:lnTo>
                  <a:lnTo>
                    <a:pt x="2676106" y="2219007"/>
                  </a:lnTo>
                  <a:lnTo>
                    <a:pt x="2604766" y="2230213"/>
                  </a:lnTo>
                  <a:lnTo>
                    <a:pt x="2588097" y="2362992"/>
                  </a:lnTo>
                  <a:lnTo>
                    <a:pt x="2526185" y="2386804"/>
                  </a:lnTo>
                  <a:lnTo>
                    <a:pt x="2452936" y="2471959"/>
                  </a:lnTo>
                  <a:lnTo>
                    <a:pt x="2505124" y="2544395"/>
                  </a:lnTo>
                  <a:lnTo>
                    <a:pt x="2436838" y="2601787"/>
                  </a:lnTo>
                  <a:lnTo>
                    <a:pt x="2326709" y="2581441"/>
                  </a:lnTo>
                  <a:lnTo>
                    <a:pt x="2280817" y="2492249"/>
                  </a:lnTo>
                  <a:lnTo>
                    <a:pt x="2169469" y="2592833"/>
                  </a:lnTo>
                  <a:lnTo>
                    <a:pt x="2137272" y="2360040"/>
                  </a:lnTo>
                  <a:lnTo>
                    <a:pt x="1946773" y="2282699"/>
                  </a:lnTo>
                  <a:lnTo>
                    <a:pt x="1900859" y="2393949"/>
                  </a:lnTo>
                  <a:lnTo>
                    <a:pt x="1790081" y="2426145"/>
                  </a:lnTo>
                  <a:lnTo>
                    <a:pt x="1728739" y="2537494"/>
                  </a:lnTo>
                  <a:lnTo>
                    <a:pt x="1624063" y="2638076"/>
                  </a:lnTo>
                  <a:lnTo>
                    <a:pt x="1465562" y="2530921"/>
                  </a:lnTo>
                  <a:cubicBezTo>
                    <a:pt x="1465422" y="2489756"/>
                    <a:pt x="1465281" y="2448591"/>
                    <a:pt x="1465141" y="2407426"/>
                  </a:cubicBezTo>
                  <a:lnTo>
                    <a:pt x="1288680" y="2284412"/>
                  </a:lnTo>
                  <a:lnTo>
                    <a:pt x="1189238" y="2342132"/>
                  </a:lnTo>
                  <a:lnTo>
                    <a:pt x="1157711" y="2325464"/>
                  </a:lnTo>
                  <a:lnTo>
                    <a:pt x="1209429" y="2245072"/>
                  </a:lnTo>
                  <a:lnTo>
                    <a:pt x="1111227" y="2133724"/>
                  </a:lnTo>
                  <a:lnTo>
                    <a:pt x="1057600" y="2033140"/>
                  </a:lnTo>
                  <a:lnTo>
                    <a:pt x="932231" y="2157450"/>
                  </a:lnTo>
                  <a:lnTo>
                    <a:pt x="778323" y="2389758"/>
                  </a:lnTo>
                  <a:lnTo>
                    <a:pt x="720602" y="2309935"/>
                  </a:lnTo>
                  <a:lnTo>
                    <a:pt x="842616" y="2014660"/>
                  </a:lnTo>
                  <a:lnTo>
                    <a:pt x="726507" y="1956841"/>
                  </a:lnTo>
                  <a:lnTo>
                    <a:pt x="627065" y="1856829"/>
                  </a:lnTo>
                  <a:lnTo>
                    <a:pt x="508796" y="1873432"/>
                  </a:lnTo>
                  <a:lnTo>
                    <a:pt x="485901" y="1805582"/>
                  </a:lnTo>
                  <a:lnTo>
                    <a:pt x="344836" y="1719287"/>
                  </a:lnTo>
                  <a:lnTo>
                    <a:pt x="256061" y="1713854"/>
                  </a:lnTo>
                  <a:lnTo>
                    <a:pt x="164903" y="1554881"/>
                  </a:lnTo>
                  <a:lnTo>
                    <a:pt x="9927" y="1465914"/>
                  </a:lnTo>
                  <a:lnTo>
                    <a:pt x="27361" y="1306562"/>
                  </a:lnTo>
                  <a:lnTo>
                    <a:pt x="67843" y="1197594"/>
                  </a:lnTo>
                  <a:lnTo>
                    <a:pt x="19648" y="1035000"/>
                  </a:lnTo>
                  <a:lnTo>
                    <a:pt x="108324" y="931366"/>
                  </a:lnTo>
                  <a:lnTo>
                    <a:pt x="0" y="649994"/>
                  </a:lnTo>
                  <a:lnTo>
                    <a:pt x="29172" y="445491"/>
                  </a:lnTo>
                  <a:lnTo>
                    <a:pt x="173288" y="579982"/>
                  </a:lnTo>
                  <a:lnTo>
                    <a:pt x="258442" y="515118"/>
                  </a:lnTo>
                  <a:lnTo>
                    <a:pt x="415034" y="582934"/>
                  </a:lnTo>
                  <a:lnTo>
                    <a:pt x="613347" y="470444"/>
                  </a:lnTo>
                  <a:lnTo>
                    <a:pt x="756991" y="366240"/>
                  </a:lnTo>
                  <a:lnTo>
                    <a:pt x="889102" y="398338"/>
                  </a:lnTo>
                  <a:lnTo>
                    <a:pt x="989114" y="338236"/>
                  </a:lnTo>
                  <a:lnTo>
                    <a:pt x="1028454" y="267369"/>
                  </a:lnTo>
                  <a:lnTo>
                    <a:pt x="1104654" y="248889"/>
                  </a:lnTo>
                  <a:lnTo>
                    <a:pt x="1201715" y="163165"/>
                  </a:lnTo>
                  <a:lnTo>
                    <a:pt x="1267819" y="182785"/>
                  </a:lnTo>
                  <a:lnTo>
                    <a:pt x="1400698" y="44101"/>
                  </a:lnTo>
                  <a:lnTo>
                    <a:pt x="1539381" y="35718"/>
                  </a:lnTo>
                  <a:lnTo>
                    <a:pt x="1633490" y="0"/>
                  </a:lnTo>
                  <a:lnTo>
                    <a:pt x="1778720" y="47509"/>
                  </a:lnTo>
                  <a:lnTo>
                    <a:pt x="1900859" y="30955"/>
                  </a:lnTo>
                  <a:lnTo>
                    <a:pt x="1995538" y="75156"/>
                  </a:lnTo>
                  <a:lnTo>
                    <a:pt x="2002211" y="295943"/>
                  </a:lnTo>
                  <a:lnTo>
                    <a:pt x="2140969" y="347268"/>
                  </a:lnTo>
                  <a:lnTo>
                    <a:pt x="2164706" y="423390"/>
                  </a:lnTo>
                  <a:lnTo>
                    <a:pt x="2280817" y="537119"/>
                  </a:lnTo>
                  <a:lnTo>
                    <a:pt x="2411215" y="559692"/>
                  </a:lnTo>
                  <a:lnTo>
                    <a:pt x="2551809" y="477588"/>
                  </a:lnTo>
                  <a:lnTo>
                    <a:pt x="2670300" y="423390"/>
                  </a:lnTo>
                  <a:lnTo>
                    <a:pt x="2800698" y="435295"/>
                  </a:lnTo>
                  <a:lnTo>
                    <a:pt x="2926335" y="409102"/>
                  </a:lnTo>
                  <a:lnTo>
                    <a:pt x="3002906" y="380659"/>
                  </a:lnTo>
                  <a:lnTo>
                    <a:pt x="3115694" y="489494"/>
                  </a:lnTo>
                  <a:lnTo>
                    <a:pt x="3275907" y="812203"/>
                  </a:lnTo>
                  <a:lnTo>
                    <a:pt x="3380558" y="810593"/>
                  </a:lnTo>
                  <a:close/>
                </a:path>
              </a:pathLst>
            </a:cu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3" name="任意多边形 130"/>
            <p:cNvSpPr>
              <a:spLocks/>
            </p:cNvSpPr>
            <p:nvPr/>
          </p:nvSpPr>
          <p:spPr bwMode="auto">
            <a:xfrm>
              <a:off x="4438650" y="4835525"/>
              <a:ext cx="71438" cy="58738"/>
            </a:xfrm>
            <a:custGeom>
              <a:avLst/>
              <a:gdLst>
                <a:gd name="T0" fmla="*/ 0 w 547220"/>
                <a:gd name="T1" fmla="*/ 0 h 440631"/>
                <a:gd name="T2" fmla="*/ 0 w 547220"/>
                <a:gd name="T3" fmla="*/ 0 h 440631"/>
                <a:gd name="T4" fmla="*/ 0 w 547220"/>
                <a:gd name="T5" fmla="*/ 0 h 440631"/>
                <a:gd name="T6" fmla="*/ 0 w 547220"/>
                <a:gd name="T7" fmla="*/ 0 h 440631"/>
                <a:gd name="T8" fmla="*/ 0 w 547220"/>
                <a:gd name="T9" fmla="*/ 0 h 440631"/>
                <a:gd name="T10" fmla="*/ 0 w 547220"/>
                <a:gd name="T11" fmla="*/ 0 h 440631"/>
                <a:gd name="T12" fmla="*/ 0 w 547220"/>
                <a:gd name="T13" fmla="*/ 0 h 440631"/>
                <a:gd name="T14" fmla="*/ 0 w 547220"/>
                <a:gd name="T15" fmla="*/ 0 h 440631"/>
                <a:gd name="T16" fmla="*/ 0 w 547220"/>
                <a:gd name="T17" fmla="*/ 0 h 440631"/>
                <a:gd name="T18" fmla="*/ 0 w 547220"/>
                <a:gd name="T19" fmla="*/ 0 h 440631"/>
                <a:gd name="T20" fmla="*/ 0 w 547220"/>
                <a:gd name="T21" fmla="*/ 0 h 440631"/>
                <a:gd name="T22" fmla="*/ 0 w 547220"/>
                <a:gd name="T23" fmla="*/ 0 h 440631"/>
                <a:gd name="T24" fmla="*/ 0 w 547220"/>
                <a:gd name="T25" fmla="*/ 0 h 440631"/>
                <a:gd name="T26" fmla="*/ 0 w 547220"/>
                <a:gd name="T27" fmla="*/ 0 h 440631"/>
                <a:gd name="T28" fmla="*/ 0 w 547220"/>
                <a:gd name="T29" fmla="*/ 0 h 440631"/>
                <a:gd name="T30" fmla="*/ 0 w 547220"/>
                <a:gd name="T31" fmla="*/ 0 h 4406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47220"/>
                <a:gd name="T49" fmla="*/ 0 h 440631"/>
                <a:gd name="T50" fmla="*/ 547220 w 547220"/>
                <a:gd name="T51" fmla="*/ 440631 h 4406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47220" h="440631">
                  <a:moveTo>
                    <a:pt x="547220" y="38101"/>
                  </a:moveTo>
                  <a:lnTo>
                    <a:pt x="511498" y="121445"/>
                  </a:lnTo>
                  <a:lnTo>
                    <a:pt x="444824" y="185738"/>
                  </a:lnTo>
                  <a:lnTo>
                    <a:pt x="344812" y="268512"/>
                  </a:lnTo>
                  <a:lnTo>
                    <a:pt x="256036" y="345381"/>
                  </a:lnTo>
                  <a:lnTo>
                    <a:pt x="147069" y="440631"/>
                  </a:lnTo>
                  <a:lnTo>
                    <a:pt x="54200" y="414436"/>
                  </a:lnTo>
                  <a:lnTo>
                    <a:pt x="0" y="372144"/>
                  </a:lnTo>
                  <a:lnTo>
                    <a:pt x="50579" y="291182"/>
                  </a:lnTo>
                  <a:lnTo>
                    <a:pt x="54771" y="194121"/>
                  </a:lnTo>
                  <a:lnTo>
                    <a:pt x="135163" y="201836"/>
                  </a:lnTo>
                  <a:lnTo>
                    <a:pt x="175074" y="82773"/>
                  </a:lnTo>
                  <a:lnTo>
                    <a:pt x="267372" y="45243"/>
                  </a:lnTo>
                  <a:lnTo>
                    <a:pt x="376909" y="26193"/>
                  </a:lnTo>
                  <a:lnTo>
                    <a:pt x="502545" y="0"/>
                  </a:lnTo>
                  <a:lnTo>
                    <a:pt x="547220" y="3810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任意多边形 131"/>
            <p:cNvSpPr>
              <a:spLocks/>
            </p:cNvSpPr>
            <p:nvPr/>
          </p:nvSpPr>
          <p:spPr bwMode="auto">
            <a:xfrm>
              <a:off x="4329113" y="4881563"/>
              <a:ext cx="103188" cy="47625"/>
            </a:xfrm>
            <a:custGeom>
              <a:avLst/>
              <a:gdLst>
                <a:gd name="T0" fmla="*/ 0 w 789707"/>
                <a:gd name="T1" fmla="*/ 0 h 357303"/>
                <a:gd name="T2" fmla="*/ 0 w 789707"/>
                <a:gd name="T3" fmla="*/ 0 h 357303"/>
                <a:gd name="T4" fmla="*/ 0 w 789707"/>
                <a:gd name="T5" fmla="*/ 0 h 357303"/>
                <a:gd name="T6" fmla="*/ 0 w 789707"/>
                <a:gd name="T7" fmla="*/ 0 h 357303"/>
                <a:gd name="T8" fmla="*/ 0 w 789707"/>
                <a:gd name="T9" fmla="*/ 0 h 357303"/>
                <a:gd name="T10" fmla="*/ 0 w 789707"/>
                <a:gd name="T11" fmla="*/ 0 h 357303"/>
                <a:gd name="T12" fmla="*/ 0 w 789707"/>
                <a:gd name="T13" fmla="*/ 0 h 357303"/>
                <a:gd name="T14" fmla="*/ 0 w 789707"/>
                <a:gd name="T15" fmla="*/ 0 h 357303"/>
                <a:gd name="T16" fmla="*/ 0 w 789707"/>
                <a:gd name="T17" fmla="*/ 0 h 357303"/>
                <a:gd name="T18" fmla="*/ 0 w 789707"/>
                <a:gd name="T19" fmla="*/ 0 h 357303"/>
                <a:gd name="T20" fmla="*/ 0 w 789707"/>
                <a:gd name="T21" fmla="*/ 0 h 357303"/>
                <a:gd name="T22" fmla="*/ 0 w 789707"/>
                <a:gd name="T23" fmla="*/ 0 h 357303"/>
                <a:gd name="T24" fmla="*/ 0 w 789707"/>
                <a:gd name="T25" fmla="*/ 0 h 357303"/>
                <a:gd name="T26" fmla="*/ 0 w 789707"/>
                <a:gd name="T27" fmla="*/ 0 h 357303"/>
                <a:gd name="T28" fmla="*/ 0 w 789707"/>
                <a:gd name="T29" fmla="*/ 0 h 357303"/>
                <a:gd name="T30" fmla="*/ 0 w 789707"/>
                <a:gd name="T31" fmla="*/ 0 h 357303"/>
                <a:gd name="T32" fmla="*/ 0 w 789707"/>
                <a:gd name="T33" fmla="*/ 0 h 35730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89707"/>
                <a:gd name="T52" fmla="*/ 0 h 357303"/>
                <a:gd name="T53" fmla="*/ 789707 w 789707"/>
                <a:gd name="T54" fmla="*/ 357303 h 35730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89707" h="357303">
                  <a:moveTo>
                    <a:pt x="789707" y="227753"/>
                  </a:moveTo>
                  <a:lnTo>
                    <a:pt x="761057" y="302534"/>
                  </a:lnTo>
                  <a:lnTo>
                    <a:pt x="704478" y="357303"/>
                  </a:lnTo>
                  <a:lnTo>
                    <a:pt x="652091" y="338253"/>
                  </a:lnTo>
                  <a:lnTo>
                    <a:pt x="574080" y="319204"/>
                  </a:lnTo>
                  <a:lnTo>
                    <a:pt x="498450" y="288247"/>
                  </a:lnTo>
                  <a:lnTo>
                    <a:pt x="332333" y="290628"/>
                  </a:lnTo>
                  <a:lnTo>
                    <a:pt x="216646" y="273764"/>
                  </a:lnTo>
                  <a:lnTo>
                    <a:pt x="117773" y="250523"/>
                  </a:lnTo>
                  <a:lnTo>
                    <a:pt x="0" y="226905"/>
                  </a:lnTo>
                  <a:lnTo>
                    <a:pt x="13171" y="124987"/>
                  </a:lnTo>
                  <a:lnTo>
                    <a:pt x="94233" y="0"/>
                  </a:lnTo>
                  <a:lnTo>
                    <a:pt x="237900" y="5162"/>
                  </a:lnTo>
                  <a:lnTo>
                    <a:pt x="504354" y="89363"/>
                  </a:lnTo>
                  <a:lnTo>
                    <a:pt x="579984" y="139370"/>
                  </a:lnTo>
                  <a:lnTo>
                    <a:pt x="680666" y="129274"/>
                  </a:lnTo>
                  <a:lnTo>
                    <a:pt x="789707" y="227753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5" name="任意多边形 132"/>
            <p:cNvSpPr>
              <a:spLocks/>
            </p:cNvSpPr>
            <p:nvPr/>
          </p:nvSpPr>
          <p:spPr bwMode="auto">
            <a:xfrm>
              <a:off x="4275138" y="4910138"/>
              <a:ext cx="58738" cy="31750"/>
            </a:xfrm>
            <a:custGeom>
              <a:avLst/>
              <a:gdLst>
                <a:gd name="T0" fmla="*/ 0 w 448468"/>
                <a:gd name="T1" fmla="*/ 0 h 238221"/>
                <a:gd name="T2" fmla="*/ 0 w 448468"/>
                <a:gd name="T3" fmla="*/ 0 h 238221"/>
                <a:gd name="T4" fmla="*/ 0 w 448468"/>
                <a:gd name="T5" fmla="*/ 0 h 238221"/>
                <a:gd name="T6" fmla="*/ 0 w 448468"/>
                <a:gd name="T7" fmla="*/ 0 h 238221"/>
                <a:gd name="T8" fmla="*/ 0 w 448468"/>
                <a:gd name="T9" fmla="*/ 0 h 238221"/>
                <a:gd name="T10" fmla="*/ 0 w 448468"/>
                <a:gd name="T11" fmla="*/ 0 h 238221"/>
                <a:gd name="T12" fmla="*/ 0 w 448468"/>
                <a:gd name="T13" fmla="*/ 0 h 238221"/>
                <a:gd name="T14" fmla="*/ 0 w 448468"/>
                <a:gd name="T15" fmla="*/ 0 h 238221"/>
                <a:gd name="T16" fmla="*/ 0 w 448468"/>
                <a:gd name="T17" fmla="*/ 0 h 238221"/>
                <a:gd name="T18" fmla="*/ 0 w 448468"/>
                <a:gd name="T19" fmla="*/ 0 h 238221"/>
                <a:gd name="T20" fmla="*/ 0 w 448468"/>
                <a:gd name="T21" fmla="*/ 0 h 238221"/>
                <a:gd name="T22" fmla="*/ 0 w 448468"/>
                <a:gd name="T23" fmla="*/ 0 h 238221"/>
                <a:gd name="T24" fmla="*/ 0 w 448468"/>
                <a:gd name="T25" fmla="*/ 0 h 2382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468"/>
                <a:gd name="T40" fmla="*/ 0 h 238221"/>
                <a:gd name="T41" fmla="*/ 448468 w 448468"/>
                <a:gd name="T42" fmla="*/ 238221 h 2382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468" h="238221">
                  <a:moveTo>
                    <a:pt x="129755" y="0"/>
                  </a:moveTo>
                  <a:lnTo>
                    <a:pt x="73818" y="78009"/>
                  </a:lnTo>
                  <a:lnTo>
                    <a:pt x="0" y="106013"/>
                  </a:lnTo>
                  <a:lnTo>
                    <a:pt x="23812" y="185833"/>
                  </a:lnTo>
                  <a:lnTo>
                    <a:pt x="123255" y="212598"/>
                  </a:lnTo>
                  <a:lnTo>
                    <a:pt x="191740" y="238221"/>
                  </a:lnTo>
                  <a:lnTo>
                    <a:pt x="272703" y="214981"/>
                  </a:lnTo>
                  <a:lnTo>
                    <a:pt x="367382" y="214979"/>
                  </a:lnTo>
                  <a:lnTo>
                    <a:pt x="426342" y="170306"/>
                  </a:lnTo>
                  <a:lnTo>
                    <a:pt x="448468" y="128587"/>
                  </a:lnTo>
                  <a:lnTo>
                    <a:pt x="413222" y="61342"/>
                  </a:lnTo>
                  <a:lnTo>
                    <a:pt x="284038" y="49434"/>
                  </a:lnTo>
                  <a:lnTo>
                    <a:pt x="129755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6" name="任意多边形 133"/>
            <p:cNvSpPr>
              <a:spLocks/>
            </p:cNvSpPr>
            <p:nvPr/>
          </p:nvSpPr>
          <p:spPr bwMode="auto">
            <a:xfrm>
              <a:off x="3194050" y="5438775"/>
              <a:ext cx="85725" cy="68263"/>
            </a:xfrm>
            <a:custGeom>
              <a:avLst/>
              <a:gdLst>
                <a:gd name="T0" fmla="*/ 0 w 662758"/>
                <a:gd name="T1" fmla="*/ 0 h 521176"/>
                <a:gd name="T2" fmla="*/ 0 w 662758"/>
                <a:gd name="T3" fmla="*/ 0 h 521176"/>
                <a:gd name="T4" fmla="*/ 0 w 662758"/>
                <a:gd name="T5" fmla="*/ 0 h 521176"/>
                <a:gd name="T6" fmla="*/ 0 w 662758"/>
                <a:gd name="T7" fmla="*/ 0 h 521176"/>
                <a:gd name="T8" fmla="*/ 0 w 662758"/>
                <a:gd name="T9" fmla="*/ 0 h 521176"/>
                <a:gd name="T10" fmla="*/ 0 w 662758"/>
                <a:gd name="T11" fmla="*/ 0 h 521176"/>
                <a:gd name="T12" fmla="*/ 0 w 662758"/>
                <a:gd name="T13" fmla="*/ 0 h 521176"/>
                <a:gd name="T14" fmla="*/ 0 w 662758"/>
                <a:gd name="T15" fmla="*/ 0 h 521176"/>
                <a:gd name="T16" fmla="*/ 0 w 662758"/>
                <a:gd name="T17" fmla="*/ 0 h 521176"/>
                <a:gd name="T18" fmla="*/ 0 w 662758"/>
                <a:gd name="T19" fmla="*/ 0 h 521176"/>
                <a:gd name="T20" fmla="*/ 0 w 662758"/>
                <a:gd name="T21" fmla="*/ 0 h 521176"/>
                <a:gd name="T22" fmla="*/ 0 w 662758"/>
                <a:gd name="T23" fmla="*/ 0 h 521176"/>
                <a:gd name="T24" fmla="*/ 0 w 662758"/>
                <a:gd name="T25" fmla="*/ 0 h 521176"/>
                <a:gd name="T26" fmla="*/ 0 w 662758"/>
                <a:gd name="T27" fmla="*/ 0 h 521176"/>
                <a:gd name="T28" fmla="*/ 0 w 662758"/>
                <a:gd name="T29" fmla="*/ 0 h 521176"/>
                <a:gd name="T30" fmla="*/ 0 w 662758"/>
                <a:gd name="T31" fmla="*/ 0 h 521176"/>
                <a:gd name="T32" fmla="*/ 0 w 662758"/>
                <a:gd name="T33" fmla="*/ 0 h 521176"/>
                <a:gd name="T34" fmla="*/ 0 w 662758"/>
                <a:gd name="T35" fmla="*/ 0 h 521176"/>
                <a:gd name="T36" fmla="*/ 0 w 662758"/>
                <a:gd name="T37" fmla="*/ 0 h 52117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62758"/>
                <a:gd name="T58" fmla="*/ 0 h 521176"/>
                <a:gd name="T59" fmla="*/ 662758 w 662758"/>
                <a:gd name="T60" fmla="*/ 521176 h 52117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62758" h="521176">
                  <a:moveTo>
                    <a:pt x="284511" y="0"/>
                  </a:moveTo>
                  <a:lnTo>
                    <a:pt x="123255" y="61496"/>
                  </a:lnTo>
                  <a:lnTo>
                    <a:pt x="0" y="178177"/>
                  </a:lnTo>
                  <a:lnTo>
                    <a:pt x="35149" y="277617"/>
                  </a:lnTo>
                  <a:lnTo>
                    <a:pt x="113159" y="316958"/>
                  </a:lnTo>
                  <a:lnTo>
                    <a:pt x="219745" y="371727"/>
                  </a:lnTo>
                  <a:lnTo>
                    <a:pt x="271562" y="385444"/>
                  </a:lnTo>
                  <a:lnTo>
                    <a:pt x="350143" y="452118"/>
                  </a:lnTo>
                  <a:lnTo>
                    <a:pt x="380058" y="417792"/>
                  </a:lnTo>
                  <a:lnTo>
                    <a:pt x="418628" y="377730"/>
                  </a:lnTo>
                  <a:lnTo>
                    <a:pt x="425772" y="414019"/>
                  </a:lnTo>
                  <a:lnTo>
                    <a:pt x="423392" y="447356"/>
                  </a:lnTo>
                  <a:lnTo>
                    <a:pt x="471017" y="468217"/>
                  </a:lnTo>
                  <a:lnTo>
                    <a:pt x="496640" y="521176"/>
                  </a:lnTo>
                  <a:lnTo>
                    <a:pt x="662758" y="359821"/>
                  </a:lnTo>
                  <a:lnTo>
                    <a:pt x="649239" y="292156"/>
                  </a:lnTo>
                  <a:lnTo>
                    <a:pt x="565126" y="141887"/>
                  </a:lnTo>
                  <a:lnTo>
                    <a:pt x="509116" y="61495"/>
                  </a:lnTo>
                  <a:lnTo>
                    <a:pt x="284511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7" name="任意多边形 134"/>
            <p:cNvSpPr>
              <a:spLocks/>
            </p:cNvSpPr>
            <p:nvPr/>
          </p:nvSpPr>
          <p:spPr bwMode="auto">
            <a:xfrm>
              <a:off x="2946400" y="5594350"/>
              <a:ext cx="109538" cy="60325"/>
            </a:xfrm>
            <a:custGeom>
              <a:avLst/>
              <a:gdLst>
                <a:gd name="T0" fmla="*/ 0 w 831254"/>
                <a:gd name="T1" fmla="*/ 0 h 460920"/>
                <a:gd name="T2" fmla="*/ 0 w 831254"/>
                <a:gd name="T3" fmla="*/ 0 h 460920"/>
                <a:gd name="T4" fmla="*/ 0 w 831254"/>
                <a:gd name="T5" fmla="*/ 0 h 460920"/>
                <a:gd name="T6" fmla="*/ 0 w 831254"/>
                <a:gd name="T7" fmla="*/ 0 h 460920"/>
                <a:gd name="T8" fmla="*/ 0 w 831254"/>
                <a:gd name="T9" fmla="*/ 0 h 460920"/>
                <a:gd name="T10" fmla="*/ 0 w 831254"/>
                <a:gd name="T11" fmla="*/ 0 h 460920"/>
                <a:gd name="T12" fmla="*/ 0 w 831254"/>
                <a:gd name="T13" fmla="*/ 0 h 460920"/>
                <a:gd name="T14" fmla="*/ 0 w 831254"/>
                <a:gd name="T15" fmla="*/ 0 h 460920"/>
                <a:gd name="T16" fmla="*/ 0 w 831254"/>
                <a:gd name="T17" fmla="*/ 0 h 460920"/>
                <a:gd name="T18" fmla="*/ 0 w 831254"/>
                <a:gd name="T19" fmla="*/ 0 h 460920"/>
                <a:gd name="T20" fmla="*/ 0 w 831254"/>
                <a:gd name="T21" fmla="*/ 0 h 460920"/>
                <a:gd name="T22" fmla="*/ 0 w 831254"/>
                <a:gd name="T23" fmla="*/ 0 h 460920"/>
                <a:gd name="T24" fmla="*/ 0 w 831254"/>
                <a:gd name="T25" fmla="*/ 0 h 460920"/>
                <a:gd name="T26" fmla="*/ 0 w 831254"/>
                <a:gd name="T27" fmla="*/ 0 h 460920"/>
                <a:gd name="T28" fmla="*/ 0 w 831254"/>
                <a:gd name="T29" fmla="*/ 0 h 460920"/>
                <a:gd name="T30" fmla="*/ 0 w 831254"/>
                <a:gd name="T31" fmla="*/ 0 h 460920"/>
                <a:gd name="T32" fmla="*/ 0 w 831254"/>
                <a:gd name="T33" fmla="*/ 0 h 460920"/>
                <a:gd name="T34" fmla="*/ 0 w 831254"/>
                <a:gd name="T35" fmla="*/ 0 h 460920"/>
                <a:gd name="T36" fmla="*/ 0 w 831254"/>
                <a:gd name="T37" fmla="*/ 0 h 460920"/>
                <a:gd name="T38" fmla="*/ 0 w 831254"/>
                <a:gd name="T39" fmla="*/ 0 h 460920"/>
                <a:gd name="T40" fmla="*/ 0 w 831254"/>
                <a:gd name="T41" fmla="*/ 0 h 460920"/>
                <a:gd name="T42" fmla="*/ 0 w 831254"/>
                <a:gd name="T43" fmla="*/ 0 h 460920"/>
                <a:gd name="T44" fmla="*/ 0 w 831254"/>
                <a:gd name="T45" fmla="*/ 0 h 460920"/>
                <a:gd name="T46" fmla="*/ 0 w 831254"/>
                <a:gd name="T47" fmla="*/ 0 h 460920"/>
                <a:gd name="T48" fmla="*/ 0 w 831254"/>
                <a:gd name="T49" fmla="*/ 0 h 46092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1254"/>
                <a:gd name="T76" fmla="*/ 0 h 460920"/>
                <a:gd name="T77" fmla="*/ 831254 w 831254"/>
                <a:gd name="T78" fmla="*/ 460920 h 46092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1254" h="460920">
                  <a:moveTo>
                    <a:pt x="80962" y="14286"/>
                  </a:moveTo>
                  <a:lnTo>
                    <a:pt x="43432" y="51248"/>
                  </a:lnTo>
                  <a:lnTo>
                    <a:pt x="0" y="129258"/>
                  </a:lnTo>
                  <a:lnTo>
                    <a:pt x="35717" y="186408"/>
                  </a:lnTo>
                  <a:lnTo>
                    <a:pt x="85723" y="207269"/>
                  </a:lnTo>
                  <a:lnTo>
                    <a:pt x="157161" y="240607"/>
                  </a:lnTo>
                  <a:lnTo>
                    <a:pt x="144684" y="300138"/>
                  </a:lnTo>
                  <a:lnTo>
                    <a:pt x="99440" y="359669"/>
                  </a:lnTo>
                  <a:lnTo>
                    <a:pt x="102393" y="411486"/>
                  </a:lnTo>
                  <a:lnTo>
                    <a:pt x="125635" y="460920"/>
                  </a:lnTo>
                  <a:lnTo>
                    <a:pt x="236412" y="423961"/>
                  </a:lnTo>
                  <a:lnTo>
                    <a:pt x="333473" y="426343"/>
                  </a:lnTo>
                  <a:lnTo>
                    <a:pt x="440058" y="371574"/>
                  </a:lnTo>
                  <a:lnTo>
                    <a:pt x="506733" y="395386"/>
                  </a:lnTo>
                  <a:lnTo>
                    <a:pt x="613492" y="345456"/>
                  </a:lnTo>
                  <a:lnTo>
                    <a:pt x="669502" y="397843"/>
                  </a:lnTo>
                  <a:lnTo>
                    <a:pt x="788962" y="435868"/>
                  </a:lnTo>
                  <a:lnTo>
                    <a:pt x="831254" y="362049"/>
                  </a:lnTo>
                  <a:lnTo>
                    <a:pt x="766661" y="348409"/>
                  </a:lnTo>
                  <a:lnTo>
                    <a:pt x="657025" y="300783"/>
                  </a:lnTo>
                  <a:lnTo>
                    <a:pt x="627359" y="220350"/>
                  </a:lnTo>
                  <a:lnTo>
                    <a:pt x="340046" y="27434"/>
                  </a:lnTo>
                  <a:lnTo>
                    <a:pt x="285847" y="85155"/>
                  </a:lnTo>
                  <a:lnTo>
                    <a:pt x="197072" y="0"/>
                  </a:lnTo>
                  <a:lnTo>
                    <a:pt x="80962" y="1428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8" name="任意多边形 135"/>
            <p:cNvSpPr>
              <a:spLocks/>
            </p:cNvSpPr>
            <p:nvPr/>
          </p:nvSpPr>
          <p:spPr bwMode="auto">
            <a:xfrm>
              <a:off x="2895600" y="5580063"/>
              <a:ext cx="71438" cy="98425"/>
            </a:xfrm>
            <a:custGeom>
              <a:avLst/>
              <a:gdLst>
                <a:gd name="T0" fmla="*/ 0 w 543099"/>
                <a:gd name="T1" fmla="*/ 0 h 752673"/>
                <a:gd name="T2" fmla="*/ 0 w 543099"/>
                <a:gd name="T3" fmla="*/ 0 h 752673"/>
                <a:gd name="T4" fmla="*/ 0 w 543099"/>
                <a:gd name="T5" fmla="*/ 0 h 752673"/>
                <a:gd name="T6" fmla="*/ 0 w 543099"/>
                <a:gd name="T7" fmla="*/ 0 h 752673"/>
                <a:gd name="T8" fmla="*/ 0 w 543099"/>
                <a:gd name="T9" fmla="*/ 0 h 752673"/>
                <a:gd name="T10" fmla="*/ 0 w 543099"/>
                <a:gd name="T11" fmla="*/ 0 h 752673"/>
                <a:gd name="T12" fmla="*/ 0 w 543099"/>
                <a:gd name="T13" fmla="*/ 0 h 752673"/>
                <a:gd name="T14" fmla="*/ 0 w 543099"/>
                <a:gd name="T15" fmla="*/ 0 h 752673"/>
                <a:gd name="T16" fmla="*/ 0 w 543099"/>
                <a:gd name="T17" fmla="*/ 0 h 752673"/>
                <a:gd name="T18" fmla="*/ 0 w 543099"/>
                <a:gd name="T19" fmla="*/ 0 h 752673"/>
                <a:gd name="T20" fmla="*/ 0 w 543099"/>
                <a:gd name="T21" fmla="*/ 0 h 752673"/>
                <a:gd name="T22" fmla="*/ 0 w 543099"/>
                <a:gd name="T23" fmla="*/ 0 h 752673"/>
                <a:gd name="T24" fmla="*/ 0 w 543099"/>
                <a:gd name="T25" fmla="*/ 0 h 752673"/>
                <a:gd name="T26" fmla="*/ 0 w 543099"/>
                <a:gd name="T27" fmla="*/ 0 h 752673"/>
                <a:gd name="T28" fmla="*/ 0 w 543099"/>
                <a:gd name="T29" fmla="*/ 0 h 752673"/>
                <a:gd name="T30" fmla="*/ 0 w 543099"/>
                <a:gd name="T31" fmla="*/ 0 h 752673"/>
                <a:gd name="T32" fmla="*/ 0 w 543099"/>
                <a:gd name="T33" fmla="*/ 0 h 752673"/>
                <a:gd name="T34" fmla="*/ 0 w 543099"/>
                <a:gd name="T35" fmla="*/ 0 h 752673"/>
                <a:gd name="T36" fmla="*/ 0 w 543099"/>
                <a:gd name="T37" fmla="*/ 0 h 752673"/>
                <a:gd name="T38" fmla="*/ 0 w 543099"/>
                <a:gd name="T39" fmla="*/ 0 h 752673"/>
                <a:gd name="T40" fmla="*/ 0 w 543099"/>
                <a:gd name="T41" fmla="*/ 0 h 752673"/>
                <a:gd name="T42" fmla="*/ 0 w 543099"/>
                <a:gd name="T43" fmla="*/ 0 h 752673"/>
                <a:gd name="T44" fmla="*/ 0 w 543099"/>
                <a:gd name="T45" fmla="*/ 0 h 752673"/>
                <a:gd name="T46" fmla="*/ 0 w 543099"/>
                <a:gd name="T47" fmla="*/ 0 h 752673"/>
                <a:gd name="T48" fmla="*/ 0 w 543099"/>
                <a:gd name="T49" fmla="*/ 0 h 752673"/>
                <a:gd name="T50" fmla="*/ 0 w 543099"/>
                <a:gd name="T51" fmla="*/ 0 h 752673"/>
                <a:gd name="T52" fmla="*/ 0 w 543099"/>
                <a:gd name="T53" fmla="*/ 0 h 752673"/>
                <a:gd name="T54" fmla="*/ 0 w 543099"/>
                <a:gd name="T55" fmla="*/ 0 h 75267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43099"/>
                <a:gd name="T85" fmla="*/ 0 h 752673"/>
                <a:gd name="T86" fmla="*/ 543099 w 543099"/>
                <a:gd name="T87" fmla="*/ 752673 h 75267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43099" h="752673">
                  <a:moveTo>
                    <a:pt x="466900" y="130396"/>
                  </a:moveTo>
                  <a:lnTo>
                    <a:pt x="429370" y="167358"/>
                  </a:lnTo>
                  <a:lnTo>
                    <a:pt x="385938" y="245368"/>
                  </a:lnTo>
                  <a:lnTo>
                    <a:pt x="421655" y="302518"/>
                  </a:lnTo>
                  <a:lnTo>
                    <a:pt x="471661" y="323379"/>
                  </a:lnTo>
                  <a:lnTo>
                    <a:pt x="543099" y="356717"/>
                  </a:lnTo>
                  <a:lnTo>
                    <a:pt x="530622" y="416248"/>
                  </a:lnTo>
                  <a:lnTo>
                    <a:pt x="485378" y="475779"/>
                  </a:lnTo>
                  <a:lnTo>
                    <a:pt x="488331" y="527596"/>
                  </a:lnTo>
                  <a:lnTo>
                    <a:pt x="511573" y="577030"/>
                  </a:lnTo>
                  <a:lnTo>
                    <a:pt x="428800" y="666948"/>
                  </a:lnTo>
                  <a:lnTo>
                    <a:pt x="362670" y="745035"/>
                  </a:lnTo>
                  <a:lnTo>
                    <a:pt x="339453" y="752673"/>
                  </a:lnTo>
                  <a:lnTo>
                    <a:pt x="346598" y="688379"/>
                  </a:lnTo>
                  <a:lnTo>
                    <a:pt x="382316" y="650279"/>
                  </a:lnTo>
                  <a:lnTo>
                    <a:pt x="319833" y="599032"/>
                  </a:lnTo>
                  <a:lnTo>
                    <a:pt x="262683" y="529406"/>
                  </a:lnTo>
                  <a:lnTo>
                    <a:pt x="237060" y="557981"/>
                  </a:lnTo>
                  <a:lnTo>
                    <a:pt x="160860" y="560932"/>
                  </a:lnTo>
                  <a:lnTo>
                    <a:pt x="144191" y="470445"/>
                  </a:lnTo>
                  <a:lnTo>
                    <a:pt x="82849" y="465683"/>
                  </a:lnTo>
                  <a:lnTo>
                    <a:pt x="0" y="424664"/>
                  </a:lnTo>
                  <a:lnTo>
                    <a:pt x="48842" y="298896"/>
                  </a:lnTo>
                  <a:lnTo>
                    <a:pt x="36935" y="135161"/>
                  </a:lnTo>
                  <a:lnTo>
                    <a:pt x="94381" y="35552"/>
                  </a:lnTo>
                  <a:lnTo>
                    <a:pt x="275730" y="41052"/>
                  </a:lnTo>
                  <a:lnTo>
                    <a:pt x="385268" y="0"/>
                  </a:lnTo>
                  <a:lnTo>
                    <a:pt x="466900" y="130396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9" name="任意多边形 136"/>
            <p:cNvSpPr>
              <a:spLocks/>
            </p:cNvSpPr>
            <p:nvPr/>
          </p:nvSpPr>
          <p:spPr bwMode="auto">
            <a:xfrm>
              <a:off x="2914650" y="5665788"/>
              <a:ext cx="20638" cy="14288"/>
            </a:xfrm>
            <a:custGeom>
              <a:avLst/>
              <a:gdLst>
                <a:gd name="T0" fmla="*/ 0 w 160089"/>
                <a:gd name="T1" fmla="*/ 0 h 113729"/>
                <a:gd name="T2" fmla="*/ 0 w 160089"/>
                <a:gd name="T3" fmla="*/ 0 h 113729"/>
                <a:gd name="T4" fmla="*/ 0 w 160089"/>
                <a:gd name="T5" fmla="*/ 0 h 113729"/>
                <a:gd name="T6" fmla="*/ 0 w 160089"/>
                <a:gd name="T7" fmla="*/ 0 h 113729"/>
                <a:gd name="T8" fmla="*/ 0 w 160089"/>
                <a:gd name="T9" fmla="*/ 0 h 113729"/>
                <a:gd name="T10" fmla="*/ 0 w 160089"/>
                <a:gd name="T11" fmla="*/ 0 h 113729"/>
                <a:gd name="T12" fmla="*/ 0 w 160089"/>
                <a:gd name="T13" fmla="*/ 0 h 113729"/>
                <a:gd name="T14" fmla="*/ 0 w 160089"/>
                <a:gd name="T15" fmla="*/ 0 h 1137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0089"/>
                <a:gd name="T25" fmla="*/ 0 h 113729"/>
                <a:gd name="T26" fmla="*/ 160089 w 160089"/>
                <a:gd name="T27" fmla="*/ 113729 h 1137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0089" h="113729">
                  <a:moveTo>
                    <a:pt x="0" y="51069"/>
                  </a:moveTo>
                  <a:lnTo>
                    <a:pt x="4068" y="94676"/>
                  </a:lnTo>
                  <a:lnTo>
                    <a:pt x="43978" y="113729"/>
                  </a:lnTo>
                  <a:lnTo>
                    <a:pt x="84460" y="73247"/>
                  </a:lnTo>
                  <a:lnTo>
                    <a:pt x="160089" y="40481"/>
                  </a:lnTo>
                  <a:lnTo>
                    <a:pt x="117797" y="0"/>
                  </a:lnTo>
                  <a:lnTo>
                    <a:pt x="56455" y="11906"/>
                  </a:lnTo>
                  <a:lnTo>
                    <a:pt x="0" y="5106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任意多边形 137"/>
            <p:cNvSpPr>
              <a:spLocks/>
            </p:cNvSpPr>
            <p:nvPr/>
          </p:nvSpPr>
          <p:spPr bwMode="auto">
            <a:xfrm>
              <a:off x="3394075" y="5519738"/>
              <a:ext cx="65088" cy="69850"/>
            </a:xfrm>
            <a:custGeom>
              <a:avLst/>
              <a:gdLst>
                <a:gd name="T0" fmla="*/ 0 w 494009"/>
                <a:gd name="T1" fmla="*/ 0 h 537564"/>
                <a:gd name="T2" fmla="*/ 0 w 494009"/>
                <a:gd name="T3" fmla="*/ 0 h 537564"/>
                <a:gd name="T4" fmla="*/ 0 w 494009"/>
                <a:gd name="T5" fmla="*/ 0 h 537564"/>
                <a:gd name="T6" fmla="*/ 0 w 494009"/>
                <a:gd name="T7" fmla="*/ 0 h 537564"/>
                <a:gd name="T8" fmla="*/ 0 w 494009"/>
                <a:gd name="T9" fmla="*/ 0 h 537564"/>
                <a:gd name="T10" fmla="*/ 0 w 494009"/>
                <a:gd name="T11" fmla="*/ 0 h 537564"/>
                <a:gd name="T12" fmla="*/ 0 w 494009"/>
                <a:gd name="T13" fmla="*/ 0 h 537564"/>
                <a:gd name="T14" fmla="*/ 0 w 494009"/>
                <a:gd name="T15" fmla="*/ 0 h 537564"/>
                <a:gd name="T16" fmla="*/ 0 w 494009"/>
                <a:gd name="T17" fmla="*/ 0 h 537564"/>
                <a:gd name="T18" fmla="*/ 0 w 494009"/>
                <a:gd name="T19" fmla="*/ 0 h 537564"/>
                <a:gd name="T20" fmla="*/ 0 w 494009"/>
                <a:gd name="T21" fmla="*/ 0 h 537564"/>
                <a:gd name="T22" fmla="*/ 0 w 494009"/>
                <a:gd name="T23" fmla="*/ 0 h 537564"/>
                <a:gd name="T24" fmla="*/ 0 w 494009"/>
                <a:gd name="T25" fmla="*/ 0 h 537564"/>
                <a:gd name="T26" fmla="*/ 0 w 494009"/>
                <a:gd name="T27" fmla="*/ 0 h 537564"/>
                <a:gd name="T28" fmla="*/ 0 w 494009"/>
                <a:gd name="T29" fmla="*/ 0 h 537564"/>
                <a:gd name="T30" fmla="*/ 0 w 494009"/>
                <a:gd name="T31" fmla="*/ 0 h 537564"/>
                <a:gd name="T32" fmla="*/ 0 w 494009"/>
                <a:gd name="T33" fmla="*/ 0 h 537564"/>
                <a:gd name="T34" fmla="*/ 0 w 494009"/>
                <a:gd name="T35" fmla="*/ 0 h 537564"/>
                <a:gd name="T36" fmla="*/ 0 w 494009"/>
                <a:gd name="T37" fmla="*/ 0 h 537564"/>
                <a:gd name="T38" fmla="*/ 0 w 494009"/>
                <a:gd name="T39" fmla="*/ 0 h 537564"/>
                <a:gd name="T40" fmla="*/ 0 w 494009"/>
                <a:gd name="T41" fmla="*/ 0 h 537564"/>
                <a:gd name="T42" fmla="*/ 0 w 494009"/>
                <a:gd name="T43" fmla="*/ 0 h 537564"/>
                <a:gd name="T44" fmla="*/ 0 w 494009"/>
                <a:gd name="T45" fmla="*/ 0 h 537564"/>
                <a:gd name="T46" fmla="*/ 0 w 494009"/>
                <a:gd name="T47" fmla="*/ 0 h 537564"/>
                <a:gd name="T48" fmla="*/ 0 w 494009"/>
                <a:gd name="T49" fmla="*/ 0 h 537564"/>
                <a:gd name="T50" fmla="*/ 0 w 494009"/>
                <a:gd name="T51" fmla="*/ 0 h 537564"/>
                <a:gd name="T52" fmla="*/ 0 w 494009"/>
                <a:gd name="T53" fmla="*/ 0 h 537564"/>
                <a:gd name="T54" fmla="*/ 0 w 494009"/>
                <a:gd name="T55" fmla="*/ 0 h 537564"/>
                <a:gd name="T56" fmla="*/ 0 w 494009"/>
                <a:gd name="T57" fmla="*/ 0 h 53756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94009"/>
                <a:gd name="T88" fmla="*/ 0 h 537564"/>
                <a:gd name="T89" fmla="*/ 494009 w 494009"/>
                <a:gd name="T90" fmla="*/ 537564 h 53756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94009" h="537564">
                  <a:moveTo>
                    <a:pt x="410019" y="108057"/>
                  </a:moveTo>
                  <a:lnTo>
                    <a:pt x="375071" y="27430"/>
                  </a:lnTo>
                  <a:lnTo>
                    <a:pt x="172665" y="1236"/>
                  </a:lnTo>
                  <a:lnTo>
                    <a:pt x="21428" y="0"/>
                  </a:lnTo>
                  <a:lnTo>
                    <a:pt x="0" y="129928"/>
                  </a:lnTo>
                  <a:lnTo>
                    <a:pt x="62457" y="121763"/>
                  </a:lnTo>
                  <a:lnTo>
                    <a:pt x="100557" y="194788"/>
                  </a:lnTo>
                  <a:lnTo>
                    <a:pt x="59282" y="262480"/>
                  </a:lnTo>
                  <a:lnTo>
                    <a:pt x="62457" y="330172"/>
                  </a:lnTo>
                  <a:lnTo>
                    <a:pt x="65632" y="419072"/>
                  </a:lnTo>
                  <a:lnTo>
                    <a:pt x="96242" y="499462"/>
                  </a:lnTo>
                  <a:lnTo>
                    <a:pt x="163933" y="537564"/>
                  </a:lnTo>
                  <a:lnTo>
                    <a:pt x="276075" y="531214"/>
                  </a:lnTo>
                  <a:lnTo>
                    <a:pt x="408286" y="449680"/>
                  </a:lnTo>
                  <a:lnTo>
                    <a:pt x="400917" y="356589"/>
                  </a:lnTo>
                  <a:lnTo>
                    <a:pt x="356467" y="311122"/>
                  </a:lnTo>
                  <a:lnTo>
                    <a:pt x="363166" y="274044"/>
                  </a:lnTo>
                  <a:lnTo>
                    <a:pt x="410442" y="225397"/>
                  </a:lnTo>
                  <a:lnTo>
                    <a:pt x="311000" y="206347"/>
                  </a:lnTo>
                  <a:lnTo>
                    <a:pt x="233783" y="188438"/>
                  </a:lnTo>
                  <a:lnTo>
                    <a:pt x="228450" y="134463"/>
                  </a:lnTo>
                  <a:lnTo>
                    <a:pt x="325190" y="164060"/>
                  </a:lnTo>
                  <a:lnTo>
                    <a:pt x="384373" y="176758"/>
                  </a:lnTo>
                  <a:lnTo>
                    <a:pt x="464417" y="215996"/>
                  </a:lnTo>
                  <a:lnTo>
                    <a:pt x="441523" y="260449"/>
                  </a:lnTo>
                  <a:lnTo>
                    <a:pt x="489818" y="250921"/>
                  </a:lnTo>
                  <a:lnTo>
                    <a:pt x="494009" y="174721"/>
                  </a:lnTo>
                  <a:lnTo>
                    <a:pt x="479624" y="143992"/>
                  </a:lnTo>
                  <a:lnTo>
                    <a:pt x="410019" y="10805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1" name="任意多边形 138"/>
            <p:cNvSpPr>
              <a:spLocks/>
            </p:cNvSpPr>
            <p:nvPr/>
          </p:nvSpPr>
          <p:spPr bwMode="auto">
            <a:xfrm>
              <a:off x="3452813" y="5546725"/>
              <a:ext cx="42863" cy="49213"/>
            </a:xfrm>
            <a:custGeom>
              <a:avLst/>
              <a:gdLst>
                <a:gd name="T0" fmla="*/ 0 w 328935"/>
                <a:gd name="T1" fmla="*/ 0 h 384049"/>
                <a:gd name="T2" fmla="*/ 0 w 328935"/>
                <a:gd name="T3" fmla="*/ 0 h 384049"/>
                <a:gd name="T4" fmla="*/ 0 w 328935"/>
                <a:gd name="T5" fmla="*/ 0 h 384049"/>
                <a:gd name="T6" fmla="*/ 0 w 328935"/>
                <a:gd name="T7" fmla="*/ 0 h 384049"/>
                <a:gd name="T8" fmla="*/ 0 w 328935"/>
                <a:gd name="T9" fmla="*/ 0 h 384049"/>
                <a:gd name="T10" fmla="*/ 0 w 328935"/>
                <a:gd name="T11" fmla="*/ 0 h 384049"/>
                <a:gd name="T12" fmla="*/ 0 w 328935"/>
                <a:gd name="T13" fmla="*/ 0 h 384049"/>
                <a:gd name="T14" fmla="*/ 0 w 328935"/>
                <a:gd name="T15" fmla="*/ 0 h 384049"/>
                <a:gd name="T16" fmla="*/ 0 w 328935"/>
                <a:gd name="T17" fmla="*/ 0 h 384049"/>
                <a:gd name="T18" fmla="*/ 0 w 328935"/>
                <a:gd name="T19" fmla="*/ 0 h 384049"/>
                <a:gd name="T20" fmla="*/ 0 w 328935"/>
                <a:gd name="T21" fmla="*/ 0 h 384049"/>
                <a:gd name="T22" fmla="*/ 0 w 328935"/>
                <a:gd name="T23" fmla="*/ 0 h 384049"/>
                <a:gd name="T24" fmla="*/ 0 w 328935"/>
                <a:gd name="T25" fmla="*/ 0 h 384049"/>
                <a:gd name="T26" fmla="*/ 0 w 328935"/>
                <a:gd name="T27" fmla="*/ 0 h 384049"/>
                <a:gd name="T28" fmla="*/ 0 w 328935"/>
                <a:gd name="T29" fmla="*/ 0 h 384049"/>
                <a:gd name="T30" fmla="*/ 0 w 328935"/>
                <a:gd name="T31" fmla="*/ 0 h 384049"/>
                <a:gd name="T32" fmla="*/ 0 w 328935"/>
                <a:gd name="T33" fmla="*/ 0 h 384049"/>
                <a:gd name="T34" fmla="*/ 0 w 328935"/>
                <a:gd name="T35" fmla="*/ 0 h 384049"/>
                <a:gd name="T36" fmla="*/ 0 w 328935"/>
                <a:gd name="T37" fmla="*/ 0 h 384049"/>
                <a:gd name="T38" fmla="*/ 0 w 328935"/>
                <a:gd name="T39" fmla="*/ 0 h 384049"/>
                <a:gd name="T40" fmla="*/ 0 w 328935"/>
                <a:gd name="T41" fmla="*/ 0 h 384049"/>
                <a:gd name="T42" fmla="*/ 0 w 328935"/>
                <a:gd name="T43" fmla="*/ 0 h 38404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28935"/>
                <a:gd name="T67" fmla="*/ 0 h 384049"/>
                <a:gd name="T68" fmla="*/ 328935 w 328935"/>
                <a:gd name="T69" fmla="*/ 384049 h 38404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28935" h="384049">
                  <a:moveTo>
                    <a:pt x="13369" y="239261"/>
                  </a:moveTo>
                  <a:lnTo>
                    <a:pt x="0" y="291974"/>
                  </a:lnTo>
                  <a:lnTo>
                    <a:pt x="114300" y="318390"/>
                  </a:lnTo>
                  <a:lnTo>
                    <a:pt x="171327" y="342774"/>
                  </a:lnTo>
                  <a:lnTo>
                    <a:pt x="244352" y="358649"/>
                  </a:lnTo>
                  <a:lnTo>
                    <a:pt x="283469" y="384049"/>
                  </a:lnTo>
                  <a:lnTo>
                    <a:pt x="328935" y="369191"/>
                  </a:lnTo>
                  <a:lnTo>
                    <a:pt x="327918" y="312041"/>
                  </a:lnTo>
                  <a:lnTo>
                    <a:pt x="289818" y="269749"/>
                  </a:lnTo>
                  <a:lnTo>
                    <a:pt x="229493" y="260224"/>
                  </a:lnTo>
                  <a:lnTo>
                    <a:pt x="219968" y="224282"/>
                  </a:lnTo>
                  <a:lnTo>
                    <a:pt x="252860" y="172466"/>
                  </a:lnTo>
                  <a:lnTo>
                    <a:pt x="211585" y="177799"/>
                  </a:lnTo>
                  <a:lnTo>
                    <a:pt x="189584" y="124716"/>
                  </a:lnTo>
                  <a:lnTo>
                    <a:pt x="250255" y="122558"/>
                  </a:lnTo>
                  <a:lnTo>
                    <a:pt x="253877" y="84707"/>
                  </a:lnTo>
                  <a:lnTo>
                    <a:pt x="233016" y="10421"/>
                  </a:lnTo>
                  <a:lnTo>
                    <a:pt x="158975" y="0"/>
                  </a:lnTo>
                  <a:lnTo>
                    <a:pt x="107826" y="43307"/>
                  </a:lnTo>
                  <a:lnTo>
                    <a:pt x="103634" y="141731"/>
                  </a:lnTo>
                  <a:lnTo>
                    <a:pt x="66551" y="199898"/>
                  </a:lnTo>
                  <a:lnTo>
                    <a:pt x="13369" y="23926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任意多边形 139"/>
            <p:cNvSpPr>
              <a:spLocks/>
            </p:cNvSpPr>
            <p:nvPr/>
          </p:nvSpPr>
          <p:spPr bwMode="auto">
            <a:xfrm>
              <a:off x="3489325" y="5545138"/>
              <a:ext cx="22225" cy="23813"/>
            </a:xfrm>
            <a:custGeom>
              <a:avLst/>
              <a:gdLst>
                <a:gd name="T0" fmla="*/ 0 w 172466"/>
                <a:gd name="T1" fmla="*/ 0 h 186305"/>
                <a:gd name="T2" fmla="*/ 0 w 172466"/>
                <a:gd name="T3" fmla="*/ 0 h 186305"/>
                <a:gd name="T4" fmla="*/ 0 w 172466"/>
                <a:gd name="T5" fmla="*/ 0 h 186305"/>
                <a:gd name="T6" fmla="*/ 0 w 172466"/>
                <a:gd name="T7" fmla="*/ 0 h 186305"/>
                <a:gd name="T8" fmla="*/ 0 w 172466"/>
                <a:gd name="T9" fmla="*/ 0 h 186305"/>
                <a:gd name="T10" fmla="*/ 0 w 172466"/>
                <a:gd name="T11" fmla="*/ 0 h 186305"/>
                <a:gd name="T12" fmla="*/ 0 w 172466"/>
                <a:gd name="T13" fmla="*/ 0 h 186305"/>
                <a:gd name="T14" fmla="*/ 0 w 172466"/>
                <a:gd name="T15" fmla="*/ 0 h 186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2466"/>
                <a:gd name="T25" fmla="*/ 0 h 186305"/>
                <a:gd name="T26" fmla="*/ 172466 w 172466"/>
                <a:gd name="T27" fmla="*/ 186305 h 1863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2466" h="186305">
                  <a:moveTo>
                    <a:pt x="158526" y="186305"/>
                  </a:moveTo>
                  <a:lnTo>
                    <a:pt x="93091" y="140718"/>
                  </a:lnTo>
                  <a:lnTo>
                    <a:pt x="34924" y="99443"/>
                  </a:lnTo>
                  <a:lnTo>
                    <a:pt x="0" y="34923"/>
                  </a:lnTo>
                  <a:lnTo>
                    <a:pt x="47624" y="0"/>
                  </a:lnTo>
                  <a:lnTo>
                    <a:pt x="137541" y="31751"/>
                  </a:lnTo>
                  <a:lnTo>
                    <a:pt x="172466" y="77218"/>
                  </a:lnTo>
                  <a:lnTo>
                    <a:pt x="158526" y="186305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3" name="任意多边形 140"/>
            <p:cNvSpPr>
              <a:spLocks/>
            </p:cNvSpPr>
            <p:nvPr/>
          </p:nvSpPr>
          <p:spPr bwMode="auto">
            <a:xfrm>
              <a:off x="3875088" y="5484813"/>
              <a:ext cx="127000" cy="79375"/>
            </a:xfrm>
            <a:custGeom>
              <a:avLst/>
              <a:gdLst>
                <a:gd name="T0" fmla="*/ 0 w 973831"/>
                <a:gd name="T1" fmla="*/ 0 h 604367"/>
                <a:gd name="T2" fmla="*/ 0 w 973831"/>
                <a:gd name="T3" fmla="*/ 0 h 604367"/>
                <a:gd name="T4" fmla="*/ 0 w 973831"/>
                <a:gd name="T5" fmla="*/ 0 h 604367"/>
                <a:gd name="T6" fmla="*/ 0 w 973831"/>
                <a:gd name="T7" fmla="*/ 0 h 604367"/>
                <a:gd name="T8" fmla="*/ 0 w 973831"/>
                <a:gd name="T9" fmla="*/ 0 h 604367"/>
                <a:gd name="T10" fmla="*/ 0 w 973831"/>
                <a:gd name="T11" fmla="*/ 0 h 604367"/>
                <a:gd name="T12" fmla="*/ 0 w 973831"/>
                <a:gd name="T13" fmla="*/ 0 h 604367"/>
                <a:gd name="T14" fmla="*/ 0 w 973831"/>
                <a:gd name="T15" fmla="*/ 0 h 604367"/>
                <a:gd name="T16" fmla="*/ 0 w 973831"/>
                <a:gd name="T17" fmla="*/ 0 h 604367"/>
                <a:gd name="T18" fmla="*/ 0 w 973831"/>
                <a:gd name="T19" fmla="*/ 0 h 604367"/>
                <a:gd name="T20" fmla="*/ 0 w 973831"/>
                <a:gd name="T21" fmla="*/ 0 h 604367"/>
                <a:gd name="T22" fmla="*/ 0 w 973831"/>
                <a:gd name="T23" fmla="*/ 0 h 604367"/>
                <a:gd name="T24" fmla="*/ 0 w 973831"/>
                <a:gd name="T25" fmla="*/ 0 h 604367"/>
                <a:gd name="T26" fmla="*/ 0 w 973831"/>
                <a:gd name="T27" fmla="*/ 0 h 604367"/>
                <a:gd name="T28" fmla="*/ 0 w 973831"/>
                <a:gd name="T29" fmla="*/ 0 h 604367"/>
                <a:gd name="T30" fmla="*/ 0 w 973831"/>
                <a:gd name="T31" fmla="*/ 0 h 604367"/>
                <a:gd name="T32" fmla="*/ 0 w 973831"/>
                <a:gd name="T33" fmla="*/ 0 h 604367"/>
                <a:gd name="T34" fmla="*/ 0 w 973831"/>
                <a:gd name="T35" fmla="*/ 0 h 604367"/>
                <a:gd name="T36" fmla="*/ 0 w 973831"/>
                <a:gd name="T37" fmla="*/ 0 h 604367"/>
                <a:gd name="T38" fmla="*/ 0 w 973831"/>
                <a:gd name="T39" fmla="*/ 0 h 604367"/>
                <a:gd name="T40" fmla="*/ 0 w 973831"/>
                <a:gd name="T41" fmla="*/ 0 h 604367"/>
                <a:gd name="T42" fmla="*/ 0 w 973831"/>
                <a:gd name="T43" fmla="*/ 0 h 604367"/>
                <a:gd name="T44" fmla="*/ 0 w 973831"/>
                <a:gd name="T45" fmla="*/ 0 h 6043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73831"/>
                <a:gd name="T70" fmla="*/ 0 h 604367"/>
                <a:gd name="T71" fmla="*/ 973831 w 973831"/>
                <a:gd name="T72" fmla="*/ 604367 h 6043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73831" h="604367">
                  <a:moveTo>
                    <a:pt x="48938" y="128934"/>
                  </a:moveTo>
                  <a:lnTo>
                    <a:pt x="0" y="217934"/>
                  </a:lnTo>
                  <a:lnTo>
                    <a:pt x="160782" y="394815"/>
                  </a:lnTo>
                  <a:lnTo>
                    <a:pt x="229269" y="444822"/>
                  </a:lnTo>
                  <a:lnTo>
                    <a:pt x="409673" y="454348"/>
                  </a:lnTo>
                  <a:lnTo>
                    <a:pt x="537689" y="501972"/>
                  </a:lnTo>
                  <a:lnTo>
                    <a:pt x="603224" y="540072"/>
                  </a:lnTo>
                  <a:lnTo>
                    <a:pt x="705047" y="537121"/>
                  </a:lnTo>
                  <a:lnTo>
                    <a:pt x="874687" y="604367"/>
                  </a:lnTo>
                  <a:lnTo>
                    <a:pt x="973831" y="458222"/>
                  </a:lnTo>
                  <a:lnTo>
                    <a:pt x="860499" y="445393"/>
                  </a:lnTo>
                  <a:lnTo>
                    <a:pt x="884882" y="328712"/>
                  </a:lnTo>
                  <a:lnTo>
                    <a:pt x="823540" y="291182"/>
                  </a:lnTo>
                  <a:lnTo>
                    <a:pt x="725338" y="307851"/>
                  </a:lnTo>
                  <a:lnTo>
                    <a:pt x="694953" y="163165"/>
                  </a:lnTo>
                  <a:lnTo>
                    <a:pt x="653231" y="54198"/>
                  </a:lnTo>
                  <a:lnTo>
                    <a:pt x="546645" y="107156"/>
                  </a:lnTo>
                  <a:lnTo>
                    <a:pt x="439091" y="42069"/>
                  </a:lnTo>
                  <a:lnTo>
                    <a:pt x="369763" y="41051"/>
                  </a:lnTo>
                  <a:lnTo>
                    <a:pt x="293563" y="0"/>
                  </a:lnTo>
                  <a:lnTo>
                    <a:pt x="201836" y="112489"/>
                  </a:lnTo>
                  <a:lnTo>
                    <a:pt x="116830" y="105380"/>
                  </a:lnTo>
                  <a:lnTo>
                    <a:pt x="48938" y="128934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4" name="任意多边形 141"/>
            <p:cNvSpPr>
              <a:spLocks/>
            </p:cNvSpPr>
            <p:nvPr/>
          </p:nvSpPr>
          <p:spPr bwMode="auto">
            <a:xfrm>
              <a:off x="4394200" y="4987925"/>
              <a:ext cx="119063" cy="74613"/>
            </a:xfrm>
            <a:custGeom>
              <a:avLst/>
              <a:gdLst>
                <a:gd name="T0" fmla="*/ 0 w 904501"/>
                <a:gd name="T1" fmla="*/ 0 h 578170"/>
                <a:gd name="T2" fmla="*/ 0 w 904501"/>
                <a:gd name="T3" fmla="*/ 0 h 578170"/>
                <a:gd name="T4" fmla="*/ 0 w 904501"/>
                <a:gd name="T5" fmla="*/ 0 h 578170"/>
                <a:gd name="T6" fmla="*/ 0 w 904501"/>
                <a:gd name="T7" fmla="*/ 0 h 578170"/>
                <a:gd name="T8" fmla="*/ 0 w 904501"/>
                <a:gd name="T9" fmla="*/ 0 h 578170"/>
                <a:gd name="T10" fmla="*/ 0 w 904501"/>
                <a:gd name="T11" fmla="*/ 0 h 578170"/>
                <a:gd name="T12" fmla="*/ 0 w 904501"/>
                <a:gd name="T13" fmla="*/ 0 h 578170"/>
                <a:gd name="T14" fmla="*/ 0 w 904501"/>
                <a:gd name="T15" fmla="*/ 0 h 578170"/>
                <a:gd name="T16" fmla="*/ 0 w 904501"/>
                <a:gd name="T17" fmla="*/ 0 h 578170"/>
                <a:gd name="T18" fmla="*/ 0 w 904501"/>
                <a:gd name="T19" fmla="*/ 0 h 578170"/>
                <a:gd name="T20" fmla="*/ 0 w 904501"/>
                <a:gd name="T21" fmla="*/ 0 h 578170"/>
                <a:gd name="T22" fmla="*/ 0 w 904501"/>
                <a:gd name="T23" fmla="*/ 0 h 578170"/>
                <a:gd name="T24" fmla="*/ 0 w 904501"/>
                <a:gd name="T25" fmla="*/ 0 h 578170"/>
                <a:gd name="T26" fmla="*/ 0 w 904501"/>
                <a:gd name="T27" fmla="*/ 0 h 578170"/>
                <a:gd name="T28" fmla="*/ 0 w 904501"/>
                <a:gd name="T29" fmla="*/ 0 h 578170"/>
                <a:gd name="T30" fmla="*/ 0 w 904501"/>
                <a:gd name="T31" fmla="*/ 0 h 578170"/>
                <a:gd name="T32" fmla="*/ 0 w 904501"/>
                <a:gd name="T33" fmla="*/ 0 h 578170"/>
                <a:gd name="T34" fmla="*/ 0 w 904501"/>
                <a:gd name="T35" fmla="*/ 0 h 578170"/>
                <a:gd name="T36" fmla="*/ 0 w 904501"/>
                <a:gd name="T37" fmla="*/ 0 h 578170"/>
                <a:gd name="T38" fmla="*/ 0 w 904501"/>
                <a:gd name="T39" fmla="*/ 0 h 578170"/>
                <a:gd name="T40" fmla="*/ 0 w 904501"/>
                <a:gd name="T41" fmla="*/ 0 h 578170"/>
                <a:gd name="T42" fmla="*/ 0 w 904501"/>
                <a:gd name="T43" fmla="*/ 0 h 578170"/>
                <a:gd name="T44" fmla="*/ 0 w 904501"/>
                <a:gd name="T45" fmla="*/ 0 h 578170"/>
                <a:gd name="T46" fmla="*/ 0 w 904501"/>
                <a:gd name="T47" fmla="*/ 0 h 578170"/>
                <a:gd name="T48" fmla="*/ 0 w 904501"/>
                <a:gd name="T49" fmla="*/ 0 h 578170"/>
                <a:gd name="T50" fmla="*/ 0 w 904501"/>
                <a:gd name="T51" fmla="*/ 0 h 57817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04501"/>
                <a:gd name="T79" fmla="*/ 0 h 578170"/>
                <a:gd name="T80" fmla="*/ 904501 w 904501"/>
                <a:gd name="T81" fmla="*/ 578170 h 57817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04501" h="578170">
                  <a:moveTo>
                    <a:pt x="189928" y="21427"/>
                  </a:moveTo>
                  <a:lnTo>
                    <a:pt x="138112" y="28575"/>
                  </a:lnTo>
                  <a:lnTo>
                    <a:pt x="50006" y="0"/>
                  </a:lnTo>
                  <a:lnTo>
                    <a:pt x="42863" y="109537"/>
                  </a:lnTo>
                  <a:lnTo>
                    <a:pt x="0" y="147066"/>
                  </a:lnTo>
                  <a:lnTo>
                    <a:pt x="43433" y="194121"/>
                  </a:lnTo>
                  <a:lnTo>
                    <a:pt x="14858" y="258415"/>
                  </a:lnTo>
                  <a:lnTo>
                    <a:pt x="83914" y="329282"/>
                  </a:lnTo>
                  <a:lnTo>
                    <a:pt x="150019" y="386434"/>
                  </a:lnTo>
                  <a:lnTo>
                    <a:pt x="164306" y="493016"/>
                  </a:lnTo>
                  <a:lnTo>
                    <a:pt x="247079" y="463871"/>
                  </a:lnTo>
                  <a:lnTo>
                    <a:pt x="342999" y="481110"/>
                  </a:lnTo>
                  <a:lnTo>
                    <a:pt x="307280" y="532927"/>
                  </a:lnTo>
                  <a:lnTo>
                    <a:pt x="344809" y="568646"/>
                  </a:lnTo>
                  <a:lnTo>
                    <a:pt x="499591" y="454345"/>
                  </a:lnTo>
                  <a:lnTo>
                    <a:pt x="575221" y="478728"/>
                  </a:lnTo>
                  <a:lnTo>
                    <a:pt x="650850" y="545403"/>
                  </a:lnTo>
                  <a:lnTo>
                    <a:pt x="696093" y="578170"/>
                  </a:lnTo>
                  <a:lnTo>
                    <a:pt x="766961" y="544833"/>
                  </a:lnTo>
                  <a:lnTo>
                    <a:pt x="840780" y="492445"/>
                  </a:lnTo>
                  <a:lnTo>
                    <a:pt x="904501" y="454916"/>
                  </a:lnTo>
                  <a:lnTo>
                    <a:pt x="796675" y="296514"/>
                  </a:lnTo>
                  <a:lnTo>
                    <a:pt x="654373" y="134590"/>
                  </a:lnTo>
                  <a:lnTo>
                    <a:pt x="469205" y="139923"/>
                  </a:lnTo>
                  <a:lnTo>
                    <a:pt x="363190" y="108967"/>
                  </a:lnTo>
                  <a:lnTo>
                    <a:pt x="189928" y="2142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5" name="任意多边形 176"/>
            <p:cNvSpPr>
              <a:spLocks/>
            </p:cNvSpPr>
            <p:nvPr/>
          </p:nvSpPr>
          <p:spPr bwMode="auto">
            <a:xfrm>
              <a:off x="3449638" y="3040063"/>
              <a:ext cx="387350" cy="228600"/>
            </a:xfrm>
            <a:custGeom>
              <a:avLst/>
              <a:gdLst>
                <a:gd name="T0" fmla="*/ 2304580 w 2958951"/>
                <a:gd name="T1" fmla="*/ 44647 h 1746024"/>
                <a:gd name="T2" fmla="*/ 2039021 w 2958951"/>
                <a:gd name="T3" fmla="*/ 110751 h 1746024"/>
                <a:gd name="T4" fmla="*/ 1821657 w 2958951"/>
                <a:gd name="T5" fmla="*/ 195906 h 1746024"/>
                <a:gd name="T6" fmla="*/ 1626197 w 2958951"/>
                <a:gd name="T7" fmla="*/ 210193 h 1746024"/>
                <a:gd name="T8" fmla="*/ 1383879 w 2958951"/>
                <a:gd name="T9" fmla="*/ 73222 h 1746024"/>
                <a:gd name="T10" fmla="*/ 1191470 w 2958951"/>
                <a:gd name="T11" fmla="*/ 53030 h 1746024"/>
                <a:gd name="T12" fmla="*/ 1013151 w 2958951"/>
                <a:gd name="T13" fmla="*/ 220663 h 1746024"/>
                <a:gd name="T14" fmla="*/ 746075 w 2958951"/>
                <a:gd name="T15" fmla="*/ 385263 h 1746024"/>
                <a:gd name="T16" fmla="*/ 588814 w 2958951"/>
                <a:gd name="T17" fmla="*/ 453179 h 1746024"/>
                <a:gd name="T18" fmla="*/ 355876 w 2958951"/>
                <a:gd name="T19" fmla="*/ 547389 h 1746024"/>
                <a:gd name="T20" fmla="*/ 248767 w 2958951"/>
                <a:gd name="T21" fmla="*/ 890287 h 1746024"/>
                <a:gd name="T22" fmla="*/ 263054 w 2958951"/>
                <a:gd name="T23" fmla="*/ 1048690 h 1746024"/>
                <a:gd name="T24" fmla="*/ 251718 w 2958951"/>
                <a:gd name="T25" fmla="*/ 1219569 h 1746024"/>
                <a:gd name="T26" fmla="*/ 64169 w 2958951"/>
                <a:gd name="T27" fmla="*/ 1260720 h 1746024"/>
                <a:gd name="T28" fmla="*/ 76076 w 2958951"/>
                <a:gd name="T29" fmla="*/ 1402454 h 1746024"/>
                <a:gd name="T30" fmla="*/ 242193 w 2958951"/>
                <a:gd name="T31" fmla="*/ 1622769 h 1746024"/>
                <a:gd name="T32" fmla="*/ 223243 w 2958951"/>
                <a:gd name="T33" fmla="*/ 1746024 h 1746024"/>
                <a:gd name="T34" fmla="*/ 420316 w 2958951"/>
                <a:gd name="T35" fmla="*/ 1704972 h 1746024"/>
                <a:gd name="T36" fmla="*/ 692448 w 2958951"/>
                <a:gd name="T37" fmla="*/ 1674016 h 1746024"/>
                <a:gd name="T38" fmla="*/ 760935 w 2958951"/>
                <a:gd name="T39" fmla="*/ 1504277 h 1746024"/>
                <a:gd name="T40" fmla="*/ 909340 w 2958951"/>
                <a:gd name="T41" fmla="*/ 1328735 h 1746024"/>
                <a:gd name="T42" fmla="*/ 1309962 w 2958951"/>
                <a:gd name="T43" fmla="*/ 1368546 h 1746024"/>
                <a:gd name="T44" fmla="*/ 1280245 w 2958951"/>
                <a:gd name="T45" fmla="*/ 1584670 h 1746024"/>
                <a:gd name="T46" fmla="*/ 1565524 w 2958951"/>
                <a:gd name="T47" fmla="*/ 1710305 h 1746024"/>
                <a:gd name="T48" fmla="*/ 1926333 w 2958951"/>
                <a:gd name="T49" fmla="*/ 1606671 h 1746024"/>
                <a:gd name="T50" fmla="*/ 1839467 w 2958951"/>
                <a:gd name="T51" fmla="*/ 1409597 h 1746024"/>
                <a:gd name="T52" fmla="*/ 2125787 w 2958951"/>
                <a:gd name="T53" fmla="*/ 1357111 h 1746024"/>
                <a:gd name="T54" fmla="*/ 2091879 w 2958951"/>
                <a:gd name="T55" fmla="*/ 1148801 h 1746024"/>
                <a:gd name="T56" fmla="*/ 2080073 w 2958951"/>
                <a:gd name="T57" fmla="*/ 968967 h 1746024"/>
                <a:gd name="T58" fmla="*/ 2399160 w 2958951"/>
                <a:gd name="T59" fmla="*/ 1032591 h 1746024"/>
                <a:gd name="T60" fmla="*/ 2590330 w 2958951"/>
                <a:gd name="T61" fmla="*/ 793226 h 1746024"/>
                <a:gd name="T62" fmla="*/ 2683099 w 2958951"/>
                <a:gd name="T63" fmla="*/ 659903 h 1746024"/>
                <a:gd name="T64" fmla="*/ 2907705 w 2958951"/>
                <a:gd name="T65" fmla="*/ 556714 h 1746024"/>
                <a:gd name="T66" fmla="*/ 2844652 w 2958951"/>
                <a:gd name="T67" fmla="*/ 317447 h 1746024"/>
                <a:gd name="T68" fmla="*/ 2692823 w 2958951"/>
                <a:gd name="T69" fmla="*/ 89988 h 1746024"/>
                <a:gd name="T70" fmla="*/ 2523058 w 2958951"/>
                <a:gd name="T71" fmla="*/ 0 h 174602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958951"/>
                <a:gd name="T109" fmla="*/ 0 h 1746024"/>
                <a:gd name="T110" fmla="*/ 2958951 w 2958951"/>
                <a:gd name="T111" fmla="*/ 1746024 h 174602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958951" h="1746024">
                  <a:moveTo>
                    <a:pt x="2523058" y="0"/>
                  </a:moveTo>
                  <a:lnTo>
                    <a:pt x="2304580" y="44647"/>
                  </a:lnTo>
                  <a:lnTo>
                    <a:pt x="2181896" y="105988"/>
                  </a:lnTo>
                  <a:lnTo>
                    <a:pt x="2039021" y="110751"/>
                  </a:lnTo>
                  <a:lnTo>
                    <a:pt x="1925862" y="125039"/>
                  </a:lnTo>
                  <a:lnTo>
                    <a:pt x="1821657" y="195906"/>
                  </a:lnTo>
                  <a:lnTo>
                    <a:pt x="1725068" y="257247"/>
                  </a:lnTo>
                  <a:lnTo>
                    <a:pt x="1626197" y="210193"/>
                  </a:lnTo>
                  <a:lnTo>
                    <a:pt x="1498750" y="167901"/>
                  </a:lnTo>
                  <a:lnTo>
                    <a:pt x="1383879" y="73222"/>
                  </a:lnTo>
                  <a:lnTo>
                    <a:pt x="1323108" y="15501"/>
                  </a:lnTo>
                  <a:lnTo>
                    <a:pt x="1191470" y="53030"/>
                  </a:lnTo>
                  <a:lnTo>
                    <a:pt x="1082406" y="131317"/>
                  </a:lnTo>
                  <a:lnTo>
                    <a:pt x="1013151" y="220663"/>
                  </a:lnTo>
                  <a:lnTo>
                    <a:pt x="865138" y="284680"/>
                  </a:lnTo>
                  <a:lnTo>
                    <a:pt x="746075" y="385263"/>
                  </a:lnTo>
                  <a:lnTo>
                    <a:pt x="660251" y="378789"/>
                  </a:lnTo>
                  <a:lnTo>
                    <a:pt x="588814" y="453179"/>
                  </a:lnTo>
                  <a:lnTo>
                    <a:pt x="417934" y="569290"/>
                  </a:lnTo>
                  <a:lnTo>
                    <a:pt x="355876" y="547389"/>
                  </a:lnTo>
                  <a:lnTo>
                    <a:pt x="260102" y="743219"/>
                  </a:lnTo>
                  <a:lnTo>
                    <a:pt x="248767" y="890287"/>
                  </a:lnTo>
                  <a:lnTo>
                    <a:pt x="217241" y="942103"/>
                  </a:lnTo>
                  <a:lnTo>
                    <a:pt x="263054" y="1048690"/>
                  </a:lnTo>
                  <a:lnTo>
                    <a:pt x="207494" y="1107952"/>
                  </a:lnTo>
                  <a:lnTo>
                    <a:pt x="251718" y="1219569"/>
                  </a:lnTo>
                  <a:lnTo>
                    <a:pt x="179710" y="1246433"/>
                  </a:lnTo>
                  <a:lnTo>
                    <a:pt x="64169" y="1260720"/>
                  </a:lnTo>
                  <a:lnTo>
                    <a:pt x="0" y="1372267"/>
                  </a:lnTo>
                  <a:lnTo>
                    <a:pt x="76076" y="1402454"/>
                  </a:lnTo>
                  <a:lnTo>
                    <a:pt x="101947" y="1459605"/>
                  </a:lnTo>
                  <a:lnTo>
                    <a:pt x="242193" y="1622769"/>
                  </a:lnTo>
                  <a:lnTo>
                    <a:pt x="155898" y="1683541"/>
                  </a:lnTo>
                  <a:lnTo>
                    <a:pt x="223243" y="1746024"/>
                  </a:lnTo>
                  <a:lnTo>
                    <a:pt x="299443" y="1709164"/>
                  </a:lnTo>
                  <a:lnTo>
                    <a:pt x="420316" y="1704972"/>
                  </a:lnTo>
                  <a:lnTo>
                    <a:pt x="644822" y="1741832"/>
                  </a:lnTo>
                  <a:lnTo>
                    <a:pt x="692448" y="1674016"/>
                  </a:lnTo>
                  <a:lnTo>
                    <a:pt x="759124" y="1591243"/>
                  </a:lnTo>
                  <a:cubicBezTo>
                    <a:pt x="759728" y="1562254"/>
                    <a:pt x="760331" y="1533266"/>
                    <a:pt x="760935" y="1504277"/>
                  </a:cubicBezTo>
                  <a:lnTo>
                    <a:pt x="838945" y="1435792"/>
                  </a:lnTo>
                  <a:lnTo>
                    <a:pt x="909340" y="1328735"/>
                  </a:lnTo>
                  <a:lnTo>
                    <a:pt x="1037258" y="1376831"/>
                  </a:lnTo>
                  <a:lnTo>
                    <a:pt x="1309962" y="1368546"/>
                  </a:lnTo>
                  <a:lnTo>
                    <a:pt x="1323678" y="1466748"/>
                  </a:lnTo>
                  <a:lnTo>
                    <a:pt x="1280245" y="1584670"/>
                  </a:lnTo>
                  <a:lnTo>
                    <a:pt x="1325937" y="1730399"/>
                  </a:lnTo>
                  <a:lnTo>
                    <a:pt x="1565524" y="1710305"/>
                  </a:lnTo>
                  <a:lnTo>
                    <a:pt x="1834034" y="1657917"/>
                  </a:lnTo>
                  <a:lnTo>
                    <a:pt x="1926333" y="1606671"/>
                  </a:lnTo>
                  <a:lnTo>
                    <a:pt x="1877567" y="1523328"/>
                  </a:lnTo>
                  <a:lnTo>
                    <a:pt x="1839467" y="1409597"/>
                  </a:lnTo>
                  <a:lnTo>
                    <a:pt x="2008536" y="1364354"/>
                  </a:lnTo>
                  <a:lnTo>
                    <a:pt x="2125787" y="1357111"/>
                  </a:lnTo>
                  <a:lnTo>
                    <a:pt x="2196084" y="1227383"/>
                  </a:lnTo>
                  <a:lnTo>
                    <a:pt x="2091879" y="1148801"/>
                  </a:lnTo>
                  <a:lnTo>
                    <a:pt x="1850803" y="1152323"/>
                  </a:lnTo>
                  <a:lnTo>
                    <a:pt x="2080073" y="968967"/>
                  </a:lnTo>
                  <a:lnTo>
                    <a:pt x="2171130" y="1029640"/>
                  </a:lnTo>
                  <a:lnTo>
                    <a:pt x="2399160" y="1032591"/>
                  </a:lnTo>
                  <a:lnTo>
                    <a:pt x="2504605" y="909337"/>
                  </a:lnTo>
                  <a:lnTo>
                    <a:pt x="2590330" y="793226"/>
                  </a:lnTo>
                  <a:lnTo>
                    <a:pt x="2553146" y="674389"/>
                  </a:lnTo>
                  <a:lnTo>
                    <a:pt x="2683099" y="659903"/>
                  </a:lnTo>
                  <a:lnTo>
                    <a:pt x="2764830" y="603769"/>
                  </a:lnTo>
                  <a:lnTo>
                    <a:pt x="2907705" y="556714"/>
                  </a:lnTo>
                  <a:lnTo>
                    <a:pt x="2958951" y="489469"/>
                  </a:lnTo>
                  <a:lnTo>
                    <a:pt x="2844652" y="317447"/>
                  </a:lnTo>
                  <a:lnTo>
                    <a:pt x="2735115" y="189430"/>
                  </a:lnTo>
                  <a:lnTo>
                    <a:pt x="2692823" y="89988"/>
                  </a:lnTo>
                  <a:lnTo>
                    <a:pt x="2617193" y="23884"/>
                  </a:lnTo>
                  <a:lnTo>
                    <a:pt x="2523058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6" name="任意多边形 197"/>
            <p:cNvSpPr>
              <a:spLocks/>
            </p:cNvSpPr>
            <p:nvPr/>
          </p:nvSpPr>
          <p:spPr bwMode="auto">
            <a:xfrm>
              <a:off x="2867025" y="1225550"/>
              <a:ext cx="46038" cy="47625"/>
            </a:xfrm>
            <a:custGeom>
              <a:avLst/>
              <a:gdLst>
                <a:gd name="T0" fmla="*/ 0 w 346748"/>
                <a:gd name="T1" fmla="*/ 0 h 361628"/>
                <a:gd name="T2" fmla="*/ 0 w 346748"/>
                <a:gd name="T3" fmla="*/ 0 h 361628"/>
                <a:gd name="T4" fmla="*/ 0 w 346748"/>
                <a:gd name="T5" fmla="*/ 0 h 361628"/>
                <a:gd name="T6" fmla="*/ 0 w 346748"/>
                <a:gd name="T7" fmla="*/ 0 h 361628"/>
                <a:gd name="T8" fmla="*/ 0 w 346748"/>
                <a:gd name="T9" fmla="*/ 0 h 361628"/>
                <a:gd name="T10" fmla="*/ 0 w 346748"/>
                <a:gd name="T11" fmla="*/ 0 h 361628"/>
                <a:gd name="T12" fmla="*/ 0 w 346748"/>
                <a:gd name="T13" fmla="*/ 0 h 361628"/>
                <a:gd name="T14" fmla="*/ 0 w 346748"/>
                <a:gd name="T15" fmla="*/ 0 h 361628"/>
                <a:gd name="T16" fmla="*/ 0 w 346748"/>
                <a:gd name="T17" fmla="*/ 0 h 361628"/>
                <a:gd name="T18" fmla="*/ 0 w 346748"/>
                <a:gd name="T19" fmla="*/ 0 h 3616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46748"/>
                <a:gd name="T31" fmla="*/ 0 h 361628"/>
                <a:gd name="T32" fmla="*/ 346748 w 346748"/>
                <a:gd name="T33" fmla="*/ 361628 h 3616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46748" h="361628">
                  <a:moveTo>
                    <a:pt x="221433" y="0"/>
                  </a:moveTo>
                  <a:lnTo>
                    <a:pt x="108743" y="73049"/>
                  </a:lnTo>
                  <a:lnTo>
                    <a:pt x="20418" y="153567"/>
                  </a:lnTo>
                  <a:lnTo>
                    <a:pt x="0" y="308620"/>
                  </a:lnTo>
                  <a:lnTo>
                    <a:pt x="133353" y="361628"/>
                  </a:lnTo>
                  <a:lnTo>
                    <a:pt x="244800" y="268461"/>
                  </a:lnTo>
                  <a:lnTo>
                    <a:pt x="341633" y="297581"/>
                  </a:lnTo>
                  <a:lnTo>
                    <a:pt x="346748" y="195287"/>
                  </a:lnTo>
                  <a:lnTo>
                    <a:pt x="288900" y="131738"/>
                  </a:lnTo>
                  <a:lnTo>
                    <a:pt x="221433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7" name="任意多边形 198"/>
            <p:cNvSpPr>
              <a:spLocks/>
            </p:cNvSpPr>
            <p:nvPr/>
          </p:nvSpPr>
          <p:spPr bwMode="auto">
            <a:xfrm>
              <a:off x="3784600" y="3105150"/>
              <a:ext cx="171450" cy="176213"/>
            </a:xfrm>
            <a:custGeom>
              <a:avLst/>
              <a:gdLst>
                <a:gd name="T0" fmla="*/ 0 w 1321544"/>
                <a:gd name="T1" fmla="*/ 0 h 1350663"/>
                <a:gd name="T2" fmla="*/ 0 w 1321544"/>
                <a:gd name="T3" fmla="*/ 0 h 1350663"/>
                <a:gd name="T4" fmla="*/ 0 w 1321544"/>
                <a:gd name="T5" fmla="*/ 0 h 1350663"/>
                <a:gd name="T6" fmla="*/ 0 w 1321544"/>
                <a:gd name="T7" fmla="*/ 0 h 1350663"/>
                <a:gd name="T8" fmla="*/ 0 w 1321544"/>
                <a:gd name="T9" fmla="*/ 0 h 1350663"/>
                <a:gd name="T10" fmla="*/ 0 w 1321544"/>
                <a:gd name="T11" fmla="*/ 0 h 1350663"/>
                <a:gd name="T12" fmla="*/ 0 w 1321544"/>
                <a:gd name="T13" fmla="*/ 0 h 1350663"/>
                <a:gd name="T14" fmla="*/ 0 w 1321544"/>
                <a:gd name="T15" fmla="*/ 0 h 1350663"/>
                <a:gd name="T16" fmla="*/ 0 w 1321544"/>
                <a:gd name="T17" fmla="*/ 0 h 1350663"/>
                <a:gd name="T18" fmla="*/ 0 w 1321544"/>
                <a:gd name="T19" fmla="*/ 0 h 1350663"/>
                <a:gd name="T20" fmla="*/ 0 w 1321544"/>
                <a:gd name="T21" fmla="*/ 0 h 1350663"/>
                <a:gd name="T22" fmla="*/ 0 w 1321544"/>
                <a:gd name="T23" fmla="*/ 0 h 1350663"/>
                <a:gd name="T24" fmla="*/ 0 w 1321544"/>
                <a:gd name="T25" fmla="*/ 0 h 1350663"/>
                <a:gd name="T26" fmla="*/ 0 w 1321544"/>
                <a:gd name="T27" fmla="*/ 0 h 1350663"/>
                <a:gd name="T28" fmla="*/ 0 w 1321544"/>
                <a:gd name="T29" fmla="*/ 0 h 1350663"/>
                <a:gd name="T30" fmla="*/ 0 w 1321544"/>
                <a:gd name="T31" fmla="*/ 0 h 1350663"/>
                <a:gd name="T32" fmla="*/ 0 w 1321544"/>
                <a:gd name="T33" fmla="*/ 0 h 1350663"/>
                <a:gd name="T34" fmla="*/ 0 w 1321544"/>
                <a:gd name="T35" fmla="*/ 0 h 1350663"/>
                <a:gd name="T36" fmla="*/ 0 w 1321544"/>
                <a:gd name="T37" fmla="*/ 0 h 1350663"/>
                <a:gd name="T38" fmla="*/ 0 w 1321544"/>
                <a:gd name="T39" fmla="*/ 0 h 1350663"/>
                <a:gd name="T40" fmla="*/ 0 w 1321544"/>
                <a:gd name="T41" fmla="*/ 0 h 1350663"/>
                <a:gd name="T42" fmla="*/ 0 w 1321544"/>
                <a:gd name="T43" fmla="*/ 0 h 1350663"/>
                <a:gd name="T44" fmla="*/ 0 w 1321544"/>
                <a:gd name="T45" fmla="*/ 0 h 1350663"/>
                <a:gd name="T46" fmla="*/ 0 w 1321544"/>
                <a:gd name="T47" fmla="*/ 0 h 1350663"/>
                <a:gd name="T48" fmla="*/ 0 w 1321544"/>
                <a:gd name="T49" fmla="*/ 0 h 1350663"/>
                <a:gd name="T50" fmla="*/ 0 w 1321544"/>
                <a:gd name="T51" fmla="*/ 0 h 1350663"/>
                <a:gd name="T52" fmla="*/ 0 w 1321544"/>
                <a:gd name="T53" fmla="*/ 0 h 1350663"/>
                <a:gd name="T54" fmla="*/ 0 w 1321544"/>
                <a:gd name="T55" fmla="*/ 0 h 1350663"/>
                <a:gd name="T56" fmla="*/ 0 w 1321544"/>
                <a:gd name="T57" fmla="*/ 0 h 1350663"/>
                <a:gd name="T58" fmla="*/ 0 w 1321544"/>
                <a:gd name="T59" fmla="*/ 0 h 1350663"/>
                <a:gd name="T60" fmla="*/ 0 w 1321544"/>
                <a:gd name="T61" fmla="*/ 0 h 1350663"/>
                <a:gd name="T62" fmla="*/ 0 w 1321544"/>
                <a:gd name="T63" fmla="*/ 0 h 1350663"/>
                <a:gd name="T64" fmla="*/ 0 w 1321544"/>
                <a:gd name="T65" fmla="*/ 0 h 1350663"/>
                <a:gd name="T66" fmla="*/ 0 w 1321544"/>
                <a:gd name="T67" fmla="*/ 0 h 13506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321544"/>
                <a:gd name="T103" fmla="*/ 0 h 1350663"/>
                <a:gd name="T104" fmla="*/ 1321544 w 1321544"/>
                <a:gd name="T105" fmla="*/ 1350663 h 135066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321544" h="1350663">
                  <a:moveTo>
                    <a:pt x="589606" y="134419"/>
                  </a:moveTo>
                  <a:lnTo>
                    <a:pt x="701079" y="250131"/>
                  </a:lnTo>
                  <a:lnTo>
                    <a:pt x="814809" y="344810"/>
                  </a:lnTo>
                  <a:lnTo>
                    <a:pt x="887015" y="390723"/>
                  </a:lnTo>
                  <a:lnTo>
                    <a:pt x="971028" y="341956"/>
                  </a:lnTo>
                  <a:lnTo>
                    <a:pt x="1118666" y="485402"/>
                  </a:lnTo>
                  <a:lnTo>
                    <a:pt x="1237157" y="612848"/>
                  </a:lnTo>
                  <a:lnTo>
                    <a:pt x="1321544" y="747340"/>
                  </a:lnTo>
                  <a:lnTo>
                    <a:pt x="1203820" y="797445"/>
                  </a:lnTo>
                  <a:lnTo>
                    <a:pt x="1097234" y="795063"/>
                  </a:lnTo>
                  <a:lnTo>
                    <a:pt x="953788" y="784968"/>
                  </a:lnTo>
                  <a:lnTo>
                    <a:pt x="979883" y="929654"/>
                  </a:lnTo>
                  <a:lnTo>
                    <a:pt x="898920" y="1017190"/>
                  </a:lnTo>
                  <a:lnTo>
                    <a:pt x="822150" y="1117202"/>
                  </a:lnTo>
                  <a:lnTo>
                    <a:pt x="923304" y="1240456"/>
                  </a:lnTo>
                  <a:lnTo>
                    <a:pt x="790524" y="1350663"/>
                  </a:lnTo>
                  <a:lnTo>
                    <a:pt x="646385" y="1302470"/>
                  </a:lnTo>
                  <a:lnTo>
                    <a:pt x="622596" y="1136922"/>
                  </a:lnTo>
                  <a:lnTo>
                    <a:pt x="542204" y="1111869"/>
                  </a:lnTo>
                  <a:lnTo>
                    <a:pt x="527916" y="1054149"/>
                  </a:lnTo>
                  <a:lnTo>
                    <a:pt x="421331" y="1001091"/>
                  </a:lnTo>
                  <a:lnTo>
                    <a:pt x="443333" y="821257"/>
                  </a:lnTo>
                  <a:lnTo>
                    <a:pt x="359418" y="689618"/>
                  </a:lnTo>
                  <a:lnTo>
                    <a:pt x="450477" y="553887"/>
                  </a:lnTo>
                  <a:lnTo>
                    <a:pt x="474860" y="458638"/>
                  </a:lnTo>
                  <a:lnTo>
                    <a:pt x="334365" y="460349"/>
                  </a:lnTo>
                  <a:cubicBezTo>
                    <a:pt x="333762" y="443680"/>
                    <a:pt x="333158" y="427012"/>
                    <a:pt x="332555" y="410343"/>
                  </a:cubicBezTo>
                  <a:lnTo>
                    <a:pt x="178344" y="297854"/>
                  </a:lnTo>
                  <a:lnTo>
                    <a:pt x="0" y="184920"/>
                  </a:lnTo>
                  <a:lnTo>
                    <a:pt x="129953" y="170434"/>
                  </a:lnTo>
                  <a:lnTo>
                    <a:pt x="211684" y="114300"/>
                  </a:lnTo>
                  <a:lnTo>
                    <a:pt x="354559" y="67245"/>
                  </a:lnTo>
                  <a:lnTo>
                    <a:pt x="405805" y="0"/>
                  </a:lnTo>
                  <a:lnTo>
                    <a:pt x="589606" y="134419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8" name="任意多边形 199"/>
            <p:cNvSpPr>
              <a:spLocks/>
            </p:cNvSpPr>
            <p:nvPr/>
          </p:nvSpPr>
          <p:spPr bwMode="auto">
            <a:xfrm>
              <a:off x="1692275" y="5868988"/>
              <a:ext cx="100013" cy="88900"/>
            </a:xfrm>
            <a:custGeom>
              <a:avLst/>
              <a:gdLst>
                <a:gd name="T0" fmla="*/ 0 w 762993"/>
                <a:gd name="T1" fmla="*/ 0 h 677291"/>
                <a:gd name="T2" fmla="*/ 0 w 762993"/>
                <a:gd name="T3" fmla="*/ 0 h 677291"/>
                <a:gd name="T4" fmla="*/ 0 w 762993"/>
                <a:gd name="T5" fmla="*/ 0 h 677291"/>
                <a:gd name="T6" fmla="*/ 0 w 762993"/>
                <a:gd name="T7" fmla="*/ 0 h 677291"/>
                <a:gd name="T8" fmla="*/ 0 w 762993"/>
                <a:gd name="T9" fmla="*/ 0 h 677291"/>
                <a:gd name="T10" fmla="*/ 0 w 762993"/>
                <a:gd name="T11" fmla="*/ 0 h 677291"/>
                <a:gd name="T12" fmla="*/ 0 w 762993"/>
                <a:gd name="T13" fmla="*/ 0 h 677291"/>
                <a:gd name="T14" fmla="*/ 0 w 762993"/>
                <a:gd name="T15" fmla="*/ 0 h 677291"/>
                <a:gd name="T16" fmla="*/ 0 w 762993"/>
                <a:gd name="T17" fmla="*/ 0 h 677291"/>
                <a:gd name="T18" fmla="*/ 0 w 762993"/>
                <a:gd name="T19" fmla="*/ 0 h 677291"/>
                <a:gd name="T20" fmla="*/ 0 w 762993"/>
                <a:gd name="T21" fmla="*/ 0 h 677291"/>
                <a:gd name="T22" fmla="*/ 0 w 762993"/>
                <a:gd name="T23" fmla="*/ 0 h 677291"/>
                <a:gd name="T24" fmla="*/ 0 w 762993"/>
                <a:gd name="T25" fmla="*/ 0 h 677291"/>
                <a:gd name="T26" fmla="*/ 0 w 762993"/>
                <a:gd name="T27" fmla="*/ 0 h 677291"/>
                <a:gd name="T28" fmla="*/ 0 w 762993"/>
                <a:gd name="T29" fmla="*/ 0 h 677291"/>
                <a:gd name="T30" fmla="*/ 0 w 762993"/>
                <a:gd name="T31" fmla="*/ 0 h 677291"/>
                <a:gd name="T32" fmla="*/ 0 w 762993"/>
                <a:gd name="T33" fmla="*/ 0 h 677291"/>
                <a:gd name="T34" fmla="*/ 0 w 762993"/>
                <a:gd name="T35" fmla="*/ 0 h 677291"/>
                <a:gd name="T36" fmla="*/ 0 w 762993"/>
                <a:gd name="T37" fmla="*/ 0 h 67729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62993"/>
                <a:gd name="T58" fmla="*/ 0 h 677291"/>
                <a:gd name="T59" fmla="*/ 762993 w 762993"/>
                <a:gd name="T60" fmla="*/ 677291 h 67729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62993" h="677291">
                  <a:moveTo>
                    <a:pt x="22321" y="169617"/>
                  </a:moveTo>
                  <a:lnTo>
                    <a:pt x="0" y="257297"/>
                  </a:lnTo>
                  <a:lnTo>
                    <a:pt x="25400" y="350389"/>
                  </a:lnTo>
                  <a:lnTo>
                    <a:pt x="69850" y="461514"/>
                  </a:lnTo>
                  <a:lnTo>
                    <a:pt x="102617" y="526034"/>
                  </a:lnTo>
                  <a:lnTo>
                    <a:pt x="192534" y="577848"/>
                  </a:lnTo>
                  <a:lnTo>
                    <a:pt x="263401" y="571498"/>
                  </a:lnTo>
                  <a:lnTo>
                    <a:pt x="299887" y="639615"/>
                  </a:lnTo>
                  <a:lnTo>
                    <a:pt x="426566" y="677291"/>
                  </a:lnTo>
                  <a:lnTo>
                    <a:pt x="599303" y="572222"/>
                  </a:lnTo>
                  <a:lnTo>
                    <a:pt x="603449" y="461738"/>
                  </a:lnTo>
                  <a:lnTo>
                    <a:pt x="762993" y="400395"/>
                  </a:lnTo>
                  <a:lnTo>
                    <a:pt x="674636" y="278931"/>
                  </a:lnTo>
                  <a:lnTo>
                    <a:pt x="542678" y="297332"/>
                  </a:lnTo>
                  <a:lnTo>
                    <a:pt x="502766" y="147884"/>
                  </a:lnTo>
                  <a:lnTo>
                    <a:pt x="343891" y="0"/>
                  </a:lnTo>
                  <a:lnTo>
                    <a:pt x="192534" y="74636"/>
                  </a:lnTo>
                  <a:lnTo>
                    <a:pt x="124619" y="126452"/>
                  </a:lnTo>
                  <a:lnTo>
                    <a:pt x="22321" y="169617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9" name="任意多边形 200"/>
            <p:cNvSpPr>
              <a:spLocks/>
            </p:cNvSpPr>
            <p:nvPr/>
          </p:nvSpPr>
          <p:spPr bwMode="auto">
            <a:xfrm>
              <a:off x="2654300" y="5773738"/>
              <a:ext cx="23813" cy="49213"/>
            </a:xfrm>
            <a:custGeom>
              <a:avLst/>
              <a:gdLst>
                <a:gd name="T0" fmla="*/ 0 w 187969"/>
                <a:gd name="T1" fmla="*/ 0 h 376780"/>
                <a:gd name="T2" fmla="*/ 0 w 187969"/>
                <a:gd name="T3" fmla="*/ 0 h 376780"/>
                <a:gd name="T4" fmla="*/ 0 w 187969"/>
                <a:gd name="T5" fmla="*/ 0 h 376780"/>
                <a:gd name="T6" fmla="*/ 0 w 187969"/>
                <a:gd name="T7" fmla="*/ 0 h 376780"/>
                <a:gd name="T8" fmla="*/ 0 w 187969"/>
                <a:gd name="T9" fmla="*/ 0 h 376780"/>
                <a:gd name="T10" fmla="*/ 0 w 187969"/>
                <a:gd name="T11" fmla="*/ 0 h 376780"/>
                <a:gd name="T12" fmla="*/ 0 w 187969"/>
                <a:gd name="T13" fmla="*/ 0 h 376780"/>
                <a:gd name="T14" fmla="*/ 0 w 187969"/>
                <a:gd name="T15" fmla="*/ 0 h 376780"/>
                <a:gd name="T16" fmla="*/ 0 w 187969"/>
                <a:gd name="T17" fmla="*/ 0 h 376780"/>
                <a:gd name="T18" fmla="*/ 0 w 187969"/>
                <a:gd name="T19" fmla="*/ 0 h 376780"/>
                <a:gd name="T20" fmla="*/ 0 w 187969"/>
                <a:gd name="T21" fmla="*/ 0 h 3767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7969"/>
                <a:gd name="T34" fmla="*/ 0 h 376780"/>
                <a:gd name="T35" fmla="*/ 187969 w 187969"/>
                <a:gd name="T36" fmla="*/ 376780 h 3767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7969" h="376780">
                  <a:moveTo>
                    <a:pt x="0" y="376780"/>
                  </a:moveTo>
                  <a:lnTo>
                    <a:pt x="82178" y="354459"/>
                  </a:lnTo>
                  <a:lnTo>
                    <a:pt x="165745" y="256034"/>
                  </a:lnTo>
                  <a:lnTo>
                    <a:pt x="182636" y="172469"/>
                  </a:lnTo>
                  <a:lnTo>
                    <a:pt x="187969" y="60325"/>
                  </a:lnTo>
                  <a:lnTo>
                    <a:pt x="102244" y="0"/>
                  </a:lnTo>
                  <a:lnTo>
                    <a:pt x="66675" y="68805"/>
                  </a:lnTo>
                  <a:cubicBezTo>
                    <a:pt x="67270" y="88203"/>
                    <a:pt x="67866" y="107602"/>
                    <a:pt x="68461" y="127000"/>
                  </a:cubicBezTo>
                  <a:lnTo>
                    <a:pt x="20836" y="168275"/>
                  </a:lnTo>
                  <a:lnTo>
                    <a:pt x="27186" y="248667"/>
                  </a:lnTo>
                  <a:lnTo>
                    <a:pt x="0" y="37678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0" name="任意多边形 66"/>
            <p:cNvSpPr>
              <a:spLocks/>
            </p:cNvSpPr>
            <p:nvPr/>
          </p:nvSpPr>
          <p:spPr bwMode="auto">
            <a:xfrm>
              <a:off x="3708400" y="3879850"/>
              <a:ext cx="544513" cy="638175"/>
            </a:xfrm>
            <a:custGeom>
              <a:avLst/>
              <a:gdLst>
                <a:gd name="T0" fmla="*/ 36833799 w 2619"/>
                <a:gd name="T1" fmla="*/ 0 h 3069"/>
                <a:gd name="T2" fmla="*/ 0 w 2619"/>
                <a:gd name="T3" fmla="*/ 36845787 h 3069"/>
                <a:gd name="T4" fmla="*/ 36833799 w 2619"/>
                <a:gd name="T5" fmla="*/ 36845787 h 3069"/>
                <a:gd name="T6" fmla="*/ 36833799 w 2619"/>
                <a:gd name="T7" fmla="*/ 0 h 30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19"/>
                <a:gd name="T13" fmla="*/ 0 h 3069"/>
                <a:gd name="T14" fmla="*/ 2619 w 2619"/>
                <a:gd name="T15" fmla="*/ 3069 h 30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19" h="3069">
                  <a:moveTo>
                    <a:pt x="1657" y="4"/>
                  </a:moveTo>
                  <a:lnTo>
                    <a:pt x="1590" y="0"/>
                  </a:lnTo>
                  <a:lnTo>
                    <a:pt x="1510" y="24"/>
                  </a:lnTo>
                  <a:lnTo>
                    <a:pt x="1458" y="61"/>
                  </a:lnTo>
                  <a:lnTo>
                    <a:pt x="1387" y="49"/>
                  </a:lnTo>
                  <a:lnTo>
                    <a:pt x="1341" y="123"/>
                  </a:lnTo>
                  <a:lnTo>
                    <a:pt x="1351" y="246"/>
                  </a:lnTo>
                  <a:lnTo>
                    <a:pt x="1293" y="319"/>
                  </a:lnTo>
                  <a:lnTo>
                    <a:pt x="1176" y="348"/>
                  </a:lnTo>
                  <a:lnTo>
                    <a:pt x="1180" y="505"/>
                  </a:lnTo>
                  <a:lnTo>
                    <a:pt x="1213" y="621"/>
                  </a:lnTo>
                  <a:lnTo>
                    <a:pt x="790" y="738"/>
                  </a:lnTo>
                  <a:lnTo>
                    <a:pt x="750" y="798"/>
                  </a:lnTo>
                  <a:lnTo>
                    <a:pt x="763" y="855"/>
                  </a:lnTo>
                  <a:lnTo>
                    <a:pt x="697" y="852"/>
                  </a:lnTo>
                  <a:lnTo>
                    <a:pt x="646" y="873"/>
                  </a:lnTo>
                  <a:lnTo>
                    <a:pt x="634" y="924"/>
                  </a:lnTo>
                  <a:lnTo>
                    <a:pt x="577" y="936"/>
                  </a:lnTo>
                  <a:lnTo>
                    <a:pt x="529" y="1008"/>
                  </a:lnTo>
                  <a:lnTo>
                    <a:pt x="426" y="883"/>
                  </a:lnTo>
                  <a:lnTo>
                    <a:pt x="418" y="822"/>
                  </a:lnTo>
                  <a:lnTo>
                    <a:pt x="376" y="777"/>
                  </a:lnTo>
                  <a:lnTo>
                    <a:pt x="288" y="763"/>
                  </a:lnTo>
                  <a:lnTo>
                    <a:pt x="240" y="700"/>
                  </a:lnTo>
                  <a:lnTo>
                    <a:pt x="181" y="705"/>
                  </a:lnTo>
                  <a:lnTo>
                    <a:pt x="216" y="762"/>
                  </a:lnTo>
                  <a:lnTo>
                    <a:pt x="180" y="801"/>
                  </a:lnTo>
                  <a:lnTo>
                    <a:pt x="228" y="853"/>
                  </a:lnTo>
                  <a:lnTo>
                    <a:pt x="205" y="918"/>
                  </a:lnTo>
                  <a:lnTo>
                    <a:pt x="244" y="969"/>
                  </a:lnTo>
                  <a:lnTo>
                    <a:pt x="352" y="1023"/>
                  </a:lnTo>
                  <a:lnTo>
                    <a:pt x="342" y="1078"/>
                  </a:lnTo>
                  <a:lnTo>
                    <a:pt x="381" y="1170"/>
                  </a:lnTo>
                  <a:lnTo>
                    <a:pt x="327" y="1263"/>
                  </a:lnTo>
                  <a:lnTo>
                    <a:pt x="312" y="1327"/>
                  </a:lnTo>
                  <a:lnTo>
                    <a:pt x="192" y="1419"/>
                  </a:lnTo>
                  <a:lnTo>
                    <a:pt x="124" y="1524"/>
                  </a:lnTo>
                  <a:lnTo>
                    <a:pt x="28" y="1545"/>
                  </a:lnTo>
                  <a:lnTo>
                    <a:pt x="0" y="1609"/>
                  </a:lnTo>
                  <a:lnTo>
                    <a:pt x="21" y="1651"/>
                  </a:lnTo>
                  <a:lnTo>
                    <a:pt x="28" y="1716"/>
                  </a:lnTo>
                  <a:lnTo>
                    <a:pt x="76" y="1717"/>
                  </a:lnTo>
                  <a:lnTo>
                    <a:pt x="79" y="1789"/>
                  </a:lnTo>
                  <a:lnTo>
                    <a:pt x="162" y="1825"/>
                  </a:lnTo>
                  <a:lnTo>
                    <a:pt x="166" y="1866"/>
                  </a:lnTo>
                  <a:lnTo>
                    <a:pt x="175" y="1903"/>
                  </a:lnTo>
                  <a:lnTo>
                    <a:pt x="204" y="1938"/>
                  </a:lnTo>
                  <a:lnTo>
                    <a:pt x="321" y="1960"/>
                  </a:lnTo>
                  <a:lnTo>
                    <a:pt x="316" y="2029"/>
                  </a:lnTo>
                  <a:lnTo>
                    <a:pt x="318" y="2106"/>
                  </a:lnTo>
                  <a:lnTo>
                    <a:pt x="331" y="2145"/>
                  </a:lnTo>
                  <a:lnTo>
                    <a:pt x="402" y="2154"/>
                  </a:lnTo>
                  <a:lnTo>
                    <a:pt x="436" y="2107"/>
                  </a:lnTo>
                  <a:lnTo>
                    <a:pt x="484" y="2119"/>
                  </a:lnTo>
                  <a:lnTo>
                    <a:pt x="523" y="2109"/>
                  </a:lnTo>
                  <a:lnTo>
                    <a:pt x="564" y="2146"/>
                  </a:lnTo>
                  <a:lnTo>
                    <a:pt x="525" y="2185"/>
                  </a:lnTo>
                  <a:lnTo>
                    <a:pt x="537" y="2244"/>
                  </a:lnTo>
                  <a:lnTo>
                    <a:pt x="616" y="2254"/>
                  </a:lnTo>
                  <a:lnTo>
                    <a:pt x="679" y="2340"/>
                  </a:lnTo>
                  <a:lnTo>
                    <a:pt x="649" y="2362"/>
                  </a:lnTo>
                  <a:lnTo>
                    <a:pt x="646" y="2398"/>
                  </a:lnTo>
                  <a:lnTo>
                    <a:pt x="690" y="2418"/>
                  </a:lnTo>
                  <a:lnTo>
                    <a:pt x="730" y="2446"/>
                  </a:lnTo>
                  <a:lnTo>
                    <a:pt x="705" y="2515"/>
                  </a:lnTo>
                  <a:lnTo>
                    <a:pt x="784" y="2517"/>
                  </a:lnTo>
                  <a:lnTo>
                    <a:pt x="834" y="2541"/>
                  </a:lnTo>
                  <a:lnTo>
                    <a:pt x="894" y="2508"/>
                  </a:lnTo>
                  <a:lnTo>
                    <a:pt x="939" y="2559"/>
                  </a:lnTo>
                  <a:lnTo>
                    <a:pt x="937" y="2664"/>
                  </a:lnTo>
                  <a:lnTo>
                    <a:pt x="903" y="2785"/>
                  </a:lnTo>
                  <a:lnTo>
                    <a:pt x="919" y="2844"/>
                  </a:lnTo>
                  <a:lnTo>
                    <a:pt x="915" y="2905"/>
                  </a:lnTo>
                  <a:lnTo>
                    <a:pt x="979" y="2941"/>
                  </a:lnTo>
                  <a:lnTo>
                    <a:pt x="988" y="3019"/>
                  </a:lnTo>
                  <a:lnTo>
                    <a:pt x="1126" y="2943"/>
                  </a:lnTo>
                  <a:lnTo>
                    <a:pt x="1240" y="2823"/>
                  </a:lnTo>
                  <a:lnTo>
                    <a:pt x="1329" y="2904"/>
                  </a:lnTo>
                  <a:lnTo>
                    <a:pt x="1416" y="2872"/>
                  </a:lnTo>
                  <a:lnTo>
                    <a:pt x="1495" y="3069"/>
                  </a:lnTo>
                  <a:lnTo>
                    <a:pt x="1527" y="3049"/>
                  </a:lnTo>
                  <a:lnTo>
                    <a:pt x="1566" y="2944"/>
                  </a:lnTo>
                  <a:lnTo>
                    <a:pt x="1599" y="2839"/>
                  </a:lnTo>
                  <a:lnTo>
                    <a:pt x="1662" y="2896"/>
                  </a:lnTo>
                  <a:lnTo>
                    <a:pt x="1729" y="2881"/>
                  </a:lnTo>
                  <a:lnTo>
                    <a:pt x="1813" y="2842"/>
                  </a:lnTo>
                  <a:lnTo>
                    <a:pt x="1794" y="2788"/>
                  </a:lnTo>
                  <a:lnTo>
                    <a:pt x="1837" y="2709"/>
                  </a:lnTo>
                  <a:lnTo>
                    <a:pt x="1918" y="2716"/>
                  </a:lnTo>
                  <a:lnTo>
                    <a:pt x="1950" y="2767"/>
                  </a:lnTo>
                  <a:lnTo>
                    <a:pt x="2013" y="2692"/>
                  </a:lnTo>
                  <a:lnTo>
                    <a:pt x="2152" y="2781"/>
                  </a:lnTo>
                  <a:lnTo>
                    <a:pt x="2194" y="2863"/>
                  </a:lnTo>
                  <a:lnTo>
                    <a:pt x="2274" y="2931"/>
                  </a:lnTo>
                  <a:lnTo>
                    <a:pt x="2314" y="2925"/>
                  </a:lnTo>
                  <a:lnTo>
                    <a:pt x="2296" y="2845"/>
                  </a:lnTo>
                  <a:lnTo>
                    <a:pt x="2350" y="2796"/>
                  </a:lnTo>
                  <a:lnTo>
                    <a:pt x="2289" y="2619"/>
                  </a:lnTo>
                  <a:lnTo>
                    <a:pt x="2370" y="2542"/>
                  </a:lnTo>
                  <a:lnTo>
                    <a:pt x="2383" y="2413"/>
                  </a:lnTo>
                  <a:lnTo>
                    <a:pt x="2476" y="2347"/>
                  </a:lnTo>
                  <a:lnTo>
                    <a:pt x="2563" y="2373"/>
                  </a:lnTo>
                  <a:lnTo>
                    <a:pt x="2577" y="2214"/>
                  </a:lnTo>
                  <a:lnTo>
                    <a:pt x="2619" y="2130"/>
                  </a:lnTo>
                  <a:lnTo>
                    <a:pt x="2568" y="2062"/>
                  </a:lnTo>
                  <a:lnTo>
                    <a:pt x="2520" y="2074"/>
                  </a:lnTo>
                  <a:lnTo>
                    <a:pt x="2446" y="2028"/>
                  </a:lnTo>
                  <a:lnTo>
                    <a:pt x="2358" y="2032"/>
                  </a:lnTo>
                  <a:lnTo>
                    <a:pt x="2328" y="2095"/>
                  </a:lnTo>
                  <a:lnTo>
                    <a:pt x="2229" y="2121"/>
                  </a:lnTo>
                  <a:lnTo>
                    <a:pt x="2175" y="2071"/>
                  </a:lnTo>
                  <a:lnTo>
                    <a:pt x="2203" y="2023"/>
                  </a:lnTo>
                  <a:lnTo>
                    <a:pt x="2163" y="1968"/>
                  </a:lnTo>
                  <a:lnTo>
                    <a:pt x="2193" y="1887"/>
                  </a:lnTo>
                  <a:lnTo>
                    <a:pt x="2217" y="1828"/>
                  </a:lnTo>
                  <a:lnTo>
                    <a:pt x="2301" y="1906"/>
                  </a:lnTo>
                  <a:lnTo>
                    <a:pt x="2379" y="1999"/>
                  </a:lnTo>
                  <a:lnTo>
                    <a:pt x="2557" y="1924"/>
                  </a:lnTo>
                  <a:lnTo>
                    <a:pt x="2572" y="1854"/>
                  </a:lnTo>
                  <a:lnTo>
                    <a:pt x="2460" y="1753"/>
                  </a:lnTo>
                  <a:lnTo>
                    <a:pt x="2379" y="1737"/>
                  </a:lnTo>
                  <a:lnTo>
                    <a:pt x="2359" y="1696"/>
                  </a:lnTo>
                  <a:lnTo>
                    <a:pt x="2409" y="1617"/>
                  </a:lnTo>
                  <a:lnTo>
                    <a:pt x="2290" y="1515"/>
                  </a:lnTo>
                  <a:lnTo>
                    <a:pt x="2227" y="1357"/>
                  </a:lnTo>
                  <a:lnTo>
                    <a:pt x="2361" y="1239"/>
                  </a:lnTo>
                  <a:lnTo>
                    <a:pt x="2335" y="1146"/>
                  </a:lnTo>
                  <a:lnTo>
                    <a:pt x="2232" y="1072"/>
                  </a:lnTo>
                  <a:lnTo>
                    <a:pt x="2206" y="985"/>
                  </a:lnTo>
                  <a:lnTo>
                    <a:pt x="2035" y="931"/>
                  </a:lnTo>
                  <a:lnTo>
                    <a:pt x="1882" y="961"/>
                  </a:lnTo>
                  <a:lnTo>
                    <a:pt x="1816" y="910"/>
                  </a:lnTo>
                  <a:lnTo>
                    <a:pt x="1833" y="859"/>
                  </a:lnTo>
                  <a:lnTo>
                    <a:pt x="1777" y="835"/>
                  </a:lnTo>
                  <a:lnTo>
                    <a:pt x="1792" y="769"/>
                  </a:lnTo>
                  <a:lnTo>
                    <a:pt x="1806" y="675"/>
                  </a:lnTo>
                  <a:lnTo>
                    <a:pt x="1741" y="583"/>
                  </a:lnTo>
                  <a:lnTo>
                    <a:pt x="1788" y="534"/>
                  </a:lnTo>
                  <a:lnTo>
                    <a:pt x="1792" y="477"/>
                  </a:lnTo>
                  <a:lnTo>
                    <a:pt x="1671" y="376"/>
                  </a:lnTo>
                  <a:lnTo>
                    <a:pt x="1704" y="334"/>
                  </a:lnTo>
                  <a:lnTo>
                    <a:pt x="1713" y="268"/>
                  </a:lnTo>
                  <a:lnTo>
                    <a:pt x="1632" y="240"/>
                  </a:lnTo>
                  <a:lnTo>
                    <a:pt x="1639" y="132"/>
                  </a:lnTo>
                  <a:lnTo>
                    <a:pt x="1657" y="4"/>
                  </a:lnTo>
                  <a:close/>
                </a:path>
              </a:pathLst>
            </a:custGeom>
            <a:solidFill>
              <a:schemeClr val="accent2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1" name="任意多边形 66"/>
            <p:cNvSpPr>
              <a:spLocks/>
            </p:cNvSpPr>
            <p:nvPr/>
          </p:nvSpPr>
          <p:spPr bwMode="auto">
            <a:xfrm>
              <a:off x="3506788" y="4357688"/>
              <a:ext cx="155575" cy="201613"/>
            </a:xfrm>
            <a:custGeom>
              <a:avLst/>
              <a:gdLst>
                <a:gd name="T0" fmla="*/ 36085940 w 756"/>
                <a:gd name="T1" fmla="*/ 0 h 970"/>
                <a:gd name="T2" fmla="*/ 0 w 756"/>
                <a:gd name="T3" fmla="*/ 36812340 h 970"/>
                <a:gd name="T4" fmla="*/ 36085940 w 756"/>
                <a:gd name="T5" fmla="*/ 36812340 h 970"/>
                <a:gd name="T6" fmla="*/ 36085940 w 756"/>
                <a:gd name="T7" fmla="*/ 0 h 9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56"/>
                <a:gd name="T13" fmla="*/ 0 h 970"/>
                <a:gd name="T14" fmla="*/ 756 w 756"/>
                <a:gd name="T15" fmla="*/ 970 h 9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56" h="970">
                  <a:moveTo>
                    <a:pt x="542" y="0"/>
                  </a:moveTo>
                  <a:lnTo>
                    <a:pt x="476" y="15"/>
                  </a:lnTo>
                  <a:lnTo>
                    <a:pt x="414" y="78"/>
                  </a:lnTo>
                  <a:lnTo>
                    <a:pt x="341" y="145"/>
                  </a:lnTo>
                  <a:lnTo>
                    <a:pt x="290" y="136"/>
                  </a:lnTo>
                  <a:lnTo>
                    <a:pt x="212" y="193"/>
                  </a:lnTo>
                  <a:lnTo>
                    <a:pt x="147" y="262"/>
                  </a:lnTo>
                  <a:lnTo>
                    <a:pt x="123" y="301"/>
                  </a:lnTo>
                  <a:lnTo>
                    <a:pt x="54" y="306"/>
                  </a:lnTo>
                  <a:lnTo>
                    <a:pt x="0" y="349"/>
                  </a:lnTo>
                  <a:lnTo>
                    <a:pt x="41" y="405"/>
                  </a:lnTo>
                  <a:lnTo>
                    <a:pt x="80" y="466"/>
                  </a:lnTo>
                  <a:lnTo>
                    <a:pt x="144" y="546"/>
                  </a:lnTo>
                  <a:lnTo>
                    <a:pt x="69" y="583"/>
                  </a:lnTo>
                  <a:lnTo>
                    <a:pt x="84" y="637"/>
                  </a:lnTo>
                  <a:lnTo>
                    <a:pt x="45" y="688"/>
                  </a:lnTo>
                  <a:lnTo>
                    <a:pt x="188" y="805"/>
                  </a:lnTo>
                  <a:lnTo>
                    <a:pt x="228" y="903"/>
                  </a:lnTo>
                  <a:lnTo>
                    <a:pt x="278" y="901"/>
                  </a:lnTo>
                  <a:lnTo>
                    <a:pt x="335" y="910"/>
                  </a:lnTo>
                  <a:lnTo>
                    <a:pt x="381" y="955"/>
                  </a:lnTo>
                  <a:lnTo>
                    <a:pt x="416" y="970"/>
                  </a:lnTo>
                  <a:lnTo>
                    <a:pt x="470" y="904"/>
                  </a:lnTo>
                  <a:lnTo>
                    <a:pt x="603" y="955"/>
                  </a:lnTo>
                  <a:lnTo>
                    <a:pt x="590" y="912"/>
                  </a:lnTo>
                  <a:lnTo>
                    <a:pt x="573" y="861"/>
                  </a:lnTo>
                  <a:lnTo>
                    <a:pt x="623" y="810"/>
                  </a:lnTo>
                  <a:lnTo>
                    <a:pt x="627" y="724"/>
                  </a:lnTo>
                  <a:lnTo>
                    <a:pt x="615" y="690"/>
                  </a:lnTo>
                  <a:lnTo>
                    <a:pt x="567" y="636"/>
                  </a:lnTo>
                  <a:lnTo>
                    <a:pt x="621" y="571"/>
                  </a:lnTo>
                  <a:lnTo>
                    <a:pt x="632" y="529"/>
                  </a:lnTo>
                  <a:lnTo>
                    <a:pt x="696" y="472"/>
                  </a:lnTo>
                  <a:lnTo>
                    <a:pt x="756" y="397"/>
                  </a:lnTo>
                  <a:lnTo>
                    <a:pt x="744" y="354"/>
                  </a:lnTo>
                  <a:lnTo>
                    <a:pt x="710" y="294"/>
                  </a:lnTo>
                  <a:lnTo>
                    <a:pt x="675" y="297"/>
                  </a:lnTo>
                  <a:lnTo>
                    <a:pt x="620" y="217"/>
                  </a:lnTo>
                  <a:lnTo>
                    <a:pt x="650" y="174"/>
                  </a:lnTo>
                  <a:lnTo>
                    <a:pt x="656" y="105"/>
                  </a:lnTo>
                  <a:lnTo>
                    <a:pt x="620" y="72"/>
                  </a:lnTo>
                  <a:lnTo>
                    <a:pt x="576" y="60"/>
                  </a:lnTo>
                  <a:lnTo>
                    <a:pt x="542" y="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92" name="Group 127"/>
            <p:cNvGrpSpPr>
              <a:grpSpLocks/>
            </p:cNvGrpSpPr>
            <p:nvPr/>
          </p:nvGrpSpPr>
          <p:grpSpPr bwMode="auto">
            <a:xfrm>
              <a:off x="457200" y="6107113"/>
              <a:ext cx="79375" cy="87313"/>
              <a:chOff x="1442" y="19583"/>
              <a:chExt cx="252" cy="280"/>
            </a:xfrm>
            <a:grpFill/>
          </p:grpSpPr>
          <p:sp>
            <p:nvSpPr>
              <p:cNvPr id="195" name="任意多边形 4"/>
              <p:cNvSpPr>
                <a:spLocks/>
              </p:cNvSpPr>
              <p:nvPr/>
            </p:nvSpPr>
            <p:spPr bwMode="auto">
              <a:xfrm>
                <a:off x="1539" y="19704"/>
                <a:ext cx="90" cy="92"/>
              </a:xfrm>
              <a:custGeom>
                <a:avLst/>
                <a:gdLst>
                  <a:gd name="T0" fmla="*/ 913389676 w 138"/>
                  <a:gd name="T1" fmla="*/ 0 h 141"/>
                  <a:gd name="T2" fmla="*/ 0 w 138"/>
                  <a:gd name="T3" fmla="*/ 914253835 h 141"/>
                  <a:gd name="T4" fmla="*/ 913389676 w 138"/>
                  <a:gd name="T5" fmla="*/ 914253835 h 141"/>
                  <a:gd name="T6" fmla="*/ 913389676 w 138"/>
                  <a:gd name="T7" fmla="*/ 0 h 1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141"/>
                  <a:gd name="T14" fmla="*/ 138 w 138"/>
                  <a:gd name="T15" fmla="*/ 141 h 1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141">
                    <a:moveTo>
                      <a:pt x="0" y="99"/>
                    </a:moveTo>
                    <a:lnTo>
                      <a:pt x="55" y="141"/>
                    </a:lnTo>
                    <a:lnTo>
                      <a:pt x="99" y="125"/>
                    </a:lnTo>
                    <a:lnTo>
                      <a:pt x="123" y="93"/>
                    </a:lnTo>
                    <a:lnTo>
                      <a:pt x="138" y="50"/>
                    </a:lnTo>
                    <a:lnTo>
                      <a:pt x="66" y="0"/>
                    </a:lnTo>
                    <a:lnTo>
                      <a:pt x="30" y="35"/>
                    </a:lnTo>
                    <a:lnTo>
                      <a:pt x="34" y="72"/>
                    </a:lnTo>
                    <a:lnTo>
                      <a:pt x="0" y="99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任意多边形 4"/>
              <p:cNvSpPr>
                <a:spLocks/>
              </p:cNvSpPr>
              <p:nvPr/>
            </p:nvSpPr>
            <p:spPr bwMode="auto">
              <a:xfrm>
                <a:off x="1473" y="19798"/>
                <a:ext cx="51" cy="65"/>
              </a:xfrm>
              <a:custGeom>
                <a:avLst/>
                <a:gdLst>
                  <a:gd name="T0" fmla="*/ 918079818 w 78"/>
                  <a:gd name="T1" fmla="*/ 0 h 99"/>
                  <a:gd name="T2" fmla="*/ 0 w 78"/>
                  <a:gd name="T3" fmla="*/ 925733339 h 99"/>
                  <a:gd name="T4" fmla="*/ 918079818 w 78"/>
                  <a:gd name="T5" fmla="*/ 925733339 h 99"/>
                  <a:gd name="T6" fmla="*/ 918079818 w 78"/>
                  <a:gd name="T7" fmla="*/ 0 h 9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99"/>
                  <a:gd name="T14" fmla="*/ 78 w 78"/>
                  <a:gd name="T15" fmla="*/ 99 h 9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99">
                    <a:moveTo>
                      <a:pt x="0" y="26"/>
                    </a:moveTo>
                    <a:lnTo>
                      <a:pt x="26" y="53"/>
                    </a:lnTo>
                    <a:lnTo>
                      <a:pt x="20" y="76"/>
                    </a:lnTo>
                    <a:lnTo>
                      <a:pt x="35" y="99"/>
                    </a:lnTo>
                    <a:lnTo>
                      <a:pt x="74" y="81"/>
                    </a:lnTo>
                    <a:lnTo>
                      <a:pt x="78" y="32"/>
                    </a:lnTo>
                    <a:lnTo>
                      <a:pt x="52" y="0"/>
                    </a:lnTo>
                    <a:lnTo>
                      <a:pt x="20" y="5"/>
                    </a:lnTo>
                    <a:lnTo>
                      <a:pt x="0" y="26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任意多边形 4"/>
              <p:cNvSpPr>
                <a:spLocks/>
              </p:cNvSpPr>
              <p:nvPr/>
            </p:nvSpPr>
            <p:spPr bwMode="auto">
              <a:xfrm>
                <a:off x="1454" y="19583"/>
                <a:ext cx="240" cy="152"/>
              </a:xfrm>
              <a:custGeom>
                <a:avLst/>
                <a:gdLst>
                  <a:gd name="T0" fmla="*/ 918374346 w 367"/>
                  <a:gd name="T1" fmla="*/ 0 h 231"/>
                  <a:gd name="T2" fmla="*/ 0 w 367"/>
                  <a:gd name="T3" fmla="*/ 929806879 h 231"/>
                  <a:gd name="T4" fmla="*/ 918374346 w 367"/>
                  <a:gd name="T5" fmla="*/ 929806879 h 231"/>
                  <a:gd name="T6" fmla="*/ 918374346 w 367"/>
                  <a:gd name="T7" fmla="*/ 0 h 2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7"/>
                  <a:gd name="T13" fmla="*/ 0 h 231"/>
                  <a:gd name="T14" fmla="*/ 367 w 367"/>
                  <a:gd name="T15" fmla="*/ 231 h 2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7" h="231">
                    <a:moveTo>
                      <a:pt x="0" y="112"/>
                    </a:moveTo>
                    <a:lnTo>
                      <a:pt x="37" y="141"/>
                    </a:lnTo>
                    <a:lnTo>
                      <a:pt x="37" y="171"/>
                    </a:lnTo>
                    <a:lnTo>
                      <a:pt x="16" y="211"/>
                    </a:lnTo>
                    <a:lnTo>
                      <a:pt x="51" y="231"/>
                    </a:lnTo>
                    <a:lnTo>
                      <a:pt x="90" y="213"/>
                    </a:lnTo>
                    <a:lnTo>
                      <a:pt x="103" y="172"/>
                    </a:lnTo>
                    <a:lnTo>
                      <a:pt x="129" y="189"/>
                    </a:lnTo>
                    <a:lnTo>
                      <a:pt x="153" y="127"/>
                    </a:lnTo>
                    <a:lnTo>
                      <a:pt x="153" y="99"/>
                    </a:lnTo>
                    <a:lnTo>
                      <a:pt x="181" y="88"/>
                    </a:lnTo>
                    <a:lnTo>
                      <a:pt x="183" y="123"/>
                    </a:lnTo>
                    <a:lnTo>
                      <a:pt x="214" y="132"/>
                    </a:lnTo>
                    <a:lnTo>
                      <a:pt x="240" y="114"/>
                    </a:lnTo>
                    <a:lnTo>
                      <a:pt x="255" y="132"/>
                    </a:lnTo>
                    <a:lnTo>
                      <a:pt x="256" y="175"/>
                    </a:lnTo>
                    <a:lnTo>
                      <a:pt x="280" y="192"/>
                    </a:lnTo>
                    <a:lnTo>
                      <a:pt x="321" y="180"/>
                    </a:lnTo>
                    <a:lnTo>
                      <a:pt x="360" y="180"/>
                    </a:lnTo>
                    <a:lnTo>
                      <a:pt x="367" y="142"/>
                    </a:lnTo>
                    <a:lnTo>
                      <a:pt x="343" y="117"/>
                    </a:lnTo>
                    <a:lnTo>
                      <a:pt x="310" y="96"/>
                    </a:lnTo>
                    <a:lnTo>
                      <a:pt x="294" y="57"/>
                    </a:lnTo>
                    <a:lnTo>
                      <a:pt x="240" y="55"/>
                    </a:lnTo>
                    <a:lnTo>
                      <a:pt x="249" y="0"/>
                    </a:lnTo>
                    <a:lnTo>
                      <a:pt x="216" y="10"/>
                    </a:lnTo>
                    <a:lnTo>
                      <a:pt x="199" y="43"/>
                    </a:lnTo>
                    <a:lnTo>
                      <a:pt x="172" y="42"/>
                    </a:lnTo>
                    <a:lnTo>
                      <a:pt x="145" y="6"/>
                    </a:lnTo>
                    <a:lnTo>
                      <a:pt x="111" y="25"/>
                    </a:lnTo>
                    <a:lnTo>
                      <a:pt x="114" y="52"/>
                    </a:lnTo>
                    <a:lnTo>
                      <a:pt x="78" y="58"/>
                    </a:lnTo>
                    <a:lnTo>
                      <a:pt x="37" y="36"/>
                    </a:lnTo>
                    <a:lnTo>
                      <a:pt x="18" y="84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任意多边形 4"/>
              <p:cNvSpPr>
                <a:spLocks/>
              </p:cNvSpPr>
              <p:nvPr/>
            </p:nvSpPr>
            <p:spPr bwMode="auto">
              <a:xfrm>
                <a:off x="1442" y="19674"/>
                <a:ext cx="14" cy="44"/>
              </a:xfrm>
              <a:custGeom>
                <a:avLst/>
                <a:gdLst>
                  <a:gd name="T0" fmla="*/ 2147481527 w 14"/>
                  <a:gd name="T1" fmla="*/ 0 h 44"/>
                  <a:gd name="T2" fmla="*/ 0 w 14"/>
                  <a:gd name="T3" fmla="*/ 2147481367 h 44"/>
                  <a:gd name="T4" fmla="*/ 2147481527 w 14"/>
                  <a:gd name="T5" fmla="*/ 2147481367 h 44"/>
                  <a:gd name="T6" fmla="*/ 2147481527 w 14"/>
                  <a:gd name="T7" fmla="*/ 0 h 4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"/>
                  <a:gd name="T13" fmla="*/ 0 h 44"/>
                  <a:gd name="T14" fmla="*/ 72 w 14"/>
                  <a:gd name="T15" fmla="*/ 81 h 4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" h="44">
                    <a:moveTo>
                      <a:pt x="0" y="44"/>
                    </a:moveTo>
                    <a:lnTo>
                      <a:pt x="4" y="30"/>
                    </a:lnTo>
                    <a:lnTo>
                      <a:pt x="14" y="14"/>
                    </a:lnTo>
                    <a:lnTo>
                      <a:pt x="3" y="0"/>
                    </a:lnTo>
                    <a:lnTo>
                      <a:pt x="0" y="44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任意多边形 4"/>
              <p:cNvSpPr>
                <a:spLocks/>
              </p:cNvSpPr>
              <p:nvPr/>
            </p:nvSpPr>
            <p:spPr bwMode="auto">
              <a:xfrm>
                <a:off x="1442" y="19797"/>
                <a:ext cx="20" cy="40"/>
              </a:xfrm>
              <a:custGeom>
                <a:avLst/>
                <a:gdLst>
                  <a:gd name="T0" fmla="*/ 2147481293 w 20"/>
                  <a:gd name="T1" fmla="*/ 0 h 40"/>
                  <a:gd name="T2" fmla="*/ 0 w 20"/>
                  <a:gd name="T3" fmla="*/ 2147481293 h 40"/>
                  <a:gd name="T4" fmla="*/ 2147481293 w 20"/>
                  <a:gd name="T5" fmla="*/ 2147481293 h 40"/>
                  <a:gd name="T6" fmla="*/ 2147481293 w 20"/>
                  <a:gd name="T7" fmla="*/ 0 h 4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0"/>
                  <a:gd name="T13" fmla="*/ 0 h 40"/>
                  <a:gd name="T14" fmla="*/ 54 w 20"/>
                  <a:gd name="T15" fmla="*/ 64 h 4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0" h="40">
                    <a:moveTo>
                      <a:pt x="0" y="32"/>
                    </a:moveTo>
                    <a:lnTo>
                      <a:pt x="7" y="40"/>
                    </a:lnTo>
                    <a:lnTo>
                      <a:pt x="20" y="35"/>
                    </a:lnTo>
                    <a:lnTo>
                      <a:pt x="16" y="14"/>
                    </a:lnTo>
                    <a:lnTo>
                      <a:pt x="3" y="0"/>
                    </a:lnTo>
                    <a:lnTo>
                      <a:pt x="0" y="32"/>
                    </a:lnTo>
                    <a:close/>
                  </a:path>
                </a:pathLst>
              </a:custGeom>
              <a:grpFill/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24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93" name="任意多边形 72"/>
            <p:cNvSpPr>
              <a:spLocks/>
            </p:cNvSpPr>
            <p:nvPr/>
          </p:nvSpPr>
          <p:spPr bwMode="auto">
            <a:xfrm>
              <a:off x="2005013" y="5811838"/>
              <a:ext cx="84138" cy="130175"/>
            </a:xfrm>
            <a:custGeom>
              <a:avLst/>
              <a:gdLst>
                <a:gd name="T0" fmla="*/ 36776555 w 405"/>
                <a:gd name="T1" fmla="*/ 36613226 h 628"/>
                <a:gd name="T2" fmla="*/ 0 w 405"/>
                <a:gd name="T3" fmla="*/ 36613226 h 628"/>
                <a:gd name="T4" fmla="*/ 36776555 w 405"/>
                <a:gd name="T5" fmla="*/ 36613226 h 628"/>
                <a:gd name="T6" fmla="*/ 36776555 w 405"/>
                <a:gd name="T7" fmla="*/ 36613226 h 628"/>
                <a:gd name="T8" fmla="*/ 36776555 w 405"/>
                <a:gd name="T9" fmla="*/ 36613226 h 628"/>
                <a:gd name="T10" fmla="*/ 36776555 w 405"/>
                <a:gd name="T11" fmla="*/ 36613226 h 628"/>
                <a:gd name="T12" fmla="*/ 36776555 w 405"/>
                <a:gd name="T13" fmla="*/ 36613226 h 628"/>
                <a:gd name="T14" fmla="*/ 36776555 w 405"/>
                <a:gd name="T15" fmla="*/ 36613226 h 628"/>
                <a:gd name="T16" fmla="*/ 36776555 w 405"/>
                <a:gd name="T17" fmla="*/ 36613226 h 628"/>
                <a:gd name="T18" fmla="*/ 36776555 w 405"/>
                <a:gd name="T19" fmla="*/ 36613226 h 628"/>
                <a:gd name="T20" fmla="*/ 36776555 w 405"/>
                <a:gd name="T21" fmla="*/ 36613226 h 628"/>
                <a:gd name="T22" fmla="*/ 36776555 w 405"/>
                <a:gd name="T23" fmla="*/ 36613226 h 628"/>
                <a:gd name="T24" fmla="*/ 36776555 w 405"/>
                <a:gd name="T25" fmla="*/ 36613226 h 628"/>
                <a:gd name="T26" fmla="*/ 36776555 w 405"/>
                <a:gd name="T27" fmla="*/ 36613226 h 628"/>
                <a:gd name="T28" fmla="*/ 36776555 w 405"/>
                <a:gd name="T29" fmla="*/ 36613226 h 628"/>
                <a:gd name="T30" fmla="*/ 36776555 w 405"/>
                <a:gd name="T31" fmla="*/ 0 h 628"/>
                <a:gd name="T32" fmla="*/ 36776555 w 405"/>
                <a:gd name="T33" fmla="*/ 36613226 h 6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5"/>
                <a:gd name="T52" fmla="*/ 0 h 628"/>
                <a:gd name="T53" fmla="*/ 498502 w 405"/>
                <a:gd name="T54" fmla="*/ 945454 h 6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5" h="628">
                  <a:moveTo>
                    <a:pt x="119" y="270"/>
                  </a:moveTo>
                  <a:lnTo>
                    <a:pt x="59" y="288"/>
                  </a:lnTo>
                  <a:lnTo>
                    <a:pt x="0" y="337"/>
                  </a:lnTo>
                  <a:lnTo>
                    <a:pt x="14" y="394"/>
                  </a:lnTo>
                  <a:lnTo>
                    <a:pt x="140" y="489"/>
                  </a:lnTo>
                  <a:lnTo>
                    <a:pt x="168" y="564"/>
                  </a:lnTo>
                  <a:lnTo>
                    <a:pt x="222" y="628"/>
                  </a:lnTo>
                  <a:lnTo>
                    <a:pt x="323" y="592"/>
                  </a:lnTo>
                  <a:lnTo>
                    <a:pt x="359" y="545"/>
                  </a:lnTo>
                  <a:lnTo>
                    <a:pt x="392" y="500"/>
                  </a:lnTo>
                  <a:lnTo>
                    <a:pt x="325" y="468"/>
                  </a:lnTo>
                  <a:lnTo>
                    <a:pt x="240" y="476"/>
                  </a:lnTo>
                  <a:lnTo>
                    <a:pt x="237" y="373"/>
                  </a:lnTo>
                  <a:lnTo>
                    <a:pt x="225" y="281"/>
                  </a:lnTo>
                  <a:lnTo>
                    <a:pt x="246" y="252"/>
                  </a:lnTo>
                  <a:lnTo>
                    <a:pt x="315" y="258"/>
                  </a:lnTo>
                  <a:lnTo>
                    <a:pt x="405" y="246"/>
                  </a:lnTo>
                  <a:lnTo>
                    <a:pt x="378" y="179"/>
                  </a:lnTo>
                  <a:lnTo>
                    <a:pt x="324" y="141"/>
                  </a:lnTo>
                  <a:lnTo>
                    <a:pt x="326" y="0"/>
                  </a:lnTo>
                  <a:lnTo>
                    <a:pt x="263" y="54"/>
                  </a:lnTo>
                  <a:lnTo>
                    <a:pt x="143" y="141"/>
                  </a:lnTo>
                  <a:lnTo>
                    <a:pt x="119" y="270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4" name="任意多边形 94"/>
            <p:cNvSpPr>
              <a:spLocks/>
            </p:cNvSpPr>
            <p:nvPr/>
          </p:nvSpPr>
          <p:spPr bwMode="auto">
            <a:xfrm>
              <a:off x="2282825" y="3282950"/>
              <a:ext cx="139700" cy="127000"/>
            </a:xfrm>
            <a:custGeom>
              <a:avLst/>
              <a:gdLst>
                <a:gd name="T0" fmla="*/ 0 w 1068735"/>
                <a:gd name="T1" fmla="*/ 0 h 978322"/>
                <a:gd name="T2" fmla="*/ 0 w 1068735"/>
                <a:gd name="T3" fmla="*/ 0 h 978322"/>
                <a:gd name="T4" fmla="*/ 0 w 1068735"/>
                <a:gd name="T5" fmla="*/ 0 h 978322"/>
                <a:gd name="T6" fmla="*/ 0 w 1068735"/>
                <a:gd name="T7" fmla="*/ 0 h 978322"/>
                <a:gd name="T8" fmla="*/ 0 w 1068735"/>
                <a:gd name="T9" fmla="*/ 0 h 978322"/>
                <a:gd name="T10" fmla="*/ 0 w 1068735"/>
                <a:gd name="T11" fmla="*/ 0 h 978322"/>
                <a:gd name="T12" fmla="*/ 0 w 1068735"/>
                <a:gd name="T13" fmla="*/ 0 h 978322"/>
                <a:gd name="T14" fmla="*/ 0 w 1068735"/>
                <a:gd name="T15" fmla="*/ 0 h 978322"/>
                <a:gd name="T16" fmla="*/ 0 w 1068735"/>
                <a:gd name="T17" fmla="*/ 0 h 978322"/>
                <a:gd name="T18" fmla="*/ 0 w 1068735"/>
                <a:gd name="T19" fmla="*/ 0 h 978322"/>
                <a:gd name="T20" fmla="*/ 0 w 1068735"/>
                <a:gd name="T21" fmla="*/ 0 h 978322"/>
                <a:gd name="T22" fmla="*/ 0 w 1068735"/>
                <a:gd name="T23" fmla="*/ 0 h 978322"/>
                <a:gd name="T24" fmla="*/ 0 w 1068735"/>
                <a:gd name="T25" fmla="*/ 0 h 978322"/>
                <a:gd name="T26" fmla="*/ 0 w 1068735"/>
                <a:gd name="T27" fmla="*/ 0 h 978322"/>
                <a:gd name="T28" fmla="*/ 0 w 1068735"/>
                <a:gd name="T29" fmla="*/ 0 h 978322"/>
                <a:gd name="T30" fmla="*/ 0 w 1068735"/>
                <a:gd name="T31" fmla="*/ 0 h 978322"/>
                <a:gd name="T32" fmla="*/ 0 w 1068735"/>
                <a:gd name="T33" fmla="*/ 0 h 978322"/>
                <a:gd name="T34" fmla="*/ 0 w 1068735"/>
                <a:gd name="T35" fmla="*/ 0 h 978322"/>
                <a:gd name="T36" fmla="*/ 0 w 1068735"/>
                <a:gd name="T37" fmla="*/ 0 h 978322"/>
                <a:gd name="T38" fmla="*/ 0 w 1068735"/>
                <a:gd name="T39" fmla="*/ 0 h 978322"/>
                <a:gd name="T40" fmla="*/ 0 w 1068735"/>
                <a:gd name="T41" fmla="*/ 0 h 978322"/>
                <a:gd name="T42" fmla="*/ 0 w 1068735"/>
                <a:gd name="T43" fmla="*/ 0 h 978322"/>
                <a:gd name="T44" fmla="*/ 0 w 1068735"/>
                <a:gd name="T45" fmla="*/ 0 h 97832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68735"/>
                <a:gd name="T70" fmla="*/ 0 h 978322"/>
                <a:gd name="T71" fmla="*/ 1068735 w 1068735"/>
                <a:gd name="T72" fmla="*/ 978322 h 97832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68735" h="978322">
                  <a:moveTo>
                    <a:pt x="401242" y="156841"/>
                  </a:moveTo>
                  <a:lnTo>
                    <a:pt x="165002" y="259979"/>
                  </a:lnTo>
                  <a:lnTo>
                    <a:pt x="88900" y="298228"/>
                  </a:lnTo>
                  <a:lnTo>
                    <a:pt x="27089" y="352301"/>
                  </a:lnTo>
                  <a:lnTo>
                    <a:pt x="0" y="460031"/>
                  </a:lnTo>
                  <a:lnTo>
                    <a:pt x="153416" y="592118"/>
                  </a:lnTo>
                  <a:lnTo>
                    <a:pt x="277666" y="716286"/>
                  </a:lnTo>
                  <a:lnTo>
                    <a:pt x="348533" y="818903"/>
                  </a:lnTo>
                  <a:lnTo>
                    <a:pt x="410892" y="951236"/>
                  </a:lnTo>
                  <a:lnTo>
                    <a:pt x="543002" y="849164"/>
                  </a:lnTo>
                  <a:lnTo>
                    <a:pt x="659684" y="892597"/>
                  </a:lnTo>
                  <a:lnTo>
                    <a:pt x="738934" y="978322"/>
                  </a:lnTo>
                  <a:lnTo>
                    <a:pt x="807420" y="930126"/>
                  </a:lnTo>
                  <a:lnTo>
                    <a:pt x="971156" y="949747"/>
                  </a:lnTo>
                  <a:lnTo>
                    <a:pt x="1068735" y="885083"/>
                  </a:lnTo>
                  <a:lnTo>
                    <a:pt x="972743" y="692919"/>
                  </a:lnTo>
                  <a:lnTo>
                    <a:pt x="908226" y="577602"/>
                  </a:lnTo>
                  <a:lnTo>
                    <a:pt x="819326" y="471810"/>
                  </a:lnTo>
                  <a:lnTo>
                    <a:pt x="780209" y="336426"/>
                  </a:lnTo>
                  <a:lnTo>
                    <a:pt x="710359" y="106809"/>
                  </a:lnTo>
                  <a:lnTo>
                    <a:pt x="657525" y="0"/>
                  </a:lnTo>
                  <a:lnTo>
                    <a:pt x="505249" y="73025"/>
                  </a:lnTo>
                  <a:lnTo>
                    <a:pt x="401242" y="156841"/>
                  </a:lnTo>
                  <a:close/>
                </a:path>
              </a:pathLst>
            </a:cu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endParaRPr lang="zh-CN" altLang="en-US" sz="2400" ker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01" name="组合 71"/>
          <p:cNvGrpSpPr/>
          <p:nvPr/>
        </p:nvGrpSpPr>
        <p:grpSpPr>
          <a:xfrm>
            <a:off x="8916046" y="4724263"/>
            <a:ext cx="1600443" cy="1551467"/>
            <a:chOff x="416520" y="4865067"/>
            <a:chExt cx="2088648" cy="1343935"/>
          </a:xfrm>
          <a:solidFill>
            <a:schemeClr val="bg1">
              <a:lumMod val="85000"/>
            </a:schemeClr>
          </a:solidFill>
        </p:grpSpPr>
        <p:sp>
          <p:nvSpPr>
            <p:cNvPr id="202" name="圆角矩形 201"/>
            <p:cNvSpPr/>
            <p:nvPr/>
          </p:nvSpPr>
          <p:spPr>
            <a:xfrm>
              <a:off x="416520" y="4964084"/>
              <a:ext cx="2088648" cy="1244918"/>
            </a:xfrm>
            <a:prstGeom prst="roundRect">
              <a:avLst>
                <a:gd name="adj" fmla="val 11361"/>
              </a:avLst>
            </a:prstGeom>
            <a:solidFill>
              <a:srgbClr val="FFC000"/>
            </a:solidFill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24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24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203" name="圆角矩形 45"/>
            <p:cNvSpPr/>
            <p:nvPr/>
          </p:nvSpPr>
          <p:spPr>
            <a:xfrm>
              <a:off x="664780" y="4865067"/>
              <a:ext cx="1582019" cy="252857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kern="0" dirty="0"/>
                <a:t>London</a:t>
              </a:r>
            </a:p>
          </p:txBody>
        </p:sp>
        <p:sp>
          <p:nvSpPr>
            <p:cNvPr id="204" name="Text Box 16"/>
            <p:cNvSpPr txBox="1">
              <a:spLocks noChangeArrowheads="1"/>
            </p:cNvSpPr>
            <p:nvPr/>
          </p:nvSpPr>
          <p:spPr bwMode="auto">
            <a:xfrm>
              <a:off x="470306" y="5180233"/>
              <a:ext cx="1982622" cy="498951"/>
            </a:xfrm>
            <a:prstGeom prst="rect">
              <a:avLst/>
            </a:prstGeom>
            <a:solidFill>
              <a:srgbClr val="00B0F0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>
                  <a:latin typeface="Calibri" pitchFamily="34" charset="0"/>
                  <a:cs typeface="Calibri" pitchFamily="34" charset="0"/>
                </a:rPr>
                <a:t>London Therapeutic </a:t>
              </a:r>
              <a:r>
                <a:rPr lang="en-US" altLang="zh-CN" sz="900" dirty="0" smtClean="0">
                  <a:latin typeface="Calibri" pitchFamily="34" charset="0"/>
                  <a:cs typeface="Calibri" pitchFamily="34" charset="0"/>
                </a:rPr>
                <a:t>(Men and Women)</a:t>
              </a:r>
            </a:p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 smtClean="0">
                  <a:latin typeface="Calibri" pitchFamily="34" charset="0"/>
                  <a:cs typeface="Calibri" pitchFamily="34" charset="0"/>
                </a:rPr>
                <a:t>Destitution</a:t>
              </a:r>
              <a:endParaRPr lang="en-US" altLang="zh-CN" sz="900" dirty="0">
                <a:latin typeface="Calibri" pitchFamily="34" charset="0"/>
                <a:cs typeface="Calibri" pitchFamily="34" charset="0"/>
              </a:endParaRPr>
            </a:p>
          </p:txBody>
        </p:sp>
      </p:grpSp>
      <p:cxnSp>
        <p:nvCxnSpPr>
          <p:cNvPr id="212" name="肘形连接符 139"/>
          <p:cNvCxnSpPr/>
          <p:nvPr/>
        </p:nvCxnSpPr>
        <p:spPr>
          <a:xfrm rot="5400000">
            <a:off x="7098741" y="3778918"/>
            <a:ext cx="864903" cy="598446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219" name="Oval 25"/>
          <p:cNvSpPr>
            <a:spLocks noChangeArrowheads="1"/>
          </p:cNvSpPr>
          <p:nvPr/>
        </p:nvSpPr>
        <p:spPr bwMode="gray">
          <a:xfrm>
            <a:off x="5428920" y="4180531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cxnSp>
        <p:nvCxnSpPr>
          <p:cNvPr id="220" name="肘形连接符 139"/>
          <p:cNvCxnSpPr/>
          <p:nvPr/>
        </p:nvCxnSpPr>
        <p:spPr>
          <a:xfrm>
            <a:off x="4996690" y="3143064"/>
            <a:ext cx="761134" cy="641586"/>
          </a:xfrm>
          <a:prstGeom prst="bentConnector2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cxnSp>
        <p:nvCxnSpPr>
          <p:cNvPr id="214" name="肘形连接符 139"/>
          <p:cNvCxnSpPr/>
          <p:nvPr/>
        </p:nvCxnSpPr>
        <p:spPr>
          <a:xfrm rot="5400000">
            <a:off x="6523259" y="3309784"/>
            <a:ext cx="1439529" cy="69134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grpSp>
        <p:nvGrpSpPr>
          <p:cNvPr id="221" name="组合 71"/>
          <p:cNvGrpSpPr/>
          <p:nvPr/>
        </p:nvGrpSpPr>
        <p:grpSpPr>
          <a:xfrm>
            <a:off x="7080847" y="2610919"/>
            <a:ext cx="1298816" cy="741568"/>
            <a:chOff x="301074" y="4716796"/>
            <a:chExt cx="2235747" cy="1959869"/>
          </a:xfrm>
          <a:solidFill>
            <a:schemeClr val="accent2"/>
          </a:solidFill>
        </p:grpSpPr>
        <p:sp>
          <p:nvSpPr>
            <p:cNvPr id="228" name="圆角矩形 207"/>
            <p:cNvSpPr/>
            <p:nvPr/>
          </p:nvSpPr>
          <p:spPr>
            <a:xfrm>
              <a:off x="301074" y="4964084"/>
              <a:ext cx="2235747" cy="1712581"/>
            </a:xfrm>
            <a:prstGeom prst="roundRect">
              <a:avLst>
                <a:gd name="adj" fmla="val 11361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231" name="Text Box 16"/>
            <p:cNvSpPr txBox="1">
              <a:spLocks noChangeArrowheads="1"/>
            </p:cNvSpPr>
            <p:nvPr/>
          </p:nvSpPr>
          <p:spPr bwMode="auto">
            <a:xfrm>
              <a:off x="435011" y="5269230"/>
              <a:ext cx="1978393" cy="1332007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>
                  <a:latin typeface="Calibri" pitchFamily="34" charset="0"/>
                  <a:cs typeface="Calibri" pitchFamily="34" charset="0"/>
                </a:rPr>
                <a:t>Herts Valleys</a:t>
              </a:r>
            </a:p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>
                  <a:latin typeface="Calibri" pitchFamily="34" charset="0"/>
                  <a:cs typeface="Calibri" pitchFamily="34" charset="0"/>
                </a:rPr>
                <a:t>East and North Herts</a:t>
              </a:r>
            </a:p>
          </p:txBody>
        </p:sp>
        <p:sp>
          <p:nvSpPr>
            <p:cNvPr id="230" name="圆角矩形 45"/>
            <p:cNvSpPr/>
            <p:nvPr/>
          </p:nvSpPr>
          <p:spPr>
            <a:xfrm>
              <a:off x="762101" y="4716796"/>
              <a:ext cx="1358978" cy="609711"/>
            </a:xfrm>
            <a:prstGeom prst="roundRect">
              <a:avLst>
                <a:gd name="adj" fmla="val 50000"/>
              </a:avLst>
            </a:pr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kern="0" dirty="0"/>
                <a:t>Hertfordshire</a:t>
              </a:r>
            </a:p>
          </p:txBody>
        </p:sp>
      </p:grpSp>
      <p:grpSp>
        <p:nvGrpSpPr>
          <p:cNvPr id="207" name="组合 71"/>
          <p:cNvGrpSpPr/>
          <p:nvPr/>
        </p:nvGrpSpPr>
        <p:grpSpPr>
          <a:xfrm>
            <a:off x="7774947" y="3380925"/>
            <a:ext cx="1320793" cy="612185"/>
            <a:chOff x="213685" y="4798491"/>
            <a:chExt cx="1969084" cy="1587693"/>
          </a:xfrm>
          <a:solidFill>
            <a:schemeClr val="accent2"/>
          </a:solidFill>
        </p:grpSpPr>
        <p:sp>
          <p:nvSpPr>
            <p:cNvPr id="208" name="圆角矩形 207"/>
            <p:cNvSpPr/>
            <p:nvPr/>
          </p:nvSpPr>
          <p:spPr>
            <a:xfrm>
              <a:off x="213685" y="4985702"/>
              <a:ext cx="1969084" cy="1400482"/>
            </a:xfrm>
            <a:prstGeom prst="roundRect">
              <a:avLst>
                <a:gd name="adj" fmla="val 11361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210" name="Text Box 16"/>
            <p:cNvSpPr txBox="1">
              <a:spLocks noChangeArrowheads="1"/>
            </p:cNvSpPr>
            <p:nvPr/>
          </p:nvSpPr>
          <p:spPr bwMode="auto">
            <a:xfrm>
              <a:off x="253264" y="5232140"/>
              <a:ext cx="1780089" cy="592923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>
                  <a:latin typeface="Calibri" pitchFamily="34" charset="0"/>
                  <a:cs typeface="Calibri" pitchFamily="34" charset="0"/>
                </a:rPr>
                <a:t>North East Essex</a:t>
              </a:r>
            </a:p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>
                  <a:latin typeface="Calibri" pitchFamily="34" charset="0"/>
                  <a:cs typeface="Calibri" pitchFamily="34" charset="0"/>
                </a:rPr>
                <a:t>West Essex </a:t>
              </a:r>
            </a:p>
          </p:txBody>
        </p:sp>
        <p:sp>
          <p:nvSpPr>
            <p:cNvPr id="209" name="圆角矩形 45"/>
            <p:cNvSpPr/>
            <p:nvPr/>
          </p:nvSpPr>
          <p:spPr>
            <a:xfrm>
              <a:off x="499445" y="4798491"/>
              <a:ext cx="1257204" cy="446969"/>
            </a:xfrm>
            <a:prstGeom prst="roundRect">
              <a:avLst>
                <a:gd name="adj" fmla="val 50000"/>
              </a:avLst>
            </a:pr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kern="0" dirty="0"/>
                <a:t>Essex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281456" y="4162441"/>
            <a:ext cx="46102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Luton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6635736" y="3959552"/>
            <a:ext cx="72608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Cambridge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6056754" y="3524093"/>
            <a:ext cx="8481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Peterborough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7216396" y="4974715"/>
            <a:ext cx="442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Kent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5160368" y="3777085"/>
            <a:ext cx="814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Birmingham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61661" y="1891256"/>
            <a:ext cx="138101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Multiple </a:t>
            </a:r>
            <a:r>
              <a:rPr lang="en-GB" sz="900" b="1" dirty="0" smtClean="0"/>
              <a:t>projects </a:t>
            </a:r>
            <a:r>
              <a:rPr lang="en-GB" sz="900" b="1" dirty="0"/>
              <a:t>in one location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1352438" y="2692324"/>
            <a:ext cx="1388249" cy="369332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My View </a:t>
            </a:r>
            <a:r>
              <a:rPr lang="en-GB" sz="900" dirty="0"/>
              <a:t>– Separated Children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1361661" y="3626238"/>
            <a:ext cx="1374757" cy="5078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WW4RI</a:t>
            </a:r>
            <a:r>
              <a:rPr lang="en-GB" sz="900" dirty="0"/>
              <a:t> – AMIF separated children and adults with status</a:t>
            </a:r>
          </a:p>
        </p:txBody>
      </p:sp>
      <p:grpSp>
        <p:nvGrpSpPr>
          <p:cNvPr id="238" name="组合 71"/>
          <p:cNvGrpSpPr/>
          <p:nvPr/>
        </p:nvGrpSpPr>
        <p:grpSpPr>
          <a:xfrm>
            <a:off x="3595147" y="2900155"/>
            <a:ext cx="1470949" cy="1018781"/>
            <a:chOff x="416520" y="4914094"/>
            <a:chExt cx="2109658" cy="1340004"/>
          </a:xfrm>
          <a:solidFill>
            <a:schemeClr val="bg1">
              <a:lumMod val="85000"/>
            </a:schemeClr>
          </a:solidFill>
        </p:grpSpPr>
        <p:sp>
          <p:nvSpPr>
            <p:cNvPr id="239" name="圆角矩形 207"/>
            <p:cNvSpPr/>
            <p:nvPr/>
          </p:nvSpPr>
          <p:spPr>
            <a:xfrm>
              <a:off x="416520" y="4964087"/>
              <a:ext cx="2109658" cy="1290011"/>
            </a:xfrm>
            <a:prstGeom prst="roundRect">
              <a:avLst>
                <a:gd name="adj" fmla="val 11361"/>
              </a:avLst>
            </a:prstGeom>
            <a:solidFill>
              <a:srgbClr val="FFC000"/>
            </a:solidFill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240" name="圆角矩形 45"/>
            <p:cNvSpPr/>
            <p:nvPr/>
          </p:nvSpPr>
          <p:spPr>
            <a:xfrm>
              <a:off x="755193" y="4914094"/>
              <a:ext cx="1358978" cy="35629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kern="0" dirty="0"/>
                <a:t>Birmingham</a:t>
              </a:r>
            </a:p>
          </p:txBody>
        </p:sp>
      </p:grpSp>
      <p:sp>
        <p:nvSpPr>
          <p:cNvPr id="245" name="TextBox 244"/>
          <p:cNvSpPr txBox="1"/>
          <p:nvPr/>
        </p:nvSpPr>
        <p:spPr>
          <a:xfrm>
            <a:off x="1361661" y="3159281"/>
            <a:ext cx="1379026" cy="36933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New Roots</a:t>
            </a:r>
            <a:r>
              <a:rPr lang="en-GB" sz="900" dirty="0"/>
              <a:t>– AMIF adults with status</a:t>
            </a:r>
          </a:p>
        </p:txBody>
      </p:sp>
      <p:sp>
        <p:nvSpPr>
          <p:cNvPr id="353" name="TextBox 352"/>
          <p:cNvSpPr txBox="1"/>
          <p:nvPr/>
        </p:nvSpPr>
        <p:spPr>
          <a:xfrm>
            <a:off x="1361661" y="2376601"/>
            <a:ext cx="1388249" cy="2308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Adults seeking asylum</a:t>
            </a:r>
            <a:endParaRPr lang="en-GB" sz="900" dirty="0"/>
          </a:p>
        </p:txBody>
      </p:sp>
      <p:sp>
        <p:nvSpPr>
          <p:cNvPr id="354" name="Text Box 16"/>
          <p:cNvSpPr txBox="1">
            <a:spLocks noChangeArrowheads="1"/>
          </p:cNvSpPr>
          <p:nvPr/>
        </p:nvSpPr>
        <p:spPr bwMode="auto">
          <a:xfrm>
            <a:off x="8957261" y="5633090"/>
            <a:ext cx="1518528" cy="250197"/>
          </a:xfrm>
          <a:prstGeom prst="rect">
            <a:avLst/>
          </a:prstGeom>
          <a:solidFill>
            <a:schemeClr val="accent6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900" dirty="0">
                <a:latin typeface="Calibri" pitchFamily="34" charset="0"/>
                <a:cs typeface="Calibri" pitchFamily="34" charset="0"/>
              </a:rPr>
              <a:t>New Roots</a:t>
            </a:r>
          </a:p>
        </p:txBody>
      </p:sp>
      <p:sp>
        <p:nvSpPr>
          <p:cNvPr id="355" name="Text Box 16"/>
          <p:cNvSpPr txBox="1">
            <a:spLocks noChangeArrowheads="1"/>
          </p:cNvSpPr>
          <p:nvPr/>
        </p:nvSpPr>
        <p:spPr bwMode="auto">
          <a:xfrm>
            <a:off x="8958313" y="5871430"/>
            <a:ext cx="1518528" cy="250197"/>
          </a:xfrm>
          <a:prstGeom prst="rect">
            <a:avLst/>
          </a:prstGeom>
          <a:solidFill>
            <a:srgbClr val="7030A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900" dirty="0">
                <a:latin typeface="Calibri" pitchFamily="34" charset="0"/>
                <a:cs typeface="Calibri" pitchFamily="34" charset="0"/>
              </a:rPr>
              <a:t>My View</a:t>
            </a:r>
          </a:p>
        </p:txBody>
      </p:sp>
      <p:sp>
        <p:nvSpPr>
          <p:cNvPr id="356" name="Text Box 16"/>
          <p:cNvSpPr txBox="1">
            <a:spLocks noChangeArrowheads="1"/>
          </p:cNvSpPr>
          <p:nvPr/>
        </p:nvSpPr>
        <p:spPr bwMode="auto">
          <a:xfrm flipH="1">
            <a:off x="3645126" y="3617482"/>
            <a:ext cx="1368000" cy="258529"/>
          </a:xfrm>
          <a:prstGeom prst="rect">
            <a:avLst/>
          </a:prstGeom>
          <a:solidFill>
            <a:srgbClr val="7030A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900" dirty="0">
                <a:latin typeface="Calibri" pitchFamily="34" charset="0"/>
                <a:cs typeface="Calibri" pitchFamily="34" charset="0"/>
              </a:rPr>
              <a:t>My View</a:t>
            </a:r>
          </a:p>
        </p:txBody>
      </p:sp>
      <p:cxnSp>
        <p:nvCxnSpPr>
          <p:cNvPr id="357" name="肘形连接符 139"/>
          <p:cNvCxnSpPr>
            <a:endCxn id="358" idx="7"/>
          </p:cNvCxnSpPr>
          <p:nvPr/>
        </p:nvCxnSpPr>
        <p:spPr>
          <a:xfrm>
            <a:off x="4778471" y="2033873"/>
            <a:ext cx="1268489" cy="794919"/>
          </a:xfrm>
          <a:prstGeom prst="bentConnector2">
            <a:avLst/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358" name="Oval 25"/>
          <p:cNvSpPr>
            <a:spLocks noChangeArrowheads="1"/>
          </p:cNvSpPr>
          <p:nvPr/>
        </p:nvSpPr>
        <p:spPr bwMode="gray">
          <a:xfrm>
            <a:off x="5985504" y="2818248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352" name="TextBox 351"/>
          <p:cNvSpPr txBox="1"/>
          <p:nvPr/>
        </p:nvSpPr>
        <p:spPr>
          <a:xfrm>
            <a:off x="5679233" y="2751217"/>
            <a:ext cx="658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Sheffield</a:t>
            </a:r>
          </a:p>
        </p:txBody>
      </p:sp>
      <p:grpSp>
        <p:nvGrpSpPr>
          <p:cNvPr id="359" name="组合 71"/>
          <p:cNvGrpSpPr/>
          <p:nvPr/>
        </p:nvGrpSpPr>
        <p:grpSpPr>
          <a:xfrm>
            <a:off x="3435770" y="1389557"/>
            <a:ext cx="1399300" cy="1090267"/>
            <a:chOff x="249205" y="4714261"/>
            <a:chExt cx="2286496" cy="1842088"/>
          </a:xfrm>
          <a:solidFill>
            <a:schemeClr val="bg1">
              <a:lumMod val="85000"/>
            </a:schemeClr>
          </a:solidFill>
        </p:grpSpPr>
        <p:sp>
          <p:nvSpPr>
            <p:cNvPr id="360" name="圆角矩形 207"/>
            <p:cNvSpPr/>
            <p:nvPr/>
          </p:nvSpPr>
          <p:spPr>
            <a:xfrm>
              <a:off x="249205" y="4964085"/>
              <a:ext cx="2276973" cy="1592264"/>
            </a:xfrm>
            <a:prstGeom prst="roundRect">
              <a:avLst>
                <a:gd name="adj" fmla="val 11361"/>
              </a:avLst>
            </a:prstGeom>
            <a:solidFill>
              <a:srgbClr val="FFC000"/>
            </a:solidFill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361" name="Text Box 16"/>
            <p:cNvSpPr txBox="1">
              <a:spLocks noChangeArrowheads="1"/>
            </p:cNvSpPr>
            <p:nvPr/>
          </p:nvSpPr>
          <p:spPr bwMode="auto">
            <a:xfrm>
              <a:off x="502867" y="5270072"/>
              <a:ext cx="1941226" cy="422727"/>
            </a:xfrm>
            <a:prstGeom prst="rect">
              <a:avLst/>
            </a:prstGeom>
            <a:solidFill>
              <a:schemeClr val="accent6"/>
            </a:solidFill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>
                  <a:latin typeface="Calibri" pitchFamily="34" charset="0"/>
                  <a:cs typeface="Calibri" pitchFamily="34" charset="0"/>
                </a:rPr>
                <a:t>New Roots</a:t>
              </a:r>
            </a:p>
          </p:txBody>
        </p:sp>
        <p:sp>
          <p:nvSpPr>
            <p:cNvPr id="362" name="圆角矩形 45"/>
            <p:cNvSpPr/>
            <p:nvPr/>
          </p:nvSpPr>
          <p:spPr>
            <a:xfrm>
              <a:off x="253003" y="4714261"/>
              <a:ext cx="2282698" cy="425773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kern="0" dirty="0" smtClean="0"/>
                <a:t>Sheffield/South </a:t>
              </a:r>
              <a:r>
                <a:rPr lang="en-US" altLang="zh-CN" sz="1000" b="1" kern="0" dirty="0" err="1" smtClean="0"/>
                <a:t>Yorks</a:t>
              </a:r>
              <a:endParaRPr lang="en-US" altLang="zh-CN" sz="1000" b="1" kern="0" dirty="0"/>
            </a:p>
          </p:txBody>
        </p:sp>
      </p:grpSp>
      <p:sp>
        <p:nvSpPr>
          <p:cNvPr id="363" name="TextBox 362"/>
          <p:cNvSpPr txBox="1"/>
          <p:nvPr/>
        </p:nvSpPr>
        <p:spPr>
          <a:xfrm>
            <a:off x="1361661" y="4193187"/>
            <a:ext cx="1383980" cy="5078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sz="900" b="1" dirty="0"/>
              <a:t>Children and Family Wellbeing Project – </a:t>
            </a:r>
            <a:r>
              <a:rPr lang="en-GB" sz="900" dirty="0"/>
              <a:t>resettled families</a:t>
            </a:r>
          </a:p>
        </p:txBody>
      </p:sp>
      <p:sp>
        <p:nvSpPr>
          <p:cNvPr id="364" name="Text Box 16"/>
          <p:cNvSpPr txBox="1">
            <a:spLocks noChangeArrowheads="1"/>
          </p:cNvSpPr>
          <p:nvPr/>
        </p:nvSpPr>
        <p:spPr bwMode="auto">
          <a:xfrm>
            <a:off x="3590901" y="1956673"/>
            <a:ext cx="1189027" cy="408060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900" dirty="0">
                <a:latin typeface="Calibri" pitchFamily="34" charset="0"/>
                <a:cs typeface="Calibri" pitchFamily="34" charset="0"/>
              </a:rPr>
              <a:t>Children and Family Wellbeing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5180691" y="2248992"/>
            <a:ext cx="4780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/>
              <a:t>Lancs</a:t>
            </a:r>
            <a:endParaRPr lang="en-GB" sz="900" b="1" dirty="0"/>
          </a:p>
        </p:txBody>
      </p:sp>
      <p:sp>
        <p:nvSpPr>
          <p:cNvPr id="223" name="TextBox 222"/>
          <p:cNvSpPr txBox="1"/>
          <p:nvPr/>
        </p:nvSpPr>
        <p:spPr>
          <a:xfrm>
            <a:off x="6875170" y="5179572"/>
            <a:ext cx="602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East Sussex</a:t>
            </a:r>
          </a:p>
        </p:txBody>
      </p:sp>
      <p:sp>
        <p:nvSpPr>
          <p:cNvPr id="215" name="Text Box 16"/>
          <p:cNvSpPr txBox="1">
            <a:spLocks noChangeArrowheads="1"/>
          </p:cNvSpPr>
          <p:nvPr/>
        </p:nvSpPr>
        <p:spPr bwMode="auto">
          <a:xfrm flipH="1">
            <a:off x="3650878" y="3242132"/>
            <a:ext cx="1368000" cy="408060"/>
          </a:xfrm>
          <a:prstGeom prst="rect">
            <a:avLst/>
          </a:prstGeom>
          <a:solidFill>
            <a:srgbClr val="00B0F0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7475" indent="-117475">
              <a:lnSpc>
                <a:spcPct val="114000"/>
              </a:lnSpc>
              <a:buClr>
                <a:schemeClr val="bg1">
                  <a:lumMod val="50000"/>
                </a:schemeClr>
              </a:buClr>
              <a:buSzPct val="50000"/>
              <a:buFont typeface="Wingdings" pitchFamily="2" charset="2"/>
              <a:buChar char="l"/>
            </a:pPr>
            <a:r>
              <a:rPr lang="en-US" altLang="zh-CN" sz="900" dirty="0" smtClean="0">
                <a:latin typeface="Calibri" pitchFamily="34" charset="0"/>
                <a:cs typeface="Calibri" pitchFamily="34" charset="0"/>
              </a:rPr>
              <a:t>Birmingham Regional Refugee Care</a:t>
            </a:r>
            <a:endParaRPr lang="en-US" altLang="zh-CN" sz="9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6" name="TextBox 245"/>
          <p:cNvSpPr txBox="1"/>
          <p:nvPr/>
        </p:nvSpPr>
        <p:spPr>
          <a:xfrm>
            <a:off x="5647012" y="2426024"/>
            <a:ext cx="4528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Leeds</a:t>
            </a:r>
          </a:p>
        </p:txBody>
      </p:sp>
      <p:sp>
        <p:nvSpPr>
          <p:cNvPr id="211" name="Oval 25"/>
          <p:cNvSpPr>
            <a:spLocks noChangeArrowheads="1"/>
          </p:cNvSpPr>
          <p:nvPr/>
        </p:nvSpPr>
        <p:spPr bwMode="gray">
          <a:xfrm>
            <a:off x="7193262" y="4488064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16" name="Oval 25"/>
          <p:cNvSpPr>
            <a:spLocks noChangeArrowheads="1"/>
          </p:cNvSpPr>
          <p:nvPr/>
        </p:nvSpPr>
        <p:spPr bwMode="gray">
          <a:xfrm>
            <a:off x="6857407" y="4366963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24" name="TextBox 223"/>
          <p:cNvSpPr txBox="1"/>
          <p:nvPr/>
        </p:nvSpPr>
        <p:spPr>
          <a:xfrm>
            <a:off x="6541830" y="4290736"/>
            <a:ext cx="760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Stevenage</a:t>
            </a:r>
          </a:p>
        </p:txBody>
      </p:sp>
      <p:cxnSp>
        <p:nvCxnSpPr>
          <p:cNvPr id="206" name="肘形连接符 139"/>
          <p:cNvCxnSpPr>
            <a:endCxn id="213" idx="0"/>
          </p:cNvCxnSpPr>
          <p:nvPr/>
        </p:nvCxnSpPr>
        <p:spPr>
          <a:xfrm rot="10800000">
            <a:off x="6896074" y="4790231"/>
            <a:ext cx="2034744" cy="564660"/>
          </a:xfrm>
          <a:prstGeom prst="bentConnector4">
            <a:avLst>
              <a:gd name="adj1" fmla="val 49115"/>
              <a:gd name="adj2" fmla="val 140485"/>
            </a:avLst>
          </a:prstGeom>
          <a:noFill/>
          <a:ln w="9525">
            <a:solidFill>
              <a:srgbClr val="C00000"/>
            </a:solidFill>
            <a:prstDash val="sysDash"/>
            <a:miter lim="800000"/>
            <a:headEnd/>
            <a:tailEnd/>
          </a:ln>
        </p:spPr>
      </p:cxnSp>
      <p:sp>
        <p:nvSpPr>
          <p:cNvPr id="213" name="Oval 25"/>
          <p:cNvSpPr>
            <a:spLocks noChangeArrowheads="1"/>
          </p:cNvSpPr>
          <p:nvPr/>
        </p:nvSpPr>
        <p:spPr bwMode="gray">
          <a:xfrm>
            <a:off x="6860074" y="4790231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473711" y="4626657"/>
            <a:ext cx="6475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London</a:t>
            </a:r>
          </a:p>
        </p:txBody>
      </p:sp>
      <p:grpSp>
        <p:nvGrpSpPr>
          <p:cNvPr id="217" name="组合 71"/>
          <p:cNvGrpSpPr/>
          <p:nvPr/>
        </p:nvGrpSpPr>
        <p:grpSpPr>
          <a:xfrm>
            <a:off x="6632257" y="564023"/>
            <a:ext cx="1860736" cy="1307195"/>
            <a:chOff x="233962" y="4715752"/>
            <a:chExt cx="2312940" cy="3324843"/>
          </a:xfrm>
          <a:solidFill>
            <a:srgbClr val="7030A0">
              <a:tint val="66000"/>
              <a:satMod val="160000"/>
            </a:srgbClr>
          </a:solidFill>
        </p:grpSpPr>
        <p:sp>
          <p:nvSpPr>
            <p:cNvPr id="218" name="圆角矩形 207"/>
            <p:cNvSpPr/>
            <p:nvPr/>
          </p:nvSpPr>
          <p:spPr>
            <a:xfrm>
              <a:off x="233962" y="5070614"/>
              <a:ext cx="2312940" cy="2969981"/>
            </a:xfrm>
            <a:prstGeom prst="roundRect">
              <a:avLst>
                <a:gd name="adj" fmla="val 11361"/>
              </a:avLst>
            </a:prstGeom>
            <a:grpFill/>
            <a:ln w="9525">
              <a:solidFill>
                <a:schemeClr val="bg1">
                  <a:lumMod val="65000"/>
                </a:schemeClr>
              </a:solidFill>
              <a:prstDash val="sysDash"/>
              <a:miter lim="800000"/>
              <a:headEnd/>
              <a:tailEnd/>
            </a:ln>
          </p:spPr>
          <p:txBody>
            <a:bodyPr wrap="none" lIns="91405" tIns="45703" rIns="91405" bIns="45703" anchor="ctr"/>
            <a:lstStyle/>
            <a:p>
              <a:pPr defTabSz="913706">
                <a:defRPr/>
              </a:pPr>
              <a:r>
                <a:rPr lang="en-US" altLang="zh-CN" sz="1200" kern="0" dirty="0">
                  <a:solidFill>
                    <a:sysClr val="windowText" lastClr="000000"/>
                  </a:solidFill>
                  <a:latin typeface="Calibri" pitchFamily="34" charset="0"/>
                  <a:ea typeface="微软雅黑" pitchFamily="34" charset="-122"/>
                  <a:cs typeface="Calibri" pitchFamily="34" charset="0"/>
                </a:rPr>
                <a:t>          </a:t>
              </a:r>
              <a:endParaRPr lang="zh-CN" altLang="en-US" sz="1200" kern="0" dirty="0">
                <a:solidFill>
                  <a:sysClr val="windowText" lastClr="000000"/>
                </a:solidFill>
                <a:latin typeface="Calibri" pitchFamily="34" charset="0"/>
                <a:ea typeface="微软雅黑" pitchFamily="34" charset="-122"/>
                <a:cs typeface="Calibri" pitchFamily="34" charset="0"/>
              </a:endParaRPr>
            </a:p>
          </p:txBody>
        </p:sp>
        <p:sp>
          <p:nvSpPr>
            <p:cNvPr id="225" name="Text Box 16"/>
            <p:cNvSpPr txBox="1">
              <a:spLocks noChangeArrowheads="1"/>
            </p:cNvSpPr>
            <p:nvPr/>
          </p:nvSpPr>
          <p:spPr bwMode="auto">
            <a:xfrm>
              <a:off x="404439" y="5345361"/>
              <a:ext cx="1966207" cy="2563842"/>
            </a:xfrm>
            <a:prstGeom prst="rect">
              <a:avLst/>
            </a:prstGeom>
            <a:grpFill/>
            <a:ln w="12700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17475" indent="-117475">
                <a:lnSpc>
                  <a:spcPct val="114000"/>
                </a:lnSpc>
                <a:buClr>
                  <a:schemeClr val="bg1">
                    <a:lumMod val="50000"/>
                  </a:schemeClr>
                </a:buClr>
                <a:buSzPct val="50000"/>
                <a:buFont typeface="Wingdings" pitchFamily="2" charset="2"/>
                <a:buChar char="l"/>
              </a:pPr>
              <a:r>
                <a:rPr lang="en-US" altLang="zh-CN" sz="900" dirty="0" smtClean="0">
                  <a:latin typeface="Calibri" pitchFamily="34" charset="0"/>
                  <a:cs typeface="Calibri" pitchFamily="34" charset="0"/>
                </a:rPr>
                <a:t>Dedicated </a:t>
              </a:r>
              <a:r>
                <a:rPr lang="en-US" altLang="zh-CN" sz="900" b="1" dirty="0" smtClean="0">
                  <a:latin typeface="Calibri" pitchFamily="34" charset="0"/>
                  <a:cs typeface="Calibri" pitchFamily="34" charset="0"/>
                </a:rPr>
                <a:t>My View </a:t>
              </a:r>
              <a:r>
                <a:rPr lang="en-US" altLang="zh-CN" sz="900" dirty="0" smtClean="0">
                  <a:latin typeface="Calibri" pitchFamily="34" charset="0"/>
                  <a:cs typeface="Calibri" pitchFamily="34" charset="0"/>
                </a:rPr>
                <a:t>therapist supporting children in locations across England where RC don’t have a presence – online/telephone</a:t>
              </a:r>
              <a:endParaRPr lang="en-US" altLang="zh-CN" sz="900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6" name="圆角矩形 45"/>
            <p:cNvSpPr/>
            <p:nvPr/>
          </p:nvSpPr>
          <p:spPr>
            <a:xfrm>
              <a:off x="663428" y="4715752"/>
              <a:ext cx="1358978" cy="609711"/>
            </a:xfrm>
            <a:prstGeom prst="roundRect">
              <a:avLst>
                <a:gd name="adj" fmla="val 50000"/>
              </a:avLst>
            </a:prstGeom>
            <a:grpFill/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 lIns="0" tIns="45703" rIns="0" bIns="45703" anchor="ctr" anchorCtr="1"/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000" b="1" kern="0" dirty="0" smtClean="0"/>
                <a:t>Remote</a:t>
              </a:r>
              <a:endParaRPr lang="en-US" altLang="zh-CN" sz="1000" b="1" kern="0" dirty="0"/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6766913" y="4449253"/>
            <a:ext cx="6208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Harlow</a:t>
            </a:r>
          </a:p>
        </p:txBody>
      </p:sp>
      <p:sp>
        <p:nvSpPr>
          <p:cNvPr id="244" name="TextBox 243"/>
          <p:cNvSpPr txBox="1"/>
          <p:nvPr/>
        </p:nvSpPr>
        <p:spPr>
          <a:xfrm>
            <a:off x="7308186" y="4393581"/>
            <a:ext cx="7851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/>
              <a:t>Colchester</a:t>
            </a:r>
          </a:p>
        </p:txBody>
      </p:sp>
      <p:sp>
        <p:nvSpPr>
          <p:cNvPr id="227" name="Oval 25"/>
          <p:cNvSpPr>
            <a:spLocks noChangeArrowheads="1"/>
          </p:cNvSpPr>
          <p:nvPr/>
        </p:nvSpPr>
        <p:spPr bwMode="gray">
          <a:xfrm>
            <a:off x="5738159" y="3754295"/>
            <a:ext cx="72000" cy="720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bg1"/>
            </a:solidFill>
            <a:round/>
            <a:headEnd/>
            <a:tailEnd/>
          </a:ln>
          <a:effectLst>
            <a:outerShdw dist="35921" dir="2700000" sx="66000" sy="66000" algn="ctr" rotWithShape="0">
              <a:srgbClr val="1C1C1C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CN" altLang="en-US" sz="2400" kern="0" dirty="0">
              <a:solidFill>
                <a:sysClr val="windowText" lastClr="000000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470" y="410007"/>
            <a:ext cx="44128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+mj-lt"/>
              </a:rPr>
              <a:t>Where we operate</a:t>
            </a:r>
            <a:endParaRPr lang="en-GB" sz="4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96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3238</TotalTime>
  <Words>745</Words>
  <Application>Microsoft Office PowerPoint</Application>
  <PresentationFormat>Widescreen</PresentationFormat>
  <Paragraphs>142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Dotum</vt:lpstr>
      <vt:lpstr>微软雅黑</vt:lpstr>
      <vt:lpstr>ＭＳ Ｐゴシック</vt:lpstr>
      <vt:lpstr>Arial</vt:lpstr>
      <vt:lpstr>Calibri</vt:lpstr>
      <vt:lpstr>Calibri Light</vt:lpstr>
      <vt:lpstr>等线</vt:lpstr>
      <vt:lpstr>Symbol</vt:lpstr>
      <vt:lpstr>Times New Roman</vt:lpstr>
      <vt:lpstr>Wingdings</vt:lpstr>
      <vt:lpstr>Office Theme</vt:lpstr>
      <vt:lpstr>Improving the Mental Health of People Seeking Asylum &amp; Refugees</vt:lpstr>
      <vt:lpstr>Presentation</vt:lpstr>
      <vt:lpstr>Refugee Protection –  Legal Framework</vt:lpstr>
      <vt:lpstr>A perilous journey in search of protection</vt:lpstr>
      <vt:lpstr>Multiple &amp; Competing Stressors</vt:lpstr>
      <vt:lpstr>PowerPoint Presentation</vt:lpstr>
      <vt:lpstr>PowerPoint Presentation</vt:lpstr>
      <vt:lpstr>Therapeutic Care Model:  Trauma Informed Practice </vt:lpstr>
      <vt:lpstr>PowerPoint Presentation</vt:lpstr>
      <vt:lpstr>Our clients</vt:lpstr>
      <vt:lpstr>Our clients</vt:lpstr>
      <vt:lpstr>Improving Health &amp; Integration</vt:lpstr>
      <vt:lpstr>Context, Choice &amp; Voice</vt:lpstr>
      <vt:lpstr>Contributors in our Society Crucial role since March 2020 Covid-19 Crisis</vt:lpstr>
      <vt:lpstr>Challenges Accessing Mental Health Services</vt:lpstr>
      <vt:lpstr> Opportunities to Improve Access &amp; Inclusion</vt:lpstr>
      <vt:lpstr>Let’s continue the dialogue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Faraci</dc:creator>
  <cp:lastModifiedBy>Renae Mann</cp:lastModifiedBy>
  <cp:revision>215</cp:revision>
  <dcterms:created xsi:type="dcterms:W3CDTF">2020-07-14T09:12:44Z</dcterms:created>
  <dcterms:modified xsi:type="dcterms:W3CDTF">2021-10-10T17:11:16Z</dcterms:modified>
</cp:coreProperties>
</file>