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4" r:id="rId6"/>
    <p:sldMasterId id="2147483733" r:id="rId7"/>
    <p:sldMasterId id="2147483748" r:id="rId8"/>
  </p:sldMasterIdLst>
  <p:notesMasterIdLst>
    <p:notesMasterId r:id="rId34"/>
  </p:notesMasterIdLst>
  <p:handoutMasterIdLst>
    <p:handoutMasterId r:id="rId35"/>
  </p:handoutMasterIdLst>
  <p:sldIdLst>
    <p:sldId id="461" r:id="rId9"/>
    <p:sldId id="453" r:id="rId10"/>
    <p:sldId id="454" r:id="rId11"/>
    <p:sldId id="456" r:id="rId12"/>
    <p:sldId id="457" r:id="rId13"/>
    <p:sldId id="1913" r:id="rId14"/>
    <p:sldId id="1912" r:id="rId15"/>
    <p:sldId id="259" r:id="rId16"/>
    <p:sldId id="1939" r:id="rId17"/>
    <p:sldId id="262" r:id="rId18"/>
    <p:sldId id="1941" r:id="rId19"/>
    <p:sldId id="439" r:id="rId20"/>
    <p:sldId id="508" r:id="rId21"/>
    <p:sldId id="509" r:id="rId22"/>
    <p:sldId id="510" r:id="rId23"/>
    <p:sldId id="511" r:id="rId24"/>
    <p:sldId id="512" r:id="rId25"/>
    <p:sldId id="495" r:id="rId26"/>
    <p:sldId id="497" r:id="rId27"/>
    <p:sldId id="455" r:id="rId28"/>
    <p:sldId id="487" r:id="rId29"/>
    <p:sldId id="486" r:id="rId30"/>
    <p:sldId id="490" r:id="rId31"/>
    <p:sldId id="1942" r:id="rId32"/>
    <p:sldId id="462" r:id="rId33"/>
  </p:sldIdLst>
  <p:sldSz cx="9144000" cy="6858000" type="screen4x3"/>
  <p:notesSz cx="6669088" cy="977582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Buckingham" initials="H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669"/>
    <a:srgbClr val="F4C8D0"/>
    <a:srgbClr val="87CFC5"/>
    <a:srgbClr val="3C5A93"/>
    <a:srgbClr val="D52866"/>
    <a:srgbClr val="005255"/>
    <a:srgbClr val="6B2861"/>
    <a:srgbClr val="FF0066"/>
    <a:srgbClr val="FDE5C5"/>
    <a:srgbClr val="85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E12436-E0A1-430A-BF01-23445DF1FF6F}" v="117" dt="2021-11-17T13:53:5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8" autoAdjust="0"/>
    <p:restoredTop sz="75336" autoAdjust="0"/>
  </p:normalViewPr>
  <p:slideViewPr>
    <p:cSldViewPr>
      <p:cViewPr varScale="1">
        <p:scale>
          <a:sx n="64" d="100"/>
          <a:sy n="64" d="100"/>
        </p:scale>
        <p:origin x="1891"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57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per, Graham" userId="61addd29-7382-4822-b532-d45c685b1e52" providerId="ADAL" clId="{C4E12436-E0A1-430A-BF01-23445DF1FF6F}"/>
    <pc:docChg chg="undo custSel addSld delSld modSld">
      <pc:chgData name="Cooper, Graham" userId="61addd29-7382-4822-b532-d45c685b1e52" providerId="ADAL" clId="{C4E12436-E0A1-430A-BF01-23445DF1FF6F}" dt="2021-11-17T13:54:31.538" v="1902" actId="1076"/>
      <pc:docMkLst>
        <pc:docMk/>
      </pc:docMkLst>
      <pc:sldChg chg="addSp delSp modSp">
        <pc:chgData name="Cooper, Graham" userId="61addd29-7382-4822-b532-d45c685b1e52" providerId="ADAL" clId="{C4E12436-E0A1-430A-BF01-23445DF1FF6F}" dt="2021-11-17T13:52:40.555" v="1887"/>
        <pc:sldMkLst>
          <pc:docMk/>
          <pc:sldMk cId="3189734518" sldId="259"/>
        </pc:sldMkLst>
        <pc:spChg chg="add del mod">
          <ac:chgData name="Cooper, Graham" userId="61addd29-7382-4822-b532-d45c685b1e52" providerId="ADAL" clId="{C4E12436-E0A1-430A-BF01-23445DF1FF6F}" dt="2021-11-17T13:52:37.384" v="1886"/>
          <ac:spMkLst>
            <pc:docMk/>
            <pc:sldMk cId="3189734518" sldId="259"/>
            <ac:spMk id="3" creationId="{938C129C-18AB-4314-A3CB-877000D69D03}"/>
          </ac:spMkLst>
        </pc:spChg>
        <pc:spChg chg="add del mod">
          <ac:chgData name="Cooper, Graham" userId="61addd29-7382-4822-b532-d45c685b1e52" providerId="ADAL" clId="{C4E12436-E0A1-430A-BF01-23445DF1FF6F}" dt="2021-11-17T13:52:40.555" v="1887"/>
          <ac:spMkLst>
            <pc:docMk/>
            <pc:sldMk cId="3189734518" sldId="259"/>
            <ac:spMk id="6" creationId="{F9F7FB8D-F714-4CD9-9B6B-247308C6D85D}"/>
          </ac:spMkLst>
        </pc:spChg>
      </pc:sldChg>
      <pc:sldChg chg="addSp delSp modSp">
        <pc:chgData name="Cooper, Graham" userId="61addd29-7382-4822-b532-d45c685b1e52" providerId="ADAL" clId="{C4E12436-E0A1-430A-BF01-23445DF1FF6F}" dt="2021-11-17T13:53:11.365" v="1893"/>
        <pc:sldMkLst>
          <pc:docMk/>
          <pc:sldMk cId="1197558394" sldId="262"/>
        </pc:sldMkLst>
        <pc:spChg chg="add del mod">
          <ac:chgData name="Cooper, Graham" userId="61addd29-7382-4822-b532-d45c685b1e52" providerId="ADAL" clId="{C4E12436-E0A1-430A-BF01-23445DF1FF6F}" dt="2021-11-17T13:53:07.676" v="1892"/>
          <ac:spMkLst>
            <pc:docMk/>
            <pc:sldMk cId="1197558394" sldId="262"/>
            <ac:spMk id="2" creationId="{64950001-07F2-4B04-844E-3DBDD41C50B0}"/>
          </ac:spMkLst>
        </pc:spChg>
        <pc:spChg chg="add del mod">
          <ac:chgData name="Cooper, Graham" userId="61addd29-7382-4822-b532-d45c685b1e52" providerId="ADAL" clId="{C4E12436-E0A1-430A-BF01-23445DF1FF6F}" dt="2021-11-17T13:53:11.365" v="1893"/>
          <ac:spMkLst>
            <pc:docMk/>
            <pc:sldMk cId="1197558394" sldId="262"/>
            <ac:spMk id="3" creationId="{C78B2FA2-345E-410C-B93C-C8F02F5816B3}"/>
          </ac:spMkLst>
        </pc:spChg>
      </pc:sldChg>
      <pc:sldChg chg="del">
        <pc:chgData name="Cooper, Graham" userId="61addd29-7382-4822-b532-d45c685b1e52" providerId="ADAL" clId="{C4E12436-E0A1-430A-BF01-23445DF1FF6F}" dt="2021-11-15T17:11:51.844" v="560" actId="2696"/>
        <pc:sldMkLst>
          <pc:docMk/>
          <pc:sldMk cId="3572526922" sldId="437"/>
        </pc:sldMkLst>
      </pc:sldChg>
      <pc:sldChg chg="modSp">
        <pc:chgData name="Cooper, Graham" userId="61addd29-7382-4822-b532-d45c685b1e52" providerId="ADAL" clId="{C4E12436-E0A1-430A-BF01-23445DF1FF6F}" dt="2021-11-17T11:38:29.137" v="611" actId="20577"/>
        <pc:sldMkLst>
          <pc:docMk/>
          <pc:sldMk cId="1649574655" sldId="439"/>
        </pc:sldMkLst>
        <pc:spChg chg="mod">
          <ac:chgData name="Cooper, Graham" userId="61addd29-7382-4822-b532-d45c685b1e52" providerId="ADAL" clId="{C4E12436-E0A1-430A-BF01-23445DF1FF6F}" dt="2021-11-17T11:38:29.137" v="611" actId="20577"/>
          <ac:spMkLst>
            <pc:docMk/>
            <pc:sldMk cId="1649574655" sldId="439"/>
            <ac:spMk id="14339" creationId="{00000000-0000-0000-0000-000000000000}"/>
          </ac:spMkLst>
        </pc:spChg>
      </pc:sldChg>
      <pc:sldChg chg="del">
        <pc:chgData name="Cooper, Graham" userId="61addd29-7382-4822-b532-d45c685b1e52" providerId="ADAL" clId="{C4E12436-E0A1-430A-BF01-23445DF1FF6F}" dt="2021-11-15T16:38:58.578" v="165" actId="2696"/>
        <pc:sldMkLst>
          <pc:docMk/>
          <pc:sldMk cId="3221463315" sldId="452"/>
        </pc:sldMkLst>
      </pc:sldChg>
      <pc:sldChg chg="modSp">
        <pc:chgData name="Cooper, Graham" userId="61addd29-7382-4822-b532-d45c685b1e52" providerId="ADAL" clId="{C4E12436-E0A1-430A-BF01-23445DF1FF6F}" dt="2021-11-15T16:39:06.954" v="169" actId="20577"/>
        <pc:sldMkLst>
          <pc:docMk/>
          <pc:sldMk cId="520870530" sldId="453"/>
        </pc:sldMkLst>
        <pc:spChg chg="mod">
          <ac:chgData name="Cooper, Graham" userId="61addd29-7382-4822-b532-d45c685b1e52" providerId="ADAL" clId="{C4E12436-E0A1-430A-BF01-23445DF1FF6F}" dt="2021-11-15T16:39:06.954" v="169" actId="20577"/>
          <ac:spMkLst>
            <pc:docMk/>
            <pc:sldMk cId="520870530" sldId="453"/>
            <ac:spMk id="14338" creationId="{00000000-0000-0000-0000-000000000000}"/>
          </ac:spMkLst>
        </pc:spChg>
      </pc:sldChg>
      <pc:sldChg chg="addSp delSp modSp">
        <pc:chgData name="Cooper, Graham" userId="61addd29-7382-4822-b532-d45c685b1e52" providerId="ADAL" clId="{C4E12436-E0A1-430A-BF01-23445DF1FF6F}" dt="2021-11-15T16:45:51.035" v="317" actId="12"/>
        <pc:sldMkLst>
          <pc:docMk/>
          <pc:sldMk cId="1024911184" sldId="454"/>
        </pc:sldMkLst>
        <pc:spChg chg="add mod">
          <ac:chgData name="Cooper, Graham" userId="61addd29-7382-4822-b532-d45c685b1e52" providerId="ADAL" clId="{C4E12436-E0A1-430A-BF01-23445DF1FF6F}" dt="2021-11-15T16:45:51.035" v="317" actId="12"/>
          <ac:spMkLst>
            <pc:docMk/>
            <pc:sldMk cId="1024911184" sldId="454"/>
            <ac:spMk id="7" creationId="{D56C48C9-711A-4D0D-BAA7-1BB951BA4CFF}"/>
          </ac:spMkLst>
        </pc:spChg>
        <pc:spChg chg="mod">
          <ac:chgData name="Cooper, Graham" userId="61addd29-7382-4822-b532-d45c685b1e52" providerId="ADAL" clId="{C4E12436-E0A1-430A-BF01-23445DF1FF6F}" dt="2021-11-15T16:39:21.309" v="170" actId="20577"/>
          <ac:spMkLst>
            <pc:docMk/>
            <pc:sldMk cId="1024911184" sldId="454"/>
            <ac:spMk id="15362" creationId="{00000000-0000-0000-0000-000000000000}"/>
          </ac:spMkLst>
        </pc:spChg>
        <pc:spChg chg="del mod">
          <ac:chgData name="Cooper, Graham" userId="61addd29-7382-4822-b532-d45c685b1e52" providerId="ADAL" clId="{C4E12436-E0A1-430A-BF01-23445DF1FF6F}" dt="2021-11-15T16:43:00.061" v="243"/>
          <ac:spMkLst>
            <pc:docMk/>
            <pc:sldMk cId="1024911184" sldId="454"/>
            <ac:spMk id="15363" creationId="{00000000-0000-0000-0000-000000000000}"/>
          </ac:spMkLst>
        </pc:spChg>
        <pc:spChg chg="del mod">
          <ac:chgData name="Cooper, Graham" userId="61addd29-7382-4822-b532-d45c685b1e52" providerId="ADAL" clId="{C4E12436-E0A1-430A-BF01-23445DF1FF6F}" dt="2021-11-15T16:42:57.267" v="242"/>
          <ac:spMkLst>
            <pc:docMk/>
            <pc:sldMk cId="1024911184" sldId="454"/>
            <ac:spMk id="15365" creationId="{00000000-0000-0000-0000-000000000000}"/>
          </ac:spMkLst>
        </pc:spChg>
        <pc:spChg chg="del">
          <ac:chgData name="Cooper, Graham" userId="61addd29-7382-4822-b532-d45c685b1e52" providerId="ADAL" clId="{C4E12436-E0A1-430A-BF01-23445DF1FF6F}" dt="2021-11-15T16:40:33.076" v="216"/>
          <ac:spMkLst>
            <pc:docMk/>
            <pc:sldMk cId="1024911184" sldId="454"/>
            <ac:spMk id="15366" creationId="{00000000-0000-0000-0000-000000000000}"/>
          </ac:spMkLst>
        </pc:spChg>
      </pc:sldChg>
      <pc:sldChg chg="modSp">
        <pc:chgData name="Cooper, Graham" userId="61addd29-7382-4822-b532-d45c685b1e52" providerId="ADAL" clId="{C4E12436-E0A1-430A-BF01-23445DF1FF6F}" dt="2021-11-15T16:51:20.085" v="404" actId="20577"/>
        <pc:sldMkLst>
          <pc:docMk/>
          <pc:sldMk cId="898708766" sldId="457"/>
        </pc:sldMkLst>
        <pc:spChg chg="mod">
          <ac:chgData name="Cooper, Graham" userId="61addd29-7382-4822-b532-d45c685b1e52" providerId="ADAL" clId="{C4E12436-E0A1-430A-BF01-23445DF1FF6F}" dt="2021-11-15T16:46:42.749" v="321" actId="20577"/>
          <ac:spMkLst>
            <pc:docMk/>
            <pc:sldMk cId="898708766" sldId="457"/>
            <ac:spMk id="18434" creationId="{00000000-0000-0000-0000-000000000000}"/>
          </ac:spMkLst>
        </pc:spChg>
        <pc:spChg chg="mod">
          <ac:chgData name="Cooper, Graham" userId="61addd29-7382-4822-b532-d45c685b1e52" providerId="ADAL" clId="{C4E12436-E0A1-430A-BF01-23445DF1FF6F}" dt="2021-11-15T16:51:20.085" v="404" actId="20577"/>
          <ac:spMkLst>
            <pc:docMk/>
            <pc:sldMk cId="898708766" sldId="457"/>
            <ac:spMk id="18435" creationId="{00000000-0000-0000-0000-000000000000}"/>
          </ac:spMkLst>
        </pc:spChg>
      </pc:sldChg>
      <pc:sldChg chg="del">
        <pc:chgData name="Cooper, Graham" userId="61addd29-7382-4822-b532-d45c685b1e52" providerId="ADAL" clId="{C4E12436-E0A1-430A-BF01-23445DF1FF6F}" dt="2021-11-17T12:10:50.682" v="1382" actId="2696"/>
        <pc:sldMkLst>
          <pc:docMk/>
          <pc:sldMk cId="722228169" sldId="458"/>
        </pc:sldMkLst>
      </pc:sldChg>
      <pc:sldChg chg="modSp">
        <pc:chgData name="Cooper, Graham" userId="61addd29-7382-4822-b532-d45c685b1e52" providerId="ADAL" clId="{C4E12436-E0A1-430A-BF01-23445DF1FF6F}" dt="2021-11-15T16:38:41.107" v="164" actId="6549"/>
        <pc:sldMkLst>
          <pc:docMk/>
          <pc:sldMk cId="4007069006" sldId="461"/>
        </pc:sldMkLst>
        <pc:spChg chg="mod">
          <ac:chgData name="Cooper, Graham" userId="61addd29-7382-4822-b532-d45c685b1e52" providerId="ADAL" clId="{C4E12436-E0A1-430A-BF01-23445DF1FF6F}" dt="2021-11-15T16:38:41.107" v="164" actId="6549"/>
          <ac:spMkLst>
            <pc:docMk/>
            <pc:sldMk cId="4007069006" sldId="461"/>
            <ac:spMk id="12292" creationId="{00000000-0000-0000-0000-000000000000}"/>
          </ac:spMkLst>
        </pc:spChg>
      </pc:sldChg>
      <pc:sldChg chg="modSp">
        <pc:chgData name="Cooper, Graham" userId="61addd29-7382-4822-b532-d45c685b1e52" providerId="ADAL" clId="{C4E12436-E0A1-430A-BF01-23445DF1FF6F}" dt="2021-11-15T17:11:43.938" v="559" actId="20577"/>
        <pc:sldMkLst>
          <pc:docMk/>
          <pc:sldMk cId="2720807749" sldId="462"/>
        </pc:sldMkLst>
        <pc:spChg chg="mod">
          <ac:chgData name="Cooper, Graham" userId="61addd29-7382-4822-b532-d45c685b1e52" providerId="ADAL" clId="{C4E12436-E0A1-430A-BF01-23445DF1FF6F}" dt="2021-11-15T17:11:43.938" v="559" actId="20577"/>
          <ac:spMkLst>
            <pc:docMk/>
            <pc:sldMk cId="2720807749" sldId="462"/>
            <ac:spMk id="24580" creationId="{00000000-0000-0000-0000-000000000000}"/>
          </ac:spMkLst>
        </pc:spChg>
      </pc:sldChg>
      <pc:sldChg chg="addSp modSp del">
        <pc:chgData name="Cooper, Graham" userId="61addd29-7382-4822-b532-d45c685b1e52" providerId="ADAL" clId="{C4E12436-E0A1-430A-BF01-23445DF1FF6F}" dt="2021-11-17T11:38:06.083" v="567" actId="2696"/>
        <pc:sldMkLst>
          <pc:docMk/>
          <pc:sldMk cId="3244947573" sldId="480"/>
        </pc:sldMkLst>
        <pc:spChg chg="add mod">
          <ac:chgData name="Cooper, Graham" userId="61addd29-7382-4822-b532-d45c685b1e52" providerId="ADAL" clId="{C4E12436-E0A1-430A-BF01-23445DF1FF6F}" dt="2021-11-15T17:19:53.803" v="566" actId="767"/>
          <ac:spMkLst>
            <pc:docMk/>
            <pc:sldMk cId="3244947573" sldId="480"/>
            <ac:spMk id="2" creationId="{34DD0D81-509D-4CA4-AB14-B6814E9606BB}"/>
          </ac:spMkLst>
        </pc:spChg>
        <pc:spChg chg="mod">
          <ac:chgData name="Cooper, Graham" userId="61addd29-7382-4822-b532-d45c685b1e52" providerId="ADAL" clId="{C4E12436-E0A1-430A-BF01-23445DF1FF6F}" dt="2021-11-15T17:12:50.605" v="564" actId="20577"/>
          <ac:spMkLst>
            <pc:docMk/>
            <pc:sldMk cId="3244947573" sldId="480"/>
            <ac:spMk id="18434" creationId="{00000000-0000-0000-0000-000000000000}"/>
          </ac:spMkLst>
        </pc:spChg>
        <pc:spChg chg="mod">
          <ac:chgData name="Cooper, Graham" userId="61addd29-7382-4822-b532-d45c685b1e52" providerId="ADAL" clId="{C4E12436-E0A1-430A-BF01-23445DF1FF6F}" dt="2021-11-15T17:19:01.714" v="565" actId="20577"/>
          <ac:spMkLst>
            <pc:docMk/>
            <pc:sldMk cId="3244947573" sldId="480"/>
            <ac:spMk id="18435" creationId="{00000000-0000-0000-0000-000000000000}"/>
          </ac:spMkLst>
        </pc:spChg>
      </pc:sldChg>
      <pc:sldChg chg="del">
        <pc:chgData name="Cooper, Graham" userId="61addd29-7382-4822-b532-d45c685b1e52" providerId="ADAL" clId="{C4E12436-E0A1-430A-BF01-23445DF1FF6F}" dt="2021-11-17T11:38:07.113" v="568" actId="2696"/>
        <pc:sldMkLst>
          <pc:docMk/>
          <pc:sldMk cId="922021413" sldId="481"/>
        </pc:sldMkLst>
      </pc:sldChg>
      <pc:sldChg chg="del">
        <pc:chgData name="Cooper, Graham" userId="61addd29-7382-4822-b532-d45c685b1e52" providerId="ADAL" clId="{C4E12436-E0A1-430A-BF01-23445DF1FF6F}" dt="2021-11-17T11:38:08.169" v="569" actId="2696"/>
        <pc:sldMkLst>
          <pc:docMk/>
          <pc:sldMk cId="2709034707" sldId="483"/>
        </pc:sldMkLst>
      </pc:sldChg>
      <pc:sldChg chg="del">
        <pc:chgData name="Cooper, Graham" userId="61addd29-7382-4822-b532-d45c685b1e52" providerId="ADAL" clId="{C4E12436-E0A1-430A-BF01-23445DF1FF6F}" dt="2021-11-17T12:14:28.956" v="1534" actId="2696"/>
        <pc:sldMkLst>
          <pc:docMk/>
          <pc:sldMk cId="758963381" sldId="485"/>
        </pc:sldMkLst>
      </pc:sldChg>
      <pc:sldChg chg="modSp">
        <pc:chgData name="Cooper, Graham" userId="61addd29-7382-4822-b532-d45c685b1e52" providerId="ADAL" clId="{C4E12436-E0A1-430A-BF01-23445DF1FF6F}" dt="2021-11-17T12:14:13.695" v="1532" actId="20577"/>
        <pc:sldMkLst>
          <pc:docMk/>
          <pc:sldMk cId="1382320554" sldId="486"/>
        </pc:sldMkLst>
        <pc:spChg chg="mod">
          <ac:chgData name="Cooper, Graham" userId="61addd29-7382-4822-b532-d45c685b1e52" providerId="ADAL" clId="{C4E12436-E0A1-430A-BF01-23445DF1FF6F}" dt="2021-11-17T12:14:13.695" v="1532" actId="20577"/>
          <ac:spMkLst>
            <pc:docMk/>
            <pc:sldMk cId="1382320554" sldId="486"/>
            <ac:spMk id="14339" creationId="{00000000-0000-0000-0000-000000000000}"/>
          </ac:spMkLst>
        </pc:spChg>
      </pc:sldChg>
      <pc:sldChg chg="modSp">
        <pc:chgData name="Cooper, Graham" userId="61addd29-7382-4822-b532-d45c685b1e52" providerId="ADAL" clId="{C4E12436-E0A1-430A-BF01-23445DF1FF6F}" dt="2021-11-17T12:12:52.411" v="1508" actId="6549"/>
        <pc:sldMkLst>
          <pc:docMk/>
          <pc:sldMk cId="1246829910" sldId="487"/>
        </pc:sldMkLst>
        <pc:spChg chg="mod">
          <ac:chgData name="Cooper, Graham" userId="61addd29-7382-4822-b532-d45c685b1e52" providerId="ADAL" clId="{C4E12436-E0A1-430A-BF01-23445DF1FF6F}" dt="2021-11-17T12:12:52.411" v="1508" actId="6549"/>
          <ac:spMkLst>
            <pc:docMk/>
            <pc:sldMk cId="1246829910" sldId="487"/>
            <ac:spMk id="2" creationId="{00000000-0000-0000-0000-000000000000}"/>
          </ac:spMkLst>
        </pc:spChg>
      </pc:sldChg>
      <pc:sldChg chg="del">
        <pc:chgData name="Cooper, Graham" userId="61addd29-7382-4822-b532-d45c685b1e52" providerId="ADAL" clId="{C4E12436-E0A1-430A-BF01-23445DF1FF6F}" dt="2021-11-17T12:14:21.057" v="1533" actId="2696"/>
        <pc:sldMkLst>
          <pc:docMk/>
          <pc:sldMk cId="2505662514" sldId="488"/>
        </pc:sldMkLst>
      </pc:sldChg>
      <pc:sldChg chg="del">
        <pc:chgData name="Cooper, Graham" userId="61addd29-7382-4822-b532-d45c685b1e52" providerId="ADAL" clId="{C4E12436-E0A1-430A-BF01-23445DF1FF6F}" dt="2021-11-17T12:14:31.712" v="1535" actId="2696"/>
        <pc:sldMkLst>
          <pc:docMk/>
          <pc:sldMk cId="2340893300" sldId="489"/>
        </pc:sldMkLst>
      </pc:sldChg>
      <pc:sldChg chg="modSp">
        <pc:chgData name="Cooper, Graham" userId="61addd29-7382-4822-b532-d45c685b1e52" providerId="ADAL" clId="{C4E12436-E0A1-430A-BF01-23445DF1FF6F}" dt="2021-11-17T12:19:12.857" v="1754" actId="20577"/>
        <pc:sldMkLst>
          <pc:docMk/>
          <pc:sldMk cId="6484900" sldId="490"/>
        </pc:sldMkLst>
        <pc:spChg chg="mod">
          <ac:chgData name="Cooper, Graham" userId="61addd29-7382-4822-b532-d45c685b1e52" providerId="ADAL" clId="{C4E12436-E0A1-430A-BF01-23445DF1FF6F}" dt="2021-11-17T12:19:12.857" v="1754" actId="20577"/>
          <ac:spMkLst>
            <pc:docMk/>
            <pc:sldMk cId="6484900" sldId="490"/>
            <ac:spMk id="14339" creationId="{00000000-0000-0000-0000-000000000000}"/>
          </ac:spMkLst>
        </pc:spChg>
      </pc:sldChg>
      <pc:sldChg chg="del">
        <pc:chgData name="Cooper, Graham" userId="61addd29-7382-4822-b532-d45c685b1e52" providerId="ADAL" clId="{C4E12436-E0A1-430A-BF01-23445DF1FF6F}" dt="2021-11-17T12:11:16.969" v="1386" actId="2696"/>
        <pc:sldMkLst>
          <pc:docMk/>
          <pc:sldMk cId="1021635807" sldId="491"/>
        </pc:sldMkLst>
      </pc:sldChg>
      <pc:sldChg chg="del">
        <pc:chgData name="Cooper, Graham" userId="61addd29-7382-4822-b532-d45c685b1e52" providerId="ADAL" clId="{C4E12436-E0A1-430A-BF01-23445DF1FF6F}" dt="2021-11-17T12:11:20.089" v="1388" actId="2696"/>
        <pc:sldMkLst>
          <pc:docMk/>
          <pc:sldMk cId="366939637" sldId="492"/>
        </pc:sldMkLst>
      </pc:sldChg>
      <pc:sldChg chg="del">
        <pc:chgData name="Cooper, Graham" userId="61addd29-7382-4822-b532-d45c685b1e52" providerId="ADAL" clId="{C4E12436-E0A1-430A-BF01-23445DF1FF6F}" dt="2021-11-17T12:11:19.017" v="1387" actId="2696"/>
        <pc:sldMkLst>
          <pc:docMk/>
          <pc:sldMk cId="565758868" sldId="493"/>
        </pc:sldMkLst>
      </pc:sldChg>
      <pc:sldChg chg="addSp delSp modSp del">
        <pc:chgData name="Cooper, Graham" userId="61addd29-7382-4822-b532-d45c685b1e52" providerId="ADAL" clId="{C4E12436-E0A1-430A-BF01-23445DF1FF6F}" dt="2021-11-17T13:46:47.176" v="1871" actId="2696"/>
        <pc:sldMkLst>
          <pc:docMk/>
          <pc:sldMk cId="1821291069" sldId="498"/>
        </pc:sldMkLst>
        <pc:spChg chg="del">
          <ac:chgData name="Cooper, Graham" userId="61addd29-7382-4822-b532-d45c685b1e52" providerId="ADAL" clId="{C4E12436-E0A1-430A-BF01-23445DF1FF6F}" dt="2021-11-15T16:51:41.391" v="406"/>
          <ac:spMkLst>
            <pc:docMk/>
            <pc:sldMk cId="1821291069" sldId="498"/>
            <ac:spMk id="3" creationId="{00000000-0000-0000-0000-000000000000}"/>
          </ac:spMkLst>
        </pc:spChg>
        <pc:spChg chg="add del">
          <ac:chgData name="Cooper, Graham" userId="61addd29-7382-4822-b532-d45c685b1e52" providerId="ADAL" clId="{C4E12436-E0A1-430A-BF01-23445DF1FF6F}" dt="2021-11-15T16:55:09.682" v="415"/>
          <ac:spMkLst>
            <pc:docMk/>
            <pc:sldMk cId="1821291069" sldId="498"/>
            <ac:spMk id="8" creationId="{ACFBD61A-4086-438D-9785-B8D02262E8E6}"/>
          </ac:spMkLst>
        </pc:spChg>
        <pc:spChg chg="add mod">
          <ac:chgData name="Cooper, Graham" userId="61addd29-7382-4822-b532-d45c685b1e52" providerId="ADAL" clId="{C4E12436-E0A1-430A-BF01-23445DF1FF6F}" dt="2021-11-15T16:56:56.370" v="432" actId="404"/>
          <ac:spMkLst>
            <pc:docMk/>
            <pc:sldMk cId="1821291069" sldId="498"/>
            <ac:spMk id="9" creationId="{3BAD8FB2-A0CE-4033-9784-AF574ADA2B15}"/>
          </ac:spMkLst>
        </pc:spChg>
        <pc:picChg chg="del">
          <ac:chgData name="Cooper, Graham" userId="61addd29-7382-4822-b532-d45c685b1e52" providerId="ADAL" clId="{C4E12436-E0A1-430A-BF01-23445DF1FF6F}" dt="2021-11-15T16:51:31.277" v="405"/>
          <ac:picMkLst>
            <pc:docMk/>
            <pc:sldMk cId="1821291069" sldId="498"/>
            <ac:picMk id="5" creationId="{00000000-0000-0000-0000-000000000000}"/>
          </ac:picMkLst>
        </pc:picChg>
        <pc:picChg chg="add del mod">
          <ac:chgData name="Cooper, Graham" userId="61addd29-7382-4822-b532-d45c685b1e52" providerId="ADAL" clId="{C4E12436-E0A1-430A-BF01-23445DF1FF6F}" dt="2021-11-15T16:53:41.630" v="410"/>
          <ac:picMkLst>
            <pc:docMk/>
            <pc:sldMk cId="1821291069" sldId="498"/>
            <ac:picMk id="6" creationId="{8F9B6BA7-83A5-427B-84CD-28402A91BAAA}"/>
          </ac:picMkLst>
        </pc:picChg>
        <pc:picChg chg="add del mod">
          <ac:chgData name="Cooper, Graham" userId="61addd29-7382-4822-b532-d45c685b1e52" providerId="ADAL" clId="{C4E12436-E0A1-430A-BF01-23445DF1FF6F}" dt="2021-11-15T16:54:27.071" v="413"/>
          <ac:picMkLst>
            <pc:docMk/>
            <pc:sldMk cId="1821291069" sldId="498"/>
            <ac:picMk id="7" creationId="{5A05B213-6668-47B3-95C7-E55F322B47D5}"/>
          </ac:picMkLst>
        </pc:picChg>
        <pc:picChg chg="add del">
          <ac:chgData name="Cooper, Graham" userId="61addd29-7382-4822-b532-d45c685b1e52" providerId="ADAL" clId="{C4E12436-E0A1-430A-BF01-23445DF1FF6F}" dt="2021-11-15T16:55:51.051" v="419"/>
          <ac:picMkLst>
            <pc:docMk/>
            <pc:sldMk cId="1821291069" sldId="498"/>
            <ac:picMk id="10" creationId="{4DF30F3F-CC93-466F-BA08-BE61365E2393}"/>
          </ac:picMkLst>
        </pc:picChg>
        <pc:picChg chg="add del">
          <ac:chgData name="Cooper, Graham" userId="61addd29-7382-4822-b532-d45c685b1e52" providerId="ADAL" clId="{C4E12436-E0A1-430A-BF01-23445DF1FF6F}" dt="2021-11-15T16:55:57.744" v="421"/>
          <ac:picMkLst>
            <pc:docMk/>
            <pc:sldMk cId="1821291069" sldId="498"/>
            <ac:picMk id="11" creationId="{20740176-58B2-458D-A69C-ACEA65DCADAC}"/>
          </ac:picMkLst>
        </pc:picChg>
      </pc:sldChg>
      <pc:sldChg chg="del">
        <pc:chgData name="Cooper, Graham" userId="61addd29-7382-4822-b532-d45c685b1e52" providerId="ADAL" clId="{C4E12436-E0A1-430A-BF01-23445DF1FF6F}" dt="2021-11-17T12:10:59.093" v="1383" actId="2696"/>
        <pc:sldMkLst>
          <pc:docMk/>
          <pc:sldMk cId="2954449298" sldId="500"/>
        </pc:sldMkLst>
      </pc:sldChg>
      <pc:sldChg chg="del">
        <pc:chgData name="Cooper, Graham" userId="61addd29-7382-4822-b532-d45c685b1e52" providerId="ADAL" clId="{C4E12436-E0A1-430A-BF01-23445DF1FF6F}" dt="2021-11-17T12:11:03.700" v="1384" actId="2696"/>
        <pc:sldMkLst>
          <pc:docMk/>
          <pc:sldMk cId="2274330988" sldId="501"/>
        </pc:sldMkLst>
      </pc:sldChg>
      <pc:sldChg chg="del">
        <pc:chgData name="Cooper, Graham" userId="61addd29-7382-4822-b532-d45c685b1e52" providerId="ADAL" clId="{C4E12436-E0A1-430A-BF01-23445DF1FF6F}" dt="2021-11-17T12:11:05.921" v="1385" actId="2696"/>
        <pc:sldMkLst>
          <pc:docMk/>
          <pc:sldMk cId="3602305050" sldId="502"/>
        </pc:sldMkLst>
      </pc:sldChg>
      <pc:sldChg chg="addSp delSp modSp add del">
        <pc:chgData name="Cooper, Graham" userId="61addd29-7382-4822-b532-d45c685b1e52" providerId="ADAL" clId="{C4E12436-E0A1-430A-BF01-23445DF1FF6F}" dt="2021-11-17T13:47:19.767" v="1873" actId="2696"/>
        <pc:sldMkLst>
          <pc:docMk/>
          <pc:sldMk cId="619937912" sldId="503"/>
        </pc:sldMkLst>
        <pc:spChg chg="mod">
          <ac:chgData name="Cooper, Graham" userId="61addd29-7382-4822-b532-d45c685b1e52" providerId="ADAL" clId="{C4E12436-E0A1-430A-BF01-23445DF1FF6F}" dt="2021-11-15T17:07:02.868" v="528" actId="1076"/>
          <ac:spMkLst>
            <pc:docMk/>
            <pc:sldMk cId="619937912" sldId="503"/>
            <ac:spMk id="2" creationId="{0CFF81B0-CCB7-4349-9299-357EB56AA48B}"/>
          </ac:spMkLst>
        </pc:spChg>
        <pc:spChg chg="del mod">
          <ac:chgData name="Cooper, Graham" userId="61addd29-7382-4822-b532-d45c685b1e52" providerId="ADAL" clId="{C4E12436-E0A1-430A-BF01-23445DF1FF6F}" dt="2021-11-15T17:05:59.221" v="521"/>
          <ac:spMkLst>
            <pc:docMk/>
            <pc:sldMk cId="619937912" sldId="503"/>
            <ac:spMk id="3" creationId="{D70AE6A6-5744-42AE-907A-24B8B8C8601A}"/>
          </ac:spMkLst>
        </pc:spChg>
        <pc:spChg chg="add mod">
          <ac:chgData name="Cooper, Graham" userId="61addd29-7382-4822-b532-d45c685b1e52" providerId="ADAL" clId="{C4E12436-E0A1-430A-BF01-23445DF1FF6F}" dt="2021-11-15T17:06:56.203" v="527"/>
          <ac:spMkLst>
            <pc:docMk/>
            <pc:sldMk cId="619937912" sldId="503"/>
            <ac:spMk id="5" creationId="{137E3E73-1584-449B-9F23-4C2488FBDE66}"/>
          </ac:spMkLst>
        </pc:spChg>
      </pc:sldChg>
      <pc:sldChg chg="modSp add del">
        <pc:chgData name="Cooper, Graham" userId="61addd29-7382-4822-b532-d45c685b1e52" providerId="ADAL" clId="{C4E12436-E0A1-430A-BF01-23445DF1FF6F}" dt="2021-11-15T16:58:36.331" v="437"/>
        <pc:sldMkLst>
          <pc:docMk/>
          <pc:sldMk cId="3730757425" sldId="503"/>
        </pc:sldMkLst>
        <pc:spChg chg="mod">
          <ac:chgData name="Cooper, Graham" userId="61addd29-7382-4822-b532-d45c685b1e52" providerId="ADAL" clId="{C4E12436-E0A1-430A-BF01-23445DF1FF6F}" dt="2021-11-15T16:58:35.589" v="436" actId="14100"/>
          <ac:spMkLst>
            <pc:docMk/>
            <pc:sldMk cId="3730757425" sldId="503"/>
            <ac:spMk id="3" creationId="{D5B2AFFF-E099-49E4-A154-8A33F0C45BAF}"/>
          </ac:spMkLst>
        </pc:spChg>
      </pc:sldChg>
      <pc:sldChg chg="addSp modSp add del">
        <pc:chgData name="Cooper, Graham" userId="61addd29-7382-4822-b532-d45c685b1e52" providerId="ADAL" clId="{C4E12436-E0A1-430A-BF01-23445DF1FF6F}" dt="2021-11-15T17:00:38.809" v="450" actId="2696"/>
        <pc:sldMkLst>
          <pc:docMk/>
          <pc:sldMk cId="4001114797" sldId="504"/>
        </pc:sldMkLst>
        <pc:picChg chg="add mod">
          <ac:chgData name="Cooper, Graham" userId="61addd29-7382-4822-b532-d45c685b1e52" providerId="ADAL" clId="{C4E12436-E0A1-430A-BF01-23445DF1FF6F}" dt="2021-11-15T17:00:34.141" v="449" actId="1076"/>
          <ac:picMkLst>
            <pc:docMk/>
            <pc:sldMk cId="4001114797" sldId="504"/>
            <ac:picMk id="5" creationId="{FF4B34E5-4876-4C60-8A30-E20DD667FFAE}"/>
          </ac:picMkLst>
        </pc:picChg>
      </pc:sldChg>
      <pc:sldChg chg="modSp add del">
        <pc:chgData name="Cooper, Graham" userId="61addd29-7382-4822-b532-d45c685b1e52" providerId="ADAL" clId="{C4E12436-E0A1-430A-BF01-23445DF1FF6F}" dt="2021-11-15T17:09:47.765" v="529" actId="2696"/>
        <pc:sldMkLst>
          <pc:docMk/>
          <pc:sldMk cId="4254895492" sldId="504"/>
        </pc:sldMkLst>
        <pc:spChg chg="mod">
          <ac:chgData name="Cooper, Graham" userId="61addd29-7382-4822-b532-d45c685b1e52" providerId="ADAL" clId="{C4E12436-E0A1-430A-BF01-23445DF1FF6F}" dt="2021-11-15T17:03:15.448" v="472" actId="20577"/>
          <ac:spMkLst>
            <pc:docMk/>
            <pc:sldMk cId="4254895492" sldId="504"/>
            <ac:spMk id="2" creationId="{0CFF81B0-CCB7-4349-9299-357EB56AA48B}"/>
          </ac:spMkLst>
        </pc:spChg>
        <pc:spChg chg="mod">
          <ac:chgData name="Cooper, Graham" userId="61addd29-7382-4822-b532-d45c685b1e52" providerId="ADAL" clId="{C4E12436-E0A1-430A-BF01-23445DF1FF6F}" dt="2021-11-15T17:03:05.621" v="469"/>
          <ac:spMkLst>
            <pc:docMk/>
            <pc:sldMk cId="4254895492" sldId="504"/>
            <ac:spMk id="3" creationId="{D70AE6A6-5744-42AE-907A-24B8B8C8601A}"/>
          </ac:spMkLst>
        </pc:spChg>
      </pc:sldChg>
      <pc:sldChg chg="modSp add del">
        <pc:chgData name="Cooper, Graham" userId="61addd29-7382-4822-b532-d45c685b1e52" providerId="ADAL" clId="{C4E12436-E0A1-430A-BF01-23445DF1FF6F}" dt="2021-11-17T13:47:09.166" v="1872" actId="2696"/>
        <pc:sldMkLst>
          <pc:docMk/>
          <pc:sldMk cId="2421422798" sldId="505"/>
        </pc:sldMkLst>
        <pc:spChg chg="mod">
          <ac:chgData name="Cooper, Graham" userId="61addd29-7382-4822-b532-d45c685b1e52" providerId="ADAL" clId="{C4E12436-E0A1-430A-BF01-23445DF1FF6F}" dt="2021-11-15T17:05:27.056" v="515" actId="255"/>
          <ac:spMkLst>
            <pc:docMk/>
            <pc:sldMk cId="2421422798" sldId="505"/>
            <ac:spMk id="2" creationId="{B5570866-0EC5-4464-91C4-EEFD7C718633}"/>
          </ac:spMkLst>
        </pc:spChg>
        <pc:spChg chg="mod">
          <ac:chgData name="Cooper, Graham" userId="61addd29-7382-4822-b532-d45c685b1e52" providerId="ADAL" clId="{C4E12436-E0A1-430A-BF01-23445DF1FF6F}" dt="2021-11-15T17:05:44.690" v="519" actId="14100"/>
          <ac:spMkLst>
            <pc:docMk/>
            <pc:sldMk cId="2421422798" sldId="505"/>
            <ac:spMk id="3" creationId="{0AF609F2-F6AA-4779-9632-8E55FDB98484}"/>
          </ac:spMkLst>
        </pc:spChg>
      </pc:sldChg>
      <pc:sldChg chg="addSp delSp modSp add del">
        <pc:chgData name="Cooper, Graham" userId="61addd29-7382-4822-b532-d45c685b1e52" providerId="ADAL" clId="{C4E12436-E0A1-430A-BF01-23445DF1FF6F}" dt="2021-11-17T11:46:26.803" v="779" actId="2696"/>
        <pc:sldMkLst>
          <pc:docMk/>
          <pc:sldMk cId="158481697" sldId="506"/>
        </pc:sldMkLst>
        <pc:spChg chg="del">
          <ac:chgData name="Cooper, Graham" userId="61addd29-7382-4822-b532-d45c685b1e52" providerId="ADAL" clId="{C4E12436-E0A1-430A-BF01-23445DF1FF6F}" dt="2021-11-17T11:39:19.648" v="613"/>
          <ac:spMkLst>
            <pc:docMk/>
            <pc:sldMk cId="158481697" sldId="506"/>
            <ac:spMk id="2" creationId="{CA2F25F3-EF4B-426E-8583-AD267A30E63C}"/>
          </ac:spMkLst>
        </pc:spChg>
        <pc:spChg chg="del">
          <ac:chgData name="Cooper, Graham" userId="61addd29-7382-4822-b532-d45c685b1e52" providerId="ADAL" clId="{C4E12436-E0A1-430A-BF01-23445DF1FF6F}" dt="2021-11-17T11:39:19.648" v="613"/>
          <ac:spMkLst>
            <pc:docMk/>
            <pc:sldMk cId="158481697" sldId="506"/>
            <ac:spMk id="3" creationId="{364E375E-CF1E-4FB5-8D78-F1B8412B8DB0}"/>
          </ac:spMkLst>
        </pc:spChg>
        <pc:spChg chg="add mod">
          <ac:chgData name="Cooper, Graham" userId="61addd29-7382-4822-b532-d45c685b1e52" providerId="ADAL" clId="{C4E12436-E0A1-430A-BF01-23445DF1FF6F}" dt="2021-11-17T11:44:32.606" v="723" actId="5793"/>
          <ac:spMkLst>
            <pc:docMk/>
            <pc:sldMk cId="158481697" sldId="506"/>
            <ac:spMk id="5" creationId="{B090FCF6-8AAF-4F39-8BC3-CA8183F1E507}"/>
          </ac:spMkLst>
        </pc:spChg>
      </pc:sldChg>
      <pc:sldChg chg="modSp add del">
        <pc:chgData name="Cooper, Graham" userId="61addd29-7382-4822-b532-d45c685b1e52" providerId="ADAL" clId="{C4E12436-E0A1-430A-BF01-23445DF1FF6F}" dt="2021-11-17T11:46:30.002" v="780" actId="2696"/>
        <pc:sldMkLst>
          <pc:docMk/>
          <pc:sldMk cId="2681148187" sldId="507"/>
        </pc:sldMkLst>
        <pc:spChg chg="mod">
          <ac:chgData name="Cooper, Graham" userId="61addd29-7382-4822-b532-d45c685b1e52" providerId="ADAL" clId="{C4E12436-E0A1-430A-BF01-23445DF1FF6F}" dt="2021-11-17T11:44:45.478" v="736" actId="20577"/>
          <ac:spMkLst>
            <pc:docMk/>
            <pc:sldMk cId="2681148187" sldId="507"/>
            <ac:spMk id="5" creationId="{B090FCF6-8AAF-4F39-8BC3-CA8183F1E507}"/>
          </ac:spMkLst>
        </pc:spChg>
      </pc:sldChg>
      <pc:sldChg chg="addSp modSp add">
        <pc:chgData name="Cooper, Graham" userId="61addd29-7382-4822-b532-d45c685b1e52" providerId="ADAL" clId="{C4E12436-E0A1-430A-BF01-23445DF1FF6F}" dt="2021-11-17T11:46:13.223" v="778" actId="12"/>
        <pc:sldMkLst>
          <pc:docMk/>
          <pc:sldMk cId="4077091249" sldId="508"/>
        </pc:sldMkLst>
        <pc:spChg chg="add mod">
          <ac:chgData name="Cooper, Graham" userId="61addd29-7382-4822-b532-d45c685b1e52" providerId="ADAL" clId="{C4E12436-E0A1-430A-BF01-23445DF1FF6F}" dt="2021-11-17T11:46:13.223" v="778" actId="12"/>
          <ac:spMkLst>
            <pc:docMk/>
            <pc:sldMk cId="4077091249" sldId="508"/>
            <ac:spMk id="2" creationId="{48FC1CB6-C3F8-47E3-8E87-225EBCC2DD87}"/>
          </ac:spMkLst>
        </pc:spChg>
        <pc:spChg chg="mod">
          <ac:chgData name="Cooper, Graham" userId="61addd29-7382-4822-b532-d45c685b1e52" providerId="ADAL" clId="{C4E12436-E0A1-430A-BF01-23445DF1FF6F}" dt="2021-11-17T11:45:27.050" v="763" actId="20577"/>
          <ac:spMkLst>
            <pc:docMk/>
            <pc:sldMk cId="4077091249" sldId="508"/>
            <ac:spMk id="14339" creationId="{00000000-0000-0000-0000-000000000000}"/>
          </ac:spMkLst>
        </pc:spChg>
        <pc:spChg chg="mod">
          <ac:chgData name="Cooper, Graham" userId="61addd29-7382-4822-b532-d45c685b1e52" providerId="ADAL" clId="{C4E12436-E0A1-430A-BF01-23445DF1FF6F}" dt="2021-11-17T11:45:21.018" v="762" actId="20577"/>
          <ac:spMkLst>
            <pc:docMk/>
            <pc:sldMk cId="4077091249" sldId="508"/>
            <ac:spMk id="14340" creationId="{00000000-0000-0000-0000-000000000000}"/>
          </ac:spMkLst>
        </pc:spChg>
      </pc:sldChg>
      <pc:sldChg chg="delSp modSp add">
        <pc:chgData name="Cooper, Graham" userId="61addd29-7382-4822-b532-d45c685b1e52" providerId="ADAL" clId="{C4E12436-E0A1-430A-BF01-23445DF1FF6F}" dt="2021-11-17T11:54:34.219" v="1182" actId="12"/>
        <pc:sldMkLst>
          <pc:docMk/>
          <pc:sldMk cId="471940681" sldId="509"/>
        </pc:sldMkLst>
        <pc:spChg chg="del mod">
          <ac:chgData name="Cooper, Graham" userId="61addd29-7382-4822-b532-d45c685b1e52" providerId="ADAL" clId="{C4E12436-E0A1-430A-BF01-23445DF1FF6F}" dt="2021-11-17T11:49:07.033" v="872"/>
          <ac:spMkLst>
            <pc:docMk/>
            <pc:sldMk cId="471940681" sldId="509"/>
            <ac:spMk id="2" creationId="{48FC1CB6-C3F8-47E3-8E87-225EBCC2DD87}"/>
          </ac:spMkLst>
        </pc:spChg>
        <pc:spChg chg="mod">
          <ac:chgData name="Cooper, Graham" userId="61addd29-7382-4822-b532-d45c685b1e52" providerId="ADAL" clId="{C4E12436-E0A1-430A-BF01-23445DF1FF6F}" dt="2021-11-17T11:54:34.219" v="1182" actId="12"/>
          <ac:spMkLst>
            <pc:docMk/>
            <pc:sldMk cId="471940681" sldId="509"/>
            <ac:spMk id="14339" creationId="{00000000-0000-0000-0000-000000000000}"/>
          </ac:spMkLst>
        </pc:spChg>
        <pc:spChg chg="mod">
          <ac:chgData name="Cooper, Graham" userId="61addd29-7382-4822-b532-d45c685b1e52" providerId="ADAL" clId="{C4E12436-E0A1-430A-BF01-23445DF1FF6F}" dt="2021-11-17T11:46:47.992" v="797" actId="20577"/>
          <ac:spMkLst>
            <pc:docMk/>
            <pc:sldMk cId="471940681" sldId="509"/>
            <ac:spMk id="14340" creationId="{00000000-0000-0000-0000-000000000000}"/>
          </ac:spMkLst>
        </pc:spChg>
      </pc:sldChg>
      <pc:sldChg chg="modSp">
        <pc:chgData name="Cooper, Graham" userId="61addd29-7382-4822-b532-d45c685b1e52" providerId="ADAL" clId="{C4E12436-E0A1-430A-BF01-23445DF1FF6F}" dt="2021-11-17T12:00:50.892" v="1342" actId="20577"/>
        <pc:sldMkLst>
          <pc:docMk/>
          <pc:sldMk cId="959847227" sldId="510"/>
        </pc:sldMkLst>
        <pc:spChg chg="mod">
          <ac:chgData name="Cooper, Graham" userId="61addd29-7382-4822-b532-d45c685b1e52" providerId="ADAL" clId="{C4E12436-E0A1-430A-BF01-23445DF1FF6F}" dt="2021-11-17T11:59:03.391" v="1210" actId="20577"/>
          <ac:spMkLst>
            <pc:docMk/>
            <pc:sldMk cId="959847227" sldId="510"/>
            <ac:spMk id="2" creationId="{48FC1CB6-C3F8-47E3-8E87-225EBCC2DD87}"/>
          </ac:spMkLst>
        </pc:spChg>
        <pc:spChg chg="mod">
          <ac:chgData name="Cooper, Graham" userId="61addd29-7382-4822-b532-d45c685b1e52" providerId="ADAL" clId="{C4E12436-E0A1-430A-BF01-23445DF1FF6F}" dt="2021-11-17T12:00:50.892" v="1342" actId="20577"/>
          <ac:spMkLst>
            <pc:docMk/>
            <pc:sldMk cId="959847227" sldId="510"/>
            <ac:spMk id="14339" creationId="{00000000-0000-0000-0000-000000000000}"/>
          </ac:spMkLst>
        </pc:spChg>
      </pc:sldChg>
      <pc:sldChg chg="addSp delSp modSp add">
        <pc:chgData name="Cooper, Graham" userId="61addd29-7382-4822-b532-d45c685b1e52" providerId="ADAL" clId="{C4E12436-E0A1-430A-BF01-23445DF1FF6F}" dt="2021-11-17T12:03:45.242" v="1354" actId="20577"/>
        <pc:sldMkLst>
          <pc:docMk/>
          <pc:sldMk cId="3747644544" sldId="511"/>
        </pc:sldMkLst>
        <pc:spChg chg="del">
          <ac:chgData name="Cooper, Graham" userId="61addd29-7382-4822-b532-d45c685b1e52" providerId="ADAL" clId="{C4E12436-E0A1-430A-BF01-23445DF1FF6F}" dt="2021-11-17T12:03:15.490" v="1344"/>
          <ac:spMkLst>
            <pc:docMk/>
            <pc:sldMk cId="3747644544" sldId="511"/>
            <ac:spMk id="2" creationId="{B14C0C95-709F-46E1-8411-A4E3EC63618C}"/>
          </ac:spMkLst>
        </pc:spChg>
        <pc:spChg chg="del">
          <ac:chgData name="Cooper, Graham" userId="61addd29-7382-4822-b532-d45c685b1e52" providerId="ADAL" clId="{C4E12436-E0A1-430A-BF01-23445DF1FF6F}" dt="2021-11-17T12:03:15.490" v="1344"/>
          <ac:spMkLst>
            <pc:docMk/>
            <pc:sldMk cId="3747644544" sldId="511"/>
            <ac:spMk id="3" creationId="{ECB36B03-17FF-4A90-A703-879532A858D4}"/>
          </ac:spMkLst>
        </pc:spChg>
        <pc:spChg chg="add mod">
          <ac:chgData name="Cooper, Graham" userId="61addd29-7382-4822-b532-d45c685b1e52" providerId="ADAL" clId="{C4E12436-E0A1-430A-BF01-23445DF1FF6F}" dt="2021-11-17T12:03:45.242" v="1354" actId="20577"/>
          <ac:spMkLst>
            <pc:docMk/>
            <pc:sldMk cId="3747644544" sldId="511"/>
            <ac:spMk id="5" creationId="{503BAF24-F81A-412D-8E59-F45C18DD17D1}"/>
          </ac:spMkLst>
        </pc:spChg>
        <pc:picChg chg="add mod">
          <ac:chgData name="Cooper, Graham" userId="61addd29-7382-4822-b532-d45c685b1e52" providerId="ADAL" clId="{C4E12436-E0A1-430A-BF01-23445DF1FF6F}" dt="2021-11-17T12:03:31.227" v="1349" actId="1076"/>
          <ac:picMkLst>
            <pc:docMk/>
            <pc:sldMk cId="3747644544" sldId="511"/>
            <ac:picMk id="7" creationId="{26364A13-F019-4F16-8DFB-478366A6019E}"/>
          </ac:picMkLst>
        </pc:picChg>
      </pc:sldChg>
      <pc:sldChg chg="addSp delSp modSp add">
        <pc:chgData name="Cooper, Graham" userId="61addd29-7382-4822-b532-d45c685b1e52" providerId="ADAL" clId="{C4E12436-E0A1-430A-BF01-23445DF1FF6F}" dt="2021-11-17T12:07:47.772" v="1380" actId="1076"/>
        <pc:sldMkLst>
          <pc:docMk/>
          <pc:sldMk cId="556789675" sldId="512"/>
        </pc:sldMkLst>
        <pc:spChg chg="mod">
          <ac:chgData name="Cooper, Graham" userId="61addd29-7382-4822-b532-d45c685b1e52" providerId="ADAL" clId="{C4E12436-E0A1-430A-BF01-23445DF1FF6F}" dt="2021-11-17T12:04:29.468" v="1374" actId="20577"/>
          <ac:spMkLst>
            <pc:docMk/>
            <pc:sldMk cId="556789675" sldId="512"/>
            <ac:spMk id="5" creationId="{503BAF24-F81A-412D-8E59-F45C18DD17D1}"/>
          </ac:spMkLst>
        </pc:spChg>
        <pc:picChg chg="add mod">
          <ac:chgData name="Cooper, Graham" userId="61addd29-7382-4822-b532-d45c685b1e52" providerId="ADAL" clId="{C4E12436-E0A1-430A-BF01-23445DF1FF6F}" dt="2021-11-17T12:07:47.772" v="1380" actId="1076"/>
          <ac:picMkLst>
            <pc:docMk/>
            <pc:sldMk cId="556789675" sldId="512"/>
            <ac:picMk id="3" creationId="{3A307771-5A65-487C-9797-70EFDD4B8DEC}"/>
          </ac:picMkLst>
        </pc:picChg>
        <pc:picChg chg="del">
          <ac:chgData name="Cooper, Graham" userId="61addd29-7382-4822-b532-d45c685b1e52" providerId="ADAL" clId="{C4E12436-E0A1-430A-BF01-23445DF1FF6F}" dt="2021-11-17T12:04:33.615" v="1375"/>
          <ac:picMkLst>
            <pc:docMk/>
            <pc:sldMk cId="556789675" sldId="512"/>
            <ac:picMk id="7" creationId="{26364A13-F019-4F16-8DFB-478366A6019E}"/>
          </ac:picMkLst>
        </pc:picChg>
      </pc:sldChg>
      <pc:sldChg chg="addSp delSp modSp add del">
        <pc:chgData name="Cooper, Graham" userId="61addd29-7382-4822-b532-d45c685b1e52" providerId="ADAL" clId="{C4E12436-E0A1-430A-BF01-23445DF1FF6F}" dt="2021-11-17T13:49:38.121" v="1874" actId="2696"/>
        <pc:sldMkLst>
          <pc:docMk/>
          <pc:sldMk cId="3319542758" sldId="513"/>
        </pc:sldMkLst>
        <pc:spChg chg="add del mod">
          <ac:chgData name="Cooper, Graham" userId="61addd29-7382-4822-b532-d45c685b1e52" providerId="ADAL" clId="{C4E12436-E0A1-430A-BF01-23445DF1FF6F}" dt="2021-11-17T12:19:42.681" v="1756"/>
          <ac:spMkLst>
            <pc:docMk/>
            <pc:sldMk cId="3319542758" sldId="513"/>
            <ac:spMk id="2" creationId="{9B90A774-1467-4554-ABC2-574053FCEE93}"/>
          </ac:spMkLst>
        </pc:spChg>
        <pc:spChg chg="add mod">
          <ac:chgData name="Cooper, Graham" userId="61addd29-7382-4822-b532-d45c685b1e52" providerId="ADAL" clId="{C4E12436-E0A1-430A-BF01-23445DF1FF6F}" dt="2021-11-17T12:21:58.290" v="1870" actId="113"/>
          <ac:spMkLst>
            <pc:docMk/>
            <pc:sldMk cId="3319542758" sldId="513"/>
            <ac:spMk id="3" creationId="{72F4A814-0346-4AA9-8372-2F47B19E6DD4}"/>
          </ac:spMkLst>
        </pc:spChg>
        <pc:spChg chg="mod">
          <ac:chgData name="Cooper, Graham" userId="61addd29-7382-4822-b532-d45c685b1e52" providerId="ADAL" clId="{C4E12436-E0A1-430A-BF01-23445DF1FF6F}" dt="2021-11-17T12:18:17.145" v="1717" actId="20577"/>
          <ac:spMkLst>
            <pc:docMk/>
            <pc:sldMk cId="3319542758" sldId="513"/>
            <ac:spMk id="14339" creationId="{00000000-0000-0000-0000-000000000000}"/>
          </ac:spMkLst>
        </pc:spChg>
        <pc:spChg chg="mod">
          <ac:chgData name="Cooper, Graham" userId="61addd29-7382-4822-b532-d45c685b1e52" providerId="ADAL" clId="{C4E12436-E0A1-430A-BF01-23445DF1FF6F}" dt="2021-11-17T12:18:09.031" v="1716" actId="20577"/>
          <ac:spMkLst>
            <pc:docMk/>
            <pc:sldMk cId="3319542758" sldId="513"/>
            <ac:spMk id="14340" creationId="{00000000-0000-0000-0000-000000000000}"/>
          </ac:spMkLst>
        </pc:spChg>
      </pc:sldChg>
      <pc:sldChg chg="addSp delSp modSp">
        <pc:chgData name="Cooper, Graham" userId="61addd29-7382-4822-b532-d45c685b1e52" providerId="ADAL" clId="{C4E12436-E0A1-430A-BF01-23445DF1FF6F}" dt="2021-11-17T13:52:08.239" v="1884"/>
        <pc:sldMkLst>
          <pc:docMk/>
          <pc:sldMk cId="3645252342" sldId="1912"/>
        </pc:sldMkLst>
        <pc:spChg chg="add del mod">
          <ac:chgData name="Cooper, Graham" userId="61addd29-7382-4822-b532-d45c685b1e52" providerId="ADAL" clId="{C4E12436-E0A1-430A-BF01-23445DF1FF6F}" dt="2021-11-17T13:52:04.383" v="1883"/>
          <ac:spMkLst>
            <pc:docMk/>
            <pc:sldMk cId="3645252342" sldId="1912"/>
            <ac:spMk id="3" creationId="{96823316-03D6-402E-A5BB-4FDE8FC0BD34}"/>
          </ac:spMkLst>
        </pc:spChg>
        <pc:spChg chg="add del mod">
          <ac:chgData name="Cooper, Graham" userId="61addd29-7382-4822-b532-d45c685b1e52" providerId="ADAL" clId="{C4E12436-E0A1-430A-BF01-23445DF1FF6F}" dt="2021-11-17T13:52:08.239" v="1884"/>
          <ac:spMkLst>
            <pc:docMk/>
            <pc:sldMk cId="3645252342" sldId="1912"/>
            <ac:spMk id="4" creationId="{E5A62FCC-D7AC-4DFD-8D32-4FE62DFE50B5}"/>
          </ac:spMkLst>
        </pc:spChg>
      </pc:sldChg>
      <pc:sldChg chg="addSp delSp modSp">
        <pc:chgData name="Cooper, Graham" userId="61addd29-7382-4822-b532-d45c685b1e52" providerId="ADAL" clId="{C4E12436-E0A1-430A-BF01-23445DF1FF6F}" dt="2021-11-17T13:51:42.557" v="1881"/>
        <pc:sldMkLst>
          <pc:docMk/>
          <pc:sldMk cId="2457710937" sldId="1913"/>
        </pc:sldMkLst>
        <pc:spChg chg="add del mod">
          <ac:chgData name="Cooper, Graham" userId="61addd29-7382-4822-b532-d45c685b1e52" providerId="ADAL" clId="{C4E12436-E0A1-430A-BF01-23445DF1FF6F}" dt="2021-11-17T13:50:56.230" v="1877"/>
          <ac:spMkLst>
            <pc:docMk/>
            <pc:sldMk cId="2457710937" sldId="1913"/>
            <ac:spMk id="2" creationId="{2DBBF979-B5CF-44B8-B3E0-848F37FF78E6}"/>
          </ac:spMkLst>
        </pc:spChg>
        <pc:spChg chg="add del mod">
          <ac:chgData name="Cooper, Graham" userId="61addd29-7382-4822-b532-d45c685b1e52" providerId="ADAL" clId="{C4E12436-E0A1-430A-BF01-23445DF1FF6F}" dt="2021-11-17T13:51:32.375" v="1879"/>
          <ac:spMkLst>
            <pc:docMk/>
            <pc:sldMk cId="2457710937" sldId="1913"/>
            <ac:spMk id="6" creationId="{61E8C113-11AE-4EF0-9EF7-0BB833EF6BAC}"/>
          </ac:spMkLst>
        </pc:spChg>
        <pc:spChg chg="add del mod">
          <ac:chgData name="Cooper, Graham" userId="61addd29-7382-4822-b532-d45c685b1e52" providerId="ADAL" clId="{C4E12436-E0A1-430A-BF01-23445DF1FF6F}" dt="2021-11-17T13:51:42.557" v="1881"/>
          <ac:spMkLst>
            <pc:docMk/>
            <pc:sldMk cId="2457710937" sldId="1913"/>
            <ac:spMk id="9" creationId="{9EE4E03B-7B52-4608-BE3B-9FC687836B27}"/>
          </ac:spMkLst>
        </pc:spChg>
        <pc:spChg chg="add del mod">
          <ac:chgData name="Cooper, Graham" userId="61addd29-7382-4822-b532-d45c685b1e52" providerId="ADAL" clId="{C4E12436-E0A1-430A-BF01-23445DF1FF6F}" dt="2021-11-17T13:51:38.669" v="1880"/>
          <ac:spMkLst>
            <pc:docMk/>
            <pc:sldMk cId="2457710937" sldId="1913"/>
            <ac:spMk id="10" creationId="{25056C91-1394-43D3-BF80-3D35077B2183}"/>
          </ac:spMkLst>
        </pc:spChg>
      </pc:sldChg>
      <pc:sldChg chg="modSp del">
        <pc:chgData name="Cooper, Graham" userId="61addd29-7382-4822-b532-d45c685b1e52" providerId="ADAL" clId="{C4E12436-E0A1-430A-BF01-23445DF1FF6F}" dt="2021-11-17T13:53:37.050" v="1897" actId="2696"/>
        <pc:sldMkLst>
          <pc:docMk/>
          <pc:sldMk cId="2734444612" sldId="1935"/>
        </pc:sldMkLst>
        <pc:picChg chg="mod">
          <ac:chgData name="Cooper, Graham" userId="61addd29-7382-4822-b532-d45c685b1e52" providerId="ADAL" clId="{C4E12436-E0A1-430A-BF01-23445DF1FF6F}" dt="2021-11-17T13:49:57.136" v="1875" actId="1076"/>
          <ac:picMkLst>
            <pc:docMk/>
            <pc:sldMk cId="2734444612" sldId="1935"/>
            <ac:picMk id="6" creationId="{EA6AEEBC-4017-4947-BD6F-53D6D28DBB37}"/>
          </ac:picMkLst>
        </pc:picChg>
      </pc:sldChg>
      <pc:sldChg chg="addSp delSp modSp">
        <pc:chgData name="Cooper, Graham" userId="61addd29-7382-4822-b532-d45c685b1e52" providerId="ADAL" clId="{C4E12436-E0A1-430A-BF01-23445DF1FF6F}" dt="2021-11-17T13:52:52.787" v="1890"/>
        <pc:sldMkLst>
          <pc:docMk/>
          <pc:sldMk cId="1320459236" sldId="1939"/>
        </pc:sldMkLst>
        <pc:spChg chg="add del mod">
          <ac:chgData name="Cooper, Graham" userId="61addd29-7382-4822-b532-d45c685b1e52" providerId="ADAL" clId="{C4E12436-E0A1-430A-BF01-23445DF1FF6F}" dt="2021-11-17T13:52:49.372" v="1889"/>
          <ac:spMkLst>
            <pc:docMk/>
            <pc:sldMk cId="1320459236" sldId="1939"/>
            <ac:spMk id="3" creationId="{39B20DB4-9724-46C4-8DAB-896E1212D03B}"/>
          </ac:spMkLst>
        </pc:spChg>
        <pc:spChg chg="add del mod">
          <ac:chgData name="Cooper, Graham" userId="61addd29-7382-4822-b532-d45c685b1e52" providerId="ADAL" clId="{C4E12436-E0A1-430A-BF01-23445DF1FF6F}" dt="2021-11-17T13:52:52.787" v="1890"/>
          <ac:spMkLst>
            <pc:docMk/>
            <pc:sldMk cId="1320459236" sldId="1939"/>
            <ac:spMk id="6" creationId="{9747218D-EA55-4DE6-81BE-2FACADAC9963}"/>
          </ac:spMkLst>
        </pc:spChg>
      </pc:sldChg>
      <pc:sldChg chg="addSp delSp modSp">
        <pc:chgData name="Cooper, Graham" userId="61addd29-7382-4822-b532-d45c685b1e52" providerId="ADAL" clId="{C4E12436-E0A1-430A-BF01-23445DF1FF6F}" dt="2021-11-17T13:53:27.865" v="1896"/>
        <pc:sldMkLst>
          <pc:docMk/>
          <pc:sldMk cId="1489612080" sldId="1941"/>
        </pc:sldMkLst>
        <pc:spChg chg="add del mod">
          <ac:chgData name="Cooper, Graham" userId="61addd29-7382-4822-b532-d45c685b1e52" providerId="ADAL" clId="{C4E12436-E0A1-430A-BF01-23445DF1FF6F}" dt="2021-11-17T13:53:22.290" v="1895"/>
          <ac:spMkLst>
            <pc:docMk/>
            <pc:sldMk cId="1489612080" sldId="1941"/>
            <ac:spMk id="2" creationId="{2EC634B2-DCB5-43BA-8FCC-83F9711D6C9B}"/>
          </ac:spMkLst>
        </pc:spChg>
        <pc:spChg chg="add del mod">
          <ac:chgData name="Cooper, Graham" userId="61addd29-7382-4822-b532-d45c685b1e52" providerId="ADAL" clId="{C4E12436-E0A1-430A-BF01-23445DF1FF6F}" dt="2021-11-17T13:53:27.865" v="1896"/>
          <ac:spMkLst>
            <pc:docMk/>
            <pc:sldMk cId="1489612080" sldId="1941"/>
            <ac:spMk id="3" creationId="{5034FC3D-CE76-4E65-9032-7986139BCD88}"/>
          </ac:spMkLst>
        </pc:spChg>
      </pc:sldChg>
      <pc:sldChg chg="addSp delSp modSp">
        <pc:chgData name="Cooper, Graham" userId="61addd29-7382-4822-b532-d45c685b1e52" providerId="ADAL" clId="{C4E12436-E0A1-430A-BF01-23445DF1FF6F}" dt="2021-11-17T13:54:31.538" v="1902" actId="1076"/>
        <pc:sldMkLst>
          <pc:docMk/>
          <pc:sldMk cId="2260044549" sldId="1942"/>
        </pc:sldMkLst>
        <pc:spChg chg="add del mod">
          <ac:chgData name="Cooper, Graham" userId="61addd29-7382-4822-b532-d45c685b1e52" providerId="ADAL" clId="{C4E12436-E0A1-430A-BF01-23445DF1FF6F}" dt="2021-11-17T13:53:46.505" v="1899"/>
          <ac:spMkLst>
            <pc:docMk/>
            <pc:sldMk cId="2260044549" sldId="1942"/>
            <ac:spMk id="2" creationId="{A7DBD1A9-8112-4B3C-A733-EFFFD729B4D5}"/>
          </ac:spMkLst>
        </pc:spChg>
        <pc:spChg chg="add del mod">
          <ac:chgData name="Cooper, Graham" userId="61addd29-7382-4822-b532-d45c685b1e52" providerId="ADAL" clId="{C4E12436-E0A1-430A-BF01-23445DF1FF6F}" dt="2021-11-17T13:53:53.113" v="1900"/>
          <ac:spMkLst>
            <pc:docMk/>
            <pc:sldMk cId="2260044549" sldId="1942"/>
            <ac:spMk id="3" creationId="{D0A60105-DFF8-468C-A3AA-8621181C6E4D}"/>
          </ac:spMkLst>
        </pc:spChg>
        <pc:picChg chg="mod">
          <ac:chgData name="Cooper, Graham" userId="61addd29-7382-4822-b532-d45c685b1e52" providerId="ADAL" clId="{C4E12436-E0A1-430A-BF01-23445DF1FF6F}" dt="2021-11-17T13:54:31.538" v="1902" actId="1076"/>
          <ac:picMkLst>
            <pc:docMk/>
            <pc:sldMk cId="2260044549" sldId="1942"/>
            <ac:picMk id="6" creationId="{EA6AEEBC-4017-4947-BD6F-53D6D28DBB37}"/>
          </ac:picMkLst>
        </pc:picChg>
      </pc:sldChg>
      <pc:sldMasterChg chg="delSldLayout">
        <pc:chgData name="Cooper, Graham" userId="61addd29-7382-4822-b532-d45c685b1e52" providerId="ADAL" clId="{C4E12436-E0A1-430A-BF01-23445DF1FF6F}" dt="2021-11-15T17:11:51.844" v="561" actId="2696"/>
        <pc:sldMasterMkLst>
          <pc:docMk/>
          <pc:sldMasterMk cId="1693982223" sldId="2147483748"/>
        </pc:sldMasterMkLst>
        <pc:sldLayoutChg chg="del">
          <pc:chgData name="Cooper, Graham" userId="61addd29-7382-4822-b532-d45c685b1e52" providerId="ADAL" clId="{C4E12436-E0A1-430A-BF01-23445DF1FF6F}" dt="2021-11-15T17:11:51.844" v="561" actId="2696"/>
          <pc:sldLayoutMkLst>
            <pc:docMk/>
            <pc:sldMasterMk cId="1693982223" sldId="2147483748"/>
            <pc:sldLayoutMk cId="3740945796" sldId="21474837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EBFA5-56EE-4D9C-AD2D-76AFA0CB2047}" type="doc">
      <dgm:prSet loTypeId="urn:microsoft.com/office/officeart/2008/layout/AlternatingHexagons" loCatId="list" qsTypeId="urn:microsoft.com/office/officeart/2005/8/quickstyle/3d6" qsCatId="3D" csTypeId="urn:microsoft.com/office/officeart/2005/8/colors/colorful2" csCatId="colorful" phldr="1"/>
      <dgm:spPr/>
      <dgm:t>
        <a:bodyPr/>
        <a:lstStyle/>
        <a:p>
          <a:endParaRPr lang="en-GB"/>
        </a:p>
      </dgm:t>
    </dgm:pt>
    <dgm:pt modelId="{704A618C-5006-4CC0-A6B0-04AFFB422B10}">
      <dgm:prSet phldrT="[Text]"/>
      <dgm:spPr/>
      <dgm:t>
        <a:bodyPr/>
        <a:lstStyle/>
        <a:p>
          <a:r>
            <a:rPr lang="en-GB" dirty="0"/>
            <a:t>safe</a:t>
          </a:r>
        </a:p>
      </dgm:t>
    </dgm:pt>
    <dgm:pt modelId="{9D82186D-B52F-4E1A-BF0F-8767A55351C6}" type="parTrans" cxnId="{1E43398B-A404-4113-97B5-683FC79DC01E}">
      <dgm:prSet/>
      <dgm:spPr/>
      <dgm:t>
        <a:bodyPr/>
        <a:lstStyle/>
        <a:p>
          <a:endParaRPr lang="en-GB"/>
        </a:p>
      </dgm:t>
    </dgm:pt>
    <dgm:pt modelId="{ADD68706-A729-405C-BA38-B1A26935A4CD}" type="sibTrans" cxnId="{1E43398B-A404-4113-97B5-683FC79DC01E}">
      <dgm:prSet custT="1"/>
      <dgm:spPr/>
      <dgm:t>
        <a:bodyPr/>
        <a:lstStyle/>
        <a:p>
          <a:r>
            <a:rPr lang="en-GB" sz="1800" dirty="0"/>
            <a:t>Well-led</a:t>
          </a:r>
        </a:p>
      </dgm:t>
    </dgm:pt>
    <dgm:pt modelId="{E679BA04-211C-4744-82A1-D04142C05484}">
      <dgm:prSet phldrT="[Text]" phldr="1"/>
      <dgm:spPr/>
      <dgm:t>
        <a:bodyPr/>
        <a:lstStyle/>
        <a:p>
          <a:endParaRPr lang="en-GB" dirty="0"/>
        </a:p>
      </dgm:t>
    </dgm:pt>
    <dgm:pt modelId="{90C3F47E-0BD9-4D8E-B169-98FDC8D2C434}" type="parTrans" cxnId="{5CBFC42C-3D13-43AA-8504-49FD773E9567}">
      <dgm:prSet/>
      <dgm:spPr/>
      <dgm:t>
        <a:bodyPr/>
        <a:lstStyle/>
        <a:p>
          <a:endParaRPr lang="en-GB"/>
        </a:p>
      </dgm:t>
    </dgm:pt>
    <dgm:pt modelId="{0970C73F-DE74-45FD-B767-A1D52EE5F22C}" type="sibTrans" cxnId="{5CBFC42C-3D13-43AA-8504-49FD773E9567}">
      <dgm:prSet/>
      <dgm:spPr/>
      <dgm:t>
        <a:bodyPr/>
        <a:lstStyle/>
        <a:p>
          <a:endParaRPr lang="en-GB"/>
        </a:p>
      </dgm:t>
    </dgm:pt>
    <dgm:pt modelId="{9199ECED-CDDF-4D97-AC31-48D6A4736EE0}">
      <dgm:prSet phldrT="[Text]"/>
      <dgm:spPr/>
      <dgm:t>
        <a:bodyPr/>
        <a:lstStyle/>
        <a:p>
          <a:r>
            <a:rPr lang="en-GB" dirty="0"/>
            <a:t>Caring</a:t>
          </a:r>
        </a:p>
      </dgm:t>
    </dgm:pt>
    <dgm:pt modelId="{9ADFC92A-76A9-42F1-A616-F7EB1C579BC7}" type="parTrans" cxnId="{6634886F-358F-4E5E-B153-2BE2FA54D43D}">
      <dgm:prSet/>
      <dgm:spPr/>
      <dgm:t>
        <a:bodyPr/>
        <a:lstStyle/>
        <a:p>
          <a:endParaRPr lang="en-GB"/>
        </a:p>
      </dgm:t>
    </dgm:pt>
    <dgm:pt modelId="{B5D85D3A-3C37-426B-9201-C3AB7DBF3FE0}" type="sibTrans" cxnId="{6634886F-358F-4E5E-B153-2BE2FA54D43D}">
      <dgm:prSet/>
      <dgm:spPr/>
      <dgm:t>
        <a:bodyPr/>
        <a:lstStyle/>
        <a:p>
          <a:r>
            <a:rPr lang="en-GB" dirty="0"/>
            <a:t>Responsive</a:t>
          </a:r>
        </a:p>
      </dgm:t>
    </dgm:pt>
    <dgm:pt modelId="{78DA5FF7-2C1A-44D6-9A66-1851C584673E}">
      <dgm:prSet phldrT="[Text]" phldr="1"/>
      <dgm:spPr/>
      <dgm:t>
        <a:bodyPr/>
        <a:lstStyle/>
        <a:p>
          <a:endParaRPr lang="en-GB"/>
        </a:p>
      </dgm:t>
    </dgm:pt>
    <dgm:pt modelId="{A89D5AF8-D210-4977-99C0-3BD0C16643BA}" type="parTrans" cxnId="{CDD5F513-B3CC-413F-83E0-81184939AEA2}">
      <dgm:prSet/>
      <dgm:spPr/>
      <dgm:t>
        <a:bodyPr/>
        <a:lstStyle/>
        <a:p>
          <a:endParaRPr lang="en-GB"/>
        </a:p>
      </dgm:t>
    </dgm:pt>
    <dgm:pt modelId="{81FE7E12-E340-4C16-8323-0FA8B9A3BCAA}" type="sibTrans" cxnId="{CDD5F513-B3CC-413F-83E0-81184939AEA2}">
      <dgm:prSet/>
      <dgm:spPr/>
      <dgm:t>
        <a:bodyPr/>
        <a:lstStyle/>
        <a:p>
          <a:endParaRPr lang="en-GB"/>
        </a:p>
      </dgm:t>
    </dgm:pt>
    <dgm:pt modelId="{EFAFA8D4-8832-4711-B48F-9AB8CA2CEC0F}">
      <dgm:prSet phldrT="[Text]"/>
      <dgm:spPr/>
      <dgm:t>
        <a:bodyPr/>
        <a:lstStyle/>
        <a:p>
          <a:r>
            <a:rPr lang="en-GB" dirty="0"/>
            <a:t>Effective</a:t>
          </a:r>
        </a:p>
      </dgm:t>
    </dgm:pt>
    <dgm:pt modelId="{458BA0AB-4424-4702-8961-843BB0720BBC}" type="sibTrans" cxnId="{452333AB-26B3-4F76-AE25-68DFB8724B75}">
      <dgm:prSet/>
      <dgm:spPr>
        <a:noFill/>
      </dgm:spPr>
      <dgm:t>
        <a:bodyPr/>
        <a:lstStyle/>
        <a:p>
          <a:endParaRPr lang="en-GB" dirty="0"/>
        </a:p>
      </dgm:t>
    </dgm:pt>
    <dgm:pt modelId="{62B6508D-4999-4AA2-B30C-CCAC13AA3327}" type="parTrans" cxnId="{452333AB-26B3-4F76-AE25-68DFB8724B75}">
      <dgm:prSet/>
      <dgm:spPr/>
      <dgm:t>
        <a:bodyPr/>
        <a:lstStyle/>
        <a:p>
          <a:endParaRPr lang="en-GB"/>
        </a:p>
      </dgm:t>
    </dgm:pt>
    <dgm:pt modelId="{F5D639F5-04B4-47C0-93C3-096B791370C3}" type="pres">
      <dgm:prSet presAssocID="{D1BEBFA5-56EE-4D9C-AD2D-76AFA0CB2047}" presName="Name0" presStyleCnt="0">
        <dgm:presLayoutVars>
          <dgm:chMax/>
          <dgm:chPref/>
          <dgm:dir/>
          <dgm:animLvl val="lvl"/>
        </dgm:presLayoutVars>
      </dgm:prSet>
      <dgm:spPr/>
    </dgm:pt>
    <dgm:pt modelId="{1B7A4F8C-D0F7-45A4-97D4-A49F23FF29CD}" type="pres">
      <dgm:prSet presAssocID="{704A618C-5006-4CC0-A6B0-04AFFB422B10}" presName="composite" presStyleCnt="0"/>
      <dgm:spPr/>
    </dgm:pt>
    <dgm:pt modelId="{6C41265D-3B19-4257-B368-B1A70D73EC14}" type="pres">
      <dgm:prSet presAssocID="{704A618C-5006-4CC0-A6B0-04AFFB422B10}" presName="Parent1" presStyleLbl="node1" presStyleIdx="0" presStyleCnt="6">
        <dgm:presLayoutVars>
          <dgm:chMax val="1"/>
          <dgm:chPref val="1"/>
          <dgm:bulletEnabled val="1"/>
        </dgm:presLayoutVars>
      </dgm:prSet>
      <dgm:spPr/>
    </dgm:pt>
    <dgm:pt modelId="{3FC23446-C0DB-48D2-AEC3-CDFF637B19A5}" type="pres">
      <dgm:prSet presAssocID="{704A618C-5006-4CC0-A6B0-04AFFB422B10}" presName="Childtext1" presStyleLbl="revTx" presStyleIdx="0" presStyleCnt="3">
        <dgm:presLayoutVars>
          <dgm:chMax val="0"/>
          <dgm:chPref val="0"/>
          <dgm:bulletEnabled val="1"/>
        </dgm:presLayoutVars>
      </dgm:prSet>
      <dgm:spPr/>
    </dgm:pt>
    <dgm:pt modelId="{C01134F1-027E-4A83-BEA3-45703A43769E}" type="pres">
      <dgm:prSet presAssocID="{704A618C-5006-4CC0-A6B0-04AFFB422B10}" presName="BalanceSpacing" presStyleCnt="0"/>
      <dgm:spPr/>
    </dgm:pt>
    <dgm:pt modelId="{8372DC51-9AD1-48E2-8E2A-24572564ABD1}" type="pres">
      <dgm:prSet presAssocID="{704A618C-5006-4CC0-A6B0-04AFFB422B10}" presName="BalanceSpacing1" presStyleCnt="0"/>
      <dgm:spPr/>
    </dgm:pt>
    <dgm:pt modelId="{4C134999-5F93-4D9D-8733-31765AEBB62A}" type="pres">
      <dgm:prSet presAssocID="{ADD68706-A729-405C-BA38-B1A26935A4CD}" presName="Accent1Text" presStyleLbl="node1" presStyleIdx="1" presStyleCnt="6"/>
      <dgm:spPr/>
    </dgm:pt>
    <dgm:pt modelId="{C1F004CB-0CF7-4E3E-9AAB-3886F0CB28C9}" type="pres">
      <dgm:prSet presAssocID="{ADD68706-A729-405C-BA38-B1A26935A4CD}" presName="spaceBetweenRectangles" presStyleCnt="0"/>
      <dgm:spPr/>
    </dgm:pt>
    <dgm:pt modelId="{9563FBCE-85B2-4C86-A0E3-195606C2DECB}" type="pres">
      <dgm:prSet presAssocID="{9199ECED-CDDF-4D97-AC31-48D6A4736EE0}" presName="composite" presStyleCnt="0"/>
      <dgm:spPr/>
    </dgm:pt>
    <dgm:pt modelId="{88097B6C-6A7C-40FA-B1C4-4A119B84B8E1}" type="pres">
      <dgm:prSet presAssocID="{9199ECED-CDDF-4D97-AC31-48D6A4736EE0}" presName="Parent1" presStyleLbl="node1" presStyleIdx="2" presStyleCnt="6">
        <dgm:presLayoutVars>
          <dgm:chMax val="1"/>
          <dgm:chPref val="1"/>
          <dgm:bulletEnabled val="1"/>
        </dgm:presLayoutVars>
      </dgm:prSet>
      <dgm:spPr/>
    </dgm:pt>
    <dgm:pt modelId="{9C9B3F63-BEE6-4D49-B766-B09ECE6CEC6C}" type="pres">
      <dgm:prSet presAssocID="{9199ECED-CDDF-4D97-AC31-48D6A4736EE0}" presName="Childtext1" presStyleLbl="revTx" presStyleIdx="1" presStyleCnt="3">
        <dgm:presLayoutVars>
          <dgm:chMax val="0"/>
          <dgm:chPref val="0"/>
          <dgm:bulletEnabled val="1"/>
        </dgm:presLayoutVars>
      </dgm:prSet>
      <dgm:spPr/>
    </dgm:pt>
    <dgm:pt modelId="{3CDF8321-D4CC-4AA6-B771-9318EE6FA674}" type="pres">
      <dgm:prSet presAssocID="{9199ECED-CDDF-4D97-AC31-48D6A4736EE0}" presName="BalanceSpacing" presStyleCnt="0"/>
      <dgm:spPr/>
    </dgm:pt>
    <dgm:pt modelId="{D5739813-9FF7-4B37-AB00-8296EA1DFE63}" type="pres">
      <dgm:prSet presAssocID="{9199ECED-CDDF-4D97-AC31-48D6A4736EE0}" presName="BalanceSpacing1" presStyleCnt="0"/>
      <dgm:spPr/>
    </dgm:pt>
    <dgm:pt modelId="{8BC34A04-C107-4555-8443-79D16B8B172D}" type="pres">
      <dgm:prSet presAssocID="{B5D85D3A-3C37-426B-9201-C3AB7DBF3FE0}" presName="Accent1Text" presStyleLbl="node1" presStyleIdx="3" presStyleCnt="6"/>
      <dgm:spPr/>
    </dgm:pt>
    <dgm:pt modelId="{9D693EDE-EF1D-4C37-AC72-DAA1E75A3670}" type="pres">
      <dgm:prSet presAssocID="{B5D85D3A-3C37-426B-9201-C3AB7DBF3FE0}" presName="spaceBetweenRectangles" presStyleCnt="0"/>
      <dgm:spPr/>
    </dgm:pt>
    <dgm:pt modelId="{71092163-1010-4B79-BD1E-C9035E04DFAF}" type="pres">
      <dgm:prSet presAssocID="{EFAFA8D4-8832-4711-B48F-9AB8CA2CEC0F}" presName="composite" presStyleCnt="0"/>
      <dgm:spPr/>
    </dgm:pt>
    <dgm:pt modelId="{C6EA3947-8E64-4914-B5A8-F37871EE45C8}" type="pres">
      <dgm:prSet presAssocID="{EFAFA8D4-8832-4711-B48F-9AB8CA2CEC0F}" presName="Parent1" presStyleLbl="node1" presStyleIdx="4" presStyleCnt="6" custLinFactX="-58699" custLinFactNeighborX="-100000" custLinFactNeighborY="-83726">
        <dgm:presLayoutVars>
          <dgm:chMax val="1"/>
          <dgm:chPref val="1"/>
          <dgm:bulletEnabled val="1"/>
        </dgm:presLayoutVars>
      </dgm:prSet>
      <dgm:spPr/>
    </dgm:pt>
    <dgm:pt modelId="{BCC58854-DC9F-404C-AADD-979F2828A7AA}" type="pres">
      <dgm:prSet presAssocID="{EFAFA8D4-8832-4711-B48F-9AB8CA2CEC0F}" presName="Childtext1" presStyleLbl="revTx" presStyleIdx="2" presStyleCnt="3">
        <dgm:presLayoutVars>
          <dgm:chMax val="0"/>
          <dgm:chPref val="0"/>
          <dgm:bulletEnabled val="1"/>
        </dgm:presLayoutVars>
      </dgm:prSet>
      <dgm:spPr/>
    </dgm:pt>
    <dgm:pt modelId="{0726C1BA-DE8E-4B0A-9EE1-4E182C8C2555}" type="pres">
      <dgm:prSet presAssocID="{EFAFA8D4-8832-4711-B48F-9AB8CA2CEC0F}" presName="BalanceSpacing" presStyleCnt="0"/>
      <dgm:spPr/>
    </dgm:pt>
    <dgm:pt modelId="{7DCDA41D-1856-4141-B56D-2642F1F8671D}" type="pres">
      <dgm:prSet presAssocID="{EFAFA8D4-8832-4711-B48F-9AB8CA2CEC0F}" presName="BalanceSpacing1" presStyleCnt="0"/>
      <dgm:spPr/>
    </dgm:pt>
    <dgm:pt modelId="{D4F77C42-1131-4555-8EB4-43874757AB12}" type="pres">
      <dgm:prSet presAssocID="{458BA0AB-4424-4702-8961-843BB0720BBC}" presName="Accent1Text" presStyleLbl="node1" presStyleIdx="5" presStyleCnt="6" custLinFactX="100000" custLinFactNeighborX="173009" custLinFactNeighborY="28388"/>
      <dgm:spPr/>
    </dgm:pt>
  </dgm:ptLst>
  <dgm:cxnLst>
    <dgm:cxn modelId="{CDD5F513-B3CC-413F-83E0-81184939AEA2}" srcId="{9199ECED-CDDF-4D97-AC31-48D6A4736EE0}" destId="{78DA5FF7-2C1A-44D6-9A66-1851C584673E}" srcOrd="0" destOrd="0" parTransId="{A89D5AF8-D210-4977-99C0-3BD0C16643BA}" sibTransId="{81FE7E12-E340-4C16-8323-0FA8B9A3BCAA}"/>
    <dgm:cxn modelId="{5CBFC42C-3D13-43AA-8504-49FD773E9567}" srcId="{704A618C-5006-4CC0-A6B0-04AFFB422B10}" destId="{E679BA04-211C-4744-82A1-D04142C05484}" srcOrd="0" destOrd="0" parTransId="{90C3F47E-0BD9-4D8E-B169-98FDC8D2C434}" sibTransId="{0970C73F-DE74-45FD-B767-A1D52EE5F22C}"/>
    <dgm:cxn modelId="{17C6926E-F584-4B18-A3B8-4CD5B1A99652}" type="presOf" srcId="{458BA0AB-4424-4702-8961-843BB0720BBC}" destId="{D4F77C42-1131-4555-8EB4-43874757AB12}" srcOrd="0" destOrd="0" presId="urn:microsoft.com/office/officeart/2008/layout/AlternatingHexagons"/>
    <dgm:cxn modelId="{6634886F-358F-4E5E-B153-2BE2FA54D43D}" srcId="{D1BEBFA5-56EE-4D9C-AD2D-76AFA0CB2047}" destId="{9199ECED-CDDF-4D97-AC31-48D6A4736EE0}" srcOrd="1" destOrd="0" parTransId="{9ADFC92A-76A9-42F1-A616-F7EB1C579BC7}" sibTransId="{B5D85D3A-3C37-426B-9201-C3AB7DBF3FE0}"/>
    <dgm:cxn modelId="{4295F37E-0A6C-4DDA-92B4-78E8B4AB1FDB}" type="presOf" srcId="{9199ECED-CDDF-4D97-AC31-48D6A4736EE0}" destId="{88097B6C-6A7C-40FA-B1C4-4A119B84B8E1}" srcOrd="0" destOrd="0" presId="urn:microsoft.com/office/officeart/2008/layout/AlternatingHexagons"/>
    <dgm:cxn modelId="{1E43398B-A404-4113-97B5-683FC79DC01E}" srcId="{D1BEBFA5-56EE-4D9C-AD2D-76AFA0CB2047}" destId="{704A618C-5006-4CC0-A6B0-04AFFB422B10}" srcOrd="0" destOrd="0" parTransId="{9D82186D-B52F-4E1A-BF0F-8767A55351C6}" sibTransId="{ADD68706-A729-405C-BA38-B1A26935A4CD}"/>
    <dgm:cxn modelId="{CD7F938D-3BF9-4581-8D0E-44DD1EE24E09}" type="presOf" srcId="{B5D85D3A-3C37-426B-9201-C3AB7DBF3FE0}" destId="{8BC34A04-C107-4555-8443-79D16B8B172D}" srcOrd="0" destOrd="0" presId="urn:microsoft.com/office/officeart/2008/layout/AlternatingHexagons"/>
    <dgm:cxn modelId="{B803A591-D396-4086-9946-56B0F2C8D903}" type="presOf" srcId="{EFAFA8D4-8832-4711-B48F-9AB8CA2CEC0F}" destId="{C6EA3947-8E64-4914-B5A8-F37871EE45C8}" srcOrd="0" destOrd="0" presId="urn:microsoft.com/office/officeart/2008/layout/AlternatingHexagons"/>
    <dgm:cxn modelId="{9067FEA6-413E-4223-89EC-0612119A9BC6}" type="presOf" srcId="{ADD68706-A729-405C-BA38-B1A26935A4CD}" destId="{4C134999-5F93-4D9D-8733-31765AEBB62A}" srcOrd="0" destOrd="0" presId="urn:microsoft.com/office/officeart/2008/layout/AlternatingHexagons"/>
    <dgm:cxn modelId="{452333AB-26B3-4F76-AE25-68DFB8724B75}" srcId="{D1BEBFA5-56EE-4D9C-AD2D-76AFA0CB2047}" destId="{EFAFA8D4-8832-4711-B48F-9AB8CA2CEC0F}" srcOrd="2" destOrd="0" parTransId="{62B6508D-4999-4AA2-B30C-CCAC13AA3327}" sibTransId="{458BA0AB-4424-4702-8961-843BB0720BBC}"/>
    <dgm:cxn modelId="{6928E6CC-B9DE-4E78-B909-ABE9DCB54096}" type="presOf" srcId="{D1BEBFA5-56EE-4D9C-AD2D-76AFA0CB2047}" destId="{F5D639F5-04B4-47C0-93C3-096B791370C3}" srcOrd="0" destOrd="0" presId="urn:microsoft.com/office/officeart/2008/layout/AlternatingHexagons"/>
    <dgm:cxn modelId="{5D0CDADA-D0CC-4C4E-9095-ADEDFD07A068}" type="presOf" srcId="{78DA5FF7-2C1A-44D6-9A66-1851C584673E}" destId="{9C9B3F63-BEE6-4D49-B766-B09ECE6CEC6C}" srcOrd="0" destOrd="0" presId="urn:microsoft.com/office/officeart/2008/layout/AlternatingHexagons"/>
    <dgm:cxn modelId="{43D914DB-4BD4-489C-A1B7-7C655ADD1913}" type="presOf" srcId="{E679BA04-211C-4744-82A1-D04142C05484}" destId="{3FC23446-C0DB-48D2-AEC3-CDFF637B19A5}" srcOrd="0" destOrd="0" presId="urn:microsoft.com/office/officeart/2008/layout/AlternatingHexagons"/>
    <dgm:cxn modelId="{D30D85FB-0517-41D4-84DA-BBA281E6311D}" type="presOf" srcId="{704A618C-5006-4CC0-A6B0-04AFFB422B10}" destId="{6C41265D-3B19-4257-B368-B1A70D73EC14}" srcOrd="0" destOrd="0" presId="urn:microsoft.com/office/officeart/2008/layout/AlternatingHexagons"/>
    <dgm:cxn modelId="{87768FA3-E571-4E68-88E6-57376A807BCC}" type="presParOf" srcId="{F5D639F5-04B4-47C0-93C3-096B791370C3}" destId="{1B7A4F8C-D0F7-45A4-97D4-A49F23FF29CD}" srcOrd="0" destOrd="0" presId="urn:microsoft.com/office/officeart/2008/layout/AlternatingHexagons"/>
    <dgm:cxn modelId="{36FA7031-21A6-42BF-A6B1-66DBB221DE2E}" type="presParOf" srcId="{1B7A4F8C-D0F7-45A4-97D4-A49F23FF29CD}" destId="{6C41265D-3B19-4257-B368-B1A70D73EC14}" srcOrd="0" destOrd="0" presId="urn:microsoft.com/office/officeart/2008/layout/AlternatingHexagons"/>
    <dgm:cxn modelId="{9898EA6B-12A2-4327-9606-63B5FF3EE7E3}" type="presParOf" srcId="{1B7A4F8C-D0F7-45A4-97D4-A49F23FF29CD}" destId="{3FC23446-C0DB-48D2-AEC3-CDFF637B19A5}" srcOrd="1" destOrd="0" presId="urn:microsoft.com/office/officeart/2008/layout/AlternatingHexagons"/>
    <dgm:cxn modelId="{00299994-B9AE-4239-84B5-259BB556E18D}" type="presParOf" srcId="{1B7A4F8C-D0F7-45A4-97D4-A49F23FF29CD}" destId="{C01134F1-027E-4A83-BEA3-45703A43769E}" srcOrd="2" destOrd="0" presId="urn:microsoft.com/office/officeart/2008/layout/AlternatingHexagons"/>
    <dgm:cxn modelId="{2F024DF6-0F26-4075-A724-B114A2835C7B}" type="presParOf" srcId="{1B7A4F8C-D0F7-45A4-97D4-A49F23FF29CD}" destId="{8372DC51-9AD1-48E2-8E2A-24572564ABD1}" srcOrd="3" destOrd="0" presId="urn:microsoft.com/office/officeart/2008/layout/AlternatingHexagons"/>
    <dgm:cxn modelId="{19FCF30A-941C-4CFC-8B41-995A6452F7C0}" type="presParOf" srcId="{1B7A4F8C-D0F7-45A4-97D4-A49F23FF29CD}" destId="{4C134999-5F93-4D9D-8733-31765AEBB62A}" srcOrd="4" destOrd="0" presId="urn:microsoft.com/office/officeart/2008/layout/AlternatingHexagons"/>
    <dgm:cxn modelId="{F3EFF907-0278-4741-AD51-939CC4B840D6}" type="presParOf" srcId="{F5D639F5-04B4-47C0-93C3-096B791370C3}" destId="{C1F004CB-0CF7-4E3E-9AAB-3886F0CB28C9}" srcOrd="1" destOrd="0" presId="urn:microsoft.com/office/officeart/2008/layout/AlternatingHexagons"/>
    <dgm:cxn modelId="{691DFDBE-8C35-488F-B29B-435E765F5282}" type="presParOf" srcId="{F5D639F5-04B4-47C0-93C3-096B791370C3}" destId="{9563FBCE-85B2-4C86-A0E3-195606C2DECB}" srcOrd="2" destOrd="0" presId="urn:microsoft.com/office/officeart/2008/layout/AlternatingHexagons"/>
    <dgm:cxn modelId="{1C45D889-76D8-468A-8EBC-9B95C4289763}" type="presParOf" srcId="{9563FBCE-85B2-4C86-A0E3-195606C2DECB}" destId="{88097B6C-6A7C-40FA-B1C4-4A119B84B8E1}" srcOrd="0" destOrd="0" presId="urn:microsoft.com/office/officeart/2008/layout/AlternatingHexagons"/>
    <dgm:cxn modelId="{CF58D195-1BE2-41A2-8FC4-A983051EE22D}" type="presParOf" srcId="{9563FBCE-85B2-4C86-A0E3-195606C2DECB}" destId="{9C9B3F63-BEE6-4D49-B766-B09ECE6CEC6C}" srcOrd="1" destOrd="0" presId="urn:microsoft.com/office/officeart/2008/layout/AlternatingHexagons"/>
    <dgm:cxn modelId="{369D546C-505F-4F39-917E-5C1BA0BCE1D1}" type="presParOf" srcId="{9563FBCE-85B2-4C86-A0E3-195606C2DECB}" destId="{3CDF8321-D4CC-4AA6-B771-9318EE6FA674}" srcOrd="2" destOrd="0" presId="urn:microsoft.com/office/officeart/2008/layout/AlternatingHexagons"/>
    <dgm:cxn modelId="{55FD2AF3-1113-4E9D-A441-954F969F401D}" type="presParOf" srcId="{9563FBCE-85B2-4C86-A0E3-195606C2DECB}" destId="{D5739813-9FF7-4B37-AB00-8296EA1DFE63}" srcOrd="3" destOrd="0" presId="urn:microsoft.com/office/officeart/2008/layout/AlternatingHexagons"/>
    <dgm:cxn modelId="{79EFF253-F1D2-4A4E-8B8D-2B6DEC5BDC55}" type="presParOf" srcId="{9563FBCE-85B2-4C86-A0E3-195606C2DECB}" destId="{8BC34A04-C107-4555-8443-79D16B8B172D}" srcOrd="4" destOrd="0" presId="urn:microsoft.com/office/officeart/2008/layout/AlternatingHexagons"/>
    <dgm:cxn modelId="{9CC994A7-76C0-4208-B250-BD94FE0412E5}" type="presParOf" srcId="{F5D639F5-04B4-47C0-93C3-096B791370C3}" destId="{9D693EDE-EF1D-4C37-AC72-DAA1E75A3670}" srcOrd="3" destOrd="0" presId="urn:microsoft.com/office/officeart/2008/layout/AlternatingHexagons"/>
    <dgm:cxn modelId="{7F131ED0-234A-4AFF-B156-08B5E2F7A139}" type="presParOf" srcId="{F5D639F5-04B4-47C0-93C3-096B791370C3}" destId="{71092163-1010-4B79-BD1E-C9035E04DFAF}" srcOrd="4" destOrd="0" presId="urn:microsoft.com/office/officeart/2008/layout/AlternatingHexagons"/>
    <dgm:cxn modelId="{2CB5DD05-2EF5-4671-AD60-68D257EA1488}" type="presParOf" srcId="{71092163-1010-4B79-BD1E-C9035E04DFAF}" destId="{C6EA3947-8E64-4914-B5A8-F37871EE45C8}" srcOrd="0" destOrd="0" presId="urn:microsoft.com/office/officeart/2008/layout/AlternatingHexagons"/>
    <dgm:cxn modelId="{2C155EA9-0BD8-4DB4-A414-3647B36465F7}" type="presParOf" srcId="{71092163-1010-4B79-BD1E-C9035E04DFAF}" destId="{BCC58854-DC9F-404C-AADD-979F2828A7AA}" srcOrd="1" destOrd="0" presId="urn:microsoft.com/office/officeart/2008/layout/AlternatingHexagons"/>
    <dgm:cxn modelId="{EF40A7D1-E529-43BC-80F1-21B30394F745}" type="presParOf" srcId="{71092163-1010-4B79-BD1E-C9035E04DFAF}" destId="{0726C1BA-DE8E-4B0A-9EE1-4E182C8C2555}" srcOrd="2" destOrd="0" presId="urn:microsoft.com/office/officeart/2008/layout/AlternatingHexagons"/>
    <dgm:cxn modelId="{73DBCC3B-C0B9-4FAD-AFA7-AE8B3077C834}" type="presParOf" srcId="{71092163-1010-4B79-BD1E-C9035E04DFAF}" destId="{7DCDA41D-1856-4141-B56D-2642F1F8671D}" srcOrd="3" destOrd="0" presId="urn:microsoft.com/office/officeart/2008/layout/AlternatingHexagons"/>
    <dgm:cxn modelId="{537E8AB6-B568-49A0-BFFB-7F89862A8ACD}" type="presParOf" srcId="{71092163-1010-4B79-BD1E-C9035E04DFAF}" destId="{D4F77C42-1131-4555-8EB4-43874757AB1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1265D-3B19-4257-B368-B1A70D73EC14}">
      <dsp:nvSpPr>
        <dsp:cNvPr id="0" name=""/>
        <dsp:cNvSpPr/>
      </dsp:nvSpPr>
      <dsp:spPr>
        <a:xfrm rot="5400000">
          <a:off x="3413546" y="119890"/>
          <a:ext cx="1841708" cy="1602286"/>
        </a:xfrm>
        <a:prstGeom prst="hexagon">
          <a:avLst>
            <a:gd name="adj" fmla="val 25000"/>
            <a:gd name="vf" fmla="val 1154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safe</a:t>
          </a:r>
        </a:p>
      </dsp:txBody>
      <dsp:txXfrm rot="-5400000">
        <a:off x="3782947" y="287180"/>
        <a:ext cx="1102906" cy="1267709"/>
      </dsp:txXfrm>
    </dsp:sp>
    <dsp:sp modelId="{3FC23446-C0DB-48D2-AEC3-CDFF637B19A5}">
      <dsp:nvSpPr>
        <dsp:cNvPr id="0" name=""/>
        <dsp:cNvSpPr/>
      </dsp:nvSpPr>
      <dsp:spPr>
        <a:xfrm>
          <a:off x="5184164" y="368521"/>
          <a:ext cx="2055346" cy="110502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endParaRPr lang="en-GB" sz="1900" kern="1200" dirty="0"/>
        </a:p>
      </dsp:txBody>
      <dsp:txXfrm>
        <a:off x="5184164" y="368521"/>
        <a:ext cx="2055346" cy="1105025"/>
      </dsp:txXfrm>
    </dsp:sp>
    <dsp:sp modelId="{4C134999-5F93-4D9D-8733-31765AEBB62A}">
      <dsp:nvSpPr>
        <dsp:cNvPr id="0" name=""/>
        <dsp:cNvSpPr/>
      </dsp:nvSpPr>
      <dsp:spPr>
        <a:xfrm rot="5400000">
          <a:off x="1683076" y="119890"/>
          <a:ext cx="1841708" cy="1602286"/>
        </a:xfrm>
        <a:prstGeom prst="hexagon">
          <a:avLst>
            <a:gd name="adj" fmla="val 25000"/>
            <a:gd name="vf" fmla="val 115470"/>
          </a:avLst>
        </a:prstGeom>
        <a:solidFill>
          <a:schemeClr val="accent2">
            <a:hueOff val="-2880000"/>
            <a:satOff val="-10001"/>
            <a:lumOff val="1200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Well-led</a:t>
          </a:r>
        </a:p>
      </dsp:txBody>
      <dsp:txXfrm rot="-5400000">
        <a:off x="2052477" y="287180"/>
        <a:ext cx="1102906" cy="1267709"/>
      </dsp:txXfrm>
    </dsp:sp>
    <dsp:sp modelId="{88097B6C-6A7C-40FA-B1C4-4A119B84B8E1}">
      <dsp:nvSpPr>
        <dsp:cNvPr id="0" name=""/>
        <dsp:cNvSpPr/>
      </dsp:nvSpPr>
      <dsp:spPr>
        <a:xfrm rot="5400000">
          <a:off x="2544996" y="1683132"/>
          <a:ext cx="1841708" cy="1602286"/>
        </a:xfrm>
        <a:prstGeom prst="hexagon">
          <a:avLst>
            <a:gd name="adj" fmla="val 25000"/>
            <a:gd name="vf" fmla="val 115470"/>
          </a:avLst>
        </a:prstGeom>
        <a:solidFill>
          <a:schemeClr val="accent2">
            <a:hueOff val="-5760000"/>
            <a:satOff val="-20001"/>
            <a:lumOff val="2400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Caring</a:t>
          </a:r>
        </a:p>
      </dsp:txBody>
      <dsp:txXfrm rot="-5400000">
        <a:off x="2914397" y="1850422"/>
        <a:ext cx="1102906" cy="1267709"/>
      </dsp:txXfrm>
    </dsp:sp>
    <dsp:sp modelId="{9C9B3F63-BEE6-4D49-B766-B09ECE6CEC6C}">
      <dsp:nvSpPr>
        <dsp:cNvPr id="0" name=""/>
        <dsp:cNvSpPr/>
      </dsp:nvSpPr>
      <dsp:spPr>
        <a:xfrm>
          <a:off x="609360" y="1931763"/>
          <a:ext cx="1989045" cy="110502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endParaRPr lang="en-GB" sz="1900" kern="1200"/>
        </a:p>
      </dsp:txBody>
      <dsp:txXfrm>
        <a:off x="609360" y="1931763"/>
        <a:ext cx="1989045" cy="1105025"/>
      </dsp:txXfrm>
    </dsp:sp>
    <dsp:sp modelId="{8BC34A04-C107-4555-8443-79D16B8B172D}">
      <dsp:nvSpPr>
        <dsp:cNvPr id="0" name=""/>
        <dsp:cNvSpPr/>
      </dsp:nvSpPr>
      <dsp:spPr>
        <a:xfrm rot="5400000">
          <a:off x="4275465" y="1683132"/>
          <a:ext cx="1841708" cy="1602286"/>
        </a:xfrm>
        <a:prstGeom prst="hexagon">
          <a:avLst>
            <a:gd name="adj" fmla="val 25000"/>
            <a:gd name="vf" fmla="val 115470"/>
          </a:avLst>
        </a:prstGeom>
        <a:solidFill>
          <a:schemeClr val="accent2">
            <a:hueOff val="-8640000"/>
            <a:satOff val="-30002"/>
            <a:lumOff val="36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Responsive</a:t>
          </a:r>
        </a:p>
      </dsp:txBody>
      <dsp:txXfrm rot="-5400000">
        <a:off x="4644866" y="1850422"/>
        <a:ext cx="1102906" cy="1267709"/>
      </dsp:txXfrm>
    </dsp:sp>
    <dsp:sp modelId="{C6EA3947-8E64-4914-B5A8-F37871EE45C8}">
      <dsp:nvSpPr>
        <dsp:cNvPr id="0" name=""/>
        <dsp:cNvSpPr/>
      </dsp:nvSpPr>
      <dsp:spPr>
        <a:xfrm rot="5400000">
          <a:off x="870733" y="1704386"/>
          <a:ext cx="1841708" cy="1602286"/>
        </a:xfrm>
        <a:prstGeom prst="hexagon">
          <a:avLst>
            <a:gd name="adj" fmla="val 25000"/>
            <a:gd name="vf" fmla="val 115470"/>
          </a:avLst>
        </a:prstGeom>
        <a:solidFill>
          <a:schemeClr val="accent2">
            <a:hueOff val="-11520000"/>
            <a:satOff val="-40002"/>
            <a:lumOff val="48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Effective</a:t>
          </a:r>
        </a:p>
      </dsp:txBody>
      <dsp:txXfrm rot="-5400000">
        <a:off x="1240134" y="1871676"/>
        <a:ext cx="1102906" cy="1267709"/>
      </dsp:txXfrm>
    </dsp:sp>
    <dsp:sp modelId="{BCC58854-DC9F-404C-AADD-979F2828A7AA}">
      <dsp:nvSpPr>
        <dsp:cNvPr id="0" name=""/>
        <dsp:cNvSpPr/>
      </dsp:nvSpPr>
      <dsp:spPr>
        <a:xfrm>
          <a:off x="5184164" y="3495005"/>
          <a:ext cx="2055346" cy="110502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77C42-1131-4555-8EB4-43874757AB12}">
      <dsp:nvSpPr>
        <dsp:cNvPr id="0" name=""/>
        <dsp:cNvSpPr/>
      </dsp:nvSpPr>
      <dsp:spPr>
        <a:xfrm rot="5400000">
          <a:off x="6057462" y="3246554"/>
          <a:ext cx="1841708" cy="1602286"/>
        </a:xfrm>
        <a:prstGeom prst="hexagon">
          <a:avLst>
            <a:gd name="adj" fmla="val 25000"/>
            <a:gd name="vf" fmla="val 115470"/>
          </a:avLst>
        </a:prstGeom>
        <a:no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6426863" y="3413844"/>
        <a:ext cx="1102906" cy="126770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65" cy="489261"/>
          </a:xfrm>
          <a:prstGeom prst="rect">
            <a:avLst/>
          </a:prstGeom>
        </p:spPr>
        <p:txBody>
          <a:bodyPr vert="horz" lIns="89896" tIns="44948" rIns="89896" bIns="44948"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sz="quarter" idx="1"/>
          </p:nvPr>
        </p:nvSpPr>
        <p:spPr>
          <a:xfrm>
            <a:off x="3776866" y="1"/>
            <a:ext cx="2890665" cy="489261"/>
          </a:xfrm>
          <a:prstGeom prst="rect">
            <a:avLst/>
          </a:prstGeom>
        </p:spPr>
        <p:txBody>
          <a:bodyPr vert="horz" lIns="89896" tIns="44948" rIns="89896" bIns="44948" rtlCol="0"/>
          <a:lstStyle>
            <a:lvl1pPr algn="r" fontAlgn="auto">
              <a:spcBef>
                <a:spcPts val="0"/>
              </a:spcBef>
              <a:spcAft>
                <a:spcPts val="0"/>
              </a:spcAft>
              <a:defRPr sz="1200">
                <a:latin typeface="+mn-lt"/>
                <a:ea typeface="+mn-ea"/>
                <a:cs typeface="+mn-cs"/>
              </a:defRPr>
            </a:lvl1pPr>
          </a:lstStyle>
          <a:p>
            <a:pPr>
              <a:defRPr/>
            </a:pPr>
            <a:fld id="{F2E9DF95-D39B-2C45-8F0A-5266E0D4A7E6}" type="datetimeFigureOut">
              <a:rPr lang="en-GB"/>
              <a:pPr>
                <a:defRPr/>
              </a:pPr>
              <a:t>17/11/2021</a:t>
            </a:fld>
            <a:endParaRPr lang="en-GB" dirty="0"/>
          </a:p>
        </p:txBody>
      </p:sp>
      <p:sp>
        <p:nvSpPr>
          <p:cNvPr id="4" name="Footer Placeholder 3"/>
          <p:cNvSpPr>
            <a:spLocks noGrp="1"/>
          </p:cNvSpPr>
          <p:nvPr>
            <p:ph type="ftr" sz="quarter" idx="2"/>
          </p:nvPr>
        </p:nvSpPr>
        <p:spPr>
          <a:xfrm>
            <a:off x="1" y="9285003"/>
            <a:ext cx="2890665" cy="489261"/>
          </a:xfrm>
          <a:prstGeom prst="rect">
            <a:avLst/>
          </a:prstGeom>
        </p:spPr>
        <p:txBody>
          <a:bodyPr vert="horz" lIns="89896" tIns="44948" rIns="89896" bIns="44948"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776866" y="9285003"/>
            <a:ext cx="2890665" cy="489261"/>
          </a:xfrm>
          <a:prstGeom prst="rect">
            <a:avLst/>
          </a:prstGeom>
        </p:spPr>
        <p:txBody>
          <a:bodyPr vert="horz" lIns="89896" tIns="44948" rIns="89896" bIns="44948" rtlCol="0" anchor="b"/>
          <a:lstStyle>
            <a:lvl1pPr algn="r" fontAlgn="auto">
              <a:spcBef>
                <a:spcPts val="0"/>
              </a:spcBef>
              <a:spcAft>
                <a:spcPts val="0"/>
              </a:spcAft>
              <a:defRPr sz="1200">
                <a:latin typeface="+mn-lt"/>
                <a:ea typeface="+mn-ea"/>
                <a:cs typeface="+mn-cs"/>
              </a:defRPr>
            </a:lvl1pPr>
          </a:lstStyle>
          <a:p>
            <a:pPr>
              <a:defRPr/>
            </a:pPr>
            <a:fld id="{874F5F69-DB42-EB4F-A49E-F2797EE787A1}" type="slidenum">
              <a:rPr lang="en-GB"/>
              <a:pPr>
                <a:defRPr/>
              </a:pPr>
              <a:t>‹#›</a:t>
            </a:fld>
            <a:endParaRPr lang="en-GB" dirty="0"/>
          </a:p>
        </p:txBody>
      </p:sp>
    </p:spTree>
    <p:extLst>
      <p:ext uri="{BB962C8B-B14F-4D97-AF65-F5344CB8AC3E}">
        <p14:creationId xmlns:p14="http://schemas.microsoft.com/office/powerpoint/2010/main" val="2107561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65" cy="489261"/>
          </a:xfrm>
          <a:prstGeom prst="rect">
            <a:avLst/>
          </a:prstGeom>
        </p:spPr>
        <p:txBody>
          <a:bodyPr vert="horz" lIns="89896" tIns="44948" rIns="89896" bIns="44948"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776866" y="1"/>
            <a:ext cx="2890665" cy="489261"/>
          </a:xfrm>
          <a:prstGeom prst="rect">
            <a:avLst/>
          </a:prstGeom>
        </p:spPr>
        <p:txBody>
          <a:bodyPr vert="horz" lIns="89896" tIns="44948" rIns="89896" bIns="44948" rtlCol="0"/>
          <a:lstStyle>
            <a:lvl1pPr algn="r" fontAlgn="auto">
              <a:spcBef>
                <a:spcPts val="0"/>
              </a:spcBef>
              <a:spcAft>
                <a:spcPts val="0"/>
              </a:spcAft>
              <a:defRPr sz="1200">
                <a:latin typeface="+mn-lt"/>
                <a:ea typeface="+mn-ea"/>
                <a:cs typeface="+mn-cs"/>
              </a:defRPr>
            </a:lvl1pPr>
          </a:lstStyle>
          <a:p>
            <a:pPr>
              <a:defRPr/>
            </a:pPr>
            <a:fld id="{0CD74968-B679-254D-92B2-CDCE84822F0B}" type="datetimeFigureOut">
              <a:rPr lang="en-GB"/>
              <a:pPr>
                <a:defRPr/>
              </a:pPr>
              <a:t>17/11/2021</a:t>
            </a:fld>
            <a:endParaRPr lang="en-GB"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89896" tIns="44948" rIns="89896" bIns="44948" rtlCol="0" anchor="ctr"/>
          <a:lstStyle/>
          <a:p>
            <a:pPr lvl="0"/>
            <a:endParaRPr lang="en-GB" noProof="0" dirty="0"/>
          </a:p>
        </p:txBody>
      </p:sp>
      <p:sp>
        <p:nvSpPr>
          <p:cNvPr id="5" name="Notes Placeholder 4"/>
          <p:cNvSpPr>
            <a:spLocks noGrp="1"/>
          </p:cNvSpPr>
          <p:nvPr>
            <p:ph type="body" sz="quarter" idx="3"/>
          </p:nvPr>
        </p:nvSpPr>
        <p:spPr>
          <a:xfrm>
            <a:off x="666599" y="4644065"/>
            <a:ext cx="5335893" cy="4398652"/>
          </a:xfrm>
          <a:prstGeom prst="rect">
            <a:avLst/>
          </a:prstGeom>
        </p:spPr>
        <p:txBody>
          <a:bodyPr vert="horz" lIns="89896" tIns="44948" rIns="89896" bIns="4494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285003"/>
            <a:ext cx="2890665" cy="489261"/>
          </a:xfrm>
          <a:prstGeom prst="rect">
            <a:avLst/>
          </a:prstGeom>
        </p:spPr>
        <p:txBody>
          <a:bodyPr vert="horz" lIns="89896" tIns="44948" rIns="89896" bIns="44948"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776866" y="9285003"/>
            <a:ext cx="2890665" cy="489261"/>
          </a:xfrm>
          <a:prstGeom prst="rect">
            <a:avLst/>
          </a:prstGeom>
        </p:spPr>
        <p:txBody>
          <a:bodyPr vert="horz" lIns="89896" tIns="44948" rIns="89896" bIns="44948" rtlCol="0" anchor="b"/>
          <a:lstStyle>
            <a:lvl1pPr algn="r" fontAlgn="auto">
              <a:spcBef>
                <a:spcPts val="0"/>
              </a:spcBef>
              <a:spcAft>
                <a:spcPts val="0"/>
              </a:spcAft>
              <a:defRPr sz="1200">
                <a:latin typeface="+mn-lt"/>
                <a:ea typeface="+mn-ea"/>
                <a:cs typeface="+mn-cs"/>
              </a:defRPr>
            </a:lvl1pPr>
          </a:lstStyle>
          <a:p>
            <a:pPr>
              <a:defRPr/>
            </a:pPr>
            <a:fld id="{C7217926-C966-E542-B6B0-814AD7C259B2}" type="slidenum">
              <a:rPr lang="en-GB"/>
              <a:pPr>
                <a:defRPr/>
              </a:pPr>
              <a:t>‹#›</a:t>
            </a:fld>
            <a:endParaRPr lang="en-GB" dirty="0"/>
          </a:p>
        </p:txBody>
      </p:sp>
    </p:spTree>
    <p:extLst>
      <p:ext uri="{BB962C8B-B14F-4D97-AF65-F5344CB8AC3E}">
        <p14:creationId xmlns:p14="http://schemas.microsoft.com/office/powerpoint/2010/main" val="324235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776946" y="9285462"/>
            <a:ext cx="2890568" cy="4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8" tIns="44584" rIns="89168" bIns="44584" anchor="b"/>
          <a:lstStyle>
            <a:lvl1pPr defTabSz="908050">
              <a:defRPr sz="2400">
                <a:solidFill>
                  <a:schemeClr val="tx1"/>
                </a:solidFill>
                <a:latin typeface="Arial" charset="0"/>
                <a:ea typeface="ヒラギノ角ゴ Pro W3" pitchFamily="-16" charset="-128"/>
              </a:defRPr>
            </a:lvl1pPr>
            <a:lvl2pPr marL="742950" indent="-285750" defTabSz="908050">
              <a:defRPr sz="2400">
                <a:solidFill>
                  <a:schemeClr val="tx1"/>
                </a:solidFill>
                <a:latin typeface="Arial" charset="0"/>
                <a:ea typeface="ヒラギノ角ゴ Pro W3" pitchFamily="-16" charset="-128"/>
              </a:defRPr>
            </a:lvl2pPr>
            <a:lvl3pPr marL="1143000" indent="-228600" defTabSz="908050">
              <a:defRPr sz="2400">
                <a:solidFill>
                  <a:schemeClr val="tx1"/>
                </a:solidFill>
                <a:latin typeface="Arial" charset="0"/>
                <a:ea typeface="ヒラギノ角ゴ Pro W3" pitchFamily="-16" charset="-128"/>
              </a:defRPr>
            </a:lvl3pPr>
            <a:lvl4pPr marL="1600200" indent="-228600" defTabSz="908050">
              <a:defRPr sz="2400">
                <a:solidFill>
                  <a:schemeClr val="tx1"/>
                </a:solidFill>
                <a:latin typeface="Arial" charset="0"/>
                <a:ea typeface="ヒラギノ角ゴ Pro W3" pitchFamily="-16" charset="-128"/>
              </a:defRPr>
            </a:lvl4pPr>
            <a:lvl5pPr marL="2057400" indent="-228600" defTabSz="908050">
              <a:defRPr sz="2400">
                <a:solidFill>
                  <a:schemeClr val="tx1"/>
                </a:solidFill>
                <a:latin typeface="Arial" charset="0"/>
                <a:ea typeface="ヒラギノ角ゴ Pro W3" pitchFamily="-16" charset="-128"/>
              </a:defRPr>
            </a:lvl5pPr>
            <a:lvl6pPr marL="25146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a:fld id="{9BC6890B-6142-41E0-9591-CDCB0BDDD607}" type="slidenum">
              <a:rPr lang="en-GB" altLang="en-US" sz="1200"/>
              <a:pPr algn="r"/>
              <a:t>1</a:t>
            </a:fld>
            <a:endParaRPr lang="en-GB" altLang="en-US" sz="1200"/>
          </a:p>
        </p:txBody>
      </p:sp>
      <p:sp>
        <p:nvSpPr>
          <p:cNvPr id="26627" name="Rectangle 2"/>
          <p:cNvSpPr>
            <a:spLocks noGrp="1" noRot="1" noChangeAspect="1" noChangeArrowheads="1" noTextEdit="1"/>
          </p:cNvSpPr>
          <p:nvPr>
            <p:ph type="sldImg"/>
          </p:nvPr>
        </p:nvSpPr>
        <p:spPr>
          <a:xfrm>
            <a:off x="890588" y="731838"/>
            <a:ext cx="4892675" cy="3668712"/>
          </a:xfrm>
          <a:ln/>
        </p:spPr>
      </p:sp>
      <p:sp>
        <p:nvSpPr>
          <p:cNvPr id="26628" name="Rectangle 3"/>
          <p:cNvSpPr>
            <a:spLocks noGrp="1" noChangeArrowheads="1"/>
          </p:cNvSpPr>
          <p:nvPr>
            <p:ph type="body" idx="1"/>
          </p:nvPr>
        </p:nvSpPr>
        <p:spPr>
          <a:xfrm>
            <a:off x="665965" y="4644303"/>
            <a:ext cx="5337160" cy="44006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8" tIns="44584" rIns="89168" bIns="44584"/>
          <a:lstStyle/>
          <a:p>
            <a:pPr eaLnBrk="1" hangingPunct="1">
              <a:lnSpc>
                <a:spcPct val="90000"/>
              </a:lnSpc>
            </a:pPr>
            <a:endParaRPr lang="en-GB" altLang="en-US" dirty="0">
              <a:latin typeface="Arial" charset="0"/>
              <a:ea typeface="ヒラギノ角ゴ Pro W3" pitchFamily="-1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2D70"/>
                </a:solidFill>
                <a:latin typeface="Arial"/>
                <a:ea typeface="ＭＳ Ｐゴシック"/>
                <a:cs typeface="Arial"/>
              </a:rPr>
              <a:t>Enabling health and care services and local systems to access  support to help improve the quality of care where it’s needed most.</a:t>
            </a:r>
            <a:endParaRPr lang="en-GB" sz="1200" dirty="0">
              <a:solidFill>
                <a:srgbClr val="1B2D70"/>
              </a:solidFill>
              <a:latin typeface="Arial"/>
              <a:ea typeface="ＭＳ Ｐゴシック"/>
              <a:cs typeface="Arial"/>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F88D8-4CCA-B146-B56F-02EF87443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19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We will do more with what we know to drive improvements across individual services and systems of care. We’ll use our unique position to spotlight the priority areas that need to improve and enable access to support where it’s needed most.</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We’ll empower services to help themselves, but we’ll still retain our strong regulatory role so we’ll use </a:t>
            </a:r>
            <a:r>
              <a:rPr lang="en-US" sz="1200" kern="1200" dirty="0">
                <a:solidFill>
                  <a:schemeClr val="tx1"/>
                </a:solidFill>
                <a:effectLst/>
                <a:latin typeface="+mn-lt"/>
                <a:ea typeface="+mn-ea"/>
                <a:cs typeface="+mn-cs"/>
              </a:rPr>
              <a:t>our powers to act where we see poor care. </a:t>
            </a:r>
            <a:r>
              <a:rPr lang="en-GB" sz="1200" kern="1200" dirty="0">
                <a:solidFill>
                  <a:schemeClr val="tx1"/>
                </a:solidFill>
                <a:effectLst/>
                <a:latin typeface="+mn-lt"/>
                <a:ea typeface="+mn-ea"/>
                <a:cs typeface="+mn-cs"/>
              </a:rPr>
              <a:t>The key to this is by collaborating and strengthening our relationships with services, the people who use them, and our partners across health and care.</a:t>
            </a:r>
          </a:p>
          <a:p>
            <a:endParaRPr lang="en-US" b="1" dirty="0"/>
          </a:p>
          <a:p>
            <a:pPr defTabSz="483032">
              <a:spcAft>
                <a:spcPts val="1200"/>
              </a:spcAft>
            </a:pPr>
            <a:r>
              <a:rPr lang="en-US" sz="1200" dirty="0">
                <a:solidFill>
                  <a:srgbClr val="1B2D70"/>
                </a:solidFill>
                <a:latin typeface="Arial"/>
                <a:ea typeface="ＭＳ Ｐゴシック"/>
                <a:cs typeface="Arial"/>
              </a:rPr>
              <a:t>We will identify gaps in improvement support for health and care services, working with others to build on existing partnerships and </a:t>
            </a:r>
            <a:r>
              <a:rPr lang="en-US" sz="1200" dirty="0" err="1">
                <a:solidFill>
                  <a:srgbClr val="1B2D70"/>
                </a:solidFill>
                <a:latin typeface="Arial"/>
                <a:ea typeface="ＭＳ Ｐゴシック"/>
                <a:cs typeface="Arial"/>
              </a:rPr>
              <a:t>programmes</a:t>
            </a:r>
            <a:r>
              <a:rPr lang="en-US" sz="1200" dirty="0">
                <a:solidFill>
                  <a:srgbClr val="1B2D70"/>
                </a:solidFill>
                <a:latin typeface="Arial"/>
                <a:ea typeface="ＭＳ Ｐゴシック"/>
                <a:cs typeface="Arial"/>
              </a:rPr>
              <a:t> – we won’t duplicate what’s already available. </a:t>
            </a:r>
            <a:r>
              <a:rPr lang="en-US" sz="1200" dirty="0" err="1">
                <a:solidFill>
                  <a:srgbClr val="1B2D70"/>
                </a:solidFill>
                <a:latin typeface="Arial"/>
                <a:ea typeface="ＭＳ Ｐゴシック"/>
                <a:cs typeface="Arial"/>
              </a:rPr>
              <a:t>W|e’ll</a:t>
            </a:r>
            <a:r>
              <a:rPr lang="en-US" sz="1200" dirty="0">
                <a:solidFill>
                  <a:srgbClr val="1B2D70"/>
                </a:solidFill>
                <a:latin typeface="Arial"/>
                <a:ea typeface="ＭＳ Ｐゴシック"/>
                <a:cs typeface="Arial"/>
              </a:rPr>
              <a:t> do this by facilitating national improvement coalitions with a broad spectrum of partners within both health and adult social care.</a:t>
            </a:r>
          </a:p>
          <a:p>
            <a:pPr defTabSz="483032">
              <a:spcAft>
                <a:spcPts val="1200"/>
              </a:spcAft>
            </a:pPr>
            <a:endParaRPr lang="en-US" sz="1200" dirty="0">
              <a:solidFill>
                <a:srgbClr val="1B2D70"/>
              </a:solidFill>
              <a:latin typeface="Arial"/>
              <a:ea typeface="ＭＳ Ｐゴシック"/>
              <a:cs typeface="Arial"/>
            </a:endParaRPr>
          </a:p>
          <a:p>
            <a:pPr defTabSz="483032">
              <a:spcAft>
                <a:spcPts val="1200"/>
              </a:spcAft>
            </a:pPr>
            <a:r>
              <a:rPr lang="en-US" sz="1200" dirty="0">
                <a:solidFill>
                  <a:srgbClr val="1B2D70"/>
                </a:solidFill>
                <a:latin typeface="Arial"/>
                <a:ea typeface="ＭＳ Ｐゴシック"/>
                <a:cs typeface="Arial"/>
              </a:rPr>
              <a:t>Improvement conversations and resources will support services and local systems to decide the best way forward.</a:t>
            </a:r>
          </a:p>
          <a:p>
            <a:pPr defTabSz="483032">
              <a:spcAft>
                <a:spcPts val="1200"/>
              </a:spcAft>
            </a:pPr>
            <a:endParaRPr lang="en-US" sz="1200" dirty="0">
              <a:solidFill>
                <a:srgbClr val="1B2D70"/>
              </a:solidFill>
              <a:latin typeface="Arial"/>
              <a:ea typeface="ＭＳ Ｐゴシック"/>
              <a:cs typeface="Arial"/>
            </a:endParaRPr>
          </a:p>
          <a:p>
            <a:pPr defTabSz="483032">
              <a:spcAft>
                <a:spcPts val="1200"/>
              </a:spcAft>
            </a:pPr>
            <a:r>
              <a:rPr lang="en-US" sz="1200" dirty="0">
                <a:solidFill>
                  <a:srgbClr val="1B2D70"/>
                </a:solidFill>
                <a:latin typeface="Arial"/>
                <a:ea typeface="ＭＳ Ｐゴシック"/>
                <a:cs typeface="Arial"/>
              </a:rPr>
              <a:t>We will encourage innovation, technology-enabled services and research that benefits people with a proportionate approach to regulating new innovations and technology.</a:t>
            </a:r>
          </a:p>
          <a:p>
            <a:pPr defTabSz="483032">
              <a:spcAft>
                <a:spcPts val="1200"/>
              </a:spcAft>
            </a:pPr>
            <a:endParaRPr lang="en-US" sz="1200" dirty="0">
              <a:solidFill>
                <a:srgbClr val="1B2D70"/>
              </a:solidFill>
              <a:latin typeface="Arial"/>
              <a:ea typeface="ＭＳ Ｐゴシック"/>
              <a:cs typeface="Arial"/>
            </a:endParaRPr>
          </a:p>
          <a:p>
            <a:pPr defTabSz="483032"/>
            <a:r>
              <a:rPr lang="en-US" sz="1200" dirty="0">
                <a:solidFill>
                  <a:srgbClr val="1B2D70"/>
                </a:solidFill>
                <a:latin typeface="Arial"/>
                <a:ea typeface="ＭＳ Ｐゴシック"/>
                <a:cs typeface="Arial"/>
              </a:rPr>
              <a:t>We will build a culture of learning and evaluation in CQC.</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F88D8-4CCA-B146-B56F-02EF87443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72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12</a:t>
            </a:fld>
            <a:endParaRPr lang="en-GB"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13</a:t>
            </a:fld>
            <a:endParaRPr lang="en-GB" altLang="en-US" sz="1200">
              <a:solidFill>
                <a:srgbClr val="000000"/>
              </a:solidFill>
            </a:endParaRPr>
          </a:p>
        </p:txBody>
      </p:sp>
    </p:spTree>
    <p:extLst>
      <p:ext uri="{BB962C8B-B14F-4D97-AF65-F5344CB8AC3E}">
        <p14:creationId xmlns:p14="http://schemas.microsoft.com/office/powerpoint/2010/main" val="227526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14</a:t>
            </a:fld>
            <a:endParaRPr lang="en-GB" altLang="en-US" sz="1200">
              <a:solidFill>
                <a:srgbClr val="000000"/>
              </a:solidFill>
            </a:endParaRPr>
          </a:p>
        </p:txBody>
      </p:sp>
    </p:spTree>
    <p:extLst>
      <p:ext uri="{BB962C8B-B14F-4D97-AF65-F5344CB8AC3E}">
        <p14:creationId xmlns:p14="http://schemas.microsoft.com/office/powerpoint/2010/main" val="97817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15</a:t>
            </a:fld>
            <a:endParaRPr lang="en-GB" altLang="en-US" sz="1200">
              <a:solidFill>
                <a:srgbClr val="000000"/>
              </a:solidFill>
            </a:endParaRPr>
          </a:p>
        </p:txBody>
      </p:sp>
    </p:spTree>
    <p:extLst>
      <p:ext uri="{BB962C8B-B14F-4D97-AF65-F5344CB8AC3E}">
        <p14:creationId xmlns:p14="http://schemas.microsoft.com/office/powerpoint/2010/main" val="341878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7217926-C966-E542-B6B0-814AD7C259B2}" type="slidenum">
              <a:rPr lang="en-GB" smtClean="0"/>
              <a:pPr>
                <a:defRPr/>
              </a:pPr>
              <a:t>17</a:t>
            </a:fld>
            <a:endParaRPr lang="en-GB" dirty="0"/>
          </a:p>
        </p:txBody>
      </p:sp>
    </p:spTree>
    <p:extLst>
      <p:ext uri="{BB962C8B-B14F-4D97-AF65-F5344CB8AC3E}">
        <p14:creationId xmlns:p14="http://schemas.microsoft.com/office/powerpoint/2010/main" val="48260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 Higher than 70%</a:t>
            </a:r>
            <a:r>
              <a:rPr lang="en-GB" baseline="0" dirty="0"/>
              <a:t> (case ascertainment) or higher than 80% for all others; Amber = 50-70% (50-69% for case ascertainment); Red = less than 50%. Grey = </a:t>
            </a:r>
            <a:r>
              <a:rPr lang="en-GB" baseline="0"/>
              <a:t>not applicable</a:t>
            </a:r>
            <a:endParaRPr lang="en-GB" dirty="0"/>
          </a:p>
        </p:txBody>
      </p:sp>
      <p:sp>
        <p:nvSpPr>
          <p:cNvPr id="4" name="Slide Number Placeholder 3"/>
          <p:cNvSpPr>
            <a:spLocks noGrp="1"/>
          </p:cNvSpPr>
          <p:nvPr>
            <p:ph type="sldNum" sz="quarter" idx="10"/>
          </p:nvPr>
        </p:nvSpPr>
        <p:spPr/>
        <p:txBody>
          <a:bodyPr/>
          <a:lstStyle/>
          <a:p>
            <a:fld id="{461D9376-93C7-4B3E-AB14-3B9903B89949}"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16522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E144CD-12BD-46E5-8D8D-7C95F1F2D1D9}"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49277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charset="0"/>
              <a:ea typeface="ヒラギノ角ゴ Pro W3" pitchFamily="-16"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604" indent="-276802">
              <a:defRPr sz="2400">
                <a:solidFill>
                  <a:schemeClr val="tx1"/>
                </a:solidFill>
                <a:latin typeface="Arial" charset="0"/>
                <a:ea typeface="ヒラギノ角ゴ Pro W3" pitchFamily="-16" charset="-128"/>
              </a:defRPr>
            </a:lvl2pPr>
            <a:lvl3pPr marL="1119788" indent="-220183">
              <a:defRPr sz="2400">
                <a:solidFill>
                  <a:schemeClr val="tx1"/>
                </a:solidFill>
                <a:latin typeface="Arial" charset="0"/>
                <a:ea typeface="ヒラギノ角ゴ Pro W3" pitchFamily="-16" charset="-128"/>
              </a:defRPr>
            </a:lvl3pPr>
            <a:lvl4pPr marL="1569591" indent="-220183">
              <a:defRPr sz="2400">
                <a:solidFill>
                  <a:schemeClr val="tx1"/>
                </a:solidFill>
                <a:latin typeface="Arial" charset="0"/>
                <a:ea typeface="ヒラギノ角ゴ Pro W3" pitchFamily="-16" charset="-128"/>
              </a:defRPr>
            </a:lvl4pPr>
            <a:lvl5pPr marL="2019393" indent="-220183">
              <a:defRPr sz="2400">
                <a:solidFill>
                  <a:schemeClr val="tx1"/>
                </a:solidFill>
                <a:latin typeface="Arial" charset="0"/>
                <a:ea typeface="ヒラギノ角ゴ Pro W3" pitchFamily="-16" charset="-128"/>
              </a:defRPr>
            </a:lvl5pPr>
            <a:lvl6pPr marL="2472341" indent="-220183" eaLnBrk="0" fontAlgn="base" hangingPunct="0">
              <a:spcBef>
                <a:spcPct val="0"/>
              </a:spcBef>
              <a:spcAft>
                <a:spcPct val="0"/>
              </a:spcAft>
              <a:defRPr sz="2400">
                <a:solidFill>
                  <a:schemeClr val="tx1"/>
                </a:solidFill>
                <a:latin typeface="Arial" charset="0"/>
                <a:ea typeface="ヒラギノ角ゴ Pro W3" pitchFamily="-16" charset="-128"/>
              </a:defRPr>
            </a:lvl6pPr>
            <a:lvl7pPr marL="2925289" indent="-220183" eaLnBrk="0" fontAlgn="base" hangingPunct="0">
              <a:spcBef>
                <a:spcPct val="0"/>
              </a:spcBef>
              <a:spcAft>
                <a:spcPct val="0"/>
              </a:spcAft>
              <a:defRPr sz="2400">
                <a:solidFill>
                  <a:schemeClr val="tx1"/>
                </a:solidFill>
                <a:latin typeface="Arial" charset="0"/>
                <a:ea typeface="ヒラギノ角ゴ Pro W3" pitchFamily="-16" charset="-128"/>
              </a:defRPr>
            </a:lvl7pPr>
            <a:lvl8pPr marL="3378237" indent="-220183" eaLnBrk="0" fontAlgn="base" hangingPunct="0">
              <a:spcBef>
                <a:spcPct val="0"/>
              </a:spcBef>
              <a:spcAft>
                <a:spcPct val="0"/>
              </a:spcAft>
              <a:defRPr sz="2400">
                <a:solidFill>
                  <a:schemeClr val="tx1"/>
                </a:solidFill>
                <a:latin typeface="Arial" charset="0"/>
                <a:ea typeface="ヒラギノ角ゴ Pro W3" pitchFamily="-16" charset="-128"/>
              </a:defRPr>
            </a:lvl8pPr>
            <a:lvl9pPr marL="3831186" indent="-220183"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C514689C-9B5E-4B00-A89B-1DD42089A87D}" type="slidenum">
              <a:rPr lang="en-GB" altLang="en-US" sz="1200"/>
              <a:pPr/>
              <a:t>20</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charset="0"/>
              <a:ea typeface="ヒラギノ角ゴ Pro W3" pitchFamily="-16"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604" indent="-276802">
              <a:defRPr sz="2400">
                <a:solidFill>
                  <a:schemeClr val="tx1"/>
                </a:solidFill>
                <a:latin typeface="Arial" charset="0"/>
                <a:ea typeface="ヒラギノ角ゴ Pro W3" pitchFamily="-16" charset="-128"/>
              </a:defRPr>
            </a:lvl2pPr>
            <a:lvl3pPr marL="1119788" indent="-220183">
              <a:defRPr sz="2400">
                <a:solidFill>
                  <a:schemeClr val="tx1"/>
                </a:solidFill>
                <a:latin typeface="Arial" charset="0"/>
                <a:ea typeface="ヒラギノ角ゴ Pro W3" pitchFamily="-16" charset="-128"/>
              </a:defRPr>
            </a:lvl3pPr>
            <a:lvl4pPr marL="1569591" indent="-220183">
              <a:defRPr sz="2400">
                <a:solidFill>
                  <a:schemeClr val="tx1"/>
                </a:solidFill>
                <a:latin typeface="Arial" charset="0"/>
                <a:ea typeface="ヒラギノ角ゴ Pro W3" pitchFamily="-16" charset="-128"/>
              </a:defRPr>
            </a:lvl4pPr>
            <a:lvl5pPr marL="2019393" indent="-220183">
              <a:defRPr sz="2400">
                <a:solidFill>
                  <a:schemeClr val="tx1"/>
                </a:solidFill>
                <a:latin typeface="Arial" charset="0"/>
                <a:ea typeface="ヒラギノ角ゴ Pro W3" pitchFamily="-16" charset="-128"/>
              </a:defRPr>
            </a:lvl5pPr>
            <a:lvl6pPr marL="2472341" indent="-220183" eaLnBrk="0" fontAlgn="base" hangingPunct="0">
              <a:spcBef>
                <a:spcPct val="0"/>
              </a:spcBef>
              <a:spcAft>
                <a:spcPct val="0"/>
              </a:spcAft>
              <a:defRPr sz="2400">
                <a:solidFill>
                  <a:schemeClr val="tx1"/>
                </a:solidFill>
                <a:latin typeface="Arial" charset="0"/>
                <a:ea typeface="ヒラギノ角ゴ Pro W3" pitchFamily="-16" charset="-128"/>
              </a:defRPr>
            </a:lvl6pPr>
            <a:lvl7pPr marL="2925289" indent="-220183" eaLnBrk="0" fontAlgn="base" hangingPunct="0">
              <a:spcBef>
                <a:spcPct val="0"/>
              </a:spcBef>
              <a:spcAft>
                <a:spcPct val="0"/>
              </a:spcAft>
              <a:defRPr sz="2400">
                <a:solidFill>
                  <a:schemeClr val="tx1"/>
                </a:solidFill>
                <a:latin typeface="Arial" charset="0"/>
                <a:ea typeface="ヒラギノ角ゴ Pro W3" pitchFamily="-16" charset="-128"/>
              </a:defRPr>
            </a:lvl7pPr>
            <a:lvl8pPr marL="3378237" indent="-220183" eaLnBrk="0" fontAlgn="base" hangingPunct="0">
              <a:spcBef>
                <a:spcPct val="0"/>
              </a:spcBef>
              <a:spcAft>
                <a:spcPct val="0"/>
              </a:spcAft>
              <a:defRPr sz="2400">
                <a:solidFill>
                  <a:schemeClr val="tx1"/>
                </a:solidFill>
                <a:latin typeface="Arial" charset="0"/>
                <a:ea typeface="ヒラギノ角ゴ Pro W3" pitchFamily="-16" charset="-128"/>
              </a:defRPr>
            </a:lvl8pPr>
            <a:lvl9pPr marL="3831186" indent="-220183"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A452FCBE-AC1D-4846-BE22-41656896466F}" type="slidenum">
              <a:rPr lang="en-GB" altLang="en-US" sz="1200"/>
              <a:pPr/>
              <a:t>2</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21</a:t>
            </a:fld>
            <a:endParaRPr lang="en-GB"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22</a:t>
            </a:fld>
            <a:endParaRPr lang="en-GB"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93763" y="733425"/>
            <a:ext cx="4884737" cy="366553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latin typeface="Arial" charset="0"/>
                <a:ea typeface="ヒラギノ角ゴ Pro W3" pitchFamily="-16" charset="-128"/>
              </a:rPr>
              <a:t>Who:</a:t>
            </a:r>
            <a:r>
              <a:rPr lang="en-GB" altLang="en-US"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Mix of NHS and independent healthcare providers and professionals</a:t>
            </a:r>
          </a:p>
          <a:p>
            <a:pPr>
              <a:spcBef>
                <a:spcPct val="0"/>
              </a:spcBef>
            </a:pPr>
            <a:r>
              <a:rPr lang="en-GB" altLang="en-US" b="0" dirty="0">
                <a:latin typeface="Arial" charset="0"/>
                <a:ea typeface="ヒラギノ角ゴ Pro W3" pitchFamily="-16" charset="-128"/>
              </a:rPr>
              <a:t>CQC</a:t>
            </a:r>
            <a:r>
              <a:rPr lang="en-GB" altLang="en-US" b="0" baseline="0" dirty="0">
                <a:latin typeface="Arial" charset="0"/>
                <a:ea typeface="ヒラギノ角ゴ Pro W3" pitchFamily="-16" charset="-128"/>
              </a:rPr>
              <a:t> staff – on each table and in room ensuring needs are met </a:t>
            </a:r>
            <a:r>
              <a:rPr lang="en-GB" altLang="en-US" b="0" baseline="0" dirty="0" err="1">
                <a:latin typeface="Arial" charset="0"/>
                <a:ea typeface="ヒラギノ角ゴ Pro W3" pitchFamily="-16" charset="-128"/>
              </a:rPr>
              <a:t>etc</a:t>
            </a:r>
            <a:endParaRPr lang="en-GB" altLang="en-US" b="0" baseline="0" dirty="0">
              <a:latin typeface="Arial" charset="0"/>
              <a:ea typeface="ヒラギノ角ゴ Pro W3" pitchFamily="-16" charset="-128"/>
            </a:endParaRPr>
          </a:p>
          <a:p>
            <a:pPr>
              <a:spcBef>
                <a:spcPct val="0"/>
              </a:spcBef>
            </a:pPr>
            <a:r>
              <a:rPr lang="en-GB" altLang="en-US" b="0" baseline="0" dirty="0" err="1">
                <a:latin typeface="Arial" charset="0"/>
                <a:ea typeface="ヒラギノ角ゴ Pro W3" pitchFamily="-16" charset="-128"/>
              </a:rPr>
              <a:t>Glasgows</a:t>
            </a:r>
            <a:r>
              <a:rPr lang="en-GB" altLang="en-US" b="0" baseline="0" dirty="0">
                <a:latin typeface="Arial" charset="0"/>
                <a:ea typeface="ヒラギノ角ゴ Pro W3" pitchFamily="-16" charset="-128"/>
              </a:rPr>
              <a:t> – registration staff – dealing with logistics </a:t>
            </a:r>
            <a:r>
              <a:rPr lang="en-GB" altLang="en-US" b="0" baseline="0" dirty="0" err="1">
                <a:latin typeface="Arial" charset="0"/>
                <a:ea typeface="ヒラギノ角ゴ Pro W3" pitchFamily="-16" charset="-128"/>
              </a:rPr>
              <a:t>etc</a:t>
            </a:r>
            <a:r>
              <a:rPr lang="en-GB" altLang="en-US" b="0" dirty="0">
                <a:latin typeface="Arial" charset="0"/>
                <a:ea typeface="ヒラギノ角ゴ Pro W3" pitchFamily="-16" charset="-128"/>
              </a:rPr>
              <a:t> </a:t>
            </a:r>
          </a:p>
          <a:p>
            <a:pPr>
              <a:spcBef>
                <a:spcPct val="0"/>
              </a:spcBef>
            </a:pPr>
            <a:r>
              <a:rPr lang="en-GB" altLang="en-US" b="0" dirty="0">
                <a:latin typeface="Arial" charset="0"/>
                <a:ea typeface="ヒラギノ角ゴ Pro W3" pitchFamily="-16" charset="-128"/>
              </a:rPr>
              <a:t>Say who you are – introductions to each other on tables/the room</a:t>
            </a:r>
          </a:p>
          <a:p>
            <a:pPr>
              <a:spcBef>
                <a:spcPct val="0"/>
              </a:spcBef>
            </a:pPr>
            <a:endParaRPr lang="en-GB" altLang="en-US" b="0" dirty="0">
              <a:latin typeface="Arial" charset="0"/>
              <a:ea typeface="ヒラギノ角ゴ Pro W3" pitchFamily="-16" charset="-128"/>
            </a:endParaRPr>
          </a:p>
          <a:p>
            <a:pPr>
              <a:spcBef>
                <a:spcPct val="0"/>
              </a:spcBef>
            </a:pPr>
            <a:r>
              <a:rPr lang="en-GB" altLang="en-US" b="0" dirty="0">
                <a:latin typeface="Arial" charset="0"/>
                <a:ea typeface="ヒラギノ角ゴ Pro W3" pitchFamily="-16" charset="-128"/>
              </a:rPr>
              <a:t>We are expecting the document to publish on Monday 25 January (end date</a:t>
            </a:r>
            <a:r>
              <a:rPr lang="en-GB" altLang="en-US" b="0" baseline="0" dirty="0">
                <a:latin typeface="Arial" charset="0"/>
                <a:ea typeface="ヒラギノ角ゴ Pro W3" pitchFamily="-16" charset="-128"/>
              </a:rPr>
              <a:t> 14 March)</a:t>
            </a:r>
          </a:p>
          <a:p>
            <a:pPr>
              <a:spcBef>
                <a:spcPct val="0"/>
              </a:spcBef>
            </a:pPr>
            <a:r>
              <a:rPr lang="en-GB" altLang="en-US" b="0" dirty="0">
                <a:latin typeface="Arial" charset="0"/>
                <a:ea typeface="ヒラギノ角ゴ Pro W3" pitchFamily="-16" charset="-128"/>
              </a:rPr>
              <a:t>Once the consultation is published, the main route for feedback will be via a web form (available from www.cqc.org.uk/2016strategyconsultation) or by email to strategyconsultation@cqc.org.uk.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950" indent="-277765">
              <a:defRPr sz="2400">
                <a:solidFill>
                  <a:schemeClr val="tx1"/>
                </a:solidFill>
                <a:latin typeface="Arial" charset="0"/>
                <a:ea typeface="ヒラギノ角ゴ Pro W3" pitchFamily="-16" charset="-128"/>
              </a:defRPr>
            </a:lvl2pPr>
            <a:lvl3pPr marL="1120584" indent="-220625">
              <a:defRPr sz="2400">
                <a:solidFill>
                  <a:schemeClr val="tx1"/>
                </a:solidFill>
                <a:latin typeface="Arial" charset="0"/>
                <a:ea typeface="ヒラギノ角ゴ Pro W3" pitchFamily="-16" charset="-128"/>
              </a:defRPr>
            </a:lvl3pPr>
            <a:lvl4pPr marL="1569769" indent="-220625">
              <a:defRPr sz="2400">
                <a:solidFill>
                  <a:schemeClr val="tx1"/>
                </a:solidFill>
                <a:latin typeface="Arial" charset="0"/>
                <a:ea typeface="ヒラギノ角ゴ Pro W3" pitchFamily="-16" charset="-128"/>
              </a:defRPr>
            </a:lvl4pPr>
            <a:lvl5pPr marL="2020542" indent="-220625">
              <a:defRPr sz="2400">
                <a:solidFill>
                  <a:schemeClr val="tx1"/>
                </a:solidFill>
                <a:latin typeface="Arial" charset="0"/>
                <a:ea typeface="ヒラギノ角ゴ Pro W3" pitchFamily="-16" charset="-128"/>
              </a:defRPr>
            </a:lvl5pPr>
            <a:lvl6pPr marL="2477663" indent="-220625" eaLnBrk="0" fontAlgn="base" hangingPunct="0">
              <a:spcBef>
                <a:spcPct val="0"/>
              </a:spcBef>
              <a:spcAft>
                <a:spcPct val="0"/>
              </a:spcAft>
              <a:defRPr sz="2400">
                <a:solidFill>
                  <a:schemeClr val="tx1"/>
                </a:solidFill>
                <a:latin typeface="Arial" charset="0"/>
                <a:ea typeface="ヒラギノ角ゴ Pro W3" pitchFamily="-16" charset="-128"/>
              </a:defRPr>
            </a:lvl6pPr>
            <a:lvl7pPr marL="2934786" indent="-220625" eaLnBrk="0" fontAlgn="base" hangingPunct="0">
              <a:spcBef>
                <a:spcPct val="0"/>
              </a:spcBef>
              <a:spcAft>
                <a:spcPct val="0"/>
              </a:spcAft>
              <a:defRPr sz="2400">
                <a:solidFill>
                  <a:schemeClr val="tx1"/>
                </a:solidFill>
                <a:latin typeface="Arial" charset="0"/>
                <a:ea typeface="ヒラギノ角ゴ Pro W3" pitchFamily="-16" charset="-128"/>
              </a:defRPr>
            </a:lvl7pPr>
            <a:lvl8pPr marL="3391906" indent="-220625" eaLnBrk="0" fontAlgn="base" hangingPunct="0">
              <a:spcBef>
                <a:spcPct val="0"/>
              </a:spcBef>
              <a:spcAft>
                <a:spcPct val="0"/>
              </a:spcAft>
              <a:defRPr sz="2400">
                <a:solidFill>
                  <a:schemeClr val="tx1"/>
                </a:solidFill>
                <a:latin typeface="Arial" charset="0"/>
                <a:ea typeface="ヒラギノ角ゴ Pro W3" pitchFamily="-16" charset="-128"/>
              </a:defRPr>
            </a:lvl8pPr>
            <a:lvl9pPr marL="3849029" indent="-220625"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AC89C72-D625-4837-8F65-821CD3868B5C}" type="slidenum">
              <a:rPr lang="en-GB" altLang="en-US" sz="1200">
                <a:solidFill>
                  <a:srgbClr val="000000"/>
                </a:solidFill>
              </a:rPr>
              <a:pPr/>
              <a:t>23</a:t>
            </a:fld>
            <a:endParaRPr lang="en-GB"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By delivering the aims and ambitions in this strategy, we will achieve 12 outcomes:</a:t>
            </a:r>
          </a:p>
          <a:p>
            <a:endParaRPr lang="en-GB" dirty="0"/>
          </a:p>
          <a:p>
            <a:pPr marL="228600" lvl="0" indent="-228600" fontAlgn="base">
              <a:buFont typeface="+mj-lt"/>
              <a:buAutoNum type="arabicPeriod"/>
            </a:pPr>
            <a:r>
              <a:rPr lang="en-GB" sz="1200" kern="1200" dirty="0">
                <a:solidFill>
                  <a:schemeClr val="tx1"/>
                </a:solidFill>
                <a:effectLst/>
                <a:latin typeface="+mn-lt"/>
                <a:ea typeface="+mn-ea"/>
                <a:cs typeface="+mn-cs"/>
              </a:rPr>
              <a:t>Our activity is driven by people's experiences of care.</a:t>
            </a:r>
          </a:p>
          <a:p>
            <a:pPr marL="228600" lvl="0" indent="-228600" fontAlgn="base">
              <a:buFont typeface="+mj-lt"/>
              <a:buAutoNum type="arabicPeriod"/>
            </a:pPr>
            <a:r>
              <a:rPr lang="en-GB" sz="1200" kern="1200" dirty="0">
                <a:solidFill>
                  <a:schemeClr val="tx1"/>
                </a:solidFill>
                <a:effectLst/>
                <a:latin typeface="+mn-lt"/>
                <a:ea typeface="+mn-ea"/>
                <a:cs typeface="+mn-cs"/>
              </a:rPr>
              <a:t>We clearly define quality and safety in line with people’s changing needs and expectations. This definition is used consistently by all people, and at all levels of the health and social care system.</a:t>
            </a:r>
          </a:p>
          <a:p>
            <a:pPr marL="228600" lvl="0" indent="-228600" fontAlgn="base">
              <a:buFont typeface="+mj-lt"/>
              <a:buAutoNum type="arabicPeriod"/>
            </a:pPr>
            <a:r>
              <a:rPr lang="en-GB" sz="1200" kern="1200" dirty="0">
                <a:solidFill>
                  <a:schemeClr val="tx1"/>
                </a:solidFill>
                <a:effectLst/>
                <a:latin typeface="+mn-lt"/>
                <a:ea typeface="+mn-ea"/>
                <a:cs typeface="+mn-cs"/>
              </a:rPr>
              <a:t>Our ways of working meet people’s needs because they are developed in partnership with them.</a:t>
            </a:r>
          </a:p>
          <a:p>
            <a:pPr marL="228600" indent="-228600" fontAlgn="base">
              <a:buFont typeface="+mj-lt"/>
              <a:buAutoNum type="arabicPeriod"/>
            </a:pPr>
            <a:r>
              <a:rPr lang="en-GB" sz="1200" kern="1200" dirty="0">
                <a:solidFill>
                  <a:schemeClr val="tx1"/>
                </a:solidFill>
                <a:effectLst/>
                <a:latin typeface="+mn-lt"/>
                <a:ea typeface="+mn-ea"/>
                <a:cs typeface="+mn-cs"/>
              </a:rPr>
              <a:t>We are an effective, proportionate, targeted, and dynamic regulator.</a:t>
            </a:r>
          </a:p>
          <a:p>
            <a:pPr marL="228600" lvl="0" indent="-228600" fontAlgn="base">
              <a:buFont typeface="+mj-lt"/>
              <a:buAutoNum type="arabicPeriod"/>
            </a:pPr>
            <a:r>
              <a:rPr lang="en-GB" sz="1200" kern="1200" dirty="0">
                <a:solidFill>
                  <a:schemeClr val="tx1"/>
                </a:solidFill>
                <a:effectLst/>
                <a:latin typeface="+mn-lt"/>
                <a:ea typeface="+mn-ea"/>
                <a:cs typeface="+mn-cs"/>
              </a:rPr>
              <a:t>We provide an up-to-date and accurate picture of quality.</a:t>
            </a:r>
          </a:p>
          <a:p>
            <a:pPr marL="228600" lvl="0" indent="-228600" fontAlgn="base">
              <a:buFont typeface="+mj-lt"/>
              <a:buAutoNum type="arabicPeriod"/>
            </a:pPr>
            <a:r>
              <a:rPr lang="en-GB" sz="1200" kern="1200" dirty="0">
                <a:solidFill>
                  <a:schemeClr val="tx1"/>
                </a:solidFill>
                <a:effectLst/>
                <a:latin typeface="+mn-lt"/>
                <a:ea typeface="+mn-ea"/>
                <a:cs typeface="+mn-cs"/>
              </a:rPr>
              <a:t>It is  easy for health and care services, the people who use them and stakeholders to exchange relevant information with us, and the information we provide is accessible, relevant, and useful.</a:t>
            </a:r>
          </a:p>
          <a:p>
            <a:pPr marL="228600" lvl="0" indent="-228600" fontAlgn="base">
              <a:buFont typeface="+mj-lt"/>
              <a:buAutoNum type="arabicPeriod"/>
            </a:pPr>
            <a:r>
              <a:rPr lang="en-GB" sz="1200" kern="1200" dirty="0">
                <a:solidFill>
                  <a:schemeClr val="tx1"/>
                </a:solidFill>
                <a:effectLst/>
                <a:latin typeface="+mn-lt"/>
                <a:ea typeface="+mn-ea"/>
                <a:cs typeface="+mn-cs"/>
              </a:rPr>
              <a:t>There is improvement in safety cultures across health and care services and local systems that benefit people because of our contribution.</a:t>
            </a:r>
          </a:p>
          <a:p>
            <a:pPr marL="228600" lvl="0" indent="-228600" fontAlgn="base">
              <a:buFont typeface="+mj-lt"/>
              <a:buAutoNum type="arabicPeriod"/>
            </a:pPr>
            <a:r>
              <a:rPr lang="en-GB" sz="1200" kern="1200" dirty="0">
                <a:solidFill>
                  <a:schemeClr val="tx1"/>
                </a:solidFill>
                <a:effectLst/>
                <a:latin typeface="+mn-lt"/>
                <a:ea typeface="+mn-ea"/>
                <a:cs typeface="+mn-cs"/>
              </a:rPr>
              <a:t>People receive   safer care when using and moving between health and social care services because of our contribution.</a:t>
            </a:r>
          </a:p>
          <a:p>
            <a:pPr marL="228600" indent="-228600" fontAlgn="base">
              <a:buFont typeface="+mj-lt"/>
              <a:buAutoNum type="arabicPeriod"/>
            </a:pPr>
            <a:r>
              <a:rPr lang="en-GB" sz="1200" kern="1200" dirty="0">
                <a:solidFill>
                  <a:schemeClr val="tx1"/>
                </a:solidFill>
                <a:effectLst/>
                <a:latin typeface="+mn-lt"/>
                <a:ea typeface="+mn-ea"/>
                <a:cs typeface="+mn-cs"/>
              </a:rPr>
              <a:t>We have accelerated improvements in the quality of care. </a:t>
            </a:r>
          </a:p>
          <a:p>
            <a:pPr marL="228600" lvl="0" indent="-228600" fontAlgn="base">
              <a:buFont typeface="+mj-lt"/>
              <a:buAutoNum type="arabicPeriod"/>
            </a:pPr>
            <a:r>
              <a:rPr lang="en-GB" sz="1200" kern="1200" dirty="0">
                <a:solidFill>
                  <a:schemeClr val="tx1"/>
                </a:solidFill>
                <a:effectLst/>
                <a:latin typeface="+mn-lt"/>
                <a:ea typeface="+mn-ea"/>
                <a:cs typeface="+mn-cs"/>
              </a:rPr>
              <a:t>We have encouraged and enabled safe innovation that benefits people or results in more effective and efficient services.</a:t>
            </a:r>
          </a:p>
          <a:p>
            <a:pPr marL="228600" indent="-228600" fontAlgn="base">
              <a:buFont typeface="+mj-lt"/>
              <a:buAutoNum type="arabicPeriod"/>
            </a:pPr>
            <a:r>
              <a:rPr lang="en-GB" sz="1200" kern="1200" dirty="0">
                <a:solidFill>
                  <a:schemeClr val="tx1"/>
                </a:solidFill>
                <a:effectLst/>
                <a:latin typeface="+mn-lt"/>
                <a:ea typeface="+mn-ea"/>
                <a:cs typeface="+mn-cs"/>
              </a:rPr>
              <a:t>We have contributed to an improvement in people receiving joined-up care. </a:t>
            </a:r>
          </a:p>
          <a:p>
            <a:pPr marL="228600" lvl="0" indent="-228600" fontAlgn="base">
              <a:buFont typeface="+mj-lt"/>
              <a:buAutoNum type="arabicPeriod"/>
            </a:pPr>
            <a:r>
              <a:rPr lang="en-GB" sz="1200" kern="1200" dirty="0">
                <a:solidFill>
                  <a:schemeClr val="tx1"/>
                </a:solidFill>
                <a:effectLst/>
                <a:latin typeface="+mn-lt"/>
                <a:ea typeface="+mn-ea"/>
                <a:cs typeface="+mn-cs"/>
              </a:rPr>
              <a:t>We have influenced others to reduce inequalities in people’s access, experiences and outcomes when using health and social care services.</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455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776946" y="9285462"/>
            <a:ext cx="2890568" cy="4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8" tIns="44584" rIns="89168" bIns="44584" anchor="b"/>
          <a:lstStyle>
            <a:lvl1pPr defTabSz="908050">
              <a:defRPr sz="2400">
                <a:solidFill>
                  <a:schemeClr val="tx1"/>
                </a:solidFill>
                <a:latin typeface="Arial" charset="0"/>
                <a:ea typeface="ヒラギノ角ゴ Pro W3" pitchFamily="-16" charset="-128"/>
              </a:defRPr>
            </a:lvl1pPr>
            <a:lvl2pPr marL="742950" indent="-285750" defTabSz="908050">
              <a:defRPr sz="2400">
                <a:solidFill>
                  <a:schemeClr val="tx1"/>
                </a:solidFill>
                <a:latin typeface="Arial" charset="0"/>
                <a:ea typeface="ヒラギノ角ゴ Pro W3" pitchFamily="-16" charset="-128"/>
              </a:defRPr>
            </a:lvl2pPr>
            <a:lvl3pPr marL="1143000" indent="-228600" defTabSz="908050">
              <a:defRPr sz="2400">
                <a:solidFill>
                  <a:schemeClr val="tx1"/>
                </a:solidFill>
                <a:latin typeface="Arial" charset="0"/>
                <a:ea typeface="ヒラギノ角ゴ Pro W3" pitchFamily="-16" charset="-128"/>
              </a:defRPr>
            </a:lvl3pPr>
            <a:lvl4pPr marL="1600200" indent="-228600" defTabSz="908050">
              <a:defRPr sz="2400">
                <a:solidFill>
                  <a:schemeClr val="tx1"/>
                </a:solidFill>
                <a:latin typeface="Arial" charset="0"/>
                <a:ea typeface="ヒラギノ角ゴ Pro W3" pitchFamily="-16" charset="-128"/>
              </a:defRPr>
            </a:lvl4pPr>
            <a:lvl5pPr marL="2057400" indent="-228600" defTabSz="908050">
              <a:defRPr sz="2400">
                <a:solidFill>
                  <a:schemeClr val="tx1"/>
                </a:solidFill>
                <a:latin typeface="Arial" charset="0"/>
                <a:ea typeface="ヒラギノ角ゴ Pro W3" pitchFamily="-16" charset="-128"/>
              </a:defRPr>
            </a:lvl5pPr>
            <a:lvl6pPr marL="25146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a:fld id="{67B9269D-746B-43FC-9466-D3C3F40F0314}" type="slidenum">
              <a:rPr lang="en-GB" altLang="en-US" sz="1200"/>
              <a:pPr algn="r"/>
              <a:t>25</a:t>
            </a:fld>
            <a:endParaRPr lang="en-GB" altLang="en-US" sz="1200"/>
          </a:p>
        </p:txBody>
      </p:sp>
      <p:sp>
        <p:nvSpPr>
          <p:cNvPr id="38915" name="Rectangle 2"/>
          <p:cNvSpPr>
            <a:spLocks noGrp="1" noRot="1" noChangeAspect="1" noChangeArrowheads="1" noTextEdit="1"/>
          </p:cNvSpPr>
          <p:nvPr>
            <p:ph type="sldImg"/>
          </p:nvPr>
        </p:nvSpPr>
        <p:spPr>
          <a:xfrm>
            <a:off x="890588" y="731838"/>
            <a:ext cx="4892675" cy="3668712"/>
          </a:xfrm>
          <a:ln/>
        </p:spPr>
      </p:sp>
      <p:sp>
        <p:nvSpPr>
          <p:cNvPr id="38916" name="Rectangle 3"/>
          <p:cNvSpPr>
            <a:spLocks noGrp="1" noChangeArrowheads="1"/>
          </p:cNvSpPr>
          <p:nvPr>
            <p:ph type="body" idx="1"/>
          </p:nvPr>
        </p:nvSpPr>
        <p:spPr>
          <a:xfrm>
            <a:off x="665965" y="4644303"/>
            <a:ext cx="5337160" cy="44006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8" tIns="44584" rIns="89168" bIns="44584"/>
          <a:lstStyle/>
          <a:p>
            <a:pPr eaLnBrk="1" hangingPunct="1">
              <a:lnSpc>
                <a:spcPct val="90000"/>
              </a:lnSpc>
            </a:pPr>
            <a:endParaRPr lang="en-GB" altLang="en-US">
              <a:latin typeface="Arial" charset="0"/>
              <a:ea typeface="ヒラギノ角ゴ Pro W3" pitchFamily="-1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charset="0"/>
              <a:ea typeface="ヒラギノ角ゴ Pro W3" pitchFamily="-16"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604" indent="-276802">
              <a:defRPr sz="2400">
                <a:solidFill>
                  <a:schemeClr val="tx1"/>
                </a:solidFill>
                <a:latin typeface="Arial" charset="0"/>
                <a:ea typeface="ヒラギノ角ゴ Pro W3" pitchFamily="-16" charset="-128"/>
              </a:defRPr>
            </a:lvl2pPr>
            <a:lvl3pPr marL="1119788" indent="-220183">
              <a:defRPr sz="2400">
                <a:solidFill>
                  <a:schemeClr val="tx1"/>
                </a:solidFill>
                <a:latin typeface="Arial" charset="0"/>
                <a:ea typeface="ヒラギノ角ゴ Pro W3" pitchFamily="-16" charset="-128"/>
              </a:defRPr>
            </a:lvl3pPr>
            <a:lvl4pPr marL="1569591" indent="-220183">
              <a:defRPr sz="2400">
                <a:solidFill>
                  <a:schemeClr val="tx1"/>
                </a:solidFill>
                <a:latin typeface="Arial" charset="0"/>
                <a:ea typeface="ヒラギノ角ゴ Pro W3" pitchFamily="-16" charset="-128"/>
              </a:defRPr>
            </a:lvl4pPr>
            <a:lvl5pPr marL="2019393" indent="-220183">
              <a:defRPr sz="2400">
                <a:solidFill>
                  <a:schemeClr val="tx1"/>
                </a:solidFill>
                <a:latin typeface="Arial" charset="0"/>
                <a:ea typeface="ヒラギノ角ゴ Pro W3" pitchFamily="-16" charset="-128"/>
              </a:defRPr>
            </a:lvl5pPr>
            <a:lvl6pPr marL="2472341" indent="-220183" eaLnBrk="0" fontAlgn="base" hangingPunct="0">
              <a:spcBef>
                <a:spcPct val="0"/>
              </a:spcBef>
              <a:spcAft>
                <a:spcPct val="0"/>
              </a:spcAft>
              <a:defRPr sz="2400">
                <a:solidFill>
                  <a:schemeClr val="tx1"/>
                </a:solidFill>
                <a:latin typeface="Arial" charset="0"/>
                <a:ea typeface="ヒラギノ角ゴ Pro W3" pitchFamily="-16" charset="-128"/>
              </a:defRPr>
            </a:lvl6pPr>
            <a:lvl7pPr marL="2925289" indent="-220183" eaLnBrk="0" fontAlgn="base" hangingPunct="0">
              <a:spcBef>
                <a:spcPct val="0"/>
              </a:spcBef>
              <a:spcAft>
                <a:spcPct val="0"/>
              </a:spcAft>
              <a:defRPr sz="2400">
                <a:solidFill>
                  <a:schemeClr val="tx1"/>
                </a:solidFill>
                <a:latin typeface="Arial" charset="0"/>
                <a:ea typeface="ヒラギノ角ゴ Pro W3" pitchFamily="-16" charset="-128"/>
              </a:defRPr>
            </a:lvl7pPr>
            <a:lvl8pPr marL="3378237" indent="-220183" eaLnBrk="0" fontAlgn="base" hangingPunct="0">
              <a:spcBef>
                <a:spcPct val="0"/>
              </a:spcBef>
              <a:spcAft>
                <a:spcPct val="0"/>
              </a:spcAft>
              <a:defRPr sz="2400">
                <a:solidFill>
                  <a:schemeClr val="tx1"/>
                </a:solidFill>
                <a:latin typeface="Arial" charset="0"/>
                <a:ea typeface="ヒラギノ角ゴ Pro W3" pitchFamily="-16" charset="-128"/>
              </a:defRPr>
            </a:lvl8pPr>
            <a:lvl9pPr marL="3831186" indent="-220183"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ED35C71F-4DB5-4A3A-B40B-33E4AD1034CF}" type="slidenum">
              <a:rPr lang="en-GB" altLang="en-US" sz="1200"/>
              <a:pPr/>
              <a:t>3</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83" indent="-168283">
              <a:buFontTx/>
              <a:buChar char="•"/>
            </a:pPr>
            <a:r>
              <a:rPr lang="en-GB" altLang="en-US">
                <a:latin typeface="Arial" charset="0"/>
                <a:ea typeface="ヒラギノ角ゴ Pro W3" pitchFamily="-16" charset="-128"/>
              </a:rPr>
              <a:t>In 2013 we introduced fundamental changes to our model of regulation. </a:t>
            </a:r>
          </a:p>
          <a:p>
            <a:pPr marL="168283" indent="-168283">
              <a:buFontTx/>
              <a:buChar char="•"/>
            </a:pPr>
            <a:r>
              <a:rPr lang="en-GB" altLang="en-US">
                <a:latin typeface="Arial" charset="0"/>
                <a:ea typeface="ヒラギノ角ゴ Pro W3" pitchFamily="-16" charset="-128"/>
              </a:rPr>
              <a:t>We know we still have work to do to deliver this approach consistently and to a high standard. </a:t>
            </a:r>
          </a:p>
          <a:p>
            <a:pPr marL="168283" indent="-168283">
              <a:buFontTx/>
              <a:buChar char="•"/>
            </a:pPr>
            <a:r>
              <a:rPr lang="en-GB" altLang="en-US">
                <a:latin typeface="Arial" charset="0"/>
                <a:ea typeface="ヒラギノ角ゴ Pro W3" pitchFamily="-16" charset="-128"/>
              </a:rPr>
              <a:t>Over the next five years we will continue to focus on the aspects of our model that people have said make the greatest difference – taking action swiftly when we find poor care and publishing independent expert ratings of quality.</a:t>
            </a:r>
          </a:p>
          <a:p>
            <a:pPr marL="168283" indent="-168283">
              <a:buFontTx/>
              <a:buChar char="•"/>
            </a:pPr>
            <a:r>
              <a:rPr lang="en-GB" altLang="en-US" b="1">
                <a:latin typeface="Arial" charset="0"/>
                <a:ea typeface="ヒラギノ角ゴ Pro W3" pitchFamily="-16" charset="-128"/>
              </a:rPr>
              <a:t>Our core operating model will stay the same and we will ensure we continually improve how we deliver our four main functions.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charset="0"/>
              <a:ea typeface="ヒラギノ角ゴ Pro W3" pitchFamily="-16"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26604" indent="-276802">
              <a:defRPr sz="2400">
                <a:solidFill>
                  <a:schemeClr val="tx1"/>
                </a:solidFill>
                <a:latin typeface="Arial" charset="0"/>
                <a:ea typeface="ヒラギノ角ゴ Pro W3" pitchFamily="-16" charset="-128"/>
              </a:defRPr>
            </a:lvl2pPr>
            <a:lvl3pPr marL="1119788" indent="-220183">
              <a:defRPr sz="2400">
                <a:solidFill>
                  <a:schemeClr val="tx1"/>
                </a:solidFill>
                <a:latin typeface="Arial" charset="0"/>
                <a:ea typeface="ヒラギノ角ゴ Pro W3" pitchFamily="-16" charset="-128"/>
              </a:defRPr>
            </a:lvl3pPr>
            <a:lvl4pPr marL="1569591" indent="-220183">
              <a:defRPr sz="2400">
                <a:solidFill>
                  <a:schemeClr val="tx1"/>
                </a:solidFill>
                <a:latin typeface="Arial" charset="0"/>
                <a:ea typeface="ヒラギノ角ゴ Pro W3" pitchFamily="-16" charset="-128"/>
              </a:defRPr>
            </a:lvl4pPr>
            <a:lvl5pPr marL="2019393" indent="-220183">
              <a:defRPr sz="2400">
                <a:solidFill>
                  <a:schemeClr val="tx1"/>
                </a:solidFill>
                <a:latin typeface="Arial" charset="0"/>
                <a:ea typeface="ヒラギノ角ゴ Pro W3" pitchFamily="-16" charset="-128"/>
              </a:defRPr>
            </a:lvl5pPr>
            <a:lvl6pPr marL="2472341" indent="-220183" eaLnBrk="0" fontAlgn="base" hangingPunct="0">
              <a:spcBef>
                <a:spcPct val="0"/>
              </a:spcBef>
              <a:spcAft>
                <a:spcPct val="0"/>
              </a:spcAft>
              <a:defRPr sz="2400">
                <a:solidFill>
                  <a:schemeClr val="tx1"/>
                </a:solidFill>
                <a:latin typeface="Arial" charset="0"/>
                <a:ea typeface="ヒラギノ角ゴ Pro W3" pitchFamily="-16" charset="-128"/>
              </a:defRPr>
            </a:lvl6pPr>
            <a:lvl7pPr marL="2925289" indent="-220183" eaLnBrk="0" fontAlgn="base" hangingPunct="0">
              <a:spcBef>
                <a:spcPct val="0"/>
              </a:spcBef>
              <a:spcAft>
                <a:spcPct val="0"/>
              </a:spcAft>
              <a:defRPr sz="2400">
                <a:solidFill>
                  <a:schemeClr val="tx1"/>
                </a:solidFill>
                <a:latin typeface="Arial" charset="0"/>
                <a:ea typeface="ヒラギノ角ゴ Pro W3" pitchFamily="-16" charset="-128"/>
              </a:defRPr>
            </a:lvl7pPr>
            <a:lvl8pPr marL="3378237" indent="-220183" eaLnBrk="0" fontAlgn="base" hangingPunct="0">
              <a:spcBef>
                <a:spcPct val="0"/>
              </a:spcBef>
              <a:spcAft>
                <a:spcPct val="0"/>
              </a:spcAft>
              <a:defRPr sz="2400">
                <a:solidFill>
                  <a:schemeClr val="tx1"/>
                </a:solidFill>
                <a:latin typeface="Arial" charset="0"/>
                <a:ea typeface="ヒラギノ角ゴ Pro W3" pitchFamily="-16" charset="-128"/>
              </a:defRPr>
            </a:lvl8pPr>
            <a:lvl9pPr marL="3831186" indent="-220183"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9067B7FA-AD27-4C10-B657-FBF1C4C5CED6}" type="slidenum">
              <a:rPr lang="en-GB" altLang="en-US" sz="1200"/>
              <a:pPr/>
              <a:t>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We are being ambitious.</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health and social care landscape has changed drastically since 2016, when our previous strategy was published. Changes in the health and social care sector have been accelerated by the pandemic, increasing the needs of those who access health and social care services and placing additional challenges on service providers to meet them.</a:t>
            </a:r>
            <a:r>
              <a:rPr lang="en-GB" sz="1200" kern="1200" dirty="0">
                <a:solidFill>
                  <a:schemeClr val="tx1"/>
                </a:solidFill>
                <a:effectLst/>
                <a:latin typeface="+mn-lt"/>
                <a:ea typeface="+mn-ea"/>
                <a:cs typeface="+mn-cs"/>
              </a:rPr>
              <a:t> </a:t>
            </a:r>
          </a:p>
          <a:p>
            <a:pPr lvl="0" fontAlgn="base"/>
            <a:endParaRPr lang="en-GB"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Our role as the regulator of health and social care in England has also been impacted greatly by the pandemic, affecting our ability to inspect all services and provide the necessary assurance to the public of their safety.    </a:t>
            </a:r>
          </a:p>
          <a:p>
            <a:pPr lvl="0" fontAlgn="base"/>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We’re changing how we regulate to improve care for everyone.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What we’ve learned from the past five years puts us in a better position for the future. Our new strategy combines this learning and experience and we’ve developed it with valuable contributions from the public, service providers and all our partners. It means our regulation will be more relevant to the way care is now delivered, more flexible to manage risk and uncertainty, and will enable us to respond in a quicker and more proportionate way as the health and care environment continues to evolve.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This new strategy strengthens our commitment to deliver our purpose: to ensure health and care services provide people with safe, effective, compassionate, high-quality care and to encourage those services to improve. Our strategy is purposefully ambitious, and to implement it we will need to work closely with others to make it a reality. We’ll review this strategy regularly so we can adapt to changes and be prepared for what the future holds.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73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Our strategic themes: </a:t>
            </a:r>
          </a:p>
          <a:p>
            <a:endParaRPr lang="en-GB" sz="1200" b="1" dirty="0"/>
          </a:p>
          <a:p>
            <a:r>
              <a:rPr lang="en-US" sz="1200" kern="1200" dirty="0">
                <a:solidFill>
                  <a:schemeClr val="tx1"/>
                </a:solidFill>
                <a:effectLst/>
                <a:latin typeface="+mn-lt"/>
                <a:ea typeface="+mn-ea"/>
                <a:cs typeface="+mn-cs"/>
              </a:rPr>
              <a:t>We’ll continue building the underpinning systems and structures, and making changes, to enable our strategy over the next two to three years, but full </a:t>
            </a:r>
            <a:r>
              <a:rPr lang="en-US" sz="1200" kern="1200" dirty="0" err="1">
                <a:solidFill>
                  <a:schemeClr val="tx1"/>
                </a:solidFill>
                <a:effectLst/>
                <a:latin typeface="+mn-lt"/>
                <a:ea typeface="+mn-ea"/>
                <a:cs typeface="+mn-cs"/>
              </a:rPr>
              <a:t>realisation</a:t>
            </a:r>
            <a:r>
              <a:rPr lang="en-US" sz="1200" kern="1200" dirty="0">
                <a:solidFill>
                  <a:schemeClr val="tx1"/>
                </a:solidFill>
                <a:effectLst/>
                <a:latin typeface="+mn-lt"/>
                <a:ea typeface="+mn-ea"/>
                <a:cs typeface="+mn-cs"/>
              </a:rPr>
              <a:t> of the strategy will take longer as we continuously learn and evolve, responding to changes in the world around 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Executive Team colleagues will take you through each of the strategic themes;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 core ambitions throughout each of the themes;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Assessing local systems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Tackling inequalities in health and care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And then onto the four interlinked themes that will determine the changes we will make;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People and communities </a:t>
            </a:r>
          </a:p>
          <a:p>
            <a:pPr marL="171450" indent="-171450">
              <a:buFontTx/>
              <a:buChar char="-"/>
            </a:pPr>
            <a:r>
              <a:rPr lang="en-US" sz="1200" kern="1200" dirty="0">
                <a:solidFill>
                  <a:schemeClr val="tx1"/>
                </a:solidFill>
                <a:effectLst/>
                <a:latin typeface="+mn-lt"/>
                <a:ea typeface="+mn-ea"/>
                <a:cs typeface="+mn-cs"/>
              </a:rPr>
              <a:t>Smarter regulation </a:t>
            </a:r>
          </a:p>
          <a:p>
            <a:pPr marL="171450" indent="-171450">
              <a:buFontTx/>
              <a:buChar char="-"/>
            </a:pPr>
            <a:r>
              <a:rPr lang="en-US" sz="1200" kern="1200" dirty="0">
                <a:solidFill>
                  <a:schemeClr val="tx1"/>
                </a:solidFill>
                <a:effectLst/>
                <a:latin typeface="+mn-lt"/>
                <a:ea typeface="+mn-ea"/>
                <a:cs typeface="+mn-cs"/>
              </a:rPr>
              <a:t>Safety through learning </a:t>
            </a:r>
          </a:p>
          <a:p>
            <a:pPr marL="171450" indent="-171450">
              <a:buFontTx/>
              <a:buChar char="-"/>
            </a:pPr>
            <a:r>
              <a:rPr lang="en-US" sz="1200" kern="1200" dirty="0">
                <a:solidFill>
                  <a:schemeClr val="tx1"/>
                </a:solidFill>
                <a:effectLst/>
                <a:latin typeface="+mn-lt"/>
                <a:ea typeface="+mn-ea"/>
                <a:cs typeface="+mn-cs"/>
              </a:rPr>
              <a:t>Accelerating improvement </a:t>
            </a:r>
          </a:p>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560DA-F132-4E23-A434-811C7D8A0B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57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2D70"/>
                </a:solidFill>
                <a:latin typeface="Arial"/>
                <a:ea typeface="ＭＳ Ｐゴシック"/>
                <a:cs typeface="Arial"/>
              </a:rPr>
              <a:t>Smarter, more dynamic and flexible regulation that provides up-to-date and high-quality information and ratings, easier ways of working with us and a more proportionate response.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F88D8-4CCA-B146-B56F-02EF87443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35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We will be smarter in how we regulate. We’ll keep pace with changes in health and care, providing up-to-date, high-quality information and ratings for the public, providers and all our partners. </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We’ll regulate in a more dynamic and flexible way so that we can adapt to the future changes that we can anticipate – as well as those we can’t. Smarter use of data means we’ll target our resources where we can have the greatest impact, focusing on risk and where care is poor, to ensure we’re an effective, proportionate and efficient regulator.</a:t>
            </a:r>
          </a:p>
          <a:p>
            <a:endParaRPr lang="en-US" b="1" dirty="0"/>
          </a:p>
          <a:p>
            <a:pPr defTabSz="483032">
              <a:spcAft>
                <a:spcPts val="1000"/>
              </a:spcAft>
            </a:pPr>
            <a:r>
              <a:rPr lang="en-US" sz="1200" dirty="0">
                <a:solidFill>
                  <a:srgbClr val="1B2D70"/>
                </a:solidFill>
                <a:latin typeface="Arial"/>
                <a:ea typeface="ＭＳ Ｐゴシック"/>
                <a:cs typeface="Arial"/>
              </a:rPr>
              <a:t>Site visits are vital in our assessments and essential to observe care – but they’re not the only way to assess quality. We will use </a:t>
            </a:r>
            <a:r>
              <a:rPr lang="en-US" sz="1200" b="0" dirty="0">
                <a:solidFill>
                  <a:srgbClr val="1B2D70"/>
                </a:solidFill>
                <a:latin typeface="Arial"/>
                <a:ea typeface="ＭＳ Ｐゴシック"/>
                <a:cs typeface="Arial"/>
              </a:rPr>
              <a:t>all</a:t>
            </a:r>
            <a:r>
              <a:rPr lang="en-US" sz="1200" dirty="0">
                <a:solidFill>
                  <a:srgbClr val="1B2D70"/>
                </a:solidFill>
                <a:latin typeface="Arial"/>
                <a:ea typeface="ＭＳ Ｐゴシック"/>
                <a:cs typeface="Arial"/>
              </a:rPr>
              <a:t> our regulatory methods, tools and techniques to support robust and proportionate decision-making.</a:t>
            </a:r>
          </a:p>
          <a:p>
            <a:pPr defTabSz="483032">
              <a:spcAft>
                <a:spcPts val="1000"/>
              </a:spcAft>
            </a:pPr>
            <a:endParaRPr lang="en-US" sz="1200" dirty="0">
              <a:solidFill>
                <a:srgbClr val="1B2D70"/>
              </a:solidFill>
              <a:latin typeface="Arial"/>
              <a:ea typeface="ＭＳ Ｐゴシック"/>
              <a:cs typeface="Arial"/>
            </a:endParaRPr>
          </a:p>
          <a:p>
            <a:pPr defTabSz="483032">
              <a:spcAft>
                <a:spcPts val="1000"/>
              </a:spcAft>
            </a:pPr>
            <a:r>
              <a:rPr lang="en-US" sz="1200" dirty="0">
                <a:solidFill>
                  <a:srgbClr val="1B2D70"/>
                </a:solidFill>
                <a:latin typeface="Arial"/>
                <a:ea typeface="ＭＳ Ｐゴシック"/>
                <a:cs typeface="Arial"/>
              </a:rPr>
              <a:t>Up-to-date and high-quality information will reflect how people experience care, so ratings will be more dynamic and meaningful.</a:t>
            </a:r>
          </a:p>
          <a:p>
            <a:pPr defTabSz="483032">
              <a:spcAft>
                <a:spcPts val="1000"/>
              </a:spcAft>
            </a:pPr>
            <a:endParaRPr lang="en-US" sz="1200" dirty="0">
              <a:solidFill>
                <a:srgbClr val="1B2D70"/>
              </a:solidFill>
              <a:latin typeface="Arial"/>
              <a:ea typeface="ＭＳ Ｐゴシック"/>
              <a:cs typeface="Arial"/>
            </a:endParaRPr>
          </a:p>
          <a:p>
            <a:pPr defTabSz="483032">
              <a:spcAft>
                <a:spcPts val="1000"/>
              </a:spcAft>
            </a:pPr>
            <a:r>
              <a:rPr lang="en-US" sz="1200" dirty="0">
                <a:solidFill>
                  <a:srgbClr val="1B2D70"/>
                </a:solidFill>
                <a:latin typeface="Arial"/>
                <a:ea typeface="ＭＳ Ｐゴシック"/>
                <a:cs typeface="Arial"/>
              </a:rPr>
              <a:t>Supportive and constructive relationships with providers will </a:t>
            </a:r>
            <a:r>
              <a:rPr lang="en-US" sz="1200" dirty="0" err="1">
                <a:solidFill>
                  <a:srgbClr val="1B2D70"/>
                </a:solidFill>
                <a:latin typeface="Arial"/>
                <a:ea typeface="ＭＳ Ｐゴシック"/>
                <a:cs typeface="Arial"/>
              </a:rPr>
              <a:t>minimise</a:t>
            </a:r>
            <a:r>
              <a:rPr lang="en-US" sz="1200" dirty="0">
                <a:solidFill>
                  <a:srgbClr val="1B2D70"/>
                </a:solidFill>
                <a:latin typeface="Arial"/>
                <a:ea typeface="ＭＳ Ｐゴシック"/>
                <a:cs typeface="Arial"/>
              </a:rPr>
              <a:t> unnecessary workload.</a:t>
            </a:r>
          </a:p>
          <a:p>
            <a:pPr defTabSz="483032">
              <a:spcAft>
                <a:spcPts val="1000"/>
              </a:spcAft>
            </a:pPr>
            <a:endParaRPr lang="en-US" sz="1200" dirty="0">
              <a:solidFill>
                <a:srgbClr val="1B2D70"/>
              </a:solidFill>
              <a:latin typeface="Arial"/>
              <a:ea typeface="ＭＳ Ｐゴシック"/>
              <a:cs typeface="Arial"/>
            </a:endParaRPr>
          </a:p>
          <a:p>
            <a:pPr defTabSz="483032">
              <a:spcAft>
                <a:spcPts val="1000"/>
              </a:spcAft>
            </a:pPr>
            <a:r>
              <a:rPr lang="en-US" sz="1200" dirty="0">
                <a:solidFill>
                  <a:srgbClr val="1B2D70"/>
                </a:solidFill>
                <a:latin typeface="Arial"/>
                <a:ea typeface="ＭＳ Ｐゴシック"/>
                <a:cs typeface="Arial"/>
              </a:rPr>
              <a:t>Coordinated data sharing will reduce duplication for services in collecting and submitting data to us, and to other </a:t>
            </a:r>
            <a:r>
              <a:rPr lang="en-US" sz="1200" dirty="0" err="1">
                <a:solidFill>
                  <a:srgbClr val="1B2D70"/>
                </a:solidFill>
                <a:latin typeface="Arial"/>
                <a:ea typeface="ＭＳ Ｐゴシック"/>
                <a:cs typeface="Arial"/>
              </a:rPr>
              <a:t>organisations</a:t>
            </a:r>
            <a:r>
              <a:rPr lang="en-US" sz="1200" dirty="0">
                <a:solidFill>
                  <a:srgbClr val="1B2D70"/>
                </a:solidFill>
                <a:latin typeface="Arial"/>
                <a:ea typeface="ＭＳ Ｐゴシック"/>
                <a:cs typeface="Arial"/>
              </a:rPr>
              <a:t>.</a:t>
            </a:r>
            <a:endParaRPr lang="en-US" sz="1600" dirty="0">
              <a:solidFill>
                <a:srgbClr val="1B2D70"/>
              </a:solidFill>
              <a:latin typeface="Arial"/>
              <a:ea typeface="ＭＳ Ｐゴシック"/>
              <a:cs typeface="Arial"/>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F88D8-4CCA-B146-B56F-02EF87443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034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43112"/>
            <a:ext cx="3978721" cy="2970063"/>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 y="97155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Date</a:t>
              </a:r>
            </a:p>
          </p:txBody>
        </p:sp>
      </p:grpSp>
      <p:sp>
        <p:nvSpPr>
          <p:cNvPr id="13315" name="Rectangle 1027"/>
          <p:cNvSpPr>
            <a:spLocks noGrp="1" noChangeArrowheads="1"/>
          </p:cNvSpPr>
          <p:nvPr>
            <p:ph type="subTitle" idx="1"/>
          </p:nvPr>
        </p:nvSpPr>
        <p:spPr bwMode="auto">
          <a:xfrm>
            <a:off x="647701" y="3391906"/>
            <a:ext cx="3492252" cy="325126"/>
          </a:xfrm>
        </p:spPr>
        <p:txBody>
          <a:bodyPr/>
          <a:lstStyle>
            <a:lvl1pPr>
              <a:defRPr sz="2000" baseline="0">
                <a:solidFill>
                  <a:schemeClr val="bg1"/>
                </a:solidFill>
                <a:latin typeface="+mj-lt"/>
                <a:ea typeface="+mj-ea"/>
              </a:defRPr>
            </a:lvl1pPr>
          </a:lstStyle>
          <a:p>
            <a:pPr lvl="0"/>
            <a:r>
              <a:rPr lang="en-GB" noProof="0" dirty="0"/>
              <a:t>Click to edit Master subtitle style</a:t>
            </a:r>
            <a:endParaRPr lang="en-US" noProof="0" dirty="0"/>
          </a:p>
        </p:txBody>
      </p:sp>
      <p:sp>
        <p:nvSpPr>
          <p:cNvPr id="13314" name="Rectangle 1026"/>
          <p:cNvSpPr>
            <a:spLocks noGrp="1" noChangeArrowheads="1"/>
          </p:cNvSpPr>
          <p:nvPr>
            <p:ph type="ctrTitle"/>
          </p:nvPr>
        </p:nvSpPr>
        <p:spPr bwMode="auto">
          <a:xfrm>
            <a:off x="647701" y="2190588"/>
            <a:ext cx="3492252" cy="538609"/>
          </a:xfrm>
          <a:prstGeom prst="rect">
            <a:avLst/>
          </a:prstGeom>
        </p:spPr>
        <p:txBody>
          <a:bodyPr anchor="t"/>
          <a:lstStyle>
            <a:lvl1pPr>
              <a:defRPr sz="3500" b="0" baseline="0">
                <a:solidFill>
                  <a:schemeClr val="bg1"/>
                </a:solidFill>
                <a:latin typeface="+mj-lt"/>
                <a:ea typeface="+mj-ea"/>
              </a:defRPr>
            </a:lvl1pPr>
          </a:lstStyle>
          <a:p>
            <a:pPr lvl="0"/>
            <a:r>
              <a:rPr lang="en-GB" noProof="0" dirty="0"/>
              <a:t>Click to edit Master title style</a:t>
            </a:r>
            <a:endParaRPr lang="en-US" noProof="0" dirty="0"/>
          </a:p>
        </p:txBody>
      </p:sp>
    </p:spTree>
    <p:extLst>
      <p:ext uri="{BB962C8B-B14F-4D97-AF65-F5344CB8AC3E}">
        <p14:creationId xmlns:p14="http://schemas.microsoft.com/office/powerpoint/2010/main" val="391650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7125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3471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66711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3006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5067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0097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0181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67549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73859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9989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9263"/>
            <a:ext cx="8189664" cy="649287"/>
          </a:xfrm>
        </p:spPr>
        <p:txBody>
          <a:bodyPr/>
          <a:lstStyle/>
          <a:p>
            <a:r>
              <a:rPr lang="en-GB"/>
              <a:t>Click to edit Master title style</a:t>
            </a:r>
            <a:endParaRPr lang="en-GB" dirty="0"/>
          </a:p>
        </p:txBody>
      </p:sp>
      <p:sp>
        <p:nvSpPr>
          <p:cNvPr id="3" name="Content Placeholder 2"/>
          <p:cNvSpPr>
            <a:spLocks noGrp="1"/>
          </p:cNvSpPr>
          <p:nvPr>
            <p:ph idx="1"/>
          </p:nvPr>
        </p:nvSpPr>
        <p:spPr>
          <a:xfrm>
            <a:off x="367630" y="1769877"/>
            <a:ext cx="2618325" cy="861774"/>
          </a:xfrm>
          <a:ln>
            <a:noFill/>
          </a:ln>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2"/>
          <p:cNvSpPr>
            <a:spLocks noGrp="1"/>
          </p:cNvSpPr>
          <p:nvPr>
            <p:ph idx="10"/>
          </p:nvPr>
        </p:nvSpPr>
        <p:spPr>
          <a:xfrm>
            <a:off x="3177811" y="1775138"/>
            <a:ext cx="2618325" cy="861774"/>
          </a:xfrm>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Content Placeholder 2"/>
          <p:cNvSpPr>
            <a:spLocks noGrp="1"/>
          </p:cNvSpPr>
          <p:nvPr>
            <p:ph idx="11"/>
          </p:nvPr>
        </p:nvSpPr>
        <p:spPr>
          <a:xfrm>
            <a:off x="5986123" y="1775138"/>
            <a:ext cx="2618325" cy="861774"/>
          </a:xfrm>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p:cNvSpPr>
            <a:spLocks noGrp="1"/>
          </p:cNvSpPr>
          <p:nvPr>
            <p:ph type="body" sz="quarter" idx="12"/>
          </p:nvPr>
        </p:nvSpPr>
        <p:spPr>
          <a:xfrm>
            <a:off x="367604" y="1277434"/>
            <a:ext cx="2617788" cy="492443"/>
          </a:xfrm>
          <a:solidFill>
            <a:schemeClr val="accent2"/>
          </a:solidFill>
        </p:spPr>
        <p:txBody>
          <a:bodyPr/>
          <a:lstStyle>
            <a:lvl1pPr algn="ctr">
              <a:buNone/>
              <a:defRPr b="1"/>
            </a:lvl1pPr>
          </a:lstStyle>
          <a:p>
            <a:pPr lvl="0"/>
            <a:r>
              <a:rPr lang="en-GB"/>
              <a:t>Click to edit Master text styles</a:t>
            </a:r>
          </a:p>
        </p:txBody>
      </p:sp>
      <p:sp>
        <p:nvSpPr>
          <p:cNvPr id="12" name="Text Placeholder 9"/>
          <p:cNvSpPr>
            <a:spLocks noGrp="1"/>
          </p:cNvSpPr>
          <p:nvPr>
            <p:ph type="body" sz="quarter" idx="13"/>
          </p:nvPr>
        </p:nvSpPr>
        <p:spPr>
          <a:xfrm>
            <a:off x="3203848" y="1277434"/>
            <a:ext cx="2617788" cy="492443"/>
          </a:xfrm>
          <a:solidFill>
            <a:schemeClr val="accent2"/>
          </a:solidFill>
        </p:spPr>
        <p:txBody>
          <a:bodyPr/>
          <a:lstStyle>
            <a:lvl1pPr algn="ctr">
              <a:buNone/>
              <a:defRPr b="1"/>
            </a:lvl1pPr>
          </a:lstStyle>
          <a:p>
            <a:pPr lvl="0"/>
            <a:r>
              <a:rPr lang="en-GB"/>
              <a:t>Click to edit Master text styles</a:t>
            </a:r>
          </a:p>
        </p:txBody>
      </p:sp>
      <p:sp>
        <p:nvSpPr>
          <p:cNvPr id="13" name="Text Placeholder 9"/>
          <p:cNvSpPr>
            <a:spLocks noGrp="1"/>
          </p:cNvSpPr>
          <p:nvPr>
            <p:ph type="body" sz="quarter" idx="14"/>
          </p:nvPr>
        </p:nvSpPr>
        <p:spPr>
          <a:xfrm>
            <a:off x="6012160" y="1277434"/>
            <a:ext cx="2617788" cy="492443"/>
          </a:xfrm>
          <a:solidFill>
            <a:schemeClr val="accent2"/>
          </a:solidFill>
        </p:spPr>
        <p:txBody>
          <a:bodyPr/>
          <a:lstStyle>
            <a:lvl1pPr algn="ctr">
              <a:buNone/>
              <a:defRPr b="1"/>
            </a:lvl1pPr>
          </a:lstStyle>
          <a:p>
            <a:pPr lvl="0"/>
            <a:r>
              <a:rPr lang="en-GB"/>
              <a:t>Click to edit Master text styles</a:t>
            </a:r>
          </a:p>
        </p:txBody>
      </p:sp>
    </p:spTree>
    <p:extLst>
      <p:ext uri="{BB962C8B-B14F-4D97-AF65-F5344CB8AC3E}">
        <p14:creationId xmlns:p14="http://schemas.microsoft.com/office/powerpoint/2010/main" val="4133272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017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47356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dirty="0"/>
          </a:p>
        </p:txBody>
      </p:sp>
    </p:spTree>
    <p:extLst>
      <p:ext uri="{BB962C8B-B14F-4D97-AF65-F5344CB8AC3E}">
        <p14:creationId xmlns:p14="http://schemas.microsoft.com/office/powerpoint/2010/main" val="40427469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7F2FD6FA-3445-4DA2-AC6F-AA79CA74DDB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689856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89F28753-1146-42C7-893D-5B3070ABE3A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66124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F30B8F3B-8F1E-40B6-9E3C-86B8B1149BB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091257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436468F8-AF11-41D3-BF92-982A7B83228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30069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FC2892A2-DDF1-468A-8F26-96019EDE1B7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832393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44544C7A-BCAB-45A3-9086-68FEFB44FBB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741858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4488674C-DCD6-4186-B3F7-0D065DAF17A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766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9263"/>
            <a:ext cx="8189664" cy="649287"/>
          </a:xfrm>
        </p:spPr>
        <p:txBody>
          <a:bodyPr/>
          <a:lstStyle/>
          <a:p>
            <a:r>
              <a:rPr lang="en-GB"/>
              <a:t>Click to edit Master title style</a:t>
            </a:r>
            <a:endParaRPr lang="en-GB" dirty="0"/>
          </a:p>
        </p:txBody>
      </p:sp>
      <p:sp>
        <p:nvSpPr>
          <p:cNvPr id="3" name="Content Placeholder 2"/>
          <p:cNvSpPr>
            <a:spLocks noGrp="1"/>
          </p:cNvSpPr>
          <p:nvPr>
            <p:ph idx="1"/>
          </p:nvPr>
        </p:nvSpPr>
        <p:spPr>
          <a:xfrm>
            <a:off x="367630" y="1697869"/>
            <a:ext cx="3890103" cy="861774"/>
          </a:xfrm>
          <a:ln>
            <a:noFill/>
          </a:ln>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2"/>
          <p:cNvSpPr>
            <a:spLocks noGrp="1"/>
          </p:cNvSpPr>
          <p:nvPr>
            <p:ph idx="10"/>
          </p:nvPr>
        </p:nvSpPr>
        <p:spPr>
          <a:xfrm>
            <a:off x="4689979" y="1703130"/>
            <a:ext cx="3890103" cy="861774"/>
          </a:xfrm>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9"/>
          <p:cNvSpPr>
            <a:spLocks noGrp="1"/>
          </p:cNvSpPr>
          <p:nvPr>
            <p:ph type="body" sz="quarter" idx="12"/>
          </p:nvPr>
        </p:nvSpPr>
        <p:spPr>
          <a:xfrm>
            <a:off x="367604" y="1454587"/>
            <a:ext cx="3916364" cy="246221"/>
          </a:xfrm>
          <a:solidFill>
            <a:schemeClr val="accent2"/>
          </a:solidFill>
        </p:spPr>
        <p:txBody>
          <a:bodyPr/>
          <a:lstStyle>
            <a:lvl1pPr algn="ctr">
              <a:buNone/>
              <a:defRPr b="1"/>
            </a:lvl1pPr>
          </a:lstStyle>
          <a:p>
            <a:pPr lvl="0"/>
            <a:r>
              <a:rPr lang="en-GB"/>
              <a:t>Click to edit Master text styles</a:t>
            </a:r>
          </a:p>
        </p:txBody>
      </p:sp>
      <p:sp>
        <p:nvSpPr>
          <p:cNvPr id="10" name="Text Placeholder 9"/>
          <p:cNvSpPr>
            <a:spLocks noGrp="1"/>
          </p:cNvSpPr>
          <p:nvPr>
            <p:ph type="body" sz="quarter" idx="13"/>
          </p:nvPr>
        </p:nvSpPr>
        <p:spPr>
          <a:xfrm>
            <a:off x="4663718" y="1454587"/>
            <a:ext cx="3916364" cy="246221"/>
          </a:xfrm>
          <a:solidFill>
            <a:schemeClr val="accent2"/>
          </a:solidFill>
        </p:spPr>
        <p:txBody>
          <a:bodyPr/>
          <a:lstStyle>
            <a:lvl1pPr algn="ctr">
              <a:buNone/>
              <a:defRPr b="1"/>
            </a:lvl1pPr>
          </a:lstStyle>
          <a:p>
            <a:pPr lvl="0"/>
            <a:r>
              <a:rPr lang="en-GB"/>
              <a:t>Click to edit Master text styles</a:t>
            </a:r>
          </a:p>
        </p:txBody>
      </p:sp>
    </p:spTree>
    <p:extLst>
      <p:ext uri="{BB962C8B-B14F-4D97-AF65-F5344CB8AC3E}">
        <p14:creationId xmlns:p14="http://schemas.microsoft.com/office/powerpoint/2010/main" val="1328398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0B3BC31A-4E9D-408A-82E6-59A0757D85E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086694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B5890A21-9841-40FB-8C0B-7D3880AE2AF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699881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B15455AE-C2CF-4E12-9FEA-7085537CC69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044419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7BB5F3F4-9C3F-46C9-9264-28181E490760}"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8130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714F4BF8-37D2-4616-A97D-A10EE3BC130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09119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vl1pPr>
          </a:lstStyle>
          <a:p>
            <a:r>
              <a:rPr lang="en-GB" dirty="0"/>
              <a:t>Click to edit Master title style</a:t>
            </a:r>
            <a:endParaRPr lang="en-US" dirty="0"/>
          </a:p>
        </p:txBody>
      </p:sp>
      <p:sp>
        <p:nvSpPr>
          <p:cNvPr id="4" name="Text Placeholder 3"/>
          <p:cNvSpPr>
            <a:spLocks noGrp="1"/>
          </p:cNvSpPr>
          <p:nvPr>
            <p:ph type="body" sz="quarter" idx="10"/>
          </p:nvPr>
        </p:nvSpPr>
        <p:spPr>
          <a:xfrm>
            <a:off x="395486" y="1268760"/>
            <a:ext cx="8208962" cy="4391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4716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4311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 y="97155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Date</a:t>
              </a:r>
            </a:p>
          </p:txBody>
        </p:sp>
      </p:grpSp>
      <p:sp>
        <p:nvSpPr>
          <p:cNvPr id="13315" name="Rectangle 1027"/>
          <p:cNvSpPr>
            <a:spLocks noGrp="1" noChangeArrowheads="1"/>
          </p:cNvSpPr>
          <p:nvPr>
            <p:ph type="subTitle" idx="1"/>
          </p:nvPr>
        </p:nvSpPr>
        <p:spPr bwMode="auto">
          <a:xfrm>
            <a:off x="647700" y="3391906"/>
            <a:ext cx="5708275" cy="307777"/>
          </a:xfrm>
        </p:spPr>
        <p:txBody>
          <a:bodyPr/>
          <a:lstStyle>
            <a:lvl1pPr>
              <a:defRPr sz="2000" baseline="0">
                <a:solidFill>
                  <a:schemeClr val="bg1"/>
                </a:solidFill>
                <a:latin typeface="+mj-lt"/>
                <a:ea typeface="+mj-ea"/>
              </a:defRPr>
            </a:lvl1pPr>
          </a:lstStyle>
          <a:p>
            <a:pPr lvl="0"/>
            <a:r>
              <a:rPr lang="en-US" noProof="0"/>
              <a:t>Click to edit Master subtitle style</a:t>
            </a:r>
            <a:endParaRPr lang="en-US" noProof="0" dirty="0"/>
          </a:p>
        </p:txBody>
      </p:sp>
      <p:sp>
        <p:nvSpPr>
          <p:cNvPr id="13314" name="Rectangle 1026"/>
          <p:cNvSpPr>
            <a:spLocks noGrp="1" noChangeArrowheads="1"/>
          </p:cNvSpPr>
          <p:nvPr>
            <p:ph type="ctrTitle"/>
          </p:nvPr>
        </p:nvSpPr>
        <p:spPr bwMode="auto">
          <a:xfrm>
            <a:off x="647700" y="2190588"/>
            <a:ext cx="5708275" cy="538609"/>
          </a:xfrm>
          <a:prstGeom prst="rect">
            <a:avLst/>
          </a:prstGeom>
        </p:spPr>
        <p:txBody>
          <a:bodyPr anchor="t"/>
          <a:lstStyle>
            <a:lvl1pPr>
              <a:defRPr sz="3500" b="0" baseline="0">
                <a:solidFill>
                  <a:schemeClr val="bg1"/>
                </a:solidFill>
                <a:latin typeface="+mj-lt"/>
                <a:ea typeface="+mj-ea"/>
              </a:defRPr>
            </a:lvl1pPr>
          </a:lstStyle>
          <a:p>
            <a:pPr lvl="0"/>
            <a:r>
              <a:rPr lang="en-US" noProof="0"/>
              <a:t>Click to edit Master title style</a:t>
            </a:r>
            <a:endParaRPr lang="en-US" noProof="0" dirty="0"/>
          </a:p>
        </p:txBody>
      </p:sp>
      <p:sp>
        <p:nvSpPr>
          <p:cNvPr id="9" name="TextBox 8"/>
          <p:cNvSpPr txBox="1"/>
          <p:nvPr userDrawn="1"/>
        </p:nvSpPr>
        <p:spPr>
          <a:xfrm>
            <a:off x="5868144" y="6371093"/>
            <a:ext cx="2592288" cy="369332"/>
          </a:xfrm>
          <a:prstGeom prst="rect">
            <a:avLst/>
          </a:prstGeom>
          <a:noFill/>
        </p:spPr>
        <p:txBody>
          <a:bodyPr wrap="square" rtlCol="0">
            <a:spAutoFit/>
          </a:bodyPr>
          <a:lstStyle/>
          <a:p>
            <a:r>
              <a:rPr lang="en-GB" b="1" dirty="0">
                <a:solidFill>
                  <a:schemeClr val="tx2"/>
                </a:solidFill>
              </a:rPr>
              <a:t>CONFIDENTIAL</a:t>
            </a:r>
          </a:p>
        </p:txBody>
      </p:sp>
    </p:spTree>
    <p:extLst>
      <p:ext uri="{BB962C8B-B14F-4D97-AF65-F5344CB8AC3E}">
        <p14:creationId xmlns:p14="http://schemas.microsoft.com/office/powerpoint/2010/main" val="201586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60575"/>
            <a:ext cx="8226425" cy="738188"/>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850" y="333375"/>
            <a:ext cx="2052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Date</a:t>
              </a:r>
            </a:p>
          </p:txBody>
        </p:sp>
      </p:grpSp>
      <p:sp>
        <p:nvSpPr>
          <p:cNvPr id="9"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F1074DB8-154D-3C4A-9698-D7598DE8EE0C}"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pic>
        <p:nvPicPr>
          <p:cNvPr id="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1027"/>
          <p:cNvSpPr>
            <a:spLocks noGrp="1" noChangeArrowheads="1"/>
          </p:cNvSpPr>
          <p:nvPr>
            <p:ph type="subTitle" idx="1"/>
          </p:nvPr>
        </p:nvSpPr>
        <p:spPr bwMode="auto">
          <a:xfrm>
            <a:off x="647700" y="3068960"/>
            <a:ext cx="5708275" cy="276999"/>
          </a:xfrm>
        </p:spPr>
        <p:txBody>
          <a:bodyPr/>
          <a:lstStyle>
            <a:lvl1pPr>
              <a:defRPr sz="2000" baseline="0">
                <a:solidFill>
                  <a:schemeClr val="tx1"/>
                </a:solidFill>
                <a:latin typeface="+mj-lt"/>
                <a:ea typeface="+mj-ea"/>
              </a:defRPr>
            </a:lvl1pPr>
            <a:lvl2pPr>
              <a:defRPr sz="1800"/>
            </a:lvl2pPr>
          </a:lstStyle>
          <a:p>
            <a:pPr lvl="1"/>
            <a:r>
              <a:rPr lang="en-US" noProof="0" dirty="0"/>
              <a:t>Click to edit Master subtitle style</a:t>
            </a:r>
          </a:p>
        </p:txBody>
      </p:sp>
      <p:sp>
        <p:nvSpPr>
          <p:cNvPr id="13314" name="Rectangle 1026"/>
          <p:cNvSpPr>
            <a:spLocks noGrp="1" noChangeArrowheads="1"/>
          </p:cNvSpPr>
          <p:nvPr>
            <p:ph type="ctrTitle"/>
          </p:nvPr>
        </p:nvSpPr>
        <p:spPr bwMode="auto">
          <a:xfrm>
            <a:off x="647700" y="2190588"/>
            <a:ext cx="5708275" cy="538609"/>
          </a:xfrm>
          <a:prstGeom prst="rect">
            <a:avLst/>
          </a:prstGeom>
        </p:spPr>
        <p:txBody>
          <a:bodyPr anchor="t"/>
          <a:lstStyle>
            <a:lvl1pPr>
              <a:defRPr sz="3500" b="0" baseline="0">
                <a:solidFill>
                  <a:schemeClr val="bg1"/>
                </a:solidFill>
                <a:latin typeface="+mj-lt"/>
                <a:ea typeface="+mj-ea"/>
              </a:defRPr>
            </a:lvl1pPr>
          </a:lstStyle>
          <a:p>
            <a:pPr lvl="0"/>
            <a:r>
              <a:rPr lang="en-US" noProof="0" dirty="0"/>
              <a:t>Click to edit Master title style</a:t>
            </a:r>
          </a:p>
        </p:txBody>
      </p:sp>
    </p:spTree>
    <p:extLst>
      <p:ext uri="{BB962C8B-B14F-4D97-AF65-F5344CB8AC3E}">
        <p14:creationId xmlns:p14="http://schemas.microsoft.com/office/powerpoint/2010/main" val="274823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9263"/>
            <a:ext cx="8189664" cy="649287"/>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67630" y="1697869"/>
            <a:ext cx="3890103" cy="861774"/>
          </a:xfrm>
          <a:ln>
            <a:noFill/>
          </a:ln>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2"/>
          <p:cNvSpPr>
            <a:spLocks noGrp="1"/>
          </p:cNvSpPr>
          <p:nvPr>
            <p:ph idx="10"/>
          </p:nvPr>
        </p:nvSpPr>
        <p:spPr>
          <a:xfrm>
            <a:off x="4689979" y="1703130"/>
            <a:ext cx="3890103" cy="861774"/>
          </a:xfrm>
        </p:spPr>
        <p:txBody>
          <a:bodyPr/>
          <a:lstStyle>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9"/>
          <p:cNvSpPr>
            <a:spLocks noGrp="1"/>
          </p:cNvSpPr>
          <p:nvPr>
            <p:ph type="body" sz="quarter" idx="12"/>
          </p:nvPr>
        </p:nvSpPr>
        <p:spPr>
          <a:xfrm>
            <a:off x="367604" y="1454587"/>
            <a:ext cx="3916364" cy="246221"/>
          </a:xfrm>
          <a:solidFill>
            <a:schemeClr val="accent2"/>
          </a:solidFill>
        </p:spPr>
        <p:txBody>
          <a:bodyPr/>
          <a:lstStyle>
            <a:lvl1pPr algn="ctr">
              <a:buNone/>
              <a:defRPr b="1"/>
            </a:lvl1pPr>
          </a:lstStyle>
          <a:p>
            <a:pPr lvl="0"/>
            <a:r>
              <a:rPr lang="en-US" dirty="0"/>
              <a:t>Click to edit Master text styles</a:t>
            </a:r>
            <a:endParaRPr lang="en-GB" dirty="0"/>
          </a:p>
        </p:txBody>
      </p:sp>
      <p:sp>
        <p:nvSpPr>
          <p:cNvPr id="10" name="Text Placeholder 9"/>
          <p:cNvSpPr>
            <a:spLocks noGrp="1"/>
          </p:cNvSpPr>
          <p:nvPr>
            <p:ph type="body" sz="quarter" idx="13"/>
          </p:nvPr>
        </p:nvSpPr>
        <p:spPr>
          <a:xfrm>
            <a:off x="4663718" y="1454587"/>
            <a:ext cx="3916364" cy="246221"/>
          </a:xfrm>
          <a:solidFill>
            <a:schemeClr val="accent2"/>
          </a:solidFill>
        </p:spPr>
        <p:txBody>
          <a:bodyPr/>
          <a:lstStyle>
            <a:lvl1pPr algn="ctr">
              <a:buNone/>
              <a:defRPr b="1"/>
            </a:lvl1pPr>
          </a:lstStyle>
          <a:p>
            <a:pPr lvl="0"/>
            <a:r>
              <a:rPr lang="en-US" dirty="0"/>
              <a:t>Click to edit Master text styles</a:t>
            </a:r>
            <a:endParaRPr lang="en-GB" dirty="0"/>
          </a:p>
        </p:txBody>
      </p:sp>
      <p:sp>
        <p:nvSpPr>
          <p:cNvPr id="7" name="TextBox 6"/>
          <p:cNvSpPr txBox="1"/>
          <p:nvPr userDrawn="1"/>
        </p:nvSpPr>
        <p:spPr>
          <a:xfrm>
            <a:off x="5868144" y="6485855"/>
            <a:ext cx="2592288" cy="307777"/>
          </a:xfrm>
          <a:prstGeom prst="rect">
            <a:avLst/>
          </a:prstGeom>
          <a:noFill/>
        </p:spPr>
        <p:txBody>
          <a:bodyPr wrap="square" rtlCol="0">
            <a:spAutoFit/>
          </a:bodyPr>
          <a:lstStyle/>
          <a:p>
            <a:r>
              <a:rPr lang="en-GB" sz="1400" b="1" dirty="0">
                <a:solidFill>
                  <a:schemeClr val="tx2"/>
                </a:solidFill>
              </a:rPr>
              <a:t>For internal use only</a:t>
            </a:r>
          </a:p>
        </p:txBody>
      </p:sp>
    </p:spTree>
    <p:extLst>
      <p:ext uri="{BB962C8B-B14F-4D97-AF65-F5344CB8AC3E}">
        <p14:creationId xmlns:p14="http://schemas.microsoft.com/office/powerpoint/2010/main" val="288171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4311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 y="97155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ea typeface="+mn-ea"/>
                  <a:cs typeface="+mn-cs"/>
                </a:rPr>
                <a:t>Date</a:t>
              </a:r>
            </a:p>
          </p:txBody>
        </p:sp>
      </p:grpSp>
      <p:sp>
        <p:nvSpPr>
          <p:cNvPr id="13315" name="Rectangle 1027"/>
          <p:cNvSpPr>
            <a:spLocks noGrp="1" noChangeArrowheads="1"/>
          </p:cNvSpPr>
          <p:nvPr>
            <p:ph type="subTitle" idx="1"/>
          </p:nvPr>
        </p:nvSpPr>
        <p:spPr bwMode="auto">
          <a:xfrm>
            <a:off x="647700" y="3391906"/>
            <a:ext cx="5708275" cy="307777"/>
          </a:xfrm>
        </p:spPr>
        <p:txBody>
          <a:bodyPr/>
          <a:lstStyle>
            <a:lvl1pPr>
              <a:defRPr sz="2000" baseline="0">
                <a:solidFill>
                  <a:schemeClr val="bg1"/>
                </a:solidFill>
                <a:latin typeface="+mj-lt"/>
                <a:ea typeface="+mj-ea"/>
              </a:defRPr>
            </a:lvl1pPr>
          </a:lstStyle>
          <a:p>
            <a:pPr lvl="0"/>
            <a:r>
              <a:rPr lang="en-US" noProof="0"/>
              <a:t>Click to edit Master subtitle style</a:t>
            </a:r>
            <a:endParaRPr lang="en-US" noProof="0" dirty="0"/>
          </a:p>
        </p:txBody>
      </p:sp>
      <p:sp>
        <p:nvSpPr>
          <p:cNvPr id="13314" name="Rectangle 1026"/>
          <p:cNvSpPr>
            <a:spLocks noGrp="1" noChangeArrowheads="1"/>
          </p:cNvSpPr>
          <p:nvPr>
            <p:ph type="ctrTitle"/>
          </p:nvPr>
        </p:nvSpPr>
        <p:spPr bwMode="auto">
          <a:xfrm>
            <a:off x="647700" y="2190588"/>
            <a:ext cx="5708275" cy="538609"/>
          </a:xfrm>
          <a:prstGeom prst="rect">
            <a:avLst/>
          </a:prstGeom>
        </p:spPr>
        <p:txBody>
          <a:bodyPr anchor="t"/>
          <a:lstStyle>
            <a:lvl1pPr>
              <a:defRPr sz="3500" b="0" baseline="0">
                <a:solidFill>
                  <a:schemeClr val="bg1"/>
                </a:solidFill>
                <a:latin typeface="+mj-lt"/>
                <a:ea typeface="+mj-ea"/>
              </a:defRPr>
            </a:lvl1pPr>
          </a:lstStyle>
          <a:p>
            <a:pPr lvl="0"/>
            <a:r>
              <a:rPr lang="en-US" noProof="0"/>
              <a:t>Click to edit Master title style</a:t>
            </a:r>
            <a:endParaRPr lang="en-US" noProof="0" dirty="0"/>
          </a:p>
        </p:txBody>
      </p:sp>
      <p:sp>
        <p:nvSpPr>
          <p:cNvPr id="9" name="TextBox 8"/>
          <p:cNvSpPr txBox="1"/>
          <p:nvPr userDrawn="1"/>
        </p:nvSpPr>
        <p:spPr>
          <a:xfrm>
            <a:off x="5868144" y="6485855"/>
            <a:ext cx="2592288" cy="307777"/>
          </a:xfrm>
          <a:prstGeom prst="rect">
            <a:avLst/>
          </a:prstGeom>
          <a:noFill/>
        </p:spPr>
        <p:txBody>
          <a:bodyPr wrap="square" rtlCol="0">
            <a:spAutoFit/>
          </a:bodyPr>
          <a:lstStyle/>
          <a:p>
            <a:r>
              <a:rPr lang="en-GB" sz="1400" b="1" dirty="0">
                <a:solidFill>
                  <a:schemeClr val="tx2"/>
                </a:solidFill>
              </a:rPr>
              <a:t>For internal use only</a:t>
            </a:r>
          </a:p>
        </p:txBody>
      </p:sp>
    </p:spTree>
    <p:extLst>
      <p:ext uri="{BB962C8B-B14F-4D97-AF65-F5344CB8AC3E}">
        <p14:creationId xmlns:p14="http://schemas.microsoft.com/office/powerpoint/2010/main" val="82404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70214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image" Target="../media/image2.emf"/><Relationship Id="rId5" Type="http://schemas.openxmlformats.org/officeDocument/2006/relationships/theme" Target="../theme/theme1.xml"/><Relationship Id="rId15" Type="http://schemas.openxmlformats.org/officeDocument/2006/relationships/tags" Target="../tags/tag9.xml"/><Relationship Id="rId23" Type="http://schemas.openxmlformats.org/officeDocument/2006/relationships/image" Target="../media/image1.emf"/><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slideLayout" Target="../slideLayouts/slideLayout7.xml"/><Relationship Id="rId21" Type="http://schemas.openxmlformats.org/officeDocument/2006/relationships/oleObject" Target="../embeddings/oleObject2.bin"/><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slideLayout" Target="../slideLayouts/slideLayout6.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slideLayout" Target="../slideLayouts/slideLayout5.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vmlDrawing" Target="../drawings/vmlDrawing2.vml"/><Relationship Id="rId15" Type="http://schemas.openxmlformats.org/officeDocument/2006/relationships/tags" Target="../tags/tag25.xml"/><Relationship Id="rId23" Type="http://schemas.openxmlformats.org/officeDocument/2006/relationships/image" Target="../media/image2.emf"/><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heme" Target="../theme/theme2.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vmlDrawing" Target="../drawings/vmlDrawing3.vml"/><Relationship Id="rId21" Type="http://schemas.openxmlformats.org/officeDocument/2006/relationships/image" Target="../media/image2.emf"/><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heme" Target="../theme/theme3.xml"/><Relationship Id="rId16" Type="http://schemas.openxmlformats.org/officeDocument/2006/relationships/tags" Target="../tags/tag4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oleObject" Target="../embeddings/oleObject3.bin"/><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2.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4.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620"/>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26" name="think-cell Slide" r:id="rId22" imgW="38100" imgH="38100" progId="">
                  <p:embed/>
                </p:oleObj>
              </mc:Choice>
              <mc:Fallback>
                <p:oleObj name="think-cell Slide" r:id="rId22" imgW="38100" imgH="38100" progId="">
                  <p:embed/>
                  <p:pic>
                    <p:nvPicPr>
                      <p:cNvPr id="1026" name="Object 62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AutoShape 181"/>
          <p:cNvSpPr>
            <a:spLocks noChangeArrowheads="1"/>
          </p:cNvSpPr>
          <p:nvPr/>
        </p:nvSpPr>
        <p:spPr bwMode="ltGray">
          <a:xfrm>
            <a:off x="433388" y="449263"/>
            <a:ext cx="8277225" cy="990600"/>
          </a:xfrm>
          <a:prstGeom prst="roundRect">
            <a:avLst>
              <a:gd name="adj" fmla="val 7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sp>
        <p:nvSpPr>
          <p:cNvPr id="1028"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9" name="Rectangle 286"/>
          <p:cNvSpPr>
            <a:spLocks noGrp="1" noChangeArrowheads="1"/>
          </p:cNvSpPr>
          <p:nvPr>
            <p:ph type="body" idx="1"/>
          </p:nvPr>
        </p:nvSpPr>
        <p:spPr bwMode="auto">
          <a:xfrm>
            <a:off x="369888" y="1335088"/>
            <a:ext cx="821531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1"/>
            <a:r>
              <a:rPr lang="en-US"/>
              <a:t>Second level</a:t>
            </a:r>
          </a:p>
          <a:p>
            <a:pPr lvl="2"/>
            <a:r>
              <a:rPr lang="en-US"/>
              <a:t>Third level</a:t>
            </a:r>
          </a:p>
          <a:p>
            <a:pPr lvl="3"/>
            <a:r>
              <a:rPr lang="en-US"/>
              <a:t>Fourth level</a:t>
            </a:r>
          </a:p>
          <a:p>
            <a:pPr lvl="4"/>
            <a:r>
              <a:rPr lang="en-US"/>
              <a:t>Fifth level</a:t>
            </a:r>
          </a:p>
        </p:txBody>
      </p:sp>
      <p:sp>
        <p:nvSpPr>
          <p:cNvPr id="1030" name="McK 1. On-page tracker" hidden="1"/>
          <p:cNvSpPr>
            <a:spLocks noChangeArrowheads="1"/>
          </p:cNvSpPr>
          <p:nvPr/>
        </p:nvSpPr>
        <p:spPr bwMode="gray">
          <a:xfrm>
            <a:off x="628650" y="214313"/>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808080"/>
                </a:solidFill>
              </a:rPr>
              <a:t>TRACKER</a:t>
            </a:r>
          </a:p>
        </p:txBody>
      </p:sp>
      <p:sp>
        <p:nvSpPr>
          <p:cNvPr id="11" name="McK 3. Unit of measure" hidden="1"/>
          <p:cNvSpPr txBox="1">
            <a:spLocks noChangeArrowheads="1"/>
          </p:cNvSpPr>
          <p:nvPr/>
        </p:nvSpPr>
        <p:spPr bwMode="gray">
          <a:xfrm>
            <a:off x="628650" y="1449388"/>
            <a:ext cx="4392613" cy="250825"/>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ea typeface="+mn-ea"/>
                <a:cs typeface="+mn-cs"/>
              </a:rPr>
              <a:t>Unit of measure</a:t>
            </a:r>
          </a:p>
        </p:txBody>
      </p:sp>
      <p:grpSp>
        <p:nvGrpSpPr>
          <p:cNvPr id="1032" name="ACET" hidden="1"/>
          <p:cNvGrpSpPr>
            <a:grpSpLocks/>
          </p:cNvGrpSpPr>
          <p:nvPr/>
        </p:nvGrpSpPr>
        <p:grpSpPr bwMode="auto">
          <a:xfrm>
            <a:off x="1482725" y="2333625"/>
            <a:ext cx="4349750" cy="517525"/>
            <a:chOff x="915" y="710"/>
            <a:chExt cx="2686" cy="320"/>
          </a:xfrm>
        </p:grpSpPr>
        <p:cxnSp>
          <p:nvCxnSpPr>
            <p:cNvPr id="1081" name="AutoShape 249"/>
            <p:cNvCxnSpPr>
              <a:cxnSpLocks noChangeShapeType="1"/>
              <a:stCxn id="1082" idx="4"/>
              <a:endCxn id="1082" idx="6"/>
            </p:cNvCxnSpPr>
            <p:nvPr/>
          </p:nvCxnSpPr>
          <p:spPr bwMode="gray">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082" name="AutoShape 250"/>
            <p:cNvSpPr>
              <a:spLocks noChangeArrowheads="1"/>
            </p:cNvSpPr>
            <p:nvPr/>
          </p:nvSpPr>
          <p:spPr bwMode="gray">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776F11EB-490B-5A44-B1E2-FD00F8071778}"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grpSp>
        <p:nvGrpSpPr>
          <p:cNvPr id="1034" name="McK Slide Elements" hidden="1"/>
          <p:cNvGrpSpPr>
            <a:grpSpLocks/>
          </p:cNvGrpSpPr>
          <p:nvPr/>
        </p:nvGrpSpPr>
        <p:grpSpPr bwMode="auto">
          <a:xfrm>
            <a:off x="628650" y="6323013"/>
            <a:ext cx="8023225" cy="444500"/>
            <a:chOff x="75" y="3891"/>
            <a:chExt cx="5583" cy="274"/>
          </a:xfrm>
        </p:grpSpPr>
        <p:sp>
          <p:nvSpPr>
            <p:cNvPr id="13" name="McK 4. Footnote"/>
            <p:cNvSpPr txBox="1">
              <a:spLocks noChangeArrowheads="1"/>
            </p:cNvSpPr>
            <p:nvPr/>
          </p:nvSpPr>
          <p:spPr bwMode="gray">
            <a:xfrm>
              <a:off x="75" y="3891"/>
              <a:ext cx="5583" cy="95"/>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ea typeface="+mn-ea"/>
                  <a:cs typeface="+mn-cs"/>
                </a:rPr>
                <a:t>1 Footnote</a:t>
              </a:r>
            </a:p>
          </p:txBody>
        </p:sp>
        <p:sp>
          <p:nvSpPr>
            <p:cNvPr id="1080" name="McK 5. Source"/>
            <p:cNvSpPr>
              <a:spLocks noChangeArrowheads="1"/>
            </p:cNvSpPr>
            <p:nvPr/>
          </p:nvSpPr>
          <p:spPr bwMode="gray">
            <a:xfrm>
              <a:off x="75" y="4070"/>
              <a:ext cx="53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09600" indent="-609600" defTabSz="912813"/>
              <a:r>
                <a:rPr lang="en-US" sz="1000" dirty="0">
                  <a:solidFill>
                    <a:srgbClr val="000000"/>
                  </a:solidFill>
                </a:rPr>
                <a:t>SOURCE: Source</a:t>
              </a:r>
            </a:p>
          </p:txBody>
        </p:sp>
      </p:grpSp>
      <p:grpSp>
        <p:nvGrpSpPr>
          <p:cNvPr id="1035" name="LegendBoxes" hidden="1"/>
          <p:cNvGrpSpPr>
            <a:grpSpLocks/>
          </p:cNvGrpSpPr>
          <p:nvPr/>
        </p:nvGrpSpPr>
        <p:grpSpPr bwMode="auto">
          <a:xfrm>
            <a:off x="7756525" y="1512888"/>
            <a:ext cx="774700" cy="1016000"/>
            <a:chOff x="4936" y="176"/>
            <a:chExt cx="478" cy="627"/>
          </a:xfrm>
        </p:grpSpPr>
        <p:sp>
          <p:nvSpPr>
            <p:cNvPr id="1071" name="Legend1"/>
            <p:cNvSpPr>
              <a:spLocks noChangeArrowheads="1"/>
            </p:cNvSpPr>
            <p:nvPr/>
          </p:nvSpPr>
          <p:spPr bwMode="gray">
            <a:xfrm>
              <a:off x="5096"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2"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1073" name="Legend2"/>
            <p:cNvSpPr>
              <a:spLocks noChangeArrowheads="1"/>
            </p:cNvSpPr>
            <p:nvPr/>
          </p:nvSpPr>
          <p:spPr bwMode="gray">
            <a:xfrm>
              <a:off x="5096" y="34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4"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1075" name="Legend3"/>
            <p:cNvSpPr>
              <a:spLocks noChangeArrowheads="1"/>
            </p:cNvSpPr>
            <p:nvPr/>
          </p:nvSpPr>
          <p:spPr bwMode="gray">
            <a:xfrm>
              <a:off x="5096" y="517"/>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6"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1077" name="Legend4"/>
            <p:cNvSpPr>
              <a:spLocks noChangeArrowheads="1"/>
            </p:cNvSpPr>
            <p:nvPr/>
          </p:nvSpPr>
          <p:spPr bwMode="gray">
            <a:xfrm>
              <a:off x="5096" y="688"/>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8"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p:spPr>
          <p:txBody>
            <a:bodyPr wrap="none" anchor="ctr"/>
            <a:lstStyle/>
            <a:p>
              <a:endParaRPr lang="en-US" sz="1600" dirty="0">
                <a:solidFill>
                  <a:srgbClr val="000000"/>
                </a:solidFill>
              </a:endParaRPr>
            </a:p>
          </p:txBody>
        </p:sp>
      </p:grpSp>
      <p:grpSp>
        <p:nvGrpSpPr>
          <p:cNvPr id="1036" name="LegendLines" hidden="1"/>
          <p:cNvGrpSpPr>
            <a:grpSpLocks/>
          </p:cNvGrpSpPr>
          <p:nvPr/>
        </p:nvGrpSpPr>
        <p:grpSpPr bwMode="auto">
          <a:xfrm>
            <a:off x="7442200" y="1512888"/>
            <a:ext cx="1089025" cy="744537"/>
            <a:chOff x="4750" y="176"/>
            <a:chExt cx="672" cy="45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a:defRPr/>
              </a:pPr>
              <a:endParaRPr lang="en-US" sz="1600" dirty="0">
                <a:solidFill>
                  <a:srgbClr val="000000"/>
                </a:solidFill>
                <a:latin typeface="+mn-lt"/>
                <a:ea typeface="+mn-ea"/>
                <a:cs typeface="+mn-cs"/>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a:defRPr/>
              </a:pPr>
              <a:endParaRPr lang="en-US" sz="1600" dirty="0">
                <a:solidFill>
                  <a:srgbClr val="000000"/>
                </a:solidFill>
                <a:latin typeface="+mn-lt"/>
                <a:ea typeface="+mn-ea"/>
                <a:cs typeface="+mn-cs"/>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a:defRPr/>
              </a:pPr>
              <a:endParaRPr lang="en-US" sz="1600" dirty="0">
                <a:solidFill>
                  <a:srgbClr val="000000"/>
                </a:solidFill>
                <a:latin typeface="+mn-lt"/>
                <a:ea typeface="+mn-ea"/>
                <a:cs typeface="+mn-cs"/>
              </a:endParaRPr>
            </a:p>
          </p:txBody>
        </p:sp>
        <p:sp>
          <p:nvSpPr>
            <p:cNvPr id="1068" name="Legend1"/>
            <p:cNvSpPr>
              <a:spLocks noChangeArrowheads="1"/>
            </p:cNvSpPr>
            <p:nvPr/>
          </p:nvSpPr>
          <p:spPr bwMode="gray">
            <a:xfrm>
              <a:off x="5104"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69" name="Legend2"/>
            <p:cNvSpPr>
              <a:spLocks noChangeArrowheads="1"/>
            </p:cNvSpPr>
            <p:nvPr/>
          </p:nvSpPr>
          <p:spPr bwMode="gray">
            <a:xfrm>
              <a:off x="5104" y="344"/>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0" name="Legend3"/>
            <p:cNvSpPr>
              <a:spLocks noChangeArrowheads="1"/>
            </p:cNvSpPr>
            <p:nvPr/>
          </p:nvSpPr>
          <p:spPr bwMode="gray">
            <a:xfrm>
              <a:off x="5104" y="520"/>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grpSp>
        <p:nvGrpSpPr>
          <p:cNvPr id="1037" name="McKSticker" hidden="1"/>
          <p:cNvGrpSpPr>
            <a:grpSpLocks/>
          </p:cNvGrpSpPr>
          <p:nvPr/>
        </p:nvGrpSpPr>
        <p:grpSpPr bwMode="auto">
          <a:xfrm>
            <a:off x="7451725" y="1512888"/>
            <a:ext cx="1079500" cy="214312"/>
            <a:chOff x="7681913" y="285750"/>
            <a:chExt cx="1058862" cy="209550"/>
          </a:xfrm>
        </p:grpSpPr>
        <p:sp>
          <p:nvSpPr>
            <p:cNvPr id="1062"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12813">
                <a:buClr>
                  <a:srgbClr val="651863"/>
                </a:buClr>
              </a:pPr>
              <a:r>
                <a:rPr lang="en-US" sz="1200" dirty="0">
                  <a:solidFill>
                    <a:srgbClr val="808080"/>
                  </a:solidFill>
                </a:rPr>
                <a:t>PRELIMINARY</a:t>
              </a:r>
            </a:p>
          </p:txBody>
        </p:sp>
        <p:cxnSp>
          <p:nvCxnSpPr>
            <p:cNvPr id="1063" name="AutoShape 31"/>
            <p:cNvCxnSpPr>
              <a:cxnSpLocks noChangeShapeType="1"/>
              <a:stCxn id="1062" idx="2"/>
              <a:endCxn id="1062"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64" name="AutoShape 32"/>
            <p:cNvCxnSpPr>
              <a:cxnSpLocks noChangeShapeType="1"/>
              <a:stCxn id="1062" idx="4"/>
              <a:endCxn id="1062"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38" name="LegendMoons" hidden="1"/>
          <p:cNvGrpSpPr>
            <a:grpSpLocks/>
          </p:cNvGrpSpPr>
          <p:nvPr/>
        </p:nvGrpSpPr>
        <p:grpSpPr bwMode="auto">
          <a:xfrm>
            <a:off x="7689850" y="1512888"/>
            <a:ext cx="841375" cy="1333500"/>
            <a:chOff x="6655594" y="273840"/>
            <a:chExt cx="825500" cy="1306516"/>
          </a:xfrm>
        </p:grpSpPr>
        <p:grpSp>
          <p:nvGrpSpPr>
            <p:cNvPr id="1042" name="MoonLegend1"/>
            <p:cNvGrpSpPr>
              <a:grpSpLocks noChangeAspect="1"/>
            </p:cNvGrpSpPr>
            <p:nvPr>
              <p:custDataLst>
                <p:tags r:id="rId7"/>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70"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1043" name="MoonLegend2"/>
            <p:cNvGrpSpPr>
              <a:grpSpLocks noChangeAspect="1"/>
            </p:cNvGrpSpPr>
            <p:nvPr>
              <p:custDataLst>
                <p:tags r:id="rId8"/>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8"/>
                </p:custDataLst>
              </p:nvPr>
            </p:nvSpPr>
            <p:spPr bwMode="gray">
              <a:xfrm>
                <a:off x="1694" y="2044"/>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8" name="Arc 42"/>
              <p:cNvSpPr>
                <a:spLocks noChangeAspect="1"/>
              </p:cNvSpPr>
              <p:nvPr>
                <p:custDataLst>
                  <p:tags r:id="rId19"/>
                </p:custDataLst>
              </p:nvPr>
            </p:nvSpPr>
            <p:spPr bwMode="gray">
              <a:xfrm>
                <a:off x="1694" y="2044"/>
                <a:ext cx="164" cy="160"/>
              </a:xfrm>
              <a:prstGeom prst="arc">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1044" name="MoonLegend4"/>
            <p:cNvGrpSpPr>
              <a:grpSpLocks noChangeAspect="1"/>
            </p:cNvGrpSpPr>
            <p:nvPr>
              <p:custDataLst>
                <p:tags r:id="rId9"/>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6"/>
                </p:custDataLst>
              </p:nvPr>
            </p:nvSpPr>
            <p:spPr bwMode="gray">
              <a:xfrm>
                <a:off x="4495" y="1198"/>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6" name="Arc 48"/>
              <p:cNvSpPr>
                <a:spLocks noChangeAspect="1"/>
              </p:cNvSpPr>
              <p:nvPr>
                <p:custDataLst>
                  <p:tags r:id="rId17"/>
                </p:custDataLst>
              </p:nvPr>
            </p:nvSpPr>
            <p:spPr bwMode="gray">
              <a:xfrm>
                <a:off x="4495" y="1198"/>
                <a:ext cx="164"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1045" name="MoonLegend5"/>
            <p:cNvGrpSpPr>
              <a:grpSpLocks noChangeAspect="1"/>
            </p:cNvGrpSpPr>
            <p:nvPr>
              <p:custDataLst>
                <p:tags r:id="rId10"/>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4"/>
                </p:custDataLst>
              </p:nvPr>
            </p:nvSpPr>
            <p:spPr bwMode="gray">
              <a:xfrm>
                <a:off x="4495" y="1440"/>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4" name="Oval 51"/>
              <p:cNvSpPr>
                <a:spLocks noChangeAspect="1" noChangeArrowheads="1"/>
              </p:cNvSpPr>
              <p:nvPr>
                <p:custDataLst>
                  <p:tags r:id="rId15"/>
                </p:custDataLst>
              </p:nvPr>
            </p:nvSpPr>
            <p:spPr bwMode="gray">
              <a:xfrm>
                <a:off x="4495" y="1440"/>
                <a:ext cx="164"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sp>
          <p:nvSpPr>
            <p:cNvPr id="1046" name="Legend1"/>
            <p:cNvSpPr>
              <a:spLocks noChangeArrowheads="1"/>
            </p:cNvSpPr>
            <p:nvPr/>
          </p:nvSpPr>
          <p:spPr bwMode="gray">
            <a:xfrm>
              <a:off x="6976449" y="28628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47" name="Legend2"/>
            <p:cNvSpPr>
              <a:spLocks noChangeArrowheads="1"/>
            </p:cNvSpPr>
            <p:nvPr/>
          </p:nvSpPr>
          <p:spPr bwMode="gray">
            <a:xfrm>
              <a:off x="6976449" y="561584"/>
              <a:ext cx="504645" cy="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48" name="Legend3"/>
            <p:cNvSpPr>
              <a:spLocks noChangeArrowheads="1"/>
            </p:cNvSpPr>
            <p:nvPr/>
          </p:nvSpPr>
          <p:spPr bwMode="gray">
            <a:xfrm>
              <a:off x="6976449" y="835330"/>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49" name="Legend4"/>
            <p:cNvSpPr>
              <a:spLocks noChangeArrowheads="1"/>
            </p:cNvSpPr>
            <p:nvPr/>
          </p:nvSpPr>
          <p:spPr bwMode="gray">
            <a:xfrm>
              <a:off x="6976449" y="1107522"/>
              <a:ext cx="504645" cy="1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50" name="Legend5"/>
            <p:cNvSpPr>
              <a:spLocks noChangeArrowheads="1"/>
            </p:cNvSpPr>
            <p:nvPr/>
          </p:nvSpPr>
          <p:spPr bwMode="gray">
            <a:xfrm>
              <a:off x="6976449" y="138282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nvGrpSpPr>
            <p:cNvPr id="1051" name="MoonLegend3"/>
            <p:cNvGrpSpPr>
              <a:grpSpLocks noChangeAspect="1"/>
            </p:cNvGrpSpPr>
            <p:nvPr>
              <p:custDataLst>
                <p:tags r:id="rId11"/>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2"/>
                </p:custDataLst>
              </p:nvPr>
            </p:nvSpPr>
            <p:spPr bwMode="gray">
              <a:xfrm>
                <a:off x="4495" y="1198"/>
                <a:ext cx="164" cy="156"/>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2" name="Arc 48"/>
              <p:cNvSpPr>
                <a:spLocks noChangeAspect="1"/>
              </p:cNvSpPr>
              <p:nvPr>
                <p:custDataLst>
                  <p:tags r:id="rId13"/>
                </p:custDataLst>
              </p:nvPr>
            </p:nvSpPr>
            <p:spPr bwMode="gray">
              <a:xfrm>
                <a:off x="4495" y="1198"/>
                <a:ext cx="164"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pic>
        <p:nvPicPr>
          <p:cNvPr id="1039" name="Picture 4"/>
          <p:cNvPicPr>
            <a:picLocks noChangeAspect="1" noChangeArrowheads="1"/>
          </p:cNvPicPr>
          <p:nvPr/>
        </p:nvPicPr>
        <p:blipFill>
          <a:blip r:embed="rId24"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40" name="Title Placeholder 2"/>
          <p:cNvSpPr>
            <a:spLocks noGrp="1" noChangeArrowheads="1"/>
          </p:cNvSpPr>
          <p:nvPr>
            <p:ph type="title"/>
          </p:nvPr>
        </p:nvSpPr>
        <p:spPr bwMode="auto">
          <a:xfrm>
            <a:off x="395288" y="449263"/>
            <a:ext cx="81899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t>Click to edit Master title style</a:t>
            </a:r>
            <a:endParaRPr lang="en-US"/>
          </a:p>
        </p:txBody>
      </p:sp>
      <p:sp>
        <p:nvSpPr>
          <p:cNvPr id="1041" name="Line 182"/>
          <p:cNvSpPr>
            <a:spLocks noChangeShapeType="1"/>
          </p:cNvSpPr>
          <p:nvPr/>
        </p:nvSpPr>
        <p:spPr bwMode="auto">
          <a:xfrm flipH="1">
            <a:off x="379413" y="1125538"/>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06" r:id="rId2"/>
    <p:sldLayoutId id="2147483707" r:id="rId3"/>
    <p:sldLayoutId id="2147483713" r:id="rId4"/>
  </p:sldLayoutIdLst>
  <p:hf hdr="0" ftr="0" dt="0"/>
  <p:txStyles>
    <p:titleStyle>
      <a:lvl1pPr algn="l" defTabSz="912813" rtl="0" eaLnBrk="1" fontAlgn="base" hangingPunct="1">
        <a:spcBef>
          <a:spcPct val="0"/>
        </a:spcBef>
        <a:spcAft>
          <a:spcPct val="0"/>
        </a:spcAft>
        <a:tabLst>
          <a:tab pos="274638" algn="l"/>
        </a:tabLst>
        <a:defRPr sz="2000" b="1">
          <a:solidFill>
            <a:schemeClr val="tx1"/>
          </a:solidFill>
          <a:latin typeface="+mj-lt"/>
          <a:ea typeface="+mj-ea"/>
          <a:cs typeface="ＭＳ Ｐゴシック"/>
        </a:defRPr>
      </a:lvl1pPr>
      <a:lvl2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2pPr>
      <a:lvl3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3pPr>
      <a:lvl4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4pPr>
      <a:lvl5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1" fontAlgn="base" hangingPunct="1">
        <a:spcBef>
          <a:spcPct val="0"/>
        </a:spcBef>
        <a:spcAft>
          <a:spcPct val="0"/>
        </a:spcAft>
        <a:buClr>
          <a:schemeClr val="tx2"/>
        </a:buClr>
        <a:buChar char="•"/>
        <a:defRPr sz="1600">
          <a:solidFill>
            <a:schemeClr val="tx1"/>
          </a:solidFill>
          <a:latin typeface="+mn-lt"/>
          <a:ea typeface="+mn-ea"/>
          <a:cs typeface="ＭＳ Ｐゴシック"/>
        </a:defRPr>
      </a:lvl1pPr>
      <a:lvl2pPr marL="196850" indent="-195263" algn="l" defTabSz="912813"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1" fontAlgn="base" hangingPunct="1">
        <a:spcBef>
          <a:spcPct val="0"/>
        </a:spcBef>
        <a:spcAft>
          <a:spcPct val="0"/>
        </a:spcAft>
        <a:buClr>
          <a:schemeClr val="tx2"/>
        </a:buClr>
        <a:buSzPct val="90000"/>
        <a:buFont typeface="Arial" charset="0"/>
        <a:buChar char="•"/>
        <a:defRPr sz="1600">
          <a:solidFill>
            <a:schemeClr val="tx1"/>
          </a:solidFill>
          <a:latin typeface="+mn-lt"/>
          <a:ea typeface="ＭＳ Ｐゴシック"/>
          <a:cs typeface="ＭＳ Ｐゴシック"/>
        </a:defRPr>
      </a:lvl4pPr>
      <a:lvl5pPr marL="763588" indent="-131763" algn="l" defTabSz="912813"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074" name="Object 620"/>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050" name="think-cell Slide" r:id="rId21" imgW="38100" imgH="38100" progId="">
                  <p:embed/>
                </p:oleObj>
              </mc:Choice>
              <mc:Fallback>
                <p:oleObj name="think-cell Slide" r:id="rId21" imgW="38100" imgH="38100" progId="">
                  <p:embed/>
                  <p:pic>
                    <p:nvPicPr>
                      <p:cNvPr id="3074" name="Object 62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076" name="Rectangle 286"/>
          <p:cNvSpPr>
            <a:spLocks noGrp="1" noChangeArrowheads="1"/>
          </p:cNvSpPr>
          <p:nvPr>
            <p:ph type="body" idx="1"/>
          </p:nvPr>
        </p:nvSpPr>
        <p:spPr bwMode="auto">
          <a:xfrm>
            <a:off x="433388" y="1304925"/>
            <a:ext cx="81518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1"/>
            <a:r>
              <a:rPr lang="en-US"/>
              <a:t>Second level</a:t>
            </a:r>
          </a:p>
          <a:p>
            <a:pPr lvl="2"/>
            <a:r>
              <a:rPr lang="en-US"/>
              <a:t>Third level</a:t>
            </a:r>
          </a:p>
          <a:p>
            <a:pPr lvl="3"/>
            <a:r>
              <a:rPr lang="en-US"/>
              <a:t>Fourth level</a:t>
            </a:r>
          </a:p>
          <a:p>
            <a:pPr lvl="4"/>
            <a:r>
              <a:rPr lang="en-US"/>
              <a:t>Fifth level</a:t>
            </a:r>
          </a:p>
        </p:txBody>
      </p:sp>
      <p:sp>
        <p:nvSpPr>
          <p:cNvPr id="3077" name="McK 1. On-page tracker" hidden="1"/>
          <p:cNvSpPr>
            <a:spLocks noChangeArrowheads="1"/>
          </p:cNvSpPr>
          <p:nvPr/>
        </p:nvSpPr>
        <p:spPr bwMode="gray">
          <a:xfrm>
            <a:off x="628650" y="214313"/>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808080"/>
                </a:solidFill>
              </a:rPr>
              <a:t>TRACKER</a:t>
            </a:r>
          </a:p>
        </p:txBody>
      </p:sp>
      <p:sp>
        <p:nvSpPr>
          <p:cNvPr id="11" name="McK 3. Unit of measure" hidden="1"/>
          <p:cNvSpPr txBox="1">
            <a:spLocks noChangeArrowheads="1"/>
          </p:cNvSpPr>
          <p:nvPr/>
        </p:nvSpPr>
        <p:spPr bwMode="gray">
          <a:xfrm>
            <a:off x="628650" y="1449388"/>
            <a:ext cx="4392613" cy="250825"/>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ea typeface="+mn-ea"/>
                <a:cs typeface="+mn-cs"/>
              </a:rPr>
              <a:t>Unit of measure</a:t>
            </a:r>
          </a:p>
        </p:txBody>
      </p:sp>
      <p:grpSp>
        <p:nvGrpSpPr>
          <p:cNvPr id="3079" name="ACET" hidden="1"/>
          <p:cNvGrpSpPr>
            <a:grpSpLocks/>
          </p:cNvGrpSpPr>
          <p:nvPr/>
        </p:nvGrpSpPr>
        <p:grpSpPr bwMode="auto">
          <a:xfrm>
            <a:off x="1482725" y="2333625"/>
            <a:ext cx="4349750" cy="517525"/>
            <a:chOff x="915" y="710"/>
            <a:chExt cx="2686" cy="320"/>
          </a:xfrm>
        </p:grpSpPr>
        <p:cxnSp>
          <p:nvCxnSpPr>
            <p:cNvPr id="3129" name="AutoShape 249"/>
            <p:cNvCxnSpPr>
              <a:cxnSpLocks noChangeShapeType="1"/>
              <a:stCxn id="3130" idx="4"/>
              <a:endCxn id="3130" idx="6"/>
            </p:cNvCxnSpPr>
            <p:nvPr/>
          </p:nvCxnSpPr>
          <p:spPr bwMode="gray">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3130" name="AutoShape 250"/>
            <p:cNvSpPr>
              <a:spLocks noChangeArrowheads="1"/>
            </p:cNvSpPr>
            <p:nvPr/>
          </p:nvSpPr>
          <p:spPr bwMode="gray">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45AB34A3-AA30-0D4F-8456-C6F40FFE500F}"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grpSp>
        <p:nvGrpSpPr>
          <p:cNvPr id="3081" name="McK Slide Elements" hidden="1"/>
          <p:cNvGrpSpPr>
            <a:grpSpLocks/>
          </p:cNvGrpSpPr>
          <p:nvPr/>
        </p:nvGrpSpPr>
        <p:grpSpPr bwMode="auto">
          <a:xfrm>
            <a:off x="628650" y="6323013"/>
            <a:ext cx="8023225" cy="444500"/>
            <a:chOff x="75" y="3891"/>
            <a:chExt cx="5583" cy="274"/>
          </a:xfrm>
        </p:grpSpPr>
        <p:sp>
          <p:nvSpPr>
            <p:cNvPr id="13" name="McK 4. Footnote"/>
            <p:cNvSpPr txBox="1">
              <a:spLocks noChangeArrowheads="1"/>
            </p:cNvSpPr>
            <p:nvPr/>
          </p:nvSpPr>
          <p:spPr bwMode="gray">
            <a:xfrm>
              <a:off x="75" y="3891"/>
              <a:ext cx="5583" cy="95"/>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ea typeface="+mn-ea"/>
                  <a:cs typeface="+mn-cs"/>
                </a:rPr>
                <a:t>1 Footnote</a:t>
              </a:r>
            </a:p>
          </p:txBody>
        </p:sp>
        <p:sp>
          <p:nvSpPr>
            <p:cNvPr id="3128" name="McK 5. Source"/>
            <p:cNvSpPr>
              <a:spLocks noChangeArrowheads="1"/>
            </p:cNvSpPr>
            <p:nvPr/>
          </p:nvSpPr>
          <p:spPr bwMode="gray">
            <a:xfrm>
              <a:off x="75" y="4070"/>
              <a:ext cx="53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09600" indent="-609600" defTabSz="912813"/>
              <a:r>
                <a:rPr lang="en-US" sz="1000" dirty="0">
                  <a:solidFill>
                    <a:srgbClr val="000000"/>
                  </a:solidFill>
                </a:rPr>
                <a:t>SOURCE: Source</a:t>
              </a:r>
            </a:p>
          </p:txBody>
        </p:sp>
      </p:grpSp>
      <p:grpSp>
        <p:nvGrpSpPr>
          <p:cNvPr id="3082" name="LegendBoxes" hidden="1"/>
          <p:cNvGrpSpPr>
            <a:grpSpLocks/>
          </p:cNvGrpSpPr>
          <p:nvPr/>
        </p:nvGrpSpPr>
        <p:grpSpPr bwMode="auto">
          <a:xfrm>
            <a:off x="7756525" y="1512888"/>
            <a:ext cx="774700" cy="1016000"/>
            <a:chOff x="4936" y="176"/>
            <a:chExt cx="478" cy="627"/>
          </a:xfrm>
        </p:grpSpPr>
        <p:sp>
          <p:nvSpPr>
            <p:cNvPr id="3119" name="Legend1"/>
            <p:cNvSpPr>
              <a:spLocks noChangeArrowheads="1"/>
            </p:cNvSpPr>
            <p:nvPr/>
          </p:nvSpPr>
          <p:spPr bwMode="gray">
            <a:xfrm>
              <a:off x="5096"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3121" name="Legend2"/>
            <p:cNvSpPr>
              <a:spLocks noChangeArrowheads="1"/>
            </p:cNvSpPr>
            <p:nvPr/>
          </p:nvSpPr>
          <p:spPr bwMode="gray">
            <a:xfrm>
              <a:off x="5096" y="34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3123" name="Legend3"/>
            <p:cNvSpPr>
              <a:spLocks noChangeArrowheads="1"/>
            </p:cNvSpPr>
            <p:nvPr/>
          </p:nvSpPr>
          <p:spPr bwMode="gray">
            <a:xfrm>
              <a:off x="5096" y="517"/>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3125" name="Legend4"/>
            <p:cNvSpPr>
              <a:spLocks noChangeArrowheads="1"/>
            </p:cNvSpPr>
            <p:nvPr/>
          </p:nvSpPr>
          <p:spPr bwMode="gray">
            <a:xfrm>
              <a:off x="5096" y="688"/>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p:spPr>
          <p:txBody>
            <a:bodyPr wrap="none" anchor="ctr"/>
            <a:lstStyle/>
            <a:p>
              <a:endParaRPr lang="en-US" sz="1600" dirty="0">
                <a:solidFill>
                  <a:srgbClr val="000000"/>
                </a:solidFill>
              </a:endParaRPr>
            </a:p>
          </p:txBody>
        </p:sp>
      </p:grpSp>
      <p:grpSp>
        <p:nvGrpSpPr>
          <p:cNvPr id="3083" name="LegendLines" hidden="1"/>
          <p:cNvGrpSpPr>
            <a:grpSpLocks/>
          </p:cNvGrpSpPr>
          <p:nvPr/>
        </p:nvGrpSpPr>
        <p:grpSpPr bwMode="auto">
          <a:xfrm>
            <a:off x="7442200" y="1512888"/>
            <a:ext cx="1089025" cy="744537"/>
            <a:chOff x="4750" y="176"/>
            <a:chExt cx="672" cy="45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a:defRPr/>
              </a:pPr>
              <a:endParaRPr lang="en-US" sz="1600" dirty="0">
                <a:solidFill>
                  <a:srgbClr val="000000"/>
                </a:solidFill>
                <a:latin typeface="+mn-lt"/>
                <a:ea typeface="+mn-ea"/>
                <a:cs typeface="+mn-cs"/>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a:defRPr/>
              </a:pPr>
              <a:endParaRPr lang="en-US" sz="1600" dirty="0">
                <a:solidFill>
                  <a:srgbClr val="000000"/>
                </a:solidFill>
                <a:latin typeface="+mn-lt"/>
                <a:ea typeface="+mn-ea"/>
                <a:cs typeface="+mn-cs"/>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a:defRPr/>
              </a:pPr>
              <a:endParaRPr lang="en-US" sz="1600" dirty="0">
                <a:solidFill>
                  <a:srgbClr val="000000"/>
                </a:solidFill>
                <a:latin typeface="+mn-lt"/>
                <a:ea typeface="+mn-ea"/>
                <a:cs typeface="+mn-cs"/>
              </a:endParaRPr>
            </a:p>
          </p:txBody>
        </p:sp>
        <p:sp>
          <p:nvSpPr>
            <p:cNvPr id="3116" name="Legend1"/>
            <p:cNvSpPr>
              <a:spLocks noChangeArrowheads="1"/>
            </p:cNvSpPr>
            <p:nvPr/>
          </p:nvSpPr>
          <p:spPr bwMode="gray">
            <a:xfrm>
              <a:off x="5104"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17" name="Legend2"/>
            <p:cNvSpPr>
              <a:spLocks noChangeArrowheads="1"/>
            </p:cNvSpPr>
            <p:nvPr/>
          </p:nvSpPr>
          <p:spPr bwMode="gray">
            <a:xfrm>
              <a:off x="5104" y="344"/>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18" name="Legend3"/>
            <p:cNvSpPr>
              <a:spLocks noChangeArrowheads="1"/>
            </p:cNvSpPr>
            <p:nvPr/>
          </p:nvSpPr>
          <p:spPr bwMode="gray">
            <a:xfrm>
              <a:off x="5104" y="520"/>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grpSp>
        <p:nvGrpSpPr>
          <p:cNvPr id="3084" name="McKSticker" hidden="1"/>
          <p:cNvGrpSpPr>
            <a:grpSpLocks/>
          </p:cNvGrpSpPr>
          <p:nvPr/>
        </p:nvGrpSpPr>
        <p:grpSpPr bwMode="auto">
          <a:xfrm>
            <a:off x="7451725" y="1512888"/>
            <a:ext cx="1079500" cy="214312"/>
            <a:chOff x="7681913" y="285750"/>
            <a:chExt cx="1058862" cy="209550"/>
          </a:xfrm>
        </p:grpSpPr>
        <p:sp>
          <p:nvSpPr>
            <p:cNvPr id="3110"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12813">
                <a:buClr>
                  <a:srgbClr val="651863"/>
                </a:buClr>
              </a:pPr>
              <a:r>
                <a:rPr lang="en-US" sz="1200" dirty="0">
                  <a:solidFill>
                    <a:srgbClr val="808080"/>
                  </a:solidFill>
                </a:rPr>
                <a:t>PRELIMINARY</a:t>
              </a:r>
            </a:p>
          </p:txBody>
        </p:sp>
        <p:cxnSp>
          <p:nvCxnSpPr>
            <p:cNvPr id="3111" name="AutoShape 31"/>
            <p:cNvCxnSpPr>
              <a:cxnSpLocks noChangeShapeType="1"/>
              <a:stCxn id="3110" idx="2"/>
              <a:endCxn id="3110"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112" name="AutoShape 32"/>
            <p:cNvCxnSpPr>
              <a:cxnSpLocks noChangeShapeType="1"/>
              <a:stCxn id="3110" idx="4"/>
              <a:endCxn id="3110"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085" name="LegendMoons" hidden="1"/>
          <p:cNvGrpSpPr>
            <a:grpSpLocks/>
          </p:cNvGrpSpPr>
          <p:nvPr/>
        </p:nvGrpSpPr>
        <p:grpSpPr bwMode="auto">
          <a:xfrm>
            <a:off x="7689850" y="1512888"/>
            <a:ext cx="841375" cy="1333500"/>
            <a:chOff x="6655594" y="273840"/>
            <a:chExt cx="825500" cy="1306516"/>
          </a:xfrm>
        </p:grpSpPr>
        <p:grpSp>
          <p:nvGrpSpPr>
            <p:cNvPr id="3090" name="MoonLegend1"/>
            <p:cNvGrpSpPr>
              <a:grpSpLocks noChangeAspect="1"/>
            </p:cNvGrpSpPr>
            <p:nvPr>
              <p:custDataLst>
                <p:tags r:id="rId6"/>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70" name="Arc 39"/>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3091" name="MoonLegend2"/>
            <p:cNvGrpSpPr>
              <a:grpSpLocks noChangeAspect="1"/>
            </p:cNvGrpSpPr>
            <p:nvPr>
              <p:custDataLst>
                <p:tags r:id="rId7"/>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7"/>
                </p:custDataLst>
              </p:nvPr>
            </p:nvSpPr>
            <p:spPr bwMode="gray">
              <a:xfrm>
                <a:off x="1694" y="2044"/>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8" name="Arc 42"/>
              <p:cNvSpPr>
                <a:spLocks noChangeAspect="1"/>
              </p:cNvSpPr>
              <p:nvPr>
                <p:custDataLst>
                  <p:tags r:id="rId18"/>
                </p:custDataLst>
              </p:nvPr>
            </p:nvSpPr>
            <p:spPr bwMode="gray">
              <a:xfrm>
                <a:off x="1694" y="2044"/>
                <a:ext cx="164" cy="160"/>
              </a:xfrm>
              <a:prstGeom prst="arc">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3092" name="MoonLegend4"/>
            <p:cNvGrpSpPr>
              <a:grpSpLocks noChangeAspect="1"/>
            </p:cNvGrpSpPr>
            <p:nvPr>
              <p:custDataLst>
                <p:tags r:id="rId8"/>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5"/>
                </p:custDataLst>
              </p:nvPr>
            </p:nvSpPr>
            <p:spPr bwMode="gray">
              <a:xfrm>
                <a:off x="4495" y="1198"/>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6" name="Arc 48"/>
              <p:cNvSpPr>
                <a:spLocks noChangeAspect="1"/>
              </p:cNvSpPr>
              <p:nvPr>
                <p:custDataLst>
                  <p:tags r:id="rId16"/>
                </p:custDataLst>
              </p:nvPr>
            </p:nvSpPr>
            <p:spPr bwMode="gray">
              <a:xfrm>
                <a:off x="4495" y="1198"/>
                <a:ext cx="164"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3093" name="MoonLegend5"/>
            <p:cNvGrpSpPr>
              <a:grpSpLocks noChangeAspect="1"/>
            </p:cNvGrpSpPr>
            <p:nvPr>
              <p:custDataLst>
                <p:tags r:id="rId9"/>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3"/>
                </p:custDataLst>
              </p:nvPr>
            </p:nvSpPr>
            <p:spPr bwMode="gray">
              <a:xfrm>
                <a:off x="4495" y="1440"/>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4" name="Oval 51"/>
              <p:cNvSpPr>
                <a:spLocks noChangeAspect="1" noChangeArrowheads="1"/>
              </p:cNvSpPr>
              <p:nvPr>
                <p:custDataLst>
                  <p:tags r:id="rId14"/>
                </p:custDataLst>
              </p:nvPr>
            </p:nvSpPr>
            <p:spPr bwMode="gray">
              <a:xfrm>
                <a:off x="4495" y="1440"/>
                <a:ext cx="164"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sp>
          <p:nvSpPr>
            <p:cNvPr id="3094" name="Legend1"/>
            <p:cNvSpPr>
              <a:spLocks noChangeArrowheads="1"/>
            </p:cNvSpPr>
            <p:nvPr/>
          </p:nvSpPr>
          <p:spPr bwMode="gray">
            <a:xfrm>
              <a:off x="6976449" y="28628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5" name="Legend2"/>
            <p:cNvSpPr>
              <a:spLocks noChangeArrowheads="1"/>
            </p:cNvSpPr>
            <p:nvPr/>
          </p:nvSpPr>
          <p:spPr bwMode="gray">
            <a:xfrm>
              <a:off x="6976449" y="561584"/>
              <a:ext cx="504645" cy="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6" name="Legend3"/>
            <p:cNvSpPr>
              <a:spLocks noChangeArrowheads="1"/>
            </p:cNvSpPr>
            <p:nvPr/>
          </p:nvSpPr>
          <p:spPr bwMode="gray">
            <a:xfrm>
              <a:off x="6976449" y="835330"/>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7" name="Legend4"/>
            <p:cNvSpPr>
              <a:spLocks noChangeArrowheads="1"/>
            </p:cNvSpPr>
            <p:nvPr/>
          </p:nvSpPr>
          <p:spPr bwMode="gray">
            <a:xfrm>
              <a:off x="6976449" y="1107522"/>
              <a:ext cx="504645" cy="1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8" name="Legend5"/>
            <p:cNvSpPr>
              <a:spLocks noChangeArrowheads="1"/>
            </p:cNvSpPr>
            <p:nvPr/>
          </p:nvSpPr>
          <p:spPr bwMode="gray">
            <a:xfrm>
              <a:off x="6976449" y="138282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nvGrpSpPr>
            <p:cNvPr id="3099" name="MoonLegend3"/>
            <p:cNvGrpSpPr>
              <a:grpSpLocks noChangeAspect="1"/>
            </p:cNvGrpSpPr>
            <p:nvPr>
              <p:custDataLst>
                <p:tags r:id="rId10"/>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1"/>
                </p:custDataLst>
              </p:nvPr>
            </p:nvSpPr>
            <p:spPr bwMode="gray">
              <a:xfrm>
                <a:off x="4495" y="1198"/>
                <a:ext cx="164" cy="156"/>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2" name="Arc 48"/>
              <p:cNvSpPr>
                <a:spLocks noChangeAspect="1"/>
              </p:cNvSpPr>
              <p:nvPr>
                <p:custDataLst>
                  <p:tags r:id="rId12"/>
                </p:custDataLst>
              </p:nvPr>
            </p:nvSpPr>
            <p:spPr bwMode="gray">
              <a:xfrm>
                <a:off x="4495" y="1198"/>
                <a:ext cx="164"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pic>
        <p:nvPicPr>
          <p:cNvPr id="3086" name="Picture 4"/>
          <p:cNvPicPr>
            <a:picLocks noChangeAspect="1" noChangeArrowheads="1"/>
          </p:cNvPicPr>
          <p:nvPr/>
        </p:nvPicPr>
        <p:blipFill>
          <a:blip r:embed="rId23"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87" name="Title Placeholder 2"/>
          <p:cNvSpPr>
            <a:spLocks noGrp="1" noChangeArrowheads="1"/>
          </p:cNvSpPr>
          <p:nvPr>
            <p:ph type="title"/>
          </p:nvPr>
        </p:nvSpPr>
        <p:spPr bwMode="auto">
          <a:xfrm>
            <a:off x="395288" y="449263"/>
            <a:ext cx="81899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64" name="Rectangle 29"/>
          <p:cNvSpPr txBox="1">
            <a:spLocks noChangeArrowheads="1"/>
          </p:cNvSpPr>
          <p:nvPr/>
        </p:nvSpPr>
        <p:spPr bwMode="auto">
          <a:xfrm>
            <a:off x="5184775" y="200025"/>
            <a:ext cx="376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400" b="1" i="1" dirty="0">
                <a:solidFill>
                  <a:srgbClr val="000000"/>
                </a:solidFill>
              </a:rPr>
              <a:t>WORKING DRAFT – FOR DISCUSSION</a:t>
            </a:r>
            <a:endParaRPr lang="en-GB" sz="1400" i="1" dirty="0">
              <a:solidFill>
                <a:srgbClr val="000000"/>
              </a:solidFill>
            </a:endParaRPr>
          </a:p>
        </p:txBody>
      </p:sp>
      <p:sp>
        <p:nvSpPr>
          <p:cNvPr id="3089" name="Line 182"/>
          <p:cNvSpPr>
            <a:spLocks noChangeShapeType="1"/>
          </p:cNvSpPr>
          <p:nvPr/>
        </p:nvSpPr>
        <p:spPr bwMode="auto">
          <a:xfrm flipH="1">
            <a:off x="379413" y="1125538"/>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08" r:id="rId3"/>
  </p:sldLayoutIdLst>
  <p:hf hdr="0" ftr="0" dt="0"/>
  <p:txStyles>
    <p:titleStyle>
      <a:lvl1pPr algn="l" defTabSz="912813" rtl="0" eaLnBrk="0" fontAlgn="base" hangingPunct="0">
        <a:spcBef>
          <a:spcPct val="0"/>
        </a:spcBef>
        <a:spcAft>
          <a:spcPct val="0"/>
        </a:spcAft>
        <a:tabLst>
          <a:tab pos="274638" algn="l"/>
        </a:tabLst>
        <a:defRPr sz="2000" b="1">
          <a:solidFill>
            <a:schemeClr val="tx1"/>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buChar cha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9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6146" name="Object 620"/>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3074" name="think-cell Slide" r:id="rId19" imgW="38100" imgH="38100" progId="">
                  <p:embed/>
                </p:oleObj>
              </mc:Choice>
              <mc:Fallback>
                <p:oleObj name="think-cell Slide" r:id="rId19" imgW="38100" imgH="38100" progId="">
                  <p:embed/>
                  <p:pic>
                    <p:nvPicPr>
                      <p:cNvPr id="6146" name="Object 6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7" name="AutoShape 181"/>
          <p:cNvSpPr>
            <a:spLocks noChangeArrowheads="1"/>
          </p:cNvSpPr>
          <p:nvPr/>
        </p:nvSpPr>
        <p:spPr bwMode="ltGray">
          <a:xfrm>
            <a:off x="433388" y="449263"/>
            <a:ext cx="8277225" cy="990600"/>
          </a:xfrm>
          <a:prstGeom prst="roundRect">
            <a:avLst>
              <a:gd name="adj" fmla="val 7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sp>
        <p:nvSpPr>
          <p:cNvPr id="6148"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49" name="Rectangle 286"/>
          <p:cNvSpPr>
            <a:spLocks noGrp="1" noChangeArrowheads="1"/>
          </p:cNvSpPr>
          <p:nvPr>
            <p:ph type="body" idx="1"/>
          </p:nvPr>
        </p:nvSpPr>
        <p:spPr bwMode="auto">
          <a:xfrm>
            <a:off x="1482725" y="2989263"/>
            <a:ext cx="438943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McK 1. On-page tracker" hidden="1"/>
          <p:cNvSpPr>
            <a:spLocks noChangeArrowheads="1"/>
          </p:cNvSpPr>
          <p:nvPr/>
        </p:nvSpPr>
        <p:spPr bwMode="gray">
          <a:xfrm>
            <a:off x="628650" y="214313"/>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808080"/>
                </a:solidFill>
              </a:rPr>
              <a:t>TRACKER</a:t>
            </a:r>
          </a:p>
        </p:txBody>
      </p:sp>
      <p:sp>
        <p:nvSpPr>
          <p:cNvPr id="11" name="McK 3. Unit of measure" hidden="1"/>
          <p:cNvSpPr txBox="1">
            <a:spLocks noChangeArrowheads="1"/>
          </p:cNvSpPr>
          <p:nvPr/>
        </p:nvSpPr>
        <p:spPr bwMode="gray">
          <a:xfrm>
            <a:off x="628650" y="1449388"/>
            <a:ext cx="4392613" cy="250825"/>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ea typeface="+mn-ea"/>
                <a:cs typeface="+mn-cs"/>
              </a:rPr>
              <a:t>Unit of measure</a:t>
            </a:r>
          </a:p>
        </p:txBody>
      </p:sp>
      <p:grpSp>
        <p:nvGrpSpPr>
          <p:cNvPr id="6152" name="ACET" hidden="1"/>
          <p:cNvGrpSpPr>
            <a:grpSpLocks/>
          </p:cNvGrpSpPr>
          <p:nvPr/>
        </p:nvGrpSpPr>
        <p:grpSpPr bwMode="auto">
          <a:xfrm>
            <a:off x="1482725" y="2333625"/>
            <a:ext cx="4349750" cy="517525"/>
            <a:chOff x="915" y="710"/>
            <a:chExt cx="2686" cy="320"/>
          </a:xfrm>
        </p:grpSpPr>
        <p:cxnSp>
          <p:nvCxnSpPr>
            <p:cNvPr id="6202" name="AutoShape 249"/>
            <p:cNvCxnSpPr>
              <a:cxnSpLocks noChangeShapeType="1"/>
              <a:stCxn id="6203" idx="4"/>
              <a:endCxn id="6203" idx="6"/>
            </p:cNvCxnSpPr>
            <p:nvPr/>
          </p:nvCxnSpPr>
          <p:spPr bwMode="gray">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6203" name="AutoShape 250"/>
            <p:cNvSpPr>
              <a:spLocks noChangeArrowheads="1"/>
            </p:cNvSpPr>
            <p:nvPr/>
          </p:nvSpPr>
          <p:spPr bwMode="gray">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16C289C6-A1AC-694F-A38C-651E095FCDE3}"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grpSp>
        <p:nvGrpSpPr>
          <p:cNvPr id="6154" name="McK Slide Elements" hidden="1"/>
          <p:cNvGrpSpPr>
            <a:grpSpLocks/>
          </p:cNvGrpSpPr>
          <p:nvPr/>
        </p:nvGrpSpPr>
        <p:grpSpPr bwMode="auto">
          <a:xfrm>
            <a:off x="628650" y="6323013"/>
            <a:ext cx="8023225" cy="444500"/>
            <a:chOff x="75" y="3891"/>
            <a:chExt cx="5583" cy="274"/>
          </a:xfrm>
        </p:grpSpPr>
        <p:sp>
          <p:nvSpPr>
            <p:cNvPr id="13" name="McK 4. Footnote"/>
            <p:cNvSpPr txBox="1">
              <a:spLocks noChangeArrowheads="1"/>
            </p:cNvSpPr>
            <p:nvPr/>
          </p:nvSpPr>
          <p:spPr bwMode="gray">
            <a:xfrm>
              <a:off x="75" y="3891"/>
              <a:ext cx="5583" cy="95"/>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ea typeface="+mn-ea"/>
                  <a:cs typeface="+mn-cs"/>
                </a:rPr>
                <a:t>1 Footnote</a:t>
              </a:r>
            </a:p>
          </p:txBody>
        </p:sp>
        <p:sp>
          <p:nvSpPr>
            <p:cNvPr id="6201" name="McK 5. Source"/>
            <p:cNvSpPr>
              <a:spLocks noChangeArrowheads="1"/>
            </p:cNvSpPr>
            <p:nvPr/>
          </p:nvSpPr>
          <p:spPr bwMode="gray">
            <a:xfrm>
              <a:off x="75" y="4070"/>
              <a:ext cx="53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09600" indent="-609600" defTabSz="912813"/>
              <a:r>
                <a:rPr lang="en-US" sz="1000" dirty="0">
                  <a:solidFill>
                    <a:srgbClr val="000000"/>
                  </a:solidFill>
                </a:rPr>
                <a:t>SOURCE: Source</a:t>
              </a:r>
            </a:p>
          </p:txBody>
        </p:sp>
      </p:grpSp>
      <p:grpSp>
        <p:nvGrpSpPr>
          <p:cNvPr id="6155" name="LegendBoxes" hidden="1"/>
          <p:cNvGrpSpPr>
            <a:grpSpLocks/>
          </p:cNvGrpSpPr>
          <p:nvPr/>
        </p:nvGrpSpPr>
        <p:grpSpPr bwMode="auto">
          <a:xfrm>
            <a:off x="7756525" y="1512888"/>
            <a:ext cx="774700" cy="1016000"/>
            <a:chOff x="4936" y="176"/>
            <a:chExt cx="478" cy="627"/>
          </a:xfrm>
        </p:grpSpPr>
        <p:sp>
          <p:nvSpPr>
            <p:cNvPr id="6192" name="Legend1"/>
            <p:cNvSpPr>
              <a:spLocks noChangeArrowheads="1"/>
            </p:cNvSpPr>
            <p:nvPr/>
          </p:nvSpPr>
          <p:spPr bwMode="gray">
            <a:xfrm>
              <a:off x="5096"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3"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6194" name="Legend2"/>
            <p:cNvSpPr>
              <a:spLocks noChangeArrowheads="1"/>
            </p:cNvSpPr>
            <p:nvPr/>
          </p:nvSpPr>
          <p:spPr bwMode="gray">
            <a:xfrm>
              <a:off x="5096" y="34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5"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6196" name="Legend3"/>
            <p:cNvSpPr>
              <a:spLocks noChangeArrowheads="1"/>
            </p:cNvSpPr>
            <p:nvPr/>
          </p:nvSpPr>
          <p:spPr bwMode="gray">
            <a:xfrm>
              <a:off x="5096" y="517"/>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7"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6198" name="Legend4"/>
            <p:cNvSpPr>
              <a:spLocks noChangeArrowheads="1"/>
            </p:cNvSpPr>
            <p:nvPr/>
          </p:nvSpPr>
          <p:spPr bwMode="gray">
            <a:xfrm>
              <a:off x="5096" y="688"/>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9"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p:spPr>
          <p:txBody>
            <a:bodyPr wrap="none" anchor="ctr"/>
            <a:lstStyle/>
            <a:p>
              <a:endParaRPr lang="en-US" sz="1600" dirty="0">
                <a:solidFill>
                  <a:srgbClr val="000000"/>
                </a:solidFill>
              </a:endParaRPr>
            </a:p>
          </p:txBody>
        </p:sp>
      </p:grpSp>
      <p:grpSp>
        <p:nvGrpSpPr>
          <p:cNvPr id="6156" name="LegendLines" hidden="1"/>
          <p:cNvGrpSpPr>
            <a:grpSpLocks/>
          </p:cNvGrpSpPr>
          <p:nvPr/>
        </p:nvGrpSpPr>
        <p:grpSpPr bwMode="auto">
          <a:xfrm>
            <a:off x="7442200" y="1512888"/>
            <a:ext cx="1089025" cy="744537"/>
            <a:chOff x="4750" y="176"/>
            <a:chExt cx="672" cy="45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p:spPr>
          <p:txBody>
            <a:bodyPr/>
            <a:lstStyle/>
            <a:p>
              <a:pPr>
                <a:defRPr/>
              </a:pPr>
              <a:endParaRPr lang="en-US" sz="1600" dirty="0">
                <a:solidFill>
                  <a:srgbClr val="000000"/>
                </a:solidFill>
                <a:latin typeface="+mn-lt"/>
                <a:ea typeface="+mn-ea"/>
                <a:cs typeface="+mn-cs"/>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p:spPr>
          <p:txBody>
            <a:bodyPr/>
            <a:lstStyle/>
            <a:p>
              <a:pPr>
                <a:defRPr/>
              </a:pPr>
              <a:endParaRPr lang="en-US" sz="1600" dirty="0">
                <a:solidFill>
                  <a:srgbClr val="000000"/>
                </a:solidFill>
                <a:latin typeface="+mn-lt"/>
                <a:ea typeface="+mn-ea"/>
                <a:cs typeface="+mn-cs"/>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p:spPr>
          <p:txBody>
            <a:bodyPr/>
            <a:lstStyle/>
            <a:p>
              <a:pPr>
                <a:defRPr/>
              </a:pPr>
              <a:endParaRPr lang="en-US" sz="1600" dirty="0">
                <a:solidFill>
                  <a:srgbClr val="000000"/>
                </a:solidFill>
                <a:latin typeface="+mn-lt"/>
                <a:ea typeface="+mn-ea"/>
                <a:cs typeface="+mn-cs"/>
              </a:endParaRPr>
            </a:p>
          </p:txBody>
        </p:sp>
        <p:sp>
          <p:nvSpPr>
            <p:cNvPr id="6189" name="Legend1"/>
            <p:cNvSpPr>
              <a:spLocks noChangeArrowheads="1"/>
            </p:cNvSpPr>
            <p:nvPr/>
          </p:nvSpPr>
          <p:spPr bwMode="gray">
            <a:xfrm>
              <a:off x="5104"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0" name="Legend2"/>
            <p:cNvSpPr>
              <a:spLocks noChangeArrowheads="1"/>
            </p:cNvSpPr>
            <p:nvPr/>
          </p:nvSpPr>
          <p:spPr bwMode="gray">
            <a:xfrm>
              <a:off x="5104" y="344"/>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1" name="Legend3"/>
            <p:cNvSpPr>
              <a:spLocks noChangeArrowheads="1"/>
            </p:cNvSpPr>
            <p:nvPr/>
          </p:nvSpPr>
          <p:spPr bwMode="gray">
            <a:xfrm>
              <a:off x="5104" y="520"/>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grpSp>
        <p:nvGrpSpPr>
          <p:cNvPr id="6157" name="McKSticker" hidden="1"/>
          <p:cNvGrpSpPr>
            <a:grpSpLocks/>
          </p:cNvGrpSpPr>
          <p:nvPr/>
        </p:nvGrpSpPr>
        <p:grpSpPr bwMode="auto">
          <a:xfrm>
            <a:off x="7451725" y="1512888"/>
            <a:ext cx="1079500" cy="214312"/>
            <a:chOff x="7681913" y="285750"/>
            <a:chExt cx="1058862" cy="209550"/>
          </a:xfrm>
        </p:grpSpPr>
        <p:sp>
          <p:nvSpPr>
            <p:cNvPr id="6183"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12813">
                <a:buClr>
                  <a:srgbClr val="651863"/>
                </a:buClr>
              </a:pPr>
              <a:r>
                <a:rPr lang="en-US" sz="1200" dirty="0">
                  <a:solidFill>
                    <a:srgbClr val="808080"/>
                  </a:solidFill>
                </a:rPr>
                <a:t>PRELIMINARY</a:t>
              </a:r>
            </a:p>
          </p:txBody>
        </p:sp>
        <p:cxnSp>
          <p:nvCxnSpPr>
            <p:cNvPr id="6184" name="AutoShape 31"/>
            <p:cNvCxnSpPr>
              <a:cxnSpLocks noChangeShapeType="1"/>
              <a:stCxn id="6183" idx="2"/>
              <a:endCxn id="6183"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185" name="AutoShape 32"/>
            <p:cNvCxnSpPr>
              <a:cxnSpLocks noChangeShapeType="1"/>
              <a:stCxn id="6183" idx="4"/>
              <a:endCxn id="6183"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158" name="LegendMoons" hidden="1"/>
          <p:cNvGrpSpPr>
            <a:grpSpLocks/>
          </p:cNvGrpSpPr>
          <p:nvPr/>
        </p:nvGrpSpPr>
        <p:grpSpPr bwMode="auto">
          <a:xfrm>
            <a:off x="7689850" y="1512888"/>
            <a:ext cx="841375" cy="1333500"/>
            <a:chOff x="6655594" y="273840"/>
            <a:chExt cx="825500" cy="1306516"/>
          </a:xfrm>
        </p:grpSpPr>
        <p:grpSp>
          <p:nvGrpSpPr>
            <p:cNvPr id="6163" name="MoonLegend1"/>
            <p:cNvGrpSpPr>
              <a:grpSpLocks noChangeAspect="1"/>
            </p:cNvGrpSpPr>
            <p:nvPr>
              <p:custDataLst>
                <p:tags r:id="rId4"/>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17"/>
                </p:custDataLst>
              </p:nvPr>
            </p:nvSpPr>
            <p:spPr bwMode="gray">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70" name="Arc 39"/>
              <p:cNvSpPr>
                <a:spLocks noChangeAspect="1"/>
              </p:cNvSpPr>
              <p:nvPr>
                <p:custDataLst>
                  <p:tags r:id="rId18"/>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6164" name="MoonLegend2"/>
            <p:cNvGrpSpPr>
              <a:grpSpLocks noChangeAspect="1"/>
            </p:cNvGrpSpPr>
            <p:nvPr>
              <p:custDataLst>
                <p:tags r:id="rId5"/>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5"/>
                </p:custDataLst>
              </p:nvPr>
            </p:nvSpPr>
            <p:spPr bwMode="gray">
              <a:xfrm>
                <a:off x="1694" y="2044"/>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8" name="Arc 42"/>
              <p:cNvSpPr>
                <a:spLocks noChangeAspect="1"/>
              </p:cNvSpPr>
              <p:nvPr>
                <p:custDataLst>
                  <p:tags r:id="rId16"/>
                </p:custDataLst>
              </p:nvPr>
            </p:nvSpPr>
            <p:spPr bwMode="gray">
              <a:xfrm>
                <a:off x="1694" y="2044"/>
                <a:ext cx="164" cy="160"/>
              </a:xfrm>
              <a:prstGeom prst="arc">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6165" name="MoonLegend4"/>
            <p:cNvGrpSpPr>
              <a:grpSpLocks noChangeAspect="1"/>
            </p:cNvGrpSpPr>
            <p:nvPr>
              <p:custDataLst>
                <p:tags r:id="rId6"/>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3"/>
                </p:custDataLst>
              </p:nvPr>
            </p:nvSpPr>
            <p:spPr bwMode="gray">
              <a:xfrm>
                <a:off x="4495" y="1198"/>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6" name="Arc 48"/>
              <p:cNvSpPr>
                <a:spLocks noChangeAspect="1"/>
              </p:cNvSpPr>
              <p:nvPr>
                <p:custDataLst>
                  <p:tags r:id="rId14"/>
                </p:custDataLst>
              </p:nvPr>
            </p:nvSpPr>
            <p:spPr bwMode="gray">
              <a:xfrm>
                <a:off x="4495" y="1198"/>
                <a:ext cx="164"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nvGrpSpPr>
            <p:cNvPr id="6166" name="MoonLegend5"/>
            <p:cNvGrpSpPr>
              <a:grpSpLocks noChangeAspect="1"/>
            </p:cNvGrpSpPr>
            <p:nvPr>
              <p:custDataLst>
                <p:tags r:id="rId7"/>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1"/>
                </p:custDataLst>
              </p:nvPr>
            </p:nvSpPr>
            <p:spPr bwMode="gray">
              <a:xfrm>
                <a:off x="4495" y="1440"/>
                <a:ext cx="164" cy="160"/>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4" name="Oval 51"/>
              <p:cNvSpPr>
                <a:spLocks noChangeAspect="1" noChangeArrowheads="1"/>
              </p:cNvSpPr>
              <p:nvPr>
                <p:custDataLst>
                  <p:tags r:id="rId12"/>
                </p:custDataLst>
              </p:nvPr>
            </p:nvSpPr>
            <p:spPr bwMode="gray">
              <a:xfrm>
                <a:off x="4495" y="1440"/>
                <a:ext cx="164"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sp>
          <p:nvSpPr>
            <p:cNvPr id="6167" name="Legend1"/>
            <p:cNvSpPr>
              <a:spLocks noChangeArrowheads="1"/>
            </p:cNvSpPr>
            <p:nvPr/>
          </p:nvSpPr>
          <p:spPr bwMode="gray">
            <a:xfrm>
              <a:off x="6976449" y="28628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68" name="Legend2"/>
            <p:cNvSpPr>
              <a:spLocks noChangeArrowheads="1"/>
            </p:cNvSpPr>
            <p:nvPr/>
          </p:nvSpPr>
          <p:spPr bwMode="gray">
            <a:xfrm>
              <a:off x="6976449" y="561584"/>
              <a:ext cx="504645" cy="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69" name="Legend3"/>
            <p:cNvSpPr>
              <a:spLocks noChangeArrowheads="1"/>
            </p:cNvSpPr>
            <p:nvPr/>
          </p:nvSpPr>
          <p:spPr bwMode="gray">
            <a:xfrm>
              <a:off x="6976449" y="835330"/>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70" name="Legend4"/>
            <p:cNvSpPr>
              <a:spLocks noChangeArrowheads="1"/>
            </p:cNvSpPr>
            <p:nvPr/>
          </p:nvSpPr>
          <p:spPr bwMode="gray">
            <a:xfrm>
              <a:off x="6976449" y="1107522"/>
              <a:ext cx="504645" cy="1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71" name="Legend5"/>
            <p:cNvSpPr>
              <a:spLocks noChangeArrowheads="1"/>
            </p:cNvSpPr>
            <p:nvPr/>
          </p:nvSpPr>
          <p:spPr bwMode="gray">
            <a:xfrm>
              <a:off x="6976449" y="138282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nvGrpSpPr>
            <p:cNvPr id="6172" name="MoonLegend3"/>
            <p:cNvGrpSpPr>
              <a:grpSpLocks noChangeAspect="1"/>
            </p:cNvGrpSpPr>
            <p:nvPr>
              <p:custDataLst>
                <p:tags r:id="rId8"/>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9"/>
                </p:custDataLst>
              </p:nvPr>
            </p:nvSpPr>
            <p:spPr bwMode="gray">
              <a:xfrm>
                <a:off x="4495" y="1198"/>
                <a:ext cx="164" cy="156"/>
              </a:xfrm>
              <a:prstGeom prst="ellipse">
                <a:avLst/>
              </a:prstGeom>
              <a:solidFill>
                <a:schemeClr val="accent1"/>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sp>
            <p:nvSpPr>
              <p:cNvPr id="62" name="Arc 48"/>
              <p:cNvSpPr>
                <a:spLocks noChangeAspect="1"/>
              </p:cNvSpPr>
              <p:nvPr>
                <p:custDataLst>
                  <p:tags r:id="rId10"/>
                </p:custDataLst>
              </p:nvPr>
            </p:nvSpPr>
            <p:spPr bwMode="gray">
              <a:xfrm>
                <a:off x="4495" y="1198"/>
                <a:ext cx="164"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a:defRPr/>
                </a:pPr>
                <a:endParaRPr lang="en-US" sz="1600" dirty="0">
                  <a:solidFill>
                    <a:srgbClr val="000000"/>
                  </a:solidFill>
                  <a:latin typeface="+mn-lt"/>
                  <a:ea typeface="+mn-ea"/>
                  <a:cs typeface="+mn-cs"/>
                </a:endParaRPr>
              </a:p>
            </p:txBody>
          </p:sp>
        </p:grpSp>
      </p:grpSp>
      <p:pic>
        <p:nvPicPr>
          <p:cNvPr id="6159" name="Picture 4"/>
          <p:cNvPicPr>
            <a:picLocks noChangeAspect="1" noChangeArrowheads="1"/>
          </p:cNvPicPr>
          <p:nvPr/>
        </p:nvPicPr>
        <p:blipFill>
          <a:blip r:embed="rId21"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60" name="Title Placeholder 2"/>
          <p:cNvSpPr>
            <a:spLocks noGrp="1" noChangeArrowheads="1"/>
          </p:cNvSpPr>
          <p:nvPr>
            <p:ph type="title"/>
          </p:nvPr>
        </p:nvSpPr>
        <p:spPr bwMode="auto">
          <a:xfrm>
            <a:off x="628650" y="449263"/>
            <a:ext cx="79565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089" name="Rectangle 29"/>
          <p:cNvSpPr txBox="1">
            <a:spLocks noChangeArrowheads="1"/>
          </p:cNvSpPr>
          <p:nvPr/>
        </p:nvSpPr>
        <p:spPr bwMode="auto">
          <a:xfrm>
            <a:off x="5184775" y="200025"/>
            <a:ext cx="376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400" b="1" i="1" dirty="0">
                <a:solidFill>
                  <a:srgbClr val="000000"/>
                </a:solidFill>
              </a:rPr>
              <a:t>WORKING DRAFT – FOR DISCUSSION</a:t>
            </a:r>
            <a:endParaRPr lang="en-GB" sz="1400" i="1" dirty="0">
              <a:solidFill>
                <a:srgbClr val="000000"/>
              </a:solidFill>
            </a:endParaRPr>
          </a:p>
        </p:txBody>
      </p:sp>
      <p:sp>
        <p:nvSpPr>
          <p:cNvPr id="6162" name="Line 182"/>
          <p:cNvSpPr>
            <a:spLocks noChangeShapeType="1"/>
          </p:cNvSpPr>
          <p:nvPr/>
        </p:nvSpPr>
        <p:spPr bwMode="auto">
          <a:xfrm flipH="1">
            <a:off x="379413" y="1125538"/>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 name="TextBox 70"/>
          <p:cNvSpPr txBox="1"/>
          <p:nvPr userDrawn="1"/>
        </p:nvSpPr>
        <p:spPr>
          <a:xfrm>
            <a:off x="5868144" y="6485855"/>
            <a:ext cx="2592288" cy="307777"/>
          </a:xfrm>
          <a:prstGeom prst="rect">
            <a:avLst/>
          </a:prstGeom>
          <a:noFill/>
        </p:spPr>
        <p:txBody>
          <a:bodyPr wrap="square" rtlCol="0">
            <a:spAutoFit/>
          </a:bodyPr>
          <a:lstStyle/>
          <a:p>
            <a:r>
              <a:rPr lang="en-GB" sz="1400" b="1" dirty="0">
                <a:solidFill>
                  <a:schemeClr val="tx2"/>
                </a:solidFill>
              </a:rPr>
              <a:t>For internal use only</a:t>
            </a:r>
          </a:p>
        </p:txBody>
      </p:sp>
    </p:spTree>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912813" rtl="0" eaLnBrk="0" fontAlgn="base" hangingPunct="0">
        <a:spcBef>
          <a:spcPct val="0"/>
        </a:spcBef>
        <a:spcAft>
          <a:spcPct val="0"/>
        </a:spcAft>
        <a:tabLst>
          <a:tab pos="274638" algn="l"/>
        </a:tabLst>
        <a:defRPr sz="2000">
          <a:solidFill>
            <a:schemeClr val="tx1"/>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buChar cha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9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hangingPunct="0">
              <a:defRPr/>
            </a:pPr>
            <a:endParaRPr lang="en-GB" altLang="en-US" dirty="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E677F28E-CCA1-4655-A438-CE0930E82F28}" type="slidenum">
              <a:rPr lang="en-US"/>
              <a:pPr eaLnBrk="0" hangingPunct="0">
                <a:defRPr/>
              </a:pPr>
              <a:t>‹#›</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dirty="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486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91"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defRPr/>
            </a:pPr>
            <a:endParaRPr lang="en-US" altLang="en-US" sz="3600" dirty="0">
              <a:solidFill>
                <a:srgbClr val="000000"/>
              </a:solidFill>
              <a:cs typeface="+mn-cs"/>
            </a:endParaRPr>
          </a:p>
        </p:txBody>
      </p:sp>
      <p:sp>
        <p:nvSpPr>
          <p:cNvPr id="4099"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defRPr>
            </a:lvl1pPr>
          </a:lstStyle>
          <a:p>
            <a:pPr>
              <a:defRPr/>
            </a:pPr>
            <a:fld id="{785C9F7A-F687-4A8E-BB05-77916E9AC84B}" type="slidenum">
              <a:rPr lang="en-US">
                <a:cs typeface="+mn-cs"/>
              </a:rPr>
              <a:pPr>
                <a:defRPr/>
              </a:pPr>
              <a:t>‹#›</a:t>
            </a:fld>
            <a:endParaRPr lang="en-US" sz="1400" dirty="0">
              <a:solidFill>
                <a:srgbClr val="6D2E69"/>
              </a:solidFill>
              <a:cs typeface="+mn-cs"/>
            </a:endParaRPr>
          </a:p>
        </p:txBody>
      </p:sp>
      <p:sp>
        <p:nvSpPr>
          <p:cNvPr id="4102"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sz="2400" dirty="0">
              <a:solidFill>
                <a:srgbClr val="000000"/>
              </a:solidFill>
              <a:latin typeface="Arial" pitchFamily="34" charset="0"/>
              <a:ea typeface="ヒラギノ角ゴ Pro W3" charset="-128"/>
              <a:cs typeface="+mn-cs"/>
            </a:endParaRPr>
          </a:p>
        </p:txBody>
      </p:sp>
      <p:pic>
        <p:nvPicPr>
          <p:cNvPr id="4103"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98222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34" charset="-128"/>
          <a:cs typeface="MS PGothic" charset="0"/>
        </a:defRPr>
      </a:lvl1pPr>
      <a:lvl2pPr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cs typeface="MS PGothic" charset="0"/>
        </a:defRPr>
      </a:lvl2pPr>
      <a:lvl3pPr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cs typeface="MS PGothic" charset="0"/>
        </a:defRPr>
      </a:lvl3pPr>
      <a:lvl4pPr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cs typeface="MS PGothic" charset="0"/>
        </a:defRPr>
      </a:lvl4pPr>
      <a:lvl5pPr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cs typeface="MS PGothic" charset="0"/>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pitchFamily="34" charset="-128"/>
          <a:cs typeface="MS PGothic" charset="0"/>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pitchFamily="34" charset="-128"/>
          <a:cs typeface="MS PGothic" charset="0"/>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ＭＳ Ｐゴシック" pitchFamily="34" charset="-128"/>
          <a:cs typeface="MS PGothic" charset="0"/>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34" charset="-128"/>
          <a:cs typeface="MS PGothic" charset="0"/>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34" charset="-128"/>
          <a:cs typeface="MS PGothic" charset="0"/>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hqip.org.uk/" TargetMode="External"/><Relationship Id="rId7" Type="http://schemas.openxmlformats.org/officeDocument/2006/relationships/hyperlink" Target="file:///\\ims\data\CQC\CQC_Records\INTELLIGENCE\Provider%20Analytics\Acute%20Intel%20Mon%20FT%20Ass%20and%20Data%20Dev\HQIP%20Audits\Draft%20Context%20Documents\20160906%20NELA%20Context%20Page%20V3.0.docx"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hyperlink" Target="http://www.nela.org.uk/"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www.hqip.org.uk/"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a:fld id="{4A7CEB85-7E6C-4127-8E93-38B87C0623CB}" type="slidenum">
              <a:rPr lang="en-US" altLang="en-US" sz="900">
                <a:solidFill>
                  <a:srgbClr val="5F2861"/>
                </a:solidFill>
                <a:ea typeface="ＭＳ Ｐゴシック" pitchFamily="34" charset="-128"/>
              </a:rPr>
              <a:pPr algn="r"/>
              <a:t>1</a:t>
            </a:fld>
            <a:endParaRPr lang="en-US" altLang="en-US" sz="1400">
              <a:solidFill>
                <a:srgbClr val="6D2E69"/>
              </a:solidFill>
              <a:ea typeface="ＭＳ Ｐゴシック" pitchFamily="34" charset="-128"/>
            </a:endParaRPr>
          </a:p>
        </p:txBody>
      </p:sp>
      <p:sp>
        <p:nvSpPr>
          <p:cNvPr id="12291" name="AutoShape 3"/>
          <p:cNvSpPr>
            <a:spLocks noChangeArrowheads="1"/>
          </p:cNvSpPr>
          <p:nvPr/>
        </p:nvSpPr>
        <p:spPr bwMode="auto">
          <a:xfrm flipV="1">
            <a:off x="466725" y="1673225"/>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endParaRPr lang="en-GB" altLang="en-US"/>
          </a:p>
        </p:txBody>
      </p:sp>
      <p:sp>
        <p:nvSpPr>
          <p:cNvPr id="12292" name="TextBox 1"/>
          <p:cNvSpPr txBox="1">
            <a:spLocks noChangeArrowheads="1"/>
          </p:cNvSpPr>
          <p:nvPr/>
        </p:nvSpPr>
        <p:spPr bwMode="auto">
          <a:xfrm>
            <a:off x="179512" y="2276475"/>
            <a:ext cx="85469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dirty="0">
                <a:solidFill>
                  <a:schemeClr val="bg1"/>
                </a:solidFill>
              </a:rPr>
              <a:t>                           </a:t>
            </a:r>
          </a:p>
          <a:p>
            <a:pPr algn="ctr"/>
            <a:r>
              <a:rPr lang="en-GB" altLang="en-US" sz="3200" dirty="0">
                <a:solidFill>
                  <a:schemeClr val="bg1"/>
                </a:solidFill>
              </a:rPr>
              <a:t>CQC &amp; Clinical Audit</a:t>
            </a:r>
          </a:p>
          <a:p>
            <a:pPr algn="ctr"/>
            <a:endParaRPr lang="en-GB" altLang="en-US" dirty="0">
              <a:solidFill>
                <a:schemeClr val="bg1"/>
              </a:solidFill>
            </a:endParaRPr>
          </a:p>
          <a:p>
            <a:pPr algn="ctr"/>
            <a:endParaRPr lang="en-GB" altLang="en-US" dirty="0">
              <a:solidFill>
                <a:schemeClr val="bg1"/>
              </a:solidFill>
            </a:endParaRPr>
          </a:p>
          <a:p>
            <a:pPr algn="ctr"/>
            <a:r>
              <a:rPr lang="en-GB" altLang="en-US" dirty="0">
                <a:solidFill>
                  <a:schemeClr val="bg1"/>
                </a:solidFill>
              </a:rPr>
              <a:t> Graham Cooper</a:t>
            </a:r>
          </a:p>
          <a:p>
            <a:pPr algn="ctr"/>
            <a:r>
              <a:rPr lang="en-GB" altLang="en-US" dirty="0">
                <a:solidFill>
                  <a:schemeClr val="bg1"/>
                </a:solidFill>
              </a:rPr>
              <a:t>         National Professional Advisor for Surgery</a:t>
            </a:r>
          </a:p>
          <a:p>
            <a:pPr algn="ctr"/>
            <a:r>
              <a:rPr lang="en-GB" altLang="en-US" dirty="0">
                <a:solidFill>
                  <a:schemeClr val="bg1"/>
                </a:solidFill>
              </a:rPr>
              <a:t>Consultant Cardiac Surgeon</a:t>
            </a:r>
            <a:endParaRPr lang="en-GB" altLang="en-US" dirty="0"/>
          </a:p>
        </p:txBody>
      </p:sp>
      <p:sp>
        <p:nvSpPr>
          <p:cNvPr id="1229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CF55C3B6-CE3A-4C37-A8DE-396EA9D878F7}" type="slidenum">
              <a:rPr lang="en-US" altLang="en-US" sz="900" smtClean="0">
                <a:solidFill>
                  <a:srgbClr val="5F2861"/>
                </a:solidFill>
                <a:ea typeface="ＭＳ Ｐゴシック" pitchFamily="34" charset="-128"/>
              </a:rPr>
              <a:pPr/>
              <a:t>1</a:t>
            </a:fld>
            <a:endParaRPr lang="en-US" altLang="en-US" sz="1400">
              <a:solidFill>
                <a:srgbClr val="6D2E69"/>
              </a:solidFill>
              <a:ea typeface="ＭＳ Ｐゴシック" pitchFamily="34" charset="-128"/>
            </a:endParaRPr>
          </a:p>
        </p:txBody>
      </p:sp>
    </p:spTree>
    <p:extLst>
      <p:ext uri="{BB962C8B-B14F-4D97-AF65-F5344CB8AC3E}">
        <p14:creationId xmlns:p14="http://schemas.microsoft.com/office/powerpoint/2010/main" val="400706900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8F8003-0CA8-4064-A5C9-C41058CCEA84}"/>
              </a:ext>
            </a:extLst>
          </p:cNvPr>
          <p:cNvSpPr txBox="1"/>
          <p:nvPr/>
        </p:nvSpPr>
        <p:spPr>
          <a:xfrm>
            <a:off x="389466" y="1350834"/>
            <a:ext cx="6519887"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defPPr>
              <a:defRPr lang="en-US"/>
            </a:defPPr>
            <a:lvl1pPr marR="0" lvl="0" indent="0" defTabSz="457200" fontAlgn="base">
              <a:lnSpc>
                <a:spcPct val="85000"/>
              </a:lnSpc>
              <a:spcBef>
                <a:spcPct val="0"/>
              </a:spcBef>
              <a:spcAft>
                <a:spcPct val="0"/>
              </a:spcAft>
              <a:buClrTx/>
              <a:buSzTx/>
              <a:buFontTx/>
              <a:buNone/>
              <a:tabLst/>
              <a:defRPr sz="3200">
                <a:solidFill>
                  <a:srgbClr val="1B2D70"/>
                </a:solidFill>
                <a:latin typeface="Arial"/>
                <a:ea typeface="ヒラギノ角ゴ Pro W3"/>
              </a:defRPr>
            </a:lvl1pPr>
          </a:lstStyle>
          <a:p>
            <a:pPr defTabSz="342900">
              <a:defRPr/>
            </a:pPr>
            <a:r>
              <a:rPr lang="en-GB" sz="2400">
                <a:cs typeface="+mn-cs"/>
              </a:rPr>
              <a:t>Accelerating improvement </a:t>
            </a:r>
          </a:p>
        </p:txBody>
      </p:sp>
      <p:cxnSp>
        <p:nvCxnSpPr>
          <p:cNvPr id="9" name="Straight Connector 8">
            <a:extLst>
              <a:ext uri="{FF2B5EF4-FFF2-40B4-BE49-F238E27FC236}">
                <a16:creationId xmlns:a16="http://schemas.microsoft.com/office/drawing/2014/main" id="{0FB2D0FB-0E8A-409E-882E-DE720F42DD91}"/>
              </a:ext>
            </a:extLst>
          </p:cNvPr>
          <p:cNvCxnSpPr>
            <a:cxnSpLocks/>
          </p:cNvCxnSpPr>
          <p:nvPr/>
        </p:nvCxnSpPr>
        <p:spPr>
          <a:xfrm>
            <a:off x="374471" y="1729304"/>
            <a:ext cx="2067952"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657ADA3-924C-4B77-98D0-6D5DA04014B2}"/>
              </a:ext>
            </a:extLst>
          </p:cNvPr>
          <p:cNvSpPr/>
          <p:nvPr/>
        </p:nvSpPr>
        <p:spPr>
          <a:xfrm>
            <a:off x="389466" y="2753862"/>
            <a:ext cx="3274939" cy="2031325"/>
          </a:xfrm>
          <a:prstGeom prst="rect">
            <a:avLst/>
          </a:prstGeom>
        </p:spPr>
        <p:txBody>
          <a:bodyPr wrap="square">
            <a:spAutoFit/>
          </a:bodyPr>
          <a:lstStyle/>
          <a:p>
            <a:pPr defTabSz="362274" fontAlgn="auto">
              <a:spcBef>
                <a:spcPts val="0"/>
              </a:spcBef>
              <a:spcAft>
                <a:spcPts val="0"/>
              </a:spcAft>
              <a:defRPr/>
            </a:pPr>
            <a:r>
              <a:rPr lang="en-US" sz="2100">
                <a:solidFill>
                  <a:srgbClr val="1B2D70"/>
                </a:solidFill>
                <a:latin typeface="Arial"/>
                <a:ea typeface="ＭＳ Ｐゴシック"/>
                <a:cs typeface="Arial"/>
              </a:rPr>
              <a:t>Enabling health and care services and local systems to access  support to help improve the quality of care where it’s needed most</a:t>
            </a:r>
            <a:endParaRPr lang="en-GB" sz="2100">
              <a:solidFill>
                <a:srgbClr val="1B2D70"/>
              </a:solidFill>
              <a:latin typeface="Arial"/>
              <a:ea typeface="ＭＳ Ｐゴシック"/>
              <a:cs typeface="Arial"/>
            </a:endParaRPr>
          </a:p>
        </p:txBody>
      </p:sp>
      <p:pic>
        <p:nvPicPr>
          <p:cNvPr id="11" name="Picture 10">
            <a:extLst>
              <a:ext uri="{FF2B5EF4-FFF2-40B4-BE49-F238E27FC236}">
                <a16:creationId xmlns:a16="http://schemas.microsoft.com/office/drawing/2014/main" id="{67471C17-3E15-4B6A-933F-4DEB03B89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pic>
        <p:nvPicPr>
          <p:cNvPr id="5" name="Picture 4">
            <a:extLst>
              <a:ext uri="{FF2B5EF4-FFF2-40B4-BE49-F238E27FC236}">
                <a16:creationId xmlns:a16="http://schemas.microsoft.com/office/drawing/2014/main" id="{F2359A08-FA58-4129-815E-09E20518F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874" y="2381925"/>
            <a:ext cx="5337126" cy="2507807"/>
          </a:xfrm>
          <a:prstGeom prst="rect">
            <a:avLst/>
          </a:prstGeom>
        </p:spPr>
      </p:pic>
    </p:spTree>
    <p:extLst>
      <p:ext uri="{BB962C8B-B14F-4D97-AF65-F5344CB8AC3E}">
        <p14:creationId xmlns:p14="http://schemas.microsoft.com/office/powerpoint/2010/main" val="119755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8F8003-0CA8-4064-A5C9-C41058CCEA84}"/>
              </a:ext>
            </a:extLst>
          </p:cNvPr>
          <p:cNvSpPr txBox="1"/>
          <p:nvPr/>
        </p:nvSpPr>
        <p:spPr>
          <a:xfrm>
            <a:off x="389466" y="1350834"/>
            <a:ext cx="6519887"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defPPr>
              <a:defRPr lang="en-US"/>
            </a:defPPr>
            <a:lvl1pPr marR="0" lvl="0" indent="0" defTabSz="457200" fontAlgn="base">
              <a:lnSpc>
                <a:spcPct val="85000"/>
              </a:lnSpc>
              <a:spcBef>
                <a:spcPct val="0"/>
              </a:spcBef>
              <a:spcAft>
                <a:spcPct val="0"/>
              </a:spcAft>
              <a:buClrTx/>
              <a:buSzTx/>
              <a:buFontTx/>
              <a:buNone/>
              <a:tabLst/>
              <a:defRPr sz="3200">
                <a:solidFill>
                  <a:srgbClr val="1B2D70"/>
                </a:solidFill>
                <a:latin typeface="Arial"/>
                <a:ea typeface="ヒラギノ角ゴ Pro W3"/>
              </a:defRPr>
            </a:lvl1pPr>
          </a:lstStyle>
          <a:p>
            <a:pPr defTabSz="342900">
              <a:defRPr/>
            </a:pPr>
            <a:r>
              <a:rPr lang="en-GB" sz="2400">
                <a:cs typeface="+mn-cs"/>
              </a:rPr>
              <a:t>Accelerating improvement </a:t>
            </a:r>
          </a:p>
        </p:txBody>
      </p:sp>
      <p:cxnSp>
        <p:nvCxnSpPr>
          <p:cNvPr id="9" name="Straight Connector 8">
            <a:extLst>
              <a:ext uri="{FF2B5EF4-FFF2-40B4-BE49-F238E27FC236}">
                <a16:creationId xmlns:a16="http://schemas.microsoft.com/office/drawing/2014/main" id="{0FB2D0FB-0E8A-409E-882E-DE720F42DD91}"/>
              </a:ext>
            </a:extLst>
          </p:cNvPr>
          <p:cNvCxnSpPr>
            <a:cxnSpLocks/>
          </p:cNvCxnSpPr>
          <p:nvPr/>
        </p:nvCxnSpPr>
        <p:spPr>
          <a:xfrm>
            <a:off x="374471" y="1729304"/>
            <a:ext cx="2067952"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657ADA3-924C-4B77-98D0-6D5DA04014B2}"/>
              </a:ext>
            </a:extLst>
          </p:cNvPr>
          <p:cNvSpPr/>
          <p:nvPr/>
        </p:nvSpPr>
        <p:spPr>
          <a:xfrm>
            <a:off x="389466" y="2107776"/>
            <a:ext cx="4411134" cy="3970318"/>
          </a:xfrm>
          <a:prstGeom prst="rect">
            <a:avLst/>
          </a:prstGeom>
        </p:spPr>
        <p:txBody>
          <a:bodyPr wrap="square">
            <a:spAutoFit/>
          </a:bodyPr>
          <a:lstStyle/>
          <a:p>
            <a:pPr defTabSz="362274" fontAlgn="auto">
              <a:spcBef>
                <a:spcPts val="0"/>
              </a:spcBef>
              <a:spcAft>
                <a:spcPts val="900"/>
              </a:spcAft>
              <a:defRPr/>
            </a:pPr>
            <a:r>
              <a:rPr lang="en-US" sz="1500">
                <a:solidFill>
                  <a:srgbClr val="1B2D70"/>
                </a:solidFill>
                <a:latin typeface="Arial"/>
                <a:ea typeface="ＭＳ Ｐゴシック"/>
                <a:cs typeface="Arial"/>
              </a:rPr>
              <a:t>Identify gaps in improvement support for health and care services, working with others to build on existing partnerships and </a:t>
            </a:r>
            <a:r>
              <a:rPr lang="en-US" sz="1500" err="1">
                <a:solidFill>
                  <a:srgbClr val="1B2D70"/>
                </a:solidFill>
                <a:latin typeface="Arial"/>
                <a:ea typeface="ＭＳ Ｐゴシック"/>
                <a:cs typeface="Arial"/>
              </a:rPr>
              <a:t>programmes</a:t>
            </a:r>
            <a:r>
              <a:rPr lang="en-US" sz="1500">
                <a:solidFill>
                  <a:srgbClr val="1B2D70"/>
                </a:solidFill>
                <a:latin typeface="Arial"/>
                <a:ea typeface="ＭＳ Ｐゴシック"/>
                <a:cs typeface="Arial"/>
              </a:rPr>
              <a:t> </a:t>
            </a:r>
          </a:p>
          <a:p>
            <a:pPr defTabSz="362274" fontAlgn="auto">
              <a:spcBef>
                <a:spcPts val="0"/>
              </a:spcBef>
              <a:spcAft>
                <a:spcPts val="900"/>
              </a:spcAft>
              <a:defRPr/>
            </a:pPr>
            <a:r>
              <a:rPr lang="en-US" sz="1500">
                <a:solidFill>
                  <a:srgbClr val="1B2D70"/>
                </a:solidFill>
                <a:latin typeface="Arial"/>
                <a:ea typeface="ＭＳ Ｐゴシック"/>
                <a:cs typeface="Arial"/>
              </a:rPr>
              <a:t>Improvement conversations and resources to support services and local systems to decide the best way forward </a:t>
            </a:r>
          </a:p>
          <a:p>
            <a:pPr defTabSz="362274" fontAlgn="auto">
              <a:spcBef>
                <a:spcPts val="0"/>
              </a:spcBef>
              <a:spcAft>
                <a:spcPts val="900"/>
              </a:spcAft>
              <a:defRPr/>
            </a:pPr>
            <a:r>
              <a:rPr lang="en-US" sz="1500">
                <a:solidFill>
                  <a:srgbClr val="1B2D70"/>
                </a:solidFill>
                <a:latin typeface="Arial"/>
                <a:ea typeface="ＭＳ Ｐゴシック"/>
                <a:cs typeface="Arial"/>
              </a:rPr>
              <a:t>Encourage innovation, technology-enabled services and research that benefits people</a:t>
            </a:r>
          </a:p>
          <a:p>
            <a:pPr defTabSz="362274" fontAlgn="auto">
              <a:spcBef>
                <a:spcPts val="0"/>
              </a:spcBef>
              <a:spcAft>
                <a:spcPts val="900"/>
              </a:spcAft>
              <a:defRPr/>
            </a:pPr>
            <a:r>
              <a:rPr lang="en-US" sz="1500">
                <a:solidFill>
                  <a:srgbClr val="1B2D70"/>
                </a:solidFill>
                <a:latin typeface="Arial"/>
                <a:ea typeface="ＭＳ Ｐゴシック"/>
                <a:cs typeface="Arial"/>
              </a:rPr>
              <a:t>Proportionate approach to regulating new innovations and technology</a:t>
            </a:r>
          </a:p>
          <a:p>
            <a:pPr defTabSz="362274" fontAlgn="auto">
              <a:spcBef>
                <a:spcPts val="0"/>
              </a:spcBef>
              <a:spcAft>
                <a:spcPts val="0"/>
              </a:spcAft>
              <a:defRPr/>
            </a:pPr>
            <a:r>
              <a:rPr lang="en-US" sz="1500">
                <a:solidFill>
                  <a:srgbClr val="1B2D70"/>
                </a:solidFill>
                <a:latin typeface="Arial"/>
                <a:ea typeface="ＭＳ Ｐゴシック"/>
                <a:cs typeface="Arial"/>
              </a:rPr>
              <a:t>Build a culture of learning and evaluation in CQC </a:t>
            </a:r>
          </a:p>
          <a:p>
            <a:pPr defTabSz="362274" fontAlgn="auto">
              <a:spcBef>
                <a:spcPts val="0"/>
              </a:spcBef>
              <a:spcAft>
                <a:spcPts val="0"/>
              </a:spcAft>
              <a:defRPr/>
            </a:pPr>
            <a:endParaRPr lang="en-US" sz="1500">
              <a:solidFill>
                <a:srgbClr val="1B2D70"/>
              </a:solidFill>
              <a:latin typeface="Arial"/>
              <a:ea typeface="ＭＳ Ｐゴシック"/>
              <a:cs typeface="Arial"/>
            </a:endParaRPr>
          </a:p>
          <a:p>
            <a:pPr defTabSz="362274" fontAlgn="auto">
              <a:spcBef>
                <a:spcPts val="0"/>
              </a:spcBef>
              <a:spcAft>
                <a:spcPts val="0"/>
              </a:spcAft>
              <a:defRPr/>
            </a:pPr>
            <a:r>
              <a:rPr lang="en-US" sz="2100">
                <a:solidFill>
                  <a:srgbClr val="1B2D70"/>
                </a:solidFill>
                <a:latin typeface="Arial"/>
                <a:ea typeface="ＭＳ Ｐゴシック"/>
                <a:cs typeface="Arial"/>
              </a:rPr>
              <a:t> </a:t>
            </a:r>
          </a:p>
          <a:p>
            <a:pPr defTabSz="362274" fontAlgn="auto">
              <a:spcBef>
                <a:spcPts val="0"/>
              </a:spcBef>
              <a:spcAft>
                <a:spcPts val="0"/>
              </a:spcAft>
              <a:defRPr/>
            </a:pPr>
            <a:endParaRPr lang="en-GB" sz="2100">
              <a:solidFill>
                <a:srgbClr val="1B2D70"/>
              </a:solidFill>
              <a:latin typeface="Arial"/>
              <a:ea typeface="ＭＳ Ｐゴシック"/>
              <a:cs typeface="Arial"/>
            </a:endParaRPr>
          </a:p>
        </p:txBody>
      </p:sp>
      <p:pic>
        <p:nvPicPr>
          <p:cNvPr id="11" name="Picture 10">
            <a:extLst>
              <a:ext uri="{FF2B5EF4-FFF2-40B4-BE49-F238E27FC236}">
                <a16:creationId xmlns:a16="http://schemas.microsoft.com/office/drawing/2014/main" id="{67471C17-3E15-4B6A-933F-4DEB03B89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pic>
        <p:nvPicPr>
          <p:cNvPr id="5" name="Picture 4">
            <a:extLst>
              <a:ext uri="{FF2B5EF4-FFF2-40B4-BE49-F238E27FC236}">
                <a16:creationId xmlns:a16="http://schemas.microsoft.com/office/drawing/2014/main" id="{F2359A08-FA58-4129-815E-09E20518F1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59681" y="2256132"/>
            <a:ext cx="3455720" cy="3307514"/>
          </a:xfrm>
          <a:prstGeom prst="rect">
            <a:avLst/>
          </a:prstGeom>
        </p:spPr>
      </p:pic>
    </p:spTree>
    <p:extLst>
      <p:ext uri="{BB962C8B-B14F-4D97-AF65-F5344CB8AC3E}">
        <p14:creationId xmlns:p14="http://schemas.microsoft.com/office/powerpoint/2010/main" val="148961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12</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433388" y="1628775"/>
            <a:ext cx="8135937" cy="4824413"/>
          </a:xfrm>
        </p:spPr>
        <p:txBody>
          <a:bodyPr/>
          <a:lstStyle/>
          <a:p>
            <a:pPr marL="0" indent="0">
              <a:lnSpc>
                <a:spcPct val="100000"/>
              </a:lnSpc>
              <a:spcBef>
                <a:spcPct val="0"/>
              </a:spcBef>
              <a:defRPr/>
            </a:pPr>
            <a:endParaRPr lang="en-GB" altLang="en-US" sz="2400" b="1" dirty="0"/>
          </a:p>
          <a:p>
            <a:pPr marL="0" indent="0">
              <a:lnSpc>
                <a:spcPct val="100000"/>
              </a:lnSpc>
              <a:spcBef>
                <a:spcPct val="0"/>
              </a:spcBef>
              <a:defRPr/>
            </a:pPr>
            <a:r>
              <a:rPr lang="en-GB" altLang="en-US" sz="2400" b="1" dirty="0"/>
              <a:t>Surgeons must have a significant input</a:t>
            </a:r>
          </a:p>
          <a:p>
            <a:pPr marL="0" indent="0">
              <a:lnSpc>
                <a:spcPct val="100000"/>
              </a:lnSpc>
              <a:spcBef>
                <a:spcPct val="0"/>
              </a:spcBef>
              <a:defRPr/>
            </a:pPr>
            <a:endParaRPr lang="en-GB" altLang="en-US" sz="2400" b="1" dirty="0"/>
          </a:p>
          <a:p>
            <a:pPr marL="0" indent="0">
              <a:lnSpc>
                <a:spcPct val="100000"/>
              </a:lnSpc>
              <a:spcBef>
                <a:spcPct val="0"/>
              </a:spcBef>
              <a:defRPr/>
            </a:pPr>
            <a:r>
              <a:rPr lang="en-GB" altLang="en-US" sz="2400" b="1" dirty="0"/>
              <a:t>       - determining the quality standards</a:t>
            </a:r>
          </a:p>
          <a:p>
            <a:pPr marL="0" indent="0">
              <a:lnSpc>
                <a:spcPct val="100000"/>
              </a:lnSpc>
              <a:spcBef>
                <a:spcPct val="0"/>
              </a:spcBef>
              <a:defRPr/>
            </a:pPr>
            <a:endParaRPr lang="en-GB" altLang="en-US" sz="2400" b="1" dirty="0"/>
          </a:p>
          <a:p>
            <a:pPr marL="0" indent="0">
              <a:lnSpc>
                <a:spcPct val="100000"/>
              </a:lnSpc>
              <a:spcBef>
                <a:spcPct val="0"/>
              </a:spcBef>
              <a:defRPr/>
            </a:pPr>
            <a:r>
              <a:rPr lang="en-GB" altLang="en-US" sz="2400" b="1" dirty="0"/>
              <a:t>       - acting as Specialist Professional Advisors</a:t>
            </a:r>
          </a:p>
          <a:p>
            <a:pPr marL="0" indent="0">
              <a:lnSpc>
                <a:spcPct val="100000"/>
              </a:lnSpc>
              <a:spcBef>
                <a:spcPct val="0"/>
              </a:spcBef>
              <a:defRPr/>
            </a:pPr>
            <a:r>
              <a:rPr lang="en-GB" altLang="en-US" sz="2400" b="1" dirty="0"/>
              <a:t>          </a:t>
            </a:r>
          </a:p>
          <a:p>
            <a:pPr marL="0" indent="0">
              <a:lnSpc>
                <a:spcPct val="100000"/>
              </a:lnSpc>
              <a:spcBef>
                <a:spcPct val="0"/>
              </a:spcBef>
              <a:defRPr/>
            </a:pPr>
            <a:r>
              <a:rPr lang="en-GB" altLang="en-US" sz="2400" b="1" dirty="0"/>
              <a:t>       - driving improvements</a:t>
            </a:r>
          </a:p>
          <a:p>
            <a:pPr marL="0" indent="0">
              <a:lnSpc>
                <a:spcPct val="100000"/>
              </a:lnSpc>
              <a:spcBef>
                <a:spcPct val="0"/>
              </a:spcBef>
              <a:defRPr/>
            </a:pPr>
            <a:endParaRPr lang="en-GB" altLang="en-US" sz="2400" b="1" dirty="0"/>
          </a:p>
          <a:p>
            <a:pPr>
              <a:lnSpc>
                <a:spcPct val="100000"/>
              </a:lnSpc>
              <a:spcBef>
                <a:spcPct val="0"/>
              </a:spcBef>
              <a:buFont typeface="Arial" panose="020B0604020202020204" pitchFamily="34" charset="0"/>
              <a:buChar char="•"/>
              <a:defRPr/>
            </a:pPr>
            <a:endParaRPr lang="en-GB" altLang="en-US" sz="2400" dirty="0"/>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GB" altLang="en-US" sz="2800" dirty="0"/>
              <a:t>Intelligence!</a:t>
            </a:r>
          </a:p>
        </p:txBody>
      </p:sp>
    </p:spTree>
    <p:extLst>
      <p:ext uri="{BB962C8B-B14F-4D97-AF65-F5344CB8AC3E}">
        <p14:creationId xmlns:p14="http://schemas.microsoft.com/office/powerpoint/2010/main" val="164957465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13</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433388" y="1628775"/>
            <a:ext cx="8135937" cy="4824413"/>
          </a:xfrm>
        </p:spPr>
        <p:txBody>
          <a:bodyPr/>
          <a:lstStyle/>
          <a:p>
            <a:pPr marL="0" indent="0">
              <a:lnSpc>
                <a:spcPct val="100000"/>
              </a:lnSpc>
              <a:spcBef>
                <a:spcPct val="0"/>
              </a:spcBef>
              <a:defRPr/>
            </a:pPr>
            <a:endParaRPr lang="en-GB" altLang="en-US" sz="2400" b="1" dirty="0"/>
          </a:p>
          <a:p>
            <a:pPr marL="0" indent="0">
              <a:lnSpc>
                <a:spcPct val="100000"/>
              </a:lnSpc>
              <a:spcBef>
                <a:spcPct val="0"/>
              </a:spcBef>
              <a:defRPr/>
            </a:pPr>
            <a:endParaRPr lang="en-GB" altLang="en-US" sz="2400" b="1" dirty="0"/>
          </a:p>
          <a:p>
            <a:pPr>
              <a:lnSpc>
                <a:spcPct val="100000"/>
              </a:lnSpc>
              <a:spcBef>
                <a:spcPct val="0"/>
              </a:spcBef>
              <a:buFont typeface="Arial" panose="020B0604020202020204" pitchFamily="34" charset="0"/>
              <a:buChar char="•"/>
              <a:defRPr/>
            </a:pPr>
            <a:endParaRPr lang="en-GB" altLang="en-US" sz="2400" dirty="0"/>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US" altLang="en-US" sz="2800" dirty="0"/>
              <a:t>D</a:t>
            </a:r>
            <a:r>
              <a:rPr lang="en-GB" altLang="en-US" sz="2800" dirty="0" err="1"/>
              <a:t>ata</a:t>
            </a:r>
            <a:r>
              <a:rPr lang="en-GB" altLang="en-US" sz="2800" dirty="0"/>
              <a:t> Sources</a:t>
            </a:r>
          </a:p>
        </p:txBody>
      </p:sp>
      <p:sp>
        <p:nvSpPr>
          <p:cNvPr id="2" name="Rectangle 1">
            <a:extLst>
              <a:ext uri="{FF2B5EF4-FFF2-40B4-BE49-F238E27FC236}">
                <a16:creationId xmlns:a16="http://schemas.microsoft.com/office/drawing/2014/main" id="{48FC1CB6-C3F8-47E3-8E87-225EBCC2DD87}"/>
              </a:ext>
            </a:extLst>
          </p:cNvPr>
          <p:cNvSpPr/>
          <p:nvPr/>
        </p:nvSpPr>
        <p:spPr>
          <a:xfrm>
            <a:off x="574675" y="1772816"/>
            <a:ext cx="6283325" cy="1754326"/>
          </a:xfrm>
          <a:prstGeom prst="rect">
            <a:avLst/>
          </a:prstGeom>
        </p:spPr>
        <p:txBody>
          <a:bodyPr wrap="square">
            <a:spAutoFit/>
          </a:bodyPr>
          <a:lstStyle/>
          <a:p>
            <a:pPr marL="1028700" lvl="1" indent="-571500">
              <a:buFont typeface="Arial" panose="020B0604020202020204" pitchFamily="34" charset="0"/>
              <a:buChar char="•"/>
            </a:pPr>
            <a:r>
              <a:rPr lang="en-GB" sz="3600" dirty="0"/>
              <a:t>HQIP – National Audits</a:t>
            </a:r>
          </a:p>
          <a:p>
            <a:pPr marL="1028700" lvl="1" indent="-571500">
              <a:buFont typeface="Arial" panose="020B0604020202020204" pitchFamily="34" charset="0"/>
              <a:buChar char="•"/>
            </a:pPr>
            <a:r>
              <a:rPr lang="en-GB" sz="3600" dirty="0"/>
              <a:t>GIRFT</a:t>
            </a:r>
          </a:p>
          <a:p>
            <a:pPr marL="1028700" lvl="1" indent="-571500">
              <a:buFont typeface="Arial" panose="020B0604020202020204" pitchFamily="34" charset="0"/>
              <a:buChar char="•"/>
            </a:pPr>
            <a:r>
              <a:rPr lang="en-GB" sz="3600" dirty="0"/>
              <a:t>Model Hospital</a:t>
            </a:r>
          </a:p>
        </p:txBody>
      </p:sp>
    </p:spTree>
    <p:extLst>
      <p:ext uri="{BB962C8B-B14F-4D97-AF65-F5344CB8AC3E}">
        <p14:creationId xmlns:p14="http://schemas.microsoft.com/office/powerpoint/2010/main" val="407709124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14</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433388" y="1628775"/>
            <a:ext cx="8135937" cy="4824413"/>
          </a:xfrm>
        </p:spPr>
        <p:txBody>
          <a:bodyPr/>
          <a:lstStyle/>
          <a:p>
            <a:pPr lvl="2">
              <a:lnSpc>
                <a:spcPct val="100000"/>
              </a:lnSpc>
              <a:spcBef>
                <a:spcPct val="0"/>
              </a:spcBef>
              <a:buFont typeface="Arial" panose="020B0604020202020204" pitchFamily="34" charset="0"/>
              <a:buChar char="•"/>
              <a:defRPr/>
            </a:pPr>
            <a:r>
              <a:rPr lang="en-GB" altLang="en-US" sz="2400" dirty="0"/>
              <a:t>National Cardiac Surgery Audit</a:t>
            </a:r>
          </a:p>
          <a:p>
            <a:pPr lvl="2">
              <a:lnSpc>
                <a:spcPct val="100000"/>
              </a:lnSpc>
              <a:spcBef>
                <a:spcPct val="0"/>
              </a:spcBef>
              <a:buFont typeface="Arial" panose="020B0604020202020204" pitchFamily="34" charset="0"/>
              <a:buChar char="•"/>
              <a:defRPr/>
            </a:pPr>
            <a:r>
              <a:rPr lang="en-GB" altLang="en-US" sz="2400" dirty="0"/>
              <a:t>National Hip Fracture Audit</a:t>
            </a:r>
          </a:p>
          <a:p>
            <a:pPr lvl="2">
              <a:lnSpc>
                <a:spcPct val="100000"/>
              </a:lnSpc>
              <a:spcBef>
                <a:spcPct val="0"/>
              </a:spcBef>
              <a:buFont typeface="Arial" panose="020B0604020202020204" pitchFamily="34" charset="0"/>
              <a:buChar char="•"/>
              <a:defRPr/>
            </a:pPr>
            <a:r>
              <a:rPr lang="en-GB" altLang="en-US" sz="2400" dirty="0"/>
              <a:t>National Audit Breast Cancer in Older Patients</a:t>
            </a:r>
          </a:p>
          <a:p>
            <a:pPr lvl="2">
              <a:lnSpc>
                <a:spcPct val="100000"/>
              </a:lnSpc>
              <a:spcBef>
                <a:spcPct val="0"/>
              </a:spcBef>
              <a:buFont typeface="Arial" panose="020B0604020202020204" pitchFamily="34" charset="0"/>
              <a:buChar char="•"/>
              <a:defRPr/>
            </a:pPr>
            <a:r>
              <a:rPr lang="en-GB" altLang="en-US" sz="2400" dirty="0"/>
              <a:t>National Emergency Laparotomy Audit</a:t>
            </a:r>
          </a:p>
          <a:p>
            <a:pPr lvl="2">
              <a:lnSpc>
                <a:spcPct val="100000"/>
              </a:lnSpc>
              <a:spcBef>
                <a:spcPct val="0"/>
              </a:spcBef>
              <a:buFont typeface="Arial" panose="020B0604020202020204" pitchFamily="34" charset="0"/>
              <a:buChar char="•"/>
              <a:defRPr/>
            </a:pPr>
            <a:r>
              <a:rPr lang="en-GB" altLang="en-US" sz="2400" dirty="0"/>
              <a:t>National Bowel Cancer Audit</a:t>
            </a:r>
          </a:p>
          <a:p>
            <a:pPr lvl="2">
              <a:lnSpc>
                <a:spcPct val="100000"/>
              </a:lnSpc>
              <a:spcBef>
                <a:spcPct val="0"/>
              </a:spcBef>
              <a:buFont typeface="Arial" panose="020B0604020202020204" pitchFamily="34" charset="0"/>
              <a:buChar char="•"/>
              <a:defRPr/>
            </a:pPr>
            <a:r>
              <a:rPr lang="en-GB" altLang="en-US" sz="2400" dirty="0"/>
              <a:t>National </a:t>
            </a:r>
            <a:r>
              <a:rPr lang="en-GB" altLang="en-US" sz="2400" dirty="0" err="1"/>
              <a:t>Oesophago</a:t>
            </a:r>
            <a:r>
              <a:rPr lang="en-GB" altLang="en-US" sz="2400" dirty="0"/>
              <a:t>-Gastric Cancer Audit</a:t>
            </a:r>
          </a:p>
          <a:p>
            <a:pPr lvl="2">
              <a:lnSpc>
                <a:spcPct val="100000"/>
              </a:lnSpc>
              <a:spcBef>
                <a:spcPct val="0"/>
              </a:spcBef>
              <a:buFont typeface="Arial" panose="020B0604020202020204" pitchFamily="34" charset="0"/>
              <a:buChar char="•"/>
              <a:defRPr/>
            </a:pPr>
            <a:r>
              <a:rPr lang="en-GB" altLang="en-US" sz="2400" dirty="0"/>
              <a:t>National Prostate Cancer Audit</a:t>
            </a:r>
          </a:p>
          <a:p>
            <a:pPr lvl="2">
              <a:lnSpc>
                <a:spcPct val="100000"/>
              </a:lnSpc>
              <a:spcBef>
                <a:spcPct val="0"/>
              </a:spcBef>
              <a:buFont typeface="Arial" panose="020B0604020202020204" pitchFamily="34" charset="0"/>
              <a:buChar char="•"/>
              <a:defRPr/>
            </a:pPr>
            <a:r>
              <a:rPr lang="en-GB" altLang="en-US" sz="2400" dirty="0"/>
              <a:t>National Vascular Registry</a:t>
            </a:r>
          </a:p>
          <a:p>
            <a:pPr lvl="2">
              <a:lnSpc>
                <a:spcPct val="100000"/>
              </a:lnSpc>
              <a:spcBef>
                <a:spcPct val="0"/>
              </a:spcBef>
              <a:buFont typeface="Arial" panose="020B0604020202020204" pitchFamily="34" charset="0"/>
              <a:buChar char="•"/>
              <a:defRPr/>
            </a:pPr>
            <a:r>
              <a:rPr lang="en-GB" altLang="en-US" sz="2400" dirty="0"/>
              <a:t>National Lung Cancer Audit</a:t>
            </a:r>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US" altLang="en-US" sz="2800" dirty="0"/>
              <a:t>HQIP</a:t>
            </a:r>
            <a:endParaRPr lang="en-GB" altLang="en-US" sz="2800" dirty="0"/>
          </a:p>
        </p:txBody>
      </p:sp>
    </p:spTree>
    <p:extLst>
      <p:ext uri="{BB962C8B-B14F-4D97-AF65-F5344CB8AC3E}">
        <p14:creationId xmlns:p14="http://schemas.microsoft.com/office/powerpoint/2010/main" val="47194068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15</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433388" y="1628775"/>
            <a:ext cx="8135937" cy="4824413"/>
          </a:xfrm>
        </p:spPr>
        <p:txBody>
          <a:bodyPr/>
          <a:lstStyle/>
          <a:p>
            <a:pPr marL="0" indent="0">
              <a:lnSpc>
                <a:spcPct val="100000"/>
              </a:lnSpc>
              <a:spcBef>
                <a:spcPct val="0"/>
              </a:spcBef>
              <a:defRPr/>
            </a:pPr>
            <a:endParaRPr lang="en-GB" altLang="en-US" sz="2400" b="1" dirty="0"/>
          </a:p>
          <a:p>
            <a:pPr marL="0" indent="0">
              <a:lnSpc>
                <a:spcPct val="100000"/>
              </a:lnSpc>
              <a:spcBef>
                <a:spcPct val="0"/>
              </a:spcBef>
              <a:defRPr/>
            </a:pPr>
            <a:endParaRPr lang="en-GB" altLang="en-US" sz="2400" b="1" dirty="0"/>
          </a:p>
          <a:p>
            <a:pPr>
              <a:lnSpc>
                <a:spcPct val="100000"/>
              </a:lnSpc>
              <a:spcBef>
                <a:spcPct val="0"/>
              </a:spcBef>
              <a:buFont typeface="Arial" panose="020B0604020202020204" pitchFamily="34" charset="0"/>
              <a:buChar char="•"/>
              <a:defRPr/>
            </a:pPr>
            <a:endParaRPr lang="en-GB" altLang="en-US" sz="2400" dirty="0"/>
          </a:p>
          <a:p>
            <a:pPr>
              <a:lnSpc>
                <a:spcPct val="100000"/>
              </a:lnSpc>
              <a:spcBef>
                <a:spcPct val="0"/>
              </a:spcBef>
              <a:buFont typeface="Arial" panose="020B0604020202020204" pitchFamily="34" charset="0"/>
              <a:buChar char="•"/>
              <a:defRPr/>
            </a:pPr>
            <a:endParaRPr lang="en-GB" altLang="en-US" sz="2400" dirty="0"/>
          </a:p>
          <a:p>
            <a:pPr lvl="2">
              <a:lnSpc>
                <a:spcPct val="100000"/>
              </a:lnSpc>
              <a:spcBef>
                <a:spcPct val="0"/>
              </a:spcBef>
              <a:buFont typeface="Arial" panose="020B0604020202020204" pitchFamily="34" charset="0"/>
              <a:buChar char="•"/>
              <a:defRPr/>
            </a:pPr>
            <a:r>
              <a:rPr lang="en-GB" altLang="en-US" sz="2400" dirty="0"/>
              <a:t>Provide a wide range of metrics</a:t>
            </a:r>
          </a:p>
          <a:p>
            <a:pPr lvl="2">
              <a:lnSpc>
                <a:spcPct val="100000"/>
              </a:lnSpc>
              <a:spcBef>
                <a:spcPct val="0"/>
              </a:spcBef>
              <a:buFont typeface="Arial" panose="020B0604020202020204" pitchFamily="34" charset="0"/>
              <a:buChar char="•"/>
              <a:defRPr/>
            </a:pPr>
            <a:r>
              <a:rPr lang="en-GB" altLang="en-US" sz="2400" dirty="0"/>
              <a:t>Predominantly process metrics</a:t>
            </a:r>
          </a:p>
          <a:p>
            <a:pPr lvl="3">
              <a:lnSpc>
                <a:spcPct val="100000"/>
              </a:lnSpc>
              <a:spcBef>
                <a:spcPct val="0"/>
              </a:spcBef>
              <a:buFont typeface="Arial" panose="020B0604020202020204" pitchFamily="34" charset="0"/>
              <a:buChar char="•"/>
              <a:defRPr/>
            </a:pPr>
            <a:r>
              <a:rPr lang="en-GB" altLang="en-US" sz="2400" dirty="0"/>
              <a:t>Length of stay / Readmission</a:t>
            </a:r>
          </a:p>
          <a:p>
            <a:pPr lvl="2">
              <a:lnSpc>
                <a:spcPct val="100000"/>
              </a:lnSpc>
              <a:spcBef>
                <a:spcPct val="0"/>
              </a:spcBef>
              <a:buFont typeface="Arial" panose="020B0604020202020204" pitchFamily="34" charset="0"/>
              <a:buChar char="•"/>
              <a:defRPr/>
            </a:pPr>
            <a:r>
              <a:rPr lang="en-GB" altLang="en-US" sz="2400" dirty="0"/>
              <a:t>Some clinical</a:t>
            </a:r>
          </a:p>
          <a:p>
            <a:pPr lvl="3">
              <a:lnSpc>
                <a:spcPct val="100000"/>
              </a:lnSpc>
              <a:spcBef>
                <a:spcPct val="0"/>
              </a:spcBef>
              <a:buFont typeface="Arial" panose="020B0604020202020204" pitchFamily="34" charset="0"/>
              <a:buChar char="•"/>
              <a:defRPr/>
            </a:pPr>
            <a:r>
              <a:rPr lang="en-GB" altLang="en-US" sz="2400" dirty="0"/>
              <a:t>Hip revision rates</a:t>
            </a:r>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US" altLang="en-US" sz="2800" dirty="0"/>
              <a:t>D</a:t>
            </a:r>
            <a:r>
              <a:rPr lang="en-GB" altLang="en-US" sz="2800" dirty="0" err="1"/>
              <a:t>ata</a:t>
            </a:r>
            <a:r>
              <a:rPr lang="en-GB" altLang="en-US" sz="2800" dirty="0"/>
              <a:t> Sources</a:t>
            </a:r>
          </a:p>
        </p:txBody>
      </p:sp>
      <p:sp>
        <p:nvSpPr>
          <p:cNvPr id="2" name="Rectangle 1">
            <a:extLst>
              <a:ext uri="{FF2B5EF4-FFF2-40B4-BE49-F238E27FC236}">
                <a16:creationId xmlns:a16="http://schemas.microsoft.com/office/drawing/2014/main" id="{48FC1CB6-C3F8-47E3-8E87-225EBCC2DD87}"/>
              </a:ext>
            </a:extLst>
          </p:cNvPr>
          <p:cNvSpPr/>
          <p:nvPr/>
        </p:nvSpPr>
        <p:spPr>
          <a:xfrm>
            <a:off x="574675" y="1772816"/>
            <a:ext cx="6283325" cy="1200329"/>
          </a:xfrm>
          <a:prstGeom prst="rect">
            <a:avLst/>
          </a:prstGeom>
        </p:spPr>
        <p:txBody>
          <a:bodyPr wrap="square">
            <a:spAutoFit/>
          </a:bodyPr>
          <a:lstStyle/>
          <a:p>
            <a:pPr marL="1028700" lvl="1" indent="-571500">
              <a:buFont typeface="Arial" panose="020B0604020202020204" pitchFamily="34" charset="0"/>
              <a:buChar char="•"/>
            </a:pPr>
            <a:r>
              <a:rPr lang="en-GB" sz="3600" dirty="0"/>
              <a:t>GIRFT</a:t>
            </a:r>
          </a:p>
          <a:p>
            <a:pPr marL="1028700" lvl="1" indent="-571500">
              <a:buFont typeface="Arial" panose="020B0604020202020204" pitchFamily="34" charset="0"/>
              <a:buChar char="•"/>
            </a:pPr>
            <a:r>
              <a:rPr lang="en-GB" sz="3600" dirty="0"/>
              <a:t>Model Hospital</a:t>
            </a:r>
          </a:p>
        </p:txBody>
      </p:sp>
    </p:spTree>
    <p:extLst>
      <p:ext uri="{BB962C8B-B14F-4D97-AF65-F5344CB8AC3E}">
        <p14:creationId xmlns:p14="http://schemas.microsoft.com/office/powerpoint/2010/main" val="95984722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BAF24-F81A-412D-8E59-F45C18DD17D1}"/>
              </a:ext>
            </a:extLst>
          </p:cNvPr>
          <p:cNvSpPr>
            <a:spLocks noGrp="1"/>
          </p:cNvSpPr>
          <p:nvPr>
            <p:ph type="title"/>
          </p:nvPr>
        </p:nvSpPr>
        <p:spPr/>
        <p:txBody>
          <a:bodyPr/>
          <a:lstStyle/>
          <a:p>
            <a:r>
              <a:rPr lang="en-US" dirty="0"/>
              <a:t>GIRFT</a:t>
            </a:r>
            <a:endParaRPr lang="en-GB" dirty="0"/>
          </a:p>
        </p:txBody>
      </p:sp>
      <p:sp>
        <p:nvSpPr>
          <p:cNvPr id="4" name="Slide Number Placeholder 3">
            <a:extLst>
              <a:ext uri="{FF2B5EF4-FFF2-40B4-BE49-F238E27FC236}">
                <a16:creationId xmlns:a16="http://schemas.microsoft.com/office/drawing/2014/main" id="{E6B93C99-FA34-4A66-A711-ABF1B32ECA7D}"/>
              </a:ext>
            </a:extLst>
          </p:cNvPr>
          <p:cNvSpPr>
            <a:spLocks noGrp="1"/>
          </p:cNvSpPr>
          <p:nvPr>
            <p:ph type="sldNum" sz="quarter" idx="10"/>
          </p:nvPr>
        </p:nvSpPr>
        <p:spPr/>
        <p:txBody>
          <a:bodyPr/>
          <a:lstStyle/>
          <a:p>
            <a:pPr>
              <a:defRPr/>
            </a:pPr>
            <a:fld id="{775BEBA1-7E28-4A1B-8C9C-8CBE1B2310FD}" type="slidenum">
              <a:rPr lang="en-US" smtClean="0"/>
              <a:pPr>
                <a:defRPr/>
              </a:pPr>
              <a:t>16</a:t>
            </a:fld>
            <a:endParaRPr lang="en-US" sz="1400" dirty="0">
              <a:solidFill>
                <a:srgbClr val="6D2E69"/>
              </a:solidFill>
            </a:endParaRPr>
          </a:p>
        </p:txBody>
      </p:sp>
      <p:pic>
        <p:nvPicPr>
          <p:cNvPr id="7" name="Picture 6" descr="Chart&#10;&#10;Description automatically generated">
            <a:extLst>
              <a:ext uri="{FF2B5EF4-FFF2-40B4-BE49-F238E27FC236}">
                <a16:creationId xmlns:a16="http://schemas.microsoft.com/office/drawing/2014/main" id="{26364A13-F019-4F16-8DFB-478366A60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33277"/>
            <a:ext cx="7236296" cy="4824197"/>
          </a:xfrm>
          <a:prstGeom prst="rect">
            <a:avLst/>
          </a:prstGeom>
        </p:spPr>
      </p:pic>
    </p:spTree>
    <p:extLst>
      <p:ext uri="{BB962C8B-B14F-4D97-AF65-F5344CB8AC3E}">
        <p14:creationId xmlns:p14="http://schemas.microsoft.com/office/powerpoint/2010/main" val="374764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3BAF24-F81A-412D-8E59-F45C18DD17D1}"/>
              </a:ext>
            </a:extLst>
          </p:cNvPr>
          <p:cNvSpPr>
            <a:spLocks noGrp="1"/>
          </p:cNvSpPr>
          <p:nvPr>
            <p:ph type="title"/>
          </p:nvPr>
        </p:nvSpPr>
        <p:spPr/>
        <p:txBody>
          <a:bodyPr/>
          <a:lstStyle/>
          <a:p>
            <a:r>
              <a:rPr lang="en-US" dirty="0"/>
              <a:t>Model Hospital</a:t>
            </a:r>
            <a:endParaRPr lang="en-GB" dirty="0"/>
          </a:p>
        </p:txBody>
      </p:sp>
      <p:sp>
        <p:nvSpPr>
          <p:cNvPr id="4" name="Slide Number Placeholder 3">
            <a:extLst>
              <a:ext uri="{FF2B5EF4-FFF2-40B4-BE49-F238E27FC236}">
                <a16:creationId xmlns:a16="http://schemas.microsoft.com/office/drawing/2014/main" id="{E6B93C99-FA34-4A66-A711-ABF1B32ECA7D}"/>
              </a:ext>
            </a:extLst>
          </p:cNvPr>
          <p:cNvSpPr>
            <a:spLocks noGrp="1"/>
          </p:cNvSpPr>
          <p:nvPr>
            <p:ph type="sldNum" sz="quarter" idx="10"/>
          </p:nvPr>
        </p:nvSpPr>
        <p:spPr/>
        <p:txBody>
          <a:bodyPr/>
          <a:lstStyle/>
          <a:p>
            <a:pPr>
              <a:defRPr/>
            </a:pPr>
            <a:fld id="{775BEBA1-7E28-4A1B-8C9C-8CBE1B2310FD}" type="slidenum">
              <a:rPr lang="en-US" smtClean="0"/>
              <a:pPr>
                <a:defRPr/>
              </a:pPr>
              <a:t>17</a:t>
            </a:fld>
            <a:endParaRPr lang="en-US" sz="1400" dirty="0">
              <a:solidFill>
                <a:srgbClr val="6D2E69"/>
              </a:solidFill>
            </a:endParaRPr>
          </a:p>
        </p:txBody>
      </p:sp>
      <p:pic>
        <p:nvPicPr>
          <p:cNvPr id="3" name="Picture 2" descr="Chart, bar chart&#10;&#10;Description automatically generated">
            <a:extLst>
              <a:ext uri="{FF2B5EF4-FFF2-40B4-BE49-F238E27FC236}">
                <a16:creationId xmlns:a16="http://schemas.microsoft.com/office/drawing/2014/main" id="{3A307771-5A65-487C-9797-70EFDD4B8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40" y="1628800"/>
            <a:ext cx="7452320" cy="4968213"/>
          </a:xfrm>
          <a:prstGeom prst="rect">
            <a:avLst/>
          </a:prstGeom>
        </p:spPr>
      </p:pic>
    </p:spTree>
    <p:extLst>
      <p:ext uri="{BB962C8B-B14F-4D97-AF65-F5344CB8AC3E}">
        <p14:creationId xmlns:p14="http://schemas.microsoft.com/office/powerpoint/2010/main" val="55678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Sacred Heart Hospital </a:t>
            </a:r>
            <a:br>
              <a:rPr lang="en-GB" sz="2200" dirty="0"/>
            </a:br>
            <a:r>
              <a:rPr lang="en-GB" sz="2200" dirty="0"/>
              <a:t>Emergency Laparotomy Audit</a:t>
            </a:r>
          </a:p>
        </p:txBody>
      </p:sp>
      <p:graphicFrame>
        <p:nvGraphicFramePr>
          <p:cNvPr id="5" name="Table 4"/>
          <p:cNvGraphicFramePr>
            <a:graphicFrameLocks noGrp="1"/>
          </p:cNvGraphicFramePr>
          <p:nvPr>
            <p:extLst>
              <p:ext uri="{D42A27DB-BD31-4B8C-83A1-F6EECF244321}">
                <p14:modId xmlns:p14="http://schemas.microsoft.com/office/powerpoint/2010/main" val="1443854683"/>
              </p:ext>
            </p:extLst>
          </p:nvPr>
        </p:nvGraphicFramePr>
        <p:xfrm>
          <a:off x="251520" y="1561887"/>
          <a:ext cx="8527192" cy="4197960"/>
        </p:xfrm>
        <a:graphic>
          <a:graphicData uri="http://schemas.openxmlformats.org/drawingml/2006/table">
            <a:tbl>
              <a:tblPr firstRow="1" bandRow="1"/>
              <a:tblGrid>
                <a:gridCol w="43204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1008112">
                  <a:extLst>
                    <a:ext uri="{9D8B030D-6E8A-4147-A177-3AD203B41FA5}">
                      <a16:colId xmlns:a16="http://schemas.microsoft.com/office/drawing/2014/main" val="20008"/>
                    </a:ext>
                  </a:extLst>
                </a:gridCol>
                <a:gridCol w="462296">
                  <a:extLst>
                    <a:ext uri="{9D8B030D-6E8A-4147-A177-3AD203B41FA5}">
                      <a16:colId xmlns:a16="http://schemas.microsoft.com/office/drawing/2014/main" val="20009"/>
                    </a:ext>
                  </a:extLst>
                </a:gridCol>
              </a:tblGrid>
              <a:tr h="828000">
                <a:tc>
                  <a:txBody>
                    <a:bodyPr/>
                    <a:lstStyle/>
                    <a:p>
                      <a:pPr algn="ctr"/>
                      <a:endParaRPr lang="en-GB"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endParaRPr lang="en-GB" sz="1600" dirty="0">
                        <a:solidFill>
                          <a:sysClr val="windowText" lastClr="000000"/>
                        </a:solidFill>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a:solidFill>
                            <a:sysClr val="windowText" lastClr="000000"/>
                          </a:solidFill>
                          <a:latin typeface="Arial" panose="020B0604020202020204" pitchFamily="34" charset="0"/>
                          <a:cs typeface="Arial" panose="020B0604020202020204" pitchFamily="34" charset="0"/>
                        </a:rPr>
                        <a:t>Metric</a:t>
                      </a:r>
                      <a:endParaRPr lang="en-GB" sz="1600" dirty="0">
                        <a:solidFill>
                          <a:sysClr val="windowText" lastClr="000000"/>
                        </a:solidFill>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a:solidFill>
                            <a:sysClr val="windowText" lastClr="000000"/>
                          </a:solidFill>
                          <a:latin typeface="Arial" panose="020B0604020202020204" pitchFamily="34" charset="0"/>
                          <a:cs typeface="Arial" panose="020B0604020202020204" pitchFamily="34" charset="0"/>
                        </a:rPr>
                        <a:t>CQC Key Question</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a:solidFill>
                            <a:sysClr val="windowText" lastClr="000000"/>
                          </a:solidFill>
                          <a:latin typeface="Arial" panose="020B0604020202020204" pitchFamily="34" charset="0"/>
                          <a:cs typeface="Arial" panose="020B0604020202020204" pitchFamily="34" charset="0"/>
                        </a:rPr>
                        <a:t>Year 1¹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a:solidFill>
                            <a:schemeClr val="accent2"/>
                          </a:solidFill>
                          <a:latin typeface="Arial" panose="020B0604020202020204" pitchFamily="34" charset="0"/>
                          <a:cs typeface="Arial" panose="020B0604020202020204" pitchFamily="34" charset="0"/>
                        </a:rPr>
                        <a:t>Year 2²</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a:solidFill>
                            <a:sysClr val="windowText" lastClr="000000"/>
                          </a:solidFill>
                          <a:latin typeface="Arial" panose="020B0604020202020204" pitchFamily="34" charset="0"/>
                          <a:cs typeface="Arial" panose="020B0604020202020204" pitchFamily="34" charset="0"/>
                        </a:rPr>
                        <a:t>National Aggregate </a:t>
                      </a:r>
                    </a:p>
                    <a:p>
                      <a:pPr algn="ctr"/>
                      <a:r>
                        <a:rPr lang="en-GB" sz="900" b="0" dirty="0">
                          <a:solidFill>
                            <a:sysClr val="windowText" lastClr="000000"/>
                          </a:solidFill>
                          <a:latin typeface="Arial" panose="020B0604020202020204" pitchFamily="34" charset="0"/>
                          <a:cs typeface="Arial" panose="020B0604020202020204" pitchFamily="34" charset="0"/>
                        </a:rPr>
                        <a:t>(England &amp;</a:t>
                      </a:r>
                      <a:r>
                        <a:rPr lang="en-GB" sz="900" b="0" baseline="0" dirty="0">
                          <a:solidFill>
                            <a:sysClr val="windowText" lastClr="000000"/>
                          </a:solidFill>
                          <a:latin typeface="Arial" panose="020B0604020202020204" pitchFamily="34" charset="0"/>
                          <a:cs typeface="Arial" panose="020B0604020202020204" pitchFamily="34" charset="0"/>
                        </a:rPr>
                        <a:t> Wales</a:t>
                      </a:r>
                      <a:r>
                        <a:rPr lang="en-GB" sz="900" b="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b="1" dirty="0">
                          <a:solidFill>
                            <a:sysClr val="windowText" lastClr="000000"/>
                          </a:solidFill>
                          <a:latin typeface="Arial" panose="020B0604020202020204" pitchFamily="34" charset="0"/>
                          <a:cs typeface="Arial" panose="020B0604020202020204" pitchFamily="34" charset="0"/>
                        </a:rPr>
                        <a:t>National Aspirational Standard</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strike="noStrike" dirty="0">
                          <a:solidFill>
                            <a:schemeClr val="tx1"/>
                          </a:solidFill>
                          <a:latin typeface="Arial" panose="020B0604020202020204" pitchFamily="34" charset="0"/>
                          <a:cs typeface="Arial" panose="020B0604020202020204" pitchFamily="34" charset="0"/>
                        </a:rPr>
                        <a:t>Hospital</a:t>
                      </a:r>
                      <a:r>
                        <a:rPr lang="en-GB" sz="1100" b="1" strike="noStrike" baseline="0" dirty="0">
                          <a:solidFill>
                            <a:schemeClr val="tx1"/>
                          </a:solidFill>
                          <a:latin typeface="Arial" panose="020B0604020202020204" pitchFamily="34" charset="0"/>
                          <a:cs typeface="Arial" panose="020B0604020202020204" pitchFamily="34" charset="0"/>
                        </a:rPr>
                        <a:t> performance</a:t>
                      </a:r>
                      <a:endParaRPr lang="en-GB" sz="1100" b="1" strike="sngStrike"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0"/>
                  </a:ext>
                </a:extLst>
              </a:tr>
              <a:tr h="411128">
                <a:tc>
                  <a:txBody>
                    <a:bodyPr/>
                    <a:lstStyle/>
                    <a:p>
                      <a:pPr algn="ctr"/>
                      <a:endParaRPr lang="en-GB" sz="900" dirty="0">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latin typeface="Arial" panose="020B0604020202020204" pitchFamily="34" charset="0"/>
                          <a:cs typeface="Arial" panose="020B0604020202020204" pitchFamily="34" charset="0"/>
                        </a:rPr>
                        <a:t>132 cases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Case Ascertainment</a:t>
                      </a:r>
                    </a:p>
                    <a:p>
                      <a:pPr algn="l"/>
                      <a:r>
                        <a:rPr lang="en-GB" sz="1000" dirty="0">
                          <a:latin typeface="Arial" panose="020B0604020202020204" pitchFamily="34" charset="0"/>
                          <a:cs typeface="Arial" panose="020B0604020202020204" pitchFamily="34" charset="0"/>
                        </a:rPr>
                        <a:t>All eligible patients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Well</a:t>
                      </a:r>
                      <a:r>
                        <a:rPr lang="en-GB" sz="1000" baseline="0" dirty="0">
                          <a:latin typeface="Arial" panose="020B0604020202020204" pitchFamily="34" charset="0"/>
                          <a:cs typeface="Arial" panose="020B0604020202020204" pitchFamily="34" charset="0"/>
                        </a:rPr>
                        <a:t> L</a:t>
                      </a:r>
                      <a:r>
                        <a:rPr lang="en-GB" sz="1000" dirty="0">
                          <a:latin typeface="Arial" panose="020B0604020202020204" pitchFamily="34" charset="0"/>
                          <a:cs typeface="Arial" panose="020B0604020202020204" pitchFamily="34" charset="0"/>
                        </a:rPr>
                        <a:t>ed</a:t>
                      </a:r>
                    </a:p>
                  </a:txBody>
                  <a:tcPr anchor="ctr">
                    <a:lnL w="3175" cap="flat" cmpd="sng" algn="ctr">
                      <a:solidFill>
                        <a:schemeClr val="bg1"/>
                      </a:solidFill>
                      <a:prstDash val="lgDash"/>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accent2"/>
                          </a:solidFill>
                          <a:latin typeface="Arial" panose="020B0604020202020204" pitchFamily="34" charset="0"/>
                          <a:cs typeface="Arial" panose="020B0604020202020204" pitchFamily="34" charset="0"/>
                        </a:rPr>
                        <a:t>72%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83%*</a:t>
                      </a:r>
                    </a:p>
                  </a:txBody>
                  <a:tcPr anchor="ctr">
                    <a:lnL w="28575"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Arial" panose="020B0604020202020204" pitchFamily="34" charset="0"/>
                          <a:cs typeface="Arial" panose="020B0604020202020204" pitchFamily="34" charset="0"/>
                        </a:rPr>
                        <a:t>80%</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Higher than 70%                     </a:t>
                      </a: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504056">
                <a:tc rowSpan="4">
                  <a:txBody>
                    <a:bodyPr/>
                    <a:lstStyle/>
                    <a:p>
                      <a:pPr algn="ctr"/>
                      <a:r>
                        <a:rPr lang="en-GB" sz="900" dirty="0">
                          <a:latin typeface="Arial" panose="020B0604020202020204" pitchFamily="34" charset="0"/>
                          <a:cs typeface="Arial" panose="020B0604020202020204" pitchFamily="34" charset="0"/>
                        </a:rPr>
                        <a:t>Proportion</a:t>
                      </a:r>
                      <a:r>
                        <a:rPr lang="en-GB" sz="900" baseline="0" dirty="0">
                          <a:latin typeface="Arial" panose="020B0604020202020204" pitchFamily="34" charset="0"/>
                          <a:cs typeface="Arial" panose="020B0604020202020204" pitchFamily="34" charset="0"/>
                        </a:rPr>
                        <a:t> of patients for which each process of care was met</a:t>
                      </a:r>
                      <a:endParaRPr lang="en-GB" sz="900" dirty="0">
                        <a:latin typeface="Arial" panose="020B0604020202020204" pitchFamily="34" charset="0"/>
                        <a:cs typeface="Arial" panose="020B0604020202020204" pitchFamily="34" charset="0"/>
                      </a:endParaRPr>
                    </a:p>
                  </a:txBody>
                  <a:tcPr vert="vert270"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dirty="0">
                          <a:latin typeface="Arial" panose="020B0604020202020204" pitchFamily="34" charset="0"/>
                          <a:cs typeface="Arial" panose="020B0604020202020204" pitchFamily="34" charset="0"/>
                        </a:rPr>
                        <a:t>132 cases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Crude proportion of cases with pre-operative documentation of risk</a:t>
                      </a:r>
                      <a:r>
                        <a:rPr lang="en-GB" sz="1000" baseline="0" dirty="0">
                          <a:latin typeface="Arial" panose="020B0604020202020204" pitchFamily="34" charset="0"/>
                          <a:cs typeface="Arial" panose="020B0604020202020204" pitchFamily="34" charset="0"/>
                        </a:rPr>
                        <a:t> of death</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Effective</a:t>
                      </a:r>
                    </a:p>
                  </a:txBody>
                  <a:tcPr anchor="ctr">
                    <a:lnL w="3175" cap="flat" cmpd="sng" algn="ctr">
                      <a:solidFill>
                        <a:schemeClr val="bg1"/>
                      </a:solidFill>
                      <a:prstDash val="lgDash"/>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accent2"/>
                          </a:solidFill>
                          <a:latin typeface="Arial" panose="020B0604020202020204" pitchFamily="34" charset="0"/>
                          <a:cs typeface="Arial" panose="020B0604020202020204" pitchFamily="34" charset="0"/>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57%</a:t>
                      </a:r>
                    </a:p>
                  </a:txBody>
                  <a:tcPr anchor="ctr">
                    <a:lnL w="28575"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80%</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Less</a:t>
                      </a:r>
                      <a:r>
                        <a:rPr lang="en-GB" sz="1000" baseline="0" dirty="0">
                          <a:latin typeface="Arial" panose="020B0604020202020204" pitchFamily="34" charset="0"/>
                          <a:cs typeface="Arial" panose="020B0604020202020204" pitchFamily="34" charset="0"/>
                        </a:rPr>
                        <a:t> than 50%</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endParaRPr lang="en-GB" sz="1000" dirty="0">
                        <a:latin typeface="Arial" panose="020B0604020202020204" pitchFamily="34" charset="0"/>
                        <a:cs typeface="Arial" panose="020B0604020202020204" pitchFamily="34" charset="0"/>
                      </a:endParaRPr>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59472">
                <a:tc vMerge="1">
                  <a:txBody>
                    <a:bodyPr/>
                    <a:lstStyle/>
                    <a:p>
                      <a:pPr algn="ctr"/>
                      <a:endParaRPr lang="en-GB" sz="900" dirty="0">
                        <a:latin typeface="Arial" panose="020B0604020202020204" pitchFamily="34" charset="0"/>
                        <a:cs typeface="Arial" panose="020B0604020202020204" pitchFamily="34" charset="0"/>
                      </a:endParaRPr>
                    </a:p>
                  </a:txBody>
                  <a:tcPr vert="vert270"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dirty="0">
                          <a:latin typeface="Arial" panose="020B0604020202020204" pitchFamily="34" charset="0"/>
                          <a:cs typeface="Arial" panose="020B0604020202020204" pitchFamily="34" charset="0"/>
                        </a:rPr>
                        <a:t>132 cases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Crude proportion of cases</a:t>
                      </a:r>
                      <a:r>
                        <a:rPr lang="en-GB" sz="1000" baseline="0" dirty="0">
                          <a:latin typeface="Arial" panose="020B0604020202020204" pitchFamily="34" charset="0"/>
                          <a:cs typeface="Arial" panose="020B0604020202020204" pitchFamily="34" charset="0"/>
                        </a:rPr>
                        <a:t> with </a:t>
                      </a:r>
                      <a:r>
                        <a:rPr lang="en-GB" sz="1000" dirty="0">
                          <a:latin typeface="Arial" panose="020B0604020202020204" pitchFamily="34" charset="0"/>
                          <a:cs typeface="Arial" panose="020B0604020202020204" pitchFamily="34" charset="0"/>
                        </a:rPr>
                        <a:t>access to theatres</a:t>
                      </a:r>
                      <a:r>
                        <a:rPr lang="en-GB" sz="1000" baseline="0" dirty="0">
                          <a:latin typeface="Arial" panose="020B0604020202020204" pitchFamily="34" charset="0"/>
                          <a:cs typeface="Arial" panose="020B0604020202020204" pitchFamily="34" charset="0"/>
                        </a:rPr>
                        <a:t> within clinically  appropriate </a:t>
                      </a:r>
                      <a:r>
                        <a:rPr lang="en-GB" sz="1000" baseline="0">
                          <a:latin typeface="Arial" panose="020B0604020202020204" pitchFamily="34" charset="0"/>
                          <a:cs typeface="Arial" panose="020B0604020202020204" pitchFamily="34" charset="0"/>
                        </a:rPr>
                        <a:t>time frames</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Responsive</a:t>
                      </a:r>
                    </a:p>
                  </a:txBody>
                  <a:tcPr anchor="ctr">
                    <a:lnL w="3175" cap="flat" cmpd="sng" algn="ctr">
                      <a:solidFill>
                        <a:schemeClr val="bg1"/>
                      </a:solidFill>
                      <a:prstDash val="lgDash"/>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accent2"/>
                          </a:solidFill>
                          <a:latin typeface="Arial" panose="020B0604020202020204" pitchFamily="34" charset="0"/>
                          <a:cs typeface="Arial" panose="020B0604020202020204" pitchFamily="34" charset="0"/>
                        </a:rPr>
                        <a:t>57%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84%</a:t>
                      </a:r>
                    </a:p>
                  </a:txBody>
                  <a:tcPr anchor="ctr">
                    <a:lnL w="28575"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Arial" panose="020B0604020202020204" pitchFamily="34" charset="0"/>
                          <a:cs typeface="Arial" panose="020B0604020202020204" pitchFamily="34" charset="0"/>
                        </a:rPr>
                        <a:t>80%</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Between 50% and 80%</a:t>
                      </a: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endParaRPr lang="en-GB" sz="1000" dirty="0">
                        <a:latin typeface="Arial" panose="020B0604020202020204" pitchFamily="34" charset="0"/>
                        <a:cs typeface="Arial" panose="020B0604020202020204" pitchFamily="34" charset="0"/>
                      </a:endParaRPr>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10825">
                <a:tc vMerge="1">
                  <a:txBody>
                    <a:bodyPr/>
                    <a:lstStyle/>
                    <a:p>
                      <a:pPr algn="ctr"/>
                      <a:endParaRPr lang="en-GB" sz="900" dirty="0">
                        <a:latin typeface="Arial" panose="020B0604020202020204" pitchFamily="34" charset="0"/>
                        <a:cs typeface="Arial" panose="020B0604020202020204" pitchFamily="34" charset="0"/>
                      </a:endParaRPr>
                    </a:p>
                  </a:txBody>
                  <a:tcPr vert="vert270"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dirty="0">
                          <a:latin typeface="Arial" panose="020B0604020202020204" pitchFamily="34" charset="0"/>
                          <a:cs typeface="Arial" panose="020B0604020202020204" pitchFamily="34" charset="0"/>
                        </a:rPr>
                        <a:t>132 cases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Crude proportion of high-risk</a:t>
                      </a:r>
                      <a:r>
                        <a:rPr lang="en-GB" sz="1000" baseline="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cases</a:t>
                      </a:r>
                      <a:r>
                        <a:rPr lang="en-GB" sz="1000" baseline="0" dirty="0">
                          <a:latin typeface="Arial" panose="020B0604020202020204" pitchFamily="34" charset="0"/>
                          <a:cs typeface="Arial" panose="020B0604020202020204" pitchFamily="34" charset="0"/>
                        </a:rPr>
                        <a:t> (≥5% predicted mortality) with c</a:t>
                      </a:r>
                      <a:r>
                        <a:rPr lang="en-GB" sz="1000" dirty="0">
                          <a:latin typeface="Arial" panose="020B0604020202020204" pitchFamily="34" charset="0"/>
                          <a:cs typeface="Arial" panose="020B0604020202020204" pitchFamily="34" charset="0"/>
                        </a:rPr>
                        <a:t>onsultant surgeon and anaesthetist present in theatre</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Effective</a:t>
                      </a:r>
                    </a:p>
                  </a:txBody>
                  <a:tcPr anchor="ctr">
                    <a:lnL w="3175" cap="flat" cmpd="sng" algn="ctr">
                      <a:solidFill>
                        <a:schemeClr val="bg1"/>
                      </a:solidFill>
                      <a:prstDash val="lgDash"/>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accent2"/>
                          </a:solidFill>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74%</a:t>
                      </a:r>
                    </a:p>
                  </a:txBody>
                  <a:tcPr anchor="ctr">
                    <a:lnL w="28575"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Arial" panose="020B0604020202020204" pitchFamily="34" charset="0"/>
                          <a:cs typeface="Arial" panose="020B0604020202020204" pitchFamily="34" charset="0"/>
                        </a:rPr>
                        <a:t>80%</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Not</a:t>
                      </a:r>
                      <a:r>
                        <a:rPr lang="en-GB" sz="1000" baseline="0" dirty="0">
                          <a:latin typeface="Arial" panose="020B0604020202020204" pitchFamily="34" charset="0"/>
                          <a:cs typeface="Arial" panose="020B0604020202020204" pitchFamily="34" charset="0"/>
                        </a:rPr>
                        <a:t> applicable</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endParaRPr lang="en-GB" sz="1000" dirty="0">
                        <a:latin typeface="Arial" panose="020B0604020202020204" pitchFamily="34" charset="0"/>
                        <a:cs typeface="Arial" panose="020B0604020202020204" pitchFamily="34" charset="0"/>
                      </a:endParaRPr>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04056">
                <a:tc vMerge="1">
                  <a:txBody>
                    <a:bodyPr/>
                    <a:lstStyle/>
                    <a:p>
                      <a:pPr algn="ctr"/>
                      <a:endParaRPr lang="en-GB" sz="900" dirty="0">
                        <a:latin typeface="Arial" panose="020B0604020202020204" pitchFamily="34" charset="0"/>
                        <a:cs typeface="Arial" panose="020B0604020202020204" pitchFamily="34" charset="0"/>
                      </a:endParaRPr>
                    </a:p>
                  </a:txBody>
                  <a:tcPr vert="vert270"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dirty="0">
                          <a:latin typeface="Arial" panose="020B0604020202020204" pitchFamily="34" charset="0"/>
                          <a:cs typeface="Arial" panose="020B0604020202020204" pitchFamily="34" charset="0"/>
                        </a:rPr>
                        <a:t>132 cases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Crude proportion of highest-risk cases </a:t>
                      </a:r>
                      <a:r>
                        <a:rPr lang="en-GB" sz="1000" baseline="0" dirty="0">
                          <a:latin typeface="Arial" panose="020B0604020202020204" pitchFamily="34" charset="0"/>
                          <a:cs typeface="Arial" panose="020B0604020202020204" pitchFamily="34" charset="0"/>
                        </a:rPr>
                        <a:t>(&gt;10% predicted mortality) </a:t>
                      </a:r>
                      <a:r>
                        <a:rPr lang="en-GB" sz="1000" dirty="0">
                          <a:latin typeface="Arial" panose="020B0604020202020204" pitchFamily="34" charset="0"/>
                          <a:cs typeface="Arial" panose="020B0604020202020204" pitchFamily="34" charset="0"/>
                        </a:rPr>
                        <a:t>admitted to critical care post-operatively</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Safe</a:t>
                      </a:r>
                    </a:p>
                  </a:txBody>
                  <a:tcPr anchor="ctr">
                    <a:lnL w="3175" cap="flat" cmpd="sng" algn="ctr">
                      <a:solidFill>
                        <a:schemeClr val="bg1"/>
                      </a:solidFill>
                      <a:prstDash val="lgDash"/>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accent2"/>
                          </a:solidFill>
                          <a:latin typeface="Arial" panose="020B0604020202020204" pitchFamily="34" charset="0"/>
                          <a:cs typeface="Arial" panose="020B0604020202020204" pitchFamily="34" charset="0"/>
                        </a:rPr>
                        <a:t>87%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Arial" panose="020B0604020202020204" pitchFamily="34" charset="0"/>
                          <a:cs typeface="Arial" panose="020B0604020202020204" pitchFamily="34" charset="0"/>
                        </a:rPr>
                        <a:t>62%</a:t>
                      </a:r>
                      <a:endParaRPr lang="en-GB" sz="10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Arial" panose="020B0604020202020204" pitchFamily="34" charset="0"/>
                          <a:cs typeface="Arial" panose="020B0604020202020204" pitchFamily="34" charset="0"/>
                        </a:rPr>
                        <a:t>80%</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Arial" panose="020B0604020202020204" pitchFamily="34" charset="0"/>
                          <a:cs typeface="Arial" panose="020B0604020202020204" pitchFamily="34" charset="0"/>
                        </a:rPr>
                        <a:t>Less than 50%</a:t>
                      </a: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endParaRPr lang="en-GB" sz="1000" dirty="0">
                        <a:latin typeface="Arial" panose="020B0604020202020204" pitchFamily="34" charset="0"/>
                        <a:cs typeface="Arial" panose="020B0604020202020204" pitchFamily="34" charset="0"/>
                      </a:endParaRPr>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59472">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a:latin typeface="Arial" panose="020B0604020202020204" pitchFamily="34" charset="0"/>
                          <a:cs typeface="Arial" panose="020B0604020202020204" pitchFamily="34" charset="0"/>
                        </a:rPr>
                        <a:t>132 cases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GB" sz="1000" dirty="0">
                          <a:latin typeface="Arial" panose="020B0604020202020204" pitchFamily="34" charset="0"/>
                          <a:cs typeface="Arial" panose="020B0604020202020204" pitchFamily="34" charset="0"/>
                        </a:rPr>
                        <a:t>Risk adjusted</a:t>
                      </a:r>
                      <a:r>
                        <a:rPr lang="en-GB" sz="1000" baseline="0" dirty="0">
                          <a:latin typeface="Arial" panose="020B0604020202020204" pitchFamily="34" charset="0"/>
                          <a:cs typeface="Arial" panose="020B0604020202020204" pitchFamily="34" charset="0"/>
                        </a:rPr>
                        <a:t> 30-day mortality</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dirty="0">
                          <a:latin typeface="Arial" panose="020B0604020202020204" pitchFamily="34" charset="0"/>
                          <a:cs typeface="Arial" panose="020B0604020202020204" pitchFamily="34" charset="0"/>
                        </a:rPr>
                        <a:t>Effective</a:t>
                      </a:r>
                    </a:p>
                  </a:txBody>
                  <a:tcPr anchor="ctr">
                    <a:lnL w="3175" cap="flat" cmpd="sng" algn="ctr">
                      <a:solidFill>
                        <a:schemeClr val="bg1"/>
                      </a:solidFill>
                      <a:prstDash val="lgDash"/>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dirty="0">
                          <a:solidFill>
                            <a:schemeClr val="accent2"/>
                          </a:solidFill>
                          <a:latin typeface="Arial" panose="020B0604020202020204" pitchFamily="34" charset="0"/>
                          <a:cs typeface="Arial" panose="020B0604020202020204" pitchFamily="34" charset="0"/>
                        </a:rPr>
                        <a:t>3.0%³</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Arial" panose="020B0604020202020204" pitchFamily="34" charset="0"/>
                          <a:cs typeface="Arial" panose="020B0604020202020204" pitchFamily="34" charset="0"/>
                        </a:rPr>
                        <a:t>none</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l"/>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6"/>
                  </a:ext>
                </a:extLst>
              </a:tr>
            </a:tbl>
          </a:graphicData>
        </a:graphic>
      </p:graphicFrame>
      <p:sp>
        <p:nvSpPr>
          <p:cNvPr id="54" name="TextBox 53"/>
          <p:cNvSpPr txBox="1"/>
          <p:nvPr/>
        </p:nvSpPr>
        <p:spPr>
          <a:xfrm>
            <a:off x="6156176" y="6516849"/>
            <a:ext cx="1800200" cy="461665"/>
          </a:xfrm>
          <a:prstGeom prst="rect">
            <a:avLst/>
          </a:prstGeom>
          <a:noFill/>
        </p:spPr>
        <p:txBody>
          <a:bodyPr wrap="square" rtlCol="0">
            <a:spAutoFit/>
          </a:bodyPr>
          <a:lstStyle/>
          <a:p>
            <a:r>
              <a:rPr lang="en-GB" sz="800">
                <a:solidFill>
                  <a:srgbClr val="000000"/>
                </a:solidFill>
              </a:rPr>
              <a:t>1 Dec 13 </a:t>
            </a:r>
            <a:r>
              <a:rPr lang="en-GB" sz="800" dirty="0">
                <a:solidFill>
                  <a:srgbClr val="000000"/>
                </a:solidFill>
              </a:rPr>
              <a:t>– Nov 2014</a:t>
            </a:r>
          </a:p>
          <a:p>
            <a:r>
              <a:rPr lang="en-GB" sz="800" dirty="0">
                <a:solidFill>
                  <a:srgbClr val="333399"/>
                </a:solidFill>
              </a:rPr>
              <a:t>2 Dec 14 – Nov 2015	</a:t>
            </a:r>
          </a:p>
        </p:txBody>
      </p:sp>
      <p:sp>
        <p:nvSpPr>
          <p:cNvPr id="68" name="TextBox 67"/>
          <p:cNvSpPr txBox="1"/>
          <p:nvPr/>
        </p:nvSpPr>
        <p:spPr>
          <a:xfrm>
            <a:off x="7371960" y="6526063"/>
            <a:ext cx="2016224" cy="338554"/>
          </a:xfrm>
          <a:prstGeom prst="rect">
            <a:avLst/>
          </a:prstGeom>
          <a:noFill/>
        </p:spPr>
        <p:txBody>
          <a:bodyPr wrap="square" rtlCol="0">
            <a:spAutoFit/>
          </a:bodyPr>
          <a:lstStyle/>
          <a:p>
            <a:r>
              <a:rPr lang="en-GB" sz="800" dirty="0">
                <a:solidFill>
                  <a:srgbClr val="000000"/>
                </a:solidFill>
              </a:rPr>
              <a:t>*England only         </a:t>
            </a:r>
          </a:p>
          <a:p>
            <a:r>
              <a:rPr lang="en-GB" sz="800" dirty="0">
                <a:solidFill>
                  <a:srgbClr val="333399"/>
                </a:solidFill>
              </a:rPr>
              <a:t>³Based on Year 1 and Year 2 data</a:t>
            </a:r>
          </a:p>
        </p:txBody>
      </p:sp>
      <p:sp>
        <p:nvSpPr>
          <p:cNvPr id="69" name="TextBox 68"/>
          <p:cNvSpPr txBox="1"/>
          <p:nvPr/>
        </p:nvSpPr>
        <p:spPr>
          <a:xfrm>
            <a:off x="35496" y="6525344"/>
            <a:ext cx="1368152" cy="338554"/>
          </a:xfrm>
          <a:prstGeom prst="rect">
            <a:avLst/>
          </a:prstGeom>
          <a:noFill/>
        </p:spPr>
        <p:txBody>
          <a:bodyPr wrap="square" rtlCol="0">
            <a:spAutoFit/>
          </a:bodyPr>
          <a:lstStyle/>
          <a:p>
            <a:r>
              <a:rPr lang="en-GB" sz="800" dirty="0">
                <a:solidFill>
                  <a:srgbClr val="000000"/>
                </a:solidFill>
              </a:rPr>
              <a:t>Anticipated date of next update  is mm/yy </a:t>
            </a:r>
          </a:p>
        </p:txBody>
      </p:sp>
      <p:sp>
        <p:nvSpPr>
          <p:cNvPr id="9" name="Isosceles Triangle 8"/>
          <p:cNvSpPr/>
          <p:nvPr/>
        </p:nvSpPr>
        <p:spPr bwMode="auto">
          <a:xfrm>
            <a:off x="8490712" y="2457049"/>
            <a:ext cx="288000" cy="288032"/>
          </a:xfrm>
          <a:prstGeom prst="triangle">
            <a:avLst/>
          </a:prstGeom>
          <a:solidFill>
            <a:srgbClr val="00B050"/>
          </a:solidFill>
          <a:ln w="127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solidFill>
                <a:srgbClr val="000000"/>
              </a:solidFill>
              <a:ea typeface="ヒラギノ角ゴ Pro W3" pitchFamily="-16" charset="-128"/>
            </a:endParaRPr>
          </a:p>
        </p:txBody>
      </p:sp>
      <p:sp>
        <p:nvSpPr>
          <p:cNvPr id="10" name="Rectangle 9"/>
          <p:cNvSpPr/>
          <p:nvPr/>
        </p:nvSpPr>
        <p:spPr bwMode="auto">
          <a:xfrm>
            <a:off x="8490712" y="3489040"/>
            <a:ext cx="288000" cy="288000"/>
          </a:xfrm>
          <a:prstGeom prst="rect">
            <a:avLst/>
          </a:prstGeom>
          <a:solidFill>
            <a:srgbClr val="FFC00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solidFill>
                <a:srgbClr val="000000"/>
              </a:solidFill>
              <a:ea typeface="ヒラギノ角ゴ Pro W3" pitchFamily="-16" charset="-128"/>
            </a:endParaRPr>
          </a:p>
        </p:txBody>
      </p:sp>
      <p:sp>
        <p:nvSpPr>
          <p:cNvPr id="11" name="Oval 10"/>
          <p:cNvSpPr/>
          <p:nvPr/>
        </p:nvSpPr>
        <p:spPr bwMode="auto">
          <a:xfrm>
            <a:off x="8490712" y="2953332"/>
            <a:ext cx="288000" cy="288000"/>
          </a:xfrm>
          <a:prstGeom prst="ellipse">
            <a:avLst/>
          </a:prstGeom>
          <a:solidFill>
            <a:srgbClr val="FF0000"/>
          </a:solidFill>
          <a:ln w="127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solidFill>
                <a:srgbClr val="000000"/>
              </a:solidFill>
              <a:ea typeface="ヒラギノ角ゴ Pro W3" pitchFamily="-16" charset="-128"/>
            </a:endParaRPr>
          </a:p>
        </p:txBody>
      </p:sp>
      <p:sp>
        <p:nvSpPr>
          <p:cNvPr id="12" name="Oval 11"/>
          <p:cNvSpPr/>
          <p:nvPr/>
        </p:nvSpPr>
        <p:spPr bwMode="auto">
          <a:xfrm>
            <a:off x="8494506" y="4725144"/>
            <a:ext cx="288000" cy="288000"/>
          </a:xfrm>
          <a:prstGeom prst="ellipse">
            <a:avLst/>
          </a:prstGeom>
          <a:solidFill>
            <a:srgbClr val="FF0000"/>
          </a:solidFill>
          <a:ln w="127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solidFill>
                <a:srgbClr val="000000"/>
              </a:solidFill>
              <a:ea typeface="ヒラギノ角ゴ Pro W3" pitchFamily="-16" charset="-128"/>
            </a:endParaRPr>
          </a:p>
        </p:txBody>
      </p:sp>
      <p:pic>
        <p:nvPicPr>
          <p:cNvPr id="20" name="Picture 2" descr="C:\Users\georgea\AppData\Local\Microsoft\Windows\Temporary Internet Files\Content.Outlook\1O5J59OM\HQIP_blue_logo_rgb- close crop.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8835" y="571376"/>
            <a:ext cx="1563365" cy="7693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496" y="5737431"/>
            <a:ext cx="960669" cy="73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rot="10800000">
            <a:off x="7056276" y="5411978"/>
            <a:ext cx="1980000" cy="180000"/>
            <a:chOff x="6300192" y="5153346"/>
            <a:chExt cx="2520280" cy="299568"/>
          </a:xfrm>
        </p:grpSpPr>
        <p:grpSp>
          <p:nvGrpSpPr>
            <p:cNvPr id="16" name="Group 15"/>
            <p:cNvGrpSpPr/>
            <p:nvPr/>
          </p:nvGrpSpPr>
          <p:grpSpPr>
            <a:xfrm rot="10800000">
              <a:off x="6300192" y="5157192"/>
              <a:ext cx="2520280" cy="295722"/>
              <a:chOff x="6300192" y="3573016"/>
              <a:chExt cx="2520280" cy="295722"/>
            </a:xfrm>
          </p:grpSpPr>
          <p:grpSp>
            <p:nvGrpSpPr>
              <p:cNvPr id="18" name="Group 17"/>
              <p:cNvGrpSpPr/>
              <p:nvPr/>
            </p:nvGrpSpPr>
            <p:grpSpPr>
              <a:xfrm>
                <a:off x="6300192" y="3573016"/>
                <a:ext cx="2520280" cy="295722"/>
                <a:chOff x="6300192" y="3785195"/>
                <a:chExt cx="2520280" cy="295722"/>
              </a:xfrm>
            </p:grpSpPr>
            <p:grpSp>
              <p:nvGrpSpPr>
                <p:cNvPr id="22" name="Group 21"/>
                <p:cNvGrpSpPr/>
                <p:nvPr/>
              </p:nvGrpSpPr>
              <p:grpSpPr>
                <a:xfrm>
                  <a:off x="6300192" y="3789040"/>
                  <a:ext cx="2520280" cy="291877"/>
                  <a:chOff x="5868144" y="2417043"/>
                  <a:chExt cx="2520280" cy="291877"/>
                </a:xfrm>
              </p:grpSpPr>
              <p:sp>
                <p:nvSpPr>
                  <p:cNvPr id="24" name="Rectangle 23"/>
                  <p:cNvSpPr/>
                  <p:nvPr/>
                </p:nvSpPr>
                <p:spPr>
                  <a:xfrm>
                    <a:off x="5868144" y="2417043"/>
                    <a:ext cx="2061582" cy="291877"/>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25" name="Rectangle 24"/>
                  <p:cNvSpPr/>
                  <p:nvPr/>
                </p:nvSpPr>
                <p:spPr>
                  <a:xfrm>
                    <a:off x="7778002" y="2417043"/>
                    <a:ext cx="610422" cy="291877"/>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26" name="Rectangle 25"/>
                  <p:cNvSpPr/>
                  <p:nvPr/>
                </p:nvSpPr>
                <p:spPr>
                  <a:xfrm>
                    <a:off x="7596336" y="2417043"/>
                    <a:ext cx="504056" cy="291877"/>
                  </a:xfrm>
                  <a:prstGeom prst="rect">
                    <a:avLst/>
                  </a:prstGeom>
                  <a:solidFill>
                    <a:srgbClr val="F79646">
                      <a:lumMod val="75000"/>
                    </a:srgb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cxnSp>
              <p:nvCxnSpPr>
                <p:cNvPr id="23" name="Straight Connector 22"/>
                <p:cNvCxnSpPr/>
                <p:nvPr/>
              </p:nvCxnSpPr>
              <p:spPr>
                <a:xfrm>
                  <a:off x="8128836" y="3785195"/>
                  <a:ext cx="0" cy="291877"/>
                </a:xfrm>
                <a:prstGeom prst="line">
                  <a:avLst/>
                </a:prstGeom>
                <a:noFill/>
                <a:ln w="38100" cap="flat" cmpd="sng" algn="ctr">
                  <a:noFill/>
                  <a:prstDash val="solid"/>
                </a:ln>
                <a:effectLst/>
              </p:spPr>
            </p:cxnSp>
          </p:grpSp>
          <p:sp>
            <p:nvSpPr>
              <p:cNvPr id="19" name="Rectangle 18"/>
              <p:cNvSpPr/>
              <p:nvPr/>
            </p:nvSpPr>
            <p:spPr>
              <a:xfrm>
                <a:off x="6492246" y="3576861"/>
                <a:ext cx="672042" cy="291877"/>
              </a:xfrm>
              <a:prstGeom prst="rect">
                <a:avLst/>
              </a:prstGeom>
              <a:solidFill>
                <a:srgbClr val="92D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21" name="Rectangle 20"/>
              <p:cNvSpPr/>
              <p:nvPr/>
            </p:nvSpPr>
            <p:spPr>
              <a:xfrm>
                <a:off x="6308720" y="3576861"/>
                <a:ext cx="331548" cy="291877"/>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cxnSp>
          <p:nvCxnSpPr>
            <p:cNvPr id="17" name="Straight Connector 16"/>
            <p:cNvCxnSpPr/>
            <p:nvPr/>
          </p:nvCxnSpPr>
          <p:spPr>
            <a:xfrm rot="10800000">
              <a:off x="6876257" y="5153346"/>
              <a:ext cx="0" cy="291877"/>
            </a:xfrm>
            <a:prstGeom prst="line">
              <a:avLst/>
            </a:prstGeom>
            <a:noFill/>
            <a:ln w="38100" cap="flat" cmpd="sng" algn="ctr">
              <a:solidFill>
                <a:schemeClr val="accent2"/>
              </a:solidFill>
              <a:prstDash val="solid"/>
            </a:ln>
            <a:effectLst/>
          </p:spPr>
        </p:cxnSp>
      </p:grpSp>
      <p:sp>
        <p:nvSpPr>
          <p:cNvPr id="3" name="TextBox 2"/>
          <p:cNvSpPr txBox="1"/>
          <p:nvPr/>
        </p:nvSpPr>
        <p:spPr>
          <a:xfrm>
            <a:off x="7323449" y="5564490"/>
            <a:ext cx="1973300" cy="230832"/>
          </a:xfrm>
          <a:prstGeom prst="rect">
            <a:avLst/>
          </a:prstGeom>
          <a:noFill/>
        </p:spPr>
        <p:txBody>
          <a:bodyPr wrap="square" rtlCol="0">
            <a:spAutoFit/>
          </a:bodyPr>
          <a:lstStyle/>
          <a:p>
            <a:r>
              <a:rPr lang="en-GB" sz="900" dirty="0"/>
              <a:t>Higher than expected</a:t>
            </a:r>
          </a:p>
        </p:txBody>
      </p:sp>
      <p:grpSp>
        <p:nvGrpSpPr>
          <p:cNvPr id="27" name="Group 26"/>
          <p:cNvGrpSpPr/>
          <p:nvPr/>
        </p:nvGrpSpPr>
        <p:grpSpPr>
          <a:xfrm>
            <a:off x="5422912" y="5720397"/>
            <a:ext cx="3353341" cy="796454"/>
            <a:chOff x="3292820" y="5413259"/>
            <a:chExt cx="3780894" cy="1010517"/>
          </a:xfrm>
        </p:grpSpPr>
        <p:grpSp>
          <p:nvGrpSpPr>
            <p:cNvPr id="28" name="Group 27"/>
            <p:cNvGrpSpPr/>
            <p:nvPr/>
          </p:nvGrpSpPr>
          <p:grpSpPr>
            <a:xfrm>
              <a:off x="3292820" y="5413259"/>
              <a:ext cx="3780894" cy="1010517"/>
              <a:chOff x="113924" y="5401882"/>
              <a:chExt cx="3780894" cy="1010517"/>
            </a:xfrm>
          </p:grpSpPr>
          <p:grpSp>
            <p:nvGrpSpPr>
              <p:cNvPr id="30" name="Group 29"/>
              <p:cNvGrpSpPr/>
              <p:nvPr/>
            </p:nvGrpSpPr>
            <p:grpSpPr>
              <a:xfrm>
                <a:off x="673025" y="5401882"/>
                <a:ext cx="3221793" cy="1004231"/>
                <a:chOff x="673025" y="5401882"/>
                <a:chExt cx="3221793" cy="1004231"/>
              </a:xfrm>
            </p:grpSpPr>
            <p:grpSp>
              <p:nvGrpSpPr>
                <p:cNvPr id="33" name="Group 32"/>
                <p:cNvGrpSpPr/>
                <p:nvPr/>
              </p:nvGrpSpPr>
              <p:grpSpPr>
                <a:xfrm>
                  <a:off x="673025" y="5401882"/>
                  <a:ext cx="3221793" cy="1004231"/>
                  <a:chOff x="673025" y="5401882"/>
                  <a:chExt cx="3221793" cy="1004231"/>
                </a:xfrm>
              </p:grpSpPr>
              <p:grpSp>
                <p:nvGrpSpPr>
                  <p:cNvPr id="35" name="Group 34"/>
                  <p:cNvGrpSpPr/>
                  <p:nvPr/>
                </p:nvGrpSpPr>
                <p:grpSpPr>
                  <a:xfrm>
                    <a:off x="673025" y="5805263"/>
                    <a:ext cx="2144684" cy="180000"/>
                    <a:chOff x="6011792" y="1988840"/>
                    <a:chExt cx="2729898" cy="243231"/>
                  </a:xfrm>
                </p:grpSpPr>
                <p:grpSp>
                  <p:nvGrpSpPr>
                    <p:cNvPr id="39" name="Group 38"/>
                    <p:cNvGrpSpPr/>
                    <p:nvPr/>
                  </p:nvGrpSpPr>
                  <p:grpSpPr>
                    <a:xfrm>
                      <a:off x="6300192" y="1988840"/>
                      <a:ext cx="2441498" cy="243231"/>
                      <a:chOff x="5868144" y="2417043"/>
                      <a:chExt cx="2441498" cy="243231"/>
                    </a:xfrm>
                  </p:grpSpPr>
                  <p:sp>
                    <p:nvSpPr>
                      <p:cNvPr id="42" name="Rectangle 41"/>
                      <p:cNvSpPr/>
                      <p:nvPr/>
                    </p:nvSpPr>
                    <p:spPr>
                      <a:xfrm>
                        <a:off x="5868144" y="2417043"/>
                        <a:ext cx="2061582" cy="243231"/>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43" name="Rectangle 42"/>
                      <p:cNvSpPr/>
                      <p:nvPr/>
                    </p:nvSpPr>
                    <p:spPr>
                      <a:xfrm>
                        <a:off x="7943056" y="2417043"/>
                        <a:ext cx="366586" cy="243231"/>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44" name="Rectangle 43"/>
                      <p:cNvSpPr/>
                      <p:nvPr/>
                    </p:nvSpPr>
                    <p:spPr>
                      <a:xfrm>
                        <a:off x="7687835" y="2417043"/>
                        <a:ext cx="274939" cy="243231"/>
                      </a:xfrm>
                      <a:prstGeom prst="rect">
                        <a:avLst/>
                      </a:prstGeom>
                      <a:solidFill>
                        <a:srgbClr val="F79646">
                          <a:lumMod val="75000"/>
                        </a:srgb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sp>
                  <p:nvSpPr>
                    <p:cNvPr id="40" name="Rectangle 39"/>
                    <p:cNvSpPr/>
                    <p:nvPr/>
                  </p:nvSpPr>
                  <p:spPr>
                    <a:xfrm>
                      <a:off x="6378375" y="1988840"/>
                      <a:ext cx="274939" cy="243231"/>
                    </a:xfrm>
                    <a:prstGeom prst="rect">
                      <a:avLst/>
                    </a:prstGeom>
                    <a:solidFill>
                      <a:srgbClr val="92D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41" name="Rectangle 40"/>
                    <p:cNvSpPr/>
                    <p:nvPr/>
                  </p:nvSpPr>
                  <p:spPr>
                    <a:xfrm>
                      <a:off x="6011792" y="1988840"/>
                      <a:ext cx="366586" cy="243231"/>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sp>
                <p:nvSpPr>
                  <p:cNvPr id="36" name="TextBox 35"/>
                  <p:cNvSpPr txBox="1"/>
                  <p:nvPr/>
                </p:nvSpPr>
                <p:spPr>
                  <a:xfrm>
                    <a:off x="2025400" y="6006480"/>
                    <a:ext cx="1535669" cy="399633"/>
                  </a:xfrm>
                  <a:prstGeom prst="rect">
                    <a:avLst/>
                  </a:prstGeom>
                  <a:noFill/>
                </p:spPr>
                <p:txBody>
                  <a:bodyPr wrap="square" rtlCol="0">
                    <a:spAutoFit/>
                  </a:bodyPr>
                  <a:lstStyle/>
                  <a:p>
                    <a:r>
                      <a:rPr lang="en-GB" sz="900" dirty="0">
                        <a:solidFill>
                          <a:srgbClr val="CC6600"/>
                        </a:solidFill>
                      </a:rPr>
                      <a:t>Higher than expected (above 95% CL)</a:t>
                    </a:r>
                  </a:p>
                </p:txBody>
              </p:sp>
              <p:sp>
                <p:nvSpPr>
                  <p:cNvPr id="37" name="TextBox 36"/>
                  <p:cNvSpPr txBox="1"/>
                  <p:nvPr/>
                </p:nvSpPr>
                <p:spPr>
                  <a:xfrm>
                    <a:off x="2556335" y="5401882"/>
                    <a:ext cx="1338483" cy="399633"/>
                  </a:xfrm>
                  <a:prstGeom prst="rect">
                    <a:avLst/>
                  </a:prstGeom>
                  <a:noFill/>
                </p:spPr>
                <p:txBody>
                  <a:bodyPr wrap="square" rtlCol="0">
                    <a:spAutoFit/>
                  </a:bodyPr>
                  <a:lstStyle/>
                  <a:p>
                    <a:r>
                      <a:rPr lang="en-GB" sz="900" dirty="0">
                        <a:solidFill>
                          <a:srgbClr val="C00000"/>
                        </a:solidFill>
                      </a:rPr>
                      <a:t>Negative outlier </a:t>
                    </a:r>
                  </a:p>
                  <a:p>
                    <a:r>
                      <a:rPr lang="en-GB" sz="900" dirty="0">
                        <a:solidFill>
                          <a:srgbClr val="C00000"/>
                        </a:solidFill>
                      </a:rPr>
                      <a:t>(above 99.8% CL)</a:t>
                    </a:r>
                  </a:p>
                </p:txBody>
              </p:sp>
              <p:sp>
                <p:nvSpPr>
                  <p:cNvPr id="38" name="TextBox 37"/>
                  <p:cNvSpPr txBox="1"/>
                  <p:nvPr/>
                </p:nvSpPr>
                <p:spPr>
                  <a:xfrm>
                    <a:off x="2113184" y="5577863"/>
                    <a:ext cx="613895" cy="230832"/>
                  </a:xfrm>
                  <a:prstGeom prst="rect">
                    <a:avLst/>
                  </a:prstGeom>
                  <a:noFill/>
                </p:spPr>
                <p:txBody>
                  <a:bodyPr wrap="square" rtlCol="0">
                    <a:spAutoFit/>
                  </a:bodyPr>
                  <a:lstStyle/>
                  <a:p>
                    <a:r>
                      <a:rPr lang="en-GB" sz="900" dirty="0">
                        <a:solidFill>
                          <a:srgbClr val="333399"/>
                        </a:solidFill>
                      </a:rPr>
                      <a:t>Trust</a:t>
                    </a:r>
                    <a:endParaRPr lang="en-GB" sz="1000" dirty="0">
                      <a:solidFill>
                        <a:srgbClr val="333399"/>
                      </a:solidFill>
                    </a:endParaRPr>
                  </a:p>
                </p:txBody>
              </p:sp>
            </p:grpSp>
            <p:sp>
              <p:nvSpPr>
                <p:cNvPr id="34" name="TextBox 33"/>
                <p:cNvSpPr txBox="1"/>
                <p:nvPr/>
              </p:nvSpPr>
              <p:spPr>
                <a:xfrm>
                  <a:off x="1177047" y="5769818"/>
                  <a:ext cx="1224734" cy="215444"/>
                </a:xfrm>
                <a:prstGeom prst="rect">
                  <a:avLst/>
                </a:prstGeom>
                <a:noFill/>
              </p:spPr>
              <p:txBody>
                <a:bodyPr wrap="square" rtlCol="0">
                  <a:spAutoFit/>
                </a:bodyPr>
                <a:lstStyle/>
                <a:p>
                  <a:r>
                    <a:rPr lang="en-GB" sz="800" dirty="0">
                      <a:solidFill>
                        <a:srgbClr val="000000"/>
                      </a:solidFill>
                    </a:rPr>
                    <a:t>Within expected range</a:t>
                  </a:r>
                </a:p>
              </p:txBody>
            </p:sp>
          </p:grpSp>
          <p:sp>
            <p:nvSpPr>
              <p:cNvPr id="31" name="TextBox 30"/>
              <p:cNvSpPr txBox="1"/>
              <p:nvPr/>
            </p:nvSpPr>
            <p:spPr>
              <a:xfrm>
                <a:off x="113924" y="6012766"/>
                <a:ext cx="1711195" cy="399633"/>
              </a:xfrm>
              <a:prstGeom prst="rect">
                <a:avLst/>
              </a:prstGeom>
              <a:noFill/>
            </p:spPr>
            <p:txBody>
              <a:bodyPr wrap="square" rtlCol="0">
                <a:spAutoFit/>
              </a:bodyPr>
              <a:lstStyle/>
              <a:p>
                <a:r>
                  <a:rPr lang="en-GB" sz="900" dirty="0">
                    <a:solidFill>
                      <a:srgbClr val="92D050"/>
                    </a:solidFill>
                  </a:rPr>
                  <a:t>Lower than expected </a:t>
                </a:r>
              </a:p>
              <a:p>
                <a:r>
                  <a:rPr lang="en-GB" sz="900" dirty="0">
                    <a:solidFill>
                      <a:srgbClr val="92D050"/>
                    </a:solidFill>
                  </a:rPr>
                  <a:t>(below 95% CL)</a:t>
                </a:r>
              </a:p>
            </p:txBody>
          </p:sp>
          <p:sp>
            <p:nvSpPr>
              <p:cNvPr id="32" name="TextBox 31"/>
              <p:cNvSpPr txBox="1"/>
              <p:nvPr/>
            </p:nvSpPr>
            <p:spPr>
              <a:xfrm>
                <a:off x="113924" y="5404418"/>
                <a:ext cx="1305370" cy="399634"/>
              </a:xfrm>
              <a:prstGeom prst="rect">
                <a:avLst/>
              </a:prstGeom>
              <a:noFill/>
            </p:spPr>
            <p:txBody>
              <a:bodyPr wrap="square" rtlCol="0">
                <a:spAutoFit/>
              </a:bodyPr>
              <a:lstStyle/>
              <a:p>
                <a:r>
                  <a:rPr lang="en-GB" sz="900" dirty="0">
                    <a:solidFill>
                      <a:srgbClr val="00B050"/>
                    </a:solidFill>
                  </a:rPr>
                  <a:t>Positive outlier </a:t>
                </a:r>
              </a:p>
              <a:p>
                <a:r>
                  <a:rPr lang="en-GB" sz="900" dirty="0">
                    <a:solidFill>
                      <a:srgbClr val="00B050"/>
                    </a:solidFill>
                  </a:rPr>
                  <a:t>(below 99.8% CL)</a:t>
                </a:r>
              </a:p>
            </p:txBody>
          </p:sp>
        </p:grpSp>
        <p:cxnSp>
          <p:nvCxnSpPr>
            <p:cNvPr id="29" name="Straight Connector 28"/>
            <p:cNvCxnSpPr/>
            <p:nvPr/>
          </p:nvCxnSpPr>
          <p:spPr>
            <a:xfrm>
              <a:off x="5580463" y="5819153"/>
              <a:ext cx="0" cy="174974"/>
            </a:xfrm>
            <a:prstGeom prst="line">
              <a:avLst/>
            </a:prstGeom>
            <a:noFill/>
            <a:ln w="38100" cap="flat" cmpd="sng" algn="ctr">
              <a:solidFill>
                <a:schemeClr val="accent2"/>
              </a:solidFill>
              <a:prstDash val="solid"/>
            </a:ln>
            <a:effectLst/>
          </p:spPr>
        </p:cxnSp>
      </p:grpSp>
      <p:sp>
        <p:nvSpPr>
          <p:cNvPr id="4" name="TextBox 3"/>
          <p:cNvSpPr txBox="1"/>
          <p:nvPr/>
        </p:nvSpPr>
        <p:spPr>
          <a:xfrm>
            <a:off x="4983543" y="5960515"/>
            <a:ext cx="543739" cy="307777"/>
          </a:xfrm>
          <a:prstGeom prst="rect">
            <a:avLst/>
          </a:prstGeom>
          <a:noFill/>
        </p:spPr>
        <p:txBody>
          <a:bodyPr wrap="none" rtlCol="0">
            <a:spAutoFit/>
          </a:bodyPr>
          <a:lstStyle/>
          <a:p>
            <a:r>
              <a:rPr lang="en-GB" sz="1400" dirty="0"/>
              <a:t>Key:</a:t>
            </a:r>
          </a:p>
        </p:txBody>
      </p:sp>
      <p:sp>
        <p:nvSpPr>
          <p:cNvPr id="6" name="Diamond 5"/>
          <p:cNvSpPr/>
          <p:nvPr/>
        </p:nvSpPr>
        <p:spPr bwMode="auto">
          <a:xfrm>
            <a:off x="8449950" y="4077072"/>
            <a:ext cx="360040" cy="359462"/>
          </a:xfrm>
          <a:prstGeom prst="diamond">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6" charset="-128"/>
            </a:endParaRPr>
          </a:p>
        </p:txBody>
      </p:sp>
      <p:sp>
        <p:nvSpPr>
          <p:cNvPr id="7" name="Rectangle 6"/>
          <p:cNvSpPr/>
          <p:nvPr/>
        </p:nvSpPr>
        <p:spPr>
          <a:xfrm>
            <a:off x="1435274" y="6586899"/>
            <a:ext cx="1281120" cy="215444"/>
          </a:xfrm>
          <a:prstGeom prst="rect">
            <a:avLst/>
          </a:prstGeom>
        </p:spPr>
        <p:txBody>
          <a:bodyPr wrap="none">
            <a:spAutoFit/>
          </a:bodyPr>
          <a:lstStyle/>
          <a:p>
            <a:pPr lvl="0"/>
            <a:r>
              <a:rPr lang="en-GB" sz="800" dirty="0">
                <a:solidFill>
                  <a:srgbClr val="000000"/>
                </a:solidFill>
                <a:hlinkClick r:id="rId7" action="ppaction://hlinkfile"/>
              </a:rPr>
              <a:t>Draft context document </a:t>
            </a:r>
            <a:endParaRPr lang="en-GB" sz="800" dirty="0">
              <a:solidFill>
                <a:srgbClr val="000000"/>
              </a:solidFill>
            </a:endParaRPr>
          </a:p>
        </p:txBody>
      </p:sp>
    </p:spTree>
    <p:extLst>
      <p:ext uri="{BB962C8B-B14F-4D97-AF65-F5344CB8AC3E}">
        <p14:creationId xmlns:p14="http://schemas.microsoft.com/office/powerpoint/2010/main" val="277862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a:t>Sacred Heart Hospital</a:t>
            </a:r>
            <a:br>
              <a:rPr lang="en-GB" sz="2200" dirty="0"/>
            </a:br>
            <a:r>
              <a:rPr lang="en-GB" sz="2200" dirty="0"/>
              <a:t>National Joint Registry</a:t>
            </a:r>
          </a:p>
        </p:txBody>
      </p:sp>
      <p:sp>
        <p:nvSpPr>
          <p:cNvPr id="4" name="Slide Number Placeholder 3"/>
          <p:cNvSpPr>
            <a:spLocks noGrp="1"/>
          </p:cNvSpPr>
          <p:nvPr>
            <p:ph type="sldNum" sz="quarter" idx="10"/>
          </p:nvPr>
        </p:nvSpPr>
        <p:spPr>
          <a:xfrm>
            <a:off x="6821488" y="6212160"/>
            <a:ext cx="1905000" cy="457200"/>
          </a:xfrm>
        </p:spPr>
        <p:txBody>
          <a:bodyPr/>
          <a:lstStyle/>
          <a:p>
            <a:pPr>
              <a:defRPr/>
            </a:pPr>
            <a:fld id="{D6939050-57D4-4854-A7FB-E9274DC9703A}" type="slidenum">
              <a:rPr lang="en-US" smtClean="0"/>
              <a:pPr>
                <a:defRPr/>
              </a:pPr>
              <a:t>19</a:t>
            </a:fld>
            <a:endParaRPr lang="en-US" sz="1400">
              <a:solidFill>
                <a:srgbClr val="6D2E6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28412685"/>
              </p:ext>
            </p:extLst>
          </p:nvPr>
        </p:nvGraphicFramePr>
        <p:xfrm>
          <a:off x="194928" y="1531539"/>
          <a:ext cx="8769560" cy="3796476"/>
        </p:xfrm>
        <a:graphic>
          <a:graphicData uri="http://schemas.openxmlformats.org/drawingml/2006/table">
            <a:tbl>
              <a:tblPr firstRow="1" bandRow="1"/>
              <a:tblGrid>
                <a:gridCol w="581223">
                  <a:extLst>
                    <a:ext uri="{9D8B030D-6E8A-4147-A177-3AD203B41FA5}">
                      <a16:colId xmlns:a16="http://schemas.microsoft.com/office/drawing/2014/main" val="20000"/>
                    </a:ext>
                  </a:extLst>
                </a:gridCol>
                <a:gridCol w="221167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21754">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4401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862422">
                  <a:extLst>
                    <a:ext uri="{9D8B030D-6E8A-4147-A177-3AD203B41FA5}">
                      <a16:colId xmlns:a16="http://schemas.microsoft.com/office/drawing/2014/main" val="20007"/>
                    </a:ext>
                  </a:extLst>
                </a:gridCol>
                <a:gridCol w="1546837">
                  <a:extLst>
                    <a:ext uri="{9D8B030D-6E8A-4147-A177-3AD203B41FA5}">
                      <a16:colId xmlns:a16="http://schemas.microsoft.com/office/drawing/2014/main" val="20008"/>
                    </a:ext>
                  </a:extLst>
                </a:gridCol>
                <a:gridCol w="541395">
                  <a:extLst>
                    <a:ext uri="{9D8B030D-6E8A-4147-A177-3AD203B41FA5}">
                      <a16:colId xmlns:a16="http://schemas.microsoft.com/office/drawing/2014/main" val="20009"/>
                    </a:ext>
                  </a:extLst>
                </a:gridCol>
              </a:tblGrid>
              <a:tr h="601317">
                <a:tc>
                  <a:txBody>
                    <a:bodyPr/>
                    <a:lstStyle/>
                    <a:p>
                      <a:pPr algn="ctr"/>
                      <a:endParaRPr lang="en-GB"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a:solidFill>
                            <a:sysClr val="windowText" lastClr="000000"/>
                          </a:solidFill>
                          <a:latin typeface="Arial" panose="020B0604020202020204" pitchFamily="34" charset="0"/>
                          <a:cs typeface="Arial" panose="020B0604020202020204" pitchFamily="34" charset="0"/>
                        </a:rPr>
                        <a:t>Metric</a:t>
                      </a:r>
                      <a:endParaRPr lang="en-GB" sz="1600" dirty="0">
                        <a:solidFill>
                          <a:sysClr val="windowText" lastClr="000000"/>
                        </a:solidFill>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a:solidFill>
                            <a:sysClr val="windowText" lastClr="000000"/>
                          </a:solidFill>
                          <a:latin typeface="Arial" panose="020B0604020202020204" pitchFamily="34" charset="0"/>
                          <a:cs typeface="Arial" panose="020B0604020202020204" pitchFamily="34" charset="0"/>
                        </a:rPr>
                        <a:t>CQC Key Question</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ysClr val="windowText" lastClr="000000"/>
                          </a:solidFill>
                          <a:latin typeface="Arial" panose="020B0604020202020204" pitchFamily="34" charset="0"/>
                          <a:cs typeface="Arial" panose="020B0604020202020204" pitchFamily="34" charset="0"/>
                        </a:rPr>
                        <a:t>2014 Report¹</a:t>
                      </a:r>
                    </a:p>
                  </a:txBody>
                  <a:tcPr anchor="ctr">
                    <a:lnL w="12700" cap="flat" cmpd="sng" algn="ctr">
                      <a:solidFill>
                        <a:schemeClr val="bg1"/>
                      </a:solidFill>
                      <a:prstDash val="lgDash"/>
                      <a:round/>
                      <a:headEnd type="none" w="med" len="med"/>
                      <a:tailEnd type="none" w="med" len="med"/>
                    </a:lnL>
                    <a:lnR w="12700"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dirty="0">
                          <a:solidFill>
                            <a:schemeClr val="accent2"/>
                          </a:solidFill>
                          <a:latin typeface="Arial" panose="020B0604020202020204" pitchFamily="34" charset="0"/>
                          <a:cs typeface="Arial" panose="020B0604020202020204" pitchFamily="34" charset="0"/>
                        </a:rPr>
                        <a:t>2015 Report²</a:t>
                      </a:r>
                    </a:p>
                  </a:txBody>
                  <a:tcPr anchor="ctr">
                    <a:lnL w="12700" cap="flat" cmpd="sng" algn="ctr">
                      <a:solidFill>
                        <a:schemeClr val="bg1"/>
                      </a:solidFill>
                      <a:prstDash val="lgDash"/>
                      <a:round/>
                      <a:headEnd type="none" w="med" len="med"/>
                      <a:tailEnd type="none" w="med" len="med"/>
                    </a:lnL>
                    <a:lnR w="12700"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ctr"/>
                      <a:r>
                        <a:rPr lang="en-GB" sz="1000" b="1" dirty="0">
                          <a:solidFill>
                            <a:sysClr val="windowText" lastClr="000000"/>
                          </a:solidFill>
                          <a:latin typeface="Arial" panose="020B0604020202020204" pitchFamily="34" charset="0"/>
                          <a:cs typeface="Arial" panose="020B0604020202020204" pitchFamily="34" charset="0"/>
                        </a:rPr>
                        <a:t>National Aggregate </a:t>
                      </a: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12700"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12700"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dirty="0">
                          <a:solidFill>
                            <a:sysClr val="windowText" lastClr="000000"/>
                          </a:solidFill>
                          <a:latin typeface="Arial" panose="020B0604020202020204" pitchFamily="34" charset="0"/>
                          <a:cs typeface="Arial" panose="020B0604020202020204" pitchFamily="34" charset="0"/>
                        </a:rPr>
                        <a:t>National</a:t>
                      </a:r>
                    </a:p>
                    <a:p>
                      <a:pPr algn="ctr"/>
                      <a:r>
                        <a:rPr lang="en-GB" sz="1000" dirty="0">
                          <a:solidFill>
                            <a:sysClr val="windowText" lastClr="000000"/>
                          </a:solidFill>
                          <a:latin typeface="Arial" panose="020B0604020202020204" pitchFamily="34" charset="0"/>
                          <a:cs typeface="Arial" panose="020B0604020202020204" pitchFamily="34" charset="0"/>
                        </a:rPr>
                        <a:t>Aspirational Standard</a:t>
                      </a: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Comparison</a:t>
                      </a:r>
                      <a:r>
                        <a:rPr lang="en-GB" sz="1000" b="1" baseline="0" dirty="0">
                          <a:solidFill>
                            <a:schemeClr val="tx1"/>
                          </a:solidFill>
                          <a:latin typeface="Arial" panose="020B0604020202020204" pitchFamily="34" charset="0"/>
                          <a:cs typeface="Arial" panose="020B0604020202020204" pitchFamily="34" charset="0"/>
                        </a:rPr>
                        <a:t> to other trusts</a:t>
                      </a:r>
                      <a:endParaRPr lang="en-GB" sz="1000" b="1"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0"/>
                  </a:ext>
                </a:extLst>
              </a:tr>
              <a:tr h="4043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800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cases</a:t>
                      </a: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GB" sz="1000" b="0" i="0" u="none" strike="noStrike" kern="1200" cap="none" spc="0" normalizeH="0" baseline="0" noProof="0" dirty="0">
                          <a:ln>
                            <a:noFill/>
                          </a:ln>
                          <a:solidFill>
                            <a:srgbClr val="000000"/>
                          </a:solidFill>
                          <a:effectLst/>
                          <a:uLnTx/>
                          <a:uFillTx/>
                          <a:latin typeface="+mn-lt"/>
                          <a:ea typeface="+mn-ea"/>
                          <a:cs typeface="+mn-cs"/>
                        </a:rPr>
                        <a:t>Number of Consultants </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t>Well Led</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5">
                  <a:txBody>
                    <a:bodyPr/>
                    <a:lstStyle/>
                    <a:p>
                      <a:pPr algn="l"/>
                      <a:r>
                        <a:rPr lang="en-GB" sz="1000" dirty="0"/>
                        <a:t>8               </a:t>
                      </a:r>
                      <a:r>
                        <a:rPr lang="en-GB" sz="1000" b="1" baseline="0" dirty="0">
                          <a:solidFill>
                            <a:schemeClr val="accent2"/>
                          </a:solidFill>
                        </a:rPr>
                        <a:t>      9</a:t>
                      </a:r>
                      <a:r>
                        <a:rPr lang="en-GB" sz="1000" baseline="0" dirty="0"/>
                        <a:t>                     n                  </a:t>
                      </a:r>
                      <a:r>
                        <a:rPr lang="en-GB" sz="1000" b="1" baseline="0" dirty="0"/>
                        <a:t>None </a:t>
                      </a:r>
                      <a:endParaRPr lang="en-GB" sz="1000" b="1" dirty="0"/>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r>
                        <a:rPr lang="en-GB" sz="1000" dirty="0">
                          <a:latin typeface="Arial" panose="020B0604020202020204" pitchFamily="34" charset="0"/>
                          <a:cs typeface="Arial" panose="020B0604020202020204" pitchFamily="34" charset="0"/>
                        </a:rPr>
                        <a:t>Contextual information</a:t>
                      </a: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1"/>
                  </a:ext>
                </a:extLst>
              </a:tr>
              <a:tr h="431757">
                <a:tc>
                  <a:txBody>
                    <a:bodyPr/>
                    <a:lstStyle/>
                    <a:p>
                      <a:pPr algn="ctr"/>
                      <a:r>
                        <a:rPr lang="en-GB" sz="1000" i="0" dirty="0"/>
                        <a:t>750</a:t>
                      </a:r>
                    </a:p>
                    <a:p>
                      <a:pPr algn="ctr"/>
                      <a:r>
                        <a:rPr lang="en-GB" sz="1000" i="0" dirty="0"/>
                        <a:t>cases</a:t>
                      </a: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latin typeface="Arial" panose="020B0604020202020204" pitchFamily="34" charset="0"/>
                          <a:cs typeface="Arial" panose="020B0604020202020204" pitchFamily="34" charset="0"/>
                        </a:rPr>
                        <a:t>Case ascertainment</a:t>
                      </a:r>
                    </a:p>
                    <a:p>
                      <a:pPr algn="ctr"/>
                      <a:r>
                        <a:rPr lang="en-GB" sz="1000" dirty="0">
                          <a:latin typeface="Arial" panose="020B0604020202020204" pitchFamily="34" charset="0"/>
                          <a:cs typeface="Arial" panose="020B0604020202020204" pitchFamily="34" charset="0"/>
                        </a:rPr>
                        <a:t>(all joints)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mn-lt"/>
                          <a:cs typeface="Arial" panose="020B0604020202020204" pitchFamily="34" charset="0"/>
                        </a:rPr>
                        <a:t>Well Led</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mn-lt"/>
                          <a:cs typeface="Arial" panose="020B0604020202020204" pitchFamily="34" charset="0"/>
                        </a:rPr>
                        <a:t>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l"/>
                      <a:r>
                        <a:rPr lang="en-GB" sz="1000" b="1" dirty="0">
                          <a:solidFill>
                            <a:schemeClr val="accent2"/>
                          </a:solidFill>
                          <a:latin typeface="+mn-lt"/>
                          <a:cs typeface="Arial" panose="020B0604020202020204" pitchFamily="34" charset="0"/>
                        </a:rPr>
                        <a:t>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p>
                      <a:pPr algn="l"/>
                      <a:r>
                        <a:rPr lang="en-GB" sz="1000" dirty="0">
                          <a:latin typeface="+mn-lt"/>
                          <a:cs typeface="Arial" panose="020B0604020202020204" pitchFamily="34" charset="0"/>
                        </a:rPr>
                        <a:t>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b="1" i="1" dirty="0">
                          <a:latin typeface="+mn-lt"/>
                          <a:cs typeface="Arial" panose="020B0604020202020204" pitchFamily="34" charset="0"/>
                        </a:rPr>
                        <a:t>&gt;95%?**</a:t>
                      </a:r>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000" dirty="0">
                        <a:latin typeface="Arial" panose="020B0604020202020204" pitchFamily="34" charset="0"/>
                        <a:cs typeface="Arial" panose="020B0604020202020204" pitchFamily="34" charset="0"/>
                      </a:endParaRPr>
                    </a:p>
                  </a:txBody>
                  <a:tcPr anchor="b">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2"/>
                  </a:ext>
                </a:extLst>
              </a:tr>
              <a:tr h="675205">
                <a:tc>
                  <a:txBody>
                    <a:bodyPr/>
                    <a:lstStyle/>
                    <a:p>
                      <a:pPr algn="ctr"/>
                      <a:r>
                        <a:rPr lang="en-GB" sz="1000" i="0" dirty="0"/>
                        <a:t>730</a:t>
                      </a:r>
                    </a:p>
                    <a:p>
                      <a:pPr algn="ctr"/>
                      <a:r>
                        <a:rPr lang="en-GB" sz="1000" i="0" dirty="0"/>
                        <a:t>cases</a:t>
                      </a: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Proportion of patients consent to have personal details included on NJR (all joints)***</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mn-lt"/>
                          <a:cs typeface="Arial" panose="020B0604020202020204" pitchFamily="34" charset="0"/>
                        </a:rPr>
                        <a:t>Well Led</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mn-lt"/>
                          <a:cs typeface="Arial" panose="020B0604020202020204" pitchFamily="34" charset="0"/>
                        </a:rPr>
                        <a:t>92.5%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l"/>
                      <a:r>
                        <a:rPr lang="en-GB" sz="1000" b="1" dirty="0">
                          <a:solidFill>
                            <a:schemeClr val="accent2"/>
                          </a:solidFill>
                          <a:latin typeface="+mn-lt"/>
                          <a:cs typeface="Arial" panose="020B0604020202020204" pitchFamily="34" charset="0"/>
                        </a:rPr>
                        <a:t>98.3%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p>
                      <a:pPr algn="l"/>
                      <a:r>
                        <a:rPr lang="en-GB" sz="1000" dirty="0">
                          <a:latin typeface="+mn-lt"/>
                          <a:cs typeface="Arial" panose="020B0604020202020204" pitchFamily="34" charset="0"/>
                        </a:rPr>
                        <a:t>93.5%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&gt;95%?**</a:t>
                      </a:r>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GB" dirty="0"/>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865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i="0" dirty="0"/>
                        <a:t>500 cases</a:t>
                      </a:r>
                    </a:p>
                    <a:p>
                      <a:pPr algn="ctr"/>
                      <a:endParaRPr lang="en-GB" sz="1000" dirty="0"/>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t>Risk adjusted overall revision rate</a:t>
                      </a:r>
                    </a:p>
                    <a:p>
                      <a:pPr algn="ctr"/>
                      <a:r>
                        <a:rPr lang="en-GB" sz="1000" dirty="0"/>
                        <a:t>(for hips &amp;</a:t>
                      </a:r>
                      <a:r>
                        <a:rPr lang="en-GB" sz="1000" baseline="0" dirty="0"/>
                        <a:t> knees)</a:t>
                      </a:r>
                      <a:endParaRPr lang="en-GB" sz="1000" dirty="0"/>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mn-lt"/>
                          <a:cs typeface="Arial" panose="020B0604020202020204" pitchFamily="34" charset="0"/>
                        </a:rPr>
                        <a:t>Effective</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mn-lt"/>
                          <a:cs typeface="Arial" panose="020B0604020202020204" pitchFamily="34"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l"/>
                      <a:r>
                        <a:rPr lang="en-GB" sz="1000" b="1" dirty="0">
                          <a:solidFill>
                            <a:schemeClr val="accent2"/>
                          </a:solidFill>
                          <a:latin typeface="+mn-lt"/>
                          <a:cs typeface="Arial" panose="020B0604020202020204" pitchFamily="34"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p>
                      <a:pPr algn="l"/>
                      <a:r>
                        <a:rPr lang="en-GB" sz="1000" dirty="0">
                          <a:latin typeface="+mn-lt"/>
                          <a:cs typeface="Arial" panose="020B0604020202020204" pitchFamily="34" charset="0"/>
                        </a:rPr>
                        <a:t>80.5%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b="1" i="1" dirty="0">
                          <a:latin typeface="+mn-lt"/>
                          <a:cs typeface="Arial" panose="020B0604020202020204" pitchFamily="34" charset="0"/>
                        </a:rPr>
                        <a:t>&lt;4%?**</a:t>
                      </a:r>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GB" sz="1000" i="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GB" dirty="0"/>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i="0" dirty="0"/>
                        <a:t>500 cases</a:t>
                      </a:r>
                    </a:p>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a:latin typeface="Arial" panose="020B0604020202020204" pitchFamily="34" charset="0"/>
                          <a:cs typeface="Arial" panose="020B0604020202020204" pitchFamily="34" charset="0"/>
                        </a:rPr>
                        <a:t>Risk adjusted</a:t>
                      </a:r>
                      <a:r>
                        <a:rPr lang="en-GB" sz="1000" baseline="0" dirty="0">
                          <a:latin typeface="Arial" panose="020B0604020202020204" pitchFamily="34" charset="0"/>
                          <a:cs typeface="Arial" panose="020B0604020202020204" pitchFamily="34" charset="0"/>
                        </a:rPr>
                        <a:t> 5 year revision rate (for hips &amp; knees) </a:t>
                      </a:r>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mn-lt"/>
                        </a:rPr>
                        <a:t>Effective</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mn-lt"/>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l"/>
                      <a:r>
                        <a:rPr lang="en-GB" sz="1000" b="1" dirty="0">
                          <a:solidFill>
                            <a:schemeClr val="accent2"/>
                          </a:solidFill>
                          <a:latin typeface="+mn-lt"/>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p>
                      <a:pPr algn="l"/>
                      <a:r>
                        <a:rPr lang="en-GB" sz="1000" dirty="0">
                          <a:latin typeface="+mn-lt"/>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b="1" i="1" dirty="0">
                          <a:latin typeface="+mn-lt"/>
                        </a:rPr>
                        <a:t>&lt;2%?**</a:t>
                      </a:r>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GB" sz="1000" dirty="0">
                        <a:latin typeface="Arial" panose="020B0604020202020204" pitchFamily="34" charset="0"/>
                        <a:cs typeface="Arial" panose="020B0604020202020204" pitchFamily="34" charset="0"/>
                      </a:endParaRPr>
                    </a:p>
                  </a:txBody>
                  <a:tcPr anchor="ctr">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endParaRPr lang="en-GB" sz="1000" dirty="0">
                        <a:latin typeface="Arial" panose="020B0604020202020204" pitchFamily="34" charset="0"/>
                        <a:cs typeface="Arial" panose="020B0604020202020204" pitchFamily="34" charset="0"/>
                      </a:endParaRPr>
                    </a:p>
                  </a:txBody>
                  <a:tcPr anchor="ctr">
                    <a:lnL w="3175" cap="flat" cmpd="sng" algn="ctr">
                      <a:no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i="0" dirty="0"/>
                        <a:t>500 cases</a:t>
                      </a:r>
                    </a:p>
                    <a:p>
                      <a:pPr algn="ctr"/>
                      <a:endParaRPr lang="en-GB" sz="1000" dirty="0"/>
                    </a:p>
                  </a:txBody>
                  <a:tcPr anchor="ctr">
                    <a:lnL w="12700"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t>Risk adjusted 90 day mortality </a:t>
                      </a:r>
                    </a:p>
                    <a:p>
                      <a:pPr algn="ctr"/>
                      <a:r>
                        <a:rPr lang="en-GB" sz="1000" dirty="0"/>
                        <a:t>(for hips &amp; knees excluding NOF#*)</a:t>
                      </a:r>
                    </a:p>
                  </a:txBody>
                  <a:tcPr anchor="ctr">
                    <a:lnL w="3175" cap="flat" cmpd="sng" algn="ctr">
                      <a:solidFill>
                        <a:schemeClr val="bg1"/>
                      </a:solidFill>
                      <a:prstDash val="lgDash"/>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a:latin typeface="+mn-lt"/>
                          <a:cs typeface="Arial" panose="020B0604020202020204" pitchFamily="34" charset="0"/>
                        </a:rPr>
                        <a:t>Effective</a:t>
                      </a:r>
                    </a:p>
                  </a:txBody>
                  <a:tcPr anchor="ctr">
                    <a:lnL w="3175" cap="flat" cmpd="sng" algn="ctr">
                      <a:solidFill>
                        <a:schemeClr val="bg1"/>
                      </a:solidFill>
                      <a:prstDash val="lg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dirty="0">
                          <a:latin typeface="+mn-lt"/>
                          <a:cs typeface="Arial" panose="020B0604020202020204" pitchFamily="34" charset="0"/>
                        </a:rPr>
                        <a:t>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l"/>
                      <a:r>
                        <a:rPr lang="en-GB" sz="1000" b="1" dirty="0">
                          <a:solidFill>
                            <a:schemeClr val="accent2"/>
                          </a:solidFill>
                          <a:latin typeface="+mn-lt"/>
                          <a:cs typeface="Arial" panose="020B0604020202020204" pitchFamily="34" charset="0"/>
                        </a:rPr>
                        <a:t>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p>
                      <a:pPr algn="l"/>
                      <a:r>
                        <a:rPr lang="en-GB" sz="1000" dirty="0">
                          <a:latin typeface="+mn-lt"/>
                          <a:cs typeface="Arial" panose="020B0604020202020204" pitchFamily="34" charset="0"/>
                        </a:rPr>
                        <a:t>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GB" sz="1000" b="1" i="1" dirty="0">
                          <a:latin typeface="+mn-lt"/>
                          <a:cs typeface="Arial" panose="020B0604020202020204" pitchFamily="34" charset="0"/>
                        </a:rPr>
                        <a:t>None**</a:t>
                      </a:r>
                    </a:p>
                  </a:txBody>
                  <a:tcPr anchor="ctr">
                    <a:lnL w="12700" cap="flat" cmpd="sng" algn="ctr">
                      <a:solidFill>
                        <a:schemeClr val="bg1"/>
                      </a:solidFill>
                      <a:prstDash val="solid"/>
                      <a:round/>
                      <a:headEnd type="none" w="med" len="med"/>
                      <a:tailEnd type="none" w="med" len="med"/>
                    </a:lnL>
                    <a:lnR w="3175" cap="flat" cmpd="sng" algn="ctr">
                      <a:solidFill>
                        <a:schemeClr val="bg1"/>
                      </a:solidFill>
                      <a:prstDash val="lgDash"/>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000" dirty="0">
                        <a:latin typeface="Arial" panose="020B0604020202020204" pitchFamily="34" charset="0"/>
                        <a:cs typeface="Arial" panose="020B0604020202020204" pitchFamily="34" charset="0"/>
                      </a:endParaRPr>
                    </a:p>
                  </a:txBody>
                  <a:tcPr anchor="b">
                    <a:lnL w="3175" cap="flat" cmpd="sng" algn="ctr">
                      <a:solidFill>
                        <a:schemeClr val="bg1"/>
                      </a:solidFill>
                      <a:prstDash val="lgDash"/>
                      <a:round/>
                      <a:headEnd type="none" w="med" len="med"/>
                      <a:tailEnd type="none" w="med" len="med"/>
                    </a:lnL>
                    <a:lnR w="28575" cap="flat" cmpd="sng" algn="ctr">
                      <a:noFill/>
                      <a:prstDash val="solid"/>
                      <a:round/>
                      <a:headEnd type="none" w="med" len="med"/>
                      <a:tailEnd type="none" w="med" len="med"/>
                    </a:lnR>
                    <a:lnT w="3175" cap="flat" cmpd="sng" algn="ctr">
                      <a:solidFill>
                        <a:schemeClr val="bg2"/>
                      </a:solidFill>
                      <a:prstDash val="lgDash"/>
                      <a:round/>
                      <a:headEnd type="none" w="med" len="med"/>
                      <a:tailEnd type="none" w="med" len="med"/>
                    </a:lnT>
                    <a:lnB w="3175" cap="flat" cmpd="sng" algn="ctr">
                      <a:solidFill>
                        <a:schemeClr val="bg2"/>
                      </a:solidFill>
                      <a:prstDash val="lgDash"/>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6"/>
                  </a:ext>
                </a:extLst>
              </a:tr>
            </a:tbl>
          </a:graphicData>
        </a:graphic>
      </p:graphicFrame>
      <p:pic>
        <p:nvPicPr>
          <p:cNvPr id="36" name="Picture 2" descr="C:\Users\georgea\AppData\Local\Microsoft\Windows\Temporary Internet Files\Content.Outlook\1O5J59OM\HQIP_blue_logo_rgb- close crop.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8835" y="571376"/>
            <a:ext cx="1563365" cy="769392"/>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p:cNvGrpSpPr/>
          <p:nvPr/>
        </p:nvGrpSpPr>
        <p:grpSpPr>
          <a:xfrm>
            <a:off x="6880862" y="3780536"/>
            <a:ext cx="1980000" cy="177665"/>
            <a:chOff x="6308720" y="3353145"/>
            <a:chExt cx="2520280" cy="291887"/>
          </a:xfrm>
        </p:grpSpPr>
        <p:grpSp>
          <p:nvGrpSpPr>
            <p:cNvPr id="70" name="Group 69"/>
            <p:cNvGrpSpPr/>
            <p:nvPr/>
          </p:nvGrpSpPr>
          <p:grpSpPr>
            <a:xfrm rot="10800000">
              <a:off x="6308720" y="3353147"/>
              <a:ext cx="2520280" cy="291885"/>
              <a:chOff x="6300192" y="1988832"/>
              <a:chExt cx="2520280" cy="291885"/>
            </a:xfrm>
          </p:grpSpPr>
          <p:grpSp>
            <p:nvGrpSpPr>
              <p:cNvPr id="72" name="Group 71"/>
              <p:cNvGrpSpPr/>
              <p:nvPr/>
            </p:nvGrpSpPr>
            <p:grpSpPr>
              <a:xfrm>
                <a:off x="6300192" y="1988832"/>
                <a:ext cx="2520280" cy="291885"/>
                <a:chOff x="5868144" y="2417035"/>
                <a:chExt cx="2520280" cy="291885"/>
              </a:xfrm>
            </p:grpSpPr>
            <p:sp>
              <p:nvSpPr>
                <p:cNvPr id="75" name="Rectangle 74"/>
                <p:cNvSpPr/>
                <p:nvPr/>
              </p:nvSpPr>
              <p:spPr>
                <a:xfrm>
                  <a:off x="5868144" y="2417035"/>
                  <a:ext cx="2061581" cy="291878"/>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76" name="Rectangle 75"/>
                <p:cNvSpPr/>
                <p:nvPr/>
              </p:nvSpPr>
              <p:spPr>
                <a:xfrm>
                  <a:off x="7778002" y="2417043"/>
                  <a:ext cx="610422" cy="291877"/>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77" name="Rectangle 76"/>
                <p:cNvSpPr/>
                <p:nvPr/>
              </p:nvSpPr>
              <p:spPr>
                <a:xfrm>
                  <a:off x="7673784" y="2417043"/>
                  <a:ext cx="426608" cy="291877"/>
                </a:xfrm>
                <a:prstGeom prst="rect">
                  <a:avLst/>
                </a:prstGeom>
                <a:solidFill>
                  <a:srgbClr val="F79646">
                    <a:lumMod val="75000"/>
                  </a:srgb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sp>
            <p:nvSpPr>
              <p:cNvPr id="73" name="Rectangle 72"/>
              <p:cNvSpPr/>
              <p:nvPr/>
            </p:nvSpPr>
            <p:spPr>
              <a:xfrm>
                <a:off x="6516288" y="1988840"/>
                <a:ext cx="359968" cy="291877"/>
              </a:xfrm>
              <a:prstGeom prst="rect">
                <a:avLst/>
              </a:prstGeom>
              <a:solidFill>
                <a:srgbClr val="92D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74" name="Rectangle 73"/>
              <p:cNvSpPr/>
              <p:nvPr/>
            </p:nvSpPr>
            <p:spPr>
              <a:xfrm>
                <a:off x="6300192" y="1988840"/>
                <a:ext cx="216096" cy="291877"/>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cxnSp>
          <p:nvCxnSpPr>
            <p:cNvPr id="71" name="Straight Connector 70"/>
            <p:cNvCxnSpPr/>
            <p:nvPr/>
          </p:nvCxnSpPr>
          <p:spPr>
            <a:xfrm rot="10800000">
              <a:off x="8481153" y="3353145"/>
              <a:ext cx="0" cy="291878"/>
            </a:xfrm>
            <a:prstGeom prst="line">
              <a:avLst/>
            </a:prstGeom>
            <a:noFill/>
            <a:ln w="38100" cap="flat" cmpd="sng" algn="ctr">
              <a:solidFill>
                <a:schemeClr val="accent2"/>
              </a:solidFill>
              <a:prstDash val="solid"/>
            </a:ln>
            <a:effectLst/>
          </p:spPr>
        </p:cxnSp>
      </p:grpSp>
      <p:sp>
        <p:nvSpPr>
          <p:cNvPr id="89" name="TextBox 88"/>
          <p:cNvSpPr txBox="1"/>
          <p:nvPr/>
        </p:nvSpPr>
        <p:spPr>
          <a:xfrm>
            <a:off x="6741926" y="5076423"/>
            <a:ext cx="2335984" cy="246221"/>
          </a:xfrm>
          <a:prstGeom prst="rect">
            <a:avLst/>
          </a:prstGeom>
          <a:noFill/>
        </p:spPr>
        <p:txBody>
          <a:bodyPr wrap="square" rtlCol="0">
            <a:spAutoFit/>
          </a:bodyPr>
          <a:lstStyle/>
          <a:p>
            <a:r>
              <a:rPr lang="en-GB" sz="1000" dirty="0">
                <a:solidFill>
                  <a:srgbClr val="000000"/>
                </a:solidFill>
              </a:rPr>
              <a:t> 0         Within expected range       100</a:t>
            </a:r>
          </a:p>
        </p:txBody>
      </p:sp>
      <p:grpSp>
        <p:nvGrpSpPr>
          <p:cNvPr id="49" name="Group 48"/>
          <p:cNvGrpSpPr/>
          <p:nvPr/>
        </p:nvGrpSpPr>
        <p:grpSpPr>
          <a:xfrm rot="10800000">
            <a:off x="6891517" y="4907761"/>
            <a:ext cx="1980000" cy="177660"/>
            <a:chOff x="6300192" y="1988839"/>
            <a:chExt cx="2520280" cy="291878"/>
          </a:xfrm>
        </p:grpSpPr>
        <p:grpSp>
          <p:nvGrpSpPr>
            <p:cNvPr id="51" name="Group 50"/>
            <p:cNvGrpSpPr/>
            <p:nvPr/>
          </p:nvGrpSpPr>
          <p:grpSpPr>
            <a:xfrm>
              <a:off x="6300192" y="1988839"/>
              <a:ext cx="2520280" cy="291878"/>
              <a:chOff x="6300192" y="2129010"/>
              <a:chExt cx="2520280" cy="291878"/>
            </a:xfrm>
          </p:grpSpPr>
          <p:grpSp>
            <p:nvGrpSpPr>
              <p:cNvPr id="90" name="Group 89"/>
              <p:cNvGrpSpPr/>
              <p:nvPr/>
            </p:nvGrpSpPr>
            <p:grpSpPr>
              <a:xfrm>
                <a:off x="6300192" y="2129011"/>
                <a:ext cx="2520280" cy="291877"/>
                <a:chOff x="5868144" y="2417043"/>
                <a:chExt cx="2520280" cy="291877"/>
              </a:xfrm>
            </p:grpSpPr>
            <p:sp>
              <p:nvSpPr>
                <p:cNvPr id="92" name="Rectangle 91"/>
                <p:cNvSpPr/>
                <p:nvPr/>
              </p:nvSpPr>
              <p:spPr>
                <a:xfrm>
                  <a:off x="5868144" y="2417043"/>
                  <a:ext cx="2215069" cy="291877"/>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93" name="Rectangle 92"/>
                <p:cNvSpPr/>
                <p:nvPr/>
              </p:nvSpPr>
              <p:spPr>
                <a:xfrm>
                  <a:off x="8083213" y="2417043"/>
                  <a:ext cx="305211" cy="291877"/>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cxnSp>
            <p:nvCxnSpPr>
              <p:cNvPr id="91" name="Straight Connector 90"/>
              <p:cNvCxnSpPr/>
              <p:nvPr/>
            </p:nvCxnSpPr>
            <p:spPr>
              <a:xfrm rot="10800000" flipV="1">
                <a:off x="7570027" y="2129010"/>
                <a:ext cx="1" cy="291875"/>
              </a:xfrm>
              <a:prstGeom prst="line">
                <a:avLst/>
              </a:prstGeom>
              <a:noFill/>
              <a:ln w="38100" cap="flat" cmpd="sng" algn="ctr">
                <a:solidFill>
                  <a:schemeClr val="accent2"/>
                </a:solidFill>
                <a:prstDash val="solid"/>
              </a:ln>
              <a:effectLst/>
            </p:spPr>
          </p:cxnSp>
        </p:grpSp>
        <p:sp>
          <p:nvSpPr>
            <p:cNvPr id="53" name="Rectangle 52"/>
            <p:cNvSpPr/>
            <p:nvPr/>
          </p:nvSpPr>
          <p:spPr>
            <a:xfrm>
              <a:off x="6300192" y="1988840"/>
              <a:ext cx="216096" cy="291877"/>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sp>
        <p:nvSpPr>
          <p:cNvPr id="6" name="TextBox 5"/>
          <p:cNvSpPr txBox="1"/>
          <p:nvPr/>
        </p:nvSpPr>
        <p:spPr>
          <a:xfrm>
            <a:off x="5159102" y="5799328"/>
            <a:ext cx="764074" cy="461665"/>
          </a:xfrm>
          <a:prstGeom prst="rect">
            <a:avLst/>
          </a:prstGeom>
          <a:noFill/>
        </p:spPr>
        <p:txBody>
          <a:bodyPr wrap="square" rtlCol="0">
            <a:spAutoFit/>
          </a:bodyPr>
          <a:lstStyle/>
          <a:p>
            <a:r>
              <a:rPr lang="en-GB" sz="1200" b="1" dirty="0">
                <a:solidFill>
                  <a:srgbClr val="000000"/>
                </a:solidFill>
              </a:rPr>
              <a:t>KEY</a:t>
            </a:r>
          </a:p>
          <a:p>
            <a:endParaRPr lang="en-GB" sz="1200" b="1" dirty="0">
              <a:solidFill>
                <a:srgbClr val="000000"/>
              </a:solidFill>
            </a:endParaRPr>
          </a:p>
        </p:txBody>
      </p:sp>
      <p:grpSp>
        <p:nvGrpSpPr>
          <p:cNvPr id="54" name="Group 53"/>
          <p:cNvGrpSpPr/>
          <p:nvPr/>
        </p:nvGrpSpPr>
        <p:grpSpPr>
          <a:xfrm>
            <a:off x="4892610" y="5457599"/>
            <a:ext cx="4062684" cy="919456"/>
            <a:chOff x="3036705" y="5320203"/>
            <a:chExt cx="4182796" cy="1148750"/>
          </a:xfrm>
        </p:grpSpPr>
        <p:grpSp>
          <p:nvGrpSpPr>
            <p:cNvPr id="55" name="Group 54"/>
            <p:cNvGrpSpPr/>
            <p:nvPr/>
          </p:nvGrpSpPr>
          <p:grpSpPr>
            <a:xfrm>
              <a:off x="3036705" y="5320203"/>
              <a:ext cx="4182796" cy="1148750"/>
              <a:chOff x="-142191" y="5308826"/>
              <a:chExt cx="4182796" cy="1148750"/>
            </a:xfrm>
          </p:grpSpPr>
          <p:grpSp>
            <p:nvGrpSpPr>
              <p:cNvPr id="57" name="Group 56"/>
              <p:cNvGrpSpPr/>
              <p:nvPr/>
            </p:nvGrpSpPr>
            <p:grpSpPr>
              <a:xfrm>
                <a:off x="-142191" y="5308826"/>
                <a:ext cx="2959902" cy="1128679"/>
                <a:chOff x="-142191" y="5308826"/>
                <a:chExt cx="2959902" cy="1128679"/>
              </a:xfrm>
            </p:grpSpPr>
            <p:grpSp>
              <p:nvGrpSpPr>
                <p:cNvPr id="60" name="Group 59"/>
                <p:cNvGrpSpPr/>
                <p:nvPr/>
              </p:nvGrpSpPr>
              <p:grpSpPr>
                <a:xfrm>
                  <a:off x="-142191" y="5308826"/>
                  <a:ext cx="2959902" cy="1128679"/>
                  <a:chOff x="-142191" y="5308826"/>
                  <a:chExt cx="2959902" cy="1128679"/>
                </a:xfrm>
              </p:grpSpPr>
              <p:grpSp>
                <p:nvGrpSpPr>
                  <p:cNvPr id="62" name="Group 61"/>
                  <p:cNvGrpSpPr/>
                  <p:nvPr/>
                </p:nvGrpSpPr>
                <p:grpSpPr>
                  <a:xfrm>
                    <a:off x="673026" y="5805259"/>
                    <a:ext cx="2144685" cy="180004"/>
                    <a:chOff x="6011790" y="1988840"/>
                    <a:chExt cx="2729898" cy="243237"/>
                  </a:xfrm>
                </p:grpSpPr>
                <p:grpSp>
                  <p:nvGrpSpPr>
                    <p:cNvPr id="66" name="Group 65"/>
                    <p:cNvGrpSpPr/>
                    <p:nvPr/>
                  </p:nvGrpSpPr>
                  <p:grpSpPr>
                    <a:xfrm>
                      <a:off x="6300192" y="1988840"/>
                      <a:ext cx="2441496" cy="243237"/>
                      <a:chOff x="5868144" y="2417043"/>
                      <a:chExt cx="2441496" cy="243237"/>
                    </a:xfrm>
                  </p:grpSpPr>
                  <p:sp>
                    <p:nvSpPr>
                      <p:cNvPr id="78" name="Rectangle 77"/>
                      <p:cNvSpPr/>
                      <p:nvPr/>
                    </p:nvSpPr>
                    <p:spPr>
                      <a:xfrm>
                        <a:off x="5868144" y="2417043"/>
                        <a:ext cx="2061582" cy="243231"/>
                      </a:xfrm>
                      <a:prstGeom prst="rect">
                        <a:avLst/>
                      </a:prstGeom>
                      <a:solidFill>
                        <a:sysClr val="window" lastClr="FFFFFF">
                          <a:lumMod val="75000"/>
                        </a:sysClr>
                      </a:solidFill>
                      <a:ln w="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79" name="Rectangle 78"/>
                      <p:cNvSpPr/>
                      <p:nvPr/>
                    </p:nvSpPr>
                    <p:spPr>
                      <a:xfrm>
                        <a:off x="7943054" y="2417048"/>
                        <a:ext cx="366586" cy="243231"/>
                      </a:xfrm>
                      <a:prstGeom prst="rect">
                        <a:avLst/>
                      </a:prstGeom>
                      <a:solidFill>
                        <a:srgbClr val="00B050"/>
                      </a:solidFill>
                      <a:ln w="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80" name="Rectangle 79"/>
                      <p:cNvSpPr/>
                      <p:nvPr/>
                    </p:nvSpPr>
                    <p:spPr>
                      <a:xfrm>
                        <a:off x="7687833" y="2417048"/>
                        <a:ext cx="274938" cy="243232"/>
                      </a:xfrm>
                      <a:prstGeom prst="rect">
                        <a:avLst/>
                      </a:prstGeom>
                      <a:solidFill>
                        <a:srgbClr val="92D050"/>
                      </a:solidFill>
                      <a:ln w="0" cap="flat" cmpd="sng" algn="ctr">
                        <a:noFill/>
                        <a:prstDash val="solid"/>
                      </a:ln>
                      <a:effectLst/>
                    </p:spPr>
                    <p:txBody>
                      <a:bodyPr rtlCol="0" anchor="ctr"/>
                      <a:lstStyle/>
                      <a:p>
                        <a:pPr algn="ctr">
                          <a:defRPr/>
                        </a:pPr>
                        <a:endParaRPr lang="en-GB" kern="0" dirty="0">
                          <a:solidFill>
                            <a:prstClr val="white"/>
                          </a:solidFill>
                          <a:latin typeface="Calibri"/>
                        </a:endParaRPr>
                      </a:p>
                    </p:txBody>
                  </p:sp>
                </p:grpSp>
                <p:sp>
                  <p:nvSpPr>
                    <p:cNvPr id="67" name="Rectangle 66"/>
                    <p:cNvSpPr/>
                    <p:nvPr/>
                  </p:nvSpPr>
                  <p:spPr>
                    <a:xfrm>
                      <a:off x="6378373" y="1988845"/>
                      <a:ext cx="274938" cy="243232"/>
                    </a:xfrm>
                    <a:prstGeom prst="rect">
                      <a:avLst/>
                    </a:prstGeom>
                    <a:solidFill>
                      <a:srgbClr val="E46C0A"/>
                    </a:solidFill>
                    <a:ln w="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68" name="Rectangle 67"/>
                    <p:cNvSpPr/>
                    <p:nvPr/>
                  </p:nvSpPr>
                  <p:spPr>
                    <a:xfrm>
                      <a:off x="6011790" y="1988843"/>
                      <a:ext cx="366586" cy="243232"/>
                    </a:xfrm>
                    <a:prstGeom prst="rect">
                      <a:avLst/>
                    </a:prstGeom>
                    <a:solidFill>
                      <a:srgbClr val="C00000"/>
                    </a:solidFill>
                    <a:ln w="0" cap="flat" cmpd="sng" algn="ctr">
                      <a:noFill/>
                      <a:prstDash val="solid"/>
                    </a:ln>
                    <a:effectLst/>
                  </p:spPr>
                  <p:txBody>
                    <a:bodyPr rtlCol="0" anchor="ctr"/>
                    <a:lstStyle/>
                    <a:p>
                      <a:pPr algn="ctr">
                        <a:defRPr/>
                      </a:pPr>
                      <a:endParaRPr lang="en-GB" kern="0">
                        <a:solidFill>
                          <a:prstClr val="white"/>
                        </a:solidFill>
                        <a:latin typeface="Calibri"/>
                      </a:endParaRPr>
                    </a:p>
                  </p:txBody>
                </p:sp>
              </p:grpSp>
              <p:sp>
                <p:nvSpPr>
                  <p:cNvPr id="63" name="TextBox 62"/>
                  <p:cNvSpPr txBox="1"/>
                  <p:nvPr/>
                </p:nvSpPr>
                <p:spPr>
                  <a:xfrm>
                    <a:off x="351640" y="5999354"/>
                    <a:ext cx="1535669" cy="438151"/>
                  </a:xfrm>
                  <a:prstGeom prst="rect">
                    <a:avLst/>
                  </a:prstGeom>
                  <a:noFill/>
                  <a:ln w="0">
                    <a:noFill/>
                  </a:ln>
                </p:spPr>
                <p:txBody>
                  <a:bodyPr wrap="square" rtlCol="0">
                    <a:spAutoFit/>
                  </a:bodyPr>
                  <a:lstStyle/>
                  <a:p>
                    <a:r>
                      <a:rPr lang="en-GB" sz="900" dirty="0">
                        <a:solidFill>
                          <a:srgbClr val="CC6600"/>
                        </a:solidFill>
                      </a:rPr>
                      <a:t>Worse than expected (below 95% CL)</a:t>
                    </a:r>
                  </a:p>
                </p:txBody>
              </p:sp>
              <p:sp>
                <p:nvSpPr>
                  <p:cNvPr id="64" name="TextBox 63"/>
                  <p:cNvSpPr txBox="1"/>
                  <p:nvPr/>
                </p:nvSpPr>
                <p:spPr>
                  <a:xfrm>
                    <a:off x="-142191" y="5308826"/>
                    <a:ext cx="1785619" cy="461436"/>
                  </a:xfrm>
                  <a:prstGeom prst="rect">
                    <a:avLst/>
                  </a:prstGeom>
                  <a:noFill/>
                  <a:ln w="0">
                    <a:noFill/>
                  </a:ln>
                </p:spPr>
                <p:txBody>
                  <a:bodyPr wrap="square" rtlCol="0">
                    <a:spAutoFit/>
                  </a:bodyPr>
                  <a:lstStyle/>
                  <a:p>
                    <a:r>
                      <a:rPr lang="en-GB" sz="900" dirty="0">
                        <a:solidFill>
                          <a:srgbClr val="C00000"/>
                        </a:solidFill>
                      </a:rPr>
                      <a:t>Negative outlier </a:t>
                    </a:r>
                  </a:p>
                  <a:p>
                    <a:r>
                      <a:rPr lang="en-GB" sz="900" dirty="0">
                        <a:solidFill>
                          <a:srgbClr val="C00000"/>
                        </a:solidFill>
                      </a:rPr>
                      <a:t>(below 99.8% Control limit)</a:t>
                    </a:r>
                  </a:p>
                </p:txBody>
              </p:sp>
              <p:sp>
                <p:nvSpPr>
                  <p:cNvPr id="65" name="TextBox 64"/>
                  <p:cNvSpPr txBox="1"/>
                  <p:nvPr/>
                </p:nvSpPr>
                <p:spPr>
                  <a:xfrm>
                    <a:off x="2113184" y="5577863"/>
                    <a:ext cx="613895" cy="230832"/>
                  </a:xfrm>
                  <a:prstGeom prst="rect">
                    <a:avLst/>
                  </a:prstGeom>
                  <a:noFill/>
                  <a:ln w="0">
                    <a:noFill/>
                  </a:ln>
                </p:spPr>
                <p:txBody>
                  <a:bodyPr wrap="square" rtlCol="0">
                    <a:spAutoFit/>
                  </a:bodyPr>
                  <a:lstStyle/>
                  <a:p>
                    <a:r>
                      <a:rPr lang="en-GB" sz="900" dirty="0">
                        <a:solidFill>
                          <a:srgbClr val="333399"/>
                        </a:solidFill>
                      </a:rPr>
                      <a:t>Trust</a:t>
                    </a:r>
                    <a:endParaRPr lang="en-GB" sz="1000" dirty="0">
                      <a:solidFill>
                        <a:srgbClr val="333399"/>
                      </a:solidFill>
                    </a:endParaRPr>
                  </a:p>
                </p:txBody>
              </p:sp>
            </p:grpSp>
            <p:sp>
              <p:nvSpPr>
                <p:cNvPr id="61" name="TextBox 60"/>
                <p:cNvSpPr txBox="1"/>
                <p:nvPr/>
              </p:nvSpPr>
              <p:spPr>
                <a:xfrm>
                  <a:off x="1177047" y="5769818"/>
                  <a:ext cx="1342192" cy="269171"/>
                </a:xfrm>
                <a:prstGeom prst="rect">
                  <a:avLst/>
                </a:prstGeom>
                <a:noFill/>
                <a:ln w="0">
                  <a:noFill/>
                </a:ln>
              </p:spPr>
              <p:txBody>
                <a:bodyPr wrap="square" rtlCol="0">
                  <a:spAutoFit/>
                </a:bodyPr>
                <a:lstStyle/>
                <a:p>
                  <a:r>
                    <a:rPr lang="en-GB" sz="800" dirty="0">
                      <a:solidFill>
                        <a:srgbClr val="000000"/>
                      </a:solidFill>
                    </a:rPr>
                    <a:t>Within expected range</a:t>
                  </a:r>
                </a:p>
              </p:txBody>
            </p:sp>
          </p:grpSp>
          <p:sp>
            <p:nvSpPr>
              <p:cNvPr id="58" name="TextBox 57"/>
              <p:cNvSpPr txBox="1"/>
              <p:nvPr/>
            </p:nvSpPr>
            <p:spPr>
              <a:xfrm>
                <a:off x="1871481" y="6019425"/>
                <a:ext cx="1711195" cy="438151"/>
              </a:xfrm>
              <a:prstGeom prst="rect">
                <a:avLst/>
              </a:prstGeom>
              <a:noFill/>
              <a:ln w="0">
                <a:noFill/>
              </a:ln>
            </p:spPr>
            <p:txBody>
              <a:bodyPr wrap="square" rtlCol="0">
                <a:spAutoFit/>
              </a:bodyPr>
              <a:lstStyle/>
              <a:p>
                <a:r>
                  <a:rPr lang="en-GB" sz="900" dirty="0">
                    <a:solidFill>
                      <a:srgbClr val="92D050"/>
                    </a:solidFill>
                  </a:rPr>
                  <a:t>Better than expected </a:t>
                </a:r>
              </a:p>
              <a:p>
                <a:r>
                  <a:rPr lang="en-GB" sz="900" dirty="0">
                    <a:solidFill>
                      <a:srgbClr val="92D050"/>
                    </a:solidFill>
                  </a:rPr>
                  <a:t>(Above 95% CL)</a:t>
                </a:r>
              </a:p>
            </p:txBody>
          </p:sp>
          <p:sp>
            <p:nvSpPr>
              <p:cNvPr id="59" name="TextBox 58"/>
              <p:cNvSpPr txBox="1"/>
              <p:nvPr/>
            </p:nvSpPr>
            <p:spPr>
              <a:xfrm>
                <a:off x="2496857" y="5331666"/>
                <a:ext cx="1543748" cy="438151"/>
              </a:xfrm>
              <a:prstGeom prst="rect">
                <a:avLst/>
              </a:prstGeom>
              <a:noFill/>
              <a:ln w="0">
                <a:noFill/>
              </a:ln>
            </p:spPr>
            <p:txBody>
              <a:bodyPr wrap="square" rtlCol="0">
                <a:spAutoFit/>
              </a:bodyPr>
              <a:lstStyle/>
              <a:p>
                <a:r>
                  <a:rPr lang="en-GB" sz="900" dirty="0">
                    <a:solidFill>
                      <a:srgbClr val="00B050"/>
                    </a:solidFill>
                  </a:rPr>
                  <a:t>Positive outlier </a:t>
                </a:r>
              </a:p>
              <a:p>
                <a:r>
                  <a:rPr lang="en-GB" sz="900" dirty="0">
                    <a:solidFill>
                      <a:srgbClr val="00B050"/>
                    </a:solidFill>
                  </a:rPr>
                  <a:t>(above 99.8% CL)</a:t>
                </a:r>
              </a:p>
            </p:txBody>
          </p:sp>
        </p:grpSp>
        <p:cxnSp>
          <p:nvCxnSpPr>
            <p:cNvPr id="56" name="Straight Connector 55"/>
            <p:cNvCxnSpPr/>
            <p:nvPr/>
          </p:nvCxnSpPr>
          <p:spPr>
            <a:xfrm>
              <a:off x="5580463" y="5819153"/>
              <a:ext cx="0" cy="174974"/>
            </a:xfrm>
            <a:prstGeom prst="line">
              <a:avLst/>
            </a:prstGeom>
            <a:noFill/>
            <a:ln w="0" cap="flat" cmpd="sng" algn="ctr">
              <a:noFill/>
              <a:prstDash val="solid"/>
            </a:ln>
            <a:effectLst/>
          </p:spPr>
        </p:cxnSp>
      </p:grpSp>
      <p:sp>
        <p:nvSpPr>
          <p:cNvPr id="81" name="TextBox 80"/>
          <p:cNvSpPr txBox="1"/>
          <p:nvPr/>
        </p:nvSpPr>
        <p:spPr>
          <a:xfrm>
            <a:off x="6785757" y="2746255"/>
            <a:ext cx="2335984" cy="246221"/>
          </a:xfrm>
          <a:prstGeom prst="rect">
            <a:avLst/>
          </a:prstGeom>
          <a:noFill/>
        </p:spPr>
        <p:txBody>
          <a:bodyPr wrap="square" rtlCol="0">
            <a:spAutoFit/>
          </a:bodyPr>
          <a:lstStyle/>
          <a:p>
            <a:r>
              <a:rPr lang="en-GB" sz="1000" dirty="0">
                <a:solidFill>
                  <a:srgbClr val="000000"/>
                </a:solidFill>
              </a:rPr>
              <a:t> 0         Negative outlier               100</a:t>
            </a:r>
          </a:p>
        </p:txBody>
      </p:sp>
      <p:grpSp>
        <p:nvGrpSpPr>
          <p:cNvPr id="82" name="Group 81"/>
          <p:cNvGrpSpPr/>
          <p:nvPr/>
        </p:nvGrpSpPr>
        <p:grpSpPr>
          <a:xfrm>
            <a:off x="6880861" y="4340283"/>
            <a:ext cx="1980000" cy="175357"/>
            <a:chOff x="6308720" y="3353145"/>
            <a:chExt cx="2520280" cy="291887"/>
          </a:xfrm>
        </p:grpSpPr>
        <p:grpSp>
          <p:nvGrpSpPr>
            <p:cNvPr id="83" name="Group 82"/>
            <p:cNvGrpSpPr/>
            <p:nvPr/>
          </p:nvGrpSpPr>
          <p:grpSpPr>
            <a:xfrm rot="10800000">
              <a:off x="6308720" y="3353147"/>
              <a:ext cx="2520280" cy="291885"/>
              <a:chOff x="6300192" y="1988832"/>
              <a:chExt cx="2520280" cy="291885"/>
            </a:xfrm>
          </p:grpSpPr>
          <p:grpSp>
            <p:nvGrpSpPr>
              <p:cNvPr id="85" name="Group 84"/>
              <p:cNvGrpSpPr/>
              <p:nvPr/>
            </p:nvGrpSpPr>
            <p:grpSpPr>
              <a:xfrm>
                <a:off x="6300192" y="1988832"/>
                <a:ext cx="2520280" cy="291885"/>
                <a:chOff x="5868144" y="2417035"/>
                <a:chExt cx="2520280" cy="291885"/>
              </a:xfrm>
            </p:grpSpPr>
            <p:sp>
              <p:nvSpPr>
                <p:cNvPr id="88" name="Rectangle 87"/>
                <p:cNvSpPr/>
                <p:nvPr/>
              </p:nvSpPr>
              <p:spPr>
                <a:xfrm>
                  <a:off x="5868144" y="2417035"/>
                  <a:ext cx="2061581" cy="291878"/>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94" name="Rectangle 93"/>
                <p:cNvSpPr/>
                <p:nvPr/>
              </p:nvSpPr>
              <p:spPr>
                <a:xfrm>
                  <a:off x="7778002" y="2417043"/>
                  <a:ext cx="610422" cy="291877"/>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95" name="Rectangle 94"/>
                <p:cNvSpPr/>
                <p:nvPr/>
              </p:nvSpPr>
              <p:spPr>
                <a:xfrm>
                  <a:off x="7673784" y="2417043"/>
                  <a:ext cx="426608" cy="291877"/>
                </a:xfrm>
                <a:prstGeom prst="rect">
                  <a:avLst/>
                </a:prstGeom>
                <a:solidFill>
                  <a:srgbClr val="F79646">
                    <a:lumMod val="75000"/>
                  </a:srgb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sp>
            <p:nvSpPr>
              <p:cNvPr id="86" name="Rectangle 85"/>
              <p:cNvSpPr/>
              <p:nvPr/>
            </p:nvSpPr>
            <p:spPr>
              <a:xfrm>
                <a:off x="6516288" y="1988840"/>
                <a:ext cx="359968" cy="291877"/>
              </a:xfrm>
              <a:prstGeom prst="rect">
                <a:avLst/>
              </a:prstGeom>
              <a:solidFill>
                <a:srgbClr val="92D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87" name="Rectangle 86"/>
              <p:cNvSpPr/>
              <p:nvPr/>
            </p:nvSpPr>
            <p:spPr>
              <a:xfrm>
                <a:off x="6300192" y="1988840"/>
                <a:ext cx="216096" cy="291877"/>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cxnSp>
          <p:nvCxnSpPr>
            <p:cNvPr id="84" name="Straight Connector 83"/>
            <p:cNvCxnSpPr/>
            <p:nvPr/>
          </p:nvCxnSpPr>
          <p:spPr>
            <a:xfrm rot="10800000">
              <a:off x="6815868" y="3353145"/>
              <a:ext cx="0" cy="291878"/>
            </a:xfrm>
            <a:prstGeom prst="line">
              <a:avLst/>
            </a:prstGeom>
            <a:noFill/>
            <a:ln w="38100" cap="flat" cmpd="sng" algn="ctr">
              <a:solidFill>
                <a:schemeClr val="accent2"/>
              </a:solidFill>
              <a:prstDash val="solid"/>
            </a:ln>
            <a:effectLst/>
          </p:spPr>
        </p:cxnSp>
      </p:grpSp>
      <p:sp>
        <p:nvSpPr>
          <p:cNvPr id="96" name="TextBox 95"/>
          <p:cNvSpPr txBox="1"/>
          <p:nvPr/>
        </p:nvSpPr>
        <p:spPr>
          <a:xfrm>
            <a:off x="6727594" y="4515640"/>
            <a:ext cx="2335984" cy="246221"/>
          </a:xfrm>
          <a:prstGeom prst="rect">
            <a:avLst/>
          </a:prstGeom>
          <a:noFill/>
        </p:spPr>
        <p:txBody>
          <a:bodyPr wrap="square" rtlCol="0">
            <a:spAutoFit/>
          </a:bodyPr>
          <a:lstStyle/>
          <a:p>
            <a:r>
              <a:rPr lang="en-GB" sz="1000" dirty="0">
                <a:solidFill>
                  <a:srgbClr val="000000"/>
                </a:solidFill>
              </a:rPr>
              <a:t> 0         Worse than expected         100</a:t>
            </a:r>
          </a:p>
        </p:txBody>
      </p:sp>
      <p:sp>
        <p:nvSpPr>
          <p:cNvPr id="3" name="TextBox 2"/>
          <p:cNvSpPr txBox="1"/>
          <p:nvPr/>
        </p:nvSpPr>
        <p:spPr>
          <a:xfrm>
            <a:off x="2460213" y="5397420"/>
            <a:ext cx="2348622" cy="1015663"/>
          </a:xfrm>
          <a:prstGeom prst="rect">
            <a:avLst/>
          </a:prstGeom>
          <a:noFill/>
          <a:ln w="6350">
            <a:solidFill>
              <a:schemeClr val="tx1"/>
            </a:solidFill>
          </a:ln>
        </p:spPr>
        <p:txBody>
          <a:bodyPr wrap="square" rtlCol="0">
            <a:spAutoFit/>
          </a:bodyPr>
          <a:lstStyle/>
          <a:p>
            <a:r>
              <a:rPr lang="en-GB" sz="1000" dirty="0"/>
              <a:t>*Neck of femur fracture   </a:t>
            </a:r>
          </a:p>
          <a:p>
            <a:endParaRPr lang="en-GB" sz="1000" dirty="0"/>
          </a:p>
          <a:p>
            <a:r>
              <a:rPr lang="en-GB" sz="1000" dirty="0"/>
              <a:t>** ?Appropriate - </a:t>
            </a:r>
            <a:r>
              <a:rPr lang="en-GB" sz="1000" i="1" dirty="0"/>
              <a:t>Aspirational standards to be discussed with NJR</a:t>
            </a:r>
          </a:p>
          <a:p>
            <a:endParaRPr lang="en-GB" sz="1000" i="1" dirty="0"/>
          </a:p>
          <a:p>
            <a:r>
              <a:rPr lang="en-GB" sz="1000" i="1" dirty="0"/>
              <a:t>*** Data may not be available </a:t>
            </a:r>
          </a:p>
        </p:txBody>
      </p:sp>
      <p:sp>
        <p:nvSpPr>
          <p:cNvPr id="97" name="TextBox 96"/>
          <p:cNvSpPr txBox="1"/>
          <p:nvPr/>
        </p:nvSpPr>
        <p:spPr>
          <a:xfrm>
            <a:off x="6728221" y="3921489"/>
            <a:ext cx="2335984" cy="246221"/>
          </a:xfrm>
          <a:prstGeom prst="rect">
            <a:avLst/>
          </a:prstGeom>
          <a:noFill/>
        </p:spPr>
        <p:txBody>
          <a:bodyPr wrap="square" rtlCol="0">
            <a:spAutoFit/>
          </a:bodyPr>
          <a:lstStyle/>
          <a:p>
            <a:r>
              <a:rPr lang="en-GB" sz="1000" dirty="0">
                <a:solidFill>
                  <a:srgbClr val="000000"/>
                </a:solidFill>
              </a:rPr>
              <a:t>   0         Better than expected       100</a:t>
            </a:r>
          </a:p>
        </p:txBody>
      </p:sp>
      <p:pic>
        <p:nvPicPr>
          <p:cNvPr id="1026" name="Picture 2" descr="\\ims.gov.uk\data\Users\GBEXPVD\EXPHOME22\ArmstrongA\Data\Desktop\NJR-New-Logo-2014-RGB%20websit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7504" y="5387712"/>
            <a:ext cx="2240929" cy="569196"/>
          </a:xfrm>
          <a:prstGeom prst="rect">
            <a:avLst/>
          </a:prstGeom>
          <a:noFill/>
          <a:extLst>
            <a:ext uri="{909E8E84-426E-40DD-AFC4-6F175D3DCCD1}">
              <a14:hiddenFill xmlns:a14="http://schemas.microsoft.com/office/drawing/2010/main">
                <a:solidFill>
                  <a:srgbClr val="FFFFFF"/>
                </a:solidFill>
              </a14:hiddenFill>
            </a:ext>
          </a:extLst>
        </p:spPr>
      </p:pic>
      <p:grpSp>
        <p:nvGrpSpPr>
          <p:cNvPr id="98" name="Group 97"/>
          <p:cNvGrpSpPr/>
          <p:nvPr/>
        </p:nvGrpSpPr>
        <p:grpSpPr>
          <a:xfrm>
            <a:off x="6880862" y="2588617"/>
            <a:ext cx="1980000" cy="179746"/>
            <a:chOff x="6308720" y="3353145"/>
            <a:chExt cx="2520280" cy="295306"/>
          </a:xfrm>
        </p:grpSpPr>
        <p:grpSp>
          <p:nvGrpSpPr>
            <p:cNvPr id="99" name="Group 98"/>
            <p:cNvGrpSpPr/>
            <p:nvPr/>
          </p:nvGrpSpPr>
          <p:grpSpPr>
            <a:xfrm rot="10800000">
              <a:off x="6308720" y="3353145"/>
              <a:ext cx="2520280" cy="295306"/>
              <a:chOff x="6300192" y="1985413"/>
              <a:chExt cx="2520280" cy="295306"/>
            </a:xfrm>
          </p:grpSpPr>
          <p:grpSp>
            <p:nvGrpSpPr>
              <p:cNvPr id="101" name="Group 100"/>
              <p:cNvGrpSpPr/>
              <p:nvPr/>
            </p:nvGrpSpPr>
            <p:grpSpPr>
              <a:xfrm>
                <a:off x="6300192" y="1985413"/>
                <a:ext cx="2520280" cy="295306"/>
                <a:chOff x="5868144" y="2413616"/>
                <a:chExt cx="2520280" cy="295306"/>
              </a:xfrm>
            </p:grpSpPr>
            <p:sp>
              <p:nvSpPr>
                <p:cNvPr id="104" name="Rectangle 103"/>
                <p:cNvSpPr/>
                <p:nvPr/>
              </p:nvSpPr>
              <p:spPr>
                <a:xfrm>
                  <a:off x="5868144" y="2413618"/>
                  <a:ext cx="2061581" cy="295296"/>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105" name="Rectangle 104"/>
                <p:cNvSpPr/>
                <p:nvPr/>
              </p:nvSpPr>
              <p:spPr>
                <a:xfrm>
                  <a:off x="7778002" y="2413616"/>
                  <a:ext cx="610422" cy="295304"/>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106" name="Rectangle 105"/>
                <p:cNvSpPr/>
                <p:nvPr/>
              </p:nvSpPr>
              <p:spPr>
                <a:xfrm>
                  <a:off x="7673785" y="2413618"/>
                  <a:ext cx="426608" cy="295304"/>
                </a:xfrm>
                <a:prstGeom prst="rect">
                  <a:avLst/>
                </a:prstGeom>
                <a:solidFill>
                  <a:srgbClr val="F79646">
                    <a:lumMod val="75000"/>
                  </a:srgb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sp>
            <p:nvSpPr>
              <p:cNvPr id="102" name="Rectangle 101"/>
              <p:cNvSpPr/>
              <p:nvPr/>
            </p:nvSpPr>
            <p:spPr>
              <a:xfrm>
                <a:off x="6516288" y="1988840"/>
                <a:ext cx="359968" cy="291877"/>
              </a:xfrm>
              <a:prstGeom prst="rect">
                <a:avLst/>
              </a:prstGeom>
              <a:solidFill>
                <a:srgbClr val="92D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103" name="Rectangle 102"/>
              <p:cNvSpPr/>
              <p:nvPr/>
            </p:nvSpPr>
            <p:spPr>
              <a:xfrm>
                <a:off x="6300192" y="1988840"/>
                <a:ext cx="216096" cy="291877"/>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cxnSp>
          <p:nvCxnSpPr>
            <p:cNvPr id="100" name="Straight Connector 99"/>
            <p:cNvCxnSpPr/>
            <p:nvPr/>
          </p:nvCxnSpPr>
          <p:spPr>
            <a:xfrm rot="10800000">
              <a:off x="6528311" y="3356572"/>
              <a:ext cx="0" cy="291878"/>
            </a:xfrm>
            <a:prstGeom prst="line">
              <a:avLst/>
            </a:prstGeom>
            <a:noFill/>
            <a:ln w="38100" cap="flat" cmpd="sng" algn="ctr">
              <a:solidFill>
                <a:schemeClr val="accent2"/>
              </a:solidFill>
              <a:prstDash val="solid"/>
            </a:ln>
            <a:effectLst/>
          </p:spPr>
        </p:cxnSp>
      </p:grpSp>
      <p:grpSp>
        <p:nvGrpSpPr>
          <p:cNvPr id="107" name="Group 106"/>
          <p:cNvGrpSpPr/>
          <p:nvPr/>
        </p:nvGrpSpPr>
        <p:grpSpPr>
          <a:xfrm>
            <a:off x="6880862" y="3098506"/>
            <a:ext cx="1980000" cy="177665"/>
            <a:chOff x="6308720" y="3353145"/>
            <a:chExt cx="2520280" cy="291887"/>
          </a:xfrm>
        </p:grpSpPr>
        <p:grpSp>
          <p:nvGrpSpPr>
            <p:cNvPr id="108" name="Group 107"/>
            <p:cNvGrpSpPr/>
            <p:nvPr/>
          </p:nvGrpSpPr>
          <p:grpSpPr>
            <a:xfrm rot="10800000">
              <a:off x="6308720" y="3353147"/>
              <a:ext cx="2520280" cy="291885"/>
              <a:chOff x="6300192" y="1988832"/>
              <a:chExt cx="2520280" cy="291885"/>
            </a:xfrm>
          </p:grpSpPr>
          <p:grpSp>
            <p:nvGrpSpPr>
              <p:cNvPr id="110" name="Group 109"/>
              <p:cNvGrpSpPr/>
              <p:nvPr/>
            </p:nvGrpSpPr>
            <p:grpSpPr>
              <a:xfrm>
                <a:off x="6300192" y="1988832"/>
                <a:ext cx="2520280" cy="291885"/>
                <a:chOff x="5868144" y="2417035"/>
                <a:chExt cx="2520280" cy="291885"/>
              </a:xfrm>
            </p:grpSpPr>
            <p:sp>
              <p:nvSpPr>
                <p:cNvPr id="113" name="Rectangle 112"/>
                <p:cNvSpPr/>
                <p:nvPr/>
              </p:nvSpPr>
              <p:spPr>
                <a:xfrm>
                  <a:off x="5868144" y="2417035"/>
                  <a:ext cx="2061581" cy="291878"/>
                </a:xfrm>
                <a:prstGeom prst="rect">
                  <a:avLst/>
                </a:prstGeom>
                <a:solidFill>
                  <a:sysClr val="window" lastClr="FFFFFF">
                    <a:lumMod val="75000"/>
                  </a:sys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114" name="Rectangle 113"/>
                <p:cNvSpPr/>
                <p:nvPr/>
              </p:nvSpPr>
              <p:spPr>
                <a:xfrm>
                  <a:off x="7778002" y="2417043"/>
                  <a:ext cx="610422" cy="291877"/>
                </a:xfrm>
                <a:prstGeom prst="rect">
                  <a:avLst/>
                </a:prstGeom>
                <a:solidFill>
                  <a:srgbClr val="C00000"/>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sp>
              <p:nvSpPr>
                <p:cNvPr id="115" name="Rectangle 114"/>
                <p:cNvSpPr/>
                <p:nvPr/>
              </p:nvSpPr>
              <p:spPr>
                <a:xfrm>
                  <a:off x="7673784" y="2417043"/>
                  <a:ext cx="426608" cy="291877"/>
                </a:xfrm>
                <a:prstGeom prst="rect">
                  <a:avLst/>
                </a:prstGeom>
                <a:solidFill>
                  <a:srgbClr val="F79646">
                    <a:lumMod val="75000"/>
                  </a:srgbClr>
                </a:solidFill>
                <a:ln w="25400" cap="flat" cmpd="sng" algn="ctr">
                  <a:noFill/>
                  <a:prstDash val="solid"/>
                </a:ln>
                <a:effectLst/>
              </p:spPr>
              <p:txBody>
                <a:bodyPr rtlCol="0" anchor="ctr"/>
                <a:lstStyle/>
                <a:p>
                  <a:pPr algn="ctr">
                    <a:defRPr/>
                  </a:pPr>
                  <a:endParaRPr lang="en-GB" kern="0" dirty="0">
                    <a:solidFill>
                      <a:prstClr val="white"/>
                    </a:solidFill>
                    <a:latin typeface="Calibri"/>
                  </a:endParaRPr>
                </a:p>
              </p:txBody>
            </p:sp>
          </p:grpSp>
          <p:sp>
            <p:nvSpPr>
              <p:cNvPr id="111" name="Rectangle 110"/>
              <p:cNvSpPr/>
              <p:nvPr/>
            </p:nvSpPr>
            <p:spPr>
              <a:xfrm>
                <a:off x="6516288" y="1988840"/>
                <a:ext cx="359968" cy="291877"/>
              </a:xfrm>
              <a:prstGeom prst="rect">
                <a:avLst/>
              </a:prstGeom>
              <a:solidFill>
                <a:srgbClr val="92D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sp>
            <p:nvSpPr>
              <p:cNvPr id="112" name="Rectangle 111"/>
              <p:cNvSpPr/>
              <p:nvPr/>
            </p:nvSpPr>
            <p:spPr>
              <a:xfrm>
                <a:off x="6300192" y="1988840"/>
                <a:ext cx="216096" cy="291877"/>
              </a:xfrm>
              <a:prstGeom prst="rect">
                <a:avLst/>
              </a:prstGeom>
              <a:solidFill>
                <a:srgbClr val="00B050"/>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cxnSp>
          <p:nvCxnSpPr>
            <p:cNvPr id="109" name="Straight Connector 108"/>
            <p:cNvCxnSpPr/>
            <p:nvPr/>
          </p:nvCxnSpPr>
          <p:spPr>
            <a:xfrm rot="10800000">
              <a:off x="8669974" y="3353145"/>
              <a:ext cx="0" cy="291879"/>
            </a:xfrm>
            <a:prstGeom prst="line">
              <a:avLst/>
            </a:prstGeom>
            <a:noFill/>
            <a:ln w="38100" cap="flat" cmpd="sng" algn="ctr">
              <a:solidFill>
                <a:schemeClr val="accent2"/>
              </a:solidFill>
              <a:prstDash val="solid"/>
            </a:ln>
            <a:effectLst/>
          </p:spPr>
        </p:cxnSp>
      </p:grpSp>
      <p:sp>
        <p:nvSpPr>
          <p:cNvPr id="117" name="TextBox 116"/>
          <p:cNvSpPr txBox="1"/>
          <p:nvPr/>
        </p:nvSpPr>
        <p:spPr>
          <a:xfrm>
            <a:off x="6808016" y="3276171"/>
            <a:ext cx="2335984" cy="246221"/>
          </a:xfrm>
          <a:prstGeom prst="rect">
            <a:avLst/>
          </a:prstGeom>
          <a:noFill/>
        </p:spPr>
        <p:txBody>
          <a:bodyPr wrap="square" rtlCol="0">
            <a:spAutoFit/>
          </a:bodyPr>
          <a:lstStyle/>
          <a:p>
            <a:r>
              <a:rPr lang="en-GB" sz="1000" dirty="0">
                <a:solidFill>
                  <a:srgbClr val="000000"/>
                </a:solidFill>
              </a:rPr>
              <a:t>0        Positive outlier                 100</a:t>
            </a:r>
          </a:p>
        </p:txBody>
      </p:sp>
      <p:sp>
        <p:nvSpPr>
          <p:cNvPr id="116" name="TextBox 115"/>
          <p:cNvSpPr txBox="1"/>
          <p:nvPr/>
        </p:nvSpPr>
        <p:spPr>
          <a:xfrm>
            <a:off x="971600" y="6074529"/>
            <a:ext cx="1183421" cy="338554"/>
          </a:xfrm>
          <a:prstGeom prst="rect">
            <a:avLst/>
          </a:prstGeom>
          <a:noFill/>
          <a:ln>
            <a:solidFill>
              <a:schemeClr val="tx1"/>
            </a:solidFill>
          </a:ln>
        </p:spPr>
        <p:txBody>
          <a:bodyPr wrap="square" rtlCol="0">
            <a:spAutoFit/>
          </a:bodyPr>
          <a:lstStyle/>
          <a:p>
            <a:r>
              <a:rPr lang="en-GB" sz="700" b="1" dirty="0">
                <a:solidFill>
                  <a:srgbClr val="000000"/>
                </a:solidFill>
              </a:rPr>
              <a:t>1</a:t>
            </a:r>
            <a:r>
              <a:rPr lang="en-GB" sz="800" b="1" dirty="0">
                <a:solidFill>
                  <a:srgbClr val="000000"/>
                </a:solidFill>
              </a:rPr>
              <a:t> Jan 14 - Dec 14</a:t>
            </a:r>
          </a:p>
          <a:p>
            <a:r>
              <a:rPr lang="en-GB" sz="800" b="1" dirty="0">
                <a:solidFill>
                  <a:srgbClr val="333399"/>
                </a:solidFill>
              </a:rPr>
              <a:t>2 Jan 15 - </a:t>
            </a:r>
            <a:r>
              <a:rPr lang="en-GB" sz="800" b="1">
                <a:solidFill>
                  <a:srgbClr val="333399"/>
                </a:solidFill>
              </a:rPr>
              <a:t>Dec 15</a:t>
            </a:r>
            <a:endParaRPr lang="en-GB" sz="800" b="1" dirty="0">
              <a:solidFill>
                <a:srgbClr val="333399"/>
              </a:solidFill>
            </a:endParaRPr>
          </a:p>
        </p:txBody>
      </p:sp>
    </p:spTree>
    <p:extLst>
      <p:ext uri="{BB962C8B-B14F-4D97-AF65-F5344CB8AC3E}">
        <p14:creationId xmlns:p14="http://schemas.microsoft.com/office/powerpoint/2010/main" val="296647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GB" altLang="en-US" dirty="0"/>
              <a:t> </a:t>
            </a:r>
            <a:r>
              <a:rPr lang="en-GB" altLang="en-US" sz="3200" dirty="0"/>
              <a:t> Structure</a:t>
            </a:r>
          </a:p>
        </p:txBody>
      </p:sp>
      <p:sp>
        <p:nvSpPr>
          <p:cNvPr id="143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A7D81C3E-41A0-49E6-BEE0-FB02F132882E}" type="slidenum">
              <a:rPr lang="en-US" altLang="en-US" smtClean="0"/>
              <a:pPr/>
              <a:t>2</a:t>
            </a:fld>
            <a:endParaRPr lang="en-US" altLang="en-US"/>
          </a:p>
        </p:txBody>
      </p:sp>
      <p:sp>
        <p:nvSpPr>
          <p:cNvPr id="14340" name="Rounded Rectangle 5"/>
          <p:cNvSpPr>
            <a:spLocks noChangeArrowheads="1"/>
          </p:cNvSpPr>
          <p:nvPr/>
        </p:nvSpPr>
        <p:spPr bwMode="auto">
          <a:xfrm>
            <a:off x="2765425" y="1412875"/>
            <a:ext cx="3152775" cy="720725"/>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sz="2000"/>
              <a:t>Board including Chief Inspector of Hospitals </a:t>
            </a:r>
          </a:p>
        </p:txBody>
      </p:sp>
      <p:sp>
        <p:nvSpPr>
          <p:cNvPr id="14341" name="Rounded Rectangle 6"/>
          <p:cNvSpPr>
            <a:spLocks noChangeArrowheads="1"/>
          </p:cNvSpPr>
          <p:nvPr/>
        </p:nvSpPr>
        <p:spPr bwMode="auto">
          <a:xfrm>
            <a:off x="2471738" y="2290763"/>
            <a:ext cx="3816350" cy="1393825"/>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a:t>Deputy Chief Inspectors</a:t>
            </a:r>
          </a:p>
        </p:txBody>
      </p:sp>
      <p:pic>
        <p:nvPicPr>
          <p:cNvPr id="14342" name="Picture 6" descr="http://free.clipartof.com/6-Free-Teamwork-Clipart-Illustration-Showing-Diversit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9488" y="2770188"/>
            <a:ext cx="1644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ounded Rectangle 8"/>
          <p:cNvSpPr>
            <a:spLocks noChangeArrowheads="1"/>
          </p:cNvSpPr>
          <p:nvPr/>
        </p:nvSpPr>
        <p:spPr bwMode="auto">
          <a:xfrm>
            <a:off x="1331913" y="5084763"/>
            <a:ext cx="6624637" cy="1512887"/>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a:t>Inspection teams</a:t>
            </a:r>
          </a:p>
        </p:txBody>
      </p:sp>
      <p:pic>
        <p:nvPicPr>
          <p:cNvPr id="14344" name="Picture 10" descr="https://eastdorsetnhslibrary.files.wordpress.com/2014/03/2014-insp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8600" y="5618163"/>
            <a:ext cx="85883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https://eastdorsetnhslibrary.files.wordpress.com/2014/03/2014-insp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9575" y="5618163"/>
            <a:ext cx="85883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https://eastdorsetnhslibrary.files.wordpress.com/2014/03/2014-insp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57700" y="5589588"/>
            <a:ext cx="85883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0" descr="https://eastdorsetnhslibrary.files.wordpress.com/2014/03/2014-insp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33763" y="5589588"/>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0" descr="https://eastdorsetnhslibrary.files.wordpress.com/2014/03/2014-insp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71738" y="5618163"/>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0" descr="https://eastdorsetnhslibrary.files.wordpress.com/2014/03/2014-insp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47800" y="5589588"/>
            <a:ext cx="85883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ounded Rectangle 4"/>
          <p:cNvSpPr>
            <a:spLocks noChangeArrowheads="1"/>
          </p:cNvSpPr>
          <p:nvPr/>
        </p:nvSpPr>
        <p:spPr bwMode="auto">
          <a:xfrm>
            <a:off x="1793875" y="3860800"/>
            <a:ext cx="5326063" cy="10033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a:t>National Professional Advisors</a:t>
            </a:r>
          </a:p>
        </p:txBody>
      </p:sp>
      <p:pic>
        <p:nvPicPr>
          <p:cNvPr id="14351" name="Picture 6" descr="http://free.clipartof.com/6-Free-Teamwork-Clipart-Illustration-Showing-Diversity.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57700" y="4451350"/>
            <a:ext cx="10144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6" descr="http://free.clipartof.com/6-Free-Teamwork-Clipart-Illustration-Showing-Diversity.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08363" y="4467225"/>
            <a:ext cx="933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87053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altLang="en-US"/>
              <a:t>  </a:t>
            </a:r>
            <a:r>
              <a:rPr lang="en-GB" altLang="en-US" sz="3200"/>
              <a:t>Inspections 5 domains</a:t>
            </a:r>
          </a:p>
        </p:txBody>
      </p:sp>
      <p:sp>
        <p:nvSpPr>
          <p:cNvPr id="16387" name="Content Placeholder 1"/>
          <p:cNvSpPr>
            <a:spLocks noGrp="1"/>
          </p:cNvSpPr>
          <p:nvPr>
            <p:ph idx="1"/>
          </p:nvPr>
        </p:nvSpPr>
        <p:spPr>
          <a:xfrm>
            <a:off x="647700" y="1700213"/>
            <a:ext cx="8101013" cy="4752975"/>
          </a:xfrm>
        </p:spPr>
        <p:txBody>
          <a:bodyPr/>
          <a:lstStyle/>
          <a:p>
            <a:r>
              <a:rPr lang="en-GB" altLang="en-US" sz="3600"/>
              <a:t>            </a:t>
            </a:r>
          </a:p>
        </p:txBody>
      </p:sp>
      <p:sp>
        <p:nvSpPr>
          <p:cNvPr id="1638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E35B3B2C-8FFC-40FA-BAA9-E47A377D8DA1}" type="slidenum">
              <a:rPr lang="en-US" altLang="en-US" smtClean="0"/>
              <a:pPr/>
              <a:t>20</a:t>
            </a:fld>
            <a:endParaRPr lang="en-US" altLang="en-US"/>
          </a:p>
        </p:txBody>
      </p:sp>
      <p:graphicFrame>
        <p:nvGraphicFramePr>
          <p:cNvPr id="2" name="Diagram 1"/>
          <p:cNvGraphicFramePr/>
          <p:nvPr/>
        </p:nvGraphicFramePr>
        <p:xfrm>
          <a:off x="755576" y="1628800"/>
          <a:ext cx="784887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19277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21</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433388" y="1628775"/>
            <a:ext cx="8135937" cy="4824413"/>
          </a:xfrm>
        </p:spPr>
        <p:txBody>
          <a:bodyPr/>
          <a:lstStyle/>
          <a:p>
            <a:r>
              <a:rPr lang="en-GB" altLang="en-US" sz="2400" b="1" dirty="0">
                <a:solidFill>
                  <a:srgbClr val="FF0000"/>
                </a:solidFill>
              </a:rPr>
              <a:t>Safe: Patients are protected from harm and abuse.</a:t>
            </a:r>
          </a:p>
          <a:p>
            <a:r>
              <a:rPr lang="en-GB" sz="2400" b="1" dirty="0"/>
              <a:t>Metrics</a:t>
            </a:r>
            <a:endParaRPr lang="en-GB" altLang="en-US" sz="2400" dirty="0"/>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GB" altLang="en-US" sz="2800" dirty="0"/>
              <a:t>Safe domain</a:t>
            </a:r>
            <a:br>
              <a:rPr lang="en-GB" altLang="en-US" sz="2800" dirty="0"/>
            </a:br>
            <a:endParaRPr lang="en-GB" altLang="en-US" sz="2800" dirty="0"/>
          </a:p>
        </p:txBody>
      </p:sp>
      <p:sp>
        <p:nvSpPr>
          <p:cNvPr id="2" name="Rectangle 1"/>
          <p:cNvSpPr/>
          <p:nvPr/>
        </p:nvSpPr>
        <p:spPr>
          <a:xfrm>
            <a:off x="611560" y="2636912"/>
            <a:ext cx="8136904" cy="1908215"/>
          </a:xfrm>
          <a:prstGeom prst="rect">
            <a:avLst/>
          </a:prstGeom>
        </p:spPr>
        <p:txBody>
          <a:bodyPr wrap="square">
            <a:spAutoFit/>
          </a:bodyPr>
          <a:lstStyle/>
          <a:p>
            <a:r>
              <a:rPr lang="en-GB" sz="2000" dirty="0">
                <a:latin typeface="+mn-lt"/>
              </a:rPr>
              <a:t>Evidence from national audits.</a:t>
            </a:r>
          </a:p>
          <a:p>
            <a:endParaRPr lang="en-GB" sz="2000" dirty="0">
              <a:latin typeface="+mn-lt"/>
            </a:endParaRPr>
          </a:p>
          <a:p>
            <a:r>
              <a:rPr lang="en-GB" sz="2000" dirty="0">
                <a:latin typeface="+mn-lt"/>
              </a:rPr>
              <a:t>Never events</a:t>
            </a:r>
          </a:p>
          <a:p>
            <a:endParaRPr lang="en-GB" sz="2000" dirty="0">
              <a:latin typeface="+mn-lt"/>
            </a:endParaRPr>
          </a:p>
          <a:p>
            <a:r>
              <a:rPr lang="en-GB" sz="2000" dirty="0">
                <a:latin typeface="+mn-lt"/>
              </a:rPr>
              <a:t>Readmission rates </a:t>
            </a:r>
          </a:p>
          <a:p>
            <a:r>
              <a:rPr lang="en-GB" dirty="0"/>
              <a:t>	</a:t>
            </a:r>
          </a:p>
        </p:txBody>
      </p:sp>
    </p:spTree>
    <p:extLst>
      <p:ext uri="{BB962C8B-B14F-4D97-AF65-F5344CB8AC3E}">
        <p14:creationId xmlns:p14="http://schemas.microsoft.com/office/powerpoint/2010/main" val="124682991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22</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433388" y="1268760"/>
            <a:ext cx="8135937" cy="5184429"/>
          </a:xfrm>
        </p:spPr>
        <p:txBody>
          <a:bodyPr/>
          <a:lstStyle/>
          <a:p>
            <a:endParaRPr lang="en-US" sz="2400" b="1" dirty="0"/>
          </a:p>
          <a:p>
            <a:r>
              <a:rPr lang="en-GB" sz="2400" dirty="0"/>
              <a:t>    </a:t>
            </a:r>
            <a:r>
              <a:rPr lang="en-GB" sz="2400" b="1" dirty="0">
                <a:solidFill>
                  <a:srgbClr val="FF0000"/>
                </a:solidFill>
              </a:rPr>
              <a:t>Effective:</a:t>
            </a:r>
            <a:r>
              <a:rPr lang="en-GB" sz="2400" dirty="0"/>
              <a:t> </a:t>
            </a:r>
            <a:r>
              <a:rPr lang="en-GB" sz="2400" b="1" dirty="0">
                <a:solidFill>
                  <a:srgbClr val="FF0000"/>
                </a:solidFill>
              </a:rPr>
              <a:t>Timely patient care, treatment and support achieves good outcomes, helps patient to maintain quality of life and is based on the best available evidence</a:t>
            </a:r>
            <a:endParaRPr lang="en-US" sz="2400" b="1" dirty="0">
              <a:solidFill>
                <a:srgbClr val="FF0000"/>
              </a:solidFill>
            </a:endParaRPr>
          </a:p>
          <a:p>
            <a:r>
              <a:rPr lang="en-US" sz="2400" b="1" dirty="0"/>
              <a:t>Metrics:</a:t>
            </a:r>
            <a:endParaRPr lang="en-GB" sz="2400" dirty="0"/>
          </a:p>
          <a:p>
            <a:r>
              <a:rPr lang="en-US" sz="2400" dirty="0"/>
              <a:t>Referral to appointment / treatment, Compliance with 18 week pathway  and 31/62 target</a:t>
            </a:r>
            <a:endParaRPr lang="en-GB" sz="2400" dirty="0"/>
          </a:p>
          <a:p>
            <a:r>
              <a:rPr lang="en-US" sz="2400" dirty="0"/>
              <a:t>Day case activity</a:t>
            </a:r>
          </a:p>
          <a:p>
            <a:r>
              <a:rPr lang="en-US" sz="2400" dirty="0"/>
              <a:t>Participation in all relevant national audits</a:t>
            </a:r>
            <a:endParaRPr lang="en-US" sz="2400" b="1" dirty="0"/>
          </a:p>
          <a:p>
            <a:endParaRPr lang="en-US" sz="2400" dirty="0"/>
          </a:p>
          <a:p>
            <a:endParaRPr lang="en-GB" altLang="en-US" sz="2400" dirty="0"/>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GB" altLang="en-US" sz="2800" dirty="0"/>
              <a:t>Effective domain</a:t>
            </a:r>
            <a:br>
              <a:rPr lang="en-GB" altLang="en-US" sz="2800" dirty="0"/>
            </a:br>
            <a:endParaRPr lang="en-GB" altLang="en-US" sz="2800" dirty="0"/>
          </a:p>
        </p:txBody>
      </p:sp>
    </p:spTree>
    <p:extLst>
      <p:ext uri="{BB962C8B-B14F-4D97-AF65-F5344CB8AC3E}">
        <p14:creationId xmlns:p14="http://schemas.microsoft.com/office/powerpoint/2010/main" val="138232055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53325C7-2BC5-4A61-B3AD-F95A1CCB2461}" type="slidenum">
              <a:rPr lang="en-US" altLang="en-US" sz="900" smtClean="0">
                <a:solidFill>
                  <a:srgbClr val="5F2861"/>
                </a:solidFill>
                <a:ea typeface="ＭＳ Ｐゴシック" pitchFamily="34" charset="-128"/>
              </a:rPr>
              <a:pPr/>
              <a:t>23</a:t>
            </a:fld>
            <a:endParaRPr lang="en-US" altLang="en-US" sz="1400">
              <a:solidFill>
                <a:srgbClr val="6D2E69"/>
              </a:solidFill>
              <a:ea typeface="ＭＳ Ｐゴシック" pitchFamily="34" charset="-128"/>
            </a:endParaRPr>
          </a:p>
        </p:txBody>
      </p:sp>
      <p:sp>
        <p:nvSpPr>
          <p:cNvPr id="14339" name="Rectangle 3"/>
          <p:cNvSpPr>
            <a:spLocks noGrp="1" noChangeArrowheads="1"/>
          </p:cNvSpPr>
          <p:nvPr>
            <p:ph type="body" idx="1"/>
          </p:nvPr>
        </p:nvSpPr>
        <p:spPr>
          <a:xfrm>
            <a:off x="0" y="1628800"/>
            <a:ext cx="8964488" cy="4824413"/>
          </a:xfrm>
        </p:spPr>
        <p:txBody>
          <a:bodyPr/>
          <a:lstStyle/>
          <a:p>
            <a:r>
              <a:rPr lang="en-US" sz="2400" b="1" dirty="0"/>
              <a:t>    </a:t>
            </a:r>
            <a:r>
              <a:rPr lang="en-GB" sz="2400" dirty="0">
                <a:solidFill>
                  <a:srgbClr val="FF0000"/>
                </a:solidFill>
              </a:rPr>
              <a:t>Well-led: the leadership, management and governance of the organisation make sure it's providing high-quality care that's based around patients’ individual needs, that it encourages learning and innovation, and that it promotes an open and fair culture 	</a:t>
            </a:r>
          </a:p>
          <a:p>
            <a:r>
              <a:rPr lang="en-GB" sz="2400" dirty="0">
                <a:solidFill>
                  <a:srgbClr val="FF0000"/>
                </a:solidFill>
              </a:rPr>
              <a:t>	</a:t>
            </a:r>
            <a:r>
              <a:rPr lang="en-US" sz="2400" b="1" dirty="0"/>
              <a:t>Metrics:</a:t>
            </a:r>
          </a:p>
          <a:p>
            <a:pPr lvl="1"/>
            <a:r>
              <a:rPr lang="en-GB" sz="2400" dirty="0"/>
              <a:t>	Morbidity and Mortality Meetings</a:t>
            </a:r>
          </a:p>
          <a:p>
            <a:pPr lvl="1"/>
            <a:r>
              <a:rPr lang="en-GB" sz="2400" dirty="0"/>
              <a:t>	Benchmarking</a:t>
            </a:r>
          </a:p>
          <a:p>
            <a:pPr lvl="1"/>
            <a:r>
              <a:rPr lang="en-GB" sz="2400" dirty="0"/>
              <a:t>	Active steps for service improvement</a:t>
            </a:r>
          </a:p>
          <a:p>
            <a:pPr lvl="1"/>
            <a:r>
              <a:rPr lang="en-GB" sz="2400" dirty="0"/>
              <a:t>   GMC Trainee Survey</a:t>
            </a:r>
          </a:p>
          <a:p>
            <a:endParaRPr lang="en-GB" sz="2400" dirty="0"/>
          </a:p>
          <a:p>
            <a:endParaRPr lang="en-GB" sz="2400" dirty="0"/>
          </a:p>
          <a:p>
            <a:endParaRPr lang="en-GB" altLang="en-US" sz="2400" dirty="0"/>
          </a:p>
        </p:txBody>
      </p:sp>
      <p:sp>
        <p:nvSpPr>
          <p:cNvPr id="14340" name="Rectangle 2"/>
          <p:cNvSpPr>
            <a:spLocks noGrp="1" noChangeArrowheads="1"/>
          </p:cNvSpPr>
          <p:nvPr>
            <p:ph type="title"/>
          </p:nvPr>
        </p:nvSpPr>
        <p:spPr>
          <a:xfrm>
            <a:off x="611188" y="549275"/>
            <a:ext cx="5795962" cy="906463"/>
          </a:xfrm>
        </p:spPr>
        <p:txBody>
          <a:bodyPr/>
          <a:lstStyle/>
          <a:p>
            <a:pPr eaLnBrk="1" hangingPunct="1"/>
            <a:r>
              <a:rPr lang="en-GB" altLang="en-US" sz="2800" dirty="0"/>
              <a:t>Well-led domain</a:t>
            </a:r>
            <a:br>
              <a:rPr lang="en-GB" altLang="en-US" sz="2800" dirty="0"/>
            </a:br>
            <a:endParaRPr lang="en-GB" altLang="en-US" sz="2800" dirty="0"/>
          </a:p>
        </p:txBody>
      </p:sp>
    </p:spTree>
    <p:extLst>
      <p:ext uri="{BB962C8B-B14F-4D97-AF65-F5344CB8AC3E}">
        <p14:creationId xmlns:p14="http://schemas.microsoft.com/office/powerpoint/2010/main" val="648490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26E9F-A31E-4954-8D99-0C0E04A29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pic>
        <p:nvPicPr>
          <p:cNvPr id="6" name="Picture 5" descr="Timeline&#10;&#10;Description automatically generated">
            <a:extLst>
              <a:ext uri="{FF2B5EF4-FFF2-40B4-BE49-F238E27FC236}">
                <a16:creationId xmlns:a16="http://schemas.microsoft.com/office/drawing/2014/main" id="{EA6AEEBC-4017-4947-BD6F-53D6D28DB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620688"/>
            <a:ext cx="7314057" cy="5143500"/>
          </a:xfrm>
          <a:prstGeom prst="rect">
            <a:avLst/>
          </a:prstGeom>
        </p:spPr>
      </p:pic>
    </p:spTree>
    <p:extLst>
      <p:ext uri="{BB962C8B-B14F-4D97-AF65-F5344CB8AC3E}">
        <p14:creationId xmlns:p14="http://schemas.microsoft.com/office/powerpoint/2010/main" val="226004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a:fld id="{230A1CD8-4265-42DC-A5DD-0EDD6E923CCC}" type="slidenum">
              <a:rPr lang="en-US" altLang="en-US" sz="900">
                <a:solidFill>
                  <a:srgbClr val="5F2861"/>
                </a:solidFill>
                <a:ea typeface="ＭＳ Ｐゴシック" pitchFamily="34" charset="-128"/>
              </a:rPr>
              <a:pPr algn="r"/>
              <a:t>25</a:t>
            </a:fld>
            <a:endParaRPr lang="en-US" altLang="en-US" sz="1400">
              <a:solidFill>
                <a:srgbClr val="6D2E69"/>
              </a:solidFill>
              <a:ea typeface="ＭＳ Ｐゴシック" pitchFamily="34" charset="-128"/>
            </a:endParaRPr>
          </a:p>
        </p:txBody>
      </p:sp>
      <p:sp>
        <p:nvSpPr>
          <p:cNvPr id="24579" name="AutoShape 3"/>
          <p:cNvSpPr>
            <a:spLocks noChangeArrowheads="1"/>
          </p:cNvSpPr>
          <p:nvPr/>
        </p:nvSpPr>
        <p:spPr bwMode="auto">
          <a:xfrm flipV="1">
            <a:off x="466725" y="1673225"/>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endParaRPr lang="en-GB" altLang="en-US">
              <a:solidFill>
                <a:srgbClr val="FF0000"/>
              </a:solidFill>
            </a:endParaRPr>
          </a:p>
        </p:txBody>
      </p:sp>
      <p:sp>
        <p:nvSpPr>
          <p:cNvPr id="24580" name="TextBox 1"/>
          <p:cNvSpPr txBox="1">
            <a:spLocks noChangeArrowheads="1"/>
          </p:cNvSpPr>
          <p:nvPr/>
        </p:nvSpPr>
        <p:spPr bwMode="auto">
          <a:xfrm>
            <a:off x="900113" y="3355975"/>
            <a:ext cx="7345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dirty="0">
                <a:solidFill>
                  <a:schemeClr val="bg1"/>
                </a:solidFill>
              </a:rPr>
              <a:t>                           </a:t>
            </a:r>
          </a:p>
          <a:p>
            <a:pPr algn="ctr"/>
            <a:r>
              <a:rPr lang="en-GB" altLang="en-US" sz="3600" dirty="0">
                <a:solidFill>
                  <a:schemeClr val="bg1"/>
                </a:solidFill>
              </a:rPr>
              <a:t>graham.cooper@cqc.org.uk</a:t>
            </a:r>
          </a:p>
        </p:txBody>
      </p:sp>
      <p:sp>
        <p:nvSpPr>
          <p:cNvPr id="2458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65A08C29-A436-43D6-BB73-7DA9106518A2}" type="slidenum">
              <a:rPr lang="en-US" altLang="en-US" sz="900" smtClean="0">
                <a:solidFill>
                  <a:srgbClr val="5F2861"/>
                </a:solidFill>
                <a:ea typeface="ＭＳ Ｐゴシック" pitchFamily="34" charset="-128"/>
              </a:rPr>
              <a:pPr/>
              <a:t>25</a:t>
            </a:fld>
            <a:endParaRPr lang="en-US" altLang="en-US" sz="1400">
              <a:solidFill>
                <a:srgbClr val="6D2E69"/>
              </a:solidFill>
              <a:ea typeface="ＭＳ Ｐゴシック" pitchFamily="34" charset="-128"/>
            </a:endParaRPr>
          </a:p>
        </p:txBody>
      </p:sp>
    </p:spTree>
    <p:extLst>
      <p:ext uri="{BB962C8B-B14F-4D97-AF65-F5344CB8AC3E}">
        <p14:creationId xmlns:p14="http://schemas.microsoft.com/office/powerpoint/2010/main" val="27208077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GB" altLang="en-US" sz="3200" dirty="0"/>
              <a:t>Surgical Specialties</a:t>
            </a:r>
          </a:p>
        </p:txBody>
      </p:sp>
      <p:sp>
        <p:nvSpPr>
          <p:cNvPr id="1536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03623D8-EF8F-4237-8F32-243DED04EC21}" type="slidenum">
              <a:rPr lang="en-US" altLang="en-US" smtClean="0"/>
              <a:pPr/>
              <a:t>3</a:t>
            </a:fld>
            <a:endParaRPr lang="en-US" altLang="en-US"/>
          </a:p>
        </p:txBody>
      </p:sp>
      <p:sp>
        <p:nvSpPr>
          <p:cNvPr id="7" name="Rectangle 2">
            <a:extLst>
              <a:ext uri="{FF2B5EF4-FFF2-40B4-BE49-F238E27FC236}">
                <a16:creationId xmlns:a16="http://schemas.microsoft.com/office/drawing/2014/main" id="{D56C48C9-711A-4D0D-BAA7-1BB951BA4CFF}"/>
              </a:ext>
            </a:extLst>
          </p:cNvPr>
          <p:cNvSpPr>
            <a:spLocks noGrp="1" noChangeArrowheads="1"/>
          </p:cNvSpPr>
          <p:nvPr>
            <p:ph idx="1"/>
          </p:nvPr>
        </p:nvSpPr>
        <p:spPr bwMode="auto">
          <a:xfrm>
            <a:off x="551280" y="1546419"/>
            <a:ext cx="8099425" cy="49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buFont typeface="Arial" panose="020B0604020202020204" pitchFamily="34" charset="0"/>
              <a:buChar char="•"/>
            </a:pPr>
            <a:r>
              <a:rPr lang="en-GB" altLang="en-US" dirty="0"/>
              <a:t>General Surgery</a:t>
            </a:r>
            <a:r>
              <a:rPr lang="en-GB" altLang="en-US" sz="3600" dirty="0"/>
              <a:t>       </a:t>
            </a:r>
          </a:p>
          <a:p>
            <a:pPr marL="285750" indent="-285750">
              <a:buFont typeface="Arial" panose="020B0604020202020204" pitchFamily="34" charset="0"/>
              <a:buChar char="•"/>
            </a:pPr>
            <a:r>
              <a:rPr lang="en-GB" altLang="en-US" dirty="0">
                <a:solidFill>
                  <a:schemeClr val="tx2"/>
                </a:solidFill>
              </a:rPr>
              <a:t>Paediatric Surgery</a:t>
            </a:r>
          </a:p>
          <a:p>
            <a:pPr marL="285750" indent="-285750">
              <a:buFont typeface="Arial" panose="020B0604020202020204" pitchFamily="34" charset="0"/>
              <a:buChar char="•"/>
            </a:pPr>
            <a:r>
              <a:rPr lang="en-GB" altLang="en-US" dirty="0">
                <a:solidFill>
                  <a:schemeClr val="tx2"/>
                </a:solidFill>
              </a:rPr>
              <a:t>Neurosurgery</a:t>
            </a:r>
          </a:p>
          <a:p>
            <a:pPr marL="285750" indent="-285750">
              <a:buFont typeface="Arial" panose="020B0604020202020204" pitchFamily="34" charset="0"/>
              <a:buChar char="•"/>
            </a:pPr>
            <a:r>
              <a:rPr lang="en-GB" altLang="en-US" dirty="0">
                <a:solidFill>
                  <a:schemeClr val="tx2"/>
                </a:solidFill>
              </a:rPr>
              <a:t>Orthopaedics</a:t>
            </a:r>
          </a:p>
          <a:p>
            <a:pPr marL="285750" indent="-285750">
              <a:buFont typeface="Arial" panose="020B0604020202020204" pitchFamily="34" charset="0"/>
              <a:buChar char="•"/>
            </a:pPr>
            <a:r>
              <a:rPr lang="en-GB" altLang="en-US" dirty="0">
                <a:solidFill>
                  <a:schemeClr val="tx2"/>
                </a:solidFill>
              </a:rPr>
              <a:t>Cardio-thoracic Surgery</a:t>
            </a:r>
          </a:p>
          <a:p>
            <a:pPr marL="285750" indent="-285750">
              <a:buFont typeface="Arial" panose="020B0604020202020204" pitchFamily="34" charset="0"/>
              <a:buChar char="•"/>
            </a:pPr>
            <a:r>
              <a:rPr lang="en-GB" altLang="en-US" dirty="0">
                <a:solidFill>
                  <a:schemeClr val="tx2"/>
                </a:solidFill>
              </a:rPr>
              <a:t>Ophthalmology</a:t>
            </a:r>
          </a:p>
          <a:p>
            <a:pPr marL="285750" indent="-285750">
              <a:buFont typeface="Arial" panose="020B0604020202020204" pitchFamily="34" charset="0"/>
              <a:buChar char="•"/>
            </a:pPr>
            <a:r>
              <a:rPr lang="en-GB" altLang="en-US" dirty="0">
                <a:solidFill>
                  <a:schemeClr val="tx2"/>
                </a:solidFill>
              </a:rPr>
              <a:t>ENT</a:t>
            </a:r>
          </a:p>
          <a:p>
            <a:pPr marL="285750" indent="-285750">
              <a:buFont typeface="Arial" panose="020B0604020202020204" pitchFamily="34" charset="0"/>
              <a:buChar char="•"/>
            </a:pPr>
            <a:r>
              <a:rPr lang="en-GB" altLang="en-US" dirty="0">
                <a:solidFill>
                  <a:schemeClr val="tx2"/>
                </a:solidFill>
              </a:rPr>
              <a:t>Urology </a:t>
            </a:r>
          </a:p>
          <a:p>
            <a:pPr marL="285750" indent="-285750">
              <a:buFont typeface="Arial" panose="020B0604020202020204" pitchFamily="34" charset="0"/>
              <a:buChar char="•"/>
            </a:pPr>
            <a:r>
              <a:rPr lang="en-GB" altLang="en-US" dirty="0">
                <a:solidFill>
                  <a:schemeClr val="tx2"/>
                </a:solidFill>
              </a:rPr>
              <a:t>Plastic Surgery</a:t>
            </a:r>
          </a:p>
        </p:txBody>
      </p:sp>
    </p:spTree>
    <p:extLst>
      <p:ext uri="{BB962C8B-B14F-4D97-AF65-F5344CB8AC3E}">
        <p14:creationId xmlns:p14="http://schemas.microsoft.com/office/powerpoint/2010/main" val="10249111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22"/>
          <p:cNvSpPr>
            <a:spLocks noChangeArrowheads="1"/>
          </p:cNvSpPr>
          <p:nvPr/>
        </p:nvSpPr>
        <p:spPr bwMode="auto">
          <a:xfrm>
            <a:off x="612775" y="663575"/>
            <a:ext cx="560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hangingPunct="1">
              <a:lnSpc>
                <a:spcPct val="85000"/>
              </a:lnSpc>
              <a:spcBef>
                <a:spcPct val="0"/>
              </a:spcBef>
              <a:buClrTx/>
              <a:buSzTx/>
            </a:pPr>
            <a:r>
              <a:rPr lang="en-US" altLang="en-US" sz="2800">
                <a:solidFill>
                  <a:srgbClr val="FFFFFF"/>
                </a:solidFill>
                <a:ea typeface="ヒラギノ角ゴ Pro W3" pitchFamily="-16" charset="-128"/>
              </a:rPr>
              <a:t>Our current model of regulation</a:t>
            </a:r>
          </a:p>
        </p:txBody>
      </p:sp>
      <p:sp>
        <p:nvSpPr>
          <p:cNvPr id="17411" name="Slide Number Placeholder 1"/>
          <p:cNvSpPr>
            <a:spLocks noGrp="1"/>
          </p:cNvSpPr>
          <p:nvPr>
            <p:ph type="sldNum" sz="quarter" idx="10"/>
          </p:nvPr>
        </p:nvSpPr>
        <p:spPr>
          <a:xfrm>
            <a:off x="6804025" y="6543675"/>
            <a:ext cx="1922463" cy="198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fld id="{E3359DBF-9AF4-41B6-A00B-786C1C571B08}" type="slidenum">
              <a:rPr lang="en-GB" altLang="en-US" sz="900" smtClean="0">
                <a:solidFill>
                  <a:srgbClr val="5F2861"/>
                </a:solidFill>
              </a:rPr>
              <a:pPr>
                <a:lnSpc>
                  <a:spcPct val="100000"/>
                </a:lnSpc>
                <a:spcBef>
                  <a:spcPct val="0"/>
                </a:spcBef>
                <a:buClrTx/>
                <a:buSzTx/>
              </a:pPr>
              <a:t>4</a:t>
            </a:fld>
            <a:endParaRPr lang="en-GB" altLang="en-US" sz="900">
              <a:solidFill>
                <a:srgbClr val="5F2861"/>
              </a:solidFill>
            </a:endParaRPr>
          </a:p>
        </p:txBody>
      </p:sp>
      <p:sp>
        <p:nvSpPr>
          <p:cNvPr id="17412" name="Rounded Rectangle 1"/>
          <p:cNvSpPr>
            <a:spLocks noChangeArrowheads="1"/>
          </p:cNvSpPr>
          <p:nvPr/>
        </p:nvSpPr>
        <p:spPr bwMode="auto">
          <a:xfrm>
            <a:off x="468313" y="1628775"/>
            <a:ext cx="1943100" cy="1223963"/>
          </a:xfrm>
          <a:prstGeom prst="roundRect">
            <a:avLst>
              <a:gd name="adj" fmla="val 16667"/>
            </a:avLst>
          </a:prstGeom>
          <a:solidFill>
            <a:srgbClr val="3C5A93"/>
          </a:solidFill>
          <a:ln w="9525" algn="ctr">
            <a:solidFill>
              <a:schemeClr val="accent2"/>
            </a:solidFill>
            <a:round/>
            <a:headEnd/>
            <a:tailEnd/>
          </a:ln>
        </p:spPr>
        <p:txBody>
          <a:bodyPr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b="1">
                <a:solidFill>
                  <a:schemeClr val="bg1"/>
                </a:solidFill>
              </a:rPr>
              <a:t>Register</a:t>
            </a:r>
          </a:p>
        </p:txBody>
      </p:sp>
      <p:sp>
        <p:nvSpPr>
          <p:cNvPr id="17413" name="Rounded Rectangle 6"/>
          <p:cNvSpPr>
            <a:spLocks noChangeArrowheads="1"/>
          </p:cNvSpPr>
          <p:nvPr/>
        </p:nvSpPr>
        <p:spPr bwMode="auto">
          <a:xfrm>
            <a:off x="2555875" y="1628775"/>
            <a:ext cx="1944688" cy="1223963"/>
          </a:xfrm>
          <a:prstGeom prst="roundRect">
            <a:avLst>
              <a:gd name="adj" fmla="val 16667"/>
            </a:avLst>
          </a:prstGeom>
          <a:solidFill>
            <a:srgbClr val="743669"/>
          </a:solidFill>
          <a:ln w="9525" algn="ctr">
            <a:solidFill>
              <a:srgbClr val="7030A0"/>
            </a:solidFill>
            <a:round/>
            <a:headEnd/>
            <a:tailEnd/>
          </a:ln>
        </p:spPr>
        <p:txBody>
          <a:bodyPr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b="1">
                <a:solidFill>
                  <a:schemeClr val="bg1"/>
                </a:solidFill>
              </a:rPr>
              <a:t>Monitor, inspect and rate</a:t>
            </a:r>
          </a:p>
        </p:txBody>
      </p:sp>
      <p:sp>
        <p:nvSpPr>
          <p:cNvPr id="17414" name="Rounded Rectangle 7"/>
          <p:cNvSpPr>
            <a:spLocks noChangeArrowheads="1"/>
          </p:cNvSpPr>
          <p:nvPr/>
        </p:nvSpPr>
        <p:spPr bwMode="auto">
          <a:xfrm>
            <a:off x="4643438" y="1628775"/>
            <a:ext cx="1944687" cy="1223963"/>
          </a:xfrm>
          <a:prstGeom prst="roundRect">
            <a:avLst>
              <a:gd name="adj" fmla="val 16667"/>
            </a:avLst>
          </a:prstGeom>
          <a:solidFill>
            <a:srgbClr val="D52866"/>
          </a:solidFill>
          <a:ln w="9525" algn="ctr">
            <a:solidFill>
              <a:srgbClr val="FF0066"/>
            </a:solidFill>
            <a:round/>
            <a:headEnd/>
            <a:tailEnd/>
          </a:ln>
        </p:spPr>
        <p:txBody>
          <a:bodyPr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a:r>
              <a:rPr lang="en-GB" altLang="en-US" b="1">
                <a:solidFill>
                  <a:schemeClr val="bg1"/>
                </a:solidFill>
              </a:rPr>
              <a:t>Enforce</a:t>
            </a:r>
          </a:p>
        </p:txBody>
      </p:sp>
      <p:sp>
        <p:nvSpPr>
          <p:cNvPr id="9" name="Rounded Rectangle 8"/>
          <p:cNvSpPr/>
          <p:nvPr/>
        </p:nvSpPr>
        <p:spPr bwMode="auto">
          <a:xfrm>
            <a:off x="6732588" y="1628775"/>
            <a:ext cx="1943100" cy="1223963"/>
          </a:xfrm>
          <a:prstGeom prst="roundRect">
            <a:avLst/>
          </a:prstGeom>
          <a:solidFill>
            <a:srgbClr val="87CFC5"/>
          </a:solidFill>
          <a:ln w="9525" cap="flat" cmpd="sng" algn="ctr">
            <a:solidFill>
              <a:schemeClr val="accent1">
                <a:lumMod val="75000"/>
              </a:schemeClr>
            </a:solidFill>
            <a:prstDash val="solid"/>
            <a:round/>
            <a:headEnd type="none" w="med" len="med"/>
            <a:tailEnd type="none" w="med" len="med"/>
          </a:ln>
          <a:effectLst/>
        </p:spPr>
        <p:txBody>
          <a:bodyPr anchor="ctr"/>
          <a:lstStyle/>
          <a:p>
            <a:pPr algn="ctr">
              <a:defRPr/>
            </a:pPr>
            <a:r>
              <a:rPr lang="en-GB" sz="2100" b="1" dirty="0">
                <a:solidFill>
                  <a:schemeClr val="bg1"/>
                </a:solidFill>
                <a:latin typeface="Arial" pitchFamily="1" charset="0"/>
                <a:ea typeface="ヒラギノ角ゴ Pro W3" pitchFamily="1" charset="-128"/>
                <a:cs typeface="ヒラギノ角ゴ Pro W3" pitchFamily="1" charset="-128"/>
              </a:rPr>
              <a:t>Independent voice</a:t>
            </a:r>
          </a:p>
        </p:txBody>
      </p:sp>
      <p:sp>
        <p:nvSpPr>
          <p:cNvPr id="17416" name="TextBox 2"/>
          <p:cNvSpPr>
            <a:spLocks noChangeArrowheads="1"/>
          </p:cNvSpPr>
          <p:nvPr/>
        </p:nvSpPr>
        <p:spPr bwMode="auto">
          <a:xfrm>
            <a:off x="468313" y="2852738"/>
            <a:ext cx="1943100" cy="3671887"/>
          </a:xfrm>
          <a:prstGeom prst="roundRect">
            <a:avLst>
              <a:gd name="adj" fmla="val 16667"/>
            </a:avLst>
          </a:prstGeom>
          <a:noFill/>
          <a:ln w="9525">
            <a:solidFill>
              <a:srgbClr val="3C5A9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800" dirty="0"/>
              <a:t>We </a:t>
            </a:r>
            <a:r>
              <a:rPr lang="en-GB" altLang="en-US" sz="1800" b="1" dirty="0"/>
              <a:t>register </a:t>
            </a:r>
            <a:r>
              <a:rPr lang="en-GB" altLang="en-US" sz="1800" dirty="0"/>
              <a:t>those who apply to CQC to provide health and adult social care services</a:t>
            </a:r>
          </a:p>
        </p:txBody>
      </p:sp>
      <p:sp>
        <p:nvSpPr>
          <p:cNvPr id="17417" name="TextBox 10"/>
          <p:cNvSpPr>
            <a:spLocks noChangeArrowheads="1"/>
          </p:cNvSpPr>
          <p:nvPr/>
        </p:nvSpPr>
        <p:spPr bwMode="auto">
          <a:xfrm>
            <a:off x="2541588" y="2852738"/>
            <a:ext cx="1958975" cy="3671887"/>
          </a:xfrm>
          <a:prstGeom prst="roundRect">
            <a:avLst>
              <a:gd name="adj" fmla="val 16667"/>
            </a:avLst>
          </a:prstGeom>
          <a:noFill/>
          <a:ln w="9525">
            <a:solidFill>
              <a:srgbClr val="743669"/>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800" dirty="0"/>
              <a:t>We </a:t>
            </a:r>
            <a:r>
              <a:rPr lang="en-GB" altLang="en-US" sz="1800" b="1" dirty="0"/>
              <a:t>monitor</a:t>
            </a:r>
          </a:p>
          <a:p>
            <a:r>
              <a:rPr lang="en-GB" altLang="en-US" sz="1800" dirty="0"/>
              <a:t>services, carry out expert</a:t>
            </a:r>
          </a:p>
          <a:p>
            <a:r>
              <a:rPr lang="en-GB" altLang="en-US" sz="1800" b="1" dirty="0"/>
              <a:t>inspections</a:t>
            </a:r>
            <a:r>
              <a:rPr lang="en-GB" altLang="en-US" sz="1800" dirty="0"/>
              <a:t>, and judge each service, usually to give an overall </a:t>
            </a:r>
            <a:r>
              <a:rPr lang="en-GB" altLang="en-US" sz="1800" b="1" dirty="0"/>
              <a:t>rating</a:t>
            </a:r>
            <a:r>
              <a:rPr lang="en-GB" altLang="en-US" sz="1800" dirty="0"/>
              <a:t>.</a:t>
            </a:r>
          </a:p>
        </p:txBody>
      </p:sp>
      <p:sp>
        <p:nvSpPr>
          <p:cNvPr id="17418" name="TextBox 11"/>
          <p:cNvSpPr>
            <a:spLocks noChangeArrowheads="1"/>
          </p:cNvSpPr>
          <p:nvPr/>
        </p:nvSpPr>
        <p:spPr bwMode="auto">
          <a:xfrm>
            <a:off x="4643438" y="2852738"/>
            <a:ext cx="1944687" cy="3671887"/>
          </a:xfrm>
          <a:prstGeom prst="roundRect">
            <a:avLst>
              <a:gd name="adj" fmla="val 16667"/>
            </a:avLst>
          </a:prstGeom>
          <a:noFill/>
          <a:ln w="9525">
            <a:solidFill>
              <a:srgbClr val="D528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800" dirty="0"/>
              <a:t>Where we find poor care, we ask providers to improve and can </a:t>
            </a:r>
            <a:r>
              <a:rPr lang="en-GB" altLang="en-US" sz="1800" b="1" dirty="0"/>
              <a:t>enforce </a:t>
            </a:r>
            <a:r>
              <a:rPr lang="en-GB" altLang="en-US" sz="1800" dirty="0"/>
              <a:t>this if necessary</a:t>
            </a:r>
          </a:p>
        </p:txBody>
      </p:sp>
      <p:sp>
        <p:nvSpPr>
          <p:cNvPr id="17419" name="TextBox 13"/>
          <p:cNvSpPr>
            <a:spLocks noChangeArrowheads="1"/>
          </p:cNvSpPr>
          <p:nvPr/>
        </p:nvSpPr>
        <p:spPr bwMode="auto">
          <a:xfrm>
            <a:off x="6732588" y="2844800"/>
            <a:ext cx="1943100" cy="3679825"/>
          </a:xfrm>
          <a:prstGeom prst="roundRect">
            <a:avLst>
              <a:gd name="adj" fmla="val 16667"/>
            </a:avLst>
          </a:prstGeom>
          <a:noFill/>
          <a:ln w="9525">
            <a:solidFill>
              <a:srgbClr val="87CFC5"/>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800" dirty="0"/>
              <a:t>We provide an </a:t>
            </a:r>
            <a:r>
              <a:rPr lang="en-GB" altLang="en-US" sz="1800" b="1" dirty="0"/>
              <a:t>independent voice </a:t>
            </a:r>
            <a:r>
              <a:rPr lang="en-GB" altLang="en-US" sz="1800" dirty="0"/>
              <a:t>on</a:t>
            </a:r>
          </a:p>
          <a:p>
            <a:r>
              <a:rPr lang="en-GB" altLang="en-US" sz="1800" dirty="0"/>
              <a:t>the state of health and adult social care</a:t>
            </a:r>
          </a:p>
          <a:p>
            <a:r>
              <a:rPr lang="en-GB" altLang="en-US" sz="1800" dirty="0"/>
              <a:t>in England on issues that matter to the</a:t>
            </a:r>
          </a:p>
          <a:p>
            <a:r>
              <a:rPr lang="en-GB" altLang="en-US" sz="1800" dirty="0"/>
              <a:t>public, providers and  stakeholders</a:t>
            </a:r>
          </a:p>
        </p:txBody>
      </p:sp>
    </p:spTree>
    <p:extLst>
      <p:ext uri="{BB962C8B-B14F-4D97-AF65-F5344CB8AC3E}">
        <p14:creationId xmlns:p14="http://schemas.microsoft.com/office/powerpoint/2010/main" val="237125189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GB" altLang="en-US" dirty="0"/>
              <a:t>  </a:t>
            </a:r>
            <a:r>
              <a:rPr lang="en-GB" altLang="en-US" sz="3200" dirty="0"/>
              <a:t>Inspections</a:t>
            </a:r>
          </a:p>
        </p:txBody>
      </p:sp>
      <p:sp>
        <p:nvSpPr>
          <p:cNvPr id="18435" name="Content Placeholder 1"/>
          <p:cNvSpPr>
            <a:spLocks noGrp="1"/>
          </p:cNvSpPr>
          <p:nvPr>
            <p:ph idx="1"/>
          </p:nvPr>
        </p:nvSpPr>
        <p:spPr>
          <a:xfrm>
            <a:off x="647700" y="2205038"/>
            <a:ext cx="7737475" cy="3911600"/>
          </a:xfrm>
        </p:spPr>
        <p:txBody>
          <a:bodyPr/>
          <a:lstStyle/>
          <a:p>
            <a:pPr marL="457200" indent="-457200">
              <a:buFont typeface="Arial" panose="020B0604020202020204" pitchFamily="34" charset="0"/>
              <a:buChar char="•"/>
            </a:pPr>
            <a:r>
              <a:rPr lang="en-GB" altLang="en-US" sz="2800" dirty="0"/>
              <a:t>Time consuming</a:t>
            </a:r>
          </a:p>
          <a:p>
            <a:pPr marL="457200" indent="-457200">
              <a:buFont typeface="Arial" panose="020B0604020202020204" pitchFamily="34" charset="0"/>
              <a:buChar char="•"/>
            </a:pPr>
            <a:r>
              <a:rPr lang="en-GB" altLang="en-US" sz="2800" dirty="0"/>
              <a:t>Labour intensive</a:t>
            </a:r>
          </a:p>
          <a:p>
            <a:pPr marL="457200" indent="-457200">
              <a:buFont typeface="Arial" panose="020B0604020202020204" pitchFamily="34" charset="0"/>
              <a:buChar char="•"/>
            </a:pPr>
            <a:r>
              <a:rPr lang="en-GB" altLang="en-US" sz="2800" dirty="0"/>
              <a:t>Expensive</a:t>
            </a:r>
          </a:p>
          <a:p>
            <a:pPr marL="457200" indent="-457200">
              <a:buFont typeface="Arial" panose="020B0604020202020204" pitchFamily="34" charset="0"/>
              <a:buChar char="•"/>
            </a:pPr>
            <a:r>
              <a:rPr lang="en-GB" altLang="en-US" sz="2800" dirty="0"/>
              <a:t>Not seen as relevant by clinicians</a:t>
            </a:r>
          </a:p>
          <a:p>
            <a:pPr marL="457200" indent="-457200">
              <a:buFont typeface="Arial" panose="020B0604020202020204" pitchFamily="34" charset="0"/>
              <a:buChar char="•"/>
            </a:pPr>
            <a:r>
              <a:rPr lang="en-GB" altLang="en-US" sz="2800" dirty="0"/>
              <a:t>Not focused enough for specialist services</a:t>
            </a:r>
          </a:p>
          <a:p>
            <a:pPr marL="0" indent="0"/>
            <a:endParaRPr lang="en-GB" altLang="en-US" sz="2800" dirty="0"/>
          </a:p>
          <a:p>
            <a:pPr>
              <a:buFontTx/>
              <a:buChar char="•"/>
            </a:pPr>
            <a:endParaRPr lang="en-GB" altLang="en-US" sz="2800" dirty="0"/>
          </a:p>
          <a:p>
            <a:pPr>
              <a:buFontTx/>
              <a:buChar char="•"/>
            </a:pPr>
            <a:endParaRPr lang="en-GB" altLang="en-US" sz="2800" dirty="0"/>
          </a:p>
        </p:txBody>
      </p:sp>
      <p:sp>
        <p:nvSpPr>
          <p:cNvPr id="1843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AA4B2E31-727F-4766-A6FA-16830CCA3A7C}" type="slidenum">
              <a:rPr lang="en-US" altLang="en-US" smtClean="0"/>
              <a:pPr/>
              <a:t>5</a:t>
            </a:fld>
            <a:endParaRPr lang="en-US" altLang="en-US"/>
          </a:p>
        </p:txBody>
      </p:sp>
    </p:spTree>
    <p:extLst>
      <p:ext uri="{BB962C8B-B14F-4D97-AF65-F5344CB8AC3E}">
        <p14:creationId xmlns:p14="http://schemas.microsoft.com/office/powerpoint/2010/main" val="8987087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41402-A19E-4C43-A24B-2C96689DE0C4}"/>
              </a:ext>
            </a:extLst>
          </p:cNvPr>
          <p:cNvSpPr/>
          <p:nvPr/>
        </p:nvSpPr>
        <p:spPr>
          <a:xfrm>
            <a:off x="588565" y="1366487"/>
            <a:ext cx="5905573"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p>
            <a:pPr defTabSz="342900">
              <a:lnSpc>
                <a:spcPct val="85000"/>
              </a:lnSpc>
              <a:defRPr/>
            </a:pPr>
            <a:r>
              <a:rPr lang="en-GB" sz="2400">
                <a:solidFill>
                  <a:srgbClr val="1B2D70"/>
                </a:solidFill>
                <a:latin typeface="Arial"/>
                <a:ea typeface="ヒラギノ角ゴ Pro W3"/>
                <a:cs typeface="+mn-cs"/>
              </a:rPr>
              <a:t>We are being ambitious </a:t>
            </a:r>
          </a:p>
        </p:txBody>
      </p:sp>
      <p:sp>
        <p:nvSpPr>
          <p:cNvPr id="3" name="Rectangle 2">
            <a:extLst>
              <a:ext uri="{FF2B5EF4-FFF2-40B4-BE49-F238E27FC236}">
                <a16:creationId xmlns:a16="http://schemas.microsoft.com/office/drawing/2014/main" id="{DC664C91-C4A1-411E-823C-499921EC70AA}"/>
              </a:ext>
            </a:extLst>
          </p:cNvPr>
          <p:cNvSpPr/>
          <p:nvPr/>
        </p:nvSpPr>
        <p:spPr>
          <a:xfrm>
            <a:off x="233323" y="1929113"/>
            <a:ext cx="5321570" cy="3854901"/>
          </a:xfrm>
          <a:prstGeom prst="rect">
            <a:avLst/>
          </a:prstGeom>
        </p:spPr>
        <p:txBody>
          <a:bodyPr wrap="square">
            <a:spAutoFit/>
          </a:bodyPr>
          <a:lstStyle/>
          <a:p>
            <a:pPr marL="330518" lvl="1" defTabSz="685800" fontAlgn="auto">
              <a:spcBef>
                <a:spcPts val="1200"/>
              </a:spcBef>
              <a:spcAft>
                <a:spcPts val="0"/>
              </a:spcAft>
              <a:defRPr/>
            </a:pPr>
            <a:r>
              <a:rPr lang="en-GB" sz="1950" kern="0" dirty="0">
                <a:solidFill>
                  <a:srgbClr val="000000"/>
                </a:solidFill>
                <a:latin typeface="Arial"/>
                <a:ea typeface="MS PGothic"/>
                <a:cs typeface="Arial"/>
              </a:rPr>
              <a:t>We’re changing how we regulate to improve care and services for everyone. </a:t>
            </a:r>
          </a:p>
          <a:p>
            <a:pPr marL="330518" lvl="1" defTabSz="685800" fontAlgn="auto">
              <a:spcBef>
                <a:spcPts val="1200"/>
              </a:spcBef>
              <a:spcAft>
                <a:spcPts val="0"/>
              </a:spcAft>
              <a:defRPr/>
            </a:pPr>
            <a:r>
              <a:rPr lang="en-GB" sz="1950" kern="0" dirty="0">
                <a:solidFill>
                  <a:srgbClr val="000000"/>
                </a:solidFill>
                <a:latin typeface="Arial"/>
                <a:ea typeface="MS PGothic"/>
                <a:cs typeface="Arial"/>
              </a:rPr>
              <a:t>Our</a:t>
            </a:r>
            <a:r>
              <a:rPr lang="en-US" sz="1950" kern="0" dirty="0">
                <a:solidFill>
                  <a:srgbClr val="000000"/>
                </a:solidFill>
                <a:latin typeface="Arial"/>
                <a:ea typeface="MS PGothic"/>
                <a:cs typeface="Arial"/>
              </a:rPr>
              <a:t> purpose and role isn’t changing but we’re responding to how services are changing – how we work will be different. </a:t>
            </a:r>
            <a:r>
              <a:rPr lang="en-GB" sz="1950" kern="0" dirty="0">
                <a:solidFill>
                  <a:srgbClr val="000000"/>
                </a:solidFill>
                <a:latin typeface="Arial"/>
                <a:ea typeface="MS PGothic"/>
                <a:cs typeface="Arial"/>
              </a:rPr>
              <a:t> </a:t>
            </a:r>
          </a:p>
          <a:p>
            <a:pPr marL="330518" lvl="1" defTabSz="685800" fontAlgn="auto">
              <a:spcBef>
                <a:spcPts val="1200"/>
              </a:spcBef>
              <a:spcAft>
                <a:spcPts val="0"/>
              </a:spcAft>
              <a:defRPr/>
            </a:pPr>
            <a:r>
              <a:rPr lang="en-GB" sz="1950" kern="0" dirty="0">
                <a:solidFill>
                  <a:srgbClr val="000000"/>
                </a:solidFill>
                <a:latin typeface="Arial"/>
                <a:ea typeface="MS PGothic"/>
                <a:cs typeface="Arial"/>
              </a:rPr>
              <a:t>Regulation will be more relevant to how care is delivered, and more flexible to manage risk and uncertainty.</a:t>
            </a:r>
          </a:p>
          <a:p>
            <a:pPr marL="330518" lvl="1" defTabSz="685800" fontAlgn="auto">
              <a:spcBef>
                <a:spcPts val="1200"/>
              </a:spcBef>
              <a:spcAft>
                <a:spcPts val="0"/>
              </a:spcAft>
              <a:defRPr/>
            </a:pPr>
            <a:r>
              <a:rPr lang="en-US" sz="1950" kern="0" dirty="0">
                <a:solidFill>
                  <a:srgbClr val="000000"/>
                </a:solidFill>
                <a:latin typeface="Arial"/>
                <a:ea typeface="MS PGothic"/>
                <a:cs typeface="Arial"/>
              </a:rPr>
              <a:t>This is our new strategic direction as the health and care environment continues to evolve. </a:t>
            </a:r>
            <a:endParaRPr lang="en-GB" sz="1950" kern="0" dirty="0">
              <a:solidFill>
                <a:srgbClr val="000000"/>
              </a:solidFill>
              <a:latin typeface="Arial"/>
              <a:ea typeface="MS PGothic"/>
              <a:cs typeface="Arial"/>
            </a:endParaRPr>
          </a:p>
        </p:txBody>
      </p:sp>
      <p:cxnSp>
        <p:nvCxnSpPr>
          <p:cNvPr id="7" name="Straight Connector 6">
            <a:extLst>
              <a:ext uri="{FF2B5EF4-FFF2-40B4-BE49-F238E27FC236}">
                <a16:creationId xmlns:a16="http://schemas.microsoft.com/office/drawing/2014/main" id="{8AA8DFEA-12A4-4DC8-9D8E-C4137E0FB598}"/>
              </a:ext>
            </a:extLst>
          </p:cNvPr>
          <p:cNvCxnSpPr>
            <a:cxnSpLocks/>
          </p:cNvCxnSpPr>
          <p:nvPr/>
        </p:nvCxnSpPr>
        <p:spPr>
          <a:xfrm>
            <a:off x="633045" y="1751303"/>
            <a:ext cx="2067952"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226E9F-A31E-4954-8D99-0C0E04A29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pic>
        <p:nvPicPr>
          <p:cNvPr id="5" name="Picture 4">
            <a:extLst>
              <a:ext uri="{FF2B5EF4-FFF2-40B4-BE49-F238E27FC236}">
                <a16:creationId xmlns:a16="http://schemas.microsoft.com/office/drawing/2014/main" id="{D90F52B1-A48D-4C40-A82F-21CF79C44FF0}"/>
              </a:ext>
            </a:extLst>
          </p:cNvPr>
          <p:cNvPicPr>
            <a:picLocks noChangeAspect="1"/>
          </p:cNvPicPr>
          <p:nvPr/>
        </p:nvPicPr>
        <p:blipFill>
          <a:blip r:embed="rId4"/>
          <a:stretch>
            <a:fillRect/>
          </a:stretch>
        </p:blipFill>
        <p:spPr>
          <a:xfrm>
            <a:off x="6153807" y="1995484"/>
            <a:ext cx="2392901" cy="3388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771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CA7579-16D6-44F6-A79E-5B236CFDFD27}"/>
              </a:ext>
            </a:extLst>
          </p:cNvPr>
          <p:cNvSpPr/>
          <p:nvPr/>
        </p:nvSpPr>
        <p:spPr>
          <a:xfrm>
            <a:off x="588565" y="1366487"/>
            <a:ext cx="5905573"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p>
            <a:pPr defTabSz="342900">
              <a:lnSpc>
                <a:spcPct val="85000"/>
              </a:lnSpc>
              <a:defRPr/>
            </a:pPr>
            <a:r>
              <a:rPr lang="en-GB" sz="2400">
                <a:solidFill>
                  <a:srgbClr val="1B2D70"/>
                </a:solidFill>
                <a:latin typeface="Arial"/>
                <a:ea typeface="ヒラギノ角ゴ Pro W3"/>
                <a:cs typeface="+mn-cs"/>
              </a:rPr>
              <a:t>Our strategic themes</a:t>
            </a:r>
          </a:p>
        </p:txBody>
      </p:sp>
      <p:cxnSp>
        <p:nvCxnSpPr>
          <p:cNvPr id="8" name="Straight Connector 7">
            <a:extLst>
              <a:ext uri="{FF2B5EF4-FFF2-40B4-BE49-F238E27FC236}">
                <a16:creationId xmlns:a16="http://schemas.microsoft.com/office/drawing/2014/main" id="{90A5FBF5-7762-4E68-A92F-A326B1A14026}"/>
              </a:ext>
            </a:extLst>
          </p:cNvPr>
          <p:cNvCxnSpPr>
            <a:cxnSpLocks/>
          </p:cNvCxnSpPr>
          <p:nvPr/>
        </p:nvCxnSpPr>
        <p:spPr>
          <a:xfrm>
            <a:off x="633045" y="1751303"/>
            <a:ext cx="2067952"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EDC51A-C4B8-4EF6-905B-D3C574ED1F14}"/>
              </a:ext>
            </a:extLst>
          </p:cNvPr>
          <p:cNvSpPr/>
          <p:nvPr/>
        </p:nvSpPr>
        <p:spPr>
          <a:xfrm>
            <a:off x="192688" y="2993301"/>
            <a:ext cx="4324007" cy="1608133"/>
          </a:xfrm>
          <a:prstGeom prst="rect">
            <a:avLst/>
          </a:prstGeom>
        </p:spPr>
        <p:txBody>
          <a:bodyPr wrap="square" lIns="68580" tIns="34290" rIns="68580" bIns="34290" anchor="t">
            <a:spAutoFit/>
          </a:bodyPr>
          <a:lstStyle/>
          <a:p>
            <a:pPr marL="330518" lvl="1" defTabSz="685800" fontAlgn="auto">
              <a:spcBef>
                <a:spcPts val="1200"/>
              </a:spcBef>
              <a:spcAft>
                <a:spcPts val="0"/>
              </a:spcAft>
              <a:defRPr/>
            </a:pPr>
            <a:r>
              <a:rPr lang="en-GB" kern="0">
                <a:solidFill>
                  <a:srgbClr val="000000"/>
                </a:solidFill>
                <a:latin typeface="Arial"/>
                <a:ea typeface="MS PGothic"/>
                <a:cs typeface="Arial"/>
              </a:rPr>
              <a:t>Built on four interlinked themes that set out the changes we will make.</a:t>
            </a:r>
          </a:p>
          <a:p>
            <a:pPr marL="330518" lvl="1" defTabSz="685800" fontAlgn="auto">
              <a:spcBef>
                <a:spcPts val="1200"/>
              </a:spcBef>
              <a:spcAft>
                <a:spcPts val="0"/>
              </a:spcAft>
              <a:defRPr/>
            </a:pPr>
            <a:r>
              <a:rPr lang="en-GB">
                <a:solidFill>
                  <a:prstClr val="black"/>
                </a:solidFill>
                <a:latin typeface="Arial"/>
                <a:ea typeface="+mn-ea"/>
                <a:cs typeface="Arial"/>
              </a:rPr>
              <a:t>We’ll review our strategy regularly so we can be flexible and adapt to changes in health and care.</a:t>
            </a:r>
            <a:endParaRPr lang="en-GB" kern="0">
              <a:solidFill>
                <a:srgbClr val="000000"/>
              </a:solidFill>
              <a:latin typeface="Arial"/>
              <a:ea typeface="MS PGothic"/>
              <a:cs typeface="Arial"/>
            </a:endParaRPr>
          </a:p>
        </p:txBody>
      </p:sp>
      <p:pic>
        <p:nvPicPr>
          <p:cNvPr id="6" name="Picture 5">
            <a:extLst>
              <a:ext uri="{FF2B5EF4-FFF2-40B4-BE49-F238E27FC236}">
                <a16:creationId xmlns:a16="http://schemas.microsoft.com/office/drawing/2014/main" id="{0D7BE8F8-A71C-44A4-8987-1FEC1FC6A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grpSp>
        <p:nvGrpSpPr>
          <p:cNvPr id="2" name="Group 1">
            <a:extLst>
              <a:ext uri="{FF2B5EF4-FFF2-40B4-BE49-F238E27FC236}">
                <a16:creationId xmlns:a16="http://schemas.microsoft.com/office/drawing/2014/main" id="{1CE71BD4-E103-48E0-BEBB-48DDFC164027}"/>
              </a:ext>
            </a:extLst>
          </p:cNvPr>
          <p:cNvGrpSpPr/>
          <p:nvPr/>
        </p:nvGrpSpPr>
        <p:grpSpPr>
          <a:xfrm>
            <a:off x="4713493" y="1558471"/>
            <a:ext cx="4237819" cy="4073304"/>
            <a:chOff x="6284657" y="1004234"/>
            <a:chExt cx="5650425" cy="5431072"/>
          </a:xfrm>
        </p:grpSpPr>
        <p:pic>
          <p:nvPicPr>
            <p:cNvPr id="5" name="Picture 4">
              <a:extLst>
                <a:ext uri="{FF2B5EF4-FFF2-40B4-BE49-F238E27FC236}">
                  <a16:creationId xmlns:a16="http://schemas.microsoft.com/office/drawing/2014/main" id="{3A269EC1-F556-A74A-B71D-60C669F9CB1C}"/>
                </a:ext>
              </a:extLst>
            </p:cNvPr>
            <p:cNvPicPr>
              <a:picLocks noChangeAspect="1"/>
            </p:cNvPicPr>
            <p:nvPr/>
          </p:nvPicPr>
          <p:blipFill rotWithShape="1">
            <a:blip r:embed="rId4">
              <a:extLst>
                <a:ext uri="{28A0092B-C50C-407E-A947-70E740481C1C}">
                  <a14:useLocalDpi xmlns:a14="http://schemas.microsoft.com/office/drawing/2010/main" val="0"/>
                </a:ext>
              </a:extLst>
            </a:blip>
            <a:srcRect l="17534" t="4100" r="17251" b="4443"/>
            <a:stretch/>
          </p:blipFill>
          <p:spPr>
            <a:xfrm>
              <a:off x="6284657" y="1004234"/>
              <a:ext cx="5650425" cy="543107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A9C7E9D-AD22-4195-924B-B332252C233B}"/>
                </a:ext>
              </a:extLst>
            </p:cNvPr>
            <p:cNvSpPr txBox="1"/>
            <p:nvPr/>
          </p:nvSpPr>
          <p:spPr>
            <a:xfrm>
              <a:off x="7096468" y="3419689"/>
              <a:ext cx="4425696" cy="639491"/>
            </a:xfrm>
            <a:prstGeom prst="rect">
              <a:avLst/>
            </a:prstGeom>
            <a:solidFill>
              <a:srgbClr val="394562"/>
            </a:solidFill>
          </p:spPr>
          <p:txBody>
            <a:bodyPr wrap="square" rtlCol="0">
              <a:spAutoFit/>
            </a:bodyPr>
            <a:lstStyle/>
            <a:p>
              <a:pPr algn="ctr" defTabSz="685800" fontAlgn="auto">
                <a:spcBef>
                  <a:spcPts val="0"/>
                </a:spcBef>
                <a:spcAft>
                  <a:spcPts val="450"/>
                </a:spcAft>
                <a:defRPr/>
              </a:pPr>
              <a:r>
                <a:rPr lang="en-GB" sz="1050" b="1">
                  <a:solidFill>
                    <a:prstClr val="white"/>
                  </a:solidFill>
                  <a:latin typeface="Arial" panose="020B0604020202020204" pitchFamily="34" charset="0"/>
                  <a:ea typeface="+mn-ea"/>
                  <a:cs typeface="Arial" panose="020B0604020202020204" pitchFamily="34" charset="0"/>
                </a:rPr>
                <a:t>Assessing local systems</a:t>
              </a:r>
              <a:endParaRPr lang="en-GB" sz="900">
                <a:solidFill>
                  <a:prstClr val="white"/>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defRPr/>
              </a:pPr>
              <a:r>
                <a:rPr lang="en-GB" sz="1050" b="1">
                  <a:solidFill>
                    <a:prstClr val="white"/>
                  </a:solidFill>
                  <a:latin typeface="Arial" panose="020B0604020202020204" pitchFamily="34" charset="0"/>
                  <a:ea typeface="+mn-ea"/>
                  <a:cs typeface="Arial" panose="020B0604020202020204" pitchFamily="34" charset="0"/>
                </a:rPr>
                <a:t>Tackling inequalities in health and care</a:t>
              </a:r>
              <a:r>
                <a:rPr lang="en-US" sz="900">
                  <a:solidFill>
                    <a:prstClr val="white"/>
                  </a:solidFill>
                  <a:latin typeface="Arial" panose="020B0604020202020204" pitchFamily="34" charset="0"/>
                  <a:ea typeface="+mn-ea"/>
                  <a:cs typeface="Arial" panose="020B0604020202020204" pitchFamily="34" charset="0"/>
                </a:rPr>
                <a:t> </a:t>
              </a:r>
              <a:endParaRPr lang="en-GB" sz="900">
                <a:solidFill>
                  <a:prstClr val="white"/>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64525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A190F8-6922-489C-958A-7ABFD78A1B02}"/>
              </a:ext>
            </a:extLst>
          </p:cNvPr>
          <p:cNvSpPr txBox="1"/>
          <p:nvPr/>
        </p:nvSpPr>
        <p:spPr>
          <a:xfrm>
            <a:off x="364945" y="1269923"/>
            <a:ext cx="6519887"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defPPr>
              <a:defRPr lang="en-US"/>
            </a:defPPr>
            <a:lvl1pPr marR="0" lvl="0" indent="0" defTabSz="457200" fontAlgn="base">
              <a:lnSpc>
                <a:spcPct val="85000"/>
              </a:lnSpc>
              <a:spcBef>
                <a:spcPct val="0"/>
              </a:spcBef>
              <a:spcAft>
                <a:spcPct val="0"/>
              </a:spcAft>
              <a:buClrTx/>
              <a:buSzTx/>
              <a:buFontTx/>
              <a:buNone/>
              <a:tabLst/>
              <a:defRPr sz="3200">
                <a:solidFill>
                  <a:srgbClr val="1B2D70"/>
                </a:solidFill>
                <a:latin typeface="Arial"/>
                <a:ea typeface="ヒラギノ角ゴ Pro W3"/>
              </a:defRPr>
            </a:lvl1pPr>
          </a:lstStyle>
          <a:p>
            <a:pPr defTabSz="342900">
              <a:defRPr/>
            </a:pPr>
            <a:r>
              <a:rPr lang="en-GB" sz="2400">
                <a:cs typeface="+mn-cs"/>
              </a:rPr>
              <a:t>Smarter regulation</a:t>
            </a:r>
          </a:p>
        </p:txBody>
      </p:sp>
      <p:sp>
        <p:nvSpPr>
          <p:cNvPr id="2" name="Rectangle 1">
            <a:extLst>
              <a:ext uri="{FF2B5EF4-FFF2-40B4-BE49-F238E27FC236}">
                <a16:creationId xmlns:a16="http://schemas.microsoft.com/office/drawing/2014/main" id="{F8A70194-21C4-4887-986D-989D1E5040D6}"/>
              </a:ext>
            </a:extLst>
          </p:cNvPr>
          <p:cNvSpPr/>
          <p:nvPr/>
        </p:nvSpPr>
        <p:spPr>
          <a:xfrm>
            <a:off x="341149" y="2300244"/>
            <a:ext cx="3185823" cy="2677656"/>
          </a:xfrm>
          <a:prstGeom prst="rect">
            <a:avLst/>
          </a:prstGeom>
        </p:spPr>
        <p:txBody>
          <a:bodyPr wrap="square">
            <a:spAutoFit/>
          </a:bodyPr>
          <a:lstStyle/>
          <a:p>
            <a:pPr defTabSz="362274" fontAlgn="auto">
              <a:spcBef>
                <a:spcPts val="0"/>
              </a:spcBef>
              <a:spcAft>
                <a:spcPts val="0"/>
              </a:spcAft>
              <a:defRPr/>
            </a:pPr>
            <a:r>
              <a:rPr lang="en-US" sz="2100" dirty="0">
                <a:solidFill>
                  <a:srgbClr val="1B2D70"/>
                </a:solidFill>
                <a:latin typeface="Arial"/>
                <a:ea typeface="ＭＳ Ｐゴシック"/>
                <a:cs typeface="Arial"/>
              </a:rPr>
              <a:t>Smarter, more dynamic and flexible regulation that provides up-to-date and high-quality information and ratings, easier ways of working with us and a more proportionate response</a:t>
            </a:r>
          </a:p>
        </p:txBody>
      </p:sp>
      <p:cxnSp>
        <p:nvCxnSpPr>
          <p:cNvPr id="7" name="Straight Connector 6">
            <a:extLst>
              <a:ext uri="{FF2B5EF4-FFF2-40B4-BE49-F238E27FC236}">
                <a16:creationId xmlns:a16="http://schemas.microsoft.com/office/drawing/2014/main" id="{184D07E9-354C-4AB8-8213-F8B5F7EA2B3D}"/>
              </a:ext>
            </a:extLst>
          </p:cNvPr>
          <p:cNvCxnSpPr>
            <a:cxnSpLocks/>
          </p:cNvCxnSpPr>
          <p:nvPr/>
        </p:nvCxnSpPr>
        <p:spPr>
          <a:xfrm>
            <a:off x="374471" y="1643579"/>
            <a:ext cx="2067952"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C815F70-2E21-4443-BA6C-B10F5D655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pic>
        <p:nvPicPr>
          <p:cNvPr id="4" name="Picture 3">
            <a:extLst>
              <a:ext uri="{FF2B5EF4-FFF2-40B4-BE49-F238E27FC236}">
                <a16:creationId xmlns:a16="http://schemas.microsoft.com/office/drawing/2014/main" id="{A5670F67-B29D-4357-B71E-6AA74CF35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716" y="2345702"/>
            <a:ext cx="5394284" cy="2514951"/>
          </a:xfrm>
          <a:prstGeom prst="rect">
            <a:avLst/>
          </a:prstGeom>
        </p:spPr>
      </p:pic>
    </p:spTree>
    <p:extLst>
      <p:ext uri="{BB962C8B-B14F-4D97-AF65-F5344CB8AC3E}">
        <p14:creationId xmlns:p14="http://schemas.microsoft.com/office/powerpoint/2010/main" val="318973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A190F8-6922-489C-958A-7ABFD78A1B02}"/>
              </a:ext>
            </a:extLst>
          </p:cNvPr>
          <p:cNvSpPr txBox="1"/>
          <p:nvPr/>
        </p:nvSpPr>
        <p:spPr>
          <a:xfrm>
            <a:off x="364945" y="1269923"/>
            <a:ext cx="6519887" cy="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defPPr>
              <a:defRPr lang="en-US"/>
            </a:defPPr>
            <a:lvl1pPr marR="0" lvl="0" indent="0" defTabSz="457200" fontAlgn="base">
              <a:lnSpc>
                <a:spcPct val="85000"/>
              </a:lnSpc>
              <a:spcBef>
                <a:spcPct val="0"/>
              </a:spcBef>
              <a:spcAft>
                <a:spcPct val="0"/>
              </a:spcAft>
              <a:buClrTx/>
              <a:buSzTx/>
              <a:buFontTx/>
              <a:buNone/>
              <a:tabLst/>
              <a:defRPr sz="3200">
                <a:solidFill>
                  <a:srgbClr val="1B2D70"/>
                </a:solidFill>
                <a:latin typeface="Arial"/>
                <a:ea typeface="ヒラギノ角ゴ Pro W3"/>
              </a:defRPr>
            </a:lvl1pPr>
          </a:lstStyle>
          <a:p>
            <a:pPr defTabSz="342900">
              <a:defRPr/>
            </a:pPr>
            <a:r>
              <a:rPr lang="en-GB" sz="2400">
                <a:cs typeface="+mn-cs"/>
              </a:rPr>
              <a:t>Smarter regulation</a:t>
            </a:r>
          </a:p>
        </p:txBody>
      </p:sp>
      <p:sp>
        <p:nvSpPr>
          <p:cNvPr id="2" name="Rectangle 1">
            <a:extLst>
              <a:ext uri="{FF2B5EF4-FFF2-40B4-BE49-F238E27FC236}">
                <a16:creationId xmlns:a16="http://schemas.microsoft.com/office/drawing/2014/main" id="{F8A70194-21C4-4887-986D-989D1E5040D6}"/>
              </a:ext>
            </a:extLst>
          </p:cNvPr>
          <p:cNvSpPr/>
          <p:nvPr/>
        </p:nvSpPr>
        <p:spPr>
          <a:xfrm>
            <a:off x="326996" y="1850926"/>
            <a:ext cx="4497252" cy="3734356"/>
          </a:xfrm>
          <a:prstGeom prst="rect">
            <a:avLst/>
          </a:prstGeom>
        </p:spPr>
        <p:txBody>
          <a:bodyPr wrap="square">
            <a:spAutoFit/>
          </a:bodyPr>
          <a:lstStyle/>
          <a:p>
            <a:pPr defTabSz="362274" fontAlgn="auto">
              <a:spcBef>
                <a:spcPts val="0"/>
              </a:spcBef>
              <a:spcAft>
                <a:spcPts val="750"/>
              </a:spcAft>
              <a:defRPr/>
            </a:pPr>
            <a:r>
              <a:rPr lang="en-US" sz="1500">
                <a:solidFill>
                  <a:srgbClr val="1B2D70"/>
                </a:solidFill>
                <a:latin typeface="Arial"/>
                <a:ea typeface="ＭＳ Ｐゴシック"/>
                <a:cs typeface="Arial"/>
              </a:rPr>
              <a:t>Site visits are vital in our assessments and essential to observe care – but they’re not the only way to assess quality</a:t>
            </a:r>
          </a:p>
          <a:p>
            <a:pPr defTabSz="362274" fontAlgn="auto">
              <a:spcBef>
                <a:spcPts val="0"/>
              </a:spcBef>
              <a:spcAft>
                <a:spcPts val="750"/>
              </a:spcAft>
              <a:defRPr/>
            </a:pPr>
            <a:r>
              <a:rPr lang="en-US" sz="1500">
                <a:solidFill>
                  <a:srgbClr val="1B2D70"/>
                </a:solidFill>
                <a:latin typeface="Arial"/>
                <a:ea typeface="ＭＳ Ｐゴシック"/>
                <a:cs typeface="Arial"/>
              </a:rPr>
              <a:t>Use all our regulatory methods, tools and techniques to support robust and proportionate decision-making</a:t>
            </a:r>
          </a:p>
          <a:p>
            <a:pPr defTabSz="362274" fontAlgn="auto">
              <a:spcBef>
                <a:spcPts val="0"/>
              </a:spcBef>
              <a:spcAft>
                <a:spcPts val="750"/>
              </a:spcAft>
              <a:defRPr/>
            </a:pPr>
            <a:r>
              <a:rPr lang="en-US" sz="1500">
                <a:solidFill>
                  <a:srgbClr val="1B2D70"/>
                </a:solidFill>
                <a:latin typeface="Arial"/>
                <a:ea typeface="ＭＳ Ｐゴシック"/>
                <a:cs typeface="Arial"/>
              </a:rPr>
              <a:t>Up-to-date and high-quality information to reflect how people experience care, so ratings will be more dynamic and meaningful</a:t>
            </a:r>
          </a:p>
          <a:p>
            <a:pPr defTabSz="362274" fontAlgn="auto">
              <a:spcBef>
                <a:spcPts val="0"/>
              </a:spcBef>
              <a:spcAft>
                <a:spcPts val="750"/>
              </a:spcAft>
              <a:defRPr/>
            </a:pPr>
            <a:r>
              <a:rPr lang="en-US" sz="1500">
                <a:solidFill>
                  <a:srgbClr val="1B2D70"/>
                </a:solidFill>
                <a:latin typeface="Arial"/>
                <a:ea typeface="ＭＳ Ｐゴシック"/>
                <a:cs typeface="Arial"/>
              </a:rPr>
              <a:t>Supportive and constructive relationships with providers to </a:t>
            </a:r>
            <a:r>
              <a:rPr lang="en-US" sz="1500" err="1">
                <a:solidFill>
                  <a:srgbClr val="1B2D70"/>
                </a:solidFill>
                <a:latin typeface="Arial"/>
                <a:ea typeface="ＭＳ Ｐゴシック"/>
                <a:cs typeface="Arial"/>
              </a:rPr>
              <a:t>minimise</a:t>
            </a:r>
            <a:r>
              <a:rPr lang="en-US" sz="1500">
                <a:solidFill>
                  <a:srgbClr val="1B2D70"/>
                </a:solidFill>
                <a:latin typeface="Arial"/>
                <a:ea typeface="ＭＳ Ｐゴシック"/>
                <a:cs typeface="Arial"/>
              </a:rPr>
              <a:t> unnecessary workload</a:t>
            </a:r>
          </a:p>
          <a:p>
            <a:pPr defTabSz="362274" fontAlgn="auto">
              <a:spcBef>
                <a:spcPts val="0"/>
              </a:spcBef>
              <a:spcAft>
                <a:spcPts val="750"/>
              </a:spcAft>
              <a:defRPr/>
            </a:pPr>
            <a:r>
              <a:rPr lang="en-US" sz="1500">
                <a:solidFill>
                  <a:srgbClr val="1B2D70"/>
                </a:solidFill>
                <a:latin typeface="Arial"/>
                <a:ea typeface="ＭＳ Ｐゴシック"/>
                <a:cs typeface="Arial"/>
              </a:rPr>
              <a:t>Coordinated data sharing to reduce duplication for services in collecting and submitting data to us, and to other </a:t>
            </a:r>
            <a:r>
              <a:rPr lang="en-US" sz="1500" err="1">
                <a:solidFill>
                  <a:srgbClr val="1B2D70"/>
                </a:solidFill>
                <a:latin typeface="Arial"/>
                <a:ea typeface="ＭＳ Ｐゴシック"/>
                <a:cs typeface="Arial"/>
              </a:rPr>
              <a:t>organisations</a:t>
            </a:r>
            <a:endParaRPr lang="en-US" sz="2100">
              <a:solidFill>
                <a:srgbClr val="1B2D70"/>
              </a:solidFill>
              <a:latin typeface="Arial"/>
              <a:ea typeface="ＭＳ Ｐゴシック"/>
              <a:cs typeface="Arial"/>
            </a:endParaRPr>
          </a:p>
        </p:txBody>
      </p:sp>
      <p:cxnSp>
        <p:nvCxnSpPr>
          <p:cNvPr id="7" name="Straight Connector 6">
            <a:extLst>
              <a:ext uri="{FF2B5EF4-FFF2-40B4-BE49-F238E27FC236}">
                <a16:creationId xmlns:a16="http://schemas.microsoft.com/office/drawing/2014/main" id="{184D07E9-354C-4AB8-8213-F8B5F7EA2B3D}"/>
              </a:ext>
            </a:extLst>
          </p:cNvPr>
          <p:cNvCxnSpPr>
            <a:cxnSpLocks/>
          </p:cNvCxnSpPr>
          <p:nvPr/>
        </p:nvCxnSpPr>
        <p:spPr>
          <a:xfrm>
            <a:off x="374471" y="1643579"/>
            <a:ext cx="2067952" cy="0"/>
          </a:xfrm>
          <a:prstGeom prst="line">
            <a:avLst/>
          </a:prstGeom>
          <a:ln w="38100">
            <a:solidFill>
              <a:srgbClr val="1B2D7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C815F70-2E21-4443-BA6C-B10F5D655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5" y="873605"/>
            <a:ext cx="1276350" cy="824958"/>
          </a:xfrm>
          <a:prstGeom prst="rect">
            <a:avLst/>
          </a:prstGeom>
        </p:spPr>
      </p:pic>
      <p:pic>
        <p:nvPicPr>
          <p:cNvPr id="4" name="Picture 3">
            <a:extLst>
              <a:ext uri="{FF2B5EF4-FFF2-40B4-BE49-F238E27FC236}">
                <a16:creationId xmlns:a16="http://schemas.microsoft.com/office/drawing/2014/main" id="{A5670F67-B29D-4357-B71E-6AA74CF359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07479" y="1907514"/>
            <a:ext cx="3909083" cy="3741434"/>
          </a:xfrm>
          <a:prstGeom prst="rect">
            <a:avLst/>
          </a:prstGeom>
        </p:spPr>
      </p:pic>
    </p:spTree>
    <p:extLst>
      <p:ext uri="{BB962C8B-B14F-4D97-AF65-F5344CB8AC3E}">
        <p14:creationId xmlns:p14="http://schemas.microsoft.com/office/powerpoint/2010/main" val="1320459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oon"/>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heme/theme1.xml><?xml version="1.0" encoding="utf-8"?>
<a:theme xmlns:a="http://schemas.openxmlformats.org/drawingml/2006/main" name="CQC">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4">
              <a:lumMod val="75000"/>
            </a:schemeClr>
          </a:solidFill>
        </a:ln>
      </a:spPr>
      <a:bodyPr rtlCol="0" anchor="t" anchorCtr="0"/>
      <a:lstStyle>
        <a:defPP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71FE8C5DB2814AB140205CFF13EF36" ma:contentTypeVersion="7" ma:contentTypeDescription="Create a new document." ma:contentTypeScope="" ma:versionID="b4e8c2186ce5d9658b60f79c9b9e21f0">
  <xsd:schema xmlns:xsd="http://www.w3.org/2001/XMLSchema" xmlns:xs="http://www.w3.org/2001/XMLSchema" xmlns:p="http://schemas.microsoft.com/office/2006/metadata/properties" xmlns:ns3="53cbc992-18c1-460c-9eaf-248c737cc5a5" xmlns:ns4="f355a316-dff9-476a-b9a3-d3a46e73e4dc" targetNamespace="http://schemas.microsoft.com/office/2006/metadata/properties" ma:root="true" ma:fieldsID="179b2a71a1de955d9829217bec3b70de" ns3:_="" ns4:_="">
    <xsd:import namespace="53cbc992-18c1-460c-9eaf-248c737cc5a5"/>
    <xsd:import namespace="f355a316-dff9-476a-b9a3-d3a46e73e4d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bc992-18c1-460c-9eaf-248c737cc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5a316-dff9-476a-b9a3-d3a46e73e4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3BA36-A425-4E9C-B577-55A8BD4A6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bc992-18c1-460c-9eaf-248c737cc5a5"/>
    <ds:schemaRef ds:uri="f355a316-dff9-476a-b9a3-d3a46e73e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B1502B-3BE3-4C6C-9CDB-C35A57E79A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83685D-051E-49F3-AB4A-58F4658537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CQC.potx</Template>
  <TotalTime>31732</TotalTime>
  <Words>3315</Words>
  <Application>Microsoft Office PowerPoint</Application>
  <PresentationFormat>On-screen Show (4:3)</PresentationFormat>
  <Paragraphs>461</Paragraphs>
  <Slides>25</Slides>
  <Notes>24</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Wingdings 2</vt:lpstr>
      <vt:lpstr>CQC</vt:lpstr>
      <vt:lpstr>4_CQC_powerpoint template</vt:lpstr>
      <vt:lpstr>5_CQC_powerpoint template</vt:lpstr>
      <vt:lpstr>3_20205_CQC_Template</vt:lpstr>
      <vt:lpstr>2_20205_CQC_Template</vt:lpstr>
      <vt:lpstr>think-cell Slide</vt:lpstr>
      <vt:lpstr>PowerPoint Presentation</vt:lpstr>
      <vt:lpstr>  Structure</vt:lpstr>
      <vt:lpstr>Surgical Specialties</vt:lpstr>
      <vt:lpstr>PowerPoint Presentation</vt:lpstr>
      <vt:lpstr>  Inspections</vt:lpstr>
      <vt:lpstr>PowerPoint Presentation</vt:lpstr>
      <vt:lpstr>PowerPoint Presentation</vt:lpstr>
      <vt:lpstr>PowerPoint Presentation</vt:lpstr>
      <vt:lpstr>PowerPoint Presentation</vt:lpstr>
      <vt:lpstr>PowerPoint Presentation</vt:lpstr>
      <vt:lpstr>PowerPoint Presentation</vt:lpstr>
      <vt:lpstr>Intelligence!</vt:lpstr>
      <vt:lpstr>Data Sources</vt:lpstr>
      <vt:lpstr>HQIP</vt:lpstr>
      <vt:lpstr>Data Sources</vt:lpstr>
      <vt:lpstr>GIRFT</vt:lpstr>
      <vt:lpstr>Model Hospital</vt:lpstr>
      <vt:lpstr>Sacred Heart Hospital  Emergency Laparotomy Audit</vt:lpstr>
      <vt:lpstr>Sacred Heart Hospital National Joint Registry</vt:lpstr>
      <vt:lpstr>  Inspections 5 domains</vt:lpstr>
      <vt:lpstr>Safe domain </vt:lpstr>
      <vt:lpstr>Effective domain </vt:lpstr>
      <vt:lpstr>Well-led domain </vt:lpstr>
      <vt:lpstr>PowerPoint Presentation</vt:lpstr>
      <vt:lpstr>PowerPoint Presentation</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for the Strategy Managers</dc:title>
  <dc:creator>Phipps-Taylor, Madeleine</dc:creator>
  <cp:lastModifiedBy>Cooper, Graham</cp:lastModifiedBy>
  <cp:revision>1177</cp:revision>
  <cp:lastPrinted>2016-01-20T08:55:45Z</cp:lastPrinted>
  <dcterms:created xsi:type="dcterms:W3CDTF">2014-04-01T10:54:32Z</dcterms:created>
  <dcterms:modified xsi:type="dcterms:W3CDTF">2021-11-17T13:54:42Z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0x0101003C71FE8C5DB2814AB140205CFF13EF36</vt:lpwstr>
  </property>
</Properties>
</file>