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1" r:id="rId2"/>
    <p:sldId id="263" r:id="rId3"/>
    <p:sldId id="373" r:id="rId4"/>
    <p:sldId id="370" r:id="rId5"/>
    <p:sldId id="375" r:id="rId6"/>
    <p:sldId id="374" r:id="rId7"/>
    <p:sldId id="270" r:id="rId8"/>
    <p:sldId id="274" r:id="rId9"/>
    <p:sldId id="279" r:id="rId10"/>
    <p:sldId id="268" r:id="rId11"/>
    <p:sldId id="269" r:id="rId12"/>
    <p:sldId id="264" r:id="rId13"/>
    <p:sldId id="265" r:id="rId14"/>
    <p:sldId id="367" r:id="rId15"/>
    <p:sldId id="272" r:id="rId16"/>
    <p:sldId id="371" r:id="rId17"/>
    <p:sldId id="376" r:id="rId18"/>
    <p:sldId id="377" r:id="rId19"/>
    <p:sldId id="379" r:id="rId20"/>
    <p:sldId id="273" r:id="rId21"/>
    <p:sldId id="380"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Steve (ISLE OF WIGHT NHS TRUST)" initials="PS(OWNT" lastIdx="1" clrIdx="0">
    <p:extLst>
      <p:ext uri="{19B8F6BF-5375-455C-9EA6-DF929625EA0E}">
        <p15:presenceInfo xmlns:p15="http://schemas.microsoft.com/office/powerpoint/2012/main" userId="S::steve.parker@nhs.net::4f6187ed-5408-4864-9e2c-e46a06ada3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4242"/>
    <a:srgbClr val="FFB81C"/>
    <a:srgbClr val="009639"/>
    <a:srgbClr val="AE2573"/>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9883" autoAdjust="0"/>
  </p:normalViewPr>
  <p:slideViewPr>
    <p:cSldViewPr snapToGrid="0" snapToObjects="1">
      <p:cViewPr varScale="1">
        <p:scale>
          <a:sx n="81" d="100"/>
          <a:sy n="81" d="100"/>
        </p:scale>
        <p:origin x="96"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02857-00AF-4297-91D6-7B9FB6E063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D241404-4A82-4052-9486-A01F3CDB9000}">
      <dgm:prSet phldrT="[Text]"/>
      <dgm:spPr/>
      <dgm:t>
        <a:bodyPr/>
        <a:lstStyle/>
        <a:p>
          <a:r>
            <a:rPr lang="en-GB" dirty="0"/>
            <a:t>1</a:t>
          </a:r>
        </a:p>
      </dgm:t>
    </dgm:pt>
    <dgm:pt modelId="{33193815-4E2E-4616-B245-B499C15B0392}" type="parTrans" cxnId="{D57E5338-C3F5-4CBC-9F61-0272A9C519B7}">
      <dgm:prSet/>
      <dgm:spPr/>
      <dgm:t>
        <a:bodyPr/>
        <a:lstStyle/>
        <a:p>
          <a:endParaRPr lang="en-GB"/>
        </a:p>
      </dgm:t>
    </dgm:pt>
    <dgm:pt modelId="{7FAA9508-ED2E-4BC5-AD65-0CC88DA35481}" type="sibTrans" cxnId="{D57E5338-C3F5-4CBC-9F61-0272A9C519B7}">
      <dgm:prSet/>
      <dgm:spPr/>
      <dgm:t>
        <a:bodyPr/>
        <a:lstStyle/>
        <a:p>
          <a:endParaRPr lang="en-GB"/>
        </a:p>
      </dgm:t>
    </dgm:pt>
    <dgm:pt modelId="{129B0AD2-1DA5-45AF-8451-A974D17759F8}">
      <dgm:prSet phldrT="[Text]" custT="1"/>
      <dgm:spPr/>
      <dgm:t>
        <a:bodyPr/>
        <a:lstStyle/>
        <a:p>
          <a:r>
            <a:rPr lang="en-GB" sz="3200" dirty="0"/>
            <a:t>Medication reconciliation</a:t>
          </a:r>
        </a:p>
      </dgm:t>
    </dgm:pt>
    <dgm:pt modelId="{2AA1AF32-79AA-4D8A-B35E-B8534BEBC1D3}" type="parTrans" cxnId="{6D144C8B-0C44-4037-84B7-0778E685C79F}">
      <dgm:prSet/>
      <dgm:spPr/>
      <dgm:t>
        <a:bodyPr/>
        <a:lstStyle/>
        <a:p>
          <a:endParaRPr lang="en-GB"/>
        </a:p>
      </dgm:t>
    </dgm:pt>
    <dgm:pt modelId="{6A5843F0-B6E1-450A-8658-CFC4F4A4F9CE}" type="sibTrans" cxnId="{6D144C8B-0C44-4037-84B7-0778E685C79F}">
      <dgm:prSet/>
      <dgm:spPr/>
      <dgm:t>
        <a:bodyPr/>
        <a:lstStyle/>
        <a:p>
          <a:endParaRPr lang="en-GB"/>
        </a:p>
      </dgm:t>
    </dgm:pt>
    <dgm:pt modelId="{8509C078-05CE-4DEC-997E-204F12E206EE}">
      <dgm:prSet phldrT="[Text]"/>
      <dgm:spPr/>
      <dgm:t>
        <a:bodyPr/>
        <a:lstStyle/>
        <a:p>
          <a:r>
            <a:rPr lang="en-GB" dirty="0"/>
            <a:t>2</a:t>
          </a:r>
        </a:p>
      </dgm:t>
    </dgm:pt>
    <dgm:pt modelId="{097E0B53-8625-4540-849D-C0600833EC4E}" type="parTrans" cxnId="{48021BD1-EA4F-4451-8195-6349175A9357}">
      <dgm:prSet/>
      <dgm:spPr/>
      <dgm:t>
        <a:bodyPr/>
        <a:lstStyle/>
        <a:p>
          <a:endParaRPr lang="en-GB"/>
        </a:p>
      </dgm:t>
    </dgm:pt>
    <dgm:pt modelId="{9D7A7829-8915-4490-B077-65AA5C19C0DF}" type="sibTrans" cxnId="{48021BD1-EA4F-4451-8195-6349175A9357}">
      <dgm:prSet/>
      <dgm:spPr/>
      <dgm:t>
        <a:bodyPr/>
        <a:lstStyle/>
        <a:p>
          <a:endParaRPr lang="en-GB"/>
        </a:p>
      </dgm:t>
    </dgm:pt>
    <dgm:pt modelId="{6FE42D48-2070-43D5-8595-ABADDC2AC120}">
      <dgm:prSet phldrT="[Text]" custT="1"/>
      <dgm:spPr/>
      <dgm:t>
        <a:bodyPr/>
        <a:lstStyle/>
        <a:p>
          <a:r>
            <a:rPr lang="en-GB" sz="3200" dirty="0"/>
            <a:t>Prescribing</a:t>
          </a:r>
        </a:p>
      </dgm:t>
    </dgm:pt>
    <dgm:pt modelId="{357A9AB5-FBE6-434F-AA57-4949857AD6A6}" type="parTrans" cxnId="{05EB08A6-F830-463C-B8CE-4885505BF233}">
      <dgm:prSet/>
      <dgm:spPr/>
      <dgm:t>
        <a:bodyPr/>
        <a:lstStyle/>
        <a:p>
          <a:endParaRPr lang="en-GB"/>
        </a:p>
      </dgm:t>
    </dgm:pt>
    <dgm:pt modelId="{510E0445-E04F-452D-9B47-275A6378E4F2}" type="sibTrans" cxnId="{05EB08A6-F830-463C-B8CE-4885505BF233}">
      <dgm:prSet/>
      <dgm:spPr/>
      <dgm:t>
        <a:bodyPr/>
        <a:lstStyle/>
        <a:p>
          <a:endParaRPr lang="en-GB"/>
        </a:p>
      </dgm:t>
    </dgm:pt>
    <dgm:pt modelId="{A0B45970-7DD2-409A-9F79-3CEA09E7191E}">
      <dgm:prSet phldrT="[Text]"/>
      <dgm:spPr/>
      <dgm:t>
        <a:bodyPr/>
        <a:lstStyle/>
        <a:p>
          <a:r>
            <a:rPr lang="en-GB" dirty="0"/>
            <a:t>6</a:t>
          </a:r>
        </a:p>
      </dgm:t>
    </dgm:pt>
    <dgm:pt modelId="{0088199A-0083-404B-9F37-4BAE73A74F1D}" type="parTrans" cxnId="{C535B3CE-E3AF-4876-A59A-28D6A163DEA4}">
      <dgm:prSet/>
      <dgm:spPr/>
      <dgm:t>
        <a:bodyPr/>
        <a:lstStyle/>
        <a:p>
          <a:endParaRPr lang="en-GB"/>
        </a:p>
      </dgm:t>
    </dgm:pt>
    <dgm:pt modelId="{2B45AB2D-9973-481D-B4E8-7DFFD3968875}" type="sibTrans" cxnId="{C535B3CE-E3AF-4876-A59A-28D6A163DEA4}">
      <dgm:prSet/>
      <dgm:spPr/>
      <dgm:t>
        <a:bodyPr/>
        <a:lstStyle/>
        <a:p>
          <a:endParaRPr lang="en-GB"/>
        </a:p>
      </dgm:t>
    </dgm:pt>
    <dgm:pt modelId="{631D98C8-3A5E-4BC2-A923-B26065FAE6B8}">
      <dgm:prSet phldrT="[Text]"/>
      <dgm:spPr/>
      <dgm:t>
        <a:bodyPr/>
        <a:lstStyle/>
        <a:p>
          <a:r>
            <a:rPr lang="en-GB" dirty="0"/>
            <a:t>Monitoring</a:t>
          </a:r>
        </a:p>
      </dgm:t>
    </dgm:pt>
    <dgm:pt modelId="{D839AFE9-64F4-40C1-B81C-74B281DDC485}" type="parTrans" cxnId="{779C7F6F-0A34-41A0-94BC-EE71653780D4}">
      <dgm:prSet/>
      <dgm:spPr/>
      <dgm:t>
        <a:bodyPr/>
        <a:lstStyle/>
        <a:p>
          <a:endParaRPr lang="en-GB"/>
        </a:p>
      </dgm:t>
    </dgm:pt>
    <dgm:pt modelId="{FD51911C-0CCB-4369-93C4-DC40DA025A29}" type="sibTrans" cxnId="{779C7F6F-0A34-41A0-94BC-EE71653780D4}">
      <dgm:prSet/>
      <dgm:spPr/>
      <dgm:t>
        <a:bodyPr/>
        <a:lstStyle/>
        <a:p>
          <a:endParaRPr lang="en-GB"/>
        </a:p>
      </dgm:t>
    </dgm:pt>
    <dgm:pt modelId="{F4ADB446-0AC3-4099-9AF1-6E6E03E67DAC}">
      <dgm:prSet/>
      <dgm:spPr/>
      <dgm:t>
        <a:bodyPr/>
        <a:lstStyle/>
        <a:p>
          <a:r>
            <a:rPr lang="en-GB" dirty="0"/>
            <a:t>3</a:t>
          </a:r>
        </a:p>
      </dgm:t>
    </dgm:pt>
    <dgm:pt modelId="{AE0D5CD9-16B5-48F4-9028-6FA9960EB53D}" type="parTrans" cxnId="{66FF9DDD-DC26-4F18-AB9A-569B2E9F0281}">
      <dgm:prSet/>
      <dgm:spPr/>
      <dgm:t>
        <a:bodyPr/>
        <a:lstStyle/>
        <a:p>
          <a:endParaRPr lang="en-GB"/>
        </a:p>
      </dgm:t>
    </dgm:pt>
    <dgm:pt modelId="{509E197B-FAA8-4B79-A126-D53B0ED7F2A6}" type="sibTrans" cxnId="{66FF9DDD-DC26-4F18-AB9A-569B2E9F0281}">
      <dgm:prSet/>
      <dgm:spPr/>
      <dgm:t>
        <a:bodyPr/>
        <a:lstStyle/>
        <a:p>
          <a:endParaRPr lang="en-GB"/>
        </a:p>
      </dgm:t>
    </dgm:pt>
    <dgm:pt modelId="{256C0093-D37E-4830-8D68-D5B7B4CD8055}">
      <dgm:prSet/>
      <dgm:spPr/>
      <dgm:t>
        <a:bodyPr/>
        <a:lstStyle/>
        <a:p>
          <a:r>
            <a:rPr lang="en-GB" dirty="0"/>
            <a:t>5</a:t>
          </a:r>
        </a:p>
      </dgm:t>
    </dgm:pt>
    <dgm:pt modelId="{8C6A1BD9-1A98-4480-9886-1B23AB2CC97B}" type="parTrans" cxnId="{3A305ECB-2992-4156-831A-84C6F832B8D6}">
      <dgm:prSet/>
      <dgm:spPr/>
      <dgm:t>
        <a:bodyPr/>
        <a:lstStyle/>
        <a:p>
          <a:endParaRPr lang="en-GB"/>
        </a:p>
      </dgm:t>
    </dgm:pt>
    <dgm:pt modelId="{C35F96A5-D117-4B21-BBCB-475A127C7D7F}" type="sibTrans" cxnId="{3A305ECB-2992-4156-831A-84C6F832B8D6}">
      <dgm:prSet/>
      <dgm:spPr/>
      <dgm:t>
        <a:bodyPr/>
        <a:lstStyle/>
        <a:p>
          <a:endParaRPr lang="en-GB"/>
        </a:p>
      </dgm:t>
    </dgm:pt>
    <dgm:pt modelId="{9CD12426-8A95-417B-9D25-13DFB8D9C8AE}">
      <dgm:prSet/>
      <dgm:spPr/>
      <dgm:t>
        <a:bodyPr/>
        <a:lstStyle/>
        <a:p>
          <a:r>
            <a:rPr lang="en-GB" dirty="0"/>
            <a:t>4</a:t>
          </a:r>
        </a:p>
      </dgm:t>
    </dgm:pt>
    <dgm:pt modelId="{3F8F926E-D146-425E-B72D-7ADBEE2AF28C}" type="parTrans" cxnId="{2A16DB37-27DD-4531-8EC6-A90AFCC77917}">
      <dgm:prSet/>
      <dgm:spPr/>
      <dgm:t>
        <a:bodyPr/>
        <a:lstStyle/>
        <a:p>
          <a:endParaRPr lang="en-GB"/>
        </a:p>
      </dgm:t>
    </dgm:pt>
    <dgm:pt modelId="{EC64C7D0-AAC2-4030-9638-C3CA65AB12C3}" type="sibTrans" cxnId="{2A16DB37-27DD-4531-8EC6-A90AFCC77917}">
      <dgm:prSet/>
      <dgm:spPr/>
      <dgm:t>
        <a:bodyPr/>
        <a:lstStyle/>
        <a:p>
          <a:endParaRPr lang="en-GB"/>
        </a:p>
      </dgm:t>
    </dgm:pt>
    <dgm:pt modelId="{1EC7BA30-DAAE-45A4-898A-00618986C881}">
      <dgm:prSet custT="1"/>
      <dgm:spPr/>
      <dgm:t>
        <a:bodyPr/>
        <a:lstStyle/>
        <a:p>
          <a:endParaRPr lang="en-GB" sz="3200" dirty="0"/>
        </a:p>
      </dgm:t>
    </dgm:pt>
    <dgm:pt modelId="{9620086F-AC30-4768-8D23-5E740BDB6080}" type="parTrans" cxnId="{51F6A759-DB03-4025-A55A-BD06255E2116}">
      <dgm:prSet/>
      <dgm:spPr/>
      <dgm:t>
        <a:bodyPr/>
        <a:lstStyle/>
        <a:p>
          <a:endParaRPr lang="en-GB"/>
        </a:p>
      </dgm:t>
    </dgm:pt>
    <dgm:pt modelId="{4B4DEBAA-E44C-4E38-80DB-C4A8AD7CF6AC}" type="sibTrans" cxnId="{51F6A759-DB03-4025-A55A-BD06255E2116}">
      <dgm:prSet/>
      <dgm:spPr/>
      <dgm:t>
        <a:bodyPr/>
        <a:lstStyle/>
        <a:p>
          <a:endParaRPr lang="en-GB"/>
        </a:p>
      </dgm:t>
    </dgm:pt>
    <dgm:pt modelId="{F9AA249F-8C91-4C34-B26C-57DBF60AF6F5}">
      <dgm:prSet custT="1"/>
      <dgm:spPr/>
      <dgm:t>
        <a:bodyPr/>
        <a:lstStyle/>
        <a:p>
          <a:endParaRPr lang="en-GB" sz="3200"/>
        </a:p>
      </dgm:t>
    </dgm:pt>
    <dgm:pt modelId="{0B4C3797-295F-4E9A-B54E-51551872903C}" type="parTrans" cxnId="{02ADB3B5-E86A-429F-A4C9-AA6E152E3235}">
      <dgm:prSet/>
      <dgm:spPr/>
      <dgm:t>
        <a:bodyPr/>
        <a:lstStyle/>
        <a:p>
          <a:endParaRPr lang="en-GB"/>
        </a:p>
      </dgm:t>
    </dgm:pt>
    <dgm:pt modelId="{ADF2B4EE-33D6-4340-9E12-174ADF073A20}" type="sibTrans" cxnId="{02ADB3B5-E86A-429F-A4C9-AA6E152E3235}">
      <dgm:prSet/>
      <dgm:spPr/>
      <dgm:t>
        <a:bodyPr/>
        <a:lstStyle/>
        <a:p>
          <a:endParaRPr lang="en-GB"/>
        </a:p>
      </dgm:t>
    </dgm:pt>
    <dgm:pt modelId="{AA737DF5-A87B-439D-9723-7EFCFC1AE333}">
      <dgm:prSet custT="1"/>
      <dgm:spPr/>
      <dgm:t>
        <a:bodyPr/>
        <a:lstStyle/>
        <a:p>
          <a:endParaRPr lang="en-GB" sz="3200"/>
        </a:p>
      </dgm:t>
    </dgm:pt>
    <dgm:pt modelId="{62149D8E-A69D-4495-967B-E5F2FA57FE67}" type="parTrans" cxnId="{D3038E33-7BC8-4E84-8CB4-ACD7866A3CBA}">
      <dgm:prSet/>
      <dgm:spPr/>
      <dgm:t>
        <a:bodyPr/>
        <a:lstStyle/>
        <a:p>
          <a:endParaRPr lang="en-GB"/>
        </a:p>
      </dgm:t>
    </dgm:pt>
    <dgm:pt modelId="{EB16CACD-3D1B-4075-A846-51C773947165}" type="sibTrans" cxnId="{D3038E33-7BC8-4E84-8CB4-ACD7866A3CBA}">
      <dgm:prSet/>
      <dgm:spPr/>
      <dgm:t>
        <a:bodyPr/>
        <a:lstStyle/>
        <a:p>
          <a:endParaRPr lang="en-GB"/>
        </a:p>
      </dgm:t>
    </dgm:pt>
    <dgm:pt modelId="{5EE8AC6C-BD8A-4661-9BE7-54F8D7364231}">
      <dgm:prSet custT="1"/>
      <dgm:spPr/>
      <dgm:t>
        <a:bodyPr/>
        <a:lstStyle/>
        <a:p>
          <a:endParaRPr lang="en-GB" sz="3200"/>
        </a:p>
      </dgm:t>
    </dgm:pt>
    <dgm:pt modelId="{01DD55D4-CE69-4979-AF2D-6CDFC9AA536F}" type="parTrans" cxnId="{08EE6B8F-AE91-4060-BC48-EA8D6B839C9F}">
      <dgm:prSet/>
      <dgm:spPr/>
      <dgm:t>
        <a:bodyPr/>
        <a:lstStyle/>
        <a:p>
          <a:endParaRPr lang="en-GB"/>
        </a:p>
      </dgm:t>
    </dgm:pt>
    <dgm:pt modelId="{A8C3160E-835C-4D66-836A-A4E81E664D6B}" type="sibTrans" cxnId="{08EE6B8F-AE91-4060-BC48-EA8D6B839C9F}">
      <dgm:prSet/>
      <dgm:spPr/>
      <dgm:t>
        <a:bodyPr/>
        <a:lstStyle/>
        <a:p>
          <a:endParaRPr lang="en-GB"/>
        </a:p>
      </dgm:t>
    </dgm:pt>
    <dgm:pt modelId="{101C6A01-F1BE-41C3-853A-C6A0B619EF4E}">
      <dgm:prSet phldrT="[Text]" custT="1"/>
      <dgm:spPr/>
      <dgm:t>
        <a:bodyPr/>
        <a:lstStyle/>
        <a:p>
          <a:r>
            <a:rPr lang="en-GB" sz="3200" dirty="0"/>
            <a:t>Verification</a:t>
          </a:r>
        </a:p>
      </dgm:t>
    </dgm:pt>
    <dgm:pt modelId="{BF3B55A4-A81F-484F-B27C-F38F24F38D60}" type="parTrans" cxnId="{7A4EE71A-34D2-47A4-A8C1-03A9BCDE53DB}">
      <dgm:prSet/>
      <dgm:spPr/>
      <dgm:t>
        <a:bodyPr/>
        <a:lstStyle/>
        <a:p>
          <a:endParaRPr lang="en-GB"/>
        </a:p>
      </dgm:t>
    </dgm:pt>
    <dgm:pt modelId="{42DC45DF-7428-43BC-B2BC-C7C685A976C7}" type="sibTrans" cxnId="{7A4EE71A-34D2-47A4-A8C1-03A9BCDE53DB}">
      <dgm:prSet/>
      <dgm:spPr/>
      <dgm:t>
        <a:bodyPr/>
        <a:lstStyle/>
        <a:p>
          <a:endParaRPr lang="en-GB"/>
        </a:p>
      </dgm:t>
    </dgm:pt>
    <dgm:pt modelId="{B5067457-56C4-47ED-9C7F-F075F20E78D4}">
      <dgm:prSet phldrT="[Text]" custT="1"/>
      <dgm:spPr/>
      <dgm:t>
        <a:bodyPr/>
        <a:lstStyle/>
        <a:p>
          <a:r>
            <a:rPr lang="en-GB" sz="3200" dirty="0"/>
            <a:t>Dispensing</a:t>
          </a:r>
        </a:p>
      </dgm:t>
    </dgm:pt>
    <dgm:pt modelId="{A2FCC021-1521-43A8-9A04-3F07B754E5E5}" type="parTrans" cxnId="{A6DB169B-278F-4074-A96B-C65B7A772B40}">
      <dgm:prSet/>
      <dgm:spPr/>
      <dgm:t>
        <a:bodyPr/>
        <a:lstStyle/>
        <a:p>
          <a:endParaRPr lang="en-GB"/>
        </a:p>
      </dgm:t>
    </dgm:pt>
    <dgm:pt modelId="{35611C67-113B-4ED8-A830-41B187029579}" type="sibTrans" cxnId="{A6DB169B-278F-4074-A96B-C65B7A772B40}">
      <dgm:prSet/>
      <dgm:spPr/>
      <dgm:t>
        <a:bodyPr/>
        <a:lstStyle/>
        <a:p>
          <a:endParaRPr lang="en-GB"/>
        </a:p>
      </dgm:t>
    </dgm:pt>
    <dgm:pt modelId="{DBB0935A-DFE3-424A-99C4-C9AF7AC9FA3F}">
      <dgm:prSet custT="1"/>
      <dgm:spPr/>
      <dgm:t>
        <a:bodyPr/>
        <a:lstStyle/>
        <a:p>
          <a:endParaRPr lang="en-GB" sz="3200" dirty="0"/>
        </a:p>
      </dgm:t>
    </dgm:pt>
    <dgm:pt modelId="{C51C695D-A320-4872-AB29-068CE8F8672C}" type="parTrans" cxnId="{AB8BD2A2-56F5-4D89-8BE1-7C96D0DD1101}">
      <dgm:prSet/>
      <dgm:spPr/>
      <dgm:t>
        <a:bodyPr/>
        <a:lstStyle/>
        <a:p>
          <a:endParaRPr lang="en-GB"/>
        </a:p>
      </dgm:t>
    </dgm:pt>
    <dgm:pt modelId="{080EB548-6C2F-4235-9406-A8BB8F5F9E20}" type="sibTrans" cxnId="{AB8BD2A2-56F5-4D89-8BE1-7C96D0DD1101}">
      <dgm:prSet/>
      <dgm:spPr/>
      <dgm:t>
        <a:bodyPr/>
        <a:lstStyle/>
        <a:p>
          <a:endParaRPr lang="en-GB"/>
        </a:p>
      </dgm:t>
    </dgm:pt>
    <dgm:pt modelId="{13C050E9-04F4-4C61-BCB4-1E8F26EE565E}">
      <dgm:prSet custT="1"/>
      <dgm:spPr/>
      <dgm:t>
        <a:bodyPr/>
        <a:lstStyle/>
        <a:p>
          <a:endParaRPr lang="en-GB" sz="3200"/>
        </a:p>
      </dgm:t>
    </dgm:pt>
    <dgm:pt modelId="{A998789D-4CB7-4525-946C-27EC1DC69D4E}" type="parTrans" cxnId="{36AAC30D-B273-4E04-BF00-3EFEB39FAA69}">
      <dgm:prSet/>
      <dgm:spPr/>
      <dgm:t>
        <a:bodyPr/>
        <a:lstStyle/>
        <a:p>
          <a:endParaRPr lang="en-GB"/>
        </a:p>
      </dgm:t>
    </dgm:pt>
    <dgm:pt modelId="{C1C6AFEA-5F28-4E20-B644-C5DC39C0BDE9}" type="sibTrans" cxnId="{36AAC30D-B273-4E04-BF00-3EFEB39FAA69}">
      <dgm:prSet/>
      <dgm:spPr/>
      <dgm:t>
        <a:bodyPr/>
        <a:lstStyle/>
        <a:p>
          <a:endParaRPr lang="en-GB"/>
        </a:p>
      </dgm:t>
    </dgm:pt>
    <dgm:pt modelId="{511505DF-D461-4BF5-A46E-B78E62CBCE09}">
      <dgm:prSet phldrT="[Text]" custT="1"/>
      <dgm:spPr/>
      <dgm:t>
        <a:bodyPr/>
        <a:lstStyle/>
        <a:p>
          <a:r>
            <a:rPr lang="en-GB" sz="3200" dirty="0"/>
            <a:t>Administration</a:t>
          </a:r>
        </a:p>
      </dgm:t>
    </dgm:pt>
    <dgm:pt modelId="{0E08BF45-48B4-4EC3-A4F0-CCA30F38E534}" type="parTrans" cxnId="{BEAA13E1-2F66-4CAB-B40B-7F0E7B66CB02}">
      <dgm:prSet/>
      <dgm:spPr/>
      <dgm:t>
        <a:bodyPr/>
        <a:lstStyle/>
        <a:p>
          <a:endParaRPr lang="en-GB"/>
        </a:p>
      </dgm:t>
    </dgm:pt>
    <dgm:pt modelId="{10163C9C-97F7-4003-BB9A-7B5D14E17E7C}" type="sibTrans" cxnId="{BEAA13E1-2F66-4CAB-B40B-7F0E7B66CB02}">
      <dgm:prSet/>
      <dgm:spPr/>
      <dgm:t>
        <a:bodyPr/>
        <a:lstStyle/>
        <a:p>
          <a:endParaRPr lang="en-GB"/>
        </a:p>
      </dgm:t>
    </dgm:pt>
    <dgm:pt modelId="{E646FDCB-5147-4B92-9A40-260855827473}" type="pres">
      <dgm:prSet presAssocID="{06902857-00AF-4297-91D6-7B9FB6E06331}" presName="linearFlow" presStyleCnt="0">
        <dgm:presLayoutVars>
          <dgm:dir/>
          <dgm:animLvl val="lvl"/>
          <dgm:resizeHandles val="exact"/>
        </dgm:presLayoutVars>
      </dgm:prSet>
      <dgm:spPr/>
    </dgm:pt>
    <dgm:pt modelId="{9FC06432-AE4D-4B6C-9295-0EF0179B235B}" type="pres">
      <dgm:prSet presAssocID="{ED241404-4A82-4052-9486-A01F3CDB9000}" presName="composite" presStyleCnt="0"/>
      <dgm:spPr/>
    </dgm:pt>
    <dgm:pt modelId="{A1158DBC-311B-4461-9E2C-A6BB97FF394D}" type="pres">
      <dgm:prSet presAssocID="{ED241404-4A82-4052-9486-A01F3CDB9000}" presName="parentText" presStyleLbl="alignNode1" presStyleIdx="0" presStyleCnt="6">
        <dgm:presLayoutVars>
          <dgm:chMax val="1"/>
          <dgm:bulletEnabled val="1"/>
        </dgm:presLayoutVars>
      </dgm:prSet>
      <dgm:spPr/>
    </dgm:pt>
    <dgm:pt modelId="{8E39CD02-D899-4EC0-A794-693D4127B457}" type="pres">
      <dgm:prSet presAssocID="{ED241404-4A82-4052-9486-A01F3CDB9000}" presName="descendantText" presStyleLbl="alignAcc1" presStyleIdx="0" presStyleCnt="6">
        <dgm:presLayoutVars>
          <dgm:bulletEnabled val="1"/>
        </dgm:presLayoutVars>
      </dgm:prSet>
      <dgm:spPr/>
    </dgm:pt>
    <dgm:pt modelId="{150B19CE-F75A-45CA-8543-78B2982DDE82}" type="pres">
      <dgm:prSet presAssocID="{7FAA9508-ED2E-4BC5-AD65-0CC88DA35481}" presName="sp" presStyleCnt="0"/>
      <dgm:spPr/>
    </dgm:pt>
    <dgm:pt modelId="{41F4DCA8-4340-4E24-BC8E-941B3FAC107F}" type="pres">
      <dgm:prSet presAssocID="{8509C078-05CE-4DEC-997E-204F12E206EE}" presName="composite" presStyleCnt="0"/>
      <dgm:spPr/>
    </dgm:pt>
    <dgm:pt modelId="{656E0956-281F-4783-B7BA-7F8F33DDF201}" type="pres">
      <dgm:prSet presAssocID="{8509C078-05CE-4DEC-997E-204F12E206EE}" presName="parentText" presStyleLbl="alignNode1" presStyleIdx="1" presStyleCnt="6">
        <dgm:presLayoutVars>
          <dgm:chMax val="1"/>
          <dgm:bulletEnabled val="1"/>
        </dgm:presLayoutVars>
      </dgm:prSet>
      <dgm:spPr/>
    </dgm:pt>
    <dgm:pt modelId="{332529BE-9AE2-4430-8057-98E4E457F539}" type="pres">
      <dgm:prSet presAssocID="{8509C078-05CE-4DEC-997E-204F12E206EE}" presName="descendantText" presStyleLbl="alignAcc1" presStyleIdx="1" presStyleCnt="6">
        <dgm:presLayoutVars>
          <dgm:bulletEnabled val="1"/>
        </dgm:presLayoutVars>
      </dgm:prSet>
      <dgm:spPr/>
    </dgm:pt>
    <dgm:pt modelId="{ACC5F78B-51F5-4B0C-8E48-5EF693A02229}" type="pres">
      <dgm:prSet presAssocID="{9D7A7829-8915-4490-B077-65AA5C19C0DF}" presName="sp" presStyleCnt="0"/>
      <dgm:spPr/>
    </dgm:pt>
    <dgm:pt modelId="{D36EB11F-0305-41EB-9FE5-6DE547C7131B}" type="pres">
      <dgm:prSet presAssocID="{F4ADB446-0AC3-4099-9AF1-6E6E03E67DAC}" presName="composite" presStyleCnt="0"/>
      <dgm:spPr/>
    </dgm:pt>
    <dgm:pt modelId="{C6FDCCFC-38BE-44B5-BACC-910F82C88D68}" type="pres">
      <dgm:prSet presAssocID="{F4ADB446-0AC3-4099-9AF1-6E6E03E67DAC}" presName="parentText" presStyleLbl="alignNode1" presStyleIdx="2" presStyleCnt="6">
        <dgm:presLayoutVars>
          <dgm:chMax val="1"/>
          <dgm:bulletEnabled val="1"/>
        </dgm:presLayoutVars>
      </dgm:prSet>
      <dgm:spPr/>
    </dgm:pt>
    <dgm:pt modelId="{CEDCDCA6-1A39-425A-95F6-B1B314E4DF4E}" type="pres">
      <dgm:prSet presAssocID="{F4ADB446-0AC3-4099-9AF1-6E6E03E67DAC}" presName="descendantText" presStyleLbl="alignAcc1" presStyleIdx="2" presStyleCnt="6">
        <dgm:presLayoutVars>
          <dgm:bulletEnabled val="1"/>
        </dgm:presLayoutVars>
      </dgm:prSet>
      <dgm:spPr/>
    </dgm:pt>
    <dgm:pt modelId="{503865B7-50D2-465D-8247-963908A51114}" type="pres">
      <dgm:prSet presAssocID="{509E197B-FAA8-4B79-A126-D53B0ED7F2A6}" presName="sp" presStyleCnt="0"/>
      <dgm:spPr/>
    </dgm:pt>
    <dgm:pt modelId="{7A18402D-588F-4E15-91A3-1218A139BA03}" type="pres">
      <dgm:prSet presAssocID="{9CD12426-8A95-417B-9D25-13DFB8D9C8AE}" presName="composite" presStyleCnt="0"/>
      <dgm:spPr/>
    </dgm:pt>
    <dgm:pt modelId="{032DE146-DFB5-4ADD-AE6E-158EF9D04AE1}" type="pres">
      <dgm:prSet presAssocID="{9CD12426-8A95-417B-9D25-13DFB8D9C8AE}" presName="parentText" presStyleLbl="alignNode1" presStyleIdx="3" presStyleCnt="6">
        <dgm:presLayoutVars>
          <dgm:chMax val="1"/>
          <dgm:bulletEnabled val="1"/>
        </dgm:presLayoutVars>
      </dgm:prSet>
      <dgm:spPr/>
    </dgm:pt>
    <dgm:pt modelId="{FC035B70-CF9B-4E14-9C75-45D03BFCA419}" type="pres">
      <dgm:prSet presAssocID="{9CD12426-8A95-417B-9D25-13DFB8D9C8AE}" presName="descendantText" presStyleLbl="alignAcc1" presStyleIdx="3" presStyleCnt="6">
        <dgm:presLayoutVars>
          <dgm:bulletEnabled val="1"/>
        </dgm:presLayoutVars>
      </dgm:prSet>
      <dgm:spPr/>
    </dgm:pt>
    <dgm:pt modelId="{8A0A6D0F-7817-4285-9B5A-BCE7F301BD13}" type="pres">
      <dgm:prSet presAssocID="{EC64C7D0-AAC2-4030-9638-C3CA65AB12C3}" presName="sp" presStyleCnt="0"/>
      <dgm:spPr/>
    </dgm:pt>
    <dgm:pt modelId="{C46867E1-C6CB-4BEA-9BFC-BE2F3E3F1572}" type="pres">
      <dgm:prSet presAssocID="{256C0093-D37E-4830-8D68-D5B7B4CD8055}" presName="composite" presStyleCnt="0"/>
      <dgm:spPr/>
    </dgm:pt>
    <dgm:pt modelId="{D9CCC007-4D3B-44F7-AAD2-BC24386D7C55}" type="pres">
      <dgm:prSet presAssocID="{256C0093-D37E-4830-8D68-D5B7B4CD8055}" presName="parentText" presStyleLbl="alignNode1" presStyleIdx="4" presStyleCnt="6">
        <dgm:presLayoutVars>
          <dgm:chMax val="1"/>
          <dgm:bulletEnabled val="1"/>
        </dgm:presLayoutVars>
      </dgm:prSet>
      <dgm:spPr/>
    </dgm:pt>
    <dgm:pt modelId="{BCEB5223-6042-4A14-9A16-E214F7EED513}" type="pres">
      <dgm:prSet presAssocID="{256C0093-D37E-4830-8D68-D5B7B4CD8055}" presName="descendantText" presStyleLbl="alignAcc1" presStyleIdx="4" presStyleCnt="6">
        <dgm:presLayoutVars>
          <dgm:bulletEnabled val="1"/>
        </dgm:presLayoutVars>
      </dgm:prSet>
      <dgm:spPr/>
    </dgm:pt>
    <dgm:pt modelId="{E945AAD3-A6C2-4964-B523-8446DE057F78}" type="pres">
      <dgm:prSet presAssocID="{C35F96A5-D117-4B21-BBCB-475A127C7D7F}" presName="sp" presStyleCnt="0"/>
      <dgm:spPr/>
    </dgm:pt>
    <dgm:pt modelId="{164DDC8B-20ED-4A56-B1E8-979761365E64}" type="pres">
      <dgm:prSet presAssocID="{A0B45970-7DD2-409A-9F79-3CEA09E7191E}" presName="composite" presStyleCnt="0"/>
      <dgm:spPr/>
    </dgm:pt>
    <dgm:pt modelId="{EF2A7BF1-7D9C-43D6-9ED6-F955120158E4}" type="pres">
      <dgm:prSet presAssocID="{A0B45970-7DD2-409A-9F79-3CEA09E7191E}" presName="parentText" presStyleLbl="alignNode1" presStyleIdx="5" presStyleCnt="6">
        <dgm:presLayoutVars>
          <dgm:chMax val="1"/>
          <dgm:bulletEnabled val="1"/>
        </dgm:presLayoutVars>
      </dgm:prSet>
      <dgm:spPr/>
    </dgm:pt>
    <dgm:pt modelId="{0D713121-16DB-48B0-AEA2-C015E34BD4A9}" type="pres">
      <dgm:prSet presAssocID="{A0B45970-7DD2-409A-9F79-3CEA09E7191E}" presName="descendantText" presStyleLbl="alignAcc1" presStyleIdx="5" presStyleCnt="6">
        <dgm:presLayoutVars>
          <dgm:bulletEnabled val="1"/>
        </dgm:presLayoutVars>
      </dgm:prSet>
      <dgm:spPr/>
    </dgm:pt>
  </dgm:ptLst>
  <dgm:cxnLst>
    <dgm:cxn modelId="{88B67E06-365D-49A4-93B3-775AF38C4AA1}" type="presOf" srcId="{06902857-00AF-4297-91D6-7B9FB6E06331}" destId="{E646FDCB-5147-4B92-9A40-260855827473}" srcOrd="0" destOrd="0" presId="urn:microsoft.com/office/officeart/2005/8/layout/chevron2"/>
    <dgm:cxn modelId="{36AAC30D-B273-4E04-BF00-3EFEB39FAA69}" srcId="{256C0093-D37E-4830-8D68-D5B7B4CD8055}" destId="{13C050E9-04F4-4C61-BCB4-1E8F26EE565E}" srcOrd="2" destOrd="0" parTransId="{A998789D-4CB7-4525-946C-27EC1DC69D4E}" sibTransId="{C1C6AFEA-5F28-4E20-B644-C5DC39C0BDE9}"/>
    <dgm:cxn modelId="{7A4EE71A-34D2-47A4-A8C1-03A9BCDE53DB}" srcId="{F4ADB446-0AC3-4099-9AF1-6E6E03E67DAC}" destId="{101C6A01-F1BE-41C3-853A-C6A0B619EF4E}" srcOrd="1" destOrd="0" parTransId="{BF3B55A4-A81F-484F-B27C-F38F24F38D60}" sibTransId="{42DC45DF-7428-43BC-B2BC-C7C685A976C7}"/>
    <dgm:cxn modelId="{BE940833-C12A-4AC0-B83D-B0C5EF43A272}" type="presOf" srcId="{101C6A01-F1BE-41C3-853A-C6A0B619EF4E}" destId="{CEDCDCA6-1A39-425A-95F6-B1B314E4DF4E}" srcOrd="0" destOrd="1" presId="urn:microsoft.com/office/officeart/2005/8/layout/chevron2"/>
    <dgm:cxn modelId="{D3038E33-7BC8-4E84-8CB4-ACD7866A3CBA}" srcId="{9CD12426-8A95-417B-9D25-13DFB8D9C8AE}" destId="{AA737DF5-A87B-439D-9723-7EFCFC1AE333}" srcOrd="0" destOrd="0" parTransId="{62149D8E-A69D-4495-967B-E5F2FA57FE67}" sibTransId="{EB16CACD-3D1B-4075-A846-51C773947165}"/>
    <dgm:cxn modelId="{7FDD3F35-9E0F-4048-BBB3-84AB53C74AF5}" type="presOf" srcId="{631D98C8-3A5E-4BC2-A923-B26065FAE6B8}" destId="{0D713121-16DB-48B0-AEA2-C015E34BD4A9}" srcOrd="0" destOrd="0" presId="urn:microsoft.com/office/officeart/2005/8/layout/chevron2"/>
    <dgm:cxn modelId="{E8297137-B033-4081-B338-F9EBFA0982EC}" type="presOf" srcId="{ED241404-4A82-4052-9486-A01F3CDB9000}" destId="{A1158DBC-311B-4461-9E2C-A6BB97FF394D}" srcOrd="0" destOrd="0" presId="urn:microsoft.com/office/officeart/2005/8/layout/chevron2"/>
    <dgm:cxn modelId="{2A16DB37-27DD-4531-8EC6-A90AFCC77917}" srcId="{06902857-00AF-4297-91D6-7B9FB6E06331}" destId="{9CD12426-8A95-417B-9D25-13DFB8D9C8AE}" srcOrd="3" destOrd="0" parTransId="{3F8F926E-D146-425E-B72D-7ADBEE2AF28C}" sibTransId="{EC64C7D0-AAC2-4030-9638-C3CA65AB12C3}"/>
    <dgm:cxn modelId="{D57E5338-C3F5-4CBC-9F61-0272A9C519B7}" srcId="{06902857-00AF-4297-91D6-7B9FB6E06331}" destId="{ED241404-4A82-4052-9486-A01F3CDB9000}" srcOrd="0" destOrd="0" parTransId="{33193815-4E2E-4616-B245-B499C15B0392}" sibTransId="{7FAA9508-ED2E-4BC5-AD65-0CC88DA35481}"/>
    <dgm:cxn modelId="{9A060344-3451-4189-928C-6763EB1634DB}" type="presOf" srcId="{AA737DF5-A87B-439D-9723-7EFCFC1AE333}" destId="{FC035B70-CF9B-4E14-9C75-45D03BFCA419}" srcOrd="0" destOrd="0" presId="urn:microsoft.com/office/officeart/2005/8/layout/chevron2"/>
    <dgm:cxn modelId="{83D9486A-0887-4CF2-A539-97D2971FE7CA}" type="presOf" srcId="{F9AA249F-8C91-4C34-B26C-57DBF60AF6F5}" destId="{CEDCDCA6-1A39-425A-95F6-B1B314E4DF4E}" srcOrd="0" destOrd="2" presId="urn:microsoft.com/office/officeart/2005/8/layout/chevron2"/>
    <dgm:cxn modelId="{182FD94C-0200-4B6C-A0E5-CEE3206B1442}" type="presOf" srcId="{5EE8AC6C-BD8A-4661-9BE7-54F8D7364231}" destId="{FC035B70-CF9B-4E14-9C75-45D03BFCA419}" srcOrd="0" destOrd="2" presId="urn:microsoft.com/office/officeart/2005/8/layout/chevron2"/>
    <dgm:cxn modelId="{779C7F6F-0A34-41A0-94BC-EE71653780D4}" srcId="{A0B45970-7DD2-409A-9F79-3CEA09E7191E}" destId="{631D98C8-3A5E-4BC2-A923-B26065FAE6B8}" srcOrd="0" destOrd="0" parTransId="{D839AFE9-64F4-40C1-B81C-74B281DDC485}" sibTransId="{FD51911C-0CCB-4369-93C4-DC40DA025A29}"/>
    <dgm:cxn modelId="{D2ED9772-6614-44CB-A2C0-CB612A7A7CA0}" type="presOf" srcId="{B5067457-56C4-47ED-9C7F-F075F20E78D4}" destId="{FC035B70-CF9B-4E14-9C75-45D03BFCA419}" srcOrd="0" destOrd="1" presId="urn:microsoft.com/office/officeart/2005/8/layout/chevron2"/>
    <dgm:cxn modelId="{51F6A759-DB03-4025-A55A-BD06255E2116}" srcId="{F4ADB446-0AC3-4099-9AF1-6E6E03E67DAC}" destId="{1EC7BA30-DAAE-45A4-898A-00618986C881}" srcOrd="0" destOrd="0" parTransId="{9620086F-AC30-4768-8D23-5E740BDB6080}" sibTransId="{4B4DEBAA-E44C-4E38-80DB-C4A8AD7CF6AC}"/>
    <dgm:cxn modelId="{9A72D45A-A7C4-495D-BF3C-C4AFEB47A328}" type="presOf" srcId="{1EC7BA30-DAAE-45A4-898A-00618986C881}" destId="{CEDCDCA6-1A39-425A-95F6-B1B314E4DF4E}" srcOrd="0" destOrd="0" presId="urn:microsoft.com/office/officeart/2005/8/layout/chevron2"/>
    <dgm:cxn modelId="{6D144C8B-0C44-4037-84B7-0778E685C79F}" srcId="{ED241404-4A82-4052-9486-A01F3CDB9000}" destId="{129B0AD2-1DA5-45AF-8451-A974D17759F8}" srcOrd="0" destOrd="0" parTransId="{2AA1AF32-79AA-4D8A-B35E-B8534BEBC1D3}" sibTransId="{6A5843F0-B6E1-450A-8658-CFC4F4A4F9CE}"/>
    <dgm:cxn modelId="{BA61128E-0F61-480D-BE5E-61D25CCFF7A7}" type="presOf" srcId="{511505DF-D461-4BF5-A46E-B78E62CBCE09}" destId="{BCEB5223-6042-4A14-9A16-E214F7EED513}" srcOrd="0" destOrd="1" presId="urn:microsoft.com/office/officeart/2005/8/layout/chevron2"/>
    <dgm:cxn modelId="{08EE6B8F-AE91-4060-BC48-EA8D6B839C9F}" srcId="{9CD12426-8A95-417B-9D25-13DFB8D9C8AE}" destId="{5EE8AC6C-BD8A-4661-9BE7-54F8D7364231}" srcOrd="2" destOrd="0" parTransId="{01DD55D4-CE69-4979-AF2D-6CDFC9AA536F}" sibTransId="{A8C3160E-835C-4D66-836A-A4E81E664D6B}"/>
    <dgm:cxn modelId="{510CB592-FEFA-464B-B7C0-E237FFA0E1ED}" type="presOf" srcId="{A0B45970-7DD2-409A-9F79-3CEA09E7191E}" destId="{EF2A7BF1-7D9C-43D6-9ED6-F955120158E4}" srcOrd="0" destOrd="0" presId="urn:microsoft.com/office/officeart/2005/8/layout/chevron2"/>
    <dgm:cxn modelId="{2BE34499-7764-4D97-87BB-1759A6924C67}" type="presOf" srcId="{8509C078-05CE-4DEC-997E-204F12E206EE}" destId="{656E0956-281F-4783-B7BA-7F8F33DDF201}" srcOrd="0" destOrd="0" presId="urn:microsoft.com/office/officeart/2005/8/layout/chevron2"/>
    <dgm:cxn modelId="{A6DB169B-278F-4074-A96B-C65B7A772B40}" srcId="{9CD12426-8A95-417B-9D25-13DFB8D9C8AE}" destId="{B5067457-56C4-47ED-9C7F-F075F20E78D4}" srcOrd="1" destOrd="0" parTransId="{A2FCC021-1521-43A8-9A04-3F07B754E5E5}" sibTransId="{35611C67-113B-4ED8-A830-41B187029579}"/>
    <dgm:cxn modelId="{AB8BD2A2-56F5-4D89-8BE1-7C96D0DD1101}" srcId="{256C0093-D37E-4830-8D68-D5B7B4CD8055}" destId="{DBB0935A-DFE3-424A-99C4-C9AF7AC9FA3F}" srcOrd="0" destOrd="0" parTransId="{C51C695D-A320-4872-AB29-068CE8F8672C}" sibTransId="{080EB548-6C2F-4235-9406-A8BB8F5F9E20}"/>
    <dgm:cxn modelId="{05EB08A6-F830-463C-B8CE-4885505BF233}" srcId="{8509C078-05CE-4DEC-997E-204F12E206EE}" destId="{6FE42D48-2070-43D5-8595-ABADDC2AC120}" srcOrd="0" destOrd="0" parTransId="{357A9AB5-FBE6-434F-AA57-4949857AD6A6}" sibTransId="{510E0445-E04F-452D-9B47-275A6378E4F2}"/>
    <dgm:cxn modelId="{9E91AEB0-9C37-4AA1-B618-A61F31EA518D}" type="presOf" srcId="{129B0AD2-1DA5-45AF-8451-A974D17759F8}" destId="{8E39CD02-D899-4EC0-A794-693D4127B457}" srcOrd="0" destOrd="0" presId="urn:microsoft.com/office/officeart/2005/8/layout/chevron2"/>
    <dgm:cxn modelId="{02ADB3B5-E86A-429F-A4C9-AA6E152E3235}" srcId="{F4ADB446-0AC3-4099-9AF1-6E6E03E67DAC}" destId="{F9AA249F-8C91-4C34-B26C-57DBF60AF6F5}" srcOrd="2" destOrd="0" parTransId="{0B4C3797-295F-4E9A-B54E-51551872903C}" sibTransId="{ADF2B4EE-33D6-4340-9E12-174ADF073A20}"/>
    <dgm:cxn modelId="{007B27BF-755A-43F2-85BC-B7B49590CF7C}" type="presOf" srcId="{6FE42D48-2070-43D5-8595-ABADDC2AC120}" destId="{332529BE-9AE2-4430-8057-98E4E457F539}" srcOrd="0" destOrd="0" presId="urn:microsoft.com/office/officeart/2005/8/layout/chevron2"/>
    <dgm:cxn modelId="{7DE23BC9-BF54-49B2-B170-20D2B5E7E270}" type="presOf" srcId="{9CD12426-8A95-417B-9D25-13DFB8D9C8AE}" destId="{032DE146-DFB5-4ADD-AE6E-158EF9D04AE1}" srcOrd="0" destOrd="0" presId="urn:microsoft.com/office/officeart/2005/8/layout/chevron2"/>
    <dgm:cxn modelId="{3A305ECB-2992-4156-831A-84C6F832B8D6}" srcId="{06902857-00AF-4297-91D6-7B9FB6E06331}" destId="{256C0093-D37E-4830-8D68-D5B7B4CD8055}" srcOrd="4" destOrd="0" parTransId="{8C6A1BD9-1A98-4480-9886-1B23AB2CC97B}" sibTransId="{C35F96A5-D117-4B21-BBCB-475A127C7D7F}"/>
    <dgm:cxn modelId="{C535B3CE-E3AF-4876-A59A-28D6A163DEA4}" srcId="{06902857-00AF-4297-91D6-7B9FB6E06331}" destId="{A0B45970-7DD2-409A-9F79-3CEA09E7191E}" srcOrd="5" destOrd="0" parTransId="{0088199A-0083-404B-9F37-4BAE73A74F1D}" sibTransId="{2B45AB2D-9973-481D-B4E8-7DFFD3968875}"/>
    <dgm:cxn modelId="{48021BD1-EA4F-4451-8195-6349175A9357}" srcId="{06902857-00AF-4297-91D6-7B9FB6E06331}" destId="{8509C078-05CE-4DEC-997E-204F12E206EE}" srcOrd="1" destOrd="0" parTransId="{097E0B53-8625-4540-849D-C0600833EC4E}" sibTransId="{9D7A7829-8915-4490-B077-65AA5C19C0DF}"/>
    <dgm:cxn modelId="{11072AD6-08D4-44B7-9FAC-6227358A957F}" type="presOf" srcId="{F4ADB446-0AC3-4099-9AF1-6E6E03E67DAC}" destId="{C6FDCCFC-38BE-44B5-BACC-910F82C88D68}" srcOrd="0" destOrd="0" presId="urn:microsoft.com/office/officeart/2005/8/layout/chevron2"/>
    <dgm:cxn modelId="{307CB2D8-858A-43FD-BA61-52A09BA1FA56}" type="presOf" srcId="{256C0093-D37E-4830-8D68-D5B7B4CD8055}" destId="{D9CCC007-4D3B-44F7-AAD2-BC24386D7C55}" srcOrd="0" destOrd="0" presId="urn:microsoft.com/office/officeart/2005/8/layout/chevron2"/>
    <dgm:cxn modelId="{66FF9DDD-DC26-4F18-AB9A-569B2E9F0281}" srcId="{06902857-00AF-4297-91D6-7B9FB6E06331}" destId="{F4ADB446-0AC3-4099-9AF1-6E6E03E67DAC}" srcOrd="2" destOrd="0" parTransId="{AE0D5CD9-16B5-48F4-9028-6FA9960EB53D}" sibTransId="{509E197B-FAA8-4B79-A126-D53B0ED7F2A6}"/>
    <dgm:cxn modelId="{BEAA13E1-2F66-4CAB-B40B-7F0E7B66CB02}" srcId="{256C0093-D37E-4830-8D68-D5B7B4CD8055}" destId="{511505DF-D461-4BF5-A46E-B78E62CBCE09}" srcOrd="1" destOrd="0" parTransId="{0E08BF45-48B4-4EC3-A4F0-CCA30F38E534}" sibTransId="{10163C9C-97F7-4003-BB9A-7B5D14E17E7C}"/>
    <dgm:cxn modelId="{6F5E01F1-4896-4DDF-99FA-69D9EE546D20}" type="presOf" srcId="{13C050E9-04F4-4C61-BCB4-1E8F26EE565E}" destId="{BCEB5223-6042-4A14-9A16-E214F7EED513}" srcOrd="0" destOrd="2" presId="urn:microsoft.com/office/officeart/2005/8/layout/chevron2"/>
    <dgm:cxn modelId="{B2FE3FFC-5CC2-4E0D-829B-84C7E7C0C0B0}" type="presOf" srcId="{DBB0935A-DFE3-424A-99C4-C9AF7AC9FA3F}" destId="{BCEB5223-6042-4A14-9A16-E214F7EED513}" srcOrd="0" destOrd="0" presId="urn:microsoft.com/office/officeart/2005/8/layout/chevron2"/>
    <dgm:cxn modelId="{1F158710-B9F4-4727-95D5-F8ECB7361BF0}" type="presParOf" srcId="{E646FDCB-5147-4B92-9A40-260855827473}" destId="{9FC06432-AE4D-4B6C-9295-0EF0179B235B}" srcOrd="0" destOrd="0" presId="urn:microsoft.com/office/officeart/2005/8/layout/chevron2"/>
    <dgm:cxn modelId="{6FF98BB2-1808-46A0-A1AD-37F809125947}" type="presParOf" srcId="{9FC06432-AE4D-4B6C-9295-0EF0179B235B}" destId="{A1158DBC-311B-4461-9E2C-A6BB97FF394D}" srcOrd="0" destOrd="0" presId="urn:microsoft.com/office/officeart/2005/8/layout/chevron2"/>
    <dgm:cxn modelId="{4D14C8FA-50F4-4757-BE93-0DF5101B84C1}" type="presParOf" srcId="{9FC06432-AE4D-4B6C-9295-0EF0179B235B}" destId="{8E39CD02-D899-4EC0-A794-693D4127B457}" srcOrd="1" destOrd="0" presId="urn:microsoft.com/office/officeart/2005/8/layout/chevron2"/>
    <dgm:cxn modelId="{147092E4-4700-455C-8D70-A1FEEF76304E}" type="presParOf" srcId="{E646FDCB-5147-4B92-9A40-260855827473}" destId="{150B19CE-F75A-45CA-8543-78B2982DDE82}" srcOrd="1" destOrd="0" presId="urn:microsoft.com/office/officeart/2005/8/layout/chevron2"/>
    <dgm:cxn modelId="{CD2D3EDD-C990-4EF5-89EE-7D5D4C289C88}" type="presParOf" srcId="{E646FDCB-5147-4B92-9A40-260855827473}" destId="{41F4DCA8-4340-4E24-BC8E-941B3FAC107F}" srcOrd="2" destOrd="0" presId="urn:microsoft.com/office/officeart/2005/8/layout/chevron2"/>
    <dgm:cxn modelId="{41C94B52-DDD6-4DFF-BB6B-D4F844B2C521}" type="presParOf" srcId="{41F4DCA8-4340-4E24-BC8E-941B3FAC107F}" destId="{656E0956-281F-4783-B7BA-7F8F33DDF201}" srcOrd="0" destOrd="0" presId="urn:microsoft.com/office/officeart/2005/8/layout/chevron2"/>
    <dgm:cxn modelId="{3BBE95B5-3422-494B-AD58-FA4F784CAFEB}" type="presParOf" srcId="{41F4DCA8-4340-4E24-BC8E-941B3FAC107F}" destId="{332529BE-9AE2-4430-8057-98E4E457F539}" srcOrd="1" destOrd="0" presId="urn:microsoft.com/office/officeart/2005/8/layout/chevron2"/>
    <dgm:cxn modelId="{5E1F1FEA-911A-4568-BA65-A9E4FBD5E7A1}" type="presParOf" srcId="{E646FDCB-5147-4B92-9A40-260855827473}" destId="{ACC5F78B-51F5-4B0C-8E48-5EF693A02229}" srcOrd="3" destOrd="0" presId="urn:microsoft.com/office/officeart/2005/8/layout/chevron2"/>
    <dgm:cxn modelId="{FD141BAF-EDB7-4CB0-9FC2-3C1F370FDBAC}" type="presParOf" srcId="{E646FDCB-5147-4B92-9A40-260855827473}" destId="{D36EB11F-0305-41EB-9FE5-6DE547C7131B}" srcOrd="4" destOrd="0" presId="urn:microsoft.com/office/officeart/2005/8/layout/chevron2"/>
    <dgm:cxn modelId="{5EE9CFD1-4DE6-4180-8FAC-BD1A5C380158}" type="presParOf" srcId="{D36EB11F-0305-41EB-9FE5-6DE547C7131B}" destId="{C6FDCCFC-38BE-44B5-BACC-910F82C88D68}" srcOrd="0" destOrd="0" presId="urn:microsoft.com/office/officeart/2005/8/layout/chevron2"/>
    <dgm:cxn modelId="{750964FC-66EC-438A-BF8B-A85680B9D693}" type="presParOf" srcId="{D36EB11F-0305-41EB-9FE5-6DE547C7131B}" destId="{CEDCDCA6-1A39-425A-95F6-B1B314E4DF4E}" srcOrd="1" destOrd="0" presId="urn:microsoft.com/office/officeart/2005/8/layout/chevron2"/>
    <dgm:cxn modelId="{DE0E8DFA-A123-4224-ADBC-99A381492548}" type="presParOf" srcId="{E646FDCB-5147-4B92-9A40-260855827473}" destId="{503865B7-50D2-465D-8247-963908A51114}" srcOrd="5" destOrd="0" presId="urn:microsoft.com/office/officeart/2005/8/layout/chevron2"/>
    <dgm:cxn modelId="{2ED84E58-79EB-44CA-AA28-D3CDC00E098E}" type="presParOf" srcId="{E646FDCB-5147-4B92-9A40-260855827473}" destId="{7A18402D-588F-4E15-91A3-1218A139BA03}" srcOrd="6" destOrd="0" presId="urn:microsoft.com/office/officeart/2005/8/layout/chevron2"/>
    <dgm:cxn modelId="{177E96C3-8EB5-46B0-87CF-9CF91BAC2DC7}" type="presParOf" srcId="{7A18402D-588F-4E15-91A3-1218A139BA03}" destId="{032DE146-DFB5-4ADD-AE6E-158EF9D04AE1}" srcOrd="0" destOrd="0" presId="urn:microsoft.com/office/officeart/2005/8/layout/chevron2"/>
    <dgm:cxn modelId="{99C4F8E2-49E8-4DAF-A131-A20117691A5D}" type="presParOf" srcId="{7A18402D-588F-4E15-91A3-1218A139BA03}" destId="{FC035B70-CF9B-4E14-9C75-45D03BFCA419}" srcOrd="1" destOrd="0" presId="urn:microsoft.com/office/officeart/2005/8/layout/chevron2"/>
    <dgm:cxn modelId="{73618C41-A020-4541-B110-26D60F4E67E6}" type="presParOf" srcId="{E646FDCB-5147-4B92-9A40-260855827473}" destId="{8A0A6D0F-7817-4285-9B5A-BCE7F301BD13}" srcOrd="7" destOrd="0" presId="urn:microsoft.com/office/officeart/2005/8/layout/chevron2"/>
    <dgm:cxn modelId="{D90F8220-7AEB-46DF-95E2-BDFB47FAA317}" type="presParOf" srcId="{E646FDCB-5147-4B92-9A40-260855827473}" destId="{C46867E1-C6CB-4BEA-9BFC-BE2F3E3F1572}" srcOrd="8" destOrd="0" presId="urn:microsoft.com/office/officeart/2005/8/layout/chevron2"/>
    <dgm:cxn modelId="{A7ECAA66-5FDE-4A13-BEE6-5A860E77A609}" type="presParOf" srcId="{C46867E1-C6CB-4BEA-9BFC-BE2F3E3F1572}" destId="{D9CCC007-4D3B-44F7-AAD2-BC24386D7C55}" srcOrd="0" destOrd="0" presId="urn:microsoft.com/office/officeart/2005/8/layout/chevron2"/>
    <dgm:cxn modelId="{FE10A417-AC28-4DE4-BC57-CC381BD1B13C}" type="presParOf" srcId="{C46867E1-C6CB-4BEA-9BFC-BE2F3E3F1572}" destId="{BCEB5223-6042-4A14-9A16-E214F7EED513}" srcOrd="1" destOrd="0" presId="urn:microsoft.com/office/officeart/2005/8/layout/chevron2"/>
    <dgm:cxn modelId="{3B6448A3-D8B6-4F1B-973F-EE15ED83733C}" type="presParOf" srcId="{E646FDCB-5147-4B92-9A40-260855827473}" destId="{E945AAD3-A6C2-4964-B523-8446DE057F78}" srcOrd="9" destOrd="0" presId="urn:microsoft.com/office/officeart/2005/8/layout/chevron2"/>
    <dgm:cxn modelId="{4AD1E9EF-C5BD-4A4A-A663-2D042354723E}" type="presParOf" srcId="{E646FDCB-5147-4B92-9A40-260855827473}" destId="{164DDC8B-20ED-4A56-B1E8-979761365E64}" srcOrd="10" destOrd="0" presId="urn:microsoft.com/office/officeart/2005/8/layout/chevron2"/>
    <dgm:cxn modelId="{643AFB5A-7EC5-45F6-B1DE-FC11A0A5C5A0}" type="presParOf" srcId="{164DDC8B-20ED-4A56-B1E8-979761365E64}" destId="{EF2A7BF1-7D9C-43D6-9ED6-F955120158E4}" srcOrd="0" destOrd="0" presId="urn:microsoft.com/office/officeart/2005/8/layout/chevron2"/>
    <dgm:cxn modelId="{528989A4-0B83-4251-87BF-BFD064934680}" type="presParOf" srcId="{164DDC8B-20ED-4A56-B1E8-979761365E64}" destId="{0D713121-16DB-48B0-AEA2-C015E34BD4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455D3-A83F-47C8-ABC9-BD75B7EE51A8}"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B9BE8EC-5434-4601-887E-18BB4EF192E0}">
      <dgm:prSet/>
      <dgm:spPr/>
      <dgm:t>
        <a:bodyPr/>
        <a:lstStyle/>
        <a:p>
          <a:r>
            <a:rPr lang="en-GB"/>
            <a:t>Responsive to incidents, errors and complaints</a:t>
          </a:r>
          <a:endParaRPr lang="en-US"/>
        </a:p>
      </dgm:t>
    </dgm:pt>
    <dgm:pt modelId="{33BD17B1-C1F7-4DC4-B7C5-C8C653EAAA92}" type="parTrans" cxnId="{4D092081-7B89-430A-8021-56012720A10A}">
      <dgm:prSet/>
      <dgm:spPr/>
      <dgm:t>
        <a:bodyPr/>
        <a:lstStyle/>
        <a:p>
          <a:endParaRPr lang="en-US"/>
        </a:p>
      </dgm:t>
    </dgm:pt>
    <dgm:pt modelId="{1EDB74E0-C6B4-410F-83CA-D72C397F7361}" type="sibTrans" cxnId="{4D092081-7B89-430A-8021-56012720A10A}">
      <dgm:prSet/>
      <dgm:spPr/>
      <dgm:t>
        <a:bodyPr/>
        <a:lstStyle/>
        <a:p>
          <a:endParaRPr lang="en-US"/>
        </a:p>
      </dgm:t>
    </dgm:pt>
    <dgm:pt modelId="{D5534097-6271-4D20-8288-A7C7E0780730}">
      <dgm:prSet/>
      <dgm:spPr/>
      <dgm:t>
        <a:bodyPr/>
        <a:lstStyle/>
        <a:p>
          <a:r>
            <a:rPr lang="en-GB"/>
            <a:t>Individuals who willing to report and co-operate</a:t>
          </a:r>
          <a:endParaRPr lang="en-US"/>
        </a:p>
      </dgm:t>
    </dgm:pt>
    <dgm:pt modelId="{7C4DC067-EFE7-4926-9B36-89C8F09EDFCB}" type="parTrans" cxnId="{D23D4C4D-23C9-4C5C-B081-7401AE707FE3}">
      <dgm:prSet/>
      <dgm:spPr/>
      <dgm:t>
        <a:bodyPr/>
        <a:lstStyle/>
        <a:p>
          <a:endParaRPr lang="en-US"/>
        </a:p>
      </dgm:t>
    </dgm:pt>
    <dgm:pt modelId="{A7371B91-01A9-4B9B-8238-4703AE1BB0A8}" type="sibTrans" cxnId="{D23D4C4D-23C9-4C5C-B081-7401AE707FE3}">
      <dgm:prSet/>
      <dgm:spPr/>
      <dgm:t>
        <a:bodyPr/>
        <a:lstStyle/>
        <a:p>
          <a:endParaRPr lang="en-US"/>
        </a:p>
      </dgm:t>
    </dgm:pt>
    <dgm:pt modelId="{344EC0E4-9ABB-4040-81D9-24087D9A4CE8}">
      <dgm:prSet/>
      <dgm:spPr/>
      <dgm:t>
        <a:bodyPr/>
        <a:lstStyle/>
        <a:p>
          <a:r>
            <a:rPr lang="en-GB"/>
            <a:t>Respond positively to national reports and guidance</a:t>
          </a:r>
          <a:endParaRPr lang="en-US"/>
        </a:p>
      </dgm:t>
    </dgm:pt>
    <dgm:pt modelId="{074A30CB-5E40-4BFC-A5C8-51D246EC2C56}" type="parTrans" cxnId="{834F2E0A-6B75-40AE-9CAB-FF29D08C4656}">
      <dgm:prSet/>
      <dgm:spPr/>
      <dgm:t>
        <a:bodyPr/>
        <a:lstStyle/>
        <a:p>
          <a:endParaRPr lang="en-US"/>
        </a:p>
      </dgm:t>
    </dgm:pt>
    <dgm:pt modelId="{8AD53B52-F643-40C5-AFE8-228256E7E90A}" type="sibTrans" cxnId="{834F2E0A-6B75-40AE-9CAB-FF29D08C4656}">
      <dgm:prSet/>
      <dgm:spPr/>
      <dgm:t>
        <a:bodyPr/>
        <a:lstStyle/>
        <a:p>
          <a:endParaRPr lang="en-US"/>
        </a:p>
      </dgm:t>
    </dgm:pt>
    <dgm:pt modelId="{5E0A096A-842B-4C60-9E05-C69449B97896}">
      <dgm:prSet/>
      <dgm:spPr/>
      <dgm:t>
        <a:bodyPr/>
        <a:lstStyle/>
        <a:p>
          <a:r>
            <a:rPr lang="en-GB" dirty="0"/>
            <a:t>Feel empowered to address patient safety concerns</a:t>
          </a:r>
          <a:endParaRPr lang="en-US" dirty="0"/>
        </a:p>
      </dgm:t>
    </dgm:pt>
    <dgm:pt modelId="{6F1FED6E-97D8-43D0-BEA6-54AE417226BD}" type="parTrans" cxnId="{06B85E5C-8E75-45B6-9DCB-EE040975A7A1}">
      <dgm:prSet/>
      <dgm:spPr/>
      <dgm:t>
        <a:bodyPr/>
        <a:lstStyle/>
        <a:p>
          <a:endParaRPr lang="en-US"/>
        </a:p>
      </dgm:t>
    </dgm:pt>
    <dgm:pt modelId="{089EABFA-046C-4620-8C29-6C3AED1B8279}" type="sibTrans" cxnId="{06B85E5C-8E75-45B6-9DCB-EE040975A7A1}">
      <dgm:prSet/>
      <dgm:spPr/>
      <dgm:t>
        <a:bodyPr/>
        <a:lstStyle/>
        <a:p>
          <a:endParaRPr lang="en-US"/>
        </a:p>
      </dgm:t>
    </dgm:pt>
    <dgm:pt modelId="{9A5F237B-482C-496A-961C-B606D0C8D24D}">
      <dgm:prSet/>
      <dgm:spPr/>
      <dgm:t>
        <a:bodyPr/>
        <a:lstStyle/>
        <a:p>
          <a:r>
            <a:rPr lang="en-GB"/>
            <a:t>Confidence in communicating and sharing information</a:t>
          </a:r>
          <a:endParaRPr lang="en-US"/>
        </a:p>
      </dgm:t>
    </dgm:pt>
    <dgm:pt modelId="{43AA354C-4137-473B-9186-65FB4AFB1A10}" type="parTrans" cxnId="{D4202790-79FA-47E4-B4F2-8739964BECA5}">
      <dgm:prSet/>
      <dgm:spPr/>
      <dgm:t>
        <a:bodyPr/>
        <a:lstStyle/>
        <a:p>
          <a:endParaRPr lang="en-US"/>
        </a:p>
      </dgm:t>
    </dgm:pt>
    <dgm:pt modelId="{519BA647-4049-4027-95CD-5FC8BFAE49B1}" type="sibTrans" cxnId="{D4202790-79FA-47E4-B4F2-8739964BECA5}">
      <dgm:prSet/>
      <dgm:spPr/>
      <dgm:t>
        <a:bodyPr/>
        <a:lstStyle/>
        <a:p>
          <a:endParaRPr lang="en-US"/>
        </a:p>
      </dgm:t>
    </dgm:pt>
    <dgm:pt modelId="{2FDF8917-EC83-4FEF-856A-89F02D21ABA3}">
      <dgm:prSet/>
      <dgm:spPr/>
      <dgm:t>
        <a:bodyPr/>
        <a:lstStyle/>
        <a:p>
          <a:r>
            <a:rPr lang="en-GB"/>
            <a:t>Willingness to learn from mistakes and near misses</a:t>
          </a:r>
          <a:endParaRPr lang="en-US"/>
        </a:p>
      </dgm:t>
    </dgm:pt>
    <dgm:pt modelId="{DFB4C7D1-6923-4B27-8C26-224A3F994A16}" type="parTrans" cxnId="{8D1B7F28-AC14-46B2-A5AE-E26A11117E95}">
      <dgm:prSet/>
      <dgm:spPr/>
      <dgm:t>
        <a:bodyPr/>
        <a:lstStyle/>
        <a:p>
          <a:endParaRPr lang="en-US"/>
        </a:p>
      </dgm:t>
    </dgm:pt>
    <dgm:pt modelId="{91E79DFC-CC2A-41D6-95EF-51F3CBFF9E19}" type="sibTrans" cxnId="{8D1B7F28-AC14-46B2-A5AE-E26A11117E95}">
      <dgm:prSet/>
      <dgm:spPr/>
      <dgm:t>
        <a:bodyPr/>
        <a:lstStyle/>
        <a:p>
          <a:endParaRPr lang="en-US"/>
        </a:p>
      </dgm:t>
    </dgm:pt>
    <dgm:pt modelId="{2464ADEC-2D8C-4CB3-BD6F-BB3B85598B9E}">
      <dgm:prSet/>
      <dgm:spPr/>
      <dgm:t>
        <a:bodyPr/>
        <a:lstStyle/>
        <a:p>
          <a:r>
            <a:rPr lang="en-GB"/>
            <a:t>Responsive to the need for change</a:t>
          </a:r>
          <a:endParaRPr lang="en-US"/>
        </a:p>
      </dgm:t>
    </dgm:pt>
    <dgm:pt modelId="{74E8A691-3239-42F6-9DBE-32892EE1903A}" type="parTrans" cxnId="{08EDB4CA-E4C3-48A0-A183-C3AC3D198C3C}">
      <dgm:prSet/>
      <dgm:spPr/>
      <dgm:t>
        <a:bodyPr/>
        <a:lstStyle/>
        <a:p>
          <a:endParaRPr lang="en-US"/>
        </a:p>
      </dgm:t>
    </dgm:pt>
    <dgm:pt modelId="{77494A05-C89C-434F-8114-4797A32F1922}" type="sibTrans" cxnId="{08EDB4CA-E4C3-48A0-A183-C3AC3D198C3C}">
      <dgm:prSet/>
      <dgm:spPr/>
      <dgm:t>
        <a:bodyPr/>
        <a:lstStyle/>
        <a:p>
          <a:endParaRPr lang="en-US"/>
        </a:p>
      </dgm:t>
    </dgm:pt>
    <dgm:pt modelId="{14569DE1-CB92-46BE-A5D7-52A5088C715A}" type="pres">
      <dgm:prSet presAssocID="{918455D3-A83F-47C8-ABC9-BD75B7EE51A8}" presName="diagram" presStyleCnt="0">
        <dgm:presLayoutVars>
          <dgm:dir/>
          <dgm:resizeHandles val="exact"/>
        </dgm:presLayoutVars>
      </dgm:prSet>
      <dgm:spPr/>
    </dgm:pt>
    <dgm:pt modelId="{E8AA5859-11C9-449B-8F9D-DB429436123D}" type="pres">
      <dgm:prSet presAssocID="{5B9BE8EC-5434-4601-887E-18BB4EF192E0}" presName="node" presStyleLbl="node1" presStyleIdx="0" presStyleCnt="7">
        <dgm:presLayoutVars>
          <dgm:bulletEnabled val="1"/>
        </dgm:presLayoutVars>
      </dgm:prSet>
      <dgm:spPr/>
    </dgm:pt>
    <dgm:pt modelId="{922BE3C0-4CEC-496D-B4BA-90297FBDAC16}" type="pres">
      <dgm:prSet presAssocID="{1EDB74E0-C6B4-410F-83CA-D72C397F7361}" presName="sibTrans" presStyleCnt="0"/>
      <dgm:spPr/>
    </dgm:pt>
    <dgm:pt modelId="{8BD349D4-58F5-42D6-9515-14928A1E77EA}" type="pres">
      <dgm:prSet presAssocID="{D5534097-6271-4D20-8288-A7C7E0780730}" presName="node" presStyleLbl="node1" presStyleIdx="1" presStyleCnt="7">
        <dgm:presLayoutVars>
          <dgm:bulletEnabled val="1"/>
        </dgm:presLayoutVars>
      </dgm:prSet>
      <dgm:spPr/>
    </dgm:pt>
    <dgm:pt modelId="{97D7817A-F97F-43B7-8E15-648C7EC50FB5}" type="pres">
      <dgm:prSet presAssocID="{A7371B91-01A9-4B9B-8238-4703AE1BB0A8}" presName="sibTrans" presStyleCnt="0"/>
      <dgm:spPr/>
    </dgm:pt>
    <dgm:pt modelId="{0F0A67F4-5427-403E-A70E-A77841C16974}" type="pres">
      <dgm:prSet presAssocID="{344EC0E4-9ABB-4040-81D9-24087D9A4CE8}" presName="node" presStyleLbl="node1" presStyleIdx="2" presStyleCnt="7">
        <dgm:presLayoutVars>
          <dgm:bulletEnabled val="1"/>
        </dgm:presLayoutVars>
      </dgm:prSet>
      <dgm:spPr/>
    </dgm:pt>
    <dgm:pt modelId="{7C041C20-8829-4806-BAC6-DA82138B70A4}" type="pres">
      <dgm:prSet presAssocID="{8AD53B52-F643-40C5-AFE8-228256E7E90A}" presName="sibTrans" presStyleCnt="0"/>
      <dgm:spPr/>
    </dgm:pt>
    <dgm:pt modelId="{AB6F8059-6D4C-4BAE-86E9-738799EC35B0}" type="pres">
      <dgm:prSet presAssocID="{5E0A096A-842B-4C60-9E05-C69449B97896}" presName="node" presStyleLbl="node1" presStyleIdx="3" presStyleCnt="7">
        <dgm:presLayoutVars>
          <dgm:bulletEnabled val="1"/>
        </dgm:presLayoutVars>
      </dgm:prSet>
      <dgm:spPr/>
    </dgm:pt>
    <dgm:pt modelId="{8399B114-1245-4AAB-A114-444E0481EF0E}" type="pres">
      <dgm:prSet presAssocID="{089EABFA-046C-4620-8C29-6C3AED1B8279}" presName="sibTrans" presStyleCnt="0"/>
      <dgm:spPr/>
    </dgm:pt>
    <dgm:pt modelId="{5374525C-84F9-4269-9D78-9B9042FFA9CE}" type="pres">
      <dgm:prSet presAssocID="{9A5F237B-482C-496A-961C-B606D0C8D24D}" presName="node" presStyleLbl="node1" presStyleIdx="4" presStyleCnt="7">
        <dgm:presLayoutVars>
          <dgm:bulletEnabled val="1"/>
        </dgm:presLayoutVars>
      </dgm:prSet>
      <dgm:spPr/>
    </dgm:pt>
    <dgm:pt modelId="{F8293A22-0F52-47D5-B8F9-90D64BC3F034}" type="pres">
      <dgm:prSet presAssocID="{519BA647-4049-4027-95CD-5FC8BFAE49B1}" presName="sibTrans" presStyleCnt="0"/>
      <dgm:spPr/>
    </dgm:pt>
    <dgm:pt modelId="{877A6AC6-9C8E-4B13-BEB3-FF318988C4EE}" type="pres">
      <dgm:prSet presAssocID="{2FDF8917-EC83-4FEF-856A-89F02D21ABA3}" presName="node" presStyleLbl="node1" presStyleIdx="5" presStyleCnt="7">
        <dgm:presLayoutVars>
          <dgm:bulletEnabled val="1"/>
        </dgm:presLayoutVars>
      </dgm:prSet>
      <dgm:spPr/>
    </dgm:pt>
    <dgm:pt modelId="{70808121-E04F-4B44-B538-65EE8D359F6E}" type="pres">
      <dgm:prSet presAssocID="{91E79DFC-CC2A-41D6-95EF-51F3CBFF9E19}" presName="sibTrans" presStyleCnt="0"/>
      <dgm:spPr/>
    </dgm:pt>
    <dgm:pt modelId="{A0A1590D-4786-448F-B74B-6954DBCFAD98}" type="pres">
      <dgm:prSet presAssocID="{2464ADEC-2D8C-4CB3-BD6F-BB3B85598B9E}" presName="node" presStyleLbl="node1" presStyleIdx="6" presStyleCnt="7">
        <dgm:presLayoutVars>
          <dgm:bulletEnabled val="1"/>
        </dgm:presLayoutVars>
      </dgm:prSet>
      <dgm:spPr/>
    </dgm:pt>
  </dgm:ptLst>
  <dgm:cxnLst>
    <dgm:cxn modelId="{7EA5100A-1F99-4B01-9133-A15E550B8D08}" type="presOf" srcId="{344EC0E4-9ABB-4040-81D9-24087D9A4CE8}" destId="{0F0A67F4-5427-403E-A70E-A77841C16974}" srcOrd="0" destOrd="0" presId="urn:microsoft.com/office/officeart/2005/8/layout/default"/>
    <dgm:cxn modelId="{834F2E0A-6B75-40AE-9CAB-FF29D08C4656}" srcId="{918455D3-A83F-47C8-ABC9-BD75B7EE51A8}" destId="{344EC0E4-9ABB-4040-81D9-24087D9A4CE8}" srcOrd="2" destOrd="0" parTransId="{074A30CB-5E40-4BFC-A5C8-51D246EC2C56}" sibTransId="{8AD53B52-F643-40C5-AFE8-228256E7E90A}"/>
    <dgm:cxn modelId="{E5E5C812-FD98-47B8-8BA5-34F4B66E96B1}" type="presOf" srcId="{5B9BE8EC-5434-4601-887E-18BB4EF192E0}" destId="{E8AA5859-11C9-449B-8F9D-DB429436123D}" srcOrd="0" destOrd="0" presId="urn:microsoft.com/office/officeart/2005/8/layout/default"/>
    <dgm:cxn modelId="{8D1B7F28-AC14-46B2-A5AE-E26A11117E95}" srcId="{918455D3-A83F-47C8-ABC9-BD75B7EE51A8}" destId="{2FDF8917-EC83-4FEF-856A-89F02D21ABA3}" srcOrd="5" destOrd="0" parTransId="{DFB4C7D1-6923-4B27-8C26-224A3F994A16}" sibTransId="{91E79DFC-CC2A-41D6-95EF-51F3CBFF9E19}"/>
    <dgm:cxn modelId="{06B85E5C-8E75-45B6-9DCB-EE040975A7A1}" srcId="{918455D3-A83F-47C8-ABC9-BD75B7EE51A8}" destId="{5E0A096A-842B-4C60-9E05-C69449B97896}" srcOrd="3" destOrd="0" parTransId="{6F1FED6E-97D8-43D0-BEA6-54AE417226BD}" sibTransId="{089EABFA-046C-4620-8C29-6C3AED1B8279}"/>
    <dgm:cxn modelId="{E063745F-3A2F-427D-BA84-7E6B1B82DEBA}" type="presOf" srcId="{9A5F237B-482C-496A-961C-B606D0C8D24D}" destId="{5374525C-84F9-4269-9D78-9B9042FFA9CE}" srcOrd="0" destOrd="0" presId="urn:microsoft.com/office/officeart/2005/8/layout/default"/>
    <dgm:cxn modelId="{57B72D6B-B786-408A-8EF3-19324423E681}" type="presOf" srcId="{918455D3-A83F-47C8-ABC9-BD75B7EE51A8}" destId="{14569DE1-CB92-46BE-A5D7-52A5088C715A}" srcOrd="0" destOrd="0" presId="urn:microsoft.com/office/officeart/2005/8/layout/default"/>
    <dgm:cxn modelId="{D23D4C4D-23C9-4C5C-B081-7401AE707FE3}" srcId="{918455D3-A83F-47C8-ABC9-BD75B7EE51A8}" destId="{D5534097-6271-4D20-8288-A7C7E0780730}" srcOrd="1" destOrd="0" parTransId="{7C4DC067-EFE7-4926-9B36-89C8F09EDFCB}" sibTransId="{A7371B91-01A9-4B9B-8238-4703AE1BB0A8}"/>
    <dgm:cxn modelId="{2C493672-8C15-4266-8AF9-B1F5BEFE3461}" type="presOf" srcId="{5E0A096A-842B-4C60-9E05-C69449B97896}" destId="{AB6F8059-6D4C-4BAE-86E9-738799EC35B0}" srcOrd="0" destOrd="0" presId="urn:microsoft.com/office/officeart/2005/8/layout/default"/>
    <dgm:cxn modelId="{4D092081-7B89-430A-8021-56012720A10A}" srcId="{918455D3-A83F-47C8-ABC9-BD75B7EE51A8}" destId="{5B9BE8EC-5434-4601-887E-18BB4EF192E0}" srcOrd="0" destOrd="0" parTransId="{33BD17B1-C1F7-4DC4-B7C5-C8C653EAAA92}" sibTransId="{1EDB74E0-C6B4-410F-83CA-D72C397F7361}"/>
    <dgm:cxn modelId="{39D63881-2DE4-4C9B-8F9E-FF29298DD974}" type="presOf" srcId="{2FDF8917-EC83-4FEF-856A-89F02D21ABA3}" destId="{877A6AC6-9C8E-4B13-BEB3-FF318988C4EE}" srcOrd="0" destOrd="0" presId="urn:microsoft.com/office/officeart/2005/8/layout/default"/>
    <dgm:cxn modelId="{D4202790-79FA-47E4-B4F2-8739964BECA5}" srcId="{918455D3-A83F-47C8-ABC9-BD75B7EE51A8}" destId="{9A5F237B-482C-496A-961C-B606D0C8D24D}" srcOrd="4" destOrd="0" parTransId="{43AA354C-4137-473B-9186-65FB4AFB1A10}" sibTransId="{519BA647-4049-4027-95CD-5FC8BFAE49B1}"/>
    <dgm:cxn modelId="{08EDB4CA-E4C3-48A0-A183-C3AC3D198C3C}" srcId="{918455D3-A83F-47C8-ABC9-BD75B7EE51A8}" destId="{2464ADEC-2D8C-4CB3-BD6F-BB3B85598B9E}" srcOrd="6" destOrd="0" parTransId="{74E8A691-3239-42F6-9DBE-32892EE1903A}" sibTransId="{77494A05-C89C-434F-8114-4797A32F1922}"/>
    <dgm:cxn modelId="{3D6C5DFE-C5B4-4D6F-9412-B1A6AE66B095}" type="presOf" srcId="{D5534097-6271-4D20-8288-A7C7E0780730}" destId="{8BD349D4-58F5-42D6-9515-14928A1E77EA}" srcOrd="0" destOrd="0" presId="urn:microsoft.com/office/officeart/2005/8/layout/default"/>
    <dgm:cxn modelId="{FB14CEFF-429D-422C-A70A-EA6575563881}" type="presOf" srcId="{2464ADEC-2D8C-4CB3-BD6F-BB3B85598B9E}" destId="{A0A1590D-4786-448F-B74B-6954DBCFAD98}" srcOrd="0" destOrd="0" presId="urn:microsoft.com/office/officeart/2005/8/layout/default"/>
    <dgm:cxn modelId="{D3D8A32C-42CD-4A46-B86A-89A74C0A7A9B}" type="presParOf" srcId="{14569DE1-CB92-46BE-A5D7-52A5088C715A}" destId="{E8AA5859-11C9-449B-8F9D-DB429436123D}" srcOrd="0" destOrd="0" presId="urn:microsoft.com/office/officeart/2005/8/layout/default"/>
    <dgm:cxn modelId="{736009B0-ADAE-4F59-989E-F016C5D4C107}" type="presParOf" srcId="{14569DE1-CB92-46BE-A5D7-52A5088C715A}" destId="{922BE3C0-4CEC-496D-B4BA-90297FBDAC16}" srcOrd="1" destOrd="0" presId="urn:microsoft.com/office/officeart/2005/8/layout/default"/>
    <dgm:cxn modelId="{9E73DD39-867F-4394-95F2-613EDBE26CCC}" type="presParOf" srcId="{14569DE1-CB92-46BE-A5D7-52A5088C715A}" destId="{8BD349D4-58F5-42D6-9515-14928A1E77EA}" srcOrd="2" destOrd="0" presId="urn:microsoft.com/office/officeart/2005/8/layout/default"/>
    <dgm:cxn modelId="{330352A8-F502-4943-BBA6-36EDF31C553B}" type="presParOf" srcId="{14569DE1-CB92-46BE-A5D7-52A5088C715A}" destId="{97D7817A-F97F-43B7-8E15-648C7EC50FB5}" srcOrd="3" destOrd="0" presId="urn:microsoft.com/office/officeart/2005/8/layout/default"/>
    <dgm:cxn modelId="{B7087AAF-2C76-417B-A783-2B2597BD1379}" type="presParOf" srcId="{14569DE1-CB92-46BE-A5D7-52A5088C715A}" destId="{0F0A67F4-5427-403E-A70E-A77841C16974}" srcOrd="4" destOrd="0" presId="urn:microsoft.com/office/officeart/2005/8/layout/default"/>
    <dgm:cxn modelId="{D551D7E7-D455-4C1C-93EF-993F58F79F62}" type="presParOf" srcId="{14569DE1-CB92-46BE-A5D7-52A5088C715A}" destId="{7C041C20-8829-4806-BAC6-DA82138B70A4}" srcOrd="5" destOrd="0" presId="urn:microsoft.com/office/officeart/2005/8/layout/default"/>
    <dgm:cxn modelId="{C1205AF8-2E38-46F1-8C14-A2DACD620C12}" type="presParOf" srcId="{14569DE1-CB92-46BE-A5D7-52A5088C715A}" destId="{AB6F8059-6D4C-4BAE-86E9-738799EC35B0}" srcOrd="6" destOrd="0" presId="urn:microsoft.com/office/officeart/2005/8/layout/default"/>
    <dgm:cxn modelId="{3318B59B-9187-4585-81D0-99B22757708F}" type="presParOf" srcId="{14569DE1-CB92-46BE-A5D7-52A5088C715A}" destId="{8399B114-1245-4AAB-A114-444E0481EF0E}" srcOrd="7" destOrd="0" presId="urn:microsoft.com/office/officeart/2005/8/layout/default"/>
    <dgm:cxn modelId="{2E079646-A92D-49BC-B6A6-452F17DFE20D}" type="presParOf" srcId="{14569DE1-CB92-46BE-A5D7-52A5088C715A}" destId="{5374525C-84F9-4269-9D78-9B9042FFA9CE}" srcOrd="8" destOrd="0" presId="urn:microsoft.com/office/officeart/2005/8/layout/default"/>
    <dgm:cxn modelId="{289D4FDC-E5E0-4E5B-B013-38ABB92A56C4}" type="presParOf" srcId="{14569DE1-CB92-46BE-A5D7-52A5088C715A}" destId="{F8293A22-0F52-47D5-B8F9-90D64BC3F034}" srcOrd="9" destOrd="0" presId="urn:microsoft.com/office/officeart/2005/8/layout/default"/>
    <dgm:cxn modelId="{4BF25232-6943-49FD-BB0E-1F4D3C334C6E}" type="presParOf" srcId="{14569DE1-CB92-46BE-A5D7-52A5088C715A}" destId="{877A6AC6-9C8E-4B13-BEB3-FF318988C4EE}" srcOrd="10" destOrd="0" presId="urn:microsoft.com/office/officeart/2005/8/layout/default"/>
    <dgm:cxn modelId="{8FB87A38-2B56-4157-9DAC-91503E14EB4D}" type="presParOf" srcId="{14569DE1-CB92-46BE-A5D7-52A5088C715A}" destId="{70808121-E04F-4B44-B538-65EE8D359F6E}" srcOrd="11" destOrd="0" presId="urn:microsoft.com/office/officeart/2005/8/layout/default"/>
    <dgm:cxn modelId="{D53010FA-F511-4CF4-AD3D-8F3AB481CD03}" type="presParOf" srcId="{14569DE1-CB92-46BE-A5D7-52A5088C715A}" destId="{A0A1590D-4786-448F-B74B-6954DBCFAD9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02857-00AF-4297-91D6-7B9FB6E063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D241404-4A82-4052-9486-A01F3CDB9000}">
      <dgm:prSet phldrT="[Text]"/>
      <dgm:spPr/>
      <dgm:t>
        <a:bodyPr/>
        <a:lstStyle/>
        <a:p>
          <a:r>
            <a:rPr lang="en-GB" dirty="0"/>
            <a:t>1</a:t>
          </a:r>
        </a:p>
      </dgm:t>
    </dgm:pt>
    <dgm:pt modelId="{33193815-4E2E-4616-B245-B499C15B0392}" type="parTrans" cxnId="{D57E5338-C3F5-4CBC-9F61-0272A9C519B7}">
      <dgm:prSet/>
      <dgm:spPr/>
      <dgm:t>
        <a:bodyPr/>
        <a:lstStyle/>
        <a:p>
          <a:endParaRPr lang="en-GB"/>
        </a:p>
      </dgm:t>
    </dgm:pt>
    <dgm:pt modelId="{7FAA9508-ED2E-4BC5-AD65-0CC88DA35481}" type="sibTrans" cxnId="{D57E5338-C3F5-4CBC-9F61-0272A9C519B7}">
      <dgm:prSet/>
      <dgm:spPr/>
      <dgm:t>
        <a:bodyPr/>
        <a:lstStyle/>
        <a:p>
          <a:endParaRPr lang="en-GB"/>
        </a:p>
      </dgm:t>
    </dgm:pt>
    <dgm:pt modelId="{129B0AD2-1DA5-45AF-8451-A974D17759F8}">
      <dgm:prSet phldrT="[Text]" custT="1"/>
      <dgm:spPr/>
      <dgm:t>
        <a:bodyPr/>
        <a:lstStyle/>
        <a:p>
          <a:r>
            <a:rPr lang="en-GB" sz="3200" dirty="0"/>
            <a:t>Build Trust</a:t>
          </a:r>
        </a:p>
      </dgm:t>
    </dgm:pt>
    <dgm:pt modelId="{2AA1AF32-79AA-4D8A-B35E-B8534BEBC1D3}" type="parTrans" cxnId="{6D144C8B-0C44-4037-84B7-0778E685C79F}">
      <dgm:prSet/>
      <dgm:spPr/>
      <dgm:t>
        <a:bodyPr/>
        <a:lstStyle/>
        <a:p>
          <a:endParaRPr lang="en-GB"/>
        </a:p>
      </dgm:t>
    </dgm:pt>
    <dgm:pt modelId="{6A5843F0-B6E1-450A-8658-CFC4F4A4F9CE}" type="sibTrans" cxnId="{6D144C8B-0C44-4037-84B7-0778E685C79F}">
      <dgm:prSet/>
      <dgm:spPr/>
      <dgm:t>
        <a:bodyPr/>
        <a:lstStyle/>
        <a:p>
          <a:endParaRPr lang="en-GB"/>
        </a:p>
      </dgm:t>
    </dgm:pt>
    <dgm:pt modelId="{8509C078-05CE-4DEC-997E-204F12E206EE}">
      <dgm:prSet phldrT="[Text]"/>
      <dgm:spPr/>
      <dgm:t>
        <a:bodyPr/>
        <a:lstStyle/>
        <a:p>
          <a:r>
            <a:rPr lang="en-GB" dirty="0"/>
            <a:t>2</a:t>
          </a:r>
        </a:p>
      </dgm:t>
    </dgm:pt>
    <dgm:pt modelId="{097E0B53-8625-4540-849D-C0600833EC4E}" type="parTrans" cxnId="{48021BD1-EA4F-4451-8195-6349175A9357}">
      <dgm:prSet/>
      <dgm:spPr/>
      <dgm:t>
        <a:bodyPr/>
        <a:lstStyle/>
        <a:p>
          <a:endParaRPr lang="en-GB"/>
        </a:p>
      </dgm:t>
    </dgm:pt>
    <dgm:pt modelId="{9D7A7829-8915-4490-B077-65AA5C19C0DF}" type="sibTrans" cxnId="{48021BD1-EA4F-4451-8195-6349175A9357}">
      <dgm:prSet/>
      <dgm:spPr/>
      <dgm:t>
        <a:bodyPr/>
        <a:lstStyle/>
        <a:p>
          <a:endParaRPr lang="en-GB"/>
        </a:p>
      </dgm:t>
    </dgm:pt>
    <dgm:pt modelId="{6FE42D48-2070-43D5-8595-ABADDC2AC120}">
      <dgm:prSet phldrT="[Text]" custT="1"/>
      <dgm:spPr/>
      <dgm:t>
        <a:bodyPr/>
        <a:lstStyle/>
        <a:p>
          <a:r>
            <a:rPr lang="en-GB" sz="3200" dirty="0"/>
            <a:t>Encourage reflection</a:t>
          </a:r>
        </a:p>
      </dgm:t>
    </dgm:pt>
    <dgm:pt modelId="{357A9AB5-FBE6-434F-AA57-4949857AD6A6}" type="parTrans" cxnId="{05EB08A6-F830-463C-B8CE-4885505BF233}">
      <dgm:prSet/>
      <dgm:spPr/>
      <dgm:t>
        <a:bodyPr/>
        <a:lstStyle/>
        <a:p>
          <a:endParaRPr lang="en-GB"/>
        </a:p>
      </dgm:t>
    </dgm:pt>
    <dgm:pt modelId="{510E0445-E04F-452D-9B47-275A6378E4F2}" type="sibTrans" cxnId="{05EB08A6-F830-463C-B8CE-4885505BF233}">
      <dgm:prSet/>
      <dgm:spPr/>
      <dgm:t>
        <a:bodyPr/>
        <a:lstStyle/>
        <a:p>
          <a:endParaRPr lang="en-GB"/>
        </a:p>
      </dgm:t>
    </dgm:pt>
    <dgm:pt modelId="{A0B45970-7DD2-409A-9F79-3CEA09E7191E}">
      <dgm:prSet phldrT="[Text]"/>
      <dgm:spPr/>
      <dgm:t>
        <a:bodyPr/>
        <a:lstStyle/>
        <a:p>
          <a:r>
            <a:rPr lang="en-GB" dirty="0"/>
            <a:t>6</a:t>
          </a:r>
        </a:p>
      </dgm:t>
    </dgm:pt>
    <dgm:pt modelId="{0088199A-0083-404B-9F37-4BAE73A74F1D}" type="parTrans" cxnId="{C535B3CE-E3AF-4876-A59A-28D6A163DEA4}">
      <dgm:prSet/>
      <dgm:spPr/>
      <dgm:t>
        <a:bodyPr/>
        <a:lstStyle/>
        <a:p>
          <a:endParaRPr lang="en-GB"/>
        </a:p>
      </dgm:t>
    </dgm:pt>
    <dgm:pt modelId="{2B45AB2D-9973-481D-B4E8-7DFFD3968875}" type="sibTrans" cxnId="{C535B3CE-E3AF-4876-A59A-28D6A163DEA4}">
      <dgm:prSet/>
      <dgm:spPr/>
      <dgm:t>
        <a:bodyPr/>
        <a:lstStyle/>
        <a:p>
          <a:endParaRPr lang="en-GB"/>
        </a:p>
      </dgm:t>
    </dgm:pt>
    <dgm:pt modelId="{631D98C8-3A5E-4BC2-A923-B26065FAE6B8}">
      <dgm:prSet phldrT="[Text]"/>
      <dgm:spPr/>
      <dgm:t>
        <a:bodyPr/>
        <a:lstStyle/>
        <a:p>
          <a:r>
            <a:rPr lang="en-GB" dirty="0"/>
            <a:t>Formalise learning as a process</a:t>
          </a:r>
        </a:p>
      </dgm:t>
    </dgm:pt>
    <dgm:pt modelId="{D839AFE9-64F4-40C1-B81C-74B281DDC485}" type="parTrans" cxnId="{779C7F6F-0A34-41A0-94BC-EE71653780D4}">
      <dgm:prSet/>
      <dgm:spPr/>
      <dgm:t>
        <a:bodyPr/>
        <a:lstStyle/>
        <a:p>
          <a:endParaRPr lang="en-GB"/>
        </a:p>
      </dgm:t>
    </dgm:pt>
    <dgm:pt modelId="{FD51911C-0CCB-4369-93C4-DC40DA025A29}" type="sibTrans" cxnId="{779C7F6F-0A34-41A0-94BC-EE71653780D4}">
      <dgm:prSet/>
      <dgm:spPr/>
      <dgm:t>
        <a:bodyPr/>
        <a:lstStyle/>
        <a:p>
          <a:endParaRPr lang="en-GB"/>
        </a:p>
      </dgm:t>
    </dgm:pt>
    <dgm:pt modelId="{F4ADB446-0AC3-4099-9AF1-6E6E03E67DAC}">
      <dgm:prSet/>
      <dgm:spPr/>
      <dgm:t>
        <a:bodyPr/>
        <a:lstStyle/>
        <a:p>
          <a:r>
            <a:rPr lang="en-GB" dirty="0"/>
            <a:t>3</a:t>
          </a:r>
        </a:p>
      </dgm:t>
    </dgm:pt>
    <dgm:pt modelId="{AE0D5CD9-16B5-48F4-9028-6FA9960EB53D}" type="parTrans" cxnId="{66FF9DDD-DC26-4F18-AB9A-569B2E9F0281}">
      <dgm:prSet/>
      <dgm:spPr/>
      <dgm:t>
        <a:bodyPr/>
        <a:lstStyle/>
        <a:p>
          <a:endParaRPr lang="en-GB"/>
        </a:p>
      </dgm:t>
    </dgm:pt>
    <dgm:pt modelId="{509E197B-FAA8-4B79-A126-D53B0ED7F2A6}" type="sibTrans" cxnId="{66FF9DDD-DC26-4F18-AB9A-569B2E9F0281}">
      <dgm:prSet/>
      <dgm:spPr/>
      <dgm:t>
        <a:bodyPr/>
        <a:lstStyle/>
        <a:p>
          <a:endParaRPr lang="en-GB"/>
        </a:p>
      </dgm:t>
    </dgm:pt>
    <dgm:pt modelId="{256C0093-D37E-4830-8D68-D5B7B4CD8055}">
      <dgm:prSet/>
      <dgm:spPr/>
      <dgm:t>
        <a:bodyPr/>
        <a:lstStyle/>
        <a:p>
          <a:r>
            <a:rPr lang="en-GB" dirty="0"/>
            <a:t>5</a:t>
          </a:r>
        </a:p>
      </dgm:t>
    </dgm:pt>
    <dgm:pt modelId="{8C6A1BD9-1A98-4480-9886-1B23AB2CC97B}" type="parTrans" cxnId="{3A305ECB-2992-4156-831A-84C6F832B8D6}">
      <dgm:prSet/>
      <dgm:spPr/>
      <dgm:t>
        <a:bodyPr/>
        <a:lstStyle/>
        <a:p>
          <a:endParaRPr lang="en-GB"/>
        </a:p>
      </dgm:t>
    </dgm:pt>
    <dgm:pt modelId="{C35F96A5-D117-4B21-BBCB-475A127C7D7F}" type="sibTrans" cxnId="{3A305ECB-2992-4156-831A-84C6F832B8D6}">
      <dgm:prSet/>
      <dgm:spPr/>
      <dgm:t>
        <a:bodyPr/>
        <a:lstStyle/>
        <a:p>
          <a:endParaRPr lang="en-GB"/>
        </a:p>
      </dgm:t>
    </dgm:pt>
    <dgm:pt modelId="{9CD12426-8A95-417B-9D25-13DFB8D9C8AE}">
      <dgm:prSet/>
      <dgm:spPr/>
      <dgm:t>
        <a:bodyPr/>
        <a:lstStyle/>
        <a:p>
          <a:r>
            <a:rPr lang="en-GB" dirty="0"/>
            <a:t>4</a:t>
          </a:r>
        </a:p>
      </dgm:t>
    </dgm:pt>
    <dgm:pt modelId="{3F8F926E-D146-425E-B72D-7ADBEE2AF28C}" type="parTrans" cxnId="{2A16DB37-27DD-4531-8EC6-A90AFCC77917}">
      <dgm:prSet/>
      <dgm:spPr/>
      <dgm:t>
        <a:bodyPr/>
        <a:lstStyle/>
        <a:p>
          <a:endParaRPr lang="en-GB"/>
        </a:p>
      </dgm:t>
    </dgm:pt>
    <dgm:pt modelId="{EC64C7D0-AAC2-4030-9638-C3CA65AB12C3}" type="sibTrans" cxnId="{2A16DB37-27DD-4531-8EC6-A90AFCC77917}">
      <dgm:prSet/>
      <dgm:spPr/>
      <dgm:t>
        <a:bodyPr/>
        <a:lstStyle/>
        <a:p>
          <a:endParaRPr lang="en-GB"/>
        </a:p>
      </dgm:t>
    </dgm:pt>
    <dgm:pt modelId="{1EC7BA30-DAAE-45A4-898A-00618986C881}">
      <dgm:prSet custT="1"/>
      <dgm:spPr/>
      <dgm:t>
        <a:bodyPr/>
        <a:lstStyle/>
        <a:p>
          <a:endParaRPr lang="en-GB" sz="3200" dirty="0"/>
        </a:p>
      </dgm:t>
    </dgm:pt>
    <dgm:pt modelId="{9620086F-AC30-4768-8D23-5E740BDB6080}" type="parTrans" cxnId="{51F6A759-DB03-4025-A55A-BD06255E2116}">
      <dgm:prSet/>
      <dgm:spPr/>
      <dgm:t>
        <a:bodyPr/>
        <a:lstStyle/>
        <a:p>
          <a:endParaRPr lang="en-GB"/>
        </a:p>
      </dgm:t>
    </dgm:pt>
    <dgm:pt modelId="{4B4DEBAA-E44C-4E38-80DB-C4A8AD7CF6AC}" type="sibTrans" cxnId="{51F6A759-DB03-4025-A55A-BD06255E2116}">
      <dgm:prSet/>
      <dgm:spPr/>
      <dgm:t>
        <a:bodyPr/>
        <a:lstStyle/>
        <a:p>
          <a:endParaRPr lang="en-GB"/>
        </a:p>
      </dgm:t>
    </dgm:pt>
    <dgm:pt modelId="{F9AA249F-8C91-4C34-B26C-57DBF60AF6F5}">
      <dgm:prSet custT="1"/>
      <dgm:spPr/>
      <dgm:t>
        <a:bodyPr/>
        <a:lstStyle/>
        <a:p>
          <a:endParaRPr lang="en-GB" sz="3200"/>
        </a:p>
      </dgm:t>
    </dgm:pt>
    <dgm:pt modelId="{0B4C3797-295F-4E9A-B54E-51551872903C}" type="parTrans" cxnId="{02ADB3B5-E86A-429F-A4C9-AA6E152E3235}">
      <dgm:prSet/>
      <dgm:spPr/>
      <dgm:t>
        <a:bodyPr/>
        <a:lstStyle/>
        <a:p>
          <a:endParaRPr lang="en-GB"/>
        </a:p>
      </dgm:t>
    </dgm:pt>
    <dgm:pt modelId="{ADF2B4EE-33D6-4340-9E12-174ADF073A20}" type="sibTrans" cxnId="{02ADB3B5-E86A-429F-A4C9-AA6E152E3235}">
      <dgm:prSet/>
      <dgm:spPr/>
      <dgm:t>
        <a:bodyPr/>
        <a:lstStyle/>
        <a:p>
          <a:endParaRPr lang="en-GB"/>
        </a:p>
      </dgm:t>
    </dgm:pt>
    <dgm:pt modelId="{AA737DF5-A87B-439D-9723-7EFCFC1AE333}">
      <dgm:prSet custT="1"/>
      <dgm:spPr/>
      <dgm:t>
        <a:bodyPr/>
        <a:lstStyle/>
        <a:p>
          <a:endParaRPr lang="en-GB" sz="3200"/>
        </a:p>
      </dgm:t>
    </dgm:pt>
    <dgm:pt modelId="{62149D8E-A69D-4495-967B-E5F2FA57FE67}" type="parTrans" cxnId="{D3038E33-7BC8-4E84-8CB4-ACD7866A3CBA}">
      <dgm:prSet/>
      <dgm:spPr/>
      <dgm:t>
        <a:bodyPr/>
        <a:lstStyle/>
        <a:p>
          <a:endParaRPr lang="en-GB"/>
        </a:p>
      </dgm:t>
    </dgm:pt>
    <dgm:pt modelId="{EB16CACD-3D1B-4075-A846-51C773947165}" type="sibTrans" cxnId="{D3038E33-7BC8-4E84-8CB4-ACD7866A3CBA}">
      <dgm:prSet/>
      <dgm:spPr/>
      <dgm:t>
        <a:bodyPr/>
        <a:lstStyle/>
        <a:p>
          <a:endParaRPr lang="en-GB"/>
        </a:p>
      </dgm:t>
    </dgm:pt>
    <dgm:pt modelId="{5EE8AC6C-BD8A-4661-9BE7-54F8D7364231}">
      <dgm:prSet custT="1"/>
      <dgm:spPr/>
      <dgm:t>
        <a:bodyPr/>
        <a:lstStyle/>
        <a:p>
          <a:endParaRPr lang="en-GB" sz="3200"/>
        </a:p>
      </dgm:t>
    </dgm:pt>
    <dgm:pt modelId="{01DD55D4-CE69-4979-AF2D-6CDFC9AA536F}" type="parTrans" cxnId="{08EE6B8F-AE91-4060-BC48-EA8D6B839C9F}">
      <dgm:prSet/>
      <dgm:spPr/>
      <dgm:t>
        <a:bodyPr/>
        <a:lstStyle/>
        <a:p>
          <a:endParaRPr lang="en-GB"/>
        </a:p>
      </dgm:t>
    </dgm:pt>
    <dgm:pt modelId="{A8C3160E-835C-4D66-836A-A4E81E664D6B}" type="sibTrans" cxnId="{08EE6B8F-AE91-4060-BC48-EA8D6B839C9F}">
      <dgm:prSet/>
      <dgm:spPr/>
      <dgm:t>
        <a:bodyPr/>
        <a:lstStyle/>
        <a:p>
          <a:endParaRPr lang="en-GB"/>
        </a:p>
      </dgm:t>
    </dgm:pt>
    <dgm:pt modelId="{101C6A01-F1BE-41C3-853A-C6A0B619EF4E}">
      <dgm:prSet phldrT="[Text]" custT="1"/>
      <dgm:spPr/>
      <dgm:t>
        <a:bodyPr/>
        <a:lstStyle/>
        <a:p>
          <a:r>
            <a:rPr lang="en-GB" sz="3200" dirty="0"/>
            <a:t>Demonstrate learning values</a:t>
          </a:r>
        </a:p>
      </dgm:t>
    </dgm:pt>
    <dgm:pt modelId="{BF3B55A4-A81F-484F-B27C-F38F24F38D60}" type="parTrans" cxnId="{7A4EE71A-34D2-47A4-A8C1-03A9BCDE53DB}">
      <dgm:prSet/>
      <dgm:spPr/>
      <dgm:t>
        <a:bodyPr/>
        <a:lstStyle/>
        <a:p>
          <a:endParaRPr lang="en-GB"/>
        </a:p>
      </dgm:t>
    </dgm:pt>
    <dgm:pt modelId="{42DC45DF-7428-43BC-B2BC-C7C685A976C7}" type="sibTrans" cxnId="{7A4EE71A-34D2-47A4-A8C1-03A9BCDE53DB}">
      <dgm:prSet/>
      <dgm:spPr/>
      <dgm:t>
        <a:bodyPr/>
        <a:lstStyle/>
        <a:p>
          <a:endParaRPr lang="en-GB"/>
        </a:p>
      </dgm:t>
    </dgm:pt>
    <dgm:pt modelId="{B5067457-56C4-47ED-9C7F-F075F20E78D4}">
      <dgm:prSet phldrT="[Text]" custT="1"/>
      <dgm:spPr/>
      <dgm:t>
        <a:bodyPr/>
        <a:lstStyle/>
        <a:p>
          <a:r>
            <a:rPr lang="en-GB" sz="3200" dirty="0"/>
            <a:t>Enable knowledge sharing</a:t>
          </a:r>
        </a:p>
      </dgm:t>
    </dgm:pt>
    <dgm:pt modelId="{A2FCC021-1521-43A8-9A04-3F07B754E5E5}" type="parTrans" cxnId="{A6DB169B-278F-4074-A96B-C65B7A772B40}">
      <dgm:prSet/>
      <dgm:spPr/>
      <dgm:t>
        <a:bodyPr/>
        <a:lstStyle/>
        <a:p>
          <a:endParaRPr lang="en-GB"/>
        </a:p>
      </dgm:t>
    </dgm:pt>
    <dgm:pt modelId="{35611C67-113B-4ED8-A830-41B187029579}" type="sibTrans" cxnId="{A6DB169B-278F-4074-A96B-C65B7A772B40}">
      <dgm:prSet/>
      <dgm:spPr/>
      <dgm:t>
        <a:bodyPr/>
        <a:lstStyle/>
        <a:p>
          <a:endParaRPr lang="en-GB"/>
        </a:p>
      </dgm:t>
    </dgm:pt>
    <dgm:pt modelId="{DBB0935A-DFE3-424A-99C4-C9AF7AC9FA3F}">
      <dgm:prSet custT="1"/>
      <dgm:spPr/>
      <dgm:t>
        <a:bodyPr/>
        <a:lstStyle/>
        <a:p>
          <a:endParaRPr lang="en-GB" sz="3200" dirty="0"/>
        </a:p>
      </dgm:t>
    </dgm:pt>
    <dgm:pt modelId="{C51C695D-A320-4872-AB29-068CE8F8672C}" type="parTrans" cxnId="{AB8BD2A2-56F5-4D89-8BE1-7C96D0DD1101}">
      <dgm:prSet/>
      <dgm:spPr/>
      <dgm:t>
        <a:bodyPr/>
        <a:lstStyle/>
        <a:p>
          <a:endParaRPr lang="en-GB"/>
        </a:p>
      </dgm:t>
    </dgm:pt>
    <dgm:pt modelId="{080EB548-6C2F-4235-9406-A8BB8F5F9E20}" type="sibTrans" cxnId="{AB8BD2A2-56F5-4D89-8BE1-7C96D0DD1101}">
      <dgm:prSet/>
      <dgm:spPr/>
      <dgm:t>
        <a:bodyPr/>
        <a:lstStyle/>
        <a:p>
          <a:endParaRPr lang="en-GB"/>
        </a:p>
      </dgm:t>
    </dgm:pt>
    <dgm:pt modelId="{13C050E9-04F4-4C61-BCB4-1E8F26EE565E}">
      <dgm:prSet custT="1"/>
      <dgm:spPr/>
      <dgm:t>
        <a:bodyPr/>
        <a:lstStyle/>
        <a:p>
          <a:endParaRPr lang="en-GB" sz="3200"/>
        </a:p>
      </dgm:t>
    </dgm:pt>
    <dgm:pt modelId="{A998789D-4CB7-4525-946C-27EC1DC69D4E}" type="parTrans" cxnId="{36AAC30D-B273-4E04-BF00-3EFEB39FAA69}">
      <dgm:prSet/>
      <dgm:spPr/>
      <dgm:t>
        <a:bodyPr/>
        <a:lstStyle/>
        <a:p>
          <a:endParaRPr lang="en-GB"/>
        </a:p>
      </dgm:t>
    </dgm:pt>
    <dgm:pt modelId="{C1C6AFEA-5F28-4E20-B644-C5DC39C0BDE9}" type="sibTrans" cxnId="{36AAC30D-B273-4E04-BF00-3EFEB39FAA69}">
      <dgm:prSet/>
      <dgm:spPr/>
      <dgm:t>
        <a:bodyPr/>
        <a:lstStyle/>
        <a:p>
          <a:endParaRPr lang="en-GB"/>
        </a:p>
      </dgm:t>
    </dgm:pt>
    <dgm:pt modelId="{511505DF-D461-4BF5-A46E-B78E62CBCE09}">
      <dgm:prSet phldrT="[Text]" custT="1"/>
      <dgm:spPr/>
      <dgm:t>
        <a:bodyPr/>
        <a:lstStyle/>
        <a:p>
          <a:r>
            <a:rPr lang="en-GB" sz="3200" dirty="0"/>
            <a:t>Empower employees</a:t>
          </a:r>
        </a:p>
      </dgm:t>
    </dgm:pt>
    <dgm:pt modelId="{0E08BF45-48B4-4EC3-A4F0-CCA30F38E534}" type="parTrans" cxnId="{BEAA13E1-2F66-4CAB-B40B-7F0E7B66CB02}">
      <dgm:prSet/>
      <dgm:spPr/>
      <dgm:t>
        <a:bodyPr/>
        <a:lstStyle/>
        <a:p>
          <a:endParaRPr lang="en-GB"/>
        </a:p>
      </dgm:t>
    </dgm:pt>
    <dgm:pt modelId="{10163C9C-97F7-4003-BB9A-7B5D14E17E7C}" type="sibTrans" cxnId="{BEAA13E1-2F66-4CAB-B40B-7F0E7B66CB02}">
      <dgm:prSet/>
      <dgm:spPr/>
      <dgm:t>
        <a:bodyPr/>
        <a:lstStyle/>
        <a:p>
          <a:endParaRPr lang="en-GB"/>
        </a:p>
      </dgm:t>
    </dgm:pt>
    <dgm:pt modelId="{E646FDCB-5147-4B92-9A40-260855827473}" type="pres">
      <dgm:prSet presAssocID="{06902857-00AF-4297-91D6-7B9FB6E06331}" presName="linearFlow" presStyleCnt="0">
        <dgm:presLayoutVars>
          <dgm:dir/>
          <dgm:animLvl val="lvl"/>
          <dgm:resizeHandles val="exact"/>
        </dgm:presLayoutVars>
      </dgm:prSet>
      <dgm:spPr/>
    </dgm:pt>
    <dgm:pt modelId="{9FC06432-AE4D-4B6C-9295-0EF0179B235B}" type="pres">
      <dgm:prSet presAssocID="{ED241404-4A82-4052-9486-A01F3CDB9000}" presName="composite" presStyleCnt="0"/>
      <dgm:spPr/>
    </dgm:pt>
    <dgm:pt modelId="{A1158DBC-311B-4461-9E2C-A6BB97FF394D}" type="pres">
      <dgm:prSet presAssocID="{ED241404-4A82-4052-9486-A01F3CDB9000}" presName="parentText" presStyleLbl="alignNode1" presStyleIdx="0" presStyleCnt="6">
        <dgm:presLayoutVars>
          <dgm:chMax val="1"/>
          <dgm:bulletEnabled val="1"/>
        </dgm:presLayoutVars>
      </dgm:prSet>
      <dgm:spPr/>
    </dgm:pt>
    <dgm:pt modelId="{8E39CD02-D899-4EC0-A794-693D4127B457}" type="pres">
      <dgm:prSet presAssocID="{ED241404-4A82-4052-9486-A01F3CDB9000}" presName="descendantText" presStyleLbl="alignAcc1" presStyleIdx="0" presStyleCnt="6">
        <dgm:presLayoutVars>
          <dgm:bulletEnabled val="1"/>
        </dgm:presLayoutVars>
      </dgm:prSet>
      <dgm:spPr/>
    </dgm:pt>
    <dgm:pt modelId="{150B19CE-F75A-45CA-8543-78B2982DDE82}" type="pres">
      <dgm:prSet presAssocID="{7FAA9508-ED2E-4BC5-AD65-0CC88DA35481}" presName="sp" presStyleCnt="0"/>
      <dgm:spPr/>
    </dgm:pt>
    <dgm:pt modelId="{41F4DCA8-4340-4E24-BC8E-941B3FAC107F}" type="pres">
      <dgm:prSet presAssocID="{8509C078-05CE-4DEC-997E-204F12E206EE}" presName="composite" presStyleCnt="0"/>
      <dgm:spPr/>
    </dgm:pt>
    <dgm:pt modelId="{656E0956-281F-4783-B7BA-7F8F33DDF201}" type="pres">
      <dgm:prSet presAssocID="{8509C078-05CE-4DEC-997E-204F12E206EE}" presName="parentText" presStyleLbl="alignNode1" presStyleIdx="1" presStyleCnt="6">
        <dgm:presLayoutVars>
          <dgm:chMax val="1"/>
          <dgm:bulletEnabled val="1"/>
        </dgm:presLayoutVars>
      </dgm:prSet>
      <dgm:spPr/>
    </dgm:pt>
    <dgm:pt modelId="{332529BE-9AE2-4430-8057-98E4E457F539}" type="pres">
      <dgm:prSet presAssocID="{8509C078-05CE-4DEC-997E-204F12E206EE}" presName="descendantText" presStyleLbl="alignAcc1" presStyleIdx="1" presStyleCnt="6">
        <dgm:presLayoutVars>
          <dgm:bulletEnabled val="1"/>
        </dgm:presLayoutVars>
      </dgm:prSet>
      <dgm:spPr/>
    </dgm:pt>
    <dgm:pt modelId="{ACC5F78B-51F5-4B0C-8E48-5EF693A02229}" type="pres">
      <dgm:prSet presAssocID="{9D7A7829-8915-4490-B077-65AA5C19C0DF}" presName="sp" presStyleCnt="0"/>
      <dgm:spPr/>
    </dgm:pt>
    <dgm:pt modelId="{D36EB11F-0305-41EB-9FE5-6DE547C7131B}" type="pres">
      <dgm:prSet presAssocID="{F4ADB446-0AC3-4099-9AF1-6E6E03E67DAC}" presName="composite" presStyleCnt="0"/>
      <dgm:spPr/>
    </dgm:pt>
    <dgm:pt modelId="{C6FDCCFC-38BE-44B5-BACC-910F82C88D68}" type="pres">
      <dgm:prSet presAssocID="{F4ADB446-0AC3-4099-9AF1-6E6E03E67DAC}" presName="parentText" presStyleLbl="alignNode1" presStyleIdx="2" presStyleCnt="6">
        <dgm:presLayoutVars>
          <dgm:chMax val="1"/>
          <dgm:bulletEnabled val="1"/>
        </dgm:presLayoutVars>
      </dgm:prSet>
      <dgm:spPr/>
    </dgm:pt>
    <dgm:pt modelId="{CEDCDCA6-1A39-425A-95F6-B1B314E4DF4E}" type="pres">
      <dgm:prSet presAssocID="{F4ADB446-0AC3-4099-9AF1-6E6E03E67DAC}" presName="descendantText" presStyleLbl="alignAcc1" presStyleIdx="2" presStyleCnt="6">
        <dgm:presLayoutVars>
          <dgm:bulletEnabled val="1"/>
        </dgm:presLayoutVars>
      </dgm:prSet>
      <dgm:spPr/>
    </dgm:pt>
    <dgm:pt modelId="{503865B7-50D2-465D-8247-963908A51114}" type="pres">
      <dgm:prSet presAssocID="{509E197B-FAA8-4B79-A126-D53B0ED7F2A6}" presName="sp" presStyleCnt="0"/>
      <dgm:spPr/>
    </dgm:pt>
    <dgm:pt modelId="{7A18402D-588F-4E15-91A3-1218A139BA03}" type="pres">
      <dgm:prSet presAssocID="{9CD12426-8A95-417B-9D25-13DFB8D9C8AE}" presName="composite" presStyleCnt="0"/>
      <dgm:spPr/>
    </dgm:pt>
    <dgm:pt modelId="{032DE146-DFB5-4ADD-AE6E-158EF9D04AE1}" type="pres">
      <dgm:prSet presAssocID="{9CD12426-8A95-417B-9D25-13DFB8D9C8AE}" presName="parentText" presStyleLbl="alignNode1" presStyleIdx="3" presStyleCnt="6">
        <dgm:presLayoutVars>
          <dgm:chMax val="1"/>
          <dgm:bulletEnabled val="1"/>
        </dgm:presLayoutVars>
      </dgm:prSet>
      <dgm:spPr/>
    </dgm:pt>
    <dgm:pt modelId="{FC035B70-CF9B-4E14-9C75-45D03BFCA419}" type="pres">
      <dgm:prSet presAssocID="{9CD12426-8A95-417B-9D25-13DFB8D9C8AE}" presName="descendantText" presStyleLbl="alignAcc1" presStyleIdx="3" presStyleCnt="6">
        <dgm:presLayoutVars>
          <dgm:bulletEnabled val="1"/>
        </dgm:presLayoutVars>
      </dgm:prSet>
      <dgm:spPr/>
    </dgm:pt>
    <dgm:pt modelId="{8A0A6D0F-7817-4285-9B5A-BCE7F301BD13}" type="pres">
      <dgm:prSet presAssocID="{EC64C7D0-AAC2-4030-9638-C3CA65AB12C3}" presName="sp" presStyleCnt="0"/>
      <dgm:spPr/>
    </dgm:pt>
    <dgm:pt modelId="{C46867E1-C6CB-4BEA-9BFC-BE2F3E3F1572}" type="pres">
      <dgm:prSet presAssocID="{256C0093-D37E-4830-8D68-D5B7B4CD8055}" presName="composite" presStyleCnt="0"/>
      <dgm:spPr/>
    </dgm:pt>
    <dgm:pt modelId="{D9CCC007-4D3B-44F7-AAD2-BC24386D7C55}" type="pres">
      <dgm:prSet presAssocID="{256C0093-D37E-4830-8D68-D5B7B4CD8055}" presName="parentText" presStyleLbl="alignNode1" presStyleIdx="4" presStyleCnt="6">
        <dgm:presLayoutVars>
          <dgm:chMax val="1"/>
          <dgm:bulletEnabled val="1"/>
        </dgm:presLayoutVars>
      </dgm:prSet>
      <dgm:spPr/>
    </dgm:pt>
    <dgm:pt modelId="{BCEB5223-6042-4A14-9A16-E214F7EED513}" type="pres">
      <dgm:prSet presAssocID="{256C0093-D37E-4830-8D68-D5B7B4CD8055}" presName="descendantText" presStyleLbl="alignAcc1" presStyleIdx="4" presStyleCnt="6">
        <dgm:presLayoutVars>
          <dgm:bulletEnabled val="1"/>
        </dgm:presLayoutVars>
      </dgm:prSet>
      <dgm:spPr/>
    </dgm:pt>
    <dgm:pt modelId="{E945AAD3-A6C2-4964-B523-8446DE057F78}" type="pres">
      <dgm:prSet presAssocID="{C35F96A5-D117-4B21-BBCB-475A127C7D7F}" presName="sp" presStyleCnt="0"/>
      <dgm:spPr/>
    </dgm:pt>
    <dgm:pt modelId="{164DDC8B-20ED-4A56-B1E8-979761365E64}" type="pres">
      <dgm:prSet presAssocID="{A0B45970-7DD2-409A-9F79-3CEA09E7191E}" presName="composite" presStyleCnt="0"/>
      <dgm:spPr/>
    </dgm:pt>
    <dgm:pt modelId="{EF2A7BF1-7D9C-43D6-9ED6-F955120158E4}" type="pres">
      <dgm:prSet presAssocID="{A0B45970-7DD2-409A-9F79-3CEA09E7191E}" presName="parentText" presStyleLbl="alignNode1" presStyleIdx="5" presStyleCnt="6">
        <dgm:presLayoutVars>
          <dgm:chMax val="1"/>
          <dgm:bulletEnabled val="1"/>
        </dgm:presLayoutVars>
      </dgm:prSet>
      <dgm:spPr/>
    </dgm:pt>
    <dgm:pt modelId="{0D713121-16DB-48B0-AEA2-C015E34BD4A9}" type="pres">
      <dgm:prSet presAssocID="{A0B45970-7DD2-409A-9F79-3CEA09E7191E}" presName="descendantText" presStyleLbl="alignAcc1" presStyleIdx="5" presStyleCnt="6">
        <dgm:presLayoutVars>
          <dgm:bulletEnabled val="1"/>
        </dgm:presLayoutVars>
      </dgm:prSet>
      <dgm:spPr/>
    </dgm:pt>
  </dgm:ptLst>
  <dgm:cxnLst>
    <dgm:cxn modelId="{88B67E06-365D-49A4-93B3-775AF38C4AA1}" type="presOf" srcId="{06902857-00AF-4297-91D6-7B9FB6E06331}" destId="{E646FDCB-5147-4B92-9A40-260855827473}" srcOrd="0" destOrd="0" presId="urn:microsoft.com/office/officeart/2005/8/layout/chevron2"/>
    <dgm:cxn modelId="{36AAC30D-B273-4E04-BF00-3EFEB39FAA69}" srcId="{256C0093-D37E-4830-8D68-D5B7B4CD8055}" destId="{13C050E9-04F4-4C61-BCB4-1E8F26EE565E}" srcOrd="2" destOrd="0" parTransId="{A998789D-4CB7-4525-946C-27EC1DC69D4E}" sibTransId="{C1C6AFEA-5F28-4E20-B644-C5DC39C0BDE9}"/>
    <dgm:cxn modelId="{7A4EE71A-34D2-47A4-A8C1-03A9BCDE53DB}" srcId="{F4ADB446-0AC3-4099-9AF1-6E6E03E67DAC}" destId="{101C6A01-F1BE-41C3-853A-C6A0B619EF4E}" srcOrd="1" destOrd="0" parTransId="{BF3B55A4-A81F-484F-B27C-F38F24F38D60}" sibTransId="{42DC45DF-7428-43BC-B2BC-C7C685A976C7}"/>
    <dgm:cxn modelId="{BE940833-C12A-4AC0-B83D-B0C5EF43A272}" type="presOf" srcId="{101C6A01-F1BE-41C3-853A-C6A0B619EF4E}" destId="{CEDCDCA6-1A39-425A-95F6-B1B314E4DF4E}" srcOrd="0" destOrd="1" presId="urn:microsoft.com/office/officeart/2005/8/layout/chevron2"/>
    <dgm:cxn modelId="{D3038E33-7BC8-4E84-8CB4-ACD7866A3CBA}" srcId="{9CD12426-8A95-417B-9D25-13DFB8D9C8AE}" destId="{AA737DF5-A87B-439D-9723-7EFCFC1AE333}" srcOrd="0" destOrd="0" parTransId="{62149D8E-A69D-4495-967B-E5F2FA57FE67}" sibTransId="{EB16CACD-3D1B-4075-A846-51C773947165}"/>
    <dgm:cxn modelId="{7FDD3F35-9E0F-4048-BBB3-84AB53C74AF5}" type="presOf" srcId="{631D98C8-3A5E-4BC2-A923-B26065FAE6B8}" destId="{0D713121-16DB-48B0-AEA2-C015E34BD4A9}" srcOrd="0" destOrd="0" presId="urn:microsoft.com/office/officeart/2005/8/layout/chevron2"/>
    <dgm:cxn modelId="{E8297137-B033-4081-B338-F9EBFA0982EC}" type="presOf" srcId="{ED241404-4A82-4052-9486-A01F3CDB9000}" destId="{A1158DBC-311B-4461-9E2C-A6BB97FF394D}" srcOrd="0" destOrd="0" presId="urn:microsoft.com/office/officeart/2005/8/layout/chevron2"/>
    <dgm:cxn modelId="{2A16DB37-27DD-4531-8EC6-A90AFCC77917}" srcId="{06902857-00AF-4297-91D6-7B9FB6E06331}" destId="{9CD12426-8A95-417B-9D25-13DFB8D9C8AE}" srcOrd="3" destOrd="0" parTransId="{3F8F926E-D146-425E-B72D-7ADBEE2AF28C}" sibTransId="{EC64C7D0-AAC2-4030-9638-C3CA65AB12C3}"/>
    <dgm:cxn modelId="{D57E5338-C3F5-4CBC-9F61-0272A9C519B7}" srcId="{06902857-00AF-4297-91D6-7B9FB6E06331}" destId="{ED241404-4A82-4052-9486-A01F3CDB9000}" srcOrd="0" destOrd="0" parTransId="{33193815-4E2E-4616-B245-B499C15B0392}" sibTransId="{7FAA9508-ED2E-4BC5-AD65-0CC88DA35481}"/>
    <dgm:cxn modelId="{9A060344-3451-4189-928C-6763EB1634DB}" type="presOf" srcId="{AA737DF5-A87B-439D-9723-7EFCFC1AE333}" destId="{FC035B70-CF9B-4E14-9C75-45D03BFCA419}" srcOrd="0" destOrd="0" presId="urn:microsoft.com/office/officeart/2005/8/layout/chevron2"/>
    <dgm:cxn modelId="{83D9486A-0887-4CF2-A539-97D2971FE7CA}" type="presOf" srcId="{F9AA249F-8C91-4C34-B26C-57DBF60AF6F5}" destId="{CEDCDCA6-1A39-425A-95F6-B1B314E4DF4E}" srcOrd="0" destOrd="2" presId="urn:microsoft.com/office/officeart/2005/8/layout/chevron2"/>
    <dgm:cxn modelId="{182FD94C-0200-4B6C-A0E5-CEE3206B1442}" type="presOf" srcId="{5EE8AC6C-BD8A-4661-9BE7-54F8D7364231}" destId="{FC035B70-CF9B-4E14-9C75-45D03BFCA419}" srcOrd="0" destOrd="2" presId="urn:microsoft.com/office/officeart/2005/8/layout/chevron2"/>
    <dgm:cxn modelId="{779C7F6F-0A34-41A0-94BC-EE71653780D4}" srcId="{A0B45970-7DD2-409A-9F79-3CEA09E7191E}" destId="{631D98C8-3A5E-4BC2-A923-B26065FAE6B8}" srcOrd="0" destOrd="0" parTransId="{D839AFE9-64F4-40C1-B81C-74B281DDC485}" sibTransId="{FD51911C-0CCB-4369-93C4-DC40DA025A29}"/>
    <dgm:cxn modelId="{D2ED9772-6614-44CB-A2C0-CB612A7A7CA0}" type="presOf" srcId="{B5067457-56C4-47ED-9C7F-F075F20E78D4}" destId="{FC035B70-CF9B-4E14-9C75-45D03BFCA419}" srcOrd="0" destOrd="1" presId="urn:microsoft.com/office/officeart/2005/8/layout/chevron2"/>
    <dgm:cxn modelId="{51F6A759-DB03-4025-A55A-BD06255E2116}" srcId="{F4ADB446-0AC3-4099-9AF1-6E6E03E67DAC}" destId="{1EC7BA30-DAAE-45A4-898A-00618986C881}" srcOrd="0" destOrd="0" parTransId="{9620086F-AC30-4768-8D23-5E740BDB6080}" sibTransId="{4B4DEBAA-E44C-4E38-80DB-C4A8AD7CF6AC}"/>
    <dgm:cxn modelId="{9A72D45A-A7C4-495D-BF3C-C4AFEB47A328}" type="presOf" srcId="{1EC7BA30-DAAE-45A4-898A-00618986C881}" destId="{CEDCDCA6-1A39-425A-95F6-B1B314E4DF4E}" srcOrd="0" destOrd="0" presId="urn:microsoft.com/office/officeart/2005/8/layout/chevron2"/>
    <dgm:cxn modelId="{6D144C8B-0C44-4037-84B7-0778E685C79F}" srcId="{ED241404-4A82-4052-9486-A01F3CDB9000}" destId="{129B0AD2-1DA5-45AF-8451-A974D17759F8}" srcOrd="0" destOrd="0" parTransId="{2AA1AF32-79AA-4D8A-B35E-B8534BEBC1D3}" sibTransId="{6A5843F0-B6E1-450A-8658-CFC4F4A4F9CE}"/>
    <dgm:cxn modelId="{BA61128E-0F61-480D-BE5E-61D25CCFF7A7}" type="presOf" srcId="{511505DF-D461-4BF5-A46E-B78E62CBCE09}" destId="{BCEB5223-6042-4A14-9A16-E214F7EED513}" srcOrd="0" destOrd="1" presId="urn:microsoft.com/office/officeart/2005/8/layout/chevron2"/>
    <dgm:cxn modelId="{08EE6B8F-AE91-4060-BC48-EA8D6B839C9F}" srcId="{9CD12426-8A95-417B-9D25-13DFB8D9C8AE}" destId="{5EE8AC6C-BD8A-4661-9BE7-54F8D7364231}" srcOrd="2" destOrd="0" parTransId="{01DD55D4-CE69-4979-AF2D-6CDFC9AA536F}" sibTransId="{A8C3160E-835C-4D66-836A-A4E81E664D6B}"/>
    <dgm:cxn modelId="{510CB592-FEFA-464B-B7C0-E237FFA0E1ED}" type="presOf" srcId="{A0B45970-7DD2-409A-9F79-3CEA09E7191E}" destId="{EF2A7BF1-7D9C-43D6-9ED6-F955120158E4}" srcOrd="0" destOrd="0" presId="urn:microsoft.com/office/officeart/2005/8/layout/chevron2"/>
    <dgm:cxn modelId="{2BE34499-7764-4D97-87BB-1759A6924C67}" type="presOf" srcId="{8509C078-05CE-4DEC-997E-204F12E206EE}" destId="{656E0956-281F-4783-B7BA-7F8F33DDF201}" srcOrd="0" destOrd="0" presId="urn:microsoft.com/office/officeart/2005/8/layout/chevron2"/>
    <dgm:cxn modelId="{A6DB169B-278F-4074-A96B-C65B7A772B40}" srcId="{9CD12426-8A95-417B-9D25-13DFB8D9C8AE}" destId="{B5067457-56C4-47ED-9C7F-F075F20E78D4}" srcOrd="1" destOrd="0" parTransId="{A2FCC021-1521-43A8-9A04-3F07B754E5E5}" sibTransId="{35611C67-113B-4ED8-A830-41B187029579}"/>
    <dgm:cxn modelId="{AB8BD2A2-56F5-4D89-8BE1-7C96D0DD1101}" srcId="{256C0093-D37E-4830-8D68-D5B7B4CD8055}" destId="{DBB0935A-DFE3-424A-99C4-C9AF7AC9FA3F}" srcOrd="0" destOrd="0" parTransId="{C51C695D-A320-4872-AB29-068CE8F8672C}" sibTransId="{080EB548-6C2F-4235-9406-A8BB8F5F9E20}"/>
    <dgm:cxn modelId="{05EB08A6-F830-463C-B8CE-4885505BF233}" srcId="{8509C078-05CE-4DEC-997E-204F12E206EE}" destId="{6FE42D48-2070-43D5-8595-ABADDC2AC120}" srcOrd="0" destOrd="0" parTransId="{357A9AB5-FBE6-434F-AA57-4949857AD6A6}" sibTransId="{510E0445-E04F-452D-9B47-275A6378E4F2}"/>
    <dgm:cxn modelId="{9E91AEB0-9C37-4AA1-B618-A61F31EA518D}" type="presOf" srcId="{129B0AD2-1DA5-45AF-8451-A974D17759F8}" destId="{8E39CD02-D899-4EC0-A794-693D4127B457}" srcOrd="0" destOrd="0" presId="urn:microsoft.com/office/officeart/2005/8/layout/chevron2"/>
    <dgm:cxn modelId="{02ADB3B5-E86A-429F-A4C9-AA6E152E3235}" srcId="{F4ADB446-0AC3-4099-9AF1-6E6E03E67DAC}" destId="{F9AA249F-8C91-4C34-B26C-57DBF60AF6F5}" srcOrd="2" destOrd="0" parTransId="{0B4C3797-295F-4E9A-B54E-51551872903C}" sibTransId="{ADF2B4EE-33D6-4340-9E12-174ADF073A20}"/>
    <dgm:cxn modelId="{007B27BF-755A-43F2-85BC-B7B49590CF7C}" type="presOf" srcId="{6FE42D48-2070-43D5-8595-ABADDC2AC120}" destId="{332529BE-9AE2-4430-8057-98E4E457F539}" srcOrd="0" destOrd="0" presId="urn:microsoft.com/office/officeart/2005/8/layout/chevron2"/>
    <dgm:cxn modelId="{7DE23BC9-BF54-49B2-B170-20D2B5E7E270}" type="presOf" srcId="{9CD12426-8A95-417B-9D25-13DFB8D9C8AE}" destId="{032DE146-DFB5-4ADD-AE6E-158EF9D04AE1}" srcOrd="0" destOrd="0" presId="urn:microsoft.com/office/officeart/2005/8/layout/chevron2"/>
    <dgm:cxn modelId="{3A305ECB-2992-4156-831A-84C6F832B8D6}" srcId="{06902857-00AF-4297-91D6-7B9FB6E06331}" destId="{256C0093-D37E-4830-8D68-D5B7B4CD8055}" srcOrd="4" destOrd="0" parTransId="{8C6A1BD9-1A98-4480-9886-1B23AB2CC97B}" sibTransId="{C35F96A5-D117-4B21-BBCB-475A127C7D7F}"/>
    <dgm:cxn modelId="{C535B3CE-E3AF-4876-A59A-28D6A163DEA4}" srcId="{06902857-00AF-4297-91D6-7B9FB6E06331}" destId="{A0B45970-7DD2-409A-9F79-3CEA09E7191E}" srcOrd="5" destOrd="0" parTransId="{0088199A-0083-404B-9F37-4BAE73A74F1D}" sibTransId="{2B45AB2D-9973-481D-B4E8-7DFFD3968875}"/>
    <dgm:cxn modelId="{48021BD1-EA4F-4451-8195-6349175A9357}" srcId="{06902857-00AF-4297-91D6-7B9FB6E06331}" destId="{8509C078-05CE-4DEC-997E-204F12E206EE}" srcOrd="1" destOrd="0" parTransId="{097E0B53-8625-4540-849D-C0600833EC4E}" sibTransId="{9D7A7829-8915-4490-B077-65AA5C19C0DF}"/>
    <dgm:cxn modelId="{11072AD6-08D4-44B7-9FAC-6227358A957F}" type="presOf" srcId="{F4ADB446-0AC3-4099-9AF1-6E6E03E67DAC}" destId="{C6FDCCFC-38BE-44B5-BACC-910F82C88D68}" srcOrd="0" destOrd="0" presId="urn:microsoft.com/office/officeart/2005/8/layout/chevron2"/>
    <dgm:cxn modelId="{307CB2D8-858A-43FD-BA61-52A09BA1FA56}" type="presOf" srcId="{256C0093-D37E-4830-8D68-D5B7B4CD8055}" destId="{D9CCC007-4D3B-44F7-AAD2-BC24386D7C55}" srcOrd="0" destOrd="0" presId="urn:microsoft.com/office/officeart/2005/8/layout/chevron2"/>
    <dgm:cxn modelId="{66FF9DDD-DC26-4F18-AB9A-569B2E9F0281}" srcId="{06902857-00AF-4297-91D6-7B9FB6E06331}" destId="{F4ADB446-0AC3-4099-9AF1-6E6E03E67DAC}" srcOrd="2" destOrd="0" parTransId="{AE0D5CD9-16B5-48F4-9028-6FA9960EB53D}" sibTransId="{509E197B-FAA8-4B79-A126-D53B0ED7F2A6}"/>
    <dgm:cxn modelId="{BEAA13E1-2F66-4CAB-B40B-7F0E7B66CB02}" srcId="{256C0093-D37E-4830-8D68-D5B7B4CD8055}" destId="{511505DF-D461-4BF5-A46E-B78E62CBCE09}" srcOrd="1" destOrd="0" parTransId="{0E08BF45-48B4-4EC3-A4F0-CCA30F38E534}" sibTransId="{10163C9C-97F7-4003-BB9A-7B5D14E17E7C}"/>
    <dgm:cxn modelId="{6F5E01F1-4896-4DDF-99FA-69D9EE546D20}" type="presOf" srcId="{13C050E9-04F4-4C61-BCB4-1E8F26EE565E}" destId="{BCEB5223-6042-4A14-9A16-E214F7EED513}" srcOrd="0" destOrd="2" presId="urn:microsoft.com/office/officeart/2005/8/layout/chevron2"/>
    <dgm:cxn modelId="{B2FE3FFC-5CC2-4E0D-829B-84C7E7C0C0B0}" type="presOf" srcId="{DBB0935A-DFE3-424A-99C4-C9AF7AC9FA3F}" destId="{BCEB5223-6042-4A14-9A16-E214F7EED513}" srcOrd="0" destOrd="0" presId="urn:microsoft.com/office/officeart/2005/8/layout/chevron2"/>
    <dgm:cxn modelId="{1F158710-B9F4-4727-95D5-F8ECB7361BF0}" type="presParOf" srcId="{E646FDCB-5147-4B92-9A40-260855827473}" destId="{9FC06432-AE4D-4B6C-9295-0EF0179B235B}" srcOrd="0" destOrd="0" presId="urn:microsoft.com/office/officeart/2005/8/layout/chevron2"/>
    <dgm:cxn modelId="{6FF98BB2-1808-46A0-A1AD-37F809125947}" type="presParOf" srcId="{9FC06432-AE4D-4B6C-9295-0EF0179B235B}" destId="{A1158DBC-311B-4461-9E2C-A6BB97FF394D}" srcOrd="0" destOrd="0" presId="urn:microsoft.com/office/officeart/2005/8/layout/chevron2"/>
    <dgm:cxn modelId="{4D14C8FA-50F4-4757-BE93-0DF5101B84C1}" type="presParOf" srcId="{9FC06432-AE4D-4B6C-9295-0EF0179B235B}" destId="{8E39CD02-D899-4EC0-A794-693D4127B457}" srcOrd="1" destOrd="0" presId="urn:microsoft.com/office/officeart/2005/8/layout/chevron2"/>
    <dgm:cxn modelId="{147092E4-4700-455C-8D70-A1FEEF76304E}" type="presParOf" srcId="{E646FDCB-5147-4B92-9A40-260855827473}" destId="{150B19CE-F75A-45CA-8543-78B2982DDE82}" srcOrd="1" destOrd="0" presId="urn:microsoft.com/office/officeart/2005/8/layout/chevron2"/>
    <dgm:cxn modelId="{CD2D3EDD-C990-4EF5-89EE-7D5D4C289C88}" type="presParOf" srcId="{E646FDCB-5147-4B92-9A40-260855827473}" destId="{41F4DCA8-4340-4E24-BC8E-941B3FAC107F}" srcOrd="2" destOrd="0" presId="urn:microsoft.com/office/officeart/2005/8/layout/chevron2"/>
    <dgm:cxn modelId="{41C94B52-DDD6-4DFF-BB6B-D4F844B2C521}" type="presParOf" srcId="{41F4DCA8-4340-4E24-BC8E-941B3FAC107F}" destId="{656E0956-281F-4783-B7BA-7F8F33DDF201}" srcOrd="0" destOrd="0" presId="urn:microsoft.com/office/officeart/2005/8/layout/chevron2"/>
    <dgm:cxn modelId="{3BBE95B5-3422-494B-AD58-FA4F784CAFEB}" type="presParOf" srcId="{41F4DCA8-4340-4E24-BC8E-941B3FAC107F}" destId="{332529BE-9AE2-4430-8057-98E4E457F539}" srcOrd="1" destOrd="0" presId="urn:microsoft.com/office/officeart/2005/8/layout/chevron2"/>
    <dgm:cxn modelId="{5E1F1FEA-911A-4568-BA65-A9E4FBD5E7A1}" type="presParOf" srcId="{E646FDCB-5147-4B92-9A40-260855827473}" destId="{ACC5F78B-51F5-4B0C-8E48-5EF693A02229}" srcOrd="3" destOrd="0" presId="urn:microsoft.com/office/officeart/2005/8/layout/chevron2"/>
    <dgm:cxn modelId="{FD141BAF-EDB7-4CB0-9FC2-3C1F370FDBAC}" type="presParOf" srcId="{E646FDCB-5147-4B92-9A40-260855827473}" destId="{D36EB11F-0305-41EB-9FE5-6DE547C7131B}" srcOrd="4" destOrd="0" presId="urn:microsoft.com/office/officeart/2005/8/layout/chevron2"/>
    <dgm:cxn modelId="{5EE9CFD1-4DE6-4180-8FAC-BD1A5C380158}" type="presParOf" srcId="{D36EB11F-0305-41EB-9FE5-6DE547C7131B}" destId="{C6FDCCFC-38BE-44B5-BACC-910F82C88D68}" srcOrd="0" destOrd="0" presId="urn:microsoft.com/office/officeart/2005/8/layout/chevron2"/>
    <dgm:cxn modelId="{750964FC-66EC-438A-BF8B-A85680B9D693}" type="presParOf" srcId="{D36EB11F-0305-41EB-9FE5-6DE547C7131B}" destId="{CEDCDCA6-1A39-425A-95F6-B1B314E4DF4E}" srcOrd="1" destOrd="0" presId="urn:microsoft.com/office/officeart/2005/8/layout/chevron2"/>
    <dgm:cxn modelId="{DE0E8DFA-A123-4224-ADBC-99A381492548}" type="presParOf" srcId="{E646FDCB-5147-4B92-9A40-260855827473}" destId="{503865B7-50D2-465D-8247-963908A51114}" srcOrd="5" destOrd="0" presId="urn:microsoft.com/office/officeart/2005/8/layout/chevron2"/>
    <dgm:cxn modelId="{2ED84E58-79EB-44CA-AA28-D3CDC00E098E}" type="presParOf" srcId="{E646FDCB-5147-4B92-9A40-260855827473}" destId="{7A18402D-588F-4E15-91A3-1218A139BA03}" srcOrd="6" destOrd="0" presId="urn:microsoft.com/office/officeart/2005/8/layout/chevron2"/>
    <dgm:cxn modelId="{177E96C3-8EB5-46B0-87CF-9CF91BAC2DC7}" type="presParOf" srcId="{7A18402D-588F-4E15-91A3-1218A139BA03}" destId="{032DE146-DFB5-4ADD-AE6E-158EF9D04AE1}" srcOrd="0" destOrd="0" presId="urn:microsoft.com/office/officeart/2005/8/layout/chevron2"/>
    <dgm:cxn modelId="{99C4F8E2-49E8-4DAF-A131-A20117691A5D}" type="presParOf" srcId="{7A18402D-588F-4E15-91A3-1218A139BA03}" destId="{FC035B70-CF9B-4E14-9C75-45D03BFCA419}" srcOrd="1" destOrd="0" presId="urn:microsoft.com/office/officeart/2005/8/layout/chevron2"/>
    <dgm:cxn modelId="{73618C41-A020-4541-B110-26D60F4E67E6}" type="presParOf" srcId="{E646FDCB-5147-4B92-9A40-260855827473}" destId="{8A0A6D0F-7817-4285-9B5A-BCE7F301BD13}" srcOrd="7" destOrd="0" presId="urn:microsoft.com/office/officeart/2005/8/layout/chevron2"/>
    <dgm:cxn modelId="{D90F8220-7AEB-46DF-95E2-BDFB47FAA317}" type="presParOf" srcId="{E646FDCB-5147-4B92-9A40-260855827473}" destId="{C46867E1-C6CB-4BEA-9BFC-BE2F3E3F1572}" srcOrd="8" destOrd="0" presId="urn:microsoft.com/office/officeart/2005/8/layout/chevron2"/>
    <dgm:cxn modelId="{A7ECAA66-5FDE-4A13-BEE6-5A860E77A609}" type="presParOf" srcId="{C46867E1-C6CB-4BEA-9BFC-BE2F3E3F1572}" destId="{D9CCC007-4D3B-44F7-AAD2-BC24386D7C55}" srcOrd="0" destOrd="0" presId="urn:microsoft.com/office/officeart/2005/8/layout/chevron2"/>
    <dgm:cxn modelId="{FE10A417-AC28-4DE4-BC57-CC381BD1B13C}" type="presParOf" srcId="{C46867E1-C6CB-4BEA-9BFC-BE2F3E3F1572}" destId="{BCEB5223-6042-4A14-9A16-E214F7EED513}" srcOrd="1" destOrd="0" presId="urn:microsoft.com/office/officeart/2005/8/layout/chevron2"/>
    <dgm:cxn modelId="{3B6448A3-D8B6-4F1B-973F-EE15ED83733C}" type="presParOf" srcId="{E646FDCB-5147-4B92-9A40-260855827473}" destId="{E945AAD3-A6C2-4964-B523-8446DE057F78}" srcOrd="9" destOrd="0" presId="urn:microsoft.com/office/officeart/2005/8/layout/chevron2"/>
    <dgm:cxn modelId="{4AD1E9EF-C5BD-4A4A-A663-2D042354723E}" type="presParOf" srcId="{E646FDCB-5147-4B92-9A40-260855827473}" destId="{164DDC8B-20ED-4A56-B1E8-979761365E64}" srcOrd="10" destOrd="0" presId="urn:microsoft.com/office/officeart/2005/8/layout/chevron2"/>
    <dgm:cxn modelId="{643AFB5A-7EC5-45F6-B1DE-FC11A0A5C5A0}" type="presParOf" srcId="{164DDC8B-20ED-4A56-B1E8-979761365E64}" destId="{EF2A7BF1-7D9C-43D6-9ED6-F955120158E4}" srcOrd="0" destOrd="0" presId="urn:microsoft.com/office/officeart/2005/8/layout/chevron2"/>
    <dgm:cxn modelId="{528989A4-0B83-4251-87BF-BFD064934680}" type="presParOf" srcId="{164DDC8B-20ED-4A56-B1E8-979761365E64}" destId="{0D713121-16DB-48B0-AEA2-C015E34BD4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82FAF-CBFF-4BE1-854E-FBEECF8F6C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241EDDB-7BC7-48F9-B9EF-8D2F4FE8F35B}">
      <dgm:prSet phldrT="[Text]"/>
      <dgm:spPr/>
      <dgm:t>
        <a:bodyPr/>
        <a:lstStyle/>
        <a:p>
          <a:r>
            <a:rPr lang="en-GB" dirty="0"/>
            <a:t>PSII</a:t>
          </a:r>
        </a:p>
      </dgm:t>
    </dgm:pt>
    <dgm:pt modelId="{DDFFBF02-47B2-48C6-B1EA-C94F2832F04F}" type="parTrans" cxnId="{1B67FE29-EB75-4D64-9118-9EDC23556479}">
      <dgm:prSet/>
      <dgm:spPr/>
      <dgm:t>
        <a:bodyPr/>
        <a:lstStyle/>
        <a:p>
          <a:endParaRPr lang="en-GB"/>
        </a:p>
      </dgm:t>
    </dgm:pt>
    <dgm:pt modelId="{CE441098-216C-4AAC-839D-E380B4D6E6BD}" type="sibTrans" cxnId="{1B67FE29-EB75-4D64-9118-9EDC23556479}">
      <dgm:prSet/>
      <dgm:spPr/>
      <dgm:t>
        <a:bodyPr/>
        <a:lstStyle/>
        <a:p>
          <a:endParaRPr lang="en-GB"/>
        </a:p>
      </dgm:t>
    </dgm:pt>
    <dgm:pt modelId="{BCB8D958-EB41-4929-AC0A-832FF6003ABB}">
      <dgm:prSet phldrT="[Text]"/>
      <dgm:spPr/>
      <dgm:t>
        <a:bodyPr/>
        <a:lstStyle/>
        <a:p>
          <a:r>
            <a:rPr lang="en-GB" dirty="0"/>
            <a:t>Immediate safety actions</a:t>
          </a:r>
        </a:p>
      </dgm:t>
    </dgm:pt>
    <dgm:pt modelId="{E967D30D-8693-4867-B286-205BF9279D81}" type="parTrans" cxnId="{2B268083-F3F6-4C0A-B920-37AAC4D19B12}">
      <dgm:prSet/>
      <dgm:spPr/>
      <dgm:t>
        <a:bodyPr/>
        <a:lstStyle/>
        <a:p>
          <a:endParaRPr lang="en-GB"/>
        </a:p>
      </dgm:t>
    </dgm:pt>
    <dgm:pt modelId="{DD67CC5E-AFAF-427F-AC86-A030D620E749}" type="sibTrans" cxnId="{2B268083-F3F6-4C0A-B920-37AAC4D19B12}">
      <dgm:prSet/>
      <dgm:spPr/>
      <dgm:t>
        <a:bodyPr/>
        <a:lstStyle/>
        <a:p>
          <a:endParaRPr lang="en-GB"/>
        </a:p>
      </dgm:t>
    </dgm:pt>
    <dgm:pt modelId="{13E620AA-FC1C-4507-8045-FBAE86DD7F68}">
      <dgm:prSet phldrT="[Text]"/>
      <dgm:spPr/>
      <dgm:t>
        <a:bodyPr/>
        <a:lstStyle/>
        <a:p>
          <a:r>
            <a:rPr lang="en-GB" dirty="0"/>
            <a:t>Being open conversation</a:t>
          </a:r>
        </a:p>
      </dgm:t>
    </dgm:pt>
    <dgm:pt modelId="{7F9B3A22-C676-49F2-8D60-ED4016015F3A}" type="parTrans" cxnId="{9B5F027A-4AFF-467B-8E3E-E1BF0FBB5BFC}">
      <dgm:prSet/>
      <dgm:spPr/>
      <dgm:t>
        <a:bodyPr/>
        <a:lstStyle/>
        <a:p>
          <a:endParaRPr lang="en-GB"/>
        </a:p>
      </dgm:t>
    </dgm:pt>
    <dgm:pt modelId="{7113ED76-DC7E-4745-8A92-ED20AED15D96}" type="sibTrans" cxnId="{9B5F027A-4AFF-467B-8E3E-E1BF0FBB5BFC}">
      <dgm:prSet/>
      <dgm:spPr/>
      <dgm:t>
        <a:bodyPr/>
        <a:lstStyle/>
        <a:p>
          <a:endParaRPr lang="en-GB"/>
        </a:p>
      </dgm:t>
    </dgm:pt>
    <dgm:pt modelId="{DD44DD71-17BB-42C7-8BD3-CFD5B6E0DD35}">
      <dgm:prSet phldrT="[Text]"/>
      <dgm:spPr/>
      <dgm:t>
        <a:bodyPr/>
        <a:lstStyle/>
        <a:p>
          <a:r>
            <a:rPr lang="en-GB" dirty="0"/>
            <a:t>Case record or notes review</a:t>
          </a:r>
        </a:p>
      </dgm:t>
    </dgm:pt>
    <dgm:pt modelId="{5DFEFFFA-9B9E-4CE3-ACDD-8CA3F13A419B}" type="parTrans" cxnId="{1DD3D360-EC7A-4AAE-AB20-436B981116ED}">
      <dgm:prSet/>
      <dgm:spPr/>
      <dgm:t>
        <a:bodyPr/>
        <a:lstStyle/>
        <a:p>
          <a:endParaRPr lang="en-GB"/>
        </a:p>
      </dgm:t>
    </dgm:pt>
    <dgm:pt modelId="{5CA9A2D0-8B07-4B80-85A7-E76F77830551}" type="sibTrans" cxnId="{1DD3D360-EC7A-4AAE-AB20-436B981116ED}">
      <dgm:prSet/>
      <dgm:spPr/>
      <dgm:t>
        <a:bodyPr/>
        <a:lstStyle/>
        <a:p>
          <a:endParaRPr lang="en-GB"/>
        </a:p>
      </dgm:t>
    </dgm:pt>
    <dgm:pt modelId="{61103177-D012-4EB6-85CA-B11F17EAF201}">
      <dgm:prSet phldrT="[Text]"/>
      <dgm:spPr/>
      <dgm:t>
        <a:bodyPr/>
        <a:lstStyle/>
        <a:p>
          <a:r>
            <a:rPr lang="en-GB" dirty="0"/>
            <a:t>Safety huddle</a:t>
          </a:r>
        </a:p>
      </dgm:t>
    </dgm:pt>
    <dgm:pt modelId="{DAFDE2C4-D013-433C-80EB-983696344E16}" type="parTrans" cxnId="{EEEEA62C-AD3F-4E20-BE70-9987EFF632D4}">
      <dgm:prSet/>
      <dgm:spPr/>
      <dgm:t>
        <a:bodyPr/>
        <a:lstStyle/>
        <a:p>
          <a:endParaRPr lang="en-GB"/>
        </a:p>
      </dgm:t>
    </dgm:pt>
    <dgm:pt modelId="{8366F34B-3CBF-46BB-88EB-9F05B046DAE8}" type="sibTrans" cxnId="{EEEEA62C-AD3F-4E20-BE70-9987EFF632D4}">
      <dgm:prSet/>
      <dgm:spPr/>
      <dgm:t>
        <a:bodyPr/>
        <a:lstStyle/>
        <a:p>
          <a:endParaRPr lang="en-GB"/>
        </a:p>
      </dgm:t>
    </dgm:pt>
    <dgm:pt modelId="{D463096B-66D2-439D-A718-30E863ADD873}">
      <dgm:prSet phldrT="[Text]"/>
      <dgm:spPr/>
      <dgm:t>
        <a:bodyPr/>
        <a:lstStyle/>
        <a:p>
          <a:r>
            <a:rPr lang="en-GB" dirty="0"/>
            <a:t>After action review</a:t>
          </a:r>
        </a:p>
      </dgm:t>
    </dgm:pt>
    <dgm:pt modelId="{D00E5130-1453-4892-8227-860B1BDF6D8A}" type="parTrans" cxnId="{5821816F-6ED9-4203-96A1-B9FB9AD6264D}">
      <dgm:prSet/>
      <dgm:spPr/>
      <dgm:t>
        <a:bodyPr/>
        <a:lstStyle/>
        <a:p>
          <a:endParaRPr lang="en-GB"/>
        </a:p>
      </dgm:t>
    </dgm:pt>
    <dgm:pt modelId="{D09BF0BB-C47D-41F1-A3F2-4747C9EBBDBB}" type="sibTrans" cxnId="{5821816F-6ED9-4203-96A1-B9FB9AD6264D}">
      <dgm:prSet/>
      <dgm:spPr/>
      <dgm:t>
        <a:bodyPr/>
        <a:lstStyle/>
        <a:p>
          <a:endParaRPr lang="en-GB"/>
        </a:p>
      </dgm:t>
    </dgm:pt>
    <dgm:pt modelId="{43B634CE-1946-4E92-80B3-7A24F8B01BD2}">
      <dgm:prSet phldrT="[Text]"/>
      <dgm:spPr/>
      <dgm:t>
        <a:bodyPr/>
        <a:lstStyle/>
        <a:p>
          <a:r>
            <a:rPr lang="en-GB" dirty="0"/>
            <a:t>Mortality review</a:t>
          </a:r>
        </a:p>
      </dgm:t>
    </dgm:pt>
    <dgm:pt modelId="{994A32AD-970A-4D82-8E75-530BDEA084C0}" type="parTrans" cxnId="{5ADC6CFA-7A72-4817-A628-5E1E31C722A1}">
      <dgm:prSet/>
      <dgm:spPr/>
      <dgm:t>
        <a:bodyPr/>
        <a:lstStyle/>
        <a:p>
          <a:endParaRPr lang="en-GB"/>
        </a:p>
      </dgm:t>
    </dgm:pt>
    <dgm:pt modelId="{1D07035C-29D0-4B67-A228-FE09CA3E953D}" type="sibTrans" cxnId="{5ADC6CFA-7A72-4817-A628-5E1E31C722A1}">
      <dgm:prSet/>
      <dgm:spPr/>
      <dgm:t>
        <a:bodyPr/>
        <a:lstStyle/>
        <a:p>
          <a:endParaRPr lang="en-GB"/>
        </a:p>
      </dgm:t>
    </dgm:pt>
    <dgm:pt modelId="{493A138B-42B1-4835-BBD1-D6FFEE43E943}">
      <dgm:prSet phldrT="[Text]"/>
      <dgm:spPr/>
      <dgm:t>
        <a:bodyPr/>
        <a:lstStyle/>
        <a:p>
          <a:r>
            <a:rPr lang="en-GB" dirty="0"/>
            <a:t>Transaction audit</a:t>
          </a:r>
        </a:p>
      </dgm:t>
    </dgm:pt>
    <dgm:pt modelId="{F5F3DCF3-57F2-4FC8-AE18-ACD7286EF539}" type="parTrans" cxnId="{51F3E9A6-819B-4A24-86BD-D530D36F8DC6}">
      <dgm:prSet/>
      <dgm:spPr/>
      <dgm:t>
        <a:bodyPr/>
        <a:lstStyle/>
        <a:p>
          <a:endParaRPr lang="en-GB"/>
        </a:p>
      </dgm:t>
    </dgm:pt>
    <dgm:pt modelId="{43336F07-8C42-4C14-A076-28D9B8ED6240}" type="sibTrans" cxnId="{51F3E9A6-819B-4A24-86BD-D530D36F8DC6}">
      <dgm:prSet/>
      <dgm:spPr/>
      <dgm:t>
        <a:bodyPr/>
        <a:lstStyle/>
        <a:p>
          <a:endParaRPr lang="en-GB"/>
        </a:p>
      </dgm:t>
    </dgm:pt>
    <dgm:pt modelId="{B10F7C64-2282-4F9E-A1F0-1533B6C4F331}">
      <dgm:prSet phldrT="[Text]"/>
      <dgm:spPr/>
      <dgm:t>
        <a:bodyPr/>
        <a:lstStyle/>
        <a:p>
          <a:r>
            <a:rPr lang="en-GB" dirty="0"/>
            <a:t>Clinical audit</a:t>
          </a:r>
        </a:p>
      </dgm:t>
    </dgm:pt>
    <dgm:pt modelId="{FCE6F0FB-265F-4374-9E67-0B294B4A3384}" type="parTrans" cxnId="{AC21A1DC-A640-446D-BA02-C8EDB381304C}">
      <dgm:prSet/>
      <dgm:spPr/>
      <dgm:t>
        <a:bodyPr/>
        <a:lstStyle/>
        <a:p>
          <a:endParaRPr lang="en-GB"/>
        </a:p>
      </dgm:t>
    </dgm:pt>
    <dgm:pt modelId="{3D86CE33-6811-4305-824E-263174824FBB}" type="sibTrans" cxnId="{AC21A1DC-A640-446D-BA02-C8EDB381304C}">
      <dgm:prSet/>
      <dgm:spPr/>
      <dgm:t>
        <a:bodyPr/>
        <a:lstStyle/>
        <a:p>
          <a:endParaRPr lang="en-GB"/>
        </a:p>
      </dgm:t>
    </dgm:pt>
    <dgm:pt modelId="{228C197B-69D4-49D9-91DF-BF738CB7F2F9}" type="pres">
      <dgm:prSet presAssocID="{52B82FAF-CBFF-4BE1-854E-FBEECF8F6C0E}" presName="diagram" presStyleCnt="0">
        <dgm:presLayoutVars>
          <dgm:dir/>
          <dgm:resizeHandles val="exact"/>
        </dgm:presLayoutVars>
      </dgm:prSet>
      <dgm:spPr/>
    </dgm:pt>
    <dgm:pt modelId="{B8E1C430-EC14-45DB-BA72-B3D3A4926767}" type="pres">
      <dgm:prSet presAssocID="{6241EDDB-7BC7-48F9-B9EF-8D2F4FE8F35B}" presName="node" presStyleLbl="node1" presStyleIdx="0" presStyleCnt="9">
        <dgm:presLayoutVars>
          <dgm:bulletEnabled val="1"/>
        </dgm:presLayoutVars>
      </dgm:prSet>
      <dgm:spPr/>
    </dgm:pt>
    <dgm:pt modelId="{2846ABCE-8EB3-4EFD-9BBE-CB1892E7D596}" type="pres">
      <dgm:prSet presAssocID="{CE441098-216C-4AAC-839D-E380B4D6E6BD}" presName="sibTrans" presStyleCnt="0"/>
      <dgm:spPr/>
    </dgm:pt>
    <dgm:pt modelId="{1EA9096D-4B46-4A38-9B44-F5F4A8565D6F}" type="pres">
      <dgm:prSet presAssocID="{BCB8D958-EB41-4929-AC0A-832FF6003ABB}" presName="node" presStyleLbl="node1" presStyleIdx="1" presStyleCnt="9">
        <dgm:presLayoutVars>
          <dgm:bulletEnabled val="1"/>
        </dgm:presLayoutVars>
      </dgm:prSet>
      <dgm:spPr/>
    </dgm:pt>
    <dgm:pt modelId="{25723602-CEB5-4028-8A51-531E50205C60}" type="pres">
      <dgm:prSet presAssocID="{DD67CC5E-AFAF-427F-AC86-A030D620E749}" presName="sibTrans" presStyleCnt="0"/>
      <dgm:spPr/>
    </dgm:pt>
    <dgm:pt modelId="{17E9BAA7-5351-4288-A05A-7CE1ED78AEC9}" type="pres">
      <dgm:prSet presAssocID="{13E620AA-FC1C-4507-8045-FBAE86DD7F68}" presName="node" presStyleLbl="node1" presStyleIdx="2" presStyleCnt="9">
        <dgm:presLayoutVars>
          <dgm:bulletEnabled val="1"/>
        </dgm:presLayoutVars>
      </dgm:prSet>
      <dgm:spPr/>
    </dgm:pt>
    <dgm:pt modelId="{66461C6E-6906-4797-A0F5-84FAA626FB2F}" type="pres">
      <dgm:prSet presAssocID="{7113ED76-DC7E-4745-8A92-ED20AED15D96}" presName="sibTrans" presStyleCnt="0"/>
      <dgm:spPr/>
    </dgm:pt>
    <dgm:pt modelId="{2E5D71A4-CE81-4B9E-AFED-5EC12D3A06A0}" type="pres">
      <dgm:prSet presAssocID="{DD44DD71-17BB-42C7-8BD3-CFD5B6E0DD35}" presName="node" presStyleLbl="node1" presStyleIdx="3" presStyleCnt="9">
        <dgm:presLayoutVars>
          <dgm:bulletEnabled val="1"/>
        </dgm:presLayoutVars>
      </dgm:prSet>
      <dgm:spPr/>
    </dgm:pt>
    <dgm:pt modelId="{CD12D09B-C73D-4E58-B0ED-C723D3BB4C04}" type="pres">
      <dgm:prSet presAssocID="{5CA9A2D0-8B07-4B80-85A7-E76F77830551}" presName="sibTrans" presStyleCnt="0"/>
      <dgm:spPr/>
    </dgm:pt>
    <dgm:pt modelId="{2ED12EC9-783C-4881-9808-69D6048BEF33}" type="pres">
      <dgm:prSet presAssocID="{61103177-D012-4EB6-85CA-B11F17EAF201}" presName="node" presStyleLbl="node1" presStyleIdx="4" presStyleCnt="9">
        <dgm:presLayoutVars>
          <dgm:bulletEnabled val="1"/>
        </dgm:presLayoutVars>
      </dgm:prSet>
      <dgm:spPr/>
    </dgm:pt>
    <dgm:pt modelId="{A14DE7A4-1A5C-4941-AB44-85753020FAF0}" type="pres">
      <dgm:prSet presAssocID="{8366F34B-3CBF-46BB-88EB-9F05B046DAE8}" presName="sibTrans" presStyleCnt="0"/>
      <dgm:spPr/>
    </dgm:pt>
    <dgm:pt modelId="{A2C997AF-F56A-44F8-ADE4-84B8B2313A74}" type="pres">
      <dgm:prSet presAssocID="{D463096B-66D2-439D-A718-30E863ADD873}" presName="node" presStyleLbl="node1" presStyleIdx="5" presStyleCnt="9">
        <dgm:presLayoutVars>
          <dgm:bulletEnabled val="1"/>
        </dgm:presLayoutVars>
      </dgm:prSet>
      <dgm:spPr/>
    </dgm:pt>
    <dgm:pt modelId="{17C6ED2A-83B8-48CE-B1B9-42E1D964DDE2}" type="pres">
      <dgm:prSet presAssocID="{D09BF0BB-C47D-41F1-A3F2-4747C9EBBDBB}" presName="sibTrans" presStyleCnt="0"/>
      <dgm:spPr/>
    </dgm:pt>
    <dgm:pt modelId="{33330445-BB09-4016-9548-8CE71B7B7ABC}" type="pres">
      <dgm:prSet presAssocID="{43B634CE-1946-4E92-80B3-7A24F8B01BD2}" presName="node" presStyleLbl="node1" presStyleIdx="6" presStyleCnt="9">
        <dgm:presLayoutVars>
          <dgm:bulletEnabled val="1"/>
        </dgm:presLayoutVars>
      </dgm:prSet>
      <dgm:spPr/>
    </dgm:pt>
    <dgm:pt modelId="{537D5568-4BF3-468D-B9C2-FB5DB5F05F31}" type="pres">
      <dgm:prSet presAssocID="{1D07035C-29D0-4B67-A228-FE09CA3E953D}" presName="sibTrans" presStyleCnt="0"/>
      <dgm:spPr/>
    </dgm:pt>
    <dgm:pt modelId="{1B2C2008-CF7F-475B-A21F-CCE24FC225D6}" type="pres">
      <dgm:prSet presAssocID="{493A138B-42B1-4835-BBD1-D6FFEE43E943}" presName="node" presStyleLbl="node1" presStyleIdx="7" presStyleCnt="9">
        <dgm:presLayoutVars>
          <dgm:bulletEnabled val="1"/>
        </dgm:presLayoutVars>
      </dgm:prSet>
      <dgm:spPr/>
    </dgm:pt>
    <dgm:pt modelId="{4E1EE273-AD8B-4ADE-824F-DBAC6C998154}" type="pres">
      <dgm:prSet presAssocID="{43336F07-8C42-4C14-A076-28D9B8ED6240}" presName="sibTrans" presStyleCnt="0"/>
      <dgm:spPr/>
    </dgm:pt>
    <dgm:pt modelId="{B36936D8-D52D-4C67-AEFA-F6019FB51747}" type="pres">
      <dgm:prSet presAssocID="{B10F7C64-2282-4F9E-A1F0-1533B6C4F331}" presName="node" presStyleLbl="node1" presStyleIdx="8" presStyleCnt="9">
        <dgm:presLayoutVars>
          <dgm:bulletEnabled val="1"/>
        </dgm:presLayoutVars>
      </dgm:prSet>
      <dgm:spPr/>
    </dgm:pt>
  </dgm:ptLst>
  <dgm:cxnLst>
    <dgm:cxn modelId="{AD4B840E-7053-4507-A31A-D2D2C2317DFD}" type="presOf" srcId="{BCB8D958-EB41-4929-AC0A-832FF6003ABB}" destId="{1EA9096D-4B46-4A38-9B44-F5F4A8565D6F}" srcOrd="0" destOrd="0" presId="urn:microsoft.com/office/officeart/2005/8/layout/default"/>
    <dgm:cxn modelId="{1B67FE29-EB75-4D64-9118-9EDC23556479}" srcId="{52B82FAF-CBFF-4BE1-854E-FBEECF8F6C0E}" destId="{6241EDDB-7BC7-48F9-B9EF-8D2F4FE8F35B}" srcOrd="0" destOrd="0" parTransId="{DDFFBF02-47B2-48C6-B1EA-C94F2832F04F}" sibTransId="{CE441098-216C-4AAC-839D-E380B4D6E6BD}"/>
    <dgm:cxn modelId="{EEEEA62C-AD3F-4E20-BE70-9987EFF632D4}" srcId="{52B82FAF-CBFF-4BE1-854E-FBEECF8F6C0E}" destId="{61103177-D012-4EB6-85CA-B11F17EAF201}" srcOrd="4" destOrd="0" parTransId="{DAFDE2C4-D013-433C-80EB-983696344E16}" sibTransId="{8366F34B-3CBF-46BB-88EB-9F05B046DAE8}"/>
    <dgm:cxn modelId="{F01DDD2C-F70E-4B2A-AF3A-475121595804}" type="presOf" srcId="{13E620AA-FC1C-4507-8045-FBAE86DD7F68}" destId="{17E9BAA7-5351-4288-A05A-7CE1ED78AEC9}" srcOrd="0" destOrd="0" presId="urn:microsoft.com/office/officeart/2005/8/layout/default"/>
    <dgm:cxn modelId="{1DD3D360-EC7A-4AAE-AB20-436B981116ED}" srcId="{52B82FAF-CBFF-4BE1-854E-FBEECF8F6C0E}" destId="{DD44DD71-17BB-42C7-8BD3-CFD5B6E0DD35}" srcOrd="3" destOrd="0" parTransId="{5DFEFFFA-9B9E-4CE3-ACDD-8CA3F13A419B}" sibTransId="{5CA9A2D0-8B07-4B80-85A7-E76F77830551}"/>
    <dgm:cxn modelId="{06336044-801B-44E2-A511-81F66B2ED3B3}" type="presOf" srcId="{493A138B-42B1-4835-BBD1-D6FFEE43E943}" destId="{1B2C2008-CF7F-475B-A21F-CCE24FC225D6}" srcOrd="0" destOrd="0" presId="urn:microsoft.com/office/officeart/2005/8/layout/default"/>
    <dgm:cxn modelId="{6738B26A-A9FC-4FEA-91B7-8AFB8ABBAAFC}" type="presOf" srcId="{52B82FAF-CBFF-4BE1-854E-FBEECF8F6C0E}" destId="{228C197B-69D4-49D9-91DF-BF738CB7F2F9}" srcOrd="0" destOrd="0" presId="urn:microsoft.com/office/officeart/2005/8/layout/default"/>
    <dgm:cxn modelId="{5821816F-6ED9-4203-96A1-B9FB9AD6264D}" srcId="{52B82FAF-CBFF-4BE1-854E-FBEECF8F6C0E}" destId="{D463096B-66D2-439D-A718-30E863ADD873}" srcOrd="5" destOrd="0" parTransId="{D00E5130-1453-4892-8227-860B1BDF6D8A}" sibTransId="{D09BF0BB-C47D-41F1-A3F2-4747C9EBBDBB}"/>
    <dgm:cxn modelId="{9B5F027A-4AFF-467B-8E3E-E1BF0FBB5BFC}" srcId="{52B82FAF-CBFF-4BE1-854E-FBEECF8F6C0E}" destId="{13E620AA-FC1C-4507-8045-FBAE86DD7F68}" srcOrd="2" destOrd="0" parTransId="{7F9B3A22-C676-49F2-8D60-ED4016015F3A}" sibTransId="{7113ED76-DC7E-4745-8A92-ED20AED15D96}"/>
    <dgm:cxn modelId="{DE685E81-57F3-4467-8269-04A11E005669}" type="presOf" srcId="{43B634CE-1946-4E92-80B3-7A24F8B01BD2}" destId="{33330445-BB09-4016-9548-8CE71B7B7ABC}" srcOrd="0" destOrd="0" presId="urn:microsoft.com/office/officeart/2005/8/layout/default"/>
    <dgm:cxn modelId="{2B268083-F3F6-4C0A-B920-37AAC4D19B12}" srcId="{52B82FAF-CBFF-4BE1-854E-FBEECF8F6C0E}" destId="{BCB8D958-EB41-4929-AC0A-832FF6003ABB}" srcOrd="1" destOrd="0" parTransId="{E967D30D-8693-4867-B286-205BF9279D81}" sibTransId="{DD67CC5E-AFAF-427F-AC86-A030D620E749}"/>
    <dgm:cxn modelId="{857AC29D-EB3D-4318-883D-054AC5C9E013}" type="presOf" srcId="{B10F7C64-2282-4F9E-A1F0-1533B6C4F331}" destId="{B36936D8-D52D-4C67-AEFA-F6019FB51747}" srcOrd="0" destOrd="0" presId="urn:microsoft.com/office/officeart/2005/8/layout/default"/>
    <dgm:cxn modelId="{51F3E9A6-819B-4A24-86BD-D530D36F8DC6}" srcId="{52B82FAF-CBFF-4BE1-854E-FBEECF8F6C0E}" destId="{493A138B-42B1-4835-BBD1-D6FFEE43E943}" srcOrd="7" destOrd="0" parTransId="{F5F3DCF3-57F2-4FC8-AE18-ACD7286EF539}" sibTransId="{43336F07-8C42-4C14-A076-28D9B8ED6240}"/>
    <dgm:cxn modelId="{1AF945CB-19C7-465C-A7BC-20B43AB54D9A}" type="presOf" srcId="{6241EDDB-7BC7-48F9-B9EF-8D2F4FE8F35B}" destId="{B8E1C430-EC14-45DB-BA72-B3D3A4926767}" srcOrd="0" destOrd="0" presId="urn:microsoft.com/office/officeart/2005/8/layout/default"/>
    <dgm:cxn modelId="{B61B46CE-DD7B-42D9-94B4-8A3FDF53AF94}" type="presOf" srcId="{61103177-D012-4EB6-85CA-B11F17EAF201}" destId="{2ED12EC9-783C-4881-9808-69D6048BEF33}" srcOrd="0" destOrd="0" presId="urn:microsoft.com/office/officeart/2005/8/layout/default"/>
    <dgm:cxn modelId="{D24559D5-0339-44B9-9225-9003D65B606F}" type="presOf" srcId="{D463096B-66D2-439D-A718-30E863ADD873}" destId="{A2C997AF-F56A-44F8-ADE4-84B8B2313A74}" srcOrd="0" destOrd="0" presId="urn:microsoft.com/office/officeart/2005/8/layout/default"/>
    <dgm:cxn modelId="{AC21A1DC-A640-446D-BA02-C8EDB381304C}" srcId="{52B82FAF-CBFF-4BE1-854E-FBEECF8F6C0E}" destId="{B10F7C64-2282-4F9E-A1F0-1533B6C4F331}" srcOrd="8" destOrd="0" parTransId="{FCE6F0FB-265F-4374-9E67-0B294B4A3384}" sibTransId="{3D86CE33-6811-4305-824E-263174824FBB}"/>
    <dgm:cxn modelId="{E3AAB5E3-590F-48FB-A079-F13ADF1D9F6B}" type="presOf" srcId="{DD44DD71-17BB-42C7-8BD3-CFD5B6E0DD35}" destId="{2E5D71A4-CE81-4B9E-AFED-5EC12D3A06A0}" srcOrd="0" destOrd="0" presId="urn:microsoft.com/office/officeart/2005/8/layout/default"/>
    <dgm:cxn modelId="{5ADC6CFA-7A72-4817-A628-5E1E31C722A1}" srcId="{52B82FAF-CBFF-4BE1-854E-FBEECF8F6C0E}" destId="{43B634CE-1946-4E92-80B3-7A24F8B01BD2}" srcOrd="6" destOrd="0" parTransId="{994A32AD-970A-4D82-8E75-530BDEA084C0}" sibTransId="{1D07035C-29D0-4B67-A228-FE09CA3E953D}"/>
    <dgm:cxn modelId="{F3C2D0EF-85DA-4F2E-A20A-19040C95FB2B}" type="presParOf" srcId="{228C197B-69D4-49D9-91DF-BF738CB7F2F9}" destId="{B8E1C430-EC14-45DB-BA72-B3D3A4926767}" srcOrd="0" destOrd="0" presId="urn:microsoft.com/office/officeart/2005/8/layout/default"/>
    <dgm:cxn modelId="{5447BFD2-180B-4FB2-8B52-25C6386B93F2}" type="presParOf" srcId="{228C197B-69D4-49D9-91DF-BF738CB7F2F9}" destId="{2846ABCE-8EB3-4EFD-9BBE-CB1892E7D596}" srcOrd="1" destOrd="0" presId="urn:microsoft.com/office/officeart/2005/8/layout/default"/>
    <dgm:cxn modelId="{6BE0836B-93F9-423A-B298-F21EBBC62D83}" type="presParOf" srcId="{228C197B-69D4-49D9-91DF-BF738CB7F2F9}" destId="{1EA9096D-4B46-4A38-9B44-F5F4A8565D6F}" srcOrd="2" destOrd="0" presId="urn:microsoft.com/office/officeart/2005/8/layout/default"/>
    <dgm:cxn modelId="{6FD7DE2E-7C40-4D4B-92BE-73FE7326ED06}" type="presParOf" srcId="{228C197B-69D4-49D9-91DF-BF738CB7F2F9}" destId="{25723602-CEB5-4028-8A51-531E50205C60}" srcOrd="3" destOrd="0" presId="urn:microsoft.com/office/officeart/2005/8/layout/default"/>
    <dgm:cxn modelId="{12D10662-3DAC-4050-A0C3-BD648F52E5D1}" type="presParOf" srcId="{228C197B-69D4-49D9-91DF-BF738CB7F2F9}" destId="{17E9BAA7-5351-4288-A05A-7CE1ED78AEC9}" srcOrd="4" destOrd="0" presId="urn:microsoft.com/office/officeart/2005/8/layout/default"/>
    <dgm:cxn modelId="{3F7C6514-8989-4158-8D71-4EC254904532}" type="presParOf" srcId="{228C197B-69D4-49D9-91DF-BF738CB7F2F9}" destId="{66461C6E-6906-4797-A0F5-84FAA626FB2F}" srcOrd="5" destOrd="0" presId="urn:microsoft.com/office/officeart/2005/8/layout/default"/>
    <dgm:cxn modelId="{F4737A02-B634-4716-8E07-BD36A3B8E660}" type="presParOf" srcId="{228C197B-69D4-49D9-91DF-BF738CB7F2F9}" destId="{2E5D71A4-CE81-4B9E-AFED-5EC12D3A06A0}" srcOrd="6" destOrd="0" presId="urn:microsoft.com/office/officeart/2005/8/layout/default"/>
    <dgm:cxn modelId="{05229052-C9B3-4AC6-8F80-7DEBA4251C22}" type="presParOf" srcId="{228C197B-69D4-49D9-91DF-BF738CB7F2F9}" destId="{CD12D09B-C73D-4E58-B0ED-C723D3BB4C04}" srcOrd="7" destOrd="0" presId="urn:microsoft.com/office/officeart/2005/8/layout/default"/>
    <dgm:cxn modelId="{7F741172-198A-4554-B18C-064B9A4928CE}" type="presParOf" srcId="{228C197B-69D4-49D9-91DF-BF738CB7F2F9}" destId="{2ED12EC9-783C-4881-9808-69D6048BEF33}" srcOrd="8" destOrd="0" presId="urn:microsoft.com/office/officeart/2005/8/layout/default"/>
    <dgm:cxn modelId="{2F75249B-6578-46F1-B0A4-5866B6EBCDEE}" type="presParOf" srcId="{228C197B-69D4-49D9-91DF-BF738CB7F2F9}" destId="{A14DE7A4-1A5C-4941-AB44-85753020FAF0}" srcOrd="9" destOrd="0" presId="urn:microsoft.com/office/officeart/2005/8/layout/default"/>
    <dgm:cxn modelId="{675D1058-D6CD-4D05-B1B7-7B4130474FA2}" type="presParOf" srcId="{228C197B-69D4-49D9-91DF-BF738CB7F2F9}" destId="{A2C997AF-F56A-44F8-ADE4-84B8B2313A74}" srcOrd="10" destOrd="0" presId="urn:microsoft.com/office/officeart/2005/8/layout/default"/>
    <dgm:cxn modelId="{405DB348-FC1B-4FE7-84BB-6DBFCDFA7BE9}" type="presParOf" srcId="{228C197B-69D4-49D9-91DF-BF738CB7F2F9}" destId="{17C6ED2A-83B8-48CE-B1B9-42E1D964DDE2}" srcOrd="11" destOrd="0" presId="urn:microsoft.com/office/officeart/2005/8/layout/default"/>
    <dgm:cxn modelId="{E592F9B7-3879-4F8B-A483-883EEE58ACAB}" type="presParOf" srcId="{228C197B-69D4-49D9-91DF-BF738CB7F2F9}" destId="{33330445-BB09-4016-9548-8CE71B7B7ABC}" srcOrd="12" destOrd="0" presId="urn:microsoft.com/office/officeart/2005/8/layout/default"/>
    <dgm:cxn modelId="{AE018D00-EF28-4DE6-8F12-B03B361DC0EC}" type="presParOf" srcId="{228C197B-69D4-49D9-91DF-BF738CB7F2F9}" destId="{537D5568-4BF3-468D-B9C2-FB5DB5F05F31}" srcOrd="13" destOrd="0" presId="urn:microsoft.com/office/officeart/2005/8/layout/default"/>
    <dgm:cxn modelId="{D782382D-1ADB-4D8D-8C38-6C2BB15C9A91}" type="presParOf" srcId="{228C197B-69D4-49D9-91DF-BF738CB7F2F9}" destId="{1B2C2008-CF7F-475B-A21F-CCE24FC225D6}" srcOrd="14" destOrd="0" presId="urn:microsoft.com/office/officeart/2005/8/layout/default"/>
    <dgm:cxn modelId="{B875C7B5-12EA-4CEC-BB18-08F1AEF45FC7}" type="presParOf" srcId="{228C197B-69D4-49D9-91DF-BF738CB7F2F9}" destId="{4E1EE273-AD8B-4ADE-824F-DBAC6C998154}" srcOrd="15" destOrd="0" presId="urn:microsoft.com/office/officeart/2005/8/layout/default"/>
    <dgm:cxn modelId="{FB7CE08D-D018-41AC-85EC-1C0F603029CA}" type="presParOf" srcId="{228C197B-69D4-49D9-91DF-BF738CB7F2F9}" destId="{B36936D8-D52D-4C67-AEFA-F6019FB5174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58DBC-311B-4461-9E2C-A6BB97FF394D}">
      <dsp:nvSpPr>
        <dsp:cNvPr id="0" name=""/>
        <dsp:cNvSpPr/>
      </dsp:nvSpPr>
      <dsp:spPr>
        <a:xfrm rot="5400000">
          <a:off x="-120988" y="125132"/>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1</a:t>
          </a:r>
        </a:p>
      </dsp:txBody>
      <dsp:txXfrm rot="-5400000">
        <a:off x="0" y="286450"/>
        <a:ext cx="564612" cy="241976"/>
      </dsp:txXfrm>
    </dsp:sp>
    <dsp:sp modelId="{8E39CD02-D899-4EC0-A794-693D4127B457}">
      <dsp:nvSpPr>
        <dsp:cNvPr id="0" name=""/>
        <dsp:cNvSpPr/>
      </dsp:nvSpPr>
      <dsp:spPr>
        <a:xfrm rot="5400000">
          <a:off x="4030064" y="-3461307"/>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Medication reconciliation</a:t>
          </a:r>
        </a:p>
      </dsp:txBody>
      <dsp:txXfrm rot="-5400000">
        <a:off x="564613" y="29737"/>
        <a:ext cx="7429593" cy="473096"/>
      </dsp:txXfrm>
    </dsp:sp>
    <dsp:sp modelId="{656E0956-281F-4783-B7BA-7F8F33DDF201}">
      <dsp:nvSpPr>
        <dsp:cNvPr id="0" name=""/>
        <dsp:cNvSpPr/>
      </dsp:nvSpPr>
      <dsp:spPr>
        <a:xfrm rot="5400000">
          <a:off x="-120988" y="832424"/>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2</a:t>
          </a:r>
        </a:p>
      </dsp:txBody>
      <dsp:txXfrm rot="-5400000">
        <a:off x="0" y="993742"/>
        <a:ext cx="564612" cy="241976"/>
      </dsp:txXfrm>
    </dsp:sp>
    <dsp:sp modelId="{332529BE-9AE2-4430-8057-98E4E457F539}">
      <dsp:nvSpPr>
        <dsp:cNvPr id="0" name=""/>
        <dsp:cNvSpPr/>
      </dsp:nvSpPr>
      <dsp:spPr>
        <a:xfrm rot="5400000">
          <a:off x="4030064" y="-2754015"/>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Prescribing</a:t>
          </a:r>
        </a:p>
      </dsp:txBody>
      <dsp:txXfrm rot="-5400000">
        <a:off x="564613" y="737029"/>
        <a:ext cx="7429593" cy="473096"/>
      </dsp:txXfrm>
    </dsp:sp>
    <dsp:sp modelId="{C6FDCCFC-38BE-44B5-BACC-910F82C88D68}">
      <dsp:nvSpPr>
        <dsp:cNvPr id="0" name=""/>
        <dsp:cNvSpPr/>
      </dsp:nvSpPr>
      <dsp:spPr>
        <a:xfrm rot="5400000">
          <a:off x="-120988" y="1539716"/>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3</a:t>
          </a:r>
        </a:p>
      </dsp:txBody>
      <dsp:txXfrm rot="-5400000">
        <a:off x="0" y="1701034"/>
        <a:ext cx="564612" cy="241976"/>
      </dsp:txXfrm>
    </dsp:sp>
    <dsp:sp modelId="{CEDCDCA6-1A39-425A-95F6-B1B314E4DF4E}">
      <dsp:nvSpPr>
        <dsp:cNvPr id="0" name=""/>
        <dsp:cNvSpPr/>
      </dsp:nvSpPr>
      <dsp:spPr>
        <a:xfrm rot="5400000">
          <a:off x="4030064" y="-2046723"/>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en-GB" sz="3200" kern="1200" dirty="0"/>
        </a:p>
        <a:p>
          <a:pPr marL="285750" lvl="1" indent="-285750" algn="l" defTabSz="1422400">
            <a:lnSpc>
              <a:spcPct val="90000"/>
            </a:lnSpc>
            <a:spcBef>
              <a:spcPct val="0"/>
            </a:spcBef>
            <a:spcAft>
              <a:spcPct val="15000"/>
            </a:spcAft>
            <a:buChar char="•"/>
          </a:pPr>
          <a:r>
            <a:rPr lang="en-GB" sz="3200" kern="1200" dirty="0"/>
            <a:t>Verification</a:t>
          </a:r>
        </a:p>
        <a:p>
          <a:pPr marL="285750" lvl="1" indent="-285750" algn="l" defTabSz="1422400">
            <a:lnSpc>
              <a:spcPct val="90000"/>
            </a:lnSpc>
            <a:spcBef>
              <a:spcPct val="0"/>
            </a:spcBef>
            <a:spcAft>
              <a:spcPct val="15000"/>
            </a:spcAft>
            <a:buChar char="•"/>
          </a:pPr>
          <a:endParaRPr lang="en-GB" sz="3200" kern="1200"/>
        </a:p>
      </dsp:txBody>
      <dsp:txXfrm rot="-5400000">
        <a:off x="564613" y="1444321"/>
        <a:ext cx="7429593" cy="473096"/>
      </dsp:txXfrm>
    </dsp:sp>
    <dsp:sp modelId="{032DE146-DFB5-4ADD-AE6E-158EF9D04AE1}">
      <dsp:nvSpPr>
        <dsp:cNvPr id="0" name=""/>
        <dsp:cNvSpPr/>
      </dsp:nvSpPr>
      <dsp:spPr>
        <a:xfrm rot="5400000">
          <a:off x="-120988" y="2247008"/>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4</a:t>
          </a:r>
        </a:p>
      </dsp:txBody>
      <dsp:txXfrm rot="-5400000">
        <a:off x="0" y="2408326"/>
        <a:ext cx="564612" cy="241976"/>
      </dsp:txXfrm>
    </dsp:sp>
    <dsp:sp modelId="{FC035B70-CF9B-4E14-9C75-45D03BFCA419}">
      <dsp:nvSpPr>
        <dsp:cNvPr id="0" name=""/>
        <dsp:cNvSpPr/>
      </dsp:nvSpPr>
      <dsp:spPr>
        <a:xfrm rot="5400000">
          <a:off x="4030064" y="-1339431"/>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en-GB" sz="3200" kern="1200"/>
        </a:p>
        <a:p>
          <a:pPr marL="285750" lvl="1" indent="-285750" algn="l" defTabSz="1422400">
            <a:lnSpc>
              <a:spcPct val="90000"/>
            </a:lnSpc>
            <a:spcBef>
              <a:spcPct val="0"/>
            </a:spcBef>
            <a:spcAft>
              <a:spcPct val="15000"/>
            </a:spcAft>
            <a:buChar char="•"/>
          </a:pPr>
          <a:r>
            <a:rPr lang="en-GB" sz="3200" kern="1200" dirty="0"/>
            <a:t>Dispensing</a:t>
          </a:r>
        </a:p>
        <a:p>
          <a:pPr marL="285750" lvl="1" indent="-285750" algn="l" defTabSz="1422400">
            <a:lnSpc>
              <a:spcPct val="90000"/>
            </a:lnSpc>
            <a:spcBef>
              <a:spcPct val="0"/>
            </a:spcBef>
            <a:spcAft>
              <a:spcPct val="15000"/>
            </a:spcAft>
            <a:buChar char="•"/>
          </a:pPr>
          <a:endParaRPr lang="en-GB" sz="3200" kern="1200"/>
        </a:p>
      </dsp:txBody>
      <dsp:txXfrm rot="-5400000">
        <a:off x="564613" y="2151613"/>
        <a:ext cx="7429593" cy="473096"/>
      </dsp:txXfrm>
    </dsp:sp>
    <dsp:sp modelId="{D9CCC007-4D3B-44F7-AAD2-BC24386D7C55}">
      <dsp:nvSpPr>
        <dsp:cNvPr id="0" name=""/>
        <dsp:cNvSpPr/>
      </dsp:nvSpPr>
      <dsp:spPr>
        <a:xfrm rot="5400000">
          <a:off x="-120988" y="2954300"/>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5</a:t>
          </a:r>
        </a:p>
      </dsp:txBody>
      <dsp:txXfrm rot="-5400000">
        <a:off x="0" y="3115618"/>
        <a:ext cx="564612" cy="241976"/>
      </dsp:txXfrm>
    </dsp:sp>
    <dsp:sp modelId="{BCEB5223-6042-4A14-9A16-E214F7EED513}">
      <dsp:nvSpPr>
        <dsp:cNvPr id="0" name=""/>
        <dsp:cNvSpPr/>
      </dsp:nvSpPr>
      <dsp:spPr>
        <a:xfrm rot="5400000">
          <a:off x="4030064" y="-632139"/>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en-GB" sz="3200" kern="1200" dirty="0"/>
        </a:p>
        <a:p>
          <a:pPr marL="285750" lvl="1" indent="-285750" algn="l" defTabSz="1422400">
            <a:lnSpc>
              <a:spcPct val="90000"/>
            </a:lnSpc>
            <a:spcBef>
              <a:spcPct val="0"/>
            </a:spcBef>
            <a:spcAft>
              <a:spcPct val="15000"/>
            </a:spcAft>
            <a:buChar char="•"/>
          </a:pPr>
          <a:r>
            <a:rPr lang="en-GB" sz="3200" kern="1200" dirty="0"/>
            <a:t>Administration</a:t>
          </a:r>
        </a:p>
        <a:p>
          <a:pPr marL="285750" lvl="1" indent="-285750" algn="l" defTabSz="1422400">
            <a:lnSpc>
              <a:spcPct val="90000"/>
            </a:lnSpc>
            <a:spcBef>
              <a:spcPct val="0"/>
            </a:spcBef>
            <a:spcAft>
              <a:spcPct val="15000"/>
            </a:spcAft>
            <a:buChar char="•"/>
          </a:pPr>
          <a:endParaRPr lang="en-GB" sz="3200" kern="1200"/>
        </a:p>
      </dsp:txBody>
      <dsp:txXfrm rot="-5400000">
        <a:off x="564613" y="2858905"/>
        <a:ext cx="7429593" cy="473096"/>
      </dsp:txXfrm>
    </dsp:sp>
    <dsp:sp modelId="{EF2A7BF1-7D9C-43D6-9ED6-F955120158E4}">
      <dsp:nvSpPr>
        <dsp:cNvPr id="0" name=""/>
        <dsp:cNvSpPr/>
      </dsp:nvSpPr>
      <dsp:spPr>
        <a:xfrm rot="5400000">
          <a:off x="-120988" y="3661593"/>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6</a:t>
          </a:r>
        </a:p>
      </dsp:txBody>
      <dsp:txXfrm rot="-5400000">
        <a:off x="0" y="3822911"/>
        <a:ext cx="564612" cy="241976"/>
      </dsp:txXfrm>
    </dsp:sp>
    <dsp:sp modelId="{0D713121-16DB-48B0-AEA2-C015E34BD4A9}">
      <dsp:nvSpPr>
        <dsp:cNvPr id="0" name=""/>
        <dsp:cNvSpPr/>
      </dsp:nvSpPr>
      <dsp:spPr>
        <a:xfrm rot="5400000">
          <a:off x="4030064" y="75152"/>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Monitoring</a:t>
          </a:r>
        </a:p>
      </dsp:txBody>
      <dsp:txXfrm rot="-5400000">
        <a:off x="564613" y="3566197"/>
        <a:ext cx="7429593" cy="473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5859-11C9-449B-8F9D-DB429436123D}">
      <dsp:nvSpPr>
        <dsp:cNvPr id="0" name=""/>
        <dsp:cNvSpPr/>
      </dsp:nvSpPr>
      <dsp:spPr>
        <a:xfrm>
          <a:off x="3319" y="464158"/>
          <a:ext cx="2633092" cy="15798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Responsive to incidents, errors and complaints</a:t>
          </a:r>
          <a:endParaRPr lang="en-US" sz="2600" kern="1200"/>
        </a:p>
      </dsp:txBody>
      <dsp:txXfrm>
        <a:off x="3319" y="464158"/>
        <a:ext cx="2633092" cy="1579855"/>
      </dsp:txXfrm>
    </dsp:sp>
    <dsp:sp modelId="{8BD349D4-58F5-42D6-9515-14928A1E77EA}">
      <dsp:nvSpPr>
        <dsp:cNvPr id="0" name=""/>
        <dsp:cNvSpPr/>
      </dsp:nvSpPr>
      <dsp:spPr>
        <a:xfrm>
          <a:off x="2899720" y="464158"/>
          <a:ext cx="2633092" cy="15798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Individuals who willing to report and co-operate</a:t>
          </a:r>
          <a:endParaRPr lang="en-US" sz="2600" kern="1200"/>
        </a:p>
      </dsp:txBody>
      <dsp:txXfrm>
        <a:off x="2899720" y="464158"/>
        <a:ext cx="2633092" cy="1579855"/>
      </dsp:txXfrm>
    </dsp:sp>
    <dsp:sp modelId="{0F0A67F4-5427-403E-A70E-A77841C16974}">
      <dsp:nvSpPr>
        <dsp:cNvPr id="0" name=""/>
        <dsp:cNvSpPr/>
      </dsp:nvSpPr>
      <dsp:spPr>
        <a:xfrm>
          <a:off x="5796122" y="464158"/>
          <a:ext cx="2633092" cy="15798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Respond positively to national reports and guidance</a:t>
          </a:r>
          <a:endParaRPr lang="en-US" sz="2600" kern="1200"/>
        </a:p>
      </dsp:txBody>
      <dsp:txXfrm>
        <a:off x="5796122" y="464158"/>
        <a:ext cx="2633092" cy="1579855"/>
      </dsp:txXfrm>
    </dsp:sp>
    <dsp:sp modelId="{AB6F8059-6D4C-4BAE-86E9-738799EC35B0}">
      <dsp:nvSpPr>
        <dsp:cNvPr id="0" name=""/>
        <dsp:cNvSpPr/>
      </dsp:nvSpPr>
      <dsp:spPr>
        <a:xfrm>
          <a:off x="8692523" y="464158"/>
          <a:ext cx="2633092" cy="15798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Feel empowered to address patient safety concerns</a:t>
          </a:r>
          <a:endParaRPr lang="en-US" sz="2600" kern="1200" dirty="0"/>
        </a:p>
      </dsp:txBody>
      <dsp:txXfrm>
        <a:off x="8692523" y="464158"/>
        <a:ext cx="2633092" cy="1579855"/>
      </dsp:txXfrm>
    </dsp:sp>
    <dsp:sp modelId="{5374525C-84F9-4269-9D78-9B9042FFA9CE}">
      <dsp:nvSpPr>
        <dsp:cNvPr id="0" name=""/>
        <dsp:cNvSpPr/>
      </dsp:nvSpPr>
      <dsp:spPr>
        <a:xfrm>
          <a:off x="1451519" y="2307323"/>
          <a:ext cx="2633092" cy="15798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Confidence in communicating and sharing information</a:t>
          </a:r>
          <a:endParaRPr lang="en-US" sz="2600" kern="1200"/>
        </a:p>
      </dsp:txBody>
      <dsp:txXfrm>
        <a:off x="1451519" y="2307323"/>
        <a:ext cx="2633092" cy="1579855"/>
      </dsp:txXfrm>
    </dsp:sp>
    <dsp:sp modelId="{877A6AC6-9C8E-4B13-BEB3-FF318988C4EE}">
      <dsp:nvSpPr>
        <dsp:cNvPr id="0" name=""/>
        <dsp:cNvSpPr/>
      </dsp:nvSpPr>
      <dsp:spPr>
        <a:xfrm>
          <a:off x="4347921" y="2307323"/>
          <a:ext cx="2633092" cy="15798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Willingness to learn from mistakes and near misses</a:t>
          </a:r>
          <a:endParaRPr lang="en-US" sz="2600" kern="1200"/>
        </a:p>
      </dsp:txBody>
      <dsp:txXfrm>
        <a:off x="4347921" y="2307323"/>
        <a:ext cx="2633092" cy="1579855"/>
      </dsp:txXfrm>
    </dsp:sp>
    <dsp:sp modelId="{A0A1590D-4786-448F-B74B-6954DBCFAD98}">
      <dsp:nvSpPr>
        <dsp:cNvPr id="0" name=""/>
        <dsp:cNvSpPr/>
      </dsp:nvSpPr>
      <dsp:spPr>
        <a:xfrm>
          <a:off x="7244322" y="2307323"/>
          <a:ext cx="2633092" cy="15798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Responsive to the need for change</a:t>
          </a:r>
          <a:endParaRPr lang="en-US" sz="2600" kern="1200"/>
        </a:p>
      </dsp:txBody>
      <dsp:txXfrm>
        <a:off x="7244322" y="2307323"/>
        <a:ext cx="2633092" cy="1579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58DBC-311B-4461-9E2C-A6BB97FF394D}">
      <dsp:nvSpPr>
        <dsp:cNvPr id="0" name=""/>
        <dsp:cNvSpPr/>
      </dsp:nvSpPr>
      <dsp:spPr>
        <a:xfrm rot="5400000">
          <a:off x="-120988" y="125132"/>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1</a:t>
          </a:r>
        </a:p>
      </dsp:txBody>
      <dsp:txXfrm rot="-5400000">
        <a:off x="0" y="286450"/>
        <a:ext cx="564612" cy="241976"/>
      </dsp:txXfrm>
    </dsp:sp>
    <dsp:sp modelId="{8E39CD02-D899-4EC0-A794-693D4127B457}">
      <dsp:nvSpPr>
        <dsp:cNvPr id="0" name=""/>
        <dsp:cNvSpPr/>
      </dsp:nvSpPr>
      <dsp:spPr>
        <a:xfrm rot="5400000">
          <a:off x="4030064" y="-3461307"/>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Build Trust</a:t>
          </a:r>
        </a:p>
      </dsp:txBody>
      <dsp:txXfrm rot="-5400000">
        <a:off x="564613" y="29737"/>
        <a:ext cx="7429593" cy="473096"/>
      </dsp:txXfrm>
    </dsp:sp>
    <dsp:sp modelId="{656E0956-281F-4783-B7BA-7F8F33DDF201}">
      <dsp:nvSpPr>
        <dsp:cNvPr id="0" name=""/>
        <dsp:cNvSpPr/>
      </dsp:nvSpPr>
      <dsp:spPr>
        <a:xfrm rot="5400000">
          <a:off x="-120988" y="832424"/>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2</a:t>
          </a:r>
        </a:p>
      </dsp:txBody>
      <dsp:txXfrm rot="-5400000">
        <a:off x="0" y="993742"/>
        <a:ext cx="564612" cy="241976"/>
      </dsp:txXfrm>
    </dsp:sp>
    <dsp:sp modelId="{332529BE-9AE2-4430-8057-98E4E457F539}">
      <dsp:nvSpPr>
        <dsp:cNvPr id="0" name=""/>
        <dsp:cNvSpPr/>
      </dsp:nvSpPr>
      <dsp:spPr>
        <a:xfrm rot="5400000">
          <a:off x="4030064" y="-2754015"/>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Encourage reflection</a:t>
          </a:r>
        </a:p>
      </dsp:txBody>
      <dsp:txXfrm rot="-5400000">
        <a:off x="564613" y="737029"/>
        <a:ext cx="7429593" cy="473096"/>
      </dsp:txXfrm>
    </dsp:sp>
    <dsp:sp modelId="{C6FDCCFC-38BE-44B5-BACC-910F82C88D68}">
      <dsp:nvSpPr>
        <dsp:cNvPr id="0" name=""/>
        <dsp:cNvSpPr/>
      </dsp:nvSpPr>
      <dsp:spPr>
        <a:xfrm rot="5400000">
          <a:off x="-120988" y="1539716"/>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3</a:t>
          </a:r>
        </a:p>
      </dsp:txBody>
      <dsp:txXfrm rot="-5400000">
        <a:off x="0" y="1701034"/>
        <a:ext cx="564612" cy="241976"/>
      </dsp:txXfrm>
    </dsp:sp>
    <dsp:sp modelId="{CEDCDCA6-1A39-425A-95F6-B1B314E4DF4E}">
      <dsp:nvSpPr>
        <dsp:cNvPr id="0" name=""/>
        <dsp:cNvSpPr/>
      </dsp:nvSpPr>
      <dsp:spPr>
        <a:xfrm rot="5400000">
          <a:off x="4030064" y="-2046723"/>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en-GB" sz="3200" kern="1200" dirty="0"/>
        </a:p>
        <a:p>
          <a:pPr marL="285750" lvl="1" indent="-285750" algn="l" defTabSz="1422400">
            <a:lnSpc>
              <a:spcPct val="90000"/>
            </a:lnSpc>
            <a:spcBef>
              <a:spcPct val="0"/>
            </a:spcBef>
            <a:spcAft>
              <a:spcPct val="15000"/>
            </a:spcAft>
            <a:buChar char="•"/>
          </a:pPr>
          <a:r>
            <a:rPr lang="en-GB" sz="3200" kern="1200" dirty="0"/>
            <a:t>Demonstrate learning values</a:t>
          </a:r>
        </a:p>
        <a:p>
          <a:pPr marL="285750" lvl="1" indent="-285750" algn="l" defTabSz="1422400">
            <a:lnSpc>
              <a:spcPct val="90000"/>
            </a:lnSpc>
            <a:spcBef>
              <a:spcPct val="0"/>
            </a:spcBef>
            <a:spcAft>
              <a:spcPct val="15000"/>
            </a:spcAft>
            <a:buChar char="•"/>
          </a:pPr>
          <a:endParaRPr lang="en-GB" sz="3200" kern="1200"/>
        </a:p>
      </dsp:txBody>
      <dsp:txXfrm rot="-5400000">
        <a:off x="564613" y="1444321"/>
        <a:ext cx="7429593" cy="473096"/>
      </dsp:txXfrm>
    </dsp:sp>
    <dsp:sp modelId="{032DE146-DFB5-4ADD-AE6E-158EF9D04AE1}">
      <dsp:nvSpPr>
        <dsp:cNvPr id="0" name=""/>
        <dsp:cNvSpPr/>
      </dsp:nvSpPr>
      <dsp:spPr>
        <a:xfrm rot="5400000">
          <a:off x="-120988" y="2247008"/>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4</a:t>
          </a:r>
        </a:p>
      </dsp:txBody>
      <dsp:txXfrm rot="-5400000">
        <a:off x="0" y="2408326"/>
        <a:ext cx="564612" cy="241976"/>
      </dsp:txXfrm>
    </dsp:sp>
    <dsp:sp modelId="{FC035B70-CF9B-4E14-9C75-45D03BFCA419}">
      <dsp:nvSpPr>
        <dsp:cNvPr id="0" name=""/>
        <dsp:cNvSpPr/>
      </dsp:nvSpPr>
      <dsp:spPr>
        <a:xfrm rot="5400000">
          <a:off x="4030064" y="-1339431"/>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en-GB" sz="3200" kern="1200"/>
        </a:p>
        <a:p>
          <a:pPr marL="285750" lvl="1" indent="-285750" algn="l" defTabSz="1422400">
            <a:lnSpc>
              <a:spcPct val="90000"/>
            </a:lnSpc>
            <a:spcBef>
              <a:spcPct val="0"/>
            </a:spcBef>
            <a:spcAft>
              <a:spcPct val="15000"/>
            </a:spcAft>
            <a:buChar char="•"/>
          </a:pPr>
          <a:r>
            <a:rPr lang="en-GB" sz="3200" kern="1200" dirty="0"/>
            <a:t>Enable knowledge sharing</a:t>
          </a:r>
        </a:p>
        <a:p>
          <a:pPr marL="285750" lvl="1" indent="-285750" algn="l" defTabSz="1422400">
            <a:lnSpc>
              <a:spcPct val="90000"/>
            </a:lnSpc>
            <a:spcBef>
              <a:spcPct val="0"/>
            </a:spcBef>
            <a:spcAft>
              <a:spcPct val="15000"/>
            </a:spcAft>
            <a:buChar char="•"/>
          </a:pPr>
          <a:endParaRPr lang="en-GB" sz="3200" kern="1200"/>
        </a:p>
      </dsp:txBody>
      <dsp:txXfrm rot="-5400000">
        <a:off x="564613" y="2151613"/>
        <a:ext cx="7429593" cy="473096"/>
      </dsp:txXfrm>
    </dsp:sp>
    <dsp:sp modelId="{D9CCC007-4D3B-44F7-AAD2-BC24386D7C55}">
      <dsp:nvSpPr>
        <dsp:cNvPr id="0" name=""/>
        <dsp:cNvSpPr/>
      </dsp:nvSpPr>
      <dsp:spPr>
        <a:xfrm rot="5400000">
          <a:off x="-120988" y="2954300"/>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5</a:t>
          </a:r>
        </a:p>
      </dsp:txBody>
      <dsp:txXfrm rot="-5400000">
        <a:off x="0" y="3115618"/>
        <a:ext cx="564612" cy="241976"/>
      </dsp:txXfrm>
    </dsp:sp>
    <dsp:sp modelId="{BCEB5223-6042-4A14-9A16-E214F7EED513}">
      <dsp:nvSpPr>
        <dsp:cNvPr id="0" name=""/>
        <dsp:cNvSpPr/>
      </dsp:nvSpPr>
      <dsp:spPr>
        <a:xfrm rot="5400000">
          <a:off x="4030064" y="-632139"/>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en-GB" sz="3200" kern="1200" dirty="0"/>
        </a:p>
        <a:p>
          <a:pPr marL="285750" lvl="1" indent="-285750" algn="l" defTabSz="1422400">
            <a:lnSpc>
              <a:spcPct val="90000"/>
            </a:lnSpc>
            <a:spcBef>
              <a:spcPct val="0"/>
            </a:spcBef>
            <a:spcAft>
              <a:spcPct val="15000"/>
            </a:spcAft>
            <a:buChar char="•"/>
          </a:pPr>
          <a:r>
            <a:rPr lang="en-GB" sz="3200" kern="1200" dirty="0"/>
            <a:t>Empower employees</a:t>
          </a:r>
        </a:p>
        <a:p>
          <a:pPr marL="285750" lvl="1" indent="-285750" algn="l" defTabSz="1422400">
            <a:lnSpc>
              <a:spcPct val="90000"/>
            </a:lnSpc>
            <a:spcBef>
              <a:spcPct val="0"/>
            </a:spcBef>
            <a:spcAft>
              <a:spcPct val="15000"/>
            </a:spcAft>
            <a:buChar char="•"/>
          </a:pPr>
          <a:endParaRPr lang="en-GB" sz="3200" kern="1200"/>
        </a:p>
      </dsp:txBody>
      <dsp:txXfrm rot="-5400000">
        <a:off x="564613" y="2858905"/>
        <a:ext cx="7429593" cy="473096"/>
      </dsp:txXfrm>
    </dsp:sp>
    <dsp:sp modelId="{EF2A7BF1-7D9C-43D6-9ED6-F955120158E4}">
      <dsp:nvSpPr>
        <dsp:cNvPr id="0" name=""/>
        <dsp:cNvSpPr/>
      </dsp:nvSpPr>
      <dsp:spPr>
        <a:xfrm rot="5400000">
          <a:off x="-120988" y="3661593"/>
          <a:ext cx="806588" cy="5646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6</a:t>
          </a:r>
        </a:p>
      </dsp:txBody>
      <dsp:txXfrm rot="-5400000">
        <a:off x="0" y="3822911"/>
        <a:ext cx="564612" cy="241976"/>
      </dsp:txXfrm>
    </dsp:sp>
    <dsp:sp modelId="{0D713121-16DB-48B0-AEA2-C015E34BD4A9}">
      <dsp:nvSpPr>
        <dsp:cNvPr id="0" name=""/>
        <dsp:cNvSpPr/>
      </dsp:nvSpPr>
      <dsp:spPr>
        <a:xfrm rot="5400000">
          <a:off x="4030064" y="75152"/>
          <a:ext cx="524282" cy="74551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Formalise learning as a process</a:t>
          </a:r>
        </a:p>
      </dsp:txBody>
      <dsp:txXfrm rot="-5400000">
        <a:off x="564613" y="3566197"/>
        <a:ext cx="7429593" cy="473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1C430-EC14-45DB-BA72-B3D3A4926767}">
      <dsp:nvSpPr>
        <dsp:cNvPr id="0" name=""/>
        <dsp:cNvSpPr/>
      </dsp:nvSpPr>
      <dsp:spPr>
        <a:xfrm>
          <a:off x="990405" y="1810"/>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PSII</a:t>
          </a:r>
        </a:p>
      </dsp:txBody>
      <dsp:txXfrm>
        <a:off x="990405" y="1810"/>
        <a:ext cx="2173858" cy="1304314"/>
      </dsp:txXfrm>
    </dsp:sp>
    <dsp:sp modelId="{1EA9096D-4B46-4A38-9B44-F5F4A8565D6F}">
      <dsp:nvSpPr>
        <dsp:cNvPr id="0" name=""/>
        <dsp:cNvSpPr/>
      </dsp:nvSpPr>
      <dsp:spPr>
        <a:xfrm>
          <a:off x="3381649" y="1810"/>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Immediate safety actions</a:t>
          </a:r>
        </a:p>
      </dsp:txBody>
      <dsp:txXfrm>
        <a:off x="3381649" y="1810"/>
        <a:ext cx="2173858" cy="1304314"/>
      </dsp:txXfrm>
    </dsp:sp>
    <dsp:sp modelId="{17E9BAA7-5351-4288-A05A-7CE1ED78AEC9}">
      <dsp:nvSpPr>
        <dsp:cNvPr id="0" name=""/>
        <dsp:cNvSpPr/>
      </dsp:nvSpPr>
      <dsp:spPr>
        <a:xfrm>
          <a:off x="5772892" y="1810"/>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Being open conversation</a:t>
          </a:r>
        </a:p>
      </dsp:txBody>
      <dsp:txXfrm>
        <a:off x="5772892" y="1810"/>
        <a:ext cx="2173858" cy="1304314"/>
      </dsp:txXfrm>
    </dsp:sp>
    <dsp:sp modelId="{2E5D71A4-CE81-4B9E-AFED-5EC12D3A06A0}">
      <dsp:nvSpPr>
        <dsp:cNvPr id="0" name=""/>
        <dsp:cNvSpPr/>
      </dsp:nvSpPr>
      <dsp:spPr>
        <a:xfrm>
          <a:off x="8164136" y="1810"/>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Case record or notes review</a:t>
          </a:r>
        </a:p>
      </dsp:txBody>
      <dsp:txXfrm>
        <a:off x="8164136" y="1810"/>
        <a:ext cx="2173858" cy="1304314"/>
      </dsp:txXfrm>
    </dsp:sp>
    <dsp:sp modelId="{2ED12EC9-783C-4881-9808-69D6048BEF33}">
      <dsp:nvSpPr>
        <dsp:cNvPr id="0" name=""/>
        <dsp:cNvSpPr/>
      </dsp:nvSpPr>
      <dsp:spPr>
        <a:xfrm>
          <a:off x="990405" y="1523511"/>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Safety huddle</a:t>
          </a:r>
        </a:p>
      </dsp:txBody>
      <dsp:txXfrm>
        <a:off x="990405" y="1523511"/>
        <a:ext cx="2173858" cy="1304314"/>
      </dsp:txXfrm>
    </dsp:sp>
    <dsp:sp modelId="{A2C997AF-F56A-44F8-ADE4-84B8B2313A74}">
      <dsp:nvSpPr>
        <dsp:cNvPr id="0" name=""/>
        <dsp:cNvSpPr/>
      </dsp:nvSpPr>
      <dsp:spPr>
        <a:xfrm>
          <a:off x="3381649" y="1523511"/>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After action review</a:t>
          </a:r>
        </a:p>
      </dsp:txBody>
      <dsp:txXfrm>
        <a:off x="3381649" y="1523511"/>
        <a:ext cx="2173858" cy="1304314"/>
      </dsp:txXfrm>
    </dsp:sp>
    <dsp:sp modelId="{33330445-BB09-4016-9548-8CE71B7B7ABC}">
      <dsp:nvSpPr>
        <dsp:cNvPr id="0" name=""/>
        <dsp:cNvSpPr/>
      </dsp:nvSpPr>
      <dsp:spPr>
        <a:xfrm>
          <a:off x="5772892" y="1523511"/>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Mortality review</a:t>
          </a:r>
        </a:p>
      </dsp:txBody>
      <dsp:txXfrm>
        <a:off x="5772892" y="1523511"/>
        <a:ext cx="2173858" cy="1304314"/>
      </dsp:txXfrm>
    </dsp:sp>
    <dsp:sp modelId="{1B2C2008-CF7F-475B-A21F-CCE24FC225D6}">
      <dsp:nvSpPr>
        <dsp:cNvPr id="0" name=""/>
        <dsp:cNvSpPr/>
      </dsp:nvSpPr>
      <dsp:spPr>
        <a:xfrm>
          <a:off x="8164136" y="1523511"/>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Transaction audit</a:t>
          </a:r>
        </a:p>
      </dsp:txBody>
      <dsp:txXfrm>
        <a:off x="8164136" y="1523511"/>
        <a:ext cx="2173858" cy="1304314"/>
      </dsp:txXfrm>
    </dsp:sp>
    <dsp:sp modelId="{B36936D8-D52D-4C67-AEFA-F6019FB51747}">
      <dsp:nvSpPr>
        <dsp:cNvPr id="0" name=""/>
        <dsp:cNvSpPr/>
      </dsp:nvSpPr>
      <dsp:spPr>
        <a:xfrm>
          <a:off x="4577270" y="3045212"/>
          <a:ext cx="2173858" cy="1304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Clinical audit</a:t>
          </a:r>
        </a:p>
      </dsp:txBody>
      <dsp:txXfrm>
        <a:off x="4577270" y="3045212"/>
        <a:ext cx="2173858" cy="13043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212544-D1F9-4C99-8F89-A5504AF7BE3A}" type="datetimeFigureOut">
              <a:rPr lang="en-GB" smtClean="0"/>
              <a:t>15/11/2021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89598C-527A-48FA-8451-0E39D264A59F}" type="slidenum">
              <a:rPr lang="en-GB" smtClean="0"/>
              <a:t>‹#›</a:t>
            </a:fld>
            <a:endParaRPr lang="en-GB"/>
          </a:p>
        </p:txBody>
      </p:sp>
    </p:spTree>
    <p:extLst>
      <p:ext uri="{BB962C8B-B14F-4D97-AF65-F5344CB8AC3E}">
        <p14:creationId xmlns:p14="http://schemas.microsoft.com/office/powerpoint/2010/main" val="162345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09FA-475E-E64C-B2A8-9242E8980F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30E830-DAFB-E242-93CB-550D5A1F4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4721A3-33D2-6444-A1CA-29D0DFCE9979}"/>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5" name="Footer Placeholder 4">
            <a:extLst>
              <a:ext uri="{FF2B5EF4-FFF2-40B4-BE49-F238E27FC236}">
                <a16:creationId xmlns:a16="http://schemas.microsoft.com/office/drawing/2014/main" id="{34265EA3-17E7-0349-9477-DCFF6AABE5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82CACD-9A01-F74F-BE45-00F4E4F0EAC0}"/>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282" y="218821"/>
            <a:ext cx="695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27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913B-241F-7645-A5E0-DCFD532A0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E85A1E-4F59-D24E-B486-A4A8E9BB1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C6EE0-C5F1-0947-9105-73E9156752AD}"/>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5" name="Footer Placeholder 4">
            <a:extLst>
              <a:ext uri="{FF2B5EF4-FFF2-40B4-BE49-F238E27FC236}">
                <a16:creationId xmlns:a16="http://schemas.microsoft.com/office/drawing/2014/main" id="{26A06ACB-170D-DC45-8C46-88B72A6842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F46815-8517-DE4C-8D4C-1E34D03D94FB}"/>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427369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296016-2553-5F4D-A64D-E47C4A6E0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8F346-6C50-2942-A1E5-3B20B4A0E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B407C-FD1D-BF42-B756-DFCB434A4568}"/>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5" name="Footer Placeholder 4">
            <a:extLst>
              <a:ext uri="{FF2B5EF4-FFF2-40B4-BE49-F238E27FC236}">
                <a16:creationId xmlns:a16="http://schemas.microsoft.com/office/drawing/2014/main" id="{6D446F81-9189-A84D-83E5-771A858A08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B3EFD3-8522-D14E-9745-23A14B98E7E6}"/>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153926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CFDE-278D-9846-B1F9-C572AC560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E9200-D74C-6449-A41D-A445CC6BF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5D527-6A31-2E4C-91DD-3D4FA53B78F8}"/>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5" name="Footer Placeholder 4">
            <a:extLst>
              <a:ext uri="{FF2B5EF4-FFF2-40B4-BE49-F238E27FC236}">
                <a16:creationId xmlns:a16="http://schemas.microsoft.com/office/drawing/2014/main" id="{7842DA32-3C14-5742-9350-91E13EF89A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D5B7B4-F811-0F4D-AB35-27F4A322C6F3}"/>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358808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EB15-A301-E846-923E-54AD19AD3C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585C25-D5BB-1449-B087-F1D26A85B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3BA87-2AE3-A64C-9B2E-D529D6DED7D2}"/>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5" name="Footer Placeholder 4">
            <a:extLst>
              <a:ext uri="{FF2B5EF4-FFF2-40B4-BE49-F238E27FC236}">
                <a16:creationId xmlns:a16="http://schemas.microsoft.com/office/drawing/2014/main" id="{50FF4514-5614-5D4F-9C70-0F9DAF8946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8B325D-B8B3-CE4C-BA95-8C0FC9EB81D0}"/>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22158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A2C3-498E-ED46-B033-4658B0E928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0CAEB-ECAC-AA4E-AB5C-B98D3E6F1E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0DF37-6248-874D-B864-AF420EDB0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304DC7-606C-8741-A53C-D81918A69A0E}"/>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6" name="Footer Placeholder 5">
            <a:extLst>
              <a:ext uri="{FF2B5EF4-FFF2-40B4-BE49-F238E27FC236}">
                <a16:creationId xmlns:a16="http://schemas.microsoft.com/office/drawing/2014/main" id="{690A37D0-915F-DC46-843C-7A65F5DB70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0F1AE-84E6-0B42-A1AE-E117EA251413}"/>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147706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F9F-0CBD-5448-BA3A-ABC415683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226245-F999-8346-B2AC-39E7EEDF8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16F611-3D1E-0945-97CF-17460F17C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2C330B-26C5-3B42-BCE4-EF51266C3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C9832-79C6-224B-BF5E-0891373DEA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892C4-C888-BF4B-B9E6-3BB67CA97469}"/>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8" name="Footer Placeholder 7">
            <a:extLst>
              <a:ext uri="{FF2B5EF4-FFF2-40B4-BE49-F238E27FC236}">
                <a16:creationId xmlns:a16="http://schemas.microsoft.com/office/drawing/2014/main" id="{9C3D927F-0704-D24E-8F74-B2646A1223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636CADD-7D03-3D42-9BE0-BECF78253CC8}"/>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210419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DD4C-34E2-1345-B29E-F118A71B88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EE073-53A5-6C49-B6E1-B11D55453A8F}"/>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4" name="Footer Placeholder 3">
            <a:extLst>
              <a:ext uri="{FF2B5EF4-FFF2-40B4-BE49-F238E27FC236}">
                <a16:creationId xmlns:a16="http://schemas.microsoft.com/office/drawing/2014/main" id="{3990B8D5-9C4D-E047-87AD-2C68DC30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01F99DC-10CF-6A4E-9006-4C746F405B95}"/>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348395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E03AD-D100-8644-8474-224328448712}"/>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3" name="Footer Placeholder 2">
            <a:extLst>
              <a:ext uri="{FF2B5EF4-FFF2-40B4-BE49-F238E27FC236}">
                <a16:creationId xmlns:a16="http://schemas.microsoft.com/office/drawing/2014/main" id="{A9616864-616D-8D49-87AD-71AEC65311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E696753-C616-9A4B-9146-AD8E0D6AAAB9}"/>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159263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7F28-3F6B-9548-ADDD-1A41E8336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B3C3D-B84C-5347-9ED3-787C62470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16C57-4034-D549-9EAB-8E2AF0571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6A458-0FDB-3548-9AB9-48F39A9C57F4}"/>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6" name="Footer Placeholder 5">
            <a:extLst>
              <a:ext uri="{FF2B5EF4-FFF2-40B4-BE49-F238E27FC236}">
                <a16:creationId xmlns:a16="http://schemas.microsoft.com/office/drawing/2014/main" id="{95361BE5-6974-2145-AFFD-A6F8D84E33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F8AB06-7269-A54E-9A5D-E933CFC78E46}"/>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114682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317A-F35B-B043-9579-C2C616109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C0459F-3067-904E-B742-507353055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6CE162-E8CF-C347-B8BE-70A614BE2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70C7C-D3CD-C74D-97ED-7102B0A0893A}"/>
              </a:ext>
            </a:extLst>
          </p:cNvPr>
          <p:cNvSpPr>
            <a:spLocks noGrp="1"/>
          </p:cNvSpPr>
          <p:nvPr>
            <p:ph type="dt" sz="half" idx="10"/>
          </p:nvPr>
        </p:nvSpPr>
        <p:spPr>
          <a:xfrm>
            <a:off x="838200" y="6356350"/>
            <a:ext cx="2743200" cy="365125"/>
          </a:xfrm>
          <a:prstGeom prst="rect">
            <a:avLst/>
          </a:prstGeom>
        </p:spPr>
        <p:txBody>
          <a:bodyPr/>
          <a:lstStyle/>
          <a:p>
            <a:fld id="{B0179B1D-0422-B243-8F39-F95D7D97837E}" type="datetimeFigureOut">
              <a:rPr lang="en-US" smtClean="0"/>
              <a:t>11/15/2021</a:t>
            </a:fld>
            <a:endParaRPr lang="en-US"/>
          </a:p>
        </p:txBody>
      </p:sp>
      <p:sp>
        <p:nvSpPr>
          <p:cNvPr id="6" name="Footer Placeholder 5">
            <a:extLst>
              <a:ext uri="{FF2B5EF4-FFF2-40B4-BE49-F238E27FC236}">
                <a16:creationId xmlns:a16="http://schemas.microsoft.com/office/drawing/2014/main" id="{6B8853C1-437F-DF48-B7EF-B41C3A6C43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559EFC-7BA0-F249-8266-2177FA9C711D}"/>
              </a:ext>
            </a:extLst>
          </p:cNvPr>
          <p:cNvSpPr>
            <a:spLocks noGrp="1"/>
          </p:cNvSpPr>
          <p:nvPr>
            <p:ph type="sldNum" sz="quarter" idx="12"/>
          </p:nvPr>
        </p:nvSpPr>
        <p:spPr>
          <a:xfrm>
            <a:off x="8610600" y="6356350"/>
            <a:ext cx="2743200" cy="365125"/>
          </a:xfrm>
          <a:prstGeom prst="rect">
            <a:avLst/>
          </a:prstGeom>
        </p:spPr>
        <p:txBody>
          <a:bodyPr/>
          <a:lstStyle/>
          <a:p>
            <a:fld id="{4EF81D07-2CA1-9F4A-B336-9CDBAFFA8F83}" type="slidenum">
              <a:rPr lang="en-US" smtClean="0"/>
              <a:t>‹#›</a:t>
            </a:fld>
            <a:endParaRPr lang="en-US"/>
          </a:p>
        </p:txBody>
      </p:sp>
    </p:spTree>
    <p:extLst>
      <p:ext uri="{BB962C8B-B14F-4D97-AF65-F5344CB8AC3E}">
        <p14:creationId xmlns:p14="http://schemas.microsoft.com/office/powerpoint/2010/main" val="204640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19F26-2FD7-F744-8260-4E860E129BC1}"/>
              </a:ext>
            </a:extLst>
          </p:cNvPr>
          <p:cNvSpPr>
            <a:spLocks noGrp="1"/>
          </p:cNvSpPr>
          <p:nvPr>
            <p:ph type="title"/>
          </p:nvPr>
        </p:nvSpPr>
        <p:spPr>
          <a:xfrm>
            <a:off x="1926336" y="365125"/>
            <a:ext cx="7766304"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D011D1A-E569-9344-B9A6-E6F91958857D}"/>
              </a:ext>
            </a:extLst>
          </p:cNvPr>
          <p:cNvSpPr>
            <a:spLocks noGrp="1"/>
          </p:cNvSpPr>
          <p:nvPr>
            <p:ph type="body" idx="1"/>
          </p:nvPr>
        </p:nvSpPr>
        <p:spPr>
          <a:xfrm>
            <a:off x="413885" y="1825625"/>
            <a:ext cx="11328935"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87733" y="190999"/>
            <a:ext cx="2248214" cy="1038370"/>
          </a:xfrm>
          <a:prstGeom prst="rect">
            <a:avLst/>
          </a:prstGeom>
        </p:spPr>
      </p:pic>
    </p:spTree>
    <p:extLst>
      <p:ext uri="{BB962C8B-B14F-4D97-AF65-F5344CB8AC3E}">
        <p14:creationId xmlns:p14="http://schemas.microsoft.com/office/powerpoint/2010/main" val="306816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rgbClr val="005EB8"/>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E2573"/>
        </a:buClr>
        <a:buSzPct val="100000"/>
        <a:buFont typeface="Arial" panose="020B0604020202020204" pitchFamily="34" charset="0"/>
        <a:buChar char="•"/>
        <a:defRPr sz="2400" kern="1200">
          <a:solidFill>
            <a:srgbClr val="424242"/>
          </a:solidFill>
          <a:latin typeface="+mn-lt"/>
          <a:ea typeface="+mn-ea"/>
          <a:cs typeface="+mn-cs"/>
        </a:defRPr>
      </a:lvl1pPr>
      <a:lvl2pPr marL="685800" indent="-228600" algn="l" defTabSz="914400" rtl="0" eaLnBrk="1" latinLnBrk="0" hangingPunct="1">
        <a:lnSpc>
          <a:spcPct val="90000"/>
        </a:lnSpc>
        <a:spcBef>
          <a:spcPts val="500"/>
        </a:spcBef>
        <a:buClr>
          <a:srgbClr val="FFB81C"/>
        </a:buClr>
        <a:buFont typeface="Arial" panose="020B0604020202020204" pitchFamily="34" charset="0"/>
        <a:buChar char="•"/>
        <a:defRPr sz="2000" kern="1200">
          <a:solidFill>
            <a:srgbClr val="424242"/>
          </a:solidFill>
          <a:latin typeface="+mn-lt"/>
          <a:ea typeface="+mn-ea"/>
          <a:cs typeface="+mn-cs"/>
        </a:defRPr>
      </a:lvl2pPr>
      <a:lvl3pPr marL="1143000" indent="-228600" algn="l" defTabSz="914400" rtl="0" eaLnBrk="1" latinLnBrk="0" hangingPunct="1">
        <a:lnSpc>
          <a:spcPct val="90000"/>
        </a:lnSpc>
        <a:spcBef>
          <a:spcPts val="500"/>
        </a:spcBef>
        <a:buClr>
          <a:srgbClr val="009639"/>
        </a:buClr>
        <a:buFont typeface="Arial" panose="020B0604020202020204" pitchFamily="34" charset="0"/>
        <a:buChar char="•"/>
        <a:defRPr sz="1800" kern="1200">
          <a:solidFill>
            <a:srgbClr val="424242"/>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Arial" panose="020B0604020202020204" pitchFamily="34" charset="0"/>
        <a:buChar char="•"/>
        <a:defRPr sz="1600" kern="1200">
          <a:solidFill>
            <a:srgbClr val="42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459E-D4E8-48B8-8C2E-EA05F8FFB504}"/>
              </a:ext>
            </a:extLst>
          </p:cNvPr>
          <p:cNvSpPr>
            <a:spLocks noGrp="1"/>
          </p:cNvSpPr>
          <p:nvPr>
            <p:ph type="ctrTitle"/>
          </p:nvPr>
        </p:nvSpPr>
        <p:spPr/>
        <p:txBody>
          <a:bodyPr>
            <a:normAutofit/>
          </a:bodyPr>
          <a:lstStyle/>
          <a:p>
            <a:r>
              <a:rPr lang="en-GB" sz="5300" dirty="0"/>
              <a:t>Learning from medication errors </a:t>
            </a:r>
            <a:br>
              <a:rPr lang="en-GB" dirty="0"/>
            </a:br>
            <a:r>
              <a:rPr lang="en-GB" sz="3100" dirty="0"/>
              <a:t>Ensuring learning is implemented and shared</a:t>
            </a:r>
            <a:endParaRPr lang="en-GB" dirty="0"/>
          </a:p>
        </p:txBody>
      </p:sp>
      <p:sp>
        <p:nvSpPr>
          <p:cNvPr id="3" name="Subtitle 2">
            <a:extLst>
              <a:ext uri="{FF2B5EF4-FFF2-40B4-BE49-F238E27FC236}">
                <a16:creationId xmlns:a16="http://schemas.microsoft.com/office/drawing/2014/main" id="{5963877E-0905-42D9-B6A9-5A01B0DC9A01}"/>
              </a:ext>
            </a:extLst>
          </p:cNvPr>
          <p:cNvSpPr>
            <a:spLocks noGrp="1"/>
          </p:cNvSpPr>
          <p:nvPr>
            <p:ph type="subTitle" idx="1"/>
          </p:nvPr>
        </p:nvSpPr>
        <p:spPr/>
        <p:txBody>
          <a:bodyPr>
            <a:normAutofit lnSpcReduction="10000"/>
          </a:bodyPr>
          <a:lstStyle/>
          <a:p>
            <a:endParaRPr lang="en-GB" dirty="0"/>
          </a:p>
          <a:p>
            <a:r>
              <a:rPr lang="en-GB" dirty="0"/>
              <a:t>Mr Stephen Parker</a:t>
            </a:r>
          </a:p>
          <a:p>
            <a:r>
              <a:rPr lang="en-GB" dirty="0"/>
              <a:t>Medical Director</a:t>
            </a:r>
          </a:p>
          <a:p>
            <a:r>
              <a:rPr lang="en-GB" dirty="0"/>
              <a:t>Isle of Wight NHS Trust</a:t>
            </a:r>
          </a:p>
        </p:txBody>
      </p:sp>
    </p:spTree>
    <p:extLst>
      <p:ext uri="{BB962C8B-B14F-4D97-AF65-F5344CB8AC3E}">
        <p14:creationId xmlns:p14="http://schemas.microsoft.com/office/powerpoint/2010/main" val="3992675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570E-7736-46E7-B067-98575CE4A587}"/>
              </a:ext>
            </a:extLst>
          </p:cNvPr>
          <p:cNvSpPr>
            <a:spLocks noGrp="1"/>
          </p:cNvSpPr>
          <p:nvPr>
            <p:ph type="title"/>
          </p:nvPr>
        </p:nvSpPr>
        <p:spPr/>
        <p:txBody>
          <a:bodyPr/>
          <a:lstStyle/>
          <a:p>
            <a:r>
              <a:rPr lang="en-GB" dirty="0"/>
              <a:t>Learning from incidents</a:t>
            </a:r>
          </a:p>
        </p:txBody>
      </p:sp>
      <p:sp>
        <p:nvSpPr>
          <p:cNvPr id="3" name="Content Placeholder 2">
            <a:extLst>
              <a:ext uri="{FF2B5EF4-FFF2-40B4-BE49-F238E27FC236}">
                <a16:creationId xmlns:a16="http://schemas.microsoft.com/office/drawing/2014/main" id="{F3279B86-736A-4691-9A0E-13F34E43C2D3}"/>
              </a:ext>
            </a:extLst>
          </p:cNvPr>
          <p:cNvSpPr>
            <a:spLocks noGrp="1"/>
          </p:cNvSpPr>
          <p:nvPr>
            <p:ph idx="1"/>
          </p:nvPr>
        </p:nvSpPr>
        <p:spPr>
          <a:xfrm>
            <a:off x="712922" y="1825625"/>
            <a:ext cx="11029898" cy="4351338"/>
          </a:xfrm>
        </p:spPr>
        <p:txBody>
          <a:bodyPr/>
          <a:lstStyle/>
          <a:p>
            <a:r>
              <a:rPr lang="en-GB" dirty="0"/>
              <a:t>Extensive time and resources committed to investigations</a:t>
            </a:r>
          </a:p>
          <a:p>
            <a:r>
              <a:rPr lang="en-GB" dirty="0"/>
              <a:t>Most incident reporting systems are used for alerting, logging and managing incidents</a:t>
            </a:r>
          </a:p>
          <a:p>
            <a:r>
              <a:rPr lang="en-GB" dirty="0"/>
              <a:t>Focus on the most serious outcome rather than opportunity for learning</a:t>
            </a:r>
          </a:p>
          <a:p>
            <a:r>
              <a:rPr lang="en-GB" dirty="0"/>
              <a:t>Set up is often hinders extracting analytical data</a:t>
            </a:r>
          </a:p>
          <a:p>
            <a:r>
              <a:rPr lang="en-GB" dirty="0"/>
              <a:t>Reporting is often quantitative rather than thematic</a:t>
            </a:r>
          </a:p>
          <a:p>
            <a:r>
              <a:rPr lang="en-GB" dirty="0"/>
              <a:t>Action plans are often not prioritised and not followed through to completion</a:t>
            </a:r>
          </a:p>
          <a:p>
            <a:r>
              <a:rPr lang="en-GB" dirty="0"/>
              <a:t>Investigation process often lacks quality assurance</a:t>
            </a:r>
          </a:p>
        </p:txBody>
      </p:sp>
    </p:spTree>
    <p:extLst>
      <p:ext uri="{BB962C8B-B14F-4D97-AF65-F5344CB8AC3E}">
        <p14:creationId xmlns:p14="http://schemas.microsoft.com/office/powerpoint/2010/main" val="205632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96A3-27F7-434D-8749-101E7454D103}"/>
              </a:ext>
            </a:extLst>
          </p:cNvPr>
          <p:cNvSpPr>
            <a:spLocks noGrp="1"/>
          </p:cNvSpPr>
          <p:nvPr>
            <p:ph type="title"/>
          </p:nvPr>
        </p:nvSpPr>
        <p:spPr/>
        <p:txBody>
          <a:bodyPr/>
          <a:lstStyle/>
          <a:p>
            <a:r>
              <a:rPr lang="en-GB" dirty="0"/>
              <a:t>Triangulating information</a:t>
            </a:r>
          </a:p>
        </p:txBody>
      </p:sp>
      <p:sp>
        <p:nvSpPr>
          <p:cNvPr id="3" name="Content Placeholder 2">
            <a:extLst>
              <a:ext uri="{FF2B5EF4-FFF2-40B4-BE49-F238E27FC236}">
                <a16:creationId xmlns:a16="http://schemas.microsoft.com/office/drawing/2014/main" id="{6DDFA00A-FCFA-4E9D-9659-782635C8864A}"/>
              </a:ext>
            </a:extLst>
          </p:cNvPr>
          <p:cNvSpPr>
            <a:spLocks noGrp="1"/>
          </p:cNvSpPr>
          <p:nvPr>
            <p:ph idx="1"/>
          </p:nvPr>
        </p:nvSpPr>
        <p:spPr>
          <a:xfrm>
            <a:off x="929898" y="1825625"/>
            <a:ext cx="10182387" cy="4351338"/>
          </a:xfrm>
        </p:spPr>
        <p:txBody>
          <a:bodyPr/>
          <a:lstStyle/>
          <a:p>
            <a:r>
              <a:rPr lang="en-GB" dirty="0"/>
              <a:t>Challenging and complicated</a:t>
            </a:r>
          </a:p>
          <a:p>
            <a:r>
              <a:rPr lang="en-GB" dirty="0"/>
              <a:t>Powerful when you can link – incidents, complaints and claims</a:t>
            </a:r>
          </a:p>
          <a:p>
            <a:r>
              <a:rPr lang="en-GB" dirty="0"/>
              <a:t>Challenges around coding and classification</a:t>
            </a:r>
          </a:p>
          <a:p>
            <a:r>
              <a:rPr lang="en-GB" dirty="0"/>
              <a:t>Often a manual process</a:t>
            </a:r>
          </a:p>
          <a:p>
            <a:r>
              <a:rPr lang="en-GB" dirty="0"/>
              <a:t>Needs good co-ordination between teams</a:t>
            </a:r>
          </a:p>
          <a:p>
            <a:r>
              <a:rPr lang="en-GB" dirty="0"/>
              <a:t>When triangulation does occur well it provides valuable information</a:t>
            </a:r>
          </a:p>
          <a:p>
            <a:pPr lvl="1"/>
            <a:r>
              <a:rPr lang="en-GB" dirty="0"/>
              <a:t>Service reviews</a:t>
            </a:r>
          </a:p>
          <a:p>
            <a:pPr lvl="1"/>
            <a:r>
              <a:rPr lang="en-GB" dirty="0"/>
              <a:t>Outside agencies</a:t>
            </a:r>
          </a:p>
          <a:p>
            <a:pPr lvl="1"/>
            <a:r>
              <a:rPr lang="en-GB" dirty="0"/>
              <a:t>Individual clinicians (e.g. appraisal) </a:t>
            </a:r>
          </a:p>
        </p:txBody>
      </p:sp>
    </p:spTree>
    <p:extLst>
      <p:ext uri="{BB962C8B-B14F-4D97-AF65-F5344CB8AC3E}">
        <p14:creationId xmlns:p14="http://schemas.microsoft.com/office/powerpoint/2010/main" val="300595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207F-DB28-401A-8AD3-5FF804A74F99}"/>
              </a:ext>
            </a:extLst>
          </p:cNvPr>
          <p:cNvSpPr>
            <a:spLocks noGrp="1"/>
          </p:cNvSpPr>
          <p:nvPr>
            <p:ph type="title"/>
          </p:nvPr>
        </p:nvSpPr>
        <p:spPr/>
        <p:txBody>
          <a:bodyPr/>
          <a:lstStyle/>
          <a:p>
            <a:r>
              <a:rPr lang="en-GB" dirty="0"/>
              <a:t>Sharing the learning</a:t>
            </a:r>
          </a:p>
        </p:txBody>
      </p:sp>
      <p:sp>
        <p:nvSpPr>
          <p:cNvPr id="3" name="Content Placeholder 2">
            <a:extLst>
              <a:ext uri="{FF2B5EF4-FFF2-40B4-BE49-F238E27FC236}">
                <a16:creationId xmlns:a16="http://schemas.microsoft.com/office/drawing/2014/main" id="{7CBD5BF5-9063-4DA5-AAA4-595C243C3513}"/>
              </a:ext>
            </a:extLst>
          </p:cNvPr>
          <p:cNvSpPr>
            <a:spLocks noGrp="1"/>
          </p:cNvSpPr>
          <p:nvPr>
            <p:ph idx="1"/>
          </p:nvPr>
        </p:nvSpPr>
        <p:spPr>
          <a:xfrm>
            <a:off x="805912" y="1825625"/>
            <a:ext cx="10936908" cy="4351338"/>
          </a:xfrm>
        </p:spPr>
        <p:txBody>
          <a:bodyPr>
            <a:normAutofit lnSpcReduction="10000"/>
          </a:bodyPr>
          <a:lstStyle/>
          <a:p>
            <a:r>
              <a:rPr lang="en-GB" dirty="0"/>
              <a:t>Need to share learning from both incidents and near misses</a:t>
            </a:r>
          </a:p>
          <a:p>
            <a:r>
              <a:rPr lang="en-GB" dirty="0"/>
              <a:t>Needs to be timely – the sooner the better</a:t>
            </a:r>
          </a:p>
          <a:p>
            <a:r>
              <a:rPr lang="en-GB" dirty="0"/>
              <a:t>Learning should be shared repeatedly at every opportunity</a:t>
            </a:r>
          </a:p>
          <a:p>
            <a:pPr lvl="1"/>
            <a:r>
              <a:rPr lang="en-GB" dirty="0"/>
              <a:t>Individual patient and patient feedback</a:t>
            </a:r>
          </a:p>
          <a:p>
            <a:pPr lvl="1"/>
            <a:r>
              <a:rPr lang="en-GB" dirty="0"/>
              <a:t>Cluster reviews</a:t>
            </a:r>
          </a:p>
          <a:p>
            <a:pPr lvl="1"/>
            <a:r>
              <a:rPr lang="en-GB" dirty="0"/>
              <a:t>Themed newsletters</a:t>
            </a:r>
          </a:p>
          <a:p>
            <a:pPr lvl="1"/>
            <a:r>
              <a:rPr lang="en-GB" dirty="0"/>
              <a:t>Presentation to services and divisions</a:t>
            </a:r>
          </a:p>
          <a:p>
            <a:pPr lvl="1"/>
            <a:r>
              <a:rPr lang="en-GB" dirty="0"/>
              <a:t>Annual reports</a:t>
            </a:r>
          </a:p>
          <a:p>
            <a:r>
              <a:rPr lang="en-GB" dirty="0"/>
              <a:t>Supported by outside resources</a:t>
            </a:r>
          </a:p>
          <a:p>
            <a:pPr lvl="1"/>
            <a:r>
              <a:rPr lang="en-GB" dirty="0"/>
              <a:t>National reporting</a:t>
            </a:r>
          </a:p>
          <a:p>
            <a:pPr lvl="1"/>
            <a:r>
              <a:rPr lang="en-GB" dirty="0"/>
              <a:t>GIRFT litigation claims</a:t>
            </a:r>
          </a:p>
          <a:p>
            <a:pPr lvl="1"/>
            <a:r>
              <a:rPr lang="en-GB" dirty="0"/>
              <a:t>NHS Resolution Scorecards</a:t>
            </a:r>
          </a:p>
          <a:p>
            <a:pPr lvl="1"/>
            <a:endParaRPr lang="en-GB" dirty="0"/>
          </a:p>
          <a:p>
            <a:pPr lvl="1"/>
            <a:endParaRPr lang="en-GB" dirty="0"/>
          </a:p>
        </p:txBody>
      </p:sp>
    </p:spTree>
    <p:extLst>
      <p:ext uri="{BB962C8B-B14F-4D97-AF65-F5344CB8AC3E}">
        <p14:creationId xmlns:p14="http://schemas.microsoft.com/office/powerpoint/2010/main" val="135874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3943-601C-4C5E-B4AA-7243B032FAEB}"/>
              </a:ext>
            </a:extLst>
          </p:cNvPr>
          <p:cNvSpPr>
            <a:spLocks noGrp="1"/>
          </p:cNvSpPr>
          <p:nvPr>
            <p:ph type="title"/>
          </p:nvPr>
        </p:nvSpPr>
        <p:spPr/>
        <p:txBody>
          <a:bodyPr/>
          <a:lstStyle/>
          <a:p>
            <a:r>
              <a:rPr lang="en-GB" dirty="0"/>
              <a:t>Embedding the learning</a:t>
            </a:r>
          </a:p>
        </p:txBody>
      </p:sp>
      <p:sp>
        <p:nvSpPr>
          <p:cNvPr id="3" name="Content Placeholder 2">
            <a:extLst>
              <a:ext uri="{FF2B5EF4-FFF2-40B4-BE49-F238E27FC236}">
                <a16:creationId xmlns:a16="http://schemas.microsoft.com/office/drawing/2014/main" id="{EC54230E-98E4-432B-86AD-8E9556D1F5EE}"/>
              </a:ext>
            </a:extLst>
          </p:cNvPr>
          <p:cNvSpPr>
            <a:spLocks noGrp="1"/>
          </p:cNvSpPr>
          <p:nvPr>
            <p:ph idx="1"/>
          </p:nvPr>
        </p:nvSpPr>
        <p:spPr>
          <a:xfrm>
            <a:off x="997527" y="1825625"/>
            <a:ext cx="9725891" cy="4351338"/>
          </a:xfrm>
        </p:spPr>
        <p:txBody>
          <a:bodyPr/>
          <a:lstStyle/>
          <a:p>
            <a:r>
              <a:rPr lang="en-GB" dirty="0"/>
              <a:t>Embedding learning can be a challenge</a:t>
            </a:r>
          </a:p>
          <a:p>
            <a:r>
              <a:rPr lang="en-GB" dirty="0"/>
              <a:t>Sadly, repeated incidents of similar nature due occur</a:t>
            </a:r>
          </a:p>
          <a:p>
            <a:r>
              <a:rPr lang="en-GB" dirty="0"/>
              <a:t>Barriers – poor quality investigations, engagement, blame and fear  </a:t>
            </a:r>
          </a:p>
          <a:p>
            <a:r>
              <a:rPr lang="en-GB" dirty="0"/>
              <a:t>‘Rome wasn’t built in a day’</a:t>
            </a:r>
          </a:p>
          <a:p>
            <a:r>
              <a:rPr lang="en-GB" dirty="0"/>
              <a:t>To embed learning </a:t>
            </a:r>
          </a:p>
          <a:p>
            <a:pPr lvl="1"/>
            <a:r>
              <a:rPr lang="en-GB" dirty="0"/>
              <a:t>Strong strategic and operational leadership</a:t>
            </a:r>
          </a:p>
          <a:p>
            <a:pPr lvl="1"/>
            <a:r>
              <a:rPr lang="en-GB" dirty="0"/>
              <a:t>Adequate time and resource</a:t>
            </a:r>
          </a:p>
          <a:p>
            <a:pPr lvl="1"/>
            <a:r>
              <a:rPr lang="en-GB" dirty="0"/>
              <a:t>Co-production and staff engagement</a:t>
            </a:r>
          </a:p>
          <a:p>
            <a:r>
              <a:rPr lang="en-GB" dirty="0"/>
              <a:t>When does failure to learn become a conduct and capability issue?</a:t>
            </a:r>
          </a:p>
        </p:txBody>
      </p:sp>
    </p:spTree>
    <p:extLst>
      <p:ext uri="{BB962C8B-B14F-4D97-AF65-F5344CB8AC3E}">
        <p14:creationId xmlns:p14="http://schemas.microsoft.com/office/powerpoint/2010/main" val="384939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9899-C131-40B0-8BD3-16949448D008}"/>
              </a:ext>
            </a:extLst>
          </p:cNvPr>
          <p:cNvSpPr>
            <a:spLocks noGrp="1"/>
          </p:cNvSpPr>
          <p:nvPr>
            <p:ph type="title"/>
          </p:nvPr>
        </p:nvSpPr>
        <p:spPr>
          <a:xfrm>
            <a:off x="839788" y="693160"/>
            <a:ext cx="3932237" cy="1600200"/>
          </a:xfrm>
        </p:spPr>
        <p:txBody>
          <a:bodyPr anchor="b">
            <a:noAutofit/>
          </a:bodyPr>
          <a:lstStyle/>
          <a:p>
            <a:r>
              <a:rPr lang="en-GB" sz="4000" dirty="0"/>
              <a:t>So how do we complete the puzzle?</a:t>
            </a:r>
          </a:p>
        </p:txBody>
      </p:sp>
      <p:pic>
        <p:nvPicPr>
          <p:cNvPr id="5" name="Content Placeholder 4">
            <a:extLst>
              <a:ext uri="{FF2B5EF4-FFF2-40B4-BE49-F238E27FC236}">
                <a16:creationId xmlns:a16="http://schemas.microsoft.com/office/drawing/2014/main" id="{B8774A04-A39E-48C4-BBC4-748473108CB7}"/>
              </a:ext>
            </a:extLst>
          </p:cNvPr>
          <p:cNvPicPr>
            <a:picLocks noGrp="1" noChangeAspect="1"/>
          </p:cNvPicPr>
          <p:nvPr>
            <p:ph idx="1"/>
          </p:nvPr>
        </p:nvPicPr>
        <p:blipFill rotWithShape="1">
          <a:blip r:embed="rId2"/>
          <a:srcRect l="15465" r="-2" b="-2"/>
          <a:stretch/>
        </p:blipFill>
        <p:spPr>
          <a:xfrm>
            <a:off x="6096000" y="1493260"/>
            <a:ext cx="5541639" cy="4375728"/>
          </a:xfrm>
          <a:prstGeom prst="rect">
            <a:avLst/>
          </a:prstGeom>
          <a:noFill/>
        </p:spPr>
      </p:pic>
      <p:sp>
        <p:nvSpPr>
          <p:cNvPr id="4" name="Content Placeholder 3">
            <a:extLst>
              <a:ext uri="{FF2B5EF4-FFF2-40B4-BE49-F238E27FC236}">
                <a16:creationId xmlns:a16="http://schemas.microsoft.com/office/drawing/2014/main" id="{657CB410-178B-4EB1-9E57-DCF9FA08E6AC}"/>
              </a:ext>
            </a:extLst>
          </p:cNvPr>
          <p:cNvSpPr>
            <a:spLocks noGrp="1"/>
          </p:cNvSpPr>
          <p:nvPr>
            <p:ph type="body" sz="half" idx="2"/>
          </p:nvPr>
        </p:nvSpPr>
        <p:spPr>
          <a:xfrm>
            <a:off x="839788" y="2353252"/>
            <a:ext cx="4755100" cy="3811588"/>
          </a:xfrm>
        </p:spPr>
        <p:txBody>
          <a:bodyPr>
            <a:normAutofit/>
          </a:bodyPr>
          <a:lstStyle/>
          <a:p>
            <a:endParaRPr lang="en-GB" dirty="0"/>
          </a:p>
          <a:p>
            <a:r>
              <a:rPr lang="en-GB" sz="2400" dirty="0"/>
              <a:t>Cultural change is occurring</a:t>
            </a:r>
          </a:p>
          <a:p>
            <a:r>
              <a:rPr lang="en-GB" sz="2400" dirty="0"/>
              <a:t>Processes around incidents, complaints and claims are robust</a:t>
            </a:r>
          </a:p>
          <a:p>
            <a:r>
              <a:rPr lang="en-GB" sz="2400" dirty="0"/>
              <a:t>Engagement is good</a:t>
            </a:r>
          </a:p>
          <a:p>
            <a:r>
              <a:rPr lang="en-GB" sz="2400" dirty="0"/>
              <a:t>We still have silo working</a:t>
            </a:r>
          </a:p>
          <a:p>
            <a:r>
              <a:rPr lang="en-GB" sz="2400" dirty="0"/>
              <a:t>Shift the focus and embrace the principle behind PSIRF</a:t>
            </a:r>
          </a:p>
          <a:p>
            <a:endParaRPr lang="en-GB" dirty="0"/>
          </a:p>
          <a:p>
            <a:endParaRPr lang="en-GB" dirty="0"/>
          </a:p>
        </p:txBody>
      </p:sp>
    </p:spTree>
    <p:extLst>
      <p:ext uri="{BB962C8B-B14F-4D97-AF65-F5344CB8AC3E}">
        <p14:creationId xmlns:p14="http://schemas.microsoft.com/office/powerpoint/2010/main" val="74786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9B80-4733-4098-B4D7-EC54118D4D99}"/>
              </a:ext>
            </a:extLst>
          </p:cNvPr>
          <p:cNvSpPr>
            <a:spLocks noGrp="1"/>
          </p:cNvSpPr>
          <p:nvPr>
            <p:ph type="title"/>
          </p:nvPr>
        </p:nvSpPr>
        <p:spPr/>
        <p:txBody>
          <a:bodyPr/>
          <a:lstStyle/>
          <a:p>
            <a:r>
              <a:rPr lang="en-GB" dirty="0"/>
              <a:t>PSIRF</a:t>
            </a:r>
          </a:p>
        </p:txBody>
      </p:sp>
      <p:sp>
        <p:nvSpPr>
          <p:cNvPr id="3" name="Content Placeholder 2">
            <a:extLst>
              <a:ext uri="{FF2B5EF4-FFF2-40B4-BE49-F238E27FC236}">
                <a16:creationId xmlns:a16="http://schemas.microsoft.com/office/drawing/2014/main" id="{E2911841-83AE-4EEB-93FC-3F8055E7B086}"/>
              </a:ext>
            </a:extLst>
          </p:cNvPr>
          <p:cNvSpPr>
            <a:spLocks noGrp="1"/>
          </p:cNvSpPr>
          <p:nvPr>
            <p:ph idx="1"/>
          </p:nvPr>
        </p:nvSpPr>
        <p:spPr>
          <a:xfrm>
            <a:off x="712922" y="1825625"/>
            <a:ext cx="10120393" cy="4351338"/>
          </a:xfrm>
        </p:spPr>
        <p:txBody>
          <a:bodyPr/>
          <a:lstStyle/>
          <a:p>
            <a:r>
              <a:rPr lang="en-GB" dirty="0"/>
              <a:t>New approach to incident management</a:t>
            </a:r>
          </a:p>
          <a:p>
            <a:r>
              <a:rPr lang="en-GB" dirty="0"/>
              <a:t>Facilitates inquisitive examination across wide range of incidents</a:t>
            </a:r>
          </a:p>
          <a:p>
            <a:r>
              <a:rPr lang="en-GB" dirty="0"/>
              <a:t>Embraces ‘spirit of reflection and learning’ and not a ‘work of accountability’</a:t>
            </a:r>
          </a:p>
          <a:p>
            <a:r>
              <a:rPr lang="en-GB" dirty="0"/>
              <a:t>Systematic, compassionate and proportionate response</a:t>
            </a:r>
          </a:p>
          <a:p>
            <a:r>
              <a:rPr lang="en-GB" dirty="0"/>
              <a:t>Informed by good practice in healthcare and other settings</a:t>
            </a:r>
          </a:p>
          <a:p>
            <a:r>
              <a:rPr lang="en-GB" dirty="0"/>
              <a:t>Anchored on principles of openness, fair accountability, learning and continuous improvement</a:t>
            </a:r>
          </a:p>
        </p:txBody>
      </p:sp>
    </p:spTree>
    <p:extLst>
      <p:ext uri="{BB962C8B-B14F-4D97-AF65-F5344CB8AC3E}">
        <p14:creationId xmlns:p14="http://schemas.microsoft.com/office/powerpoint/2010/main" val="117880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5DF4-EE48-41BF-8F2E-4A327AC1814D}"/>
              </a:ext>
            </a:extLst>
          </p:cNvPr>
          <p:cNvSpPr>
            <a:spLocks noGrp="1"/>
          </p:cNvSpPr>
          <p:nvPr>
            <p:ph type="title"/>
          </p:nvPr>
        </p:nvSpPr>
        <p:spPr>
          <a:xfrm>
            <a:off x="1926336" y="365125"/>
            <a:ext cx="7766304" cy="1325563"/>
          </a:xfrm>
        </p:spPr>
        <p:txBody>
          <a:bodyPr anchor="ctr">
            <a:normAutofit/>
          </a:bodyPr>
          <a:lstStyle/>
          <a:p>
            <a:r>
              <a:rPr lang="en-GB" dirty="0"/>
              <a:t>PSIRF</a:t>
            </a:r>
          </a:p>
        </p:txBody>
      </p:sp>
      <p:pic>
        <p:nvPicPr>
          <p:cNvPr id="5" name="Content Placeholder 4" descr="Diagram&#10;&#10;Description automatically generated">
            <a:extLst>
              <a:ext uri="{FF2B5EF4-FFF2-40B4-BE49-F238E27FC236}">
                <a16:creationId xmlns:a16="http://schemas.microsoft.com/office/drawing/2014/main" id="{4E6B7D93-22E6-4F19-A766-9BEE0F8B4568}"/>
              </a:ext>
            </a:extLst>
          </p:cNvPr>
          <p:cNvPicPr>
            <a:picLocks noGrp="1" noChangeAspect="1"/>
          </p:cNvPicPr>
          <p:nvPr>
            <p:ph idx="1"/>
          </p:nvPr>
        </p:nvPicPr>
        <p:blipFill>
          <a:blip r:embed="rId2"/>
          <a:stretch>
            <a:fillRect/>
          </a:stretch>
        </p:blipFill>
        <p:spPr>
          <a:xfrm>
            <a:off x="1401288" y="1565329"/>
            <a:ext cx="9573476" cy="4762804"/>
          </a:xfrm>
          <a:noFill/>
        </p:spPr>
      </p:pic>
    </p:spTree>
    <p:extLst>
      <p:ext uri="{BB962C8B-B14F-4D97-AF65-F5344CB8AC3E}">
        <p14:creationId xmlns:p14="http://schemas.microsoft.com/office/powerpoint/2010/main" val="362924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0FFE-C051-48AC-94CF-FF5875CDC2DD}"/>
              </a:ext>
            </a:extLst>
          </p:cNvPr>
          <p:cNvSpPr>
            <a:spLocks noGrp="1"/>
          </p:cNvSpPr>
          <p:nvPr>
            <p:ph type="title"/>
          </p:nvPr>
        </p:nvSpPr>
        <p:spPr/>
        <p:txBody>
          <a:bodyPr/>
          <a:lstStyle/>
          <a:p>
            <a:r>
              <a:rPr lang="en-GB" dirty="0"/>
              <a:t>PSIRF</a:t>
            </a:r>
          </a:p>
        </p:txBody>
      </p:sp>
      <p:sp>
        <p:nvSpPr>
          <p:cNvPr id="3" name="Content Placeholder 2">
            <a:extLst>
              <a:ext uri="{FF2B5EF4-FFF2-40B4-BE49-F238E27FC236}">
                <a16:creationId xmlns:a16="http://schemas.microsoft.com/office/drawing/2014/main" id="{261CF9DA-FB7E-4875-AB2F-C705ED9245D4}"/>
              </a:ext>
            </a:extLst>
          </p:cNvPr>
          <p:cNvSpPr>
            <a:spLocks noGrp="1"/>
          </p:cNvSpPr>
          <p:nvPr>
            <p:ph idx="1"/>
          </p:nvPr>
        </p:nvSpPr>
        <p:spPr/>
        <p:txBody>
          <a:bodyPr>
            <a:normAutofit lnSpcReduction="10000"/>
          </a:bodyPr>
          <a:lstStyle/>
          <a:p>
            <a:r>
              <a:rPr lang="en-GB" dirty="0"/>
              <a:t>Replaces the </a:t>
            </a:r>
            <a:r>
              <a:rPr lang="en-GB" i="1" dirty="0"/>
              <a:t>Serious Incident Framework</a:t>
            </a:r>
          </a:p>
          <a:p>
            <a:r>
              <a:rPr lang="en-GB" dirty="0"/>
              <a:t>Broader scope</a:t>
            </a:r>
          </a:p>
          <a:p>
            <a:pPr lvl="1"/>
            <a:r>
              <a:rPr lang="en-GB" dirty="0"/>
              <a:t>Move away from reactive thresholds</a:t>
            </a:r>
          </a:p>
          <a:p>
            <a:pPr lvl="1"/>
            <a:r>
              <a:rPr lang="en-GB" dirty="0"/>
              <a:t>Proactive approach to learning</a:t>
            </a:r>
          </a:p>
          <a:p>
            <a:pPr lvl="1"/>
            <a:r>
              <a:rPr lang="en-GB" dirty="0"/>
              <a:t>Promotes proportionate safety management response</a:t>
            </a:r>
          </a:p>
          <a:p>
            <a:r>
              <a:rPr lang="en-GB" dirty="0"/>
              <a:t>Investigation approach</a:t>
            </a:r>
          </a:p>
          <a:p>
            <a:pPr lvl="1"/>
            <a:r>
              <a:rPr lang="en-GB" dirty="0"/>
              <a:t>Safety investigation now tightly defined</a:t>
            </a:r>
          </a:p>
          <a:p>
            <a:pPr lvl="1"/>
            <a:r>
              <a:rPr lang="en-GB" dirty="0"/>
              <a:t>Quality of investigation priority</a:t>
            </a:r>
          </a:p>
          <a:p>
            <a:pPr lvl="1"/>
            <a:r>
              <a:rPr lang="en-GB" dirty="0"/>
              <a:t>Investigations based on opportunity for learning</a:t>
            </a:r>
          </a:p>
          <a:p>
            <a:r>
              <a:rPr lang="en-GB" dirty="0"/>
              <a:t>Experience of those affected</a:t>
            </a:r>
          </a:p>
          <a:p>
            <a:pPr lvl="1"/>
            <a:r>
              <a:rPr lang="en-GB" dirty="0"/>
              <a:t>Engage with families, carers and staff</a:t>
            </a:r>
          </a:p>
          <a:p>
            <a:pPr lvl="1"/>
            <a:r>
              <a:rPr lang="en-GB" dirty="0"/>
              <a:t>Staff treated with equity and fairness as part of a just culture</a:t>
            </a:r>
          </a:p>
          <a:p>
            <a:pPr lvl="1"/>
            <a:endParaRPr lang="en-GB" dirty="0"/>
          </a:p>
        </p:txBody>
      </p:sp>
    </p:spTree>
    <p:extLst>
      <p:ext uri="{BB962C8B-B14F-4D97-AF65-F5344CB8AC3E}">
        <p14:creationId xmlns:p14="http://schemas.microsoft.com/office/powerpoint/2010/main" val="337809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F4BE-D23A-428D-BBC5-4C73F4E525E0}"/>
              </a:ext>
            </a:extLst>
          </p:cNvPr>
          <p:cNvSpPr>
            <a:spLocks noGrp="1"/>
          </p:cNvSpPr>
          <p:nvPr>
            <p:ph type="title"/>
          </p:nvPr>
        </p:nvSpPr>
        <p:spPr/>
        <p:txBody>
          <a:bodyPr/>
          <a:lstStyle/>
          <a:p>
            <a:r>
              <a:rPr lang="en-GB" dirty="0"/>
              <a:t>PSIRF</a:t>
            </a:r>
          </a:p>
        </p:txBody>
      </p:sp>
      <p:sp>
        <p:nvSpPr>
          <p:cNvPr id="3" name="Content Placeholder 2">
            <a:extLst>
              <a:ext uri="{FF2B5EF4-FFF2-40B4-BE49-F238E27FC236}">
                <a16:creationId xmlns:a16="http://schemas.microsoft.com/office/drawing/2014/main" id="{BAEAC255-F5B4-4C26-8180-470B2A8B118D}"/>
              </a:ext>
            </a:extLst>
          </p:cNvPr>
          <p:cNvSpPr>
            <a:spLocks noGrp="1"/>
          </p:cNvSpPr>
          <p:nvPr>
            <p:ph idx="1"/>
          </p:nvPr>
        </p:nvSpPr>
        <p:spPr/>
        <p:txBody>
          <a:bodyPr/>
          <a:lstStyle/>
          <a:p>
            <a:r>
              <a:rPr lang="en-GB" dirty="0"/>
              <a:t>Investigator expertise, experience, time and authority</a:t>
            </a:r>
          </a:p>
          <a:p>
            <a:pPr lvl="1"/>
            <a:r>
              <a:rPr lang="en-GB" dirty="0"/>
              <a:t>Investigators need to be trained</a:t>
            </a:r>
          </a:p>
          <a:p>
            <a:pPr lvl="1"/>
            <a:r>
              <a:rPr lang="en-GB" dirty="0"/>
              <a:t>Authority to act autonomously</a:t>
            </a:r>
          </a:p>
          <a:p>
            <a:pPr lvl="1"/>
            <a:r>
              <a:rPr lang="en-GB" dirty="0"/>
              <a:t>Time and resources to complete investigations</a:t>
            </a:r>
          </a:p>
          <a:p>
            <a:r>
              <a:rPr lang="en-GB" dirty="0"/>
              <a:t>Investigation timeframe</a:t>
            </a:r>
          </a:p>
          <a:p>
            <a:pPr lvl="1"/>
            <a:r>
              <a:rPr lang="en-GB" dirty="0"/>
              <a:t>Flexible and agreed in advance</a:t>
            </a:r>
          </a:p>
          <a:p>
            <a:pPr lvl="1"/>
            <a:r>
              <a:rPr lang="en-GB" dirty="0"/>
              <a:t>Ideally completed within three months</a:t>
            </a:r>
          </a:p>
          <a:p>
            <a:r>
              <a:rPr lang="en-GB" dirty="0"/>
              <a:t>Terminology</a:t>
            </a:r>
          </a:p>
          <a:p>
            <a:pPr lvl="1"/>
            <a:r>
              <a:rPr lang="en-GB" dirty="0"/>
              <a:t>System-based PSII replaces route cause analysis</a:t>
            </a:r>
          </a:p>
          <a:p>
            <a:r>
              <a:rPr lang="en-GB" dirty="0"/>
              <a:t>Governance and oversight</a:t>
            </a:r>
          </a:p>
          <a:p>
            <a:pPr lvl="1"/>
            <a:r>
              <a:rPr lang="en-GB" dirty="0"/>
              <a:t>Strengthen with commissioners assuring investigations and plans covering multiple settings</a:t>
            </a:r>
          </a:p>
          <a:p>
            <a:pPr lvl="1"/>
            <a:endParaRPr lang="en-GB" dirty="0"/>
          </a:p>
          <a:p>
            <a:pPr lvl="1"/>
            <a:endParaRPr lang="en-GB" dirty="0"/>
          </a:p>
        </p:txBody>
      </p:sp>
    </p:spTree>
    <p:extLst>
      <p:ext uri="{BB962C8B-B14F-4D97-AF65-F5344CB8AC3E}">
        <p14:creationId xmlns:p14="http://schemas.microsoft.com/office/powerpoint/2010/main" val="62814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7B3E-A04C-4455-8E1A-C44A3A7A5FB2}"/>
              </a:ext>
            </a:extLst>
          </p:cNvPr>
          <p:cNvSpPr>
            <a:spLocks noGrp="1"/>
          </p:cNvSpPr>
          <p:nvPr>
            <p:ph type="title"/>
          </p:nvPr>
        </p:nvSpPr>
        <p:spPr/>
        <p:txBody>
          <a:bodyPr/>
          <a:lstStyle/>
          <a:p>
            <a:r>
              <a:rPr lang="en-GB" dirty="0"/>
              <a:t>Responses to PSI</a:t>
            </a:r>
          </a:p>
        </p:txBody>
      </p:sp>
      <p:graphicFrame>
        <p:nvGraphicFramePr>
          <p:cNvPr id="6" name="Content Placeholder 5">
            <a:extLst>
              <a:ext uri="{FF2B5EF4-FFF2-40B4-BE49-F238E27FC236}">
                <a16:creationId xmlns:a16="http://schemas.microsoft.com/office/drawing/2014/main" id="{866FA62B-6750-419F-8F5A-F6D9F58B54E7}"/>
              </a:ext>
            </a:extLst>
          </p:cNvPr>
          <p:cNvGraphicFramePr>
            <a:graphicFrameLocks noGrp="1"/>
          </p:cNvGraphicFramePr>
          <p:nvPr>
            <p:ph idx="1"/>
            <p:extLst>
              <p:ext uri="{D42A27DB-BD31-4B8C-83A1-F6EECF244321}">
                <p14:modId xmlns:p14="http://schemas.microsoft.com/office/powerpoint/2010/main" val="254464500"/>
              </p:ext>
            </p:extLst>
          </p:nvPr>
        </p:nvGraphicFramePr>
        <p:xfrm>
          <a:off x="414338" y="1825625"/>
          <a:ext cx="11328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73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5B22-9AEB-42C5-AE07-6442B6BD505C}"/>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7BE0B80C-2345-431A-B61A-3F8F5343333B}"/>
              </a:ext>
            </a:extLst>
          </p:cNvPr>
          <p:cNvSpPr>
            <a:spLocks noGrp="1"/>
          </p:cNvSpPr>
          <p:nvPr>
            <p:ph idx="1"/>
          </p:nvPr>
        </p:nvSpPr>
        <p:spPr>
          <a:xfrm>
            <a:off x="666427" y="1825625"/>
            <a:ext cx="11076393" cy="4351338"/>
          </a:xfrm>
        </p:spPr>
        <p:txBody>
          <a:bodyPr/>
          <a:lstStyle/>
          <a:p>
            <a:r>
              <a:rPr lang="en-GB" dirty="0"/>
              <a:t>Medication errors from patient safety perspective</a:t>
            </a:r>
          </a:p>
          <a:p>
            <a:r>
              <a:rPr lang="en-GB" dirty="0"/>
              <a:t>System complexity and human fallibility</a:t>
            </a:r>
          </a:p>
          <a:p>
            <a:r>
              <a:rPr lang="en-GB" dirty="0"/>
              <a:t>The importance of organisational culture in learning</a:t>
            </a:r>
          </a:p>
          <a:p>
            <a:r>
              <a:rPr lang="en-GB" dirty="0"/>
              <a:t>Learning from mistakes and incidents</a:t>
            </a:r>
          </a:p>
          <a:p>
            <a:r>
              <a:rPr lang="en-GB" dirty="0"/>
              <a:t>Triangulating information from multiple sources</a:t>
            </a:r>
          </a:p>
          <a:p>
            <a:r>
              <a:rPr lang="en-GB" dirty="0"/>
              <a:t>Sharing the outcomes from incidents investigations</a:t>
            </a:r>
          </a:p>
          <a:p>
            <a:r>
              <a:rPr lang="en-GB" dirty="0"/>
              <a:t>Embedding the learning in practice</a:t>
            </a:r>
          </a:p>
          <a:p>
            <a:r>
              <a:rPr lang="en-GB" dirty="0"/>
              <a:t>Experience as an early adopter of PSIRF</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94520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8B22-065A-4D98-84F7-DA650DFBEA11}"/>
              </a:ext>
            </a:extLst>
          </p:cNvPr>
          <p:cNvSpPr>
            <a:spLocks noGrp="1"/>
          </p:cNvSpPr>
          <p:nvPr>
            <p:ph type="title"/>
          </p:nvPr>
        </p:nvSpPr>
        <p:spPr/>
        <p:txBody>
          <a:bodyPr/>
          <a:lstStyle/>
          <a:p>
            <a:r>
              <a:rPr lang="en-GB" dirty="0"/>
              <a:t>Early adopter experience</a:t>
            </a:r>
          </a:p>
        </p:txBody>
      </p:sp>
      <p:sp>
        <p:nvSpPr>
          <p:cNvPr id="3" name="Content Placeholder 2">
            <a:extLst>
              <a:ext uri="{FF2B5EF4-FFF2-40B4-BE49-F238E27FC236}">
                <a16:creationId xmlns:a16="http://schemas.microsoft.com/office/drawing/2014/main" id="{C1558691-CEDF-4F9F-8DEA-2B478FF1669F}"/>
              </a:ext>
            </a:extLst>
          </p:cNvPr>
          <p:cNvSpPr>
            <a:spLocks noGrp="1"/>
          </p:cNvSpPr>
          <p:nvPr>
            <p:ph idx="1"/>
          </p:nvPr>
        </p:nvSpPr>
        <p:spPr>
          <a:xfrm>
            <a:off x="413886" y="1825625"/>
            <a:ext cx="5445494" cy="4351338"/>
          </a:xfrm>
        </p:spPr>
        <p:txBody>
          <a:bodyPr>
            <a:normAutofit lnSpcReduction="10000"/>
          </a:bodyPr>
          <a:lstStyle/>
          <a:p>
            <a:r>
              <a:rPr lang="en-GB" dirty="0"/>
              <a:t>Requires a fundamental change in mindset. </a:t>
            </a:r>
          </a:p>
          <a:p>
            <a:r>
              <a:rPr lang="en-GB" dirty="0"/>
              <a:t>Provides different set of tools in the toolbox</a:t>
            </a:r>
          </a:p>
          <a:p>
            <a:r>
              <a:rPr lang="en-GB" dirty="0"/>
              <a:t>Need to understand pros and cons of different approaches</a:t>
            </a:r>
          </a:p>
          <a:p>
            <a:r>
              <a:rPr lang="en-GB" dirty="0"/>
              <a:t>Less mechanistic but does still require a degree of rigour</a:t>
            </a:r>
          </a:p>
          <a:p>
            <a:r>
              <a:rPr lang="en-GB" dirty="0"/>
              <a:t>Need to define local priorities that are owned by the services</a:t>
            </a:r>
          </a:p>
          <a:p>
            <a:r>
              <a:rPr lang="en-GB" dirty="0"/>
              <a:t>Has potential to provide the missing link</a:t>
            </a:r>
          </a:p>
        </p:txBody>
      </p:sp>
      <p:pic>
        <p:nvPicPr>
          <p:cNvPr id="4" name="Picture 3">
            <a:extLst>
              <a:ext uri="{FF2B5EF4-FFF2-40B4-BE49-F238E27FC236}">
                <a16:creationId xmlns:a16="http://schemas.microsoft.com/office/drawing/2014/main" id="{7D135E39-3E75-4D6D-AF70-B669E571BA9F}"/>
              </a:ext>
            </a:extLst>
          </p:cNvPr>
          <p:cNvPicPr>
            <a:picLocks noChangeAspect="1"/>
          </p:cNvPicPr>
          <p:nvPr/>
        </p:nvPicPr>
        <p:blipFill>
          <a:blip r:embed="rId2"/>
          <a:stretch>
            <a:fillRect/>
          </a:stretch>
        </p:blipFill>
        <p:spPr>
          <a:xfrm>
            <a:off x="6095999" y="1927619"/>
            <a:ext cx="5419357" cy="3630969"/>
          </a:xfrm>
          <a:prstGeom prst="rect">
            <a:avLst/>
          </a:prstGeom>
        </p:spPr>
      </p:pic>
    </p:spTree>
    <p:extLst>
      <p:ext uri="{BB962C8B-B14F-4D97-AF65-F5344CB8AC3E}">
        <p14:creationId xmlns:p14="http://schemas.microsoft.com/office/powerpoint/2010/main" val="88365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D541-49E5-4163-AEDD-C16ACC5E1E98}"/>
              </a:ext>
            </a:extLst>
          </p:cNvPr>
          <p:cNvSpPr>
            <a:spLocks noGrp="1"/>
          </p:cNvSpPr>
          <p:nvPr>
            <p:ph type="title"/>
          </p:nvPr>
        </p:nvSpPr>
        <p:spPr/>
        <p:txBody>
          <a:bodyPr/>
          <a:lstStyle/>
          <a:p>
            <a:r>
              <a:rPr lang="en-GB" dirty="0"/>
              <a:t>Questions</a:t>
            </a:r>
          </a:p>
        </p:txBody>
      </p:sp>
      <p:pic>
        <p:nvPicPr>
          <p:cNvPr id="4" name="Content Placeholder 3">
            <a:extLst>
              <a:ext uri="{FF2B5EF4-FFF2-40B4-BE49-F238E27FC236}">
                <a16:creationId xmlns:a16="http://schemas.microsoft.com/office/drawing/2014/main" id="{7712F493-2ADB-45ED-B38A-292DACDAF5A5}"/>
              </a:ext>
            </a:extLst>
          </p:cNvPr>
          <p:cNvPicPr>
            <a:picLocks noGrp="1" noChangeAspect="1"/>
          </p:cNvPicPr>
          <p:nvPr>
            <p:ph idx="1"/>
          </p:nvPr>
        </p:nvPicPr>
        <p:blipFill>
          <a:blip r:embed="rId2"/>
          <a:stretch>
            <a:fillRect/>
          </a:stretch>
        </p:blipFill>
        <p:spPr>
          <a:xfrm>
            <a:off x="1926336" y="1690688"/>
            <a:ext cx="8265880" cy="4642849"/>
          </a:xfrm>
          <a:prstGeom prst="rect">
            <a:avLst/>
          </a:prstGeom>
        </p:spPr>
      </p:pic>
    </p:spTree>
    <p:extLst>
      <p:ext uri="{BB962C8B-B14F-4D97-AF65-F5344CB8AC3E}">
        <p14:creationId xmlns:p14="http://schemas.microsoft.com/office/powerpoint/2010/main" val="187639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800B-8D54-4AF2-8EEE-7A18CFA5940B}"/>
              </a:ext>
            </a:extLst>
          </p:cNvPr>
          <p:cNvSpPr>
            <a:spLocks noGrp="1"/>
          </p:cNvSpPr>
          <p:nvPr>
            <p:ph type="title"/>
          </p:nvPr>
        </p:nvSpPr>
        <p:spPr/>
        <p:txBody>
          <a:bodyPr/>
          <a:lstStyle/>
          <a:p>
            <a:r>
              <a:rPr lang="en-GB" dirty="0"/>
              <a:t>Medication errors</a:t>
            </a:r>
          </a:p>
        </p:txBody>
      </p:sp>
      <p:graphicFrame>
        <p:nvGraphicFramePr>
          <p:cNvPr id="4" name="Content Placeholder 3">
            <a:extLst>
              <a:ext uri="{FF2B5EF4-FFF2-40B4-BE49-F238E27FC236}">
                <a16:creationId xmlns:a16="http://schemas.microsoft.com/office/drawing/2014/main" id="{2A7E9803-4518-4458-B69B-13C2FFCCAC47}"/>
              </a:ext>
            </a:extLst>
          </p:cNvPr>
          <p:cNvGraphicFramePr>
            <a:graphicFrameLocks noGrp="1"/>
          </p:cNvGraphicFramePr>
          <p:nvPr>
            <p:ph idx="1"/>
            <p:extLst>
              <p:ext uri="{D42A27DB-BD31-4B8C-83A1-F6EECF244321}">
                <p14:modId xmlns:p14="http://schemas.microsoft.com/office/powerpoint/2010/main" val="3637578435"/>
              </p:ext>
            </p:extLst>
          </p:nvPr>
        </p:nvGraphicFramePr>
        <p:xfrm>
          <a:off x="1437023" y="1921878"/>
          <a:ext cx="801979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97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F495-D0C8-46D5-9B59-AB080E498513}"/>
              </a:ext>
            </a:extLst>
          </p:cNvPr>
          <p:cNvSpPr>
            <a:spLocks noGrp="1"/>
          </p:cNvSpPr>
          <p:nvPr>
            <p:ph type="title"/>
          </p:nvPr>
        </p:nvSpPr>
        <p:spPr/>
        <p:txBody>
          <a:bodyPr/>
          <a:lstStyle/>
          <a:p>
            <a:r>
              <a:rPr lang="en-GB" dirty="0"/>
              <a:t>Complex systems</a:t>
            </a:r>
          </a:p>
        </p:txBody>
      </p:sp>
      <p:sp>
        <p:nvSpPr>
          <p:cNvPr id="3" name="Content Placeholder 2">
            <a:extLst>
              <a:ext uri="{FF2B5EF4-FFF2-40B4-BE49-F238E27FC236}">
                <a16:creationId xmlns:a16="http://schemas.microsoft.com/office/drawing/2014/main" id="{8B5DABF6-2059-49DC-95E5-C178D1DC3969}"/>
              </a:ext>
            </a:extLst>
          </p:cNvPr>
          <p:cNvSpPr>
            <a:spLocks noGrp="1"/>
          </p:cNvSpPr>
          <p:nvPr>
            <p:ph idx="1"/>
          </p:nvPr>
        </p:nvSpPr>
        <p:spPr/>
        <p:txBody>
          <a:bodyPr/>
          <a:lstStyle/>
          <a:p>
            <a:r>
              <a:rPr lang="en-GB" dirty="0"/>
              <a:t>We all work in complex systems</a:t>
            </a:r>
          </a:p>
          <a:p>
            <a:r>
              <a:rPr lang="en-GB" dirty="0"/>
              <a:t>No one comes to work to do bad job</a:t>
            </a:r>
          </a:p>
          <a:p>
            <a:r>
              <a:rPr lang="en-GB" dirty="0"/>
              <a:t>Healthcare professionals (as humans) prone to error.</a:t>
            </a:r>
          </a:p>
          <a:p>
            <a:r>
              <a:rPr lang="en-GB" dirty="0"/>
              <a:t>Systems that depend on perfect human performance are inherently flawed</a:t>
            </a:r>
          </a:p>
          <a:p>
            <a:r>
              <a:rPr lang="en-GB" dirty="0"/>
              <a:t>Systems should be designed so that it is easy to do the right thing.</a:t>
            </a:r>
          </a:p>
          <a:p>
            <a:r>
              <a:rPr lang="en-GB" dirty="0"/>
              <a:t>Create a culture where human error is seen as a source of important learning</a:t>
            </a:r>
          </a:p>
          <a:p>
            <a:endParaRPr lang="en-GB" dirty="0"/>
          </a:p>
        </p:txBody>
      </p:sp>
    </p:spTree>
    <p:extLst>
      <p:ext uri="{BB962C8B-B14F-4D97-AF65-F5344CB8AC3E}">
        <p14:creationId xmlns:p14="http://schemas.microsoft.com/office/powerpoint/2010/main" val="141005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5661-37D5-415D-8458-4950C074E024}"/>
              </a:ext>
            </a:extLst>
          </p:cNvPr>
          <p:cNvSpPr>
            <a:spLocks noGrp="1"/>
          </p:cNvSpPr>
          <p:nvPr>
            <p:ph type="title"/>
          </p:nvPr>
        </p:nvSpPr>
        <p:spPr/>
        <p:txBody>
          <a:bodyPr/>
          <a:lstStyle/>
          <a:p>
            <a:r>
              <a:rPr lang="en-GB" dirty="0"/>
              <a:t>Fallibility</a:t>
            </a:r>
          </a:p>
        </p:txBody>
      </p:sp>
      <p:sp>
        <p:nvSpPr>
          <p:cNvPr id="3" name="Content Placeholder 2">
            <a:extLst>
              <a:ext uri="{FF2B5EF4-FFF2-40B4-BE49-F238E27FC236}">
                <a16:creationId xmlns:a16="http://schemas.microsoft.com/office/drawing/2014/main" id="{47D00C2A-6D14-4DE4-B8CB-51F476EC5DCB}"/>
              </a:ext>
            </a:extLst>
          </p:cNvPr>
          <p:cNvSpPr>
            <a:spLocks noGrp="1"/>
          </p:cNvSpPr>
          <p:nvPr>
            <p:ph idx="1"/>
          </p:nvPr>
        </p:nvSpPr>
        <p:spPr/>
        <p:txBody>
          <a:bodyPr>
            <a:normAutofit/>
          </a:bodyPr>
          <a:lstStyle/>
          <a:p>
            <a:r>
              <a:rPr lang="en-GB" dirty="0"/>
              <a:t>Medication errors in all clinical settings</a:t>
            </a:r>
          </a:p>
          <a:p>
            <a:r>
              <a:rPr lang="en-GB" dirty="0"/>
              <a:t>Incidence can be reduced – if not completely eliminated</a:t>
            </a:r>
          </a:p>
          <a:p>
            <a:r>
              <a:rPr lang="en-GB" dirty="0"/>
              <a:t>Understand why staff make errors, especially system factors that threaten safety</a:t>
            </a:r>
          </a:p>
          <a:p>
            <a:r>
              <a:rPr lang="en-GB" dirty="0"/>
              <a:t>Human factors are organisational, individual, environmental, and job characteristics that influence behaviour in ways that can impact safety…</a:t>
            </a:r>
          </a:p>
          <a:p>
            <a:r>
              <a:rPr lang="en-GB" dirty="0"/>
              <a:t>Allows identification of factors</a:t>
            </a:r>
          </a:p>
          <a:p>
            <a:pPr lvl="1"/>
            <a:r>
              <a:rPr lang="en-GB" dirty="0"/>
              <a:t>Improve the safety culture of teams</a:t>
            </a:r>
          </a:p>
          <a:p>
            <a:pPr lvl="1"/>
            <a:r>
              <a:rPr lang="en-GB" dirty="0"/>
              <a:t>Enhance teamwork and communication</a:t>
            </a:r>
          </a:p>
          <a:p>
            <a:pPr lvl="1"/>
            <a:r>
              <a:rPr lang="en-GB" dirty="0"/>
              <a:t>Improve the design of systems</a:t>
            </a:r>
          </a:p>
          <a:p>
            <a:pPr lvl="1"/>
            <a:r>
              <a:rPr lang="en-GB" dirty="0"/>
              <a:t>Identify what ‘went wrong’ and predict ‘what could go wrong’ in the future</a:t>
            </a:r>
          </a:p>
          <a:p>
            <a:endParaRPr lang="en-GB" dirty="0"/>
          </a:p>
          <a:p>
            <a:endParaRPr lang="en-GB" dirty="0"/>
          </a:p>
        </p:txBody>
      </p:sp>
    </p:spTree>
    <p:extLst>
      <p:ext uri="{BB962C8B-B14F-4D97-AF65-F5344CB8AC3E}">
        <p14:creationId xmlns:p14="http://schemas.microsoft.com/office/powerpoint/2010/main" val="294861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A6D4-0288-45B2-8E29-2C827AF9244A}"/>
              </a:ext>
            </a:extLst>
          </p:cNvPr>
          <p:cNvSpPr>
            <a:spLocks noGrp="1"/>
          </p:cNvSpPr>
          <p:nvPr>
            <p:ph type="title"/>
          </p:nvPr>
        </p:nvSpPr>
        <p:spPr/>
        <p:txBody>
          <a:bodyPr/>
          <a:lstStyle/>
          <a:p>
            <a:r>
              <a:rPr lang="en-GB" dirty="0"/>
              <a:t>HSIB</a:t>
            </a:r>
          </a:p>
        </p:txBody>
      </p:sp>
      <p:sp>
        <p:nvSpPr>
          <p:cNvPr id="3" name="Content Placeholder 2">
            <a:extLst>
              <a:ext uri="{FF2B5EF4-FFF2-40B4-BE49-F238E27FC236}">
                <a16:creationId xmlns:a16="http://schemas.microsoft.com/office/drawing/2014/main" id="{68994765-34D9-46C5-921D-C6C3DDEC332A}"/>
              </a:ext>
            </a:extLst>
          </p:cNvPr>
          <p:cNvSpPr>
            <a:spLocks noGrp="1"/>
          </p:cNvSpPr>
          <p:nvPr>
            <p:ph idx="1"/>
          </p:nvPr>
        </p:nvSpPr>
        <p:spPr>
          <a:xfrm>
            <a:off x="1926336" y="1663762"/>
            <a:ext cx="6685808" cy="4351338"/>
          </a:xfrm>
        </p:spPr>
        <p:txBody>
          <a:bodyPr/>
          <a:lstStyle/>
          <a:p>
            <a:r>
              <a:rPr lang="en-GB" dirty="0"/>
              <a:t>The aim of resilient healthcare is to improve an organisation’s ability to succeed under variable conditions in order to improve the safety and performance of routine work.  </a:t>
            </a:r>
          </a:p>
          <a:p>
            <a:r>
              <a:rPr lang="en-GB" dirty="0"/>
              <a:t>This requires staff and leaders to learn to recognise changing conditions such as an increase in size and complexity of case loads and how to adjust procedures to match those working conditions whilst sustaining safety and performance.</a:t>
            </a:r>
          </a:p>
        </p:txBody>
      </p:sp>
    </p:spTree>
    <p:extLst>
      <p:ext uri="{BB962C8B-B14F-4D97-AF65-F5344CB8AC3E}">
        <p14:creationId xmlns:p14="http://schemas.microsoft.com/office/powerpoint/2010/main" val="76962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59C5-EF40-4B26-9992-BF5BE203490C}"/>
              </a:ext>
            </a:extLst>
          </p:cNvPr>
          <p:cNvSpPr>
            <a:spLocks noGrp="1"/>
          </p:cNvSpPr>
          <p:nvPr>
            <p:ph type="title"/>
          </p:nvPr>
        </p:nvSpPr>
        <p:spPr/>
        <p:txBody>
          <a:bodyPr/>
          <a:lstStyle/>
          <a:p>
            <a:r>
              <a:rPr lang="en-GB" dirty="0"/>
              <a:t>Introducing a learning culture</a:t>
            </a:r>
          </a:p>
        </p:txBody>
      </p:sp>
      <p:sp>
        <p:nvSpPr>
          <p:cNvPr id="3" name="Content Placeholder 2">
            <a:extLst>
              <a:ext uri="{FF2B5EF4-FFF2-40B4-BE49-F238E27FC236}">
                <a16:creationId xmlns:a16="http://schemas.microsoft.com/office/drawing/2014/main" id="{BC3D1E71-170E-46D1-9AB8-05C40257C1A6}"/>
              </a:ext>
            </a:extLst>
          </p:cNvPr>
          <p:cNvSpPr>
            <a:spLocks noGrp="1"/>
          </p:cNvSpPr>
          <p:nvPr>
            <p:ph idx="1"/>
          </p:nvPr>
        </p:nvSpPr>
        <p:spPr>
          <a:xfrm>
            <a:off x="712922" y="1825625"/>
            <a:ext cx="11029898" cy="4351338"/>
          </a:xfrm>
        </p:spPr>
        <p:txBody>
          <a:bodyPr/>
          <a:lstStyle/>
          <a:p>
            <a:r>
              <a:rPr lang="en-GB" dirty="0"/>
              <a:t>NHS culture has changed over the last decade</a:t>
            </a:r>
          </a:p>
          <a:p>
            <a:r>
              <a:rPr lang="en-GB" dirty="0"/>
              <a:t>Previously </a:t>
            </a:r>
          </a:p>
          <a:p>
            <a:pPr lvl="1"/>
            <a:r>
              <a:rPr lang="en-GB" dirty="0"/>
              <a:t>Reactive and bureaucratic</a:t>
            </a:r>
          </a:p>
          <a:p>
            <a:pPr lvl="1"/>
            <a:r>
              <a:rPr lang="en-GB" dirty="0"/>
              <a:t>Poor methodology focused on process rather outcomes</a:t>
            </a:r>
          </a:p>
          <a:p>
            <a:pPr lvl="1"/>
            <a:r>
              <a:rPr lang="en-GB" dirty="0"/>
              <a:t>Resulted in non-engagement, defensiveness behaviour and blame</a:t>
            </a:r>
          </a:p>
          <a:p>
            <a:r>
              <a:rPr lang="en-GB" dirty="0"/>
              <a:t>Working towards</a:t>
            </a:r>
          </a:p>
          <a:p>
            <a:pPr lvl="1"/>
            <a:r>
              <a:rPr lang="en-GB" dirty="0"/>
              <a:t>Focus on learning as part of fair and just culture</a:t>
            </a:r>
          </a:p>
          <a:p>
            <a:pPr lvl="1"/>
            <a:r>
              <a:rPr lang="en-GB" dirty="0"/>
              <a:t>Concentrating on potential improvements rather than the investigation</a:t>
            </a:r>
          </a:p>
          <a:p>
            <a:pPr lvl="1"/>
            <a:r>
              <a:rPr lang="en-GB" dirty="0"/>
              <a:t>Embracing robust patient safety systems</a:t>
            </a:r>
          </a:p>
          <a:p>
            <a:pPr lvl="1"/>
            <a:r>
              <a:rPr lang="en-GB" dirty="0"/>
              <a:t>Shared learning with a focus on causal factors</a:t>
            </a:r>
          </a:p>
          <a:p>
            <a:pPr lvl="1"/>
            <a:r>
              <a:rPr lang="en-GB" dirty="0"/>
              <a:t>Supporting staff and particularly the ‘second victim’ of serious incidents</a:t>
            </a:r>
          </a:p>
          <a:p>
            <a:pPr lvl="1"/>
            <a:endParaRPr lang="en-GB" dirty="0"/>
          </a:p>
          <a:p>
            <a:endParaRPr lang="en-GB" dirty="0"/>
          </a:p>
        </p:txBody>
      </p:sp>
    </p:spTree>
    <p:extLst>
      <p:ext uri="{BB962C8B-B14F-4D97-AF65-F5344CB8AC3E}">
        <p14:creationId xmlns:p14="http://schemas.microsoft.com/office/powerpoint/2010/main" val="75338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304A-1F15-4793-BE08-D2C9760F9BA3}"/>
              </a:ext>
            </a:extLst>
          </p:cNvPr>
          <p:cNvSpPr>
            <a:spLocks noGrp="1"/>
          </p:cNvSpPr>
          <p:nvPr>
            <p:ph type="title"/>
          </p:nvPr>
        </p:nvSpPr>
        <p:spPr>
          <a:xfrm>
            <a:off x="1926336" y="365125"/>
            <a:ext cx="7766304" cy="1325563"/>
          </a:xfrm>
        </p:spPr>
        <p:txBody>
          <a:bodyPr anchor="ctr">
            <a:normAutofit/>
          </a:bodyPr>
          <a:lstStyle/>
          <a:p>
            <a:r>
              <a:rPr lang="en-GB" dirty="0"/>
              <a:t>Characteristics of learning culture</a:t>
            </a:r>
          </a:p>
        </p:txBody>
      </p:sp>
      <p:graphicFrame>
        <p:nvGraphicFramePr>
          <p:cNvPr id="5" name="Content Placeholder 2">
            <a:extLst>
              <a:ext uri="{FF2B5EF4-FFF2-40B4-BE49-F238E27FC236}">
                <a16:creationId xmlns:a16="http://schemas.microsoft.com/office/drawing/2014/main" id="{64D0A3F4-B8E6-4D7E-8AE5-D2A5722BA3FC}"/>
              </a:ext>
            </a:extLst>
          </p:cNvPr>
          <p:cNvGraphicFramePr>
            <a:graphicFrameLocks noGrp="1"/>
          </p:cNvGraphicFramePr>
          <p:nvPr>
            <p:ph idx="1"/>
            <p:extLst>
              <p:ext uri="{D42A27DB-BD31-4B8C-83A1-F6EECF244321}">
                <p14:modId xmlns:p14="http://schemas.microsoft.com/office/powerpoint/2010/main" val="2082848223"/>
              </p:ext>
            </p:extLst>
          </p:nvPr>
        </p:nvGraphicFramePr>
        <p:xfrm>
          <a:off x="413885" y="1825625"/>
          <a:ext cx="1132893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89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800B-8D54-4AF2-8EEE-7A18CFA5940B}"/>
              </a:ext>
            </a:extLst>
          </p:cNvPr>
          <p:cNvSpPr>
            <a:spLocks noGrp="1"/>
          </p:cNvSpPr>
          <p:nvPr>
            <p:ph type="title"/>
          </p:nvPr>
        </p:nvSpPr>
        <p:spPr/>
        <p:txBody>
          <a:bodyPr/>
          <a:lstStyle/>
          <a:p>
            <a:r>
              <a:rPr lang="en-GB" dirty="0"/>
              <a:t>Essential components of a  learning culture</a:t>
            </a:r>
          </a:p>
        </p:txBody>
      </p:sp>
      <p:graphicFrame>
        <p:nvGraphicFramePr>
          <p:cNvPr id="4" name="Content Placeholder 3">
            <a:extLst>
              <a:ext uri="{FF2B5EF4-FFF2-40B4-BE49-F238E27FC236}">
                <a16:creationId xmlns:a16="http://schemas.microsoft.com/office/drawing/2014/main" id="{2A7E9803-4518-4458-B69B-13C2FFCCAC47}"/>
              </a:ext>
            </a:extLst>
          </p:cNvPr>
          <p:cNvGraphicFramePr>
            <a:graphicFrameLocks noGrp="1"/>
          </p:cNvGraphicFramePr>
          <p:nvPr>
            <p:ph idx="1"/>
            <p:extLst>
              <p:ext uri="{D42A27DB-BD31-4B8C-83A1-F6EECF244321}">
                <p14:modId xmlns:p14="http://schemas.microsoft.com/office/powerpoint/2010/main" val="3924014630"/>
              </p:ext>
            </p:extLst>
          </p:nvPr>
        </p:nvGraphicFramePr>
        <p:xfrm>
          <a:off x="1437023" y="1921878"/>
          <a:ext cx="801979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495230"/>
      </p:ext>
    </p:extLst>
  </p:cSld>
  <p:clrMapOvr>
    <a:masterClrMapping/>
  </p:clrMapOvr>
</p:sld>
</file>

<file path=ppt/theme/theme1.xml><?xml version="1.0" encoding="utf-8"?>
<a:theme xmlns:a="http://schemas.openxmlformats.org/drawingml/2006/main" name="Powerpoint template - Cop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EC3F8DE-F2B1-EF4C-9299-1C43FE9CA97F}" vid="{89DB7741-B878-9541-A9DC-996ED0CA0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TotalTime>
  <Words>998</Words>
  <Application>Microsoft Office PowerPoint</Application>
  <PresentationFormat>Widescreen</PresentationFormat>
  <Paragraphs>181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Powerpoint template - Copy</vt:lpstr>
      <vt:lpstr>Learning from medication errors  Ensuring learning is implemented and shared</vt:lpstr>
      <vt:lpstr>Introduction</vt:lpstr>
      <vt:lpstr>Medication errors</vt:lpstr>
      <vt:lpstr>Complex systems</vt:lpstr>
      <vt:lpstr>Fallibility</vt:lpstr>
      <vt:lpstr>HSIB</vt:lpstr>
      <vt:lpstr>Introducing a learning culture</vt:lpstr>
      <vt:lpstr>Characteristics of learning culture</vt:lpstr>
      <vt:lpstr>Essential components of a  learning culture</vt:lpstr>
      <vt:lpstr>Learning from incidents</vt:lpstr>
      <vt:lpstr>Triangulating information</vt:lpstr>
      <vt:lpstr>Sharing the learning</vt:lpstr>
      <vt:lpstr>Embedding the learning</vt:lpstr>
      <vt:lpstr>So how do we complete the puzzle?</vt:lpstr>
      <vt:lpstr>PSIRF</vt:lpstr>
      <vt:lpstr>PSIRF</vt:lpstr>
      <vt:lpstr>PSIRF</vt:lpstr>
      <vt:lpstr>PSIRF</vt:lpstr>
      <vt:lpstr>Responses to PSI</vt:lpstr>
      <vt:lpstr>Early adopter experience</vt:lpstr>
      <vt:lpstr>Questions</vt:lpstr>
    </vt:vector>
  </TitlesOfParts>
  <Company>Isle of Wight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Rodwell Jo</dc:creator>
  <cp:lastModifiedBy>PARKER, Steve (ISLE OF WIGHT NHS TRUST)</cp:lastModifiedBy>
  <cp:revision>68</cp:revision>
  <cp:lastPrinted>2021-06-07T08:19:22Z</cp:lastPrinted>
  <dcterms:created xsi:type="dcterms:W3CDTF">2020-07-04T17:06:04Z</dcterms:created>
  <dcterms:modified xsi:type="dcterms:W3CDTF">2021-11-15T17:38:54Z</dcterms:modified>
</cp:coreProperties>
</file>