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24"/>
  </p:notesMasterIdLst>
  <p:handoutMasterIdLst>
    <p:handoutMasterId r:id="rId25"/>
  </p:handoutMasterIdLst>
  <p:sldIdLst>
    <p:sldId id="357" r:id="rId6"/>
    <p:sldId id="379" r:id="rId7"/>
    <p:sldId id="389" r:id="rId8"/>
    <p:sldId id="385" r:id="rId9"/>
    <p:sldId id="343" r:id="rId10"/>
    <p:sldId id="358" r:id="rId11"/>
    <p:sldId id="393" r:id="rId12"/>
    <p:sldId id="394" r:id="rId13"/>
    <p:sldId id="386" r:id="rId14"/>
    <p:sldId id="391" r:id="rId15"/>
    <p:sldId id="372" r:id="rId16"/>
    <p:sldId id="364" r:id="rId17"/>
    <p:sldId id="378" r:id="rId18"/>
    <p:sldId id="392" r:id="rId19"/>
    <p:sldId id="376" r:id="rId20"/>
    <p:sldId id="377" r:id="rId21"/>
    <p:sldId id="348" r:id="rId22"/>
    <p:sldId id="309" r:id="rId23"/>
  </p:sldIdLst>
  <p:sldSz cx="9144000" cy="5143500" type="screen16x9"/>
  <p:notesSz cx="6808788" cy="99409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357"/>
            <p14:sldId id="379"/>
            <p14:sldId id="389"/>
            <p14:sldId id="385"/>
            <p14:sldId id="343"/>
            <p14:sldId id="358"/>
            <p14:sldId id="393"/>
            <p14:sldId id="394"/>
            <p14:sldId id="386"/>
            <p14:sldId id="391"/>
            <p14:sldId id="372"/>
            <p14:sldId id="364"/>
            <p14:sldId id="378"/>
            <p14:sldId id="392"/>
            <p14:sldId id="376"/>
            <p14:sldId id="377"/>
            <p14:sldId id="348"/>
            <p14:sldId id="309"/>
          </p14:sldIdLst>
        </p14:section>
        <p14:section name="Extra slide elements" id="{66EC97C3-BC0F-9648-AAE8-BA458CD38442}">
          <p14:sldIdLst/>
        </p14:section>
      </p14:sectionLst>
    </p:ext>
    <p:ext uri="{EFAFB233-063F-42B5-8137-9DF3F51BA10A}">
      <p15:sldGuideLst xmlns:p15="http://schemas.microsoft.com/office/powerpoint/2012/main">
        <p15:guide id="1" orient="horz" pos="1098" userDrawn="1">
          <p15:clr>
            <a:srgbClr val="A4A3A4"/>
          </p15:clr>
        </p15:guide>
        <p15:guide id="2" pos="158" userDrawn="1">
          <p15:clr>
            <a:srgbClr val="A4A3A4"/>
          </p15:clr>
        </p15:guide>
        <p15:guide id="3" orient="horz" pos="418" userDrawn="1">
          <p15:clr>
            <a:srgbClr val="A4A3A4"/>
          </p15:clr>
        </p15:guide>
        <p15:guide id="4"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790" autoAdjust="0"/>
    <p:restoredTop sz="98046" autoAdjust="0"/>
  </p:normalViewPr>
  <p:slideViewPr>
    <p:cSldViewPr snapToGrid="0" snapToObjects="1">
      <p:cViewPr varScale="1">
        <p:scale>
          <a:sx n="108" d="100"/>
          <a:sy n="108" d="100"/>
        </p:scale>
        <p:origin x="998" y="77"/>
      </p:cViewPr>
      <p:guideLst>
        <p:guide orient="horz" pos="1098"/>
        <p:guide pos="158"/>
        <p:guide orient="horz" pos="41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r>
              <a:rPr lang="en-US" sz="1000" dirty="0"/>
              <a:t>Staff engagement</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'National 5 year question agg'!$A$13</c:f>
              <c:strCache>
                <c:ptCount val="1"/>
                <c:pt idx="0">
                  <c:v>Staff engagement</c:v>
                </c:pt>
              </c:strCache>
            </c:strRef>
          </c:tx>
          <c:spPr>
            <a:ln w="28575" cap="rnd">
              <a:solidFill>
                <a:schemeClr val="accent1"/>
              </a:solidFill>
              <a:round/>
            </a:ln>
            <a:effectLst/>
          </c:spPr>
          <c:marker>
            <c:symbol val="none"/>
          </c:marker>
          <c:cat>
            <c:numRef>
              <c:f>'National 5 year question agg'!$B$12:$F$12</c:f>
              <c:numCache>
                <c:formatCode>General</c:formatCode>
                <c:ptCount val="5"/>
                <c:pt idx="0">
                  <c:v>2016</c:v>
                </c:pt>
                <c:pt idx="1">
                  <c:v>2017</c:v>
                </c:pt>
                <c:pt idx="2">
                  <c:v>2018</c:v>
                </c:pt>
                <c:pt idx="3">
                  <c:v>2019</c:v>
                </c:pt>
                <c:pt idx="4">
                  <c:v>2020</c:v>
                </c:pt>
              </c:numCache>
            </c:numRef>
          </c:cat>
          <c:val>
            <c:numRef>
              <c:f>'National 5 year question agg'!$B$13:$F$13</c:f>
              <c:numCache>
                <c:formatCode>0.00</c:formatCode>
                <c:ptCount val="5"/>
                <c:pt idx="0">
                  <c:v>6.9924520884000003</c:v>
                </c:pt>
                <c:pt idx="1">
                  <c:v>6.9617904882000001</c:v>
                </c:pt>
                <c:pt idx="2">
                  <c:v>7.0045967877999997</c:v>
                </c:pt>
                <c:pt idx="3">
                  <c:v>7.0369302731000003</c:v>
                </c:pt>
                <c:pt idx="4">
                  <c:v>7.0369302731000003</c:v>
                </c:pt>
              </c:numCache>
            </c:numRef>
          </c:val>
          <c:smooth val="0"/>
          <c:extLst>
            <c:ext xmlns:c16="http://schemas.microsoft.com/office/drawing/2014/chart" uri="{C3380CC4-5D6E-409C-BE32-E72D297353CC}">
              <c16:uniqueId val="{00000000-A003-40AE-ABB6-6E0194371368}"/>
            </c:ext>
          </c:extLst>
        </c:ser>
        <c:dLbls>
          <c:showLegendKey val="0"/>
          <c:showVal val="0"/>
          <c:showCatName val="0"/>
          <c:showSerName val="0"/>
          <c:showPercent val="0"/>
          <c:showBubbleSize val="0"/>
        </c:dLbls>
        <c:smooth val="0"/>
        <c:axId val="475317592"/>
        <c:axId val="475319232"/>
      </c:lineChart>
      <c:catAx>
        <c:axId val="475317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5319232"/>
        <c:crosses val="autoZero"/>
        <c:auto val="1"/>
        <c:lblAlgn val="ctr"/>
        <c:lblOffset val="100"/>
        <c:noMultiLvlLbl val="0"/>
      </c:catAx>
      <c:valAx>
        <c:axId val="475319232"/>
        <c:scaling>
          <c:orientation val="minMax"/>
          <c:min val="5"/>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47531759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sz="1000" dirty="0">
                <a:solidFill>
                  <a:schemeClr val="tx2"/>
                </a:solidFill>
              </a:rPr>
              <a:t>Motivation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'National 5 year question agg'!$A$2</c:f>
              <c:strCache>
                <c:ptCount val="1"/>
                <c:pt idx="0">
                  <c:v>2c - Time passes quickly when I am working.</c:v>
                </c:pt>
              </c:strCache>
            </c:strRef>
          </c:tx>
          <c:spPr>
            <a:ln w="28575" cap="rnd">
              <a:solidFill>
                <a:schemeClr val="accent1"/>
              </a:solidFill>
              <a:round/>
            </a:ln>
            <a:effectLst/>
          </c:spPr>
          <c:marker>
            <c:symbol val="none"/>
          </c:marker>
          <c:cat>
            <c:numRef>
              <c:f>'National 5 year question agg'!$B$1:$F$1</c:f>
              <c:numCache>
                <c:formatCode>General</c:formatCode>
                <c:ptCount val="5"/>
                <c:pt idx="0">
                  <c:v>2016</c:v>
                </c:pt>
                <c:pt idx="1">
                  <c:v>2017</c:v>
                </c:pt>
                <c:pt idx="2">
                  <c:v>2018</c:v>
                </c:pt>
                <c:pt idx="3">
                  <c:v>2019</c:v>
                </c:pt>
                <c:pt idx="4">
                  <c:v>2020</c:v>
                </c:pt>
              </c:numCache>
            </c:numRef>
          </c:cat>
          <c:val>
            <c:numRef>
              <c:f>'National 5 year question agg'!$B$2:$F$2</c:f>
              <c:numCache>
                <c:formatCode>0.0%</c:formatCode>
                <c:ptCount val="5"/>
                <c:pt idx="0">
                  <c:v>0.77389176110000002</c:v>
                </c:pt>
                <c:pt idx="1">
                  <c:v>0.76611238940000004</c:v>
                </c:pt>
                <c:pt idx="2">
                  <c:v>0.76612777109999997</c:v>
                </c:pt>
                <c:pt idx="3">
                  <c:v>0.76742658900000005</c:v>
                </c:pt>
                <c:pt idx="4">
                  <c:v>0.755</c:v>
                </c:pt>
              </c:numCache>
            </c:numRef>
          </c:val>
          <c:smooth val="0"/>
          <c:extLst>
            <c:ext xmlns:c16="http://schemas.microsoft.com/office/drawing/2014/chart" uri="{C3380CC4-5D6E-409C-BE32-E72D297353CC}">
              <c16:uniqueId val="{00000000-A435-4214-AA5A-FF8B2629BE6E}"/>
            </c:ext>
          </c:extLst>
        </c:ser>
        <c:ser>
          <c:idx val="1"/>
          <c:order val="1"/>
          <c:tx>
            <c:strRef>
              <c:f>'National 5 year question agg'!$A$3</c:f>
              <c:strCache>
                <c:ptCount val="1"/>
                <c:pt idx="0">
                  <c:v>2b - I am enthusiastic about my job.</c:v>
                </c:pt>
              </c:strCache>
            </c:strRef>
          </c:tx>
          <c:spPr>
            <a:ln w="28575" cap="rnd">
              <a:solidFill>
                <a:schemeClr val="bg2">
                  <a:lumMod val="60000"/>
                  <a:lumOff val="40000"/>
                </a:schemeClr>
              </a:solidFill>
              <a:round/>
            </a:ln>
            <a:effectLst/>
          </c:spPr>
          <c:marker>
            <c:symbol val="none"/>
          </c:marker>
          <c:cat>
            <c:numRef>
              <c:f>'National 5 year question agg'!$B$1:$F$1</c:f>
              <c:numCache>
                <c:formatCode>General</c:formatCode>
                <c:ptCount val="5"/>
                <c:pt idx="0">
                  <c:v>2016</c:v>
                </c:pt>
                <c:pt idx="1">
                  <c:v>2017</c:v>
                </c:pt>
                <c:pt idx="2">
                  <c:v>2018</c:v>
                </c:pt>
                <c:pt idx="3">
                  <c:v>2019</c:v>
                </c:pt>
                <c:pt idx="4">
                  <c:v>2020</c:v>
                </c:pt>
              </c:numCache>
            </c:numRef>
          </c:cat>
          <c:val>
            <c:numRef>
              <c:f>'National 5 year question agg'!$B$3:$F$3</c:f>
              <c:numCache>
                <c:formatCode>0.0%</c:formatCode>
                <c:ptCount val="5"/>
                <c:pt idx="0">
                  <c:v>0.74551887709999998</c:v>
                </c:pt>
                <c:pt idx="1">
                  <c:v>0.73572246080000003</c:v>
                </c:pt>
                <c:pt idx="2">
                  <c:v>0.74440508949999995</c:v>
                </c:pt>
                <c:pt idx="3">
                  <c:v>0.74763524439999995</c:v>
                </c:pt>
                <c:pt idx="4">
                  <c:v>0.73</c:v>
                </c:pt>
              </c:numCache>
            </c:numRef>
          </c:val>
          <c:smooth val="0"/>
          <c:extLst>
            <c:ext xmlns:c16="http://schemas.microsoft.com/office/drawing/2014/chart" uri="{C3380CC4-5D6E-409C-BE32-E72D297353CC}">
              <c16:uniqueId val="{00000001-A435-4214-AA5A-FF8B2629BE6E}"/>
            </c:ext>
          </c:extLst>
        </c:ser>
        <c:ser>
          <c:idx val="2"/>
          <c:order val="2"/>
          <c:tx>
            <c:strRef>
              <c:f>'National 5 year question agg'!$A$4</c:f>
              <c:strCache>
                <c:ptCount val="1"/>
                <c:pt idx="0">
                  <c:v>2a - I look forward to going to work.</c:v>
                </c:pt>
              </c:strCache>
            </c:strRef>
          </c:tx>
          <c:spPr>
            <a:ln w="28575" cap="rnd">
              <a:solidFill>
                <a:schemeClr val="accent3"/>
              </a:solidFill>
              <a:round/>
            </a:ln>
            <a:effectLst/>
          </c:spPr>
          <c:marker>
            <c:symbol val="none"/>
          </c:marker>
          <c:cat>
            <c:numRef>
              <c:f>'National 5 year question agg'!$B$1:$F$1</c:f>
              <c:numCache>
                <c:formatCode>General</c:formatCode>
                <c:ptCount val="5"/>
                <c:pt idx="0">
                  <c:v>2016</c:v>
                </c:pt>
                <c:pt idx="1">
                  <c:v>2017</c:v>
                </c:pt>
                <c:pt idx="2">
                  <c:v>2018</c:v>
                </c:pt>
                <c:pt idx="3">
                  <c:v>2019</c:v>
                </c:pt>
                <c:pt idx="4">
                  <c:v>2020</c:v>
                </c:pt>
              </c:numCache>
            </c:numRef>
          </c:cat>
          <c:val>
            <c:numRef>
              <c:f>'National 5 year question agg'!$B$4:$F$4</c:f>
              <c:numCache>
                <c:formatCode>0.0%</c:formatCode>
                <c:ptCount val="5"/>
                <c:pt idx="0">
                  <c:v>0.5895622559</c:v>
                </c:pt>
                <c:pt idx="1">
                  <c:v>0.57729236930000005</c:v>
                </c:pt>
                <c:pt idx="2">
                  <c:v>0.58823169360000005</c:v>
                </c:pt>
                <c:pt idx="3">
                  <c:v>0.5947242412</c:v>
                </c:pt>
                <c:pt idx="4">
                  <c:v>0.58699999999999997</c:v>
                </c:pt>
              </c:numCache>
            </c:numRef>
          </c:val>
          <c:smooth val="0"/>
          <c:extLst>
            <c:ext xmlns:c16="http://schemas.microsoft.com/office/drawing/2014/chart" uri="{C3380CC4-5D6E-409C-BE32-E72D297353CC}">
              <c16:uniqueId val="{00000002-A435-4214-AA5A-FF8B2629BE6E}"/>
            </c:ext>
          </c:extLst>
        </c:ser>
        <c:dLbls>
          <c:showLegendKey val="0"/>
          <c:showVal val="0"/>
          <c:showCatName val="0"/>
          <c:showSerName val="0"/>
          <c:showPercent val="0"/>
          <c:showBubbleSize val="0"/>
        </c:dLbls>
        <c:smooth val="0"/>
        <c:axId val="574036424"/>
        <c:axId val="95169208"/>
      </c:lineChart>
      <c:catAx>
        <c:axId val="574036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95169208"/>
        <c:crosses val="autoZero"/>
        <c:auto val="1"/>
        <c:lblAlgn val="ctr"/>
        <c:lblOffset val="100"/>
        <c:noMultiLvlLbl val="0"/>
      </c:catAx>
      <c:valAx>
        <c:axId val="951692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4036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sz="1000">
                <a:solidFill>
                  <a:schemeClr val="tx2"/>
                </a:solidFill>
              </a:rPr>
              <a:t>Involvement</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lineChart>
        <c:grouping val="standard"/>
        <c:varyColors val="0"/>
        <c:ser>
          <c:idx val="0"/>
          <c:order val="0"/>
          <c:tx>
            <c:strRef>
              <c:f>'National 5 year question agg'!$A$6</c:f>
              <c:strCache>
                <c:ptCount val="1"/>
                <c:pt idx="0">
                  <c:v>4b - I am able to make suggestions to improve the work of my team / department.</c:v>
                </c:pt>
              </c:strCache>
            </c:strRef>
          </c:tx>
          <c:spPr>
            <a:ln w="28575" cap="rnd">
              <a:solidFill>
                <a:schemeClr val="accent1"/>
              </a:solidFill>
              <a:round/>
            </a:ln>
            <a:effectLst/>
          </c:spPr>
          <c:marker>
            <c:symbol val="none"/>
          </c:marker>
          <c:cat>
            <c:numRef>
              <c:f>'National 5 year question agg'!$B$5:$F$5</c:f>
              <c:numCache>
                <c:formatCode>General</c:formatCode>
                <c:ptCount val="5"/>
                <c:pt idx="0">
                  <c:v>2016</c:v>
                </c:pt>
                <c:pt idx="1">
                  <c:v>2017</c:v>
                </c:pt>
                <c:pt idx="2">
                  <c:v>2018</c:v>
                </c:pt>
                <c:pt idx="3">
                  <c:v>2019</c:v>
                </c:pt>
                <c:pt idx="4">
                  <c:v>2020</c:v>
                </c:pt>
              </c:numCache>
            </c:numRef>
          </c:cat>
          <c:val>
            <c:numRef>
              <c:f>'National 5 year question agg'!$B$6:$F$6</c:f>
              <c:numCache>
                <c:formatCode>0.0%</c:formatCode>
                <c:ptCount val="5"/>
                <c:pt idx="0">
                  <c:v>0.75341738719999995</c:v>
                </c:pt>
                <c:pt idx="1">
                  <c:v>0.74439920650000002</c:v>
                </c:pt>
                <c:pt idx="2">
                  <c:v>0.74421731879999997</c:v>
                </c:pt>
                <c:pt idx="3">
                  <c:v>0.74031512580000003</c:v>
                </c:pt>
                <c:pt idx="4">
                  <c:v>0.73</c:v>
                </c:pt>
              </c:numCache>
            </c:numRef>
          </c:val>
          <c:smooth val="0"/>
          <c:extLst>
            <c:ext xmlns:c16="http://schemas.microsoft.com/office/drawing/2014/chart" uri="{C3380CC4-5D6E-409C-BE32-E72D297353CC}">
              <c16:uniqueId val="{00000000-CCD6-45D7-B826-96578D76826D}"/>
            </c:ext>
          </c:extLst>
        </c:ser>
        <c:ser>
          <c:idx val="1"/>
          <c:order val="1"/>
          <c:tx>
            <c:strRef>
              <c:f>'National 5 year question agg'!$A$7</c:f>
              <c:strCache>
                <c:ptCount val="1"/>
                <c:pt idx="0">
                  <c:v>4a - There are frequent opportunities for me to show initiative in my role.</c:v>
                </c:pt>
              </c:strCache>
            </c:strRef>
          </c:tx>
          <c:spPr>
            <a:ln w="28575" cap="rnd">
              <a:solidFill>
                <a:schemeClr val="bg2">
                  <a:lumMod val="60000"/>
                  <a:lumOff val="40000"/>
                </a:schemeClr>
              </a:solidFill>
              <a:round/>
            </a:ln>
            <a:effectLst/>
          </c:spPr>
          <c:marker>
            <c:symbol val="none"/>
          </c:marker>
          <c:cat>
            <c:numRef>
              <c:f>'National 5 year question agg'!$B$5:$F$5</c:f>
              <c:numCache>
                <c:formatCode>General</c:formatCode>
                <c:ptCount val="5"/>
                <c:pt idx="0">
                  <c:v>2016</c:v>
                </c:pt>
                <c:pt idx="1">
                  <c:v>2017</c:v>
                </c:pt>
                <c:pt idx="2">
                  <c:v>2018</c:v>
                </c:pt>
                <c:pt idx="3">
                  <c:v>2019</c:v>
                </c:pt>
                <c:pt idx="4">
                  <c:v>2020</c:v>
                </c:pt>
              </c:numCache>
            </c:numRef>
          </c:cat>
          <c:val>
            <c:numRef>
              <c:f>'National 5 year question agg'!$B$7:$F$7</c:f>
              <c:numCache>
                <c:formatCode>0.0%</c:formatCode>
                <c:ptCount val="5"/>
                <c:pt idx="0">
                  <c:v>0.7341074205</c:v>
                </c:pt>
                <c:pt idx="1">
                  <c:v>0.72792486160000003</c:v>
                </c:pt>
                <c:pt idx="2">
                  <c:v>0.73019171660000004</c:v>
                </c:pt>
                <c:pt idx="3">
                  <c:v>0.72880470880000003</c:v>
                </c:pt>
                <c:pt idx="4">
                  <c:v>0.72099999999999997</c:v>
                </c:pt>
              </c:numCache>
            </c:numRef>
          </c:val>
          <c:smooth val="0"/>
          <c:extLst>
            <c:ext xmlns:c16="http://schemas.microsoft.com/office/drawing/2014/chart" uri="{C3380CC4-5D6E-409C-BE32-E72D297353CC}">
              <c16:uniqueId val="{00000001-CCD6-45D7-B826-96578D76826D}"/>
            </c:ext>
          </c:extLst>
        </c:ser>
        <c:ser>
          <c:idx val="2"/>
          <c:order val="2"/>
          <c:tx>
            <c:strRef>
              <c:f>'National 5 year question agg'!$A$8</c:f>
              <c:strCache>
                <c:ptCount val="1"/>
                <c:pt idx="0">
                  <c:v>4d - I am able to make improvements happen in my area of work.</c:v>
                </c:pt>
              </c:strCache>
            </c:strRef>
          </c:tx>
          <c:spPr>
            <a:ln w="28575" cap="rnd">
              <a:solidFill>
                <a:schemeClr val="accent3"/>
              </a:solidFill>
              <a:round/>
            </a:ln>
            <a:effectLst/>
          </c:spPr>
          <c:marker>
            <c:symbol val="none"/>
          </c:marker>
          <c:cat>
            <c:numRef>
              <c:f>'National 5 year question agg'!$B$5:$F$5</c:f>
              <c:numCache>
                <c:formatCode>General</c:formatCode>
                <c:ptCount val="5"/>
                <c:pt idx="0">
                  <c:v>2016</c:v>
                </c:pt>
                <c:pt idx="1">
                  <c:v>2017</c:v>
                </c:pt>
                <c:pt idx="2">
                  <c:v>2018</c:v>
                </c:pt>
                <c:pt idx="3">
                  <c:v>2019</c:v>
                </c:pt>
                <c:pt idx="4">
                  <c:v>2020</c:v>
                </c:pt>
              </c:numCache>
            </c:numRef>
          </c:cat>
          <c:val>
            <c:numRef>
              <c:f>'National 5 year question agg'!$B$8:$F$8</c:f>
              <c:numCache>
                <c:formatCode>0.0%</c:formatCode>
                <c:ptCount val="5"/>
                <c:pt idx="0">
                  <c:v>0.5602394302</c:v>
                </c:pt>
                <c:pt idx="1">
                  <c:v>0.55813347319999995</c:v>
                </c:pt>
                <c:pt idx="2">
                  <c:v>0.55946610559999999</c:v>
                </c:pt>
                <c:pt idx="3">
                  <c:v>0.55933652980000004</c:v>
                </c:pt>
                <c:pt idx="4">
                  <c:v>0.55200000000000005</c:v>
                </c:pt>
              </c:numCache>
            </c:numRef>
          </c:val>
          <c:smooth val="0"/>
          <c:extLst>
            <c:ext xmlns:c16="http://schemas.microsoft.com/office/drawing/2014/chart" uri="{C3380CC4-5D6E-409C-BE32-E72D297353CC}">
              <c16:uniqueId val="{00000002-CCD6-45D7-B826-96578D76826D}"/>
            </c:ext>
          </c:extLst>
        </c:ser>
        <c:dLbls>
          <c:showLegendKey val="0"/>
          <c:showVal val="0"/>
          <c:showCatName val="0"/>
          <c:showSerName val="0"/>
          <c:showPercent val="0"/>
          <c:showBubbleSize val="0"/>
        </c:dLbls>
        <c:smooth val="0"/>
        <c:axId val="573252624"/>
        <c:axId val="573250000"/>
      </c:lineChart>
      <c:catAx>
        <c:axId val="573252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3250000"/>
        <c:crosses val="autoZero"/>
        <c:auto val="1"/>
        <c:lblAlgn val="ctr"/>
        <c:lblOffset val="100"/>
        <c:noMultiLvlLbl val="0"/>
      </c:catAx>
      <c:valAx>
        <c:axId val="57325000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73252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000" b="0" i="0" u="none" strike="noStrike" kern="1200" spc="0" baseline="0">
                <a:solidFill>
                  <a:schemeClr val="tx2"/>
                </a:solidFill>
                <a:latin typeface="Arial" panose="020B0604020202020204" pitchFamily="34" charset="0"/>
                <a:ea typeface="+mn-ea"/>
                <a:cs typeface="Arial" panose="020B0604020202020204" pitchFamily="34" charset="0"/>
              </a:defRPr>
            </a:pPr>
            <a:r>
              <a:rPr lang="en-GB" sz="1000">
                <a:solidFill>
                  <a:schemeClr val="tx2"/>
                </a:solidFill>
              </a:rPr>
              <a:t>Advocacy</a:t>
            </a:r>
          </a:p>
        </c:rich>
      </c:tx>
      <c:overlay val="0"/>
      <c:spPr>
        <a:noFill/>
        <a:ln>
          <a:noFill/>
        </a:ln>
        <a:effectLst/>
      </c:spPr>
      <c:txPr>
        <a:bodyPr rot="0" spcFirstLastPara="1" vertOverflow="ellipsis" vert="horz" wrap="square" anchor="ctr" anchorCtr="1"/>
        <a:lstStyle/>
        <a:p>
          <a:pPr>
            <a:defRPr sz="1000" b="0" i="0" u="none" strike="noStrike" kern="1200" spc="0" baseline="0">
              <a:solidFill>
                <a:schemeClr val="tx2"/>
              </a:solidFill>
              <a:latin typeface="Arial" panose="020B0604020202020204" pitchFamily="34" charset="0"/>
              <a:ea typeface="+mn-ea"/>
              <a:cs typeface="Arial" panose="020B0604020202020204" pitchFamily="34" charset="0"/>
            </a:defRPr>
          </a:pPr>
          <a:endParaRPr lang="en-US"/>
        </a:p>
      </c:txPr>
    </c:title>
    <c:autoTitleDeleted val="0"/>
    <c:plotArea>
      <c:layout>
        <c:manualLayout>
          <c:layoutTarget val="inner"/>
          <c:xMode val="edge"/>
          <c:yMode val="edge"/>
          <c:x val="8.9583552055992999E-2"/>
          <c:y val="0.11746201898269441"/>
          <c:w val="0.87986089238845144"/>
          <c:h val="0.58537344605642538"/>
        </c:manualLayout>
      </c:layout>
      <c:lineChart>
        <c:grouping val="standard"/>
        <c:varyColors val="0"/>
        <c:ser>
          <c:idx val="0"/>
          <c:order val="0"/>
          <c:tx>
            <c:strRef>
              <c:f>'National 5 year question agg'!$A$10</c:f>
              <c:strCache>
                <c:ptCount val="1"/>
                <c:pt idx="0">
                  <c:v>q21a - Care of patients / service users is my organisation's top priority.</c:v>
                </c:pt>
              </c:strCache>
            </c:strRef>
          </c:tx>
          <c:spPr>
            <a:ln w="28575" cap="rnd">
              <a:solidFill>
                <a:schemeClr val="accent1"/>
              </a:solidFill>
              <a:round/>
            </a:ln>
            <a:effectLst/>
          </c:spPr>
          <c:marker>
            <c:symbol val="none"/>
          </c:marker>
          <c:cat>
            <c:numRef>
              <c:f>'National 5 year question agg'!$B$9:$F$9</c:f>
              <c:numCache>
                <c:formatCode>General</c:formatCode>
                <c:ptCount val="5"/>
                <c:pt idx="0">
                  <c:v>2016</c:v>
                </c:pt>
                <c:pt idx="1">
                  <c:v>2017</c:v>
                </c:pt>
                <c:pt idx="2">
                  <c:v>2018</c:v>
                </c:pt>
                <c:pt idx="3">
                  <c:v>2019</c:v>
                </c:pt>
                <c:pt idx="4">
                  <c:v>2020</c:v>
                </c:pt>
              </c:numCache>
            </c:numRef>
          </c:cat>
          <c:val>
            <c:numRef>
              <c:f>'National 5 year question agg'!$B$10:$F$10</c:f>
              <c:numCache>
                <c:formatCode>0.0%</c:formatCode>
                <c:ptCount val="5"/>
                <c:pt idx="0">
                  <c:v>0.74523734929999996</c:v>
                </c:pt>
                <c:pt idx="1">
                  <c:v>0.74635318100000003</c:v>
                </c:pt>
                <c:pt idx="2">
                  <c:v>0.75894416779999996</c:v>
                </c:pt>
                <c:pt idx="3">
                  <c:v>0.77274118130000002</c:v>
                </c:pt>
                <c:pt idx="4">
                  <c:v>0.79500000000000004</c:v>
                </c:pt>
              </c:numCache>
            </c:numRef>
          </c:val>
          <c:smooth val="0"/>
          <c:extLst>
            <c:ext xmlns:c16="http://schemas.microsoft.com/office/drawing/2014/chart" uri="{C3380CC4-5D6E-409C-BE32-E72D297353CC}">
              <c16:uniqueId val="{00000000-2D48-444F-AC13-B94884C6B839}"/>
            </c:ext>
          </c:extLst>
        </c:ser>
        <c:ser>
          <c:idx val="1"/>
          <c:order val="1"/>
          <c:tx>
            <c:strRef>
              <c:f>'National 5 year question agg'!$A$11</c:f>
              <c:strCache>
                <c:ptCount val="1"/>
                <c:pt idx="0">
                  <c:v>q21d - If a friend or relative needed treatment, I would be happy with the standard of care provided by this organisation.</c:v>
                </c:pt>
              </c:strCache>
            </c:strRef>
          </c:tx>
          <c:spPr>
            <a:ln w="28575" cap="rnd">
              <a:solidFill>
                <a:schemeClr val="bg2">
                  <a:lumMod val="60000"/>
                  <a:lumOff val="40000"/>
                </a:schemeClr>
              </a:solidFill>
              <a:round/>
            </a:ln>
            <a:effectLst/>
          </c:spPr>
          <c:marker>
            <c:symbol val="none"/>
          </c:marker>
          <c:cat>
            <c:numRef>
              <c:f>'National 5 year question agg'!$B$9:$F$9</c:f>
              <c:numCache>
                <c:formatCode>General</c:formatCode>
                <c:ptCount val="5"/>
                <c:pt idx="0">
                  <c:v>2016</c:v>
                </c:pt>
                <c:pt idx="1">
                  <c:v>2017</c:v>
                </c:pt>
                <c:pt idx="2">
                  <c:v>2018</c:v>
                </c:pt>
                <c:pt idx="3">
                  <c:v>2019</c:v>
                </c:pt>
                <c:pt idx="4">
                  <c:v>2020</c:v>
                </c:pt>
              </c:numCache>
            </c:numRef>
          </c:cat>
          <c:val>
            <c:numRef>
              <c:f>'National 5 year question agg'!$B$11:$F$11</c:f>
              <c:numCache>
                <c:formatCode>0.0%</c:formatCode>
                <c:ptCount val="5"/>
                <c:pt idx="0">
                  <c:v>0.69747735779999998</c:v>
                </c:pt>
                <c:pt idx="1">
                  <c:v>0.69950793609999995</c:v>
                </c:pt>
                <c:pt idx="2">
                  <c:v>0.70919215680000003</c:v>
                </c:pt>
                <c:pt idx="3">
                  <c:v>0.71400789720000002</c:v>
                </c:pt>
                <c:pt idx="4">
                  <c:v>0.74199999999999999</c:v>
                </c:pt>
              </c:numCache>
            </c:numRef>
          </c:val>
          <c:smooth val="0"/>
          <c:extLst>
            <c:ext xmlns:c16="http://schemas.microsoft.com/office/drawing/2014/chart" uri="{C3380CC4-5D6E-409C-BE32-E72D297353CC}">
              <c16:uniqueId val="{00000001-2D48-444F-AC13-B94884C6B839}"/>
            </c:ext>
          </c:extLst>
        </c:ser>
        <c:dLbls>
          <c:showLegendKey val="0"/>
          <c:showVal val="0"/>
          <c:showCatName val="0"/>
          <c:showSerName val="0"/>
          <c:showPercent val="0"/>
          <c:showBubbleSize val="0"/>
        </c:dLbls>
        <c:smooth val="0"/>
        <c:axId val="560121272"/>
        <c:axId val="560119960"/>
      </c:lineChart>
      <c:catAx>
        <c:axId val="560121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0119960"/>
        <c:crosses val="autoZero"/>
        <c:auto val="1"/>
        <c:lblAlgn val="ctr"/>
        <c:lblOffset val="100"/>
        <c:noMultiLvlLbl val="0"/>
      </c:catAx>
      <c:valAx>
        <c:axId val="560119960"/>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crossAx val="560121272"/>
        <c:crosses val="autoZero"/>
        <c:crossBetween val="between"/>
      </c:valAx>
      <c:spPr>
        <a:noFill/>
        <a:ln>
          <a:noFill/>
        </a:ln>
        <a:effectLst/>
      </c:spPr>
    </c:plotArea>
    <c:legend>
      <c:legendPos val="b"/>
      <c:layout>
        <c:manualLayout>
          <c:xMode val="edge"/>
          <c:yMode val="edge"/>
          <c:x val="6.7858923884514435E-2"/>
          <c:y val="0.77760768654112311"/>
          <c:w val="0.86428215223097116"/>
          <c:h val="0.22239241508347726"/>
        </c:manualLayout>
      </c:layout>
      <c:overlay val="0"/>
      <c:spPr>
        <a:noFill/>
        <a:ln>
          <a:noFill/>
        </a:ln>
        <a:effectLst/>
      </c:spPr>
      <c:txPr>
        <a:bodyPr rot="0" spcFirstLastPara="1" vertOverflow="ellipsis" vert="horz" wrap="square" anchor="ctr" anchorCtr="1"/>
        <a:lstStyle/>
        <a:p>
          <a:pPr>
            <a:defRPr sz="800" b="0" i="0" u="none" strike="noStrike" kern="1200" baseline="0">
              <a:solidFill>
                <a:sysClr val="windowText" lastClr="000000"/>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ysClr val="windowText" lastClr="000000"/>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2F3A18E-9243-6A4E-82F2-A5070F9CAAF2}" type="doc">
      <dgm:prSet loTypeId="urn:microsoft.com/office/officeart/2005/8/layout/matrix1" loCatId="" qsTypeId="urn:microsoft.com/office/officeart/2005/8/quickstyle/simple4" qsCatId="simple" csTypeId="urn:microsoft.com/office/officeart/2005/8/colors/accent1_2" csCatId="accent1" phldr="1"/>
      <dgm:spPr/>
      <dgm:t>
        <a:bodyPr/>
        <a:lstStyle/>
        <a:p>
          <a:endParaRPr lang="en-US"/>
        </a:p>
      </dgm:t>
    </dgm:pt>
    <dgm:pt modelId="{393E707B-1637-6E46-9878-91E15A6A3A1B}">
      <dgm:prSet phldrT="[Text]" custT="1"/>
      <dgm:spPr/>
      <dgm:t>
        <a:bodyPr/>
        <a:lstStyle/>
        <a:p>
          <a:r>
            <a:rPr lang="en-US" sz="1800" dirty="0">
              <a:solidFill>
                <a:srgbClr val="0000FF"/>
              </a:solidFill>
            </a:rPr>
            <a:t>                                    </a:t>
          </a:r>
          <a:endParaRPr lang="en-US" sz="1300" dirty="0"/>
        </a:p>
        <a:p>
          <a:endParaRPr lang="en-US" sz="1300" dirty="0"/>
        </a:p>
      </dgm:t>
    </dgm:pt>
    <dgm:pt modelId="{BF880A57-8A65-8D4A-B332-FD57C5A04FF2}" type="parTrans" cxnId="{1A13AD92-C413-3048-B2EB-3F7B0153222B}">
      <dgm:prSet/>
      <dgm:spPr/>
      <dgm:t>
        <a:bodyPr/>
        <a:lstStyle/>
        <a:p>
          <a:endParaRPr lang="en-US"/>
        </a:p>
      </dgm:t>
    </dgm:pt>
    <dgm:pt modelId="{778C942D-419D-574D-891C-138A3707BCD9}" type="sibTrans" cxnId="{1A13AD92-C413-3048-B2EB-3F7B0153222B}">
      <dgm:prSet/>
      <dgm:spPr/>
      <dgm:t>
        <a:bodyPr/>
        <a:lstStyle/>
        <a:p>
          <a:endParaRPr lang="en-US"/>
        </a:p>
      </dgm:t>
    </dgm:pt>
    <dgm:pt modelId="{F54BF2E7-99BE-D041-BB03-0574D1E50547}">
      <dgm:prSet phldrT="[Text]" custT="1"/>
      <dgm:spPr/>
      <dgm:t>
        <a:bodyPr/>
        <a:lstStyle/>
        <a:p>
          <a:endParaRPr lang="en-US" sz="2400" dirty="0">
            <a:solidFill>
              <a:srgbClr val="0000FF"/>
            </a:solidFill>
          </a:endParaRPr>
        </a:p>
      </dgm:t>
    </dgm:pt>
    <dgm:pt modelId="{3A505CF1-D1D5-CA42-816D-548DF4343D4A}" type="parTrans" cxnId="{22E7380E-DB28-604C-B57B-60C2550D8447}">
      <dgm:prSet/>
      <dgm:spPr/>
      <dgm:t>
        <a:bodyPr/>
        <a:lstStyle/>
        <a:p>
          <a:endParaRPr lang="en-US"/>
        </a:p>
      </dgm:t>
    </dgm:pt>
    <dgm:pt modelId="{4DC5C53D-3DE7-A649-8915-9D17C038F301}" type="sibTrans" cxnId="{22E7380E-DB28-604C-B57B-60C2550D8447}">
      <dgm:prSet/>
      <dgm:spPr/>
      <dgm:t>
        <a:bodyPr/>
        <a:lstStyle/>
        <a:p>
          <a:endParaRPr lang="en-US"/>
        </a:p>
      </dgm:t>
    </dgm:pt>
    <dgm:pt modelId="{CE13B614-D2D9-144F-A055-0119AE1D93DE}">
      <dgm:prSet phldrT="[Text]" custT="1"/>
      <dgm:spPr/>
      <dgm:t>
        <a:bodyPr/>
        <a:lstStyle/>
        <a:p>
          <a:endParaRPr lang="en-US" sz="2400" dirty="0">
            <a:solidFill>
              <a:srgbClr val="0000FF"/>
            </a:solidFill>
          </a:endParaRPr>
        </a:p>
      </dgm:t>
    </dgm:pt>
    <dgm:pt modelId="{566E3626-130A-084B-8FC6-A5AC9FE09657}" type="parTrans" cxnId="{D8B30615-AC8D-9445-A7EB-FD627D39A02F}">
      <dgm:prSet/>
      <dgm:spPr/>
      <dgm:t>
        <a:bodyPr/>
        <a:lstStyle/>
        <a:p>
          <a:endParaRPr lang="en-US"/>
        </a:p>
      </dgm:t>
    </dgm:pt>
    <dgm:pt modelId="{551CB3E1-35CF-B544-ADF0-BB9B26684135}" type="sibTrans" cxnId="{D8B30615-AC8D-9445-A7EB-FD627D39A02F}">
      <dgm:prSet/>
      <dgm:spPr/>
      <dgm:t>
        <a:bodyPr/>
        <a:lstStyle/>
        <a:p>
          <a:endParaRPr lang="en-US"/>
        </a:p>
      </dgm:t>
    </dgm:pt>
    <dgm:pt modelId="{E0DC6FB0-0CB5-F343-BABA-5B0427350492}">
      <dgm:prSet phldrT="[Text]" custT="1"/>
      <dgm:spPr/>
      <dgm:t>
        <a:bodyPr/>
        <a:lstStyle/>
        <a:p>
          <a:endParaRPr lang="en-US" sz="2400" i="1" dirty="0">
            <a:solidFill>
              <a:srgbClr val="0000FF"/>
            </a:solidFill>
          </a:endParaRPr>
        </a:p>
      </dgm:t>
    </dgm:pt>
    <dgm:pt modelId="{FC4EAF76-3E74-B04E-B4B6-B4A5ECE9BF2E}" type="sibTrans" cxnId="{46CCF04A-100E-A247-84EC-F37546E0B90A}">
      <dgm:prSet/>
      <dgm:spPr/>
      <dgm:t>
        <a:bodyPr/>
        <a:lstStyle/>
        <a:p>
          <a:endParaRPr lang="en-US"/>
        </a:p>
      </dgm:t>
    </dgm:pt>
    <dgm:pt modelId="{7DDF0857-CB75-ED4E-901D-4EEABAD6A6CE}" type="parTrans" cxnId="{46CCF04A-100E-A247-84EC-F37546E0B90A}">
      <dgm:prSet/>
      <dgm:spPr/>
      <dgm:t>
        <a:bodyPr/>
        <a:lstStyle/>
        <a:p>
          <a:endParaRPr lang="en-US"/>
        </a:p>
      </dgm:t>
    </dgm:pt>
    <dgm:pt modelId="{0B22AB5C-6415-F843-B5F9-1AACAA6148BD}">
      <dgm:prSet phldrT="[Text]" custT="1"/>
      <dgm:spPr/>
      <dgm:t>
        <a:bodyPr/>
        <a:lstStyle/>
        <a:p>
          <a:r>
            <a:rPr lang="en-US" sz="2400" dirty="0">
              <a:solidFill>
                <a:srgbClr val="000090"/>
              </a:solidFill>
            </a:rPr>
            <a:t>Insight &amp;</a:t>
          </a:r>
        </a:p>
        <a:p>
          <a:r>
            <a:rPr lang="en-US" sz="2400" dirty="0">
              <a:solidFill>
                <a:srgbClr val="000090"/>
              </a:solidFill>
            </a:rPr>
            <a:t>Feedback</a:t>
          </a:r>
        </a:p>
      </dgm:t>
    </dgm:pt>
    <dgm:pt modelId="{29C9B115-F2D9-D548-9F62-D9944B68DA49}" type="sibTrans" cxnId="{14B98956-5B36-E14D-BD81-AE7B59C44E5E}">
      <dgm:prSet/>
      <dgm:spPr/>
      <dgm:t>
        <a:bodyPr/>
        <a:lstStyle/>
        <a:p>
          <a:endParaRPr lang="en-US"/>
        </a:p>
      </dgm:t>
    </dgm:pt>
    <dgm:pt modelId="{94240927-E676-BA44-85A1-A8EEB079ED99}" type="parTrans" cxnId="{14B98956-5B36-E14D-BD81-AE7B59C44E5E}">
      <dgm:prSet/>
      <dgm:spPr/>
      <dgm:t>
        <a:bodyPr/>
        <a:lstStyle/>
        <a:p>
          <a:endParaRPr lang="en-US"/>
        </a:p>
      </dgm:t>
    </dgm:pt>
    <dgm:pt modelId="{36E87881-F26A-5740-BFC8-09CA745992BB}" type="pres">
      <dgm:prSet presAssocID="{52F3A18E-9243-6A4E-82F2-A5070F9CAAF2}" presName="diagram" presStyleCnt="0">
        <dgm:presLayoutVars>
          <dgm:chMax val="1"/>
          <dgm:dir/>
          <dgm:animLvl val="ctr"/>
          <dgm:resizeHandles val="exact"/>
        </dgm:presLayoutVars>
      </dgm:prSet>
      <dgm:spPr/>
    </dgm:pt>
    <dgm:pt modelId="{751AB13E-A7BD-7E4E-BD5E-DF644CF8A605}" type="pres">
      <dgm:prSet presAssocID="{52F3A18E-9243-6A4E-82F2-A5070F9CAAF2}" presName="matrix" presStyleCnt="0"/>
      <dgm:spPr/>
    </dgm:pt>
    <dgm:pt modelId="{2715A1FA-FA92-8245-8476-9A069A96954E}" type="pres">
      <dgm:prSet presAssocID="{52F3A18E-9243-6A4E-82F2-A5070F9CAAF2}" presName="tile1" presStyleLbl="node1" presStyleIdx="0" presStyleCnt="4"/>
      <dgm:spPr/>
    </dgm:pt>
    <dgm:pt modelId="{F7C89F5B-5527-7640-8B0E-1DA6E13537C2}" type="pres">
      <dgm:prSet presAssocID="{52F3A18E-9243-6A4E-82F2-A5070F9CAAF2}" presName="tile1text" presStyleLbl="node1" presStyleIdx="0" presStyleCnt="4">
        <dgm:presLayoutVars>
          <dgm:chMax val="0"/>
          <dgm:chPref val="0"/>
          <dgm:bulletEnabled val="1"/>
        </dgm:presLayoutVars>
      </dgm:prSet>
      <dgm:spPr/>
    </dgm:pt>
    <dgm:pt modelId="{F904ABFE-3E98-3F4E-894F-30D35F130FE2}" type="pres">
      <dgm:prSet presAssocID="{52F3A18E-9243-6A4E-82F2-A5070F9CAAF2}" presName="tile2" presStyleLbl="node1" presStyleIdx="1" presStyleCnt="4"/>
      <dgm:spPr/>
    </dgm:pt>
    <dgm:pt modelId="{D9DA27C0-52D4-C64C-A561-2BADC552D8B5}" type="pres">
      <dgm:prSet presAssocID="{52F3A18E-9243-6A4E-82F2-A5070F9CAAF2}" presName="tile2text" presStyleLbl="node1" presStyleIdx="1" presStyleCnt="4">
        <dgm:presLayoutVars>
          <dgm:chMax val="0"/>
          <dgm:chPref val="0"/>
          <dgm:bulletEnabled val="1"/>
        </dgm:presLayoutVars>
      </dgm:prSet>
      <dgm:spPr/>
    </dgm:pt>
    <dgm:pt modelId="{1A5D673F-BC28-4341-8999-4EE656D511CC}" type="pres">
      <dgm:prSet presAssocID="{52F3A18E-9243-6A4E-82F2-A5070F9CAAF2}" presName="tile3" presStyleLbl="node1" presStyleIdx="2" presStyleCnt="4"/>
      <dgm:spPr/>
    </dgm:pt>
    <dgm:pt modelId="{B3CDAB28-DD82-E440-AC11-3A44F5AD02AD}" type="pres">
      <dgm:prSet presAssocID="{52F3A18E-9243-6A4E-82F2-A5070F9CAAF2}" presName="tile3text" presStyleLbl="node1" presStyleIdx="2" presStyleCnt="4">
        <dgm:presLayoutVars>
          <dgm:chMax val="0"/>
          <dgm:chPref val="0"/>
          <dgm:bulletEnabled val="1"/>
        </dgm:presLayoutVars>
      </dgm:prSet>
      <dgm:spPr/>
    </dgm:pt>
    <dgm:pt modelId="{B49A5CD8-11DF-A043-AF3F-05F837A35BDD}" type="pres">
      <dgm:prSet presAssocID="{52F3A18E-9243-6A4E-82F2-A5070F9CAAF2}" presName="tile4" presStyleLbl="node1" presStyleIdx="3" presStyleCnt="4"/>
      <dgm:spPr/>
    </dgm:pt>
    <dgm:pt modelId="{8380AF9E-8717-B847-9C2C-33A4263976E8}" type="pres">
      <dgm:prSet presAssocID="{52F3A18E-9243-6A4E-82F2-A5070F9CAAF2}" presName="tile4text" presStyleLbl="node1" presStyleIdx="3" presStyleCnt="4">
        <dgm:presLayoutVars>
          <dgm:chMax val="0"/>
          <dgm:chPref val="0"/>
          <dgm:bulletEnabled val="1"/>
        </dgm:presLayoutVars>
      </dgm:prSet>
      <dgm:spPr/>
    </dgm:pt>
    <dgm:pt modelId="{0BFB60DA-EC86-CB42-8DB2-84772EE500F5}" type="pres">
      <dgm:prSet presAssocID="{52F3A18E-9243-6A4E-82F2-A5070F9CAAF2}" presName="centerTile" presStyleLbl="fgShp" presStyleIdx="0" presStyleCnt="1" custScaleX="106994" custScaleY="73208">
        <dgm:presLayoutVars>
          <dgm:chMax val="0"/>
          <dgm:chPref val="0"/>
        </dgm:presLayoutVars>
      </dgm:prSet>
      <dgm:spPr/>
    </dgm:pt>
  </dgm:ptLst>
  <dgm:cxnLst>
    <dgm:cxn modelId="{22E7380E-DB28-604C-B57B-60C2550D8447}" srcId="{0B22AB5C-6415-F843-B5F9-1AACAA6148BD}" destId="{F54BF2E7-99BE-D041-BB03-0574D1E50547}" srcOrd="2" destOrd="0" parTransId="{3A505CF1-D1D5-CA42-816D-548DF4343D4A}" sibTransId="{4DC5C53D-3DE7-A649-8915-9D17C038F301}"/>
    <dgm:cxn modelId="{D8B30615-AC8D-9445-A7EB-FD627D39A02F}" srcId="{0B22AB5C-6415-F843-B5F9-1AACAA6148BD}" destId="{CE13B614-D2D9-144F-A055-0119AE1D93DE}" srcOrd="3" destOrd="0" parTransId="{566E3626-130A-084B-8FC6-A5AC9FE09657}" sibTransId="{551CB3E1-35CF-B544-ADF0-BB9B26684135}"/>
    <dgm:cxn modelId="{50E53923-D76D-460C-A676-632C3446C9ED}" type="presOf" srcId="{393E707B-1637-6E46-9878-91E15A6A3A1B}" destId="{F904ABFE-3E98-3F4E-894F-30D35F130FE2}" srcOrd="0" destOrd="0" presId="urn:microsoft.com/office/officeart/2005/8/layout/matrix1"/>
    <dgm:cxn modelId="{0640952B-1B85-4E13-B9FD-4898491F019D}" type="presOf" srcId="{E0DC6FB0-0CB5-F343-BABA-5B0427350492}" destId="{F7C89F5B-5527-7640-8B0E-1DA6E13537C2}" srcOrd="1" destOrd="0" presId="urn:microsoft.com/office/officeart/2005/8/layout/matrix1"/>
    <dgm:cxn modelId="{9FC3613B-F1BB-44B0-8A3C-BA4ECA70511E}" type="presOf" srcId="{0B22AB5C-6415-F843-B5F9-1AACAA6148BD}" destId="{0BFB60DA-EC86-CB42-8DB2-84772EE500F5}" srcOrd="0" destOrd="0" presId="urn:microsoft.com/office/officeart/2005/8/layout/matrix1"/>
    <dgm:cxn modelId="{46CCF04A-100E-A247-84EC-F37546E0B90A}" srcId="{0B22AB5C-6415-F843-B5F9-1AACAA6148BD}" destId="{E0DC6FB0-0CB5-F343-BABA-5B0427350492}" srcOrd="0" destOrd="0" parTransId="{7DDF0857-CB75-ED4E-901D-4EEABAD6A6CE}" sibTransId="{FC4EAF76-3E74-B04E-B4B6-B4A5ECE9BF2E}"/>
    <dgm:cxn modelId="{14B98956-5B36-E14D-BD81-AE7B59C44E5E}" srcId="{52F3A18E-9243-6A4E-82F2-A5070F9CAAF2}" destId="{0B22AB5C-6415-F843-B5F9-1AACAA6148BD}" srcOrd="0" destOrd="0" parTransId="{94240927-E676-BA44-85A1-A8EEB079ED99}" sibTransId="{29C9B115-F2D9-D548-9F62-D9944B68DA49}"/>
    <dgm:cxn modelId="{E7630A82-B3F8-48D4-AFD4-F7FC027DA9E9}" type="presOf" srcId="{F54BF2E7-99BE-D041-BB03-0574D1E50547}" destId="{1A5D673F-BC28-4341-8999-4EE656D511CC}" srcOrd="0" destOrd="0" presId="urn:microsoft.com/office/officeart/2005/8/layout/matrix1"/>
    <dgm:cxn modelId="{1A13AD92-C413-3048-B2EB-3F7B0153222B}" srcId="{0B22AB5C-6415-F843-B5F9-1AACAA6148BD}" destId="{393E707B-1637-6E46-9878-91E15A6A3A1B}" srcOrd="1" destOrd="0" parTransId="{BF880A57-8A65-8D4A-B332-FD57C5A04FF2}" sibTransId="{778C942D-419D-574D-891C-138A3707BCD9}"/>
    <dgm:cxn modelId="{8A0350A6-3050-46AB-B414-2C6C85EB1FAF}" type="presOf" srcId="{E0DC6FB0-0CB5-F343-BABA-5B0427350492}" destId="{2715A1FA-FA92-8245-8476-9A069A96954E}" srcOrd="0" destOrd="0" presId="urn:microsoft.com/office/officeart/2005/8/layout/matrix1"/>
    <dgm:cxn modelId="{935001A8-CB02-4522-B998-04B21069109E}" type="presOf" srcId="{F54BF2E7-99BE-D041-BB03-0574D1E50547}" destId="{B3CDAB28-DD82-E440-AC11-3A44F5AD02AD}" srcOrd="1" destOrd="0" presId="urn:microsoft.com/office/officeart/2005/8/layout/matrix1"/>
    <dgm:cxn modelId="{1ED116B6-F743-4F8E-9BB6-279FEBFFB3E5}" type="presOf" srcId="{52F3A18E-9243-6A4E-82F2-A5070F9CAAF2}" destId="{36E87881-F26A-5740-BFC8-09CA745992BB}" srcOrd="0" destOrd="0" presId="urn:microsoft.com/office/officeart/2005/8/layout/matrix1"/>
    <dgm:cxn modelId="{F4841FE3-9174-4E75-89EE-336066F1C8FD}" type="presOf" srcId="{393E707B-1637-6E46-9878-91E15A6A3A1B}" destId="{D9DA27C0-52D4-C64C-A561-2BADC552D8B5}" srcOrd="1" destOrd="0" presId="urn:microsoft.com/office/officeart/2005/8/layout/matrix1"/>
    <dgm:cxn modelId="{7BD1E0EB-2298-4D5F-8655-63054733A3D5}" type="presOf" srcId="{CE13B614-D2D9-144F-A055-0119AE1D93DE}" destId="{B49A5CD8-11DF-A043-AF3F-05F837A35BDD}" srcOrd="0" destOrd="0" presId="urn:microsoft.com/office/officeart/2005/8/layout/matrix1"/>
    <dgm:cxn modelId="{1C13FFFF-D2F3-4392-8F64-303B70DDEFC5}" type="presOf" srcId="{CE13B614-D2D9-144F-A055-0119AE1D93DE}" destId="{8380AF9E-8717-B847-9C2C-33A4263976E8}" srcOrd="1" destOrd="0" presId="urn:microsoft.com/office/officeart/2005/8/layout/matrix1"/>
    <dgm:cxn modelId="{34635378-38C7-4755-8D9C-E3C39B9DF060}" type="presParOf" srcId="{36E87881-F26A-5740-BFC8-09CA745992BB}" destId="{751AB13E-A7BD-7E4E-BD5E-DF644CF8A605}" srcOrd="0" destOrd="0" presId="urn:microsoft.com/office/officeart/2005/8/layout/matrix1"/>
    <dgm:cxn modelId="{C8693A24-7CB0-49D0-BD04-B749A1580600}" type="presParOf" srcId="{751AB13E-A7BD-7E4E-BD5E-DF644CF8A605}" destId="{2715A1FA-FA92-8245-8476-9A069A96954E}" srcOrd="0" destOrd="0" presId="urn:microsoft.com/office/officeart/2005/8/layout/matrix1"/>
    <dgm:cxn modelId="{1F43CA0F-5D03-4DB8-ACA6-5E4E3944F2C6}" type="presParOf" srcId="{751AB13E-A7BD-7E4E-BD5E-DF644CF8A605}" destId="{F7C89F5B-5527-7640-8B0E-1DA6E13537C2}" srcOrd="1" destOrd="0" presId="urn:microsoft.com/office/officeart/2005/8/layout/matrix1"/>
    <dgm:cxn modelId="{31269D06-2E76-4D0A-85C9-151BA139EEE4}" type="presParOf" srcId="{751AB13E-A7BD-7E4E-BD5E-DF644CF8A605}" destId="{F904ABFE-3E98-3F4E-894F-30D35F130FE2}" srcOrd="2" destOrd="0" presId="urn:microsoft.com/office/officeart/2005/8/layout/matrix1"/>
    <dgm:cxn modelId="{6E6474A6-7CE4-4377-940E-23B0A2D3226E}" type="presParOf" srcId="{751AB13E-A7BD-7E4E-BD5E-DF644CF8A605}" destId="{D9DA27C0-52D4-C64C-A561-2BADC552D8B5}" srcOrd="3" destOrd="0" presId="urn:microsoft.com/office/officeart/2005/8/layout/matrix1"/>
    <dgm:cxn modelId="{09AAF8D2-AFAE-4EE2-A457-8AE1BDB27AF6}" type="presParOf" srcId="{751AB13E-A7BD-7E4E-BD5E-DF644CF8A605}" destId="{1A5D673F-BC28-4341-8999-4EE656D511CC}" srcOrd="4" destOrd="0" presId="urn:microsoft.com/office/officeart/2005/8/layout/matrix1"/>
    <dgm:cxn modelId="{0F1504EB-B4CF-48A8-9CB6-0FBD2C96BEFA}" type="presParOf" srcId="{751AB13E-A7BD-7E4E-BD5E-DF644CF8A605}" destId="{B3CDAB28-DD82-E440-AC11-3A44F5AD02AD}" srcOrd="5" destOrd="0" presId="urn:microsoft.com/office/officeart/2005/8/layout/matrix1"/>
    <dgm:cxn modelId="{165D30A6-3BCF-431D-8206-0D4652DFA47A}" type="presParOf" srcId="{751AB13E-A7BD-7E4E-BD5E-DF644CF8A605}" destId="{B49A5CD8-11DF-A043-AF3F-05F837A35BDD}" srcOrd="6" destOrd="0" presId="urn:microsoft.com/office/officeart/2005/8/layout/matrix1"/>
    <dgm:cxn modelId="{DB2AE15C-69F8-4E9D-ABBF-39DA84AF90C5}" type="presParOf" srcId="{751AB13E-A7BD-7E4E-BD5E-DF644CF8A605}" destId="{8380AF9E-8717-B847-9C2C-33A4263976E8}" srcOrd="7" destOrd="0" presId="urn:microsoft.com/office/officeart/2005/8/layout/matrix1"/>
    <dgm:cxn modelId="{D0CB53C3-9978-4ACD-8BFF-B1A0D5DC4A45}" type="presParOf" srcId="{36E87881-F26A-5740-BFC8-09CA745992BB}" destId="{0BFB60DA-EC86-CB42-8DB2-84772EE500F5}"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5A1FA-FA92-8245-8476-9A069A96954E}">
      <dsp:nvSpPr>
        <dsp:cNvPr id="0" name=""/>
        <dsp:cNvSpPr/>
      </dsp:nvSpPr>
      <dsp:spPr>
        <a:xfrm rot="16200000">
          <a:off x="433154" y="-433154"/>
          <a:ext cx="2125524" cy="2991834"/>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i="1" kern="1200" dirty="0">
            <a:solidFill>
              <a:srgbClr val="0000FF"/>
            </a:solidFill>
          </a:endParaRPr>
        </a:p>
      </dsp:txBody>
      <dsp:txXfrm rot="5400000">
        <a:off x="0" y="0"/>
        <a:ext cx="2991834" cy="1594143"/>
      </dsp:txXfrm>
    </dsp:sp>
    <dsp:sp modelId="{F904ABFE-3E98-3F4E-894F-30D35F130FE2}">
      <dsp:nvSpPr>
        <dsp:cNvPr id="0" name=""/>
        <dsp:cNvSpPr/>
      </dsp:nvSpPr>
      <dsp:spPr>
        <a:xfrm>
          <a:off x="2991834" y="0"/>
          <a:ext cx="2991834" cy="2125524"/>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solidFill>
                <a:srgbClr val="0000FF"/>
              </a:solidFill>
            </a:rPr>
            <a:t>                                    </a:t>
          </a:r>
          <a:endParaRPr lang="en-US" sz="1300" kern="1200" dirty="0"/>
        </a:p>
        <a:p>
          <a:pPr marL="0" lvl="0" indent="0" algn="ctr" defTabSz="800100">
            <a:lnSpc>
              <a:spcPct val="90000"/>
            </a:lnSpc>
            <a:spcBef>
              <a:spcPct val="0"/>
            </a:spcBef>
            <a:spcAft>
              <a:spcPct val="35000"/>
            </a:spcAft>
            <a:buNone/>
          </a:pPr>
          <a:endParaRPr lang="en-US" sz="1300" kern="1200" dirty="0"/>
        </a:p>
      </dsp:txBody>
      <dsp:txXfrm>
        <a:off x="2991834" y="0"/>
        <a:ext cx="2991834" cy="1594143"/>
      </dsp:txXfrm>
    </dsp:sp>
    <dsp:sp modelId="{1A5D673F-BC28-4341-8999-4EE656D511CC}">
      <dsp:nvSpPr>
        <dsp:cNvPr id="0" name=""/>
        <dsp:cNvSpPr/>
      </dsp:nvSpPr>
      <dsp:spPr>
        <a:xfrm rot="10800000">
          <a:off x="0" y="2125524"/>
          <a:ext cx="2991834" cy="2125524"/>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0000FF"/>
            </a:solidFill>
          </a:endParaRPr>
        </a:p>
      </dsp:txBody>
      <dsp:txXfrm rot="10800000">
        <a:off x="0" y="2656905"/>
        <a:ext cx="2991834" cy="1594143"/>
      </dsp:txXfrm>
    </dsp:sp>
    <dsp:sp modelId="{B49A5CD8-11DF-A043-AF3F-05F837A35BDD}">
      <dsp:nvSpPr>
        <dsp:cNvPr id="0" name=""/>
        <dsp:cNvSpPr/>
      </dsp:nvSpPr>
      <dsp:spPr>
        <a:xfrm rot="5400000">
          <a:off x="3424988" y="1692369"/>
          <a:ext cx="2125524" cy="2991834"/>
        </a:xfrm>
        <a:prstGeom prst="round1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endParaRPr lang="en-US" sz="2400" kern="1200" dirty="0">
            <a:solidFill>
              <a:srgbClr val="0000FF"/>
            </a:solidFill>
          </a:endParaRPr>
        </a:p>
      </dsp:txBody>
      <dsp:txXfrm rot="-5400000">
        <a:off x="2991834" y="2656905"/>
        <a:ext cx="2991834" cy="1594143"/>
      </dsp:txXfrm>
    </dsp:sp>
    <dsp:sp modelId="{0BFB60DA-EC86-CB42-8DB2-84772EE500F5}">
      <dsp:nvSpPr>
        <dsp:cNvPr id="0" name=""/>
        <dsp:cNvSpPr/>
      </dsp:nvSpPr>
      <dsp:spPr>
        <a:xfrm>
          <a:off x="2031509" y="1736511"/>
          <a:ext cx="1920649" cy="778026"/>
        </a:xfrm>
        <a:prstGeom prst="roundRect">
          <a:avLst/>
        </a:prstGeom>
        <a:gradFill rotWithShape="0">
          <a:gsLst>
            <a:gs pos="0">
              <a:schemeClr val="accent1">
                <a:tint val="60000"/>
                <a:hueOff val="0"/>
                <a:satOff val="0"/>
                <a:lumOff val="0"/>
                <a:alphaOff val="0"/>
                <a:tint val="100000"/>
                <a:shade val="100000"/>
                <a:satMod val="130000"/>
              </a:schemeClr>
            </a:gs>
            <a:gs pos="100000">
              <a:schemeClr val="accent1">
                <a:tint val="60000"/>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rgbClr val="000090"/>
              </a:solidFill>
            </a:rPr>
            <a:t>Insight &amp;</a:t>
          </a:r>
        </a:p>
        <a:p>
          <a:pPr marL="0" lvl="0" indent="0" algn="ctr" defTabSz="1066800">
            <a:lnSpc>
              <a:spcPct val="90000"/>
            </a:lnSpc>
            <a:spcBef>
              <a:spcPct val="0"/>
            </a:spcBef>
            <a:spcAft>
              <a:spcPct val="35000"/>
            </a:spcAft>
            <a:buNone/>
          </a:pPr>
          <a:r>
            <a:rPr lang="en-US" sz="2400" kern="1200" dirty="0">
              <a:solidFill>
                <a:srgbClr val="000090"/>
              </a:solidFill>
            </a:rPr>
            <a:t>Feedback</a:t>
          </a:r>
        </a:p>
      </dsp:txBody>
      <dsp:txXfrm>
        <a:off x="2069489" y="1774491"/>
        <a:ext cx="1844689" cy="70206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sz="quarter" idx="1"/>
          </p:nvPr>
        </p:nvSpPr>
        <p:spPr>
          <a:xfrm>
            <a:off x="3855981" y="0"/>
            <a:ext cx="2951217" cy="496326"/>
          </a:xfrm>
          <a:prstGeom prst="rect">
            <a:avLst/>
          </a:prstGeom>
        </p:spPr>
        <p:txBody>
          <a:bodyPr vert="horz" lIns="91961" tIns="45981" rIns="91961" bIns="45981" rtlCol="0"/>
          <a:lstStyle>
            <a:lvl1pPr algn="r">
              <a:defRPr sz="1200"/>
            </a:lvl1pPr>
          </a:lstStyle>
          <a:p>
            <a:fld id="{A291D71F-2657-BF40-9BA8-1341E8D62F20}" type="datetime1">
              <a:rPr lang="en-GB" smtClean="0"/>
              <a:t>24/11/2021</a:t>
            </a:fld>
            <a:endParaRPr lang="en-US"/>
          </a:p>
        </p:txBody>
      </p:sp>
      <p:sp>
        <p:nvSpPr>
          <p:cNvPr id="4" name="Footer Placeholder 3"/>
          <p:cNvSpPr>
            <a:spLocks noGrp="1"/>
          </p:cNvSpPr>
          <p:nvPr>
            <p:ph type="ftr" sz="quarter" idx="2"/>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5" name="Slide Number Placeholder 4"/>
          <p:cNvSpPr>
            <a:spLocks noGrp="1"/>
          </p:cNvSpPr>
          <p:nvPr>
            <p:ph type="sldNum" sz="quarter" idx="3"/>
          </p:nvPr>
        </p:nvSpPr>
        <p:spPr>
          <a:xfrm>
            <a:off x="3855981" y="9441397"/>
            <a:ext cx="2951217" cy="497926"/>
          </a:xfrm>
          <a:prstGeom prst="rect">
            <a:avLst/>
          </a:prstGeom>
        </p:spPr>
        <p:txBody>
          <a:bodyPr vert="horz" lIns="91961" tIns="45981" rIns="91961" bIns="45981"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51217" cy="496326"/>
          </a:xfrm>
          <a:prstGeom prst="rect">
            <a:avLst/>
          </a:prstGeom>
        </p:spPr>
        <p:txBody>
          <a:bodyPr vert="horz" lIns="91961" tIns="45981" rIns="91961" bIns="45981" rtlCol="0"/>
          <a:lstStyle>
            <a:lvl1pPr algn="l">
              <a:defRPr sz="1200"/>
            </a:lvl1pPr>
          </a:lstStyle>
          <a:p>
            <a:endParaRPr lang="en-US"/>
          </a:p>
        </p:txBody>
      </p:sp>
      <p:sp>
        <p:nvSpPr>
          <p:cNvPr id="3" name="Date Placeholder 2"/>
          <p:cNvSpPr>
            <a:spLocks noGrp="1"/>
          </p:cNvSpPr>
          <p:nvPr>
            <p:ph type="dt" idx="1"/>
          </p:nvPr>
        </p:nvSpPr>
        <p:spPr>
          <a:xfrm>
            <a:off x="3855981" y="0"/>
            <a:ext cx="2951217" cy="496326"/>
          </a:xfrm>
          <a:prstGeom prst="rect">
            <a:avLst/>
          </a:prstGeom>
        </p:spPr>
        <p:txBody>
          <a:bodyPr vert="horz" lIns="91961" tIns="45981" rIns="91961" bIns="45981" rtlCol="0"/>
          <a:lstStyle>
            <a:lvl1pPr algn="r">
              <a:defRPr sz="1200"/>
            </a:lvl1pPr>
          </a:lstStyle>
          <a:p>
            <a:fld id="{937A70F4-2FAD-3E41-BF6C-C5B1EEDE06E7}" type="datetime1">
              <a:rPr lang="en-GB" smtClean="0"/>
              <a:t>24/11/2021</a:t>
            </a:fld>
            <a:endParaRPr lang="en-US"/>
          </a:p>
        </p:txBody>
      </p:sp>
      <p:sp>
        <p:nvSpPr>
          <p:cNvPr id="4" name="Slide Image Placeholder 3"/>
          <p:cNvSpPr>
            <a:spLocks noGrp="1" noRot="1" noChangeAspect="1"/>
          </p:cNvSpPr>
          <p:nvPr>
            <p:ph type="sldImg" idx="2"/>
          </p:nvPr>
        </p:nvSpPr>
        <p:spPr>
          <a:xfrm>
            <a:off x="92075" y="746125"/>
            <a:ext cx="6624638" cy="3727450"/>
          </a:xfrm>
          <a:prstGeom prst="rect">
            <a:avLst/>
          </a:prstGeom>
          <a:noFill/>
          <a:ln w="12700">
            <a:solidFill>
              <a:prstClr val="black"/>
            </a:solidFill>
          </a:ln>
        </p:spPr>
        <p:txBody>
          <a:bodyPr vert="horz" lIns="91961" tIns="45981" rIns="91961" bIns="45981" rtlCol="0" anchor="ctr"/>
          <a:lstStyle/>
          <a:p>
            <a:endParaRPr lang="en-US"/>
          </a:p>
        </p:txBody>
      </p:sp>
      <p:sp>
        <p:nvSpPr>
          <p:cNvPr id="5" name="Notes Placeholder 4"/>
          <p:cNvSpPr>
            <a:spLocks noGrp="1"/>
          </p:cNvSpPr>
          <p:nvPr>
            <p:ph type="body" sz="quarter" idx="3"/>
          </p:nvPr>
        </p:nvSpPr>
        <p:spPr>
          <a:xfrm>
            <a:off x="680562" y="4721500"/>
            <a:ext cx="5447666" cy="4473336"/>
          </a:xfrm>
          <a:prstGeom prst="rect">
            <a:avLst/>
          </a:prstGeom>
        </p:spPr>
        <p:txBody>
          <a:bodyPr vert="horz" lIns="91961" tIns="45981" rIns="91961" bIns="45981"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41397"/>
            <a:ext cx="2951217" cy="497926"/>
          </a:xfrm>
          <a:prstGeom prst="rect">
            <a:avLst/>
          </a:prstGeom>
        </p:spPr>
        <p:txBody>
          <a:bodyPr vert="horz" lIns="91961" tIns="45981" rIns="91961" bIns="45981" rtlCol="0" anchor="b"/>
          <a:lstStyle>
            <a:lvl1pPr algn="l">
              <a:defRPr sz="1200"/>
            </a:lvl1pPr>
          </a:lstStyle>
          <a:p>
            <a:endParaRPr lang="en-US"/>
          </a:p>
        </p:txBody>
      </p:sp>
      <p:sp>
        <p:nvSpPr>
          <p:cNvPr id="7" name="Slide Number Placeholder 6"/>
          <p:cNvSpPr>
            <a:spLocks noGrp="1"/>
          </p:cNvSpPr>
          <p:nvPr>
            <p:ph type="sldNum" sz="quarter" idx="5"/>
          </p:nvPr>
        </p:nvSpPr>
        <p:spPr>
          <a:xfrm>
            <a:off x="3855981" y="9441397"/>
            <a:ext cx="2951217" cy="497926"/>
          </a:xfrm>
          <a:prstGeom prst="rect">
            <a:avLst/>
          </a:prstGeom>
        </p:spPr>
        <p:txBody>
          <a:bodyPr vert="horz" lIns="91961" tIns="45981" rIns="91961" bIns="45981"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a:t>
            </a:fld>
            <a:endParaRPr lang="en-GB"/>
          </a:p>
        </p:txBody>
      </p:sp>
    </p:spTree>
    <p:extLst>
      <p:ext uri="{BB962C8B-B14F-4D97-AF65-F5344CB8AC3E}">
        <p14:creationId xmlns:p14="http://schemas.microsoft.com/office/powerpoint/2010/main" val="9351225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11</a:t>
            </a:fld>
            <a:endParaRPr lang="en-GB"/>
          </a:p>
        </p:txBody>
      </p:sp>
    </p:spTree>
    <p:extLst>
      <p:ext uri="{BB962C8B-B14F-4D97-AF65-F5344CB8AC3E}">
        <p14:creationId xmlns:p14="http://schemas.microsoft.com/office/powerpoint/2010/main" val="3685288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12</a:t>
            </a:fld>
            <a:endParaRPr lang="en-GB"/>
          </a:p>
        </p:txBody>
      </p:sp>
    </p:spTree>
    <p:extLst>
      <p:ext uri="{BB962C8B-B14F-4D97-AF65-F5344CB8AC3E}">
        <p14:creationId xmlns:p14="http://schemas.microsoft.com/office/powerpoint/2010/main" val="16929468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13</a:t>
            </a:fld>
            <a:endParaRPr lang="en-GB"/>
          </a:p>
        </p:txBody>
      </p:sp>
    </p:spTree>
    <p:extLst>
      <p:ext uri="{BB962C8B-B14F-4D97-AF65-F5344CB8AC3E}">
        <p14:creationId xmlns:p14="http://schemas.microsoft.com/office/powerpoint/2010/main" val="294883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14</a:t>
            </a:fld>
            <a:endParaRPr lang="en-GB"/>
          </a:p>
        </p:txBody>
      </p:sp>
    </p:spTree>
    <p:extLst>
      <p:ext uri="{BB962C8B-B14F-4D97-AF65-F5344CB8AC3E}">
        <p14:creationId xmlns:p14="http://schemas.microsoft.com/office/powerpoint/2010/main" val="19706554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15</a:t>
            </a:fld>
            <a:endParaRPr lang="en-GB"/>
          </a:p>
        </p:txBody>
      </p:sp>
    </p:spTree>
    <p:extLst>
      <p:ext uri="{BB962C8B-B14F-4D97-AF65-F5344CB8AC3E}">
        <p14:creationId xmlns:p14="http://schemas.microsoft.com/office/powerpoint/2010/main" val="15484296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16</a:t>
            </a:fld>
            <a:endParaRPr lang="en-GB"/>
          </a:p>
        </p:txBody>
      </p:sp>
    </p:spTree>
    <p:extLst>
      <p:ext uri="{BB962C8B-B14F-4D97-AF65-F5344CB8AC3E}">
        <p14:creationId xmlns:p14="http://schemas.microsoft.com/office/powerpoint/2010/main" val="10529593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1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4" name="Slide Number Placeholder 3"/>
          <p:cNvSpPr>
            <a:spLocks noGrp="1"/>
          </p:cNvSpPr>
          <p:nvPr>
            <p:ph type="sldNum" sz="quarter" idx="5"/>
          </p:nvPr>
        </p:nvSpPr>
        <p:spPr/>
        <p:txBody>
          <a:bodyPr/>
          <a:lstStyle/>
          <a:p>
            <a:pPr>
              <a:defRPr/>
            </a:pPr>
            <a:fld id="{66FABFA6-AEB2-4F85-90DF-075EFEF65E09}" type="slidenum">
              <a:rPr lang="en-GB" smtClean="0"/>
              <a:pPr>
                <a:defRPr/>
              </a:pPr>
              <a:t>18</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2</a:t>
            </a:fld>
            <a:endParaRPr lang="en-GB"/>
          </a:p>
        </p:txBody>
      </p:sp>
    </p:spTree>
    <p:extLst>
      <p:ext uri="{BB962C8B-B14F-4D97-AF65-F5344CB8AC3E}">
        <p14:creationId xmlns:p14="http://schemas.microsoft.com/office/powerpoint/2010/main" val="1272469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3</a:t>
            </a:fld>
            <a:endParaRPr lang="en-GB"/>
          </a:p>
        </p:txBody>
      </p:sp>
    </p:spTree>
    <p:extLst>
      <p:ext uri="{BB962C8B-B14F-4D97-AF65-F5344CB8AC3E}">
        <p14:creationId xmlns:p14="http://schemas.microsoft.com/office/powerpoint/2010/main" val="8063495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857F43A-18A3-4CEE-BB0C-5ACFFDA3B213}"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1594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2427" indent="-172427">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6</a:t>
            </a:fld>
            <a:endParaRPr lang="en-GB"/>
          </a:p>
        </p:txBody>
      </p:sp>
    </p:spTree>
    <p:extLst>
      <p:ext uri="{BB962C8B-B14F-4D97-AF65-F5344CB8AC3E}">
        <p14:creationId xmlns:p14="http://schemas.microsoft.com/office/powerpoint/2010/main" val="7446329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7</a:t>
            </a:fld>
            <a:endParaRPr lang="en-GB"/>
          </a:p>
        </p:txBody>
      </p:sp>
    </p:spTree>
    <p:extLst>
      <p:ext uri="{BB962C8B-B14F-4D97-AF65-F5344CB8AC3E}">
        <p14:creationId xmlns:p14="http://schemas.microsoft.com/office/powerpoint/2010/main" val="10025269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8</a:t>
            </a:fld>
            <a:endParaRPr lang="en-GB"/>
          </a:p>
        </p:txBody>
      </p:sp>
    </p:spTree>
    <p:extLst>
      <p:ext uri="{BB962C8B-B14F-4D97-AF65-F5344CB8AC3E}">
        <p14:creationId xmlns:p14="http://schemas.microsoft.com/office/powerpoint/2010/main" val="29860081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9</a:t>
            </a:fld>
            <a:endParaRPr lang="en-GB"/>
          </a:p>
        </p:txBody>
      </p:sp>
    </p:spTree>
    <p:extLst>
      <p:ext uri="{BB962C8B-B14F-4D97-AF65-F5344CB8AC3E}">
        <p14:creationId xmlns:p14="http://schemas.microsoft.com/office/powerpoint/2010/main" val="9446160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GB" dirty="0"/>
          </a:p>
        </p:txBody>
      </p:sp>
      <p:sp>
        <p:nvSpPr>
          <p:cNvPr id="4" name="Footer Placeholder 3"/>
          <p:cNvSpPr>
            <a:spLocks noGrp="1"/>
          </p:cNvSpPr>
          <p:nvPr>
            <p:ph type="ftr" sz="quarter" idx="4"/>
          </p:nvPr>
        </p:nvSpPr>
        <p:spPr/>
        <p:txBody>
          <a:bodyPr/>
          <a:lstStyle/>
          <a:p>
            <a:r>
              <a:rPr lang="en-GB"/>
              <a:t>NHS Improvement</a:t>
            </a:r>
          </a:p>
        </p:txBody>
      </p:sp>
      <p:sp>
        <p:nvSpPr>
          <p:cNvPr id="5" name="Slide Number Placeholder 4"/>
          <p:cNvSpPr>
            <a:spLocks noGrp="1"/>
          </p:cNvSpPr>
          <p:nvPr>
            <p:ph type="sldNum" sz="quarter" idx="5"/>
          </p:nvPr>
        </p:nvSpPr>
        <p:spPr/>
        <p:txBody>
          <a:bodyPr/>
          <a:lstStyle/>
          <a:p>
            <a:fld id="{7890AB7D-FC04-41BF-88F7-E47891A06283}" type="slidenum">
              <a:rPr lang="en-GB" smtClean="0"/>
              <a:t>10</a:t>
            </a:fld>
            <a:endParaRPr lang="en-GB"/>
          </a:p>
        </p:txBody>
      </p:sp>
    </p:spTree>
    <p:extLst>
      <p:ext uri="{BB962C8B-B14F-4D97-AF65-F5344CB8AC3E}">
        <p14:creationId xmlns:p14="http://schemas.microsoft.com/office/powerpoint/2010/main" val="409725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sp>
        <p:nvSpPr>
          <p:cNvPr id="2" name="Title 1"/>
          <p:cNvSpPr>
            <a:spLocks noGrp="1"/>
          </p:cNvSpPr>
          <p:nvPr>
            <p:ph type="title"/>
          </p:nvPr>
        </p:nvSpPr>
        <p:spPr>
          <a:xfrm>
            <a:off x="474826" y="1052204"/>
            <a:ext cx="6794394" cy="2716890"/>
          </a:xfrm>
        </p:spPr>
        <p:txBody>
          <a:bodyPr anchor="t">
            <a:noAutofit/>
          </a:bodyPr>
          <a:lstStyle>
            <a:lvl1pPr>
              <a:defRPr sz="6600"/>
            </a:lvl1pPr>
          </a:lstStyle>
          <a:p>
            <a:r>
              <a:rPr lang="en-GB" dirty="0"/>
              <a:t>Click to edit Master title style</a:t>
            </a:r>
            <a:endParaRPr lang="en-US" dirty="0"/>
          </a:p>
        </p:txBody>
      </p:sp>
      <p:sp>
        <p:nvSpPr>
          <p:cNvPr id="20"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400">
                <a:solidFill>
                  <a:srgbClr val="00ADC6"/>
                </a:solidFill>
              </a:defRPr>
            </a:lvl1pPr>
          </a:lstStyle>
          <a:p>
            <a:pPr lvl="0"/>
            <a:r>
              <a:rPr lang="en-US" dirty="0"/>
              <a:t>Sub heading</a:t>
            </a:r>
          </a:p>
        </p:txBody>
      </p:sp>
      <p:sp>
        <p:nvSpPr>
          <p:cNvPr id="21" name="Rectangle 20"/>
          <p:cNvSpPr/>
          <p:nvPr userDrawn="1"/>
        </p:nvSpPr>
        <p:spPr>
          <a:xfrm>
            <a:off x="457201" y="4844806"/>
            <a:ext cx="1819905" cy="18065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1800"/>
          </a:p>
        </p:txBody>
      </p:sp>
      <p:sp>
        <p:nvSpPr>
          <p:cNvPr id="7" name="Content Placeholder 19"/>
          <p:cNvSpPr>
            <a:spLocks noGrp="1"/>
          </p:cNvSpPr>
          <p:nvPr>
            <p:ph sz="quarter" idx="11" hasCustomPrompt="1"/>
          </p:nvPr>
        </p:nvSpPr>
        <p:spPr>
          <a:xfrm>
            <a:off x="457201" y="4489038"/>
            <a:ext cx="4359965" cy="270773"/>
          </a:xfrm>
        </p:spPr>
        <p:txBody>
          <a:bodyPr anchor="b">
            <a:noAutofit/>
          </a:bodyPr>
          <a:lstStyle>
            <a:lvl1pPr marL="0" indent="0">
              <a:buFontTx/>
              <a:buNone/>
              <a:defRPr sz="1400">
                <a:solidFill>
                  <a:srgbClr val="00ADC6"/>
                </a:solidFill>
              </a:defRPr>
            </a:lvl1pPr>
          </a:lstStyle>
          <a:p>
            <a:pPr lvl="0"/>
            <a:r>
              <a:rPr lang="en-US" dirty="0"/>
              <a:t>Insert date</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359" y="3977451"/>
            <a:ext cx="1220724" cy="954606"/>
          </a:xfrm>
          <a:prstGeom prst="rect">
            <a:avLst/>
          </a:prstGeom>
        </p:spPr>
      </p:pic>
    </p:spTree>
    <p:extLst>
      <p:ext uri="{BB962C8B-B14F-4D97-AF65-F5344CB8AC3E}">
        <p14:creationId xmlns:p14="http://schemas.microsoft.com/office/powerpoint/2010/main" val="2333385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7">
    <p:spTree>
      <p:nvGrpSpPr>
        <p:cNvPr id="1" name=""/>
        <p:cNvGrpSpPr/>
        <p:nvPr/>
      </p:nvGrpSpPr>
      <p:grpSpPr>
        <a:xfrm>
          <a:off x="0" y="0"/>
          <a:ext cx="0" cy="0"/>
          <a:chOff x="0" y="0"/>
          <a:chExt cx="0" cy="0"/>
        </a:xfrm>
      </p:grpSpPr>
      <p:pic>
        <p:nvPicPr>
          <p:cNvPr id="4" name="Picture 3" title="black and white image close-up image of male"/>
          <p:cNvPicPr>
            <a:picLocks noChangeAspect="1"/>
          </p:cNvPicPr>
          <p:nvPr userDrawn="1"/>
        </p:nvPicPr>
        <p:blipFill rotWithShape="1">
          <a:blip r:embed="rId2">
            <a:extLst>
              <a:ext uri="{28A0092B-C50C-407E-A947-70E740481C1C}">
                <a14:useLocalDpi xmlns:a14="http://schemas.microsoft.com/office/drawing/2010/main" val="0"/>
              </a:ext>
            </a:extLst>
          </a:blip>
          <a:srcRect t="18888" b="5888"/>
          <a:stretch/>
        </p:blipFill>
        <p:spPr>
          <a:xfrm>
            <a:off x="0" y="0"/>
            <a:ext cx="9144000" cy="5158800"/>
          </a:xfrm>
          <a:prstGeom prst="rect">
            <a:avLst/>
          </a:prstGeom>
        </p:spPr>
      </p:pic>
      <p:sp>
        <p:nvSpPr>
          <p:cNvPr id="11" name="Title 1"/>
          <p:cNvSpPr>
            <a:spLocks noGrp="1"/>
          </p:cNvSpPr>
          <p:nvPr>
            <p:ph type="title"/>
          </p:nvPr>
        </p:nvSpPr>
        <p:spPr>
          <a:xfrm>
            <a:off x="4912864" y="1262845"/>
            <a:ext cx="3535738" cy="1620551"/>
          </a:xfrm>
        </p:spPr>
        <p:txBody>
          <a:bodyPr anchor="t">
            <a:noAutofit/>
          </a:bodyPr>
          <a:lstStyle>
            <a:lvl1pPr>
              <a:defRPr sz="3600"/>
            </a:lvl1pPr>
          </a:lstStyle>
          <a:p>
            <a:r>
              <a:rPr lang="en-GB" dirty="0"/>
              <a:t>Click to edit Master title style</a:t>
            </a:r>
            <a:endParaRPr lang="en-US" dirty="0"/>
          </a:p>
        </p:txBody>
      </p:sp>
      <p:sp>
        <p:nvSpPr>
          <p:cNvPr id="12" name="Content Placeholder 19"/>
          <p:cNvSpPr>
            <a:spLocks noGrp="1"/>
          </p:cNvSpPr>
          <p:nvPr>
            <p:ph sz="quarter" idx="11" hasCustomPrompt="1"/>
          </p:nvPr>
        </p:nvSpPr>
        <p:spPr>
          <a:xfrm>
            <a:off x="4912864" y="3010379"/>
            <a:ext cx="3535738" cy="743642"/>
          </a:xfrm>
        </p:spPr>
        <p:txBody>
          <a:bodyPr anchor="b">
            <a:normAutofit/>
          </a:bodyPr>
          <a:lstStyle>
            <a:lvl1pPr marL="0" indent="0">
              <a:buFontTx/>
              <a:buNone/>
              <a:defRPr sz="2400">
                <a:solidFill>
                  <a:schemeClr val="accent1"/>
                </a:solidFill>
              </a:defRPr>
            </a:lvl1pPr>
          </a:lstStyle>
          <a:p>
            <a:pPr lvl="0"/>
            <a:r>
              <a:rPr lang="en-US" dirty="0"/>
              <a:t>Sub heading</a:t>
            </a:r>
          </a:p>
        </p:txBody>
      </p:sp>
      <p:sp>
        <p:nvSpPr>
          <p:cNvPr id="14" name="Content Placeholder 19"/>
          <p:cNvSpPr>
            <a:spLocks noGrp="1"/>
          </p:cNvSpPr>
          <p:nvPr>
            <p:ph sz="quarter" idx="12" hasCustomPrompt="1"/>
          </p:nvPr>
        </p:nvSpPr>
        <p:spPr>
          <a:xfrm>
            <a:off x="4912865" y="3754022"/>
            <a:ext cx="3535738" cy="270773"/>
          </a:xfrm>
        </p:spPr>
        <p:txBody>
          <a:bodyPr anchor="b">
            <a:noAutofit/>
          </a:bodyPr>
          <a:lstStyle>
            <a:lvl1pPr marL="0" indent="0">
              <a:buFontTx/>
              <a:buNone/>
              <a:defRPr sz="14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077886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8">
    <p:spTree>
      <p:nvGrpSpPr>
        <p:cNvPr id="1" name=""/>
        <p:cNvGrpSpPr/>
        <p:nvPr/>
      </p:nvGrpSpPr>
      <p:grpSpPr>
        <a:xfrm>
          <a:off x="0" y="0"/>
          <a:ext cx="0" cy="0"/>
          <a:chOff x="0" y="0"/>
          <a:chExt cx="0" cy="0"/>
        </a:xfrm>
      </p:grpSpPr>
      <p:pic>
        <p:nvPicPr>
          <p:cNvPr id="12" name="Picture 11" title="black and white image of health professional in scrubs"/>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5158800"/>
          </a:xfrm>
          <a:prstGeom prst="rect">
            <a:avLst/>
          </a:prstGeom>
        </p:spPr>
      </p:pic>
      <p:sp>
        <p:nvSpPr>
          <p:cNvPr id="8" name="Title 1"/>
          <p:cNvSpPr>
            <a:spLocks noGrp="1"/>
          </p:cNvSpPr>
          <p:nvPr>
            <p:ph type="title"/>
          </p:nvPr>
        </p:nvSpPr>
        <p:spPr>
          <a:xfrm>
            <a:off x="5230364" y="1269195"/>
            <a:ext cx="3535738" cy="1620551"/>
          </a:xfrm>
        </p:spPr>
        <p:txBody>
          <a:bodyPr anchor="t">
            <a:noAutofit/>
          </a:bodyPr>
          <a:lstStyle>
            <a:lvl1pPr>
              <a:defRPr sz="3600"/>
            </a:lvl1pPr>
          </a:lstStyle>
          <a:p>
            <a:r>
              <a:rPr lang="en-GB" dirty="0"/>
              <a:t>Click to edit Master title style</a:t>
            </a:r>
            <a:endParaRPr lang="en-US" dirty="0"/>
          </a:p>
        </p:txBody>
      </p:sp>
      <p:sp>
        <p:nvSpPr>
          <p:cNvPr id="9" name="Content Placeholder 19"/>
          <p:cNvSpPr>
            <a:spLocks noGrp="1"/>
          </p:cNvSpPr>
          <p:nvPr>
            <p:ph sz="quarter" idx="11" hasCustomPrompt="1"/>
          </p:nvPr>
        </p:nvSpPr>
        <p:spPr>
          <a:xfrm>
            <a:off x="5230363" y="3001753"/>
            <a:ext cx="3535739" cy="743642"/>
          </a:xfrm>
        </p:spPr>
        <p:txBody>
          <a:bodyPr anchor="b">
            <a:normAutofit/>
          </a:bodyPr>
          <a:lstStyle>
            <a:lvl1pPr marL="0" indent="0">
              <a:buFontTx/>
              <a:buNone/>
              <a:defRPr sz="2400">
                <a:solidFill>
                  <a:schemeClr val="accent1"/>
                </a:solidFill>
              </a:defRPr>
            </a:lvl1pPr>
          </a:lstStyle>
          <a:p>
            <a:pPr lvl="0"/>
            <a:r>
              <a:rPr lang="en-US" dirty="0"/>
              <a:t>Sub heading</a:t>
            </a:r>
          </a:p>
        </p:txBody>
      </p:sp>
      <p:sp>
        <p:nvSpPr>
          <p:cNvPr id="11" name="Content Placeholder 19"/>
          <p:cNvSpPr>
            <a:spLocks noGrp="1"/>
          </p:cNvSpPr>
          <p:nvPr>
            <p:ph sz="quarter" idx="12" hasCustomPrompt="1"/>
          </p:nvPr>
        </p:nvSpPr>
        <p:spPr>
          <a:xfrm>
            <a:off x="5230364" y="3745396"/>
            <a:ext cx="3535739" cy="270773"/>
          </a:xfrm>
        </p:spPr>
        <p:txBody>
          <a:bodyPr anchor="b">
            <a:noAutofit/>
          </a:bodyPr>
          <a:lstStyle>
            <a:lvl1pPr marL="0" indent="0">
              <a:buFontTx/>
              <a:buNone/>
              <a:defRPr sz="1400">
                <a:solidFill>
                  <a:srgbClr val="00ADC6"/>
                </a:solidFill>
              </a:defRPr>
            </a:lvl1pPr>
          </a:lstStyle>
          <a:p>
            <a:pPr lvl="0"/>
            <a:r>
              <a:rPr lang="en-US" dirty="0"/>
              <a:t>Insert date</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930627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9">
    <p:spTree>
      <p:nvGrpSpPr>
        <p:cNvPr id="1" name=""/>
        <p:cNvGrpSpPr/>
        <p:nvPr/>
      </p:nvGrpSpPr>
      <p:grpSpPr>
        <a:xfrm>
          <a:off x="0" y="0"/>
          <a:ext cx="0" cy="0"/>
          <a:chOff x="0" y="0"/>
          <a:chExt cx="0" cy="0"/>
        </a:xfrm>
      </p:grpSpPr>
      <p:pic>
        <p:nvPicPr>
          <p:cNvPr id="4" name="Picture 3" title="black and white image close-up image of female"/>
          <p:cNvPicPr>
            <a:picLocks noChangeAspect="1"/>
          </p:cNvPicPr>
          <p:nvPr userDrawn="1"/>
        </p:nvPicPr>
        <p:blipFill rotWithShape="1">
          <a:blip r:embed="rId2">
            <a:extLst>
              <a:ext uri="{28A0092B-C50C-407E-A947-70E740481C1C}">
                <a14:useLocalDpi xmlns:a14="http://schemas.microsoft.com/office/drawing/2010/main" val="0"/>
              </a:ext>
            </a:extLst>
          </a:blip>
          <a:srcRect t="5555" b="19222"/>
          <a:stretch/>
        </p:blipFill>
        <p:spPr>
          <a:xfrm>
            <a:off x="0" y="0"/>
            <a:ext cx="9144000" cy="5158800"/>
          </a:xfrm>
          <a:prstGeom prst="rect">
            <a:avLst/>
          </a:prstGeom>
        </p:spPr>
      </p:pic>
      <p:sp>
        <p:nvSpPr>
          <p:cNvPr id="5" name="Title 1"/>
          <p:cNvSpPr>
            <a:spLocks noGrp="1"/>
          </p:cNvSpPr>
          <p:nvPr>
            <p:ph type="title"/>
          </p:nvPr>
        </p:nvSpPr>
        <p:spPr>
          <a:xfrm>
            <a:off x="5389109" y="1307296"/>
            <a:ext cx="3535738" cy="1620551"/>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5390839" y="2927847"/>
            <a:ext cx="3504791" cy="695552"/>
          </a:xfrm>
        </p:spPr>
        <p:txBody>
          <a:bodyPr anchor="b">
            <a:normAutofit/>
          </a:bodyPr>
          <a:lstStyle>
            <a:lvl1pPr marL="0" indent="0">
              <a:buFontTx/>
              <a:buNone/>
              <a:defRPr sz="24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390840" y="3623399"/>
            <a:ext cx="3504789" cy="270773"/>
          </a:xfrm>
          <a:ln>
            <a:noFill/>
          </a:ln>
        </p:spPr>
        <p:txBody>
          <a:bodyPr anchor="b">
            <a:noAutofit/>
          </a:bodyPr>
          <a:lstStyle>
            <a:lvl1pPr marL="0" indent="0">
              <a:buFontTx/>
              <a:buNone/>
              <a:defRPr sz="1400">
                <a:solidFill>
                  <a:srgbClr val="00ADC6"/>
                </a:solidFill>
              </a:defRPr>
            </a:lvl1pPr>
          </a:lstStyle>
          <a:p>
            <a:pPr lvl="0"/>
            <a:r>
              <a:rPr lang="en-US" dirty="0"/>
              <a:t>Insert date</a:t>
            </a:r>
          </a:p>
        </p:txBody>
      </p:sp>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8697566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title="black and white image close-up image of female and a baby"/>
          <p:cNvPicPr>
            <a:picLocks noChangeAspect="1"/>
          </p:cNvPicPr>
          <p:nvPr userDrawn="1"/>
        </p:nvPicPr>
        <p:blipFill rotWithShape="1">
          <a:blip r:embed="rId2">
            <a:extLst>
              <a:ext uri="{28A0092B-C50C-407E-A947-70E740481C1C}">
                <a14:useLocalDpi xmlns:a14="http://schemas.microsoft.com/office/drawing/2010/main" val="0"/>
              </a:ext>
            </a:extLst>
          </a:blip>
          <a:srcRect t="8288" b="16757"/>
          <a:stretch/>
        </p:blipFill>
        <p:spPr>
          <a:xfrm>
            <a:off x="0" y="-1"/>
            <a:ext cx="9144000" cy="5140411"/>
          </a:xfrm>
          <a:prstGeom prst="rect">
            <a:avLst/>
          </a:prstGeom>
        </p:spPr>
      </p:pic>
      <p:sp>
        <p:nvSpPr>
          <p:cNvPr id="6" name="Content Placeholder 19"/>
          <p:cNvSpPr>
            <a:spLocks noGrp="1"/>
          </p:cNvSpPr>
          <p:nvPr>
            <p:ph sz="quarter" idx="11" hasCustomPrompt="1"/>
          </p:nvPr>
        </p:nvSpPr>
        <p:spPr>
          <a:xfrm>
            <a:off x="5171102" y="3038472"/>
            <a:ext cx="3535738" cy="425042"/>
          </a:xfrm>
        </p:spPr>
        <p:txBody>
          <a:bodyPr anchor="b">
            <a:noAutofit/>
          </a:bodyPr>
          <a:lstStyle>
            <a:lvl1pPr marL="0" indent="0">
              <a:buFontTx/>
              <a:buNone/>
              <a:defRPr sz="2400">
                <a:solidFill>
                  <a:schemeClr val="accent1"/>
                </a:solidFill>
              </a:defRPr>
            </a:lvl1pPr>
          </a:lstStyle>
          <a:p>
            <a:pPr lvl="0"/>
            <a:r>
              <a:rPr lang="en-US" dirty="0"/>
              <a:t>Sub heading</a:t>
            </a:r>
          </a:p>
        </p:txBody>
      </p:sp>
      <p:sp>
        <p:nvSpPr>
          <p:cNvPr id="7" name="Content Placeholder 19"/>
          <p:cNvSpPr>
            <a:spLocks noGrp="1"/>
          </p:cNvSpPr>
          <p:nvPr>
            <p:ph sz="quarter" idx="12" hasCustomPrompt="1"/>
          </p:nvPr>
        </p:nvSpPr>
        <p:spPr>
          <a:xfrm>
            <a:off x="5171103" y="3463514"/>
            <a:ext cx="3383340" cy="247130"/>
          </a:xfrm>
        </p:spPr>
        <p:txBody>
          <a:bodyPr anchor="b">
            <a:noAutofit/>
          </a:bodyPr>
          <a:lstStyle>
            <a:lvl1pPr marL="0" indent="0">
              <a:buFontTx/>
              <a:buNone/>
              <a:defRPr sz="1400">
                <a:solidFill>
                  <a:srgbClr val="00ADC6"/>
                </a:solidFill>
              </a:defRPr>
            </a:lvl1pPr>
          </a:lstStyle>
          <a:p>
            <a:pPr lvl="0"/>
            <a:r>
              <a:rPr lang="en-US" dirty="0"/>
              <a:t>Insert date</a:t>
            </a:r>
          </a:p>
        </p:txBody>
      </p:sp>
      <p:sp>
        <p:nvSpPr>
          <p:cNvPr id="9" name="Title 1"/>
          <p:cNvSpPr>
            <a:spLocks noGrp="1"/>
          </p:cNvSpPr>
          <p:nvPr>
            <p:ph type="title"/>
          </p:nvPr>
        </p:nvSpPr>
        <p:spPr>
          <a:xfrm>
            <a:off x="5171102" y="1240121"/>
            <a:ext cx="3535738" cy="1620551"/>
          </a:xfrm>
        </p:spPr>
        <p:txBody>
          <a:bodyPr anchor="t">
            <a:noAutofit/>
          </a:bodyPr>
          <a:lstStyle>
            <a:lvl1pPr>
              <a:defRPr sz="3600"/>
            </a:lvl1pPr>
          </a:lstStyle>
          <a:p>
            <a:r>
              <a:rPr lang="en-GB" dirty="0"/>
              <a:t>Click to edit Master title style</a:t>
            </a:r>
            <a:endParaRPr lang="en-US" dirty="0"/>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376156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4" name="Rectangle 3"/>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7" name="Picture 6" descr="Untitled-2.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976659" y="3873316"/>
            <a:ext cx="918972" cy="1004062"/>
          </a:xfrm>
          <a:prstGeom prst="rect">
            <a:avLst/>
          </a:prstGeom>
        </p:spPr>
      </p:pic>
      <p:sp>
        <p:nvSpPr>
          <p:cNvPr id="8" name="Content Placeholder 19"/>
          <p:cNvSpPr>
            <a:spLocks noGrp="1"/>
          </p:cNvSpPr>
          <p:nvPr>
            <p:ph sz="quarter" idx="10" hasCustomPrompt="1"/>
          </p:nvPr>
        </p:nvSpPr>
        <p:spPr>
          <a:xfrm>
            <a:off x="609600" y="3310002"/>
            <a:ext cx="6812020" cy="385514"/>
          </a:xfrm>
        </p:spPr>
        <p:txBody>
          <a:bodyPr>
            <a:normAutofit/>
          </a:bodyPr>
          <a:lstStyle>
            <a:lvl1pPr marL="0" indent="0">
              <a:buFontTx/>
              <a:buNone/>
              <a:defRPr sz="1800">
                <a:solidFill>
                  <a:schemeClr val="bg1"/>
                </a:solidFill>
              </a:defRPr>
            </a:lvl1pPr>
          </a:lstStyle>
          <a:p>
            <a:pPr lvl="0"/>
            <a:r>
              <a:rPr lang="en-US" dirty="0"/>
              <a:t>Name Surname</a:t>
            </a:r>
          </a:p>
        </p:txBody>
      </p:sp>
      <p:sp>
        <p:nvSpPr>
          <p:cNvPr id="12" name="Content Placeholder 19"/>
          <p:cNvSpPr>
            <a:spLocks noGrp="1"/>
          </p:cNvSpPr>
          <p:nvPr>
            <p:ph sz="quarter" idx="11" hasCustomPrompt="1"/>
          </p:nvPr>
        </p:nvSpPr>
        <p:spPr>
          <a:xfrm>
            <a:off x="609600" y="1378498"/>
            <a:ext cx="7111312" cy="1835155"/>
          </a:xfrm>
        </p:spPr>
        <p:txBody>
          <a:bodyPr>
            <a:normAutofit/>
          </a:bodyPr>
          <a:lstStyle>
            <a:lvl1pPr marL="0" indent="0">
              <a:buFontTx/>
              <a:buNone/>
              <a:defRPr sz="3600">
                <a:solidFill>
                  <a:schemeClr val="bg1"/>
                </a:solidFill>
                <a:latin typeface="Arial"/>
                <a:cs typeface="Arial"/>
              </a:defRPr>
            </a:lvl1pPr>
          </a:lstStyle>
          <a:p>
            <a:r>
              <a:rPr lang="en-GB" sz="3600" b="0" dirty="0">
                <a:solidFill>
                  <a:schemeClr val="bg1"/>
                </a:solidFill>
                <a:latin typeface="+mn-lt"/>
                <a:cs typeface="Arial"/>
              </a:rPr>
              <a:t>“You can use this slide to pull out a quote. Use point size 36.”</a:t>
            </a:r>
            <a:endParaRPr lang="en-US" sz="3600" b="0" dirty="0">
              <a:solidFill>
                <a:schemeClr val="bg1"/>
              </a:solidFill>
            </a:endParaRP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35795528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pic>
        <p:nvPicPr>
          <p:cNvPr id="9" name="Picture 8" title="black and white image close-up image of male"/>
          <p:cNvPicPr>
            <a:picLocks noChangeAspect="1"/>
          </p:cNvPicPr>
          <p:nvPr userDrawn="1"/>
        </p:nvPicPr>
        <p:blipFill rotWithShape="1">
          <a:blip r:embed="rId2"/>
          <a:srcRect t="13518" b="11259"/>
          <a:stretch/>
        </p:blipFill>
        <p:spPr>
          <a:xfrm flipH="1">
            <a:off x="0" y="0"/>
            <a:ext cx="9144000" cy="5158800"/>
          </a:xfrm>
          <a:prstGeom prst="rect">
            <a:avLst/>
          </a:prstGeom>
        </p:spPr>
      </p:pic>
      <p:sp>
        <p:nvSpPr>
          <p:cNvPr id="6" name="Title 1"/>
          <p:cNvSpPr>
            <a:spLocks noGrp="1"/>
          </p:cNvSpPr>
          <p:nvPr>
            <p:ph type="title"/>
          </p:nvPr>
        </p:nvSpPr>
        <p:spPr>
          <a:xfrm>
            <a:off x="4660901" y="1503757"/>
            <a:ext cx="4100385" cy="1620551"/>
          </a:xfrm>
        </p:spPr>
        <p:txBody>
          <a:bodyPr anchor="t">
            <a:noAutofit/>
          </a:bodyPr>
          <a:lstStyle>
            <a:lvl1pPr>
              <a:defRPr sz="3600"/>
            </a:lvl1pPr>
          </a:lstStyle>
          <a:p>
            <a:r>
              <a:rPr lang="en-GB" dirty="0"/>
              <a:t>Click to edit Master title style</a:t>
            </a:r>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232894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pic>
        <p:nvPicPr>
          <p:cNvPr id="2" name="Picture 1" title="black and white image close-up image of a young boy"/>
          <p:cNvPicPr>
            <a:picLocks noChangeAspect="1"/>
          </p:cNvPicPr>
          <p:nvPr userDrawn="1"/>
        </p:nvPicPr>
        <p:blipFill rotWithShape="1">
          <a:blip r:embed="rId2"/>
          <a:srcRect t="10925" b="13852"/>
          <a:stretch/>
        </p:blipFill>
        <p:spPr>
          <a:xfrm>
            <a:off x="0" y="0"/>
            <a:ext cx="9144000" cy="5158800"/>
          </a:xfrm>
          <a:prstGeom prst="rect">
            <a:avLst/>
          </a:prstGeom>
        </p:spPr>
      </p:pic>
      <p:sp>
        <p:nvSpPr>
          <p:cNvPr id="5" name="Title 1"/>
          <p:cNvSpPr>
            <a:spLocks noGrp="1"/>
          </p:cNvSpPr>
          <p:nvPr>
            <p:ph type="title"/>
          </p:nvPr>
        </p:nvSpPr>
        <p:spPr>
          <a:xfrm>
            <a:off x="5230364" y="1269195"/>
            <a:ext cx="3535738" cy="1620551"/>
          </a:xfrm>
        </p:spPr>
        <p:txBody>
          <a:bodyPr anchor="t">
            <a:noAutofit/>
          </a:bodyPr>
          <a:lstStyle>
            <a:lvl1pPr>
              <a:defRPr sz="3600"/>
            </a:lvl1pPr>
          </a:lstStyle>
          <a:p>
            <a:r>
              <a:rPr lang="en-GB" dirty="0"/>
              <a:t>Click to edit Master title style</a:t>
            </a:r>
            <a:endParaRPr lang="en-US" dirty="0"/>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8514199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 6">
    <p:spTree>
      <p:nvGrpSpPr>
        <p:cNvPr id="1" name=""/>
        <p:cNvGrpSpPr/>
        <p:nvPr/>
      </p:nvGrpSpPr>
      <p:grpSpPr>
        <a:xfrm>
          <a:off x="0" y="0"/>
          <a:ext cx="0" cy="0"/>
          <a:chOff x="0" y="0"/>
          <a:chExt cx="0" cy="0"/>
        </a:xfrm>
      </p:grpSpPr>
      <p:pic>
        <p:nvPicPr>
          <p:cNvPr id="4" name="Picture 3" title="black and white image close-up image of a young girl"/>
          <p:cNvPicPr>
            <a:picLocks noChangeAspect="1"/>
          </p:cNvPicPr>
          <p:nvPr userDrawn="1"/>
        </p:nvPicPr>
        <p:blipFill rotWithShape="1">
          <a:blip r:embed="rId2"/>
          <a:srcRect t="11475" b="13341"/>
          <a:stretch/>
        </p:blipFill>
        <p:spPr>
          <a:xfrm>
            <a:off x="0" y="0"/>
            <a:ext cx="9148611" cy="5158800"/>
          </a:xfrm>
          <a:prstGeom prst="rect">
            <a:avLst/>
          </a:prstGeom>
        </p:spPr>
      </p:pic>
      <p:sp>
        <p:nvSpPr>
          <p:cNvPr id="7" name="Title 1"/>
          <p:cNvSpPr>
            <a:spLocks noGrp="1"/>
          </p:cNvSpPr>
          <p:nvPr>
            <p:ph type="title"/>
          </p:nvPr>
        </p:nvSpPr>
        <p:spPr>
          <a:xfrm>
            <a:off x="5230364" y="1269195"/>
            <a:ext cx="3535738" cy="1620551"/>
          </a:xfrm>
        </p:spPr>
        <p:txBody>
          <a:bodyPr anchor="t">
            <a:noAutofit/>
          </a:bodyPr>
          <a:lstStyle>
            <a:lvl1pPr>
              <a:defRPr sz="3600"/>
            </a:lvl1pPr>
          </a:lstStyle>
          <a:p>
            <a:r>
              <a:rPr lang="en-GB" dirty="0"/>
              <a:t>Click to edit Master title style</a:t>
            </a:r>
            <a:endParaRPr lang="en-US" dirty="0"/>
          </a:p>
        </p:txBody>
      </p:sp>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9600760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2" y="1260221"/>
            <a:ext cx="7356816" cy="29630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6" name="Title 1"/>
          <p:cNvSpPr>
            <a:spLocks noGrp="1"/>
          </p:cNvSpPr>
          <p:nvPr>
            <p:ph type="title"/>
          </p:nvPr>
        </p:nvSpPr>
        <p:spPr>
          <a:xfrm>
            <a:off x="457202" y="562434"/>
            <a:ext cx="7356815" cy="500794"/>
          </a:xfrm>
        </p:spPr>
        <p:txBody>
          <a:bodyPr/>
          <a:lstStyle/>
          <a:p>
            <a:r>
              <a:rPr lang="en-GB"/>
              <a:t>Click to edit Master title style</a:t>
            </a:r>
            <a:endParaRPr lang="en-US"/>
          </a:p>
        </p:txBody>
      </p:sp>
      <p:sp>
        <p:nvSpPr>
          <p:cNvPr id="2" name="Slide Number Placeholder 1"/>
          <p:cNvSpPr>
            <a:spLocks noGrp="1"/>
          </p:cNvSpPr>
          <p:nvPr>
            <p:ph type="sldNum" sz="quarter" idx="10"/>
          </p:nvPr>
        </p:nvSpPr>
        <p:spPr/>
        <p:txBody>
          <a:bodyPr/>
          <a:lstStyle/>
          <a:p>
            <a:fld id="{61E112CC-F5C7-5E43-8EAA-F554FEB5E453}" type="slidenum">
              <a:rPr lang="en-US" smtClean="0"/>
              <a:pPr/>
              <a:t>‹#›</a:t>
            </a:fld>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686359" y="3961338"/>
            <a:ext cx="1220724" cy="954606"/>
          </a:xfrm>
          <a:prstGeom prst="rect">
            <a:avLst/>
          </a:prstGeom>
        </p:spPr>
      </p:pic>
    </p:spTree>
    <p:extLst>
      <p:ext uri="{BB962C8B-B14F-4D97-AF65-F5344CB8AC3E}">
        <p14:creationId xmlns:p14="http://schemas.microsoft.com/office/powerpoint/2010/main" val="15771806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a:xfrm>
            <a:off x="2002009" y="4767263"/>
            <a:ext cx="2133600" cy="273844"/>
          </a:xfrm>
        </p:spPr>
        <p:txBody>
          <a:bodyPr/>
          <a:lstStyle>
            <a:lvl1pPr algn="l">
              <a:defRPr/>
            </a:lvl1pPr>
          </a:lstStyle>
          <a:p>
            <a:fld id="{67DE7D0A-5CC0-CD4F-AD63-02ED5F8284D6}" type="slidenum">
              <a:rPr lang="en-US" smtClean="0"/>
              <a:pPr/>
              <a:t>‹#›</a:t>
            </a:fld>
            <a:endParaRPr lang="en-US" dirty="0"/>
          </a:p>
        </p:txBody>
      </p:sp>
      <p:sp>
        <p:nvSpPr>
          <p:cNvPr id="4" name="Content Placeholder 2"/>
          <p:cNvSpPr>
            <a:spLocks noGrp="1"/>
          </p:cNvSpPr>
          <p:nvPr>
            <p:ph idx="1"/>
          </p:nvPr>
        </p:nvSpPr>
        <p:spPr>
          <a:xfrm>
            <a:off x="457202" y="1260221"/>
            <a:ext cx="7356816" cy="2963052"/>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5" name="Picture 4" descr="logo-a5.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078766" y="209931"/>
            <a:ext cx="816864" cy="381762"/>
          </a:xfrm>
          <a:prstGeom prst="rect">
            <a:avLst/>
          </a:prstGeom>
        </p:spPr>
      </p:pic>
      <p:sp>
        <p:nvSpPr>
          <p:cNvPr id="9" name="Rectangle 8"/>
          <p:cNvSpPr/>
          <p:nvPr userDrawn="1"/>
        </p:nvSpPr>
        <p:spPr>
          <a:xfrm>
            <a:off x="0" y="0"/>
            <a:ext cx="9144000" cy="51435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5" name="Content Placeholder 19"/>
          <p:cNvSpPr>
            <a:spLocks noGrp="1"/>
          </p:cNvSpPr>
          <p:nvPr>
            <p:ph sz="quarter" idx="10" hasCustomPrompt="1"/>
          </p:nvPr>
        </p:nvSpPr>
        <p:spPr>
          <a:xfrm>
            <a:off x="457200" y="3769095"/>
            <a:ext cx="6812020" cy="719944"/>
          </a:xfrm>
        </p:spPr>
        <p:txBody>
          <a:bodyPr anchor="b">
            <a:noAutofit/>
          </a:bodyPr>
          <a:lstStyle>
            <a:lvl1pPr marL="0" indent="0">
              <a:buFontTx/>
              <a:buNone/>
              <a:defRPr sz="2800">
                <a:solidFill>
                  <a:schemeClr val="bg1"/>
                </a:solidFill>
              </a:defRPr>
            </a:lvl1pPr>
          </a:lstStyle>
          <a:p>
            <a:pPr lvl="0"/>
            <a:r>
              <a:rPr lang="en-US" dirty="0"/>
              <a:t>Sub heading</a:t>
            </a:r>
          </a:p>
        </p:txBody>
      </p:sp>
      <p:sp>
        <p:nvSpPr>
          <p:cNvPr id="18" name="Title 1"/>
          <p:cNvSpPr>
            <a:spLocks noGrp="1"/>
          </p:cNvSpPr>
          <p:nvPr>
            <p:ph type="title"/>
          </p:nvPr>
        </p:nvSpPr>
        <p:spPr>
          <a:xfrm>
            <a:off x="474826" y="1052204"/>
            <a:ext cx="6794394" cy="2716890"/>
          </a:xfrm>
        </p:spPr>
        <p:txBody>
          <a:bodyPr anchor="t">
            <a:noAutofit/>
          </a:bodyPr>
          <a:lstStyle>
            <a:lvl1pPr>
              <a:defRPr sz="6600">
                <a:solidFill>
                  <a:schemeClr val="bg1"/>
                </a:solidFill>
              </a:defRPr>
            </a:lvl1pPr>
          </a:lstStyle>
          <a:p>
            <a:r>
              <a:rPr lang="en-GB" dirty="0"/>
              <a:t>Click to edit Master title style</a:t>
            </a:r>
            <a:endParaRPr lang="en-US" dirty="0"/>
          </a:p>
        </p:txBody>
      </p:sp>
      <p:sp>
        <p:nvSpPr>
          <p:cNvPr id="19" name="Date Placeholder 3"/>
          <p:cNvSpPr txBox="1">
            <a:spLocks/>
          </p:cNvSpPr>
          <p:nvPr userDrawn="1"/>
        </p:nvSpPr>
        <p:spPr>
          <a:xfrm>
            <a:off x="457200" y="4489038"/>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600" b="0" kern="1200">
                <a:solidFill>
                  <a:schemeClr val="accent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600" dirty="0">
              <a:solidFill>
                <a:schemeClr val="bg1"/>
              </a:solidFill>
            </a:endParaRPr>
          </a:p>
        </p:txBody>
      </p:sp>
      <p:sp>
        <p:nvSpPr>
          <p:cNvPr id="10" name="Content Placeholder 19"/>
          <p:cNvSpPr>
            <a:spLocks noGrp="1"/>
          </p:cNvSpPr>
          <p:nvPr>
            <p:ph sz="quarter" idx="11" hasCustomPrompt="1"/>
          </p:nvPr>
        </p:nvSpPr>
        <p:spPr>
          <a:xfrm>
            <a:off x="457201" y="4489038"/>
            <a:ext cx="4359965" cy="270773"/>
          </a:xfrm>
        </p:spPr>
        <p:txBody>
          <a:bodyPr anchor="b">
            <a:noAutofit/>
          </a:bodyPr>
          <a:lstStyle>
            <a:lvl1pPr marL="0" indent="0">
              <a:buFontTx/>
              <a:buNone/>
              <a:defRPr sz="1400">
                <a:solidFill>
                  <a:schemeClr val="bg1"/>
                </a:solidFill>
              </a:defRPr>
            </a:lvl1pPr>
          </a:lstStyle>
          <a:p>
            <a:pPr lvl="0"/>
            <a:r>
              <a:rPr lang="en-US" dirty="0"/>
              <a:t>Insert date</a:t>
            </a:r>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686359" y="3977451"/>
            <a:ext cx="1220724" cy="954606"/>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743032" y="288437"/>
            <a:ext cx="1110549" cy="878400"/>
          </a:xfrm>
          <a:prstGeom prst="rect">
            <a:avLst/>
          </a:prstGeom>
        </p:spPr>
      </p:pic>
    </p:spTree>
    <p:extLst>
      <p:ext uri="{BB962C8B-B14F-4D97-AF65-F5344CB8AC3E}">
        <p14:creationId xmlns:p14="http://schemas.microsoft.com/office/powerpoint/2010/main" val="2836491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sp>
        <p:nvSpPr>
          <p:cNvPr id="7" name="Title 9"/>
          <p:cNvSpPr>
            <a:spLocks noGrp="1"/>
          </p:cNvSpPr>
          <p:nvPr>
            <p:ph type="title" hasCustomPrompt="1"/>
          </p:nvPr>
        </p:nvSpPr>
        <p:spPr>
          <a:xfrm>
            <a:off x="449539" y="2745366"/>
            <a:ext cx="7886700" cy="517156"/>
          </a:xfrm>
          <a:prstGeom prst="rect">
            <a:avLst/>
          </a:prstGeom>
        </p:spPr>
        <p:txBody>
          <a:bodyPr/>
          <a:lstStyle>
            <a:lvl1pPr>
              <a:defRPr sz="2700" baseline="0">
                <a:solidFill>
                  <a:srgbClr val="005EB8"/>
                </a:solidFill>
                <a:latin typeface="Arial" panose="020B0604020202020204" pitchFamily="34" charset="0"/>
                <a:cs typeface="Arial" panose="020B0604020202020204" pitchFamily="34" charset="0"/>
              </a:defRPr>
            </a:lvl1pPr>
          </a:lstStyle>
          <a:p>
            <a:r>
              <a:rPr lang="en-US" dirty="0"/>
              <a:t>Presentation title</a:t>
            </a:r>
          </a:p>
        </p:txBody>
      </p:sp>
      <p:sp>
        <p:nvSpPr>
          <p:cNvPr id="11" name="Subtitle 2"/>
          <p:cNvSpPr>
            <a:spLocks noGrp="1"/>
          </p:cNvSpPr>
          <p:nvPr>
            <p:ph type="subTitle" idx="1" hasCustomPrompt="1"/>
          </p:nvPr>
        </p:nvSpPr>
        <p:spPr>
          <a:xfrm>
            <a:off x="449539" y="3273716"/>
            <a:ext cx="6858000" cy="354933"/>
          </a:xfrm>
          <a:prstGeom prst="rect">
            <a:avLst/>
          </a:prstGeom>
        </p:spPr>
        <p:txBody>
          <a:bodyPr/>
          <a:lstStyle>
            <a:lvl1pPr marL="0" indent="0" algn="l">
              <a:buNone/>
              <a:defRPr sz="1350" b="0" i="0" baseline="0">
                <a:solidFill>
                  <a:srgbClr val="005EB8"/>
                </a:solidFill>
                <a:latin typeface="Arial" charset="0"/>
                <a:ea typeface="Arial" charset="0"/>
                <a:cs typeface="Arial"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Date</a:t>
            </a:r>
          </a:p>
        </p:txBody>
      </p:sp>
      <p:pic>
        <p:nvPicPr>
          <p:cNvPr id="9" name="Picture 8" descr="A picture containing clipart&#10;&#10;Description generated with very high confidence">
            <a:extLst>
              <a:ext uri="{FF2B5EF4-FFF2-40B4-BE49-F238E27FC236}">
                <a16:creationId xmlns:a16="http://schemas.microsoft.com/office/drawing/2014/main" id="{97959884-1B4F-43C5-92F7-E44DF373C9BF}"/>
              </a:ext>
            </a:extLst>
          </p:cNvPr>
          <p:cNvPicPr>
            <a:picLocks noChangeAspect="1"/>
          </p:cNvPicPr>
          <p:nvPr userDrawn="1"/>
        </p:nvPicPr>
        <p:blipFill>
          <a:blip r:embed="rId2"/>
          <a:stretch>
            <a:fillRect/>
          </a:stretch>
        </p:blipFill>
        <p:spPr>
          <a:xfrm>
            <a:off x="7696160" y="219768"/>
            <a:ext cx="1080655" cy="327314"/>
          </a:xfrm>
          <a:prstGeom prst="rect">
            <a:avLst/>
          </a:prstGeom>
        </p:spPr>
      </p:pic>
      <p:pic>
        <p:nvPicPr>
          <p:cNvPr id="5" name="Content Placeholder 16">
            <a:extLst>
              <a:ext uri="{FF2B5EF4-FFF2-40B4-BE49-F238E27FC236}">
                <a16:creationId xmlns:a16="http://schemas.microsoft.com/office/drawing/2014/main" id="{5FDDE1C8-218E-4901-92BB-E0ADB27DCE4B}"/>
              </a:ext>
            </a:extLst>
          </p:cNvPr>
          <p:cNvPicPr>
            <a:picLocks noChangeAspect="1"/>
          </p:cNvPicPr>
          <p:nvPr userDrawn="1"/>
        </p:nvPicPr>
        <p:blipFill>
          <a:blip r:embed="rId3"/>
          <a:stretch>
            <a:fillRect/>
          </a:stretch>
        </p:blipFill>
        <p:spPr>
          <a:xfrm>
            <a:off x="0" y="4758927"/>
            <a:ext cx="9144000" cy="232099"/>
          </a:xfrm>
          <a:prstGeom prst="rect">
            <a:avLst/>
          </a:prstGeom>
        </p:spPr>
      </p:pic>
      <p:sp>
        <p:nvSpPr>
          <p:cNvPr id="6" name="Text Box 4">
            <a:extLst>
              <a:ext uri="{FF2B5EF4-FFF2-40B4-BE49-F238E27FC236}">
                <a16:creationId xmlns:a16="http://schemas.microsoft.com/office/drawing/2014/main" id="{733EB1D2-9EB5-4BBA-9043-DD9322866AB7}"/>
              </a:ext>
            </a:extLst>
          </p:cNvPr>
          <p:cNvSpPr txBox="1"/>
          <p:nvPr userDrawn="1"/>
        </p:nvSpPr>
        <p:spPr>
          <a:xfrm>
            <a:off x="2575560" y="4344707"/>
            <a:ext cx="3992880" cy="304800"/>
          </a:xfrm>
          <a:prstGeom prst="rect">
            <a:avLst/>
          </a:prstGeom>
          <a:solidFill>
            <a:schemeClr val="lt1"/>
          </a:solidFill>
          <a:ln w="6350">
            <a:noFill/>
          </a:ln>
        </p:spPr>
        <p:txBody>
          <a:bodyPr rot="0" spcFirstLastPara="0" vert="horz" wrap="square" lIns="68580" tIns="34290" rIns="68580" bIns="34290" numCol="1" spcCol="0" rtlCol="0" fromWordArt="0" anchor="t" anchorCtr="0" forceAA="0" compatLnSpc="1">
            <a:prstTxWarp prst="textNoShape">
              <a:avLst/>
            </a:prstTxWarp>
            <a:noAutofit/>
          </a:bodyPr>
          <a:lstStyle/>
          <a:p>
            <a:pPr>
              <a:spcAft>
                <a:spcPts val="0"/>
              </a:spcAft>
            </a:pPr>
            <a:r>
              <a:rPr lang="en-GB" sz="1350" dirty="0">
                <a:effectLst/>
                <a:latin typeface="Arial" panose="020B0604020202020204" pitchFamily="34" charset="0"/>
                <a:ea typeface="Calibri" panose="020F0502020204030204" pitchFamily="34" charset="0"/>
                <a:cs typeface="Times New Roman" panose="02020603050405020304" pitchFamily="18" charset="0"/>
              </a:rPr>
              <a:t>NHS England and NHS Improvement</a:t>
            </a:r>
            <a:endParaRPr lang="en-GB" sz="900" dirty="0">
              <a:effectLst/>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220902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userDrawn="1">
  <p:cSld name="Text only layout">
    <p:spTree>
      <p:nvGrpSpPr>
        <p:cNvPr id="1" name=""/>
        <p:cNvGrpSpPr/>
        <p:nvPr/>
      </p:nvGrpSpPr>
      <p:grpSpPr>
        <a:xfrm>
          <a:off x="0" y="0"/>
          <a:ext cx="0" cy="0"/>
          <a:chOff x="0" y="0"/>
          <a:chExt cx="0" cy="0"/>
        </a:xfrm>
      </p:grpSpPr>
      <p:sp>
        <p:nvSpPr>
          <p:cNvPr id="7" name="Text Placeholder 6"/>
          <p:cNvSpPr>
            <a:spLocks noGrp="1"/>
          </p:cNvSpPr>
          <p:nvPr>
            <p:ph type="body" sz="quarter" idx="10" hasCustomPrompt="1"/>
          </p:nvPr>
        </p:nvSpPr>
        <p:spPr>
          <a:xfrm>
            <a:off x="467544" y="411511"/>
            <a:ext cx="8208912" cy="432047"/>
          </a:xfrm>
          <a:prstGeom prst="rect">
            <a:avLst/>
          </a:prstGeom>
        </p:spPr>
        <p:txBody>
          <a:bodyPr/>
          <a:lstStyle>
            <a:lvl1pPr marL="0" indent="0">
              <a:lnSpc>
                <a:spcPts val="2550"/>
              </a:lnSpc>
              <a:spcBef>
                <a:spcPts val="576"/>
              </a:spcBef>
              <a:buNone/>
              <a:defRPr b="1" baseline="0">
                <a:latin typeface="Verdana" pitchFamily="34" charset="0"/>
              </a:defRPr>
            </a:lvl1pPr>
          </a:lstStyle>
          <a:p>
            <a:pPr lvl="0"/>
            <a:r>
              <a:rPr lang="en-GB" dirty="0"/>
              <a:t>Heading goes here</a:t>
            </a:r>
          </a:p>
        </p:txBody>
      </p:sp>
      <p:pic>
        <p:nvPicPr>
          <p:cNvPr id="12" name="Picture 11" descr="KF logostrap_Master_BLK.jpg"/>
          <p:cNvPicPr>
            <a:picLocks noChangeAspect="1"/>
          </p:cNvPicPr>
          <p:nvPr userDrawn="1"/>
        </p:nvPicPr>
        <p:blipFill>
          <a:blip r:embed="rId2" cstate="print"/>
          <a:stretch>
            <a:fillRect/>
          </a:stretch>
        </p:blipFill>
        <p:spPr>
          <a:xfrm>
            <a:off x="502976" y="4651342"/>
            <a:ext cx="3528000" cy="242668"/>
          </a:xfrm>
          <a:prstGeom prst="rect">
            <a:avLst/>
          </a:prstGeom>
        </p:spPr>
      </p:pic>
      <p:sp>
        <p:nvSpPr>
          <p:cNvPr id="14" name="Text Placeholder 13"/>
          <p:cNvSpPr>
            <a:spLocks noGrp="1"/>
          </p:cNvSpPr>
          <p:nvPr>
            <p:ph type="body" sz="quarter" idx="12" hasCustomPrompt="1"/>
          </p:nvPr>
        </p:nvSpPr>
        <p:spPr>
          <a:xfrm>
            <a:off x="467544" y="951570"/>
            <a:ext cx="8208912" cy="3402377"/>
          </a:xfrm>
          <a:prstGeom prst="rect">
            <a:avLst/>
          </a:prstGeom>
        </p:spPr>
        <p:txBody>
          <a:bodyPr/>
          <a:lstStyle>
            <a:lvl1pPr indent="-256484">
              <a:spcBef>
                <a:spcPts val="600"/>
              </a:spcBef>
              <a:buFont typeface="Verdana" pitchFamily="34" charset="0"/>
              <a:buChar char="›"/>
              <a:defRPr sz="1349">
                <a:latin typeface="Verdana" pitchFamily="34" charset="0"/>
              </a:defRPr>
            </a:lvl1pPr>
            <a:lvl2pPr>
              <a:buFont typeface="Verdana" pitchFamily="34" charset="0"/>
              <a:buChar char="›"/>
              <a:defRPr sz="1199">
                <a:latin typeface="Verdana" pitchFamily="34" charset="0"/>
              </a:defRPr>
            </a:lvl2pPr>
          </a:lstStyle>
          <a:p>
            <a:pPr lvl="0"/>
            <a:r>
              <a:rPr lang="en-US" dirty="0"/>
              <a:t>Bullet one here</a:t>
            </a:r>
          </a:p>
          <a:p>
            <a:pPr lvl="0"/>
            <a:r>
              <a:rPr lang="en-US" dirty="0"/>
              <a:t>Bullet two here</a:t>
            </a:r>
          </a:p>
          <a:p>
            <a:pPr lvl="1"/>
            <a:r>
              <a:rPr lang="en-US" dirty="0"/>
              <a:t>Nested bullet here</a:t>
            </a:r>
          </a:p>
          <a:p>
            <a:pPr lvl="0"/>
            <a:endParaRPr lang="en-GB" dirty="0"/>
          </a:p>
        </p:txBody>
      </p:sp>
    </p:spTree>
    <p:extLst>
      <p:ext uri="{BB962C8B-B14F-4D97-AF65-F5344CB8AC3E}">
        <p14:creationId xmlns:p14="http://schemas.microsoft.com/office/powerpoint/2010/main" val="150975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Slide 5">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21478" cy="5143500"/>
          </a:xfrm>
          <a:prstGeom prst="rect">
            <a:avLst/>
          </a:prstGeom>
        </p:spPr>
      </p:pic>
      <p:sp>
        <p:nvSpPr>
          <p:cNvPr id="16" name="Title 1"/>
          <p:cNvSpPr txBox="1">
            <a:spLocks/>
          </p:cNvSpPr>
          <p:nvPr userDrawn="1"/>
        </p:nvSpPr>
        <p:spPr>
          <a:xfrm>
            <a:off x="5230364" y="983445"/>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sz="4800" dirty="0"/>
          </a:p>
        </p:txBody>
      </p:sp>
      <p:sp>
        <p:nvSpPr>
          <p:cNvPr id="7" name="Content Placeholder 19"/>
          <p:cNvSpPr>
            <a:spLocks noGrp="1"/>
          </p:cNvSpPr>
          <p:nvPr>
            <p:ph sz="quarter" idx="11" hasCustomPrompt="1"/>
          </p:nvPr>
        </p:nvSpPr>
        <p:spPr>
          <a:xfrm>
            <a:off x="5029200" y="2883379"/>
            <a:ext cx="3699812" cy="743642"/>
          </a:xfrm>
        </p:spPr>
        <p:txBody>
          <a:bodyPr anchor="b">
            <a:normAutofit/>
          </a:bodyPr>
          <a:lstStyle>
            <a:lvl1pPr marL="0" indent="0">
              <a:buFontTx/>
              <a:buNone/>
              <a:defRPr sz="2400">
                <a:solidFill>
                  <a:schemeClr val="accent1"/>
                </a:solidFill>
              </a:defRPr>
            </a:lvl1pPr>
          </a:lstStyle>
          <a:p>
            <a:pPr lvl="0"/>
            <a:r>
              <a:rPr lang="en-US" dirty="0"/>
              <a:t>Sub heading</a:t>
            </a:r>
          </a:p>
        </p:txBody>
      </p:sp>
      <p:sp>
        <p:nvSpPr>
          <p:cNvPr id="8" name="Title 1"/>
          <p:cNvSpPr>
            <a:spLocks noGrp="1"/>
          </p:cNvSpPr>
          <p:nvPr>
            <p:ph type="title"/>
          </p:nvPr>
        </p:nvSpPr>
        <p:spPr>
          <a:xfrm>
            <a:off x="5029200" y="1250145"/>
            <a:ext cx="3889302" cy="1620551"/>
          </a:xfrm>
        </p:spPr>
        <p:txBody>
          <a:bodyPr anchor="t">
            <a:noAutofit/>
          </a:bodyPr>
          <a:lstStyle>
            <a:lvl1pPr>
              <a:defRPr sz="3600"/>
            </a:lvl1pPr>
          </a:lstStyle>
          <a:p>
            <a:r>
              <a:rPr lang="en-GB" dirty="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4562745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lide 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700"/>
            <a:ext cx="9144000" cy="5156200"/>
          </a:xfrm>
          <a:prstGeom prst="rect">
            <a:avLst/>
          </a:prstGeom>
        </p:spPr>
      </p:pic>
      <p:sp>
        <p:nvSpPr>
          <p:cNvPr id="3" name="Rectangle 2"/>
          <p:cNvSpPr/>
          <p:nvPr userDrawn="1"/>
        </p:nvSpPr>
        <p:spPr>
          <a:xfrm>
            <a:off x="457201" y="4759811"/>
            <a:ext cx="495299" cy="282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2" y="350959"/>
            <a:ext cx="3746684" cy="1620551"/>
          </a:xfrm>
        </p:spPr>
        <p:txBody>
          <a:bodyPr anchor="t">
            <a:noAutofit/>
          </a:bodyPr>
          <a:lstStyle>
            <a:lvl1pPr>
              <a:defRPr sz="36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1" y="2109606"/>
            <a:ext cx="3675271" cy="676039"/>
          </a:xfrm>
        </p:spPr>
        <p:txBody>
          <a:bodyPr anchor="b">
            <a:normAutofit/>
          </a:bodyPr>
          <a:lstStyle>
            <a:lvl1pPr marL="0" indent="0">
              <a:buFontTx/>
              <a:buNone/>
              <a:defRPr sz="24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1" y="4489038"/>
            <a:ext cx="4359965" cy="270773"/>
          </a:xfrm>
        </p:spPr>
        <p:txBody>
          <a:bodyPr anchor="b">
            <a:noAutofit/>
          </a:bodyPr>
          <a:lstStyle>
            <a:lvl1pPr marL="0" indent="0">
              <a:buFontTx/>
              <a:buNone/>
              <a:defRPr sz="14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195998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lide 5">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21477" cy="5143500"/>
          </a:xfrm>
          <a:prstGeom prst="rect">
            <a:avLst/>
          </a:prstGeom>
        </p:spPr>
      </p:pic>
      <p:sp>
        <p:nvSpPr>
          <p:cNvPr id="16" name="Title 1"/>
          <p:cNvSpPr txBox="1">
            <a:spLocks/>
          </p:cNvSpPr>
          <p:nvPr userDrawn="1"/>
        </p:nvSpPr>
        <p:spPr>
          <a:xfrm>
            <a:off x="5230364" y="983445"/>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sz="4800" dirty="0"/>
          </a:p>
        </p:txBody>
      </p:sp>
      <p:sp>
        <p:nvSpPr>
          <p:cNvPr id="7" name="Content Placeholder 19"/>
          <p:cNvSpPr>
            <a:spLocks noGrp="1"/>
          </p:cNvSpPr>
          <p:nvPr>
            <p:ph sz="quarter" idx="11" hasCustomPrompt="1"/>
          </p:nvPr>
        </p:nvSpPr>
        <p:spPr>
          <a:xfrm>
            <a:off x="5553459" y="2857979"/>
            <a:ext cx="3057695" cy="743642"/>
          </a:xfrm>
        </p:spPr>
        <p:txBody>
          <a:bodyPr anchor="b">
            <a:normAutofit/>
          </a:bodyPr>
          <a:lstStyle>
            <a:lvl1pPr marL="0" indent="0">
              <a:buFontTx/>
              <a:buNone/>
              <a:defRPr sz="2400">
                <a:solidFill>
                  <a:schemeClr val="accent1"/>
                </a:solidFill>
              </a:defRPr>
            </a:lvl1pPr>
          </a:lstStyle>
          <a:p>
            <a:pPr lvl="0"/>
            <a:r>
              <a:rPr lang="en-US" dirty="0"/>
              <a:t>Sub heading</a:t>
            </a:r>
          </a:p>
        </p:txBody>
      </p:sp>
      <p:sp>
        <p:nvSpPr>
          <p:cNvPr id="8" name="Title 1"/>
          <p:cNvSpPr>
            <a:spLocks noGrp="1"/>
          </p:cNvSpPr>
          <p:nvPr>
            <p:ph type="title"/>
          </p:nvPr>
        </p:nvSpPr>
        <p:spPr>
          <a:xfrm>
            <a:off x="5569902" y="1224745"/>
            <a:ext cx="3214299" cy="1620551"/>
          </a:xfrm>
        </p:spPr>
        <p:txBody>
          <a:bodyPr anchor="t">
            <a:noAutofit/>
          </a:bodyPr>
          <a:lstStyle>
            <a:lvl1pPr>
              <a:defRPr sz="3600"/>
            </a:lvl1pPr>
          </a:lstStyle>
          <a:p>
            <a:r>
              <a:rPr lang="en-GB" dirty="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6003751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Slide 3">
    <p:spTree>
      <p:nvGrpSpPr>
        <p:cNvPr id="1" name=""/>
        <p:cNvGrpSpPr/>
        <p:nvPr/>
      </p:nvGrpSpPr>
      <p:grpSpPr>
        <a:xfrm>
          <a:off x="0" y="0"/>
          <a:ext cx="0" cy="0"/>
          <a:chOff x="0" y="0"/>
          <a:chExt cx="0" cy="0"/>
        </a:xfrm>
      </p:grpSpPr>
      <p:pic>
        <p:nvPicPr>
          <p:cNvPr id="5" name="Picture 4" title="black and white close up image of young lady"/>
          <p:cNvPicPr>
            <a:picLocks noChangeAspect="1"/>
          </p:cNvPicPr>
          <p:nvPr userDrawn="1"/>
        </p:nvPicPr>
        <p:blipFill rotWithShape="1">
          <a:blip r:embed="rId2">
            <a:extLst>
              <a:ext uri="{28A0092B-C50C-407E-A947-70E740481C1C}">
                <a14:useLocalDpi xmlns:a14="http://schemas.microsoft.com/office/drawing/2010/main" val="0"/>
              </a:ext>
            </a:extLst>
          </a:blip>
          <a:srcRect l="-11491" t="6421" r="-311" b="9110"/>
          <a:stretch/>
        </p:blipFill>
        <p:spPr>
          <a:xfrm>
            <a:off x="-509494" y="0"/>
            <a:ext cx="9704294" cy="5499100"/>
          </a:xfrm>
          <a:prstGeom prst="rect">
            <a:avLst/>
          </a:prstGeom>
        </p:spPr>
      </p:pic>
      <p:sp>
        <p:nvSpPr>
          <p:cNvPr id="10" name="Rectangle 9"/>
          <p:cNvSpPr/>
          <p:nvPr userDrawn="1"/>
        </p:nvSpPr>
        <p:spPr>
          <a:xfrm>
            <a:off x="812800" y="1"/>
            <a:ext cx="1524000" cy="5194300"/>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Rectangle 2"/>
          <p:cNvSpPr/>
          <p:nvPr userDrawn="1"/>
        </p:nvSpPr>
        <p:spPr>
          <a:xfrm>
            <a:off x="457201" y="4759811"/>
            <a:ext cx="495299" cy="28208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1"/>
          <p:cNvSpPr>
            <a:spLocks noGrp="1"/>
          </p:cNvSpPr>
          <p:nvPr>
            <p:ph type="title"/>
          </p:nvPr>
        </p:nvSpPr>
        <p:spPr>
          <a:xfrm>
            <a:off x="457202" y="350959"/>
            <a:ext cx="3746684" cy="1620551"/>
          </a:xfrm>
        </p:spPr>
        <p:txBody>
          <a:bodyPr anchor="t">
            <a:noAutofit/>
          </a:bodyPr>
          <a:lstStyle>
            <a:lvl1pPr>
              <a:defRPr sz="3600"/>
            </a:lvl1pPr>
          </a:lstStyle>
          <a:p>
            <a:r>
              <a:rPr lang="en-GB" dirty="0"/>
              <a:t>Click to edit Master title style</a:t>
            </a:r>
            <a:endParaRPr lang="en-US" dirty="0"/>
          </a:p>
        </p:txBody>
      </p:sp>
      <p:sp>
        <p:nvSpPr>
          <p:cNvPr id="8" name="Content Placeholder 19"/>
          <p:cNvSpPr>
            <a:spLocks noGrp="1"/>
          </p:cNvSpPr>
          <p:nvPr>
            <p:ph sz="quarter" idx="11" hasCustomPrompt="1"/>
          </p:nvPr>
        </p:nvSpPr>
        <p:spPr>
          <a:xfrm>
            <a:off x="457201" y="2109606"/>
            <a:ext cx="3675271" cy="676039"/>
          </a:xfrm>
        </p:spPr>
        <p:txBody>
          <a:bodyPr anchor="b">
            <a:normAutofit/>
          </a:bodyPr>
          <a:lstStyle>
            <a:lvl1pPr marL="0" indent="0">
              <a:buFontTx/>
              <a:buNone/>
              <a:defRPr sz="2400">
                <a:solidFill>
                  <a:schemeClr val="accent3"/>
                </a:solidFill>
              </a:defRPr>
            </a:lvl1pPr>
          </a:lstStyle>
          <a:p>
            <a:pPr lvl="0"/>
            <a:r>
              <a:rPr lang="en-US" dirty="0"/>
              <a:t>Sub heading</a:t>
            </a:r>
          </a:p>
        </p:txBody>
      </p:sp>
      <p:sp>
        <p:nvSpPr>
          <p:cNvPr id="11" name="Content Placeholder 19"/>
          <p:cNvSpPr>
            <a:spLocks noGrp="1"/>
          </p:cNvSpPr>
          <p:nvPr>
            <p:ph sz="quarter" idx="12" hasCustomPrompt="1"/>
          </p:nvPr>
        </p:nvSpPr>
        <p:spPr>
          <a:xfrm>
            <a:off x="457201" y="4489038"/>
            <a:ext cx="4359965" cy="270773"/>
          </a:xfrm>
        </p:spPr>
        <p:txBody>
          <a:bodyPr anchor="b">
            <a:noAutofit/>
          </a:bodyPr>
          <a:lstStyle>
            <a:lvl1pPr marL="0" indent="0">
              <a:buFontTx/>
              <a:buNone/>
              <a:defRPr sz="1400">
                <a:solidFill>
                  <a:schemeClr val="accent3"/>
                </a:solidFill>
              </a:defRPr>
            </a:lvl1pPr>
          </a:lstStyle>
          <a:p>
            <a:pPr lvl="0"/>
            <a:r>
              <a:rPr lang="en-US" dirty="0"/>
              <a:t>Insert date</a:t>
            </a:r>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3596932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4">
    <p:spTree>
      <p:nvGrpSpPr>
        <p:cNvPr id="1" name=""/>
        <p:cNvGrpSpPr/>
        <p:nvPr/>
      </p:nvGrpSpPr>
      <p:grpSpPr>
        <a:xfrm>
          <a:off x="0" y="0"/>
          <a:ext cx="0" cy="0"/>
          <a:chOff x="0" y="0"/>
          <a:chExt cx="0" cy="0"/>
        </a:xfrm>
      </p:grpSpPr>
      <p:pic>
        <p:nvPicPr>
          <p:cNvPr id="9" name="Picture 8" title="black and white close-up image of male toddler/young boy"/>
          <p:cNvPicPr>
            <a:picLocks noChangeAspect="1"/>
          </p:cNvPicPr>
          <p:nvPr userDrawn="1"/>
        </p:nvPicPr>
        <p:blipFill rotWithShape="1">
          <a:blip r:embed="rId2">
            <a:extLst>
              <a:ext uri="{28A0092B-C50C-407E-A947-70E740481C1C}">
                <a14:useLocalDpi xmlns:a14="http://schemas.microsoft.com/office/drawing/2010/main" val="0"/>
              </a:ext>
            </a:extLst>
          </a:blip>
          <a:srcRect l="-14286" t="2752" b="11279"/>
          <a:stretch/>
        </p:blipFill>
        <p:spPr>
          <a:xfrm>
            <a:off x="-535651" y="0"/>
            <a:ext cx="9679651" cy="5461000"/>
          </a:xfrm>
          <a:prstGeom prst="rect">
            <a:avLst/>
          </a:prstGeom>
        </p:spPr>
      </p:pic>
      <p:sp>
        <p:nvSpPr>
          <p:cNvPr id="5" name="Title 1"/>
          <p:cNvSpPr>
            <a:spLocks noGrp="1"/>
          </p:cNvSpPr>
          <p:nvPr>
            <p:ph type="title"/>
          </p:nvPr>
        </p:nvSpPr>
        <p:spPr>
          <a:xfrm>
            <a:off x="457202" y="1860425"/>
            <a:ext cx="3746684" cy="1620551"/>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4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1" y="4489038"/>
            <a:ext cx="4359965" cy="270773"/>
          </a:xfrm>
        </p:spPr>
        <p:txBody>
          <a:bodyPr anchor="b">
            <a:noAutofit/>
          </a:bodyPr>
          <a:lstStyle>
            <a:lvl1pPr marL="0" indent="0">
              <a:buFontTx/>
              <a:buNone/>
              <a:defRPr sz="14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690349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Slide 5">
    <p:spTree>
      <p:nvGrpSpPr>
        <p:cNvPr id="1" name=""/>
        <p:cNvGrpSpPr/>
        <p:nvPr/>
      </p:nvGrpSpPr>
      <p:grpSpPr>
        <a:xfrm>
          <a:off x="0" y="0"/>
          <a:ext cx="0" cy="0"/>
          <a:chOff x="0" y="0"/>
          <a:chExt cx="0" cy="0"/>
        </a:xfrm>
      </p:grpSpPr>
      <p:pic>
        <p:nvPicPr>
          <p:cNvPr id="15" name="Picture 14" title="black and white image of male in glasses"/>
          <p:cNvPicPr>
            <a:picLocks noChangeAspect="1"/>
          </p:cNvPicPr>
          <p:nvPr userDrawn="1"/>
        </p:nvPicPr>
        <p:blipFill rotWithShape="1">
          <a:blip r:embed="rId2">
            <a:extLst>
              <a:ext uri="{28A0092B-C50C-407E-A947-70E740481C1C}">
                <a14:useLocalDpi xmlns:a14="http://schemas.microsoft.com/office/drawing/2010/main" val="0"/>
              </a:ext>
            </a:extLst>
          </a:blip>
          <a:srcRect l="1" t="3867" r="-22867" b="3709"/>
          <a:stretch/>
        </p:blipFill>
        <p:spPr>
          <a:xfrm>
            <a:off x="0" y="0"/>
            <a:ext cx="9144000" cy="5158800"/>
          </a:xfrm>
          <a:prstGeom prst="rect">
            <a:avLst/>
          </a:prstGeom>
        </p:spPr>
      </p:pic>
      <p:sp>
        <p:nvSpPr>
          <p:cNvPr id="10" name="Rectangle 9"/>
          <p:cNvSpPr/>
          <p:nvPr userDrawn="1"/>
        </p:nvSpPr>
        <p:spPr>
          <a:xfrm rot="10800000">
            <a:off x="5989429" y="1"/>
            <a:ext cx="1524000" cy="5194300"/>
          </a:xfrm>
          <a:prstGeom prst="rect">
            <a:avLst/>
          </a:prstGeom>
          <a:gradFill>
            <a:gsLst>
              <a:gs pos="30000">
                <a:schemeClr val="bg1">
                  <a:alpha val="0"/>
                </a:schemeClr>
              </a:gs>
              <a:gs pos="100000">
                <a:schemeClr val="bg1"/>
              </a:gs>
            </a:gsLst>
            <a:lin ang="10800000" scaled="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itle 1"/>
          <p:cNvSpPr txBox="1">
            <a:spLocks/>
          </p:cNvSpPr>
          <p:nvPr userDrawn="1"/>
        </p:nvSpPr>
        <p:spPr>
          <a:xfrm>
            <a:off x="5230364" y="983445"/>
            <a:ext cx="3535738" cy="1620551"/>
          </a:xfrm>
          <a:prstGeom prst="rect">
            <a:avLst/>
          </a:prstGeom>
        </p:spPr>
        <p:txBody>
          <a:bodyPr vert="horz" lIns="91440" tIns="45720" rIns="91440" bIns="45720" rtlCol="0" anchor="t">
            <a:noAutofit/>
          </a:bodyPr>
          <a:lstStyle>
            <a:lvl1pPr algn="l" defTabSz="457200" rtl="0" eaLnBrk="1" latinLnBrk="0" hangingPunct="1">
              <a:spcBef>
                <a:spcPct val="0"/>
              </a:spcBef>
              <a:buNone/>
              <a:defRPr lang="en-GB" sz="4800" b="1" i="0" kern="1200" baseline="0">
                <a:solidFill>
                  <a:schemeClr val="tx2"/>
                </a:solidFill>
                <a:latin typeface="Arial"/>
                <a:ea typeface="+mj-ea"/>
                <a:cs typeface="Arial"/>
              </a:defRPr>
            </a:lvl1pPr>
          </a:lstStyle>
          <a:p>
            <a:endParaRPr lang="en-GB" sz="4800" dirty="0"/>
          </a:p>
        </p:txBody>
      </p:sp>
      <p:sp>
        <p:nvSpPr>
          <p:cNvPr id="7" name="Content Placeholder 19"/>
          <p:cNvSpPr>
            <a:spLocks noGrp="1"/>
          </p:cNvSpPr>
          <p:nvPr>
            <p:ph sz="quarter" idx="11" hasCustomPrompt="1"/>
          </p:nvPr>
        </p:nvSpPr>
        <p:spPr>
          <a:xfrm>
            <a:off x="4522210" y="2870679"/>
            <a:ext cx="4206802" cy="743642"/>
          </a:xfrm>
        </p:spPr>
        <p:txBody>
          <a:bodyPr anchor="b">
            <a:normAutofit/>
          </a:bodyPr>
          <a:lstStyle>
            <a:lvl1pPr marL="0" indent="0">
              <a:buFontTx/>
              <a:buNone/>
              <a:defRPr sz="2400">
                <a:solidFill>
                  <a:schemeClr val="accent1"/>
                </a:solidFill>
              </a:defRPr>
            </a:lvl1pPr>
          </a:lstStyle>
          <a:p>
            <a:pPr lvl="0"/>
            <a:r>
              <a:rPr lang="en-US" dirty="0"/>
              <a:t>Sub heading</a:t>
            </a:r>
          </a:p>
        </p:txBody>
      </p:sp>
      <p:sp>
        <p:nvSpPr>
          <p:cNvPr id="8" name="Title 1"/>
          <p:cNvSpPr>
            <a:spLocks noGrp="1"/>
          </p:cNvSpPr>
          <p:nvPr>
            <p:ph type="title"/>
          </p:nvPr>
        </p:nvSpPr>
        <p:spPr>
          <a:xfrm>
            <a:off x="4522210" y="1237445"/>
            <a:ext cx="4396292" cy="1620551"/>
          </a:xfrm>
        </p:spPr>
        <p:txBody>
          <a:bodyPr anchor="t">
            <a:noAutofit/>
          </a:bodyPr>
          <a:lstStyle>
            <a:lvl1pPr>
              <a:defRPr sz="3600"/>
            </a:lvl1pPr>
          </a:lstStyle>
          <a:p>
            <a:r>
              <a:rPr lang="en-GB" dirty="0"/>
              <a:t>Click to edit Master title style</a:t>
            </a:r>
            <a:endParaRPr lang="en-US" dirty="0"/>
          </a:p>
        </p:txBody>
      </p:sp>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17401395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6">
    <p:spTree>
      <p:nvGrpSpPr>
        <p:cNvPr id="1" name=""/>
        <p:cNvGrpSpPr/>
        <p:nvPr/>
      </p:nvGrpSpPr>
      <p:grpSpPr>
        <a:xfrm>
          <a:off x="0" y="0"/>
          <a:ext cx="0" cy="0"/>
          <a:chOff x="0" y="0"/>
          <a:chExt cx="0" cy="0"/>
        </a:xfrm>
      </p:grpSpPr>
      <p:pic>
        <p:nvPicPr>
          <p:cNvPr id="10" name="Picture 9" title="black and white close-up image of female nurse"/>
          <p:cNvPicPr>
            <a:picLocks noChangeAspect="1"/>
          </p:cNvPicPr>
          <p:nvPr userDrawn="1"/>
        </p:nvPicPr>
        <p:blipFill rotWithShape="1">
          <a:blip r:embed="rId2">
            <a:extLst>
              <a:ext uri="{28A0092B-C50C-407E-A947-70E740481C1C}">
                <a14:useLocalDpi xmlns:a14="http://schemas.microsoft.com/office/drawing/2010/main" val="0"/>
              </a:ext>
            </a:extLst>
          </a:blip>
          <a:srcRect t="5185" b="19592"/>
          <a:stretch/>
        </p:blipFill>
        <p:spPr>
          <a:xfrm>
            <a:off x="0" y="0"/>
            <a:ext cx="9144000" cy="5158800"/>
          </a:xfrm>
          <a:prstGeom prst="rect">
            <a:avLst/>
          </a:prstGeom>
        </p:spPr>
      </p:pic>
      <p:sp>
        <p:nvSpPr>
          <p:cNvPr id="5" name="Title 1"/>
          <p:cNvSpPr>
            <a:spLocks noGrp="1"/>
          </p:cNvSpPr>
          <p:nvPr>
            <p:ph type="title"/>
          </p:nvPr>
        </p:nvSpPr>
        <p:spPr>
          <a:xfrm>
            <a:off x="457202" y="1860425"/>
            <a:ext cx="3746684" cy="1620551"/>
          </a:xfrm>
        </p:spPr>
        <p:txBody>
          <a:bodyPr anchor="t">
            <a:noAutofit/>
          </a:bodyPr>
          <a:lstStyle>
            <a:lvl1pPr>
              <a:defRPr sz="3600"/>
            </a:lvl1pPr>
          </a:lstStyle>
          <a:p>
            <a:r>
              <a:rPr lang="en-GB" dirty="0"/>
              <a:t>Click to edit Master title style</a:t>
            </a:r>
            <a:endParaRPr lang="en-US" dirty="0"/>
          </a:p>
        </p:txBody>
      </p:sp>
      <p:sp>
        <p:nvSpPr>
          <p:cNvPr id="6" name="Content Placeholder 19"/>
          <p:cNvSpPr>
            <a:spLocks noGrp="1"/>
          </p:cNvSpPr>
          <p:nvPr>
            <p:ph sz="quarter" idx="11" hasCustomPrompt="1"/>
          </p:nvPr>
        </p:nvSpPr>
        <p:spPr>
          <a:xfrm>
            <a:off x="457201" y="3712267"/>
            <a:ext cx="3675271" cy="743642"/>
          </a:xfrm>
        </p:spPr>
        <p:txBody>
          <a:bodyPr anchor="b">
            <a:normAutofit/>
          </a:bodyPr>
          <a:lstStyle>
            <a:lvl1pPr marL="0" indent="0">
              <a:buFontTx/>
              <a:buNone/>
              <a:defRPr sz="2400">
                <a:solidFill>
                  <a:schemeClr val="accent3"/>
                </a:solidFill>
              </a:defRPr>
            </a:lvl1pPr>
          </a:lstStyle>
          <a:p>
            <a:pPr lvl="0"/>
            <a:r>
              <a:rPr lang="en-US" dirty="0"/>
              <a:t>Sub heading</a:t>
            </a:r>
          </a:p>
        </p:txBody>
      </p:sp>
      <p:sp>
        <p:nvSpPr>
          <p:cNvPr id="8" name="Content Placeholder 19"/>
          <p:cNvSpPr>
            <a:spLocks noGrp="1"/>
          </p:cNvSpPr>
          <p:nvPr>
            <p:ph sz="quarter" idx="12" hasCustomPrompt="1"/>
          </p:nvPr>
        </p:nvSpPr>
        <p:spPr>
          <a:xfrm>
            <a:off x="457201" y="4489038"/>
            <a:ext cx="4359965" cy="270773"/>
          </a:xfrm>
        </p:spPr>
        <p:txBody>
          <a:bodyPr anchor="b">
            <a:noAutofit/>
          </a:bodyPr>
          <a:lstStyle>
            <a:lvl1pPr marL="0" indent="0">
              <a:buFontTx/>
              <a:buNone/>
              <a:defRPr sz="1400">
                <a:solidFill>
                  <a:schemeClr val="accent3"/>
                </a:solidFill>
              </a:defRPr>
            </a:lvl1pPr>
          </a:lstStyle>
          <a:p>
            <a:pPr lvl="0"/>
            <a:r>
              <a:rPr lang="en-US" dirty="0"/>
              <a:t>Insert date</a:t>
            </a:r>
          </a:p>
        </p:txBody>
      </p:sp>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4218207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2" y="1260221"/>
            <a:ext cx="7356816" cy="296305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2002009" y="4767263"/>
            <a:ext cx="2133600" cy="273844"/>
          </a:xfrm>
          <a:prstGeom prst="rect">
            <a:avLst/>
          </a:prstGeom>
        </p:spPr>
        <p:txBody>
          <a:bodyPr vert="horz" lIns="91440" tIns="45720" rIns="91440" bIns="45720" rtlCol="0" anchor="ctr"/>
          <a:lstStyle>
            <a:lvl1pPr algn="l">
              <a:defRPr sz="1000">
                <a:solidFill>
                  <a:schemeClr val="tx2"/>
                </a:solidFill>
                <a:latin typeface="Arial"/>
                <a:cs typeface="Arial"/>
              </a:defRPr>
            </a:lvl1pPr>
          </a:lstStyle>
          <a:p>
            <a:fld id="{61E112CC-F5C7-5E43-8EAA-F554FEB5E453}" type="slidenum">
              <a:rPr lang="en-US" smtClean="0"/>
              <a:pPr/>
              <a:t>‹#›</a:t>
            </a:fld>
            <a:endParaRPr lang="en-US" dirty="0"/>
          </a:p>
        </p:txBody>
      </p:sp>
      <p:sp>
        <p:nvSpPr>
          <p:cNvPr id="23" name="Date Placeholder 3"/>
          <p:cNvSpPr txBox="1">
            <a:spLocks/>
          </p:cNvSpPr>
          <p:nvPr userDrawn="1"/>
        </p:nvSpPr>
        <p:spPr>
          <a:xfrm>
            <a:off x="457200" y="4767263"/>
            <a:ext cx="2133600" cy="273844"/>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solidFill>
                <a:latin typeface="Arial"/>
                <a:ea typeface="+mn-ea"/>
                <a:cs typeface="Arial"/>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rtl="0"/>
            <a:r>
              <a:rPr lang="en-GB" sz="1000" b="0" i="0" u="none" strike="noStrike" kern="1200" baseline="0" dirty="0" err="1">
                <a:solidFill>
                  <a:schemeClr val="tx1"/>
                </a:solidFill>
                <a:latin typeface="Arial"/>
                <a:ea typeface="+mn-ea"/>
                <a:cs typeface="Arial"/>
              </a:rPr>
              <a:t>www.england.nhs.uk</a:t>
            </a:r>
            <a:endParaRPr lang="en-GB" sz="1000" b="0" i="0" u="none" strike="noStrike" kern="1200" baseline="0" dirty="0">
              <a:solidFill>
                <a:schemeClr val="tx1"/>
              </a:solidFill>
              <a:latin typeface="Arial"/>
              <a:ea typeface="+mn-ea"/>
              <a:cs typeface="Arial"/>
            </a:endParaRPr>
          </a:p>
        </p:txBody>
      </p:sp>
      <p:sp>
        <p:nvSpPr>
          <p:cNvPr id="26" name="Title Placeholder 1"/>
          <p:cNvSpPr>
            <a:spLocks noGrp="1"/>
          </p:cNvSpPr>
          <p:nvPr>
            <p:ph type="title"/>
          </p:nvPr>
        </p:nvSpPr>
        <p:spPr>
          <a:xfrm>
            <a:off x="457202" y="562434"/>
            <a:ext cx="7356815" cy="500794"/>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pic>
        <p:nvPicPr>
          <p:cNvPr id="8" name="Picture 7"/>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7833630" y="371210"/>
            <a:ext cx="927657" cy="718608"/>
          </a:xfrm>
          <a:prstGeom prst="rect">
            <a:avLst/>
          </a:prstGeom>
        </p:spPr>
      </p:pic>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49" r:id="rId1"/>
    <p:sldLayoutId id="2147483673" r:id="rId2"/>
    <p:sldLayoutId id="2147483689" r:id="rId3"/>
    <p:sldLayoutId id="2147483690" r:id="rId4"/>
    <p:sldLayoutId id="2147483691" r:id="rId5"/>
    <p:sldLayoutId id="2147483674" r:id="rId6"/>
    <p:sldLayoutId id="2147483681" r:id="rId7"/>
    <p:sldLayoutId id="2147483684" r:id="rId8"/>
    <p:sldLayoutId id="2147483683" r:id="rId9"/>
    <p:sldLayoutId id="2147483685" r:id="rId10"/>
    <p:sldLayoutId id="2147483686" r:id="rId11"/>
    <p:sldLayoutId id="2147483687" r:id="rId12"/>
    <p:sldLayoutId id="2147483688" r:id="rId13"/>
    <p:sldLayoutId id="2147483680" r:id="rId14"/>
    <p:sldLayoutId id="2147483672" r:id="rId15"/>
    <p:sldLayoutId id="2147483679" r:id="rId16"/>
    <p:sldLayoutId id="2147483677" r:id="rId17"/>
    <p:sldLayoutId id="2147483650" r:id="rId18"/>
    <p:sldLayoutId id="2147483678" r:id="rId19"/>
    <p:sldLayoutId id="2147483905" r:id="rId20"/>
    <p:sldLayoutId id="2147483906" r:id="rId21"/>
  </p:sldLayoutIdLst>
  <p:hf hdr="0" ftr="0" dt="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18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35.png"/></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2.xml"/><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20.xml"/><Relationship Id="rId4" Type="http://schemas.openxmlformats.org/officeDocument/2006/relationships/hyperlink" Target="http://www.kingsfund.org.uk/document.rm?id=9545" TargetMode="Externa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0.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xml"/><Relationship Id="rId1" Type="http://schemas.openxmlformats.org/officeDocument/2006/relationships/slideLayout" Target="../slideLayouts/slideLayout20.xml"/><Relationship Id="rId5" Type="http://schemas.openxmlformats.org/officeDocument/2006/relationships/hyperlink" Target="https://www.england.nhs.uk/ourwork/insight/insight-resources/" TargetMode="External"/><Relationship Id="rId4" Type="http://schemas.openxmlformats.org/officeDocument/2006/relationships/hyperlink" Target="mailto:england.insight-queries@nhs.n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0.xml"/><Relationship Id="rId4" Type="http://schemas.openxmlformats.org/officeDocument/2006/relationships/hyperlink" Target="https://www.kingsfund.org.uk/publications/understanding-integration-listen-people-communities"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0.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8.xml"/><Relationship Id="rId1" Type="http://schemas.openxmlformats.org/officeDocument/2006/relationships/slideLayout" Target="../slideLayouts/slideLayout20.xml"/><Relationship Id="rId5" Type="http://schemas.openxmlformats.org/officeDocument/2006/relationships/image" Target="../media/image32.png"/><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2EF51-A59B-49D8-B145-C6D2C372DEBA}"/>
              </a:ext>
            </a:extLst>
          </p:cNvPr>
          <p:cNvSpPr>
            <a:spLocks noGrp="1"/>
          </p:cNvSpPr>
          <p:nvPr>
            <p:ph type="title"/>
          </p:nvPr>
        </p:nvSpPr>
        <p:spPr>
          <a:xfrm>
            <a:off x="427870" y="1334827"/>
            <a:ext cx="7124397" cy="517156"/>
          </a:xfrm>
        </p:spPr>
        <p:txBody>
          <a:bodyPr>
            <a:noAutofit/>
          </a:bodyPr>
          <a:lstStyle/>
          <a:p>
            <a:r>
              <a:rPr lang="en-GB" sz="3200" dirty="0"/>
              <a:t>Measuring and Improving Experience of care</a:t>
            </a:r>
          </a:p>
        </p:txBody>
      </p:sp>
      <p:sp>
        <p:nvSpPr>
          <p:cNvPr id="3" name="Subtitle 2">
            <a:extLst>
              <a:ext uri="{FF2B5EF4-FFF2-40B4-BE49-F238E27FC236}">
                <a16:creationId xmlns:a16="http://schemas.microsoft.com/office/drawing/2014/main" id="{31608A49-3EB9-493C-B378-62279B28580E}"/>
              </a:ext>
            </a:extLst>
          </p:cNvPr>
          <p:cNvSpPr>
            <a:spLocks noGrp="1"/>
          </p:cNvSpPr>
          <p:nvPr>
            <p:ph type="subTitle" idx="1"/>
          </p:nvPr>
        </p:nvSpPr>
        <p:spPr>
          <a:xfrm>
            <a:off x="533400" y="2983461"/>
            <a:ext cx="5769732" cy="659655"/>
          </a:xfrm>
        </p:spPr>
        <p:txBody>
          <a:bodyPr>
            <a:normAutofit/>
          </a:bodyPr>
          <a:lstStyle/>
          <a:p>
            <a:pPr>
              <a:spcBef>
                <a:spcPts val="0"/>
              </a:spcBef>
            </a:pPr>
            <a:r>
              <a:rPr lang="en-GB" sz="1200" dirty="0"/>
              <a:t>Clare Enston</a:t>
            </a:r>
          </a:p>
          <a:p>
            <a:pPr>
              <a:spcBef>
                <a:spcPts val="0"/>
              </a:spcBef>
            </a:pPr>
            <a:r>
              <a:rPr lang="en-GB" sz="1200" dirty="0"/>
              <a:t>Head of Insight and Feedback</a:t>
            </a:r>
          </a:p>
          <a:p>
            <a:pPr>
              <a:spcBef>
                <a:spcPts val="0"/>
              </a:spcBef>
            </a:pPr>
            <a:r>
              <a:rPr lang="en-GB" sz="1200" dirty="0"/>
              <a:t>@</a:t>
            </a:r>
            <a:r>
              <a:rPr lang="en-GB" sz="1200" dirty="0" err="1"/>
              <a:t>clareenston</a:t>
            </a:r>
            <a:endParaRPr lang="en-GB" sz="1200" dirty="0"/>
          </a:p>
        </p:txBody>
      </p:sp>
    </p:spTree>
    <p:extLst>
      <p:ext uri="{BB962C8B-B14F-4D97-AF65-F5344CB8AC3E}">
        <p14:creationId xmlns:p14="http://schemas.microsoft.com/office/powerpoint/2010/main" val="13428768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8721C0E-2B8A-4E2E-A01E-AB7828B54DC8}"/>
              </a:ext>
            </a:extLst>
          </p:cNvPr>
          <p:cNvPicPr>
            <a:picLocks noChangeAspect="1"/>
          </p:cNvPicPr>
          <p:nvPr/>
        </p:nvPicPr>
        <p:blipFill>
          <a:blip r:embed="rId3"/>
          <a:stretch>
            <a:fillRect/>
          </a:stretch>
        </p:blipFill>
        <p:spPr>
          <a:xfrm>
            <a:off x="0" y="3959481"/>
            <a:ext cx="9144000" cy="1157913"/>
          </a:xfrm>
          <a:prstGeom prst="rect">
            <a:avLst/>
          </a:prstGeom>
        </p:spPr>
      </p:pic>
      <p:sp>
        <p:nvSpPr>
          <p:cNvPr id="8" name="Title 1">
            <a:extLst>
              <a:ext uri="{FF2B5EF4-FFF2-40B4-BE49-F238E27FC236}">
                <a16:creationId xmlns:a16="http://schemas.microsoft.com/office/drawing/2014/main" id="{14F39FE3-EEA6-4360-93CC-2BE7B597D82F}"/>
              </a:ext>
            </a:extLst>
          </p:cNvPr>
          <p:cNvSpPr>
            <a:spLocks noGrp="1"/>
          </p:cNvSpPr>
          <p:nvPr>
            <p:ph type="title"/>
          </p:nvPr>
        </p:nvSpPr>
        <p:spPr>
          <a:xfrm>
            <a:off x="159190" y="271238"/>
            <a:ext cx="7078042" cy="517156"/>
          </a:xfrm>
        </p:spPr>
        <p:txBody>
          <a:bodyPr>
            <a:noAutofit/>
          </a:bodyPr>
          <a:lstStyle/>
          <a:p>
            <a:r>
              <a:rPr lang="en-GB" dirty="0"/>
              <a:t>Making more of what patients say</a:t>
            </a:r>
          </a:p>
        </p:txBody>
      </p:sp>
      <p:pic>
        <p:nvPicPr>
          <p:cNvPr id="2" name="Picture 1">
            <a:extLst>
              <a:ext uri="{FF2B5EF4-FFF2-40B4-BE49-F238E27FC236}">
                <a16:creationId xmlns:a16="http://schemas.microsoft.com/office/drawing/2014/main" id="{BB8B95BA-DEF4-449F-BEF5-1D84C892AB78}"/>
              </a:ext>
            </a:extLst>
          </p:cNvPr>
          <p:cNvPicPr>
            <a:picLocks noChangeAspect="1"/>
          </p:cNvPicPr>
          <p:nvPr/>
        </p:nvPicPr>
        <p:blipFill>
          <a:blip r:embed="rId4"/>
          <a:stretch>
            <a:fillRect/>
          </a:stretch>
        </p:blipFill>
        <p:spPr>
          <a:xfrm>
            <a:off x="521217" y="1311856"/>
            <a:ext cx="3295650" cy="2562225"/>
          </a:xfrm>
          <a:prstGeom prst="rect">
            <a:avLst/>
          </a:prstGeom>
        </p:spPr>
      </p:pic>
    </p:spTree>
    <p:extLst>
      <p:ext uri="{BB962C8B-B14F-4D97-AF65-F5344CB8AC3E}">
        <p14:creationId xmlns:p14="http://schemas.microsoft.com/office/powerpoint/2010/main" val="3039070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8">
            <a:extLst>
              <a:ext uri="{FF2B5EF4-FFF2-40B4-BE49-F238E27FC236}">
                <a16:creationId xmlns:a16="http://schemas.microsoft.com/office/drawing/2014/main" id="{8CAFA314-909D-40ED-8039-F71FDFBFEBCD}"/>
              </a:ext>
            </a:extLst>
          </p:cNvPr>
          <p:cNvSpPr txBox="1">
            <a:spLocks/>
          </p:cNvSpPr>
          <p:nvPr/>
        </p:nvSpPr>
        <p:spPr>
          <a:xfrm>
            <a:off x="603250" y="595275"/>
            <a:ext cx="8083550" cy="208915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2"/>
              </a:buClr>
              <a:buFont typeface="Arial"/>
              <a:buNone/>
              <a:defRPr sz="1350" b="0" i="0" kern="1200" baseline="0">
                <a:solidFill>
                  <a:srgbClr val="005EB8"/>
                </a:solidFill>
                <a:latin typeface="Arial" charset="0"/>
                <a:ea typeface="Arial" charset="0"/>
                <a:cs typeface="Arial" charset="0"/>
              </a:defRPr>
            </a:lvl1pPr>
            <a:lvl2pPr marL="342900" indent="0" algn="ctr" defTabSz="457200" rtl="0" eaLnBrk="1" latinLnBrk="0" hangingPunct="1">
              <a:spcBef>
                <a:spcPct val="20000"/>
              </a:spcBef>
              <a:buClr>
                <a:schemeClr val="tx2"/>
              </a:buClr>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Clr>
                <a:schemeClr val="tx2"/>
              </a:buClr>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Clr>
                <a:schemeClr val="tx2"/>
              </a:buClr>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Clr>
                <a:schemeClr val="tx2"/>
              </a:buClr>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p:txBody>
      </p:sp>
      <p:sp>
        <p:nvSpPr>
          <p:cNvPr id="4" name="TextBox 4">
            <a:extLst>
              <a:ext uri="{FF2B5EF4-FFF2-40B4-BE49-F238E27FC236}">
                <a16:creationId xmlns:a16="http://schemas.microsoft.com/office/drawing/2014/main" id="{DB464E3D-B114-443F-BA73-DA78BEE8FE7F}"/>
              </a:ext>
            </a:extLst>
          </p:cNvPr>
          <p:cNvSpPr txBox="1">
            <a:spLocks noChangeArrowheads="1"/>
          </p:cNvSpPr>
          <p:nvPr/>
        </p:nvSpPr>
        <p:spPr bwMode="auto">
          <a:xfrm>
            <a:off x="323850" y="3872104"/>
            <a:ext cx="3176588"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2200">
                <a:solidFill>
                  <a:schemeClr val="tx1"/>
                </a:solidFill>
                <a:latin typeface="Century Gothic" pitchFamily="34" charset="0"/>
                <a:ea typeface="MS PGothic" pitchFamily="34" charset="-128"/>
                <a:cs typeface="Century Gothic" pitchFamily="34" charset="0"/>
              </a:defRPr>
            </a:lvl1pPr>
            <a:lvl2pPr marL="742950" indent="-285750" eaLnBrk="0" hangingPunct="0">
              <a:spcBef>
                <a:spcPct val="20000"/>
              </a:spcBef>
              <a:buFont typeface="Arial" charset="0"/>
              <a:buChar char="–"/>
              <a:defRPr sz="2200">
                <a:solidFill>
                  <a:schemeClr val="tx1"/>
                </a:solidFill>
                <a:latin typeface="Century Gothic" pitchFamily="34" charset="0"/>
                <a:ea typeface="MS PGothic" pitchFamily="34" charset="-128"/>
                <a:cs typeface="Century Gothic" pitchFamily="34" charset="0"/>
              </a:defRPr>
            </a:lvl2pPr>
            <a:lvl3pPr marL="1143000" indent="-228600" eaLnBrk="0" hangingPunct="0">
              <a:spcBef>
                <a:spcPct val="20000"/>
              </a:spcBef>
              <a:buFont typeface="Arial" charset="0"/>
              <a:buChar char="•"/>
              <a:defRPr sz="2200">
                <a:solidFill>
                  <a:schemeClr val="tx1"/>
                </a:solidFill>
                <a:latin typeface="Century Gothic" pitchFamily="34" charset="0"/>
                <a:ea typeface="MS PGothic" pitchFamily="34" charset="-128"/>
                <a:cs typeface="Century Gothic" pitchFamily="34" charset="0"/>
              </a:defRPr>
            </a:lvl3pPr>
            <a:lvl4pPr marL="1600200" indent="-228600" eaLnBrk="0" hangingPunct="0">
              <a:spcBef>
                <a:spcPct val="20000"/>
              </a:spcBef>
              <a:buFont typeface="Arial" charset="0"/>
              <a:buChar char="–"/>
              <a:defRPr sz="2200">
                <a:solidFill>
                  <a:schemeClr val="tx1"/>
                </a:solidFill>
                <a:latin typeface="Century Gothic" pitchFamily="34" charset="0"/>
                <a:ea typeface="MS PGothic" pitchFamily="34" charset="-128"/>
                <a:cs typeface="Century Gothic" pitchFamily="34" charset="0"/>
              </a:defRPr>
            </a:lvl4pPr>
            <a:lvl5pPr marL="2057400" indent="-228600" eaLnBrk="0" hangingPunct="0">
              <a:spcBef>
                <a:spcPct val="20000"/>
              </a:spcBef>
              <a:buFont typeface="Arial" charset="0"/>
              <a:buChar char="»"/>
              <a:defRPr sz="2200">
                <a:solidFill>
                  <a:schemeClr val="tx1"/>
                </a:solidFill>
                <a:latin typeface="Century Gothic" pitchFamily="34" charset="0"/>
                <a:ea typeface="MS PGothic" pitchFamily="34" charset="-128"/>
                <a:cs typeface="Century Gothic" pitchFamily="34" charset="0"/>
              </a:defRPr>
            </a:lvl5pPr>
            <a:lvl6pPr marL="2514600" indent="-228600" eaLnBrk="0" fontAlgn="base" hangingPunct="0">
              <a:spcBef>
                <a:spcPct val="20000"/>
              </a:spcBef>
              <a:spcAft>
                <a:spcPct val="0"/>
              </a:spcAft>
              <a:buFont typeface="Arial" charset="0"/>
              <a:buChar char="»"/>
              <a:defRPr sz="2200">
                <a:solidFill>
                  <a:schemeClr val="tx1"/>
                </a:solidFill>
                <a:latin typeface="Century Gothic" pitchFamily="34" charset="0"/>
                <a:ea typeface="MS PGothic" pitchFamily="34" charset="-128"/>
                <a:cs typeface="Century Gothic" pitchFamily="34" charset="0"/>
              </a:defRPr>
            </a:lvl6pPr>
            <a:lvl7pPr marL="2971800" indent="-228600" eaLnBrk="0" fontAlgn="base" hangingPunct="0">
              <a:spcBef>
                <a:spcPct val="20000"/>
              </a:spcBef>
              <a:spcAft>
                <a:spcPct val="0"/>
              </a:spcAft>
              <a:buFont typeface="Arial" charset="0"/>
              <a:buChar char="»"/>
              <a:defRPr sz="2200">
                <a:solidFill>
                  <a:schemeClr val="tx1"/>
                </a:solidFill>
                <a:latin typeface="Century Gothic" pitchFamily="34" charset="0"/>
                <a:ea typeface="MS PGothic" pitchFamily="34" charset="-128"/>
                <a:cs typeface="Century Gothic" pitchFamily="34" charset="0"/>
              </a:defRPr>
            </a:lvl7pPr>
            <a:lvl8pPr marL="3429000" indent="-228600" eaLnBrk="0" fontAlgn="base" hangingPunct="0">
              <a:spcBef>
                <a:spcPct val="20000"/>
              </a:spcBef>
              <a:spcAft>
                <a:spcPct val="0"/>
              </a:spcAft>
              <a:buFont typeface="Arial" charset="0"/>
              <a:buChar char="»"/>
              <a:defRPr sz="2200">
                <a:solidFill>
                  <a:schemeClr val="tx1"/>
                </a:solidFill>
                <a:latin typeface="Century Gothic" pitchFamily="34" charset="0"/>
                <a:ea typeface="MS PGothic" pitchFamily="34" charset="-128"/>
                <a:cs typeface="Century Gothic" pitchFamily="34" charset="0"/>
              </a:defRPr>
            </a:lvl8pPr>
            <a:lvl9pPr marL="3886200" indent="-228600" eaLnBrk="0" fontAlgn="base" hangingPunct="0">
              <a:spcBef>
                <a:spcPct val="20000"/>
              </a:spcBef>
              <a:spcAft>
                <a:spcPct val="0"/>
              </a:spcAft>
              <a:buFont typeface="Arial" charset="0"/>
              <a:buChar char="»"/>
              <a:defRPr sz="2200">
                <a:solidFill>
                  <a:schemeClr val="tx1"/>
                </a:solidFill>
                <a:latin typeface="Century Gothic" pitchFamily="34" charset="0"/>
                <a:ea typeface="MS PGothic" pitchFamily="34" charset="-128"/>
                <a:cs typeface="Century Gothic" pitchFamily="34" charset="0"/>
              </a:defRPr>
            </a:lvl9pPr>
          </a:lstStyle>
          <a:p>
            <a:pPr eaLnBrk="1" hangingPunct="1">
              <a:spcBef>
                <a:spcPct val="0"/>
              </a:spcBef>
              <a:buFontTx/>
              <a:buNone/>
            </a:pPr>
            <a:r>
              <a:rPr lang="en-GB" altLang="en-US" sz="1100">
                <a:latin typeface="Arial" charset="0"/>
                <a:cs typeface="Arial" charset="0"/>
              </a:rPr>
              <a:t>www.england.nhs.net</a:t>
            </a:r>
          </a:p>
        </p:txBody>
      </p:sp>
      <p:sp>
        <p:nvSpPr>
          <p:cNvPr id="5" name="Rounded Rectangle 7">
            <a:extLst>
              <a:ext uri="{FF2B5EF4-FFF2-40B4-BE49-F238E27FC236}">
                <a16:creationId xmlns:a16="http://schemas.microsoft.com/office/drawing/2014/main" id="{54AAA1DB-BA45-41BD-BD3C-E870BF60CFDC}"/>
              </a:ext>
            </a:extLst>
          </p:cNvPr>
          <p:cNvSpPr/>
          <p:nvPr/>
        </p:nvSpPr>
        <p:spPr>
          <a:xfrm>
            <a:off x="326569" y="3392679"/>
            <a:ext cx="8483600" cy="323850"/>
          </a:xfrm>
          <a:prstGeom prst="roundRect">
            <a:avLst>
              <a:gd name="adj" fmla="val 30100"/>
            </a:avLst>
          </a:prstGeom>
          <a:gradFill flip="none" rotWithShape="1">
            <a:gsLst>
              <a:gs pos="0">
                <a:srgbClr val="FF0000"/>
              </a:gs>
              <a:gs pos="100000">
                <a:srgbClr val="008000"/>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2000" b="1" dirty="0">
                <a:solidFill>
                  <a:prstClr val="black"/>
                </a:solidFill>
                <a:latin typeface="Century Gothic"/>
                <a:cs typeface="Century Gothic"/>
              </a:rPr>
              <a:t>My state of health</a:t>
            </a:r>
          </a:p>
        </p:txBody>
      </p:sp>
      <p:sp>
        <p:nvSpPr>
          <p:cNvPr id="6" name="Rounded Rectangle 8">
            <a:extLst>
              <a:ext uri="{FF2B5EF4-FFF2-40B4-BE49-F238E27FC236}">
                <a16:creationId xmlns:a16="http://schemas.microsoft.com/office/drawing/2014/main" id="{3D5BA98A-AAF5-45BE-8438-04D1F7B0E1A8}"/>
              </a:ext>
            </a:extLst>
          </p:cNvPr>
          <p:cNvSpPr/>
          <p:nvPr/>
        </p:nvSpPr>
        <p:spPr>
          <a:xfrm>
            <a:off x="326343" y="3818129"/>
            <a:ext cx="8483600" cy="325437"/>
          </a:xfrm>
          <a:prstGeom prst="roundRect">
            <a:avLst>
              <a:gd name="adj" fmla="val 30100"/>
            </a:avLst>
          </a:prstGeom>
          <a:gradFill flip="none" rotWithShape="1">
            <a:gsLst>
              <a:gs pos="0">
                <a:srgbClr val="FF0000"/>
              </a:gs>
              <a:gs pos="100000">
                <a:srgbClr val="008000"/>
              </a:gs>
            </a:gsLst>
            <a:lin ang="16200000" scaled="0"/>
            <a:tileRect/>
          </a:gradFill>
        </p:spPr>
        <p:style>
          <a:lnRef idx="1">
            <a:schemeClr val="accent1"/>
          </a:lnRef>
          <a:fillRef idx="3">
            <a:schemeClr val="accent1"/>
          </a:fillRef>
          <a:effectRef idx="2">
            <a:schemeClr val="accent1"/>
          </a:effectRef>
          <a:fontRef idx="minor">
            <a:schemeClr val="lt1"/>
          </a:fontRef>
        </p:style>
        <p:txBody>
          <a:bodyPr anchor="ctr"/>
          <a:lstStyle/>
          <a:p>
            <a:pPr algn="ctr" defTabSz="457200">
              <a:defRPr/>
            </a:pPr>
            <a:r>
              <a:rPr lang="en-GB" sz="2000" b="1" dirty="0">
                <a:solidFill>
                  <a:prstClr val="black"/>
                </a:solidFill>
                <a:latin typeface="Century Gothic"/>
                <a:cs typeface="Century Gothic"/>
              </a:rPr>
              <a:t>NHS Empathy</a:t>
            </a:r>
          </a:p>
        </p:txBody>
      </p:sp>
      <p:sp>
        <p:nvSpPr>
          <p:cNvPr id="7" name="Content Placeholder 8">
            <a:extLst>
              <a:ext uri="{FF2B5EF4-FFF2-40B4-BE49-F238E27FC236}">
                <a16:creationId xmlns:a16="http://schemas.microsoft.com/office/drawing/2014/main" id="{5C2502CA-CE7B-4BB4-ADDA-43F7A0BFAEF8}"/>
              </a:ext>
            </a:extLst>
          </p:cNvPr>
          <p:cNvSpPr txBox="1">
            <a:spLocks/>
          </p:cNvSpPr>
          <p:nvPr/>
        </p:nvSpPr>
        <p:spPr>
          <a:xfrm>
            <a:off x="755650" y="747675"/>
            <a:ext cx="8083550" cy="2089150"/>
          </a:xfrm>
          <a:prstGeom prst="rect">
            <a:avLst/>
          </a:prstGeom>
        </p:spPr>
        <p:txBody>
          <a:bodyPr vert="horz" lIns="91440" tIns="45720" rIns="91440" bIns="45720" rtlCol="0">
            <a:normAutofit/>
          </a:bodyPr>
          <a:lstStyle>
            <a:lvl1pPr marL="0" indent="0" algn="l" defTabSz="457200" rtl="0" eaLnBrk="1" latinLnBrk="0" hangingPunct="1">
              <a:spcBef>
                <a:spcPct val="20000"/>
              </a:spcBef>
              <a:buClr>
                <a:schemeClr val="tx2"/>
              </a:buClr>
              <a:buFont typeface="Arial"/>
              <a:buNone/>
              <a:defRPr sz="1350" b="0" i="0" kern="1200" baseline="0">
                <a:solidFill>
                  <a:srgbClr val="005EB8"/>
                </a:solidFill>
                <a:latin typeface="Arial" charset="0"/>
                <a:ea typeface="Arial" charset="0"/>
                <a:cs typeface="Arial" charset="0"/>
              </a:defRPr>
            </a:lvl1pPr>
            <a:lvl2pPr marL="342900" indent="0" algn="ctr" defTabSz="457200" rtl="0" eaLnBrk="1" latinLnBrk="0" hangingPunct="1">
              <a:spcBef>
                <a:spcPct val="20000"/>
              </a:spcBef>
              <a:buClr>
                <a:schemeClr val="tx2"/>
              </a:buClr>
              <a:buFont typeface="Arial"/>
              <a:buNone/>
              <a:defRPr sz="1500" kern="1200">
                <a:solidFill>
                  <a:schemeClr val="tx1"/>
                </a:solidFill>
                <a:latin typeface="+mn-lt"/>
                <a:ea typeface="+mn-ea"/>
                <a:cs typeface="+mn-cs"/>
              </a:defRPr>
            </a:lvl2pPr>
            <a:lvl3pPr marL="685800" indent="0" algn="ctr" defTabSz="457200" rtl="0" eaLnBrk="1" latinLnBrk="0" hangingPunct="1">
              <a:spcBef>
                <a:spcPct val="20000"/>
              </a:spcBef>
              <a:buClr>
                <a:schemeClr val="tx2"/>
              </a:buClr>
              <a:buFont typeface="Arial"/>
              <a:buNone/>
              <a:defRPr sz="1350" kern="1200">
                <a:solidFill>
                  <a:schemeClr val="tx1"/>
                </a:solidFill>
                <a:latin typeface="+mn-lt"/>
                <a:ea typeface="+mn-ea"/>
                <a:cs typeface="+mn-cs"/>
              </a:defRPr>
            </a:lvl3pPr>
            <a:lvl4pPr marL="1028700" indent="0" algn="ctr" defTabSz="457200" rtl="0" eaLnBrk="1" latinLnBrk="0" hangingPunct="1">
              <a:spcBef>
                <a:spcPct val="20000"/>
              </a:spcBef>
              <a:buClr>
                <a:schemeClr val="tx2"/>
              </a:buClr>
              <a:buFont typeface="Arial"/>
              <a:buNone/>
              <a:defRPr sz="1200" kern="1200">
                <a:solidFill>
                  <a:schemeClr val="tx1"/>
                </a:solidFill>
                <a:latin typeface="+mn-lt"/>
                <a:ea typeface="+mn-ea"/>
                <a:cs typeface="+mn-cs"/>
              </a:defRPr>
            </a:lvl4pPr>
            <a:lvl5pPr marL="1371600" indent="0" algn="ctr" defTabSz="457200" rtl="0" eaLnBrk="1" latinLnBrk="0" hangingPunct="1">
              <a:spcBef>
                <a:spcPct val="20000"/>
              </a:spcBef>
              <a:buClr>
                <a:schemeClr val="tx2"/>
              </a:buClr>
              <a:buFont typeface="Arial"/>
              <a:buNone/>
              <a:defRPr sz="1200" kern="1200">
                <a:solidFill>
                  <a:schemeClr val="tx1"/>
                </a:solidFill>
                <a:latin typeface="+mn-lt"/>
                <a:ea typeface="+mn-ea"/>
                <a:cs typeface="+mn-cs"/>
              </a:defRPr>
            </a:lvl5pPr>
            <a:lvl6pPr marL="1714500" indent="0" algn="ctr" defTabSz="457200" rtl="0" eaLnBrk="1" latinLnBrk="0" hangingPunct="1">
              <a:spcBef>
                <a:spcPct val="20000"/>
              </a:spcBef>
              <a:buFont typeface="Arial"/>
              <a:buNone/>
              <a:defRPr sz="1200" kern="1200">
                <a:solidFill>
                  <a:schemeClr val="tx1"/>
                </a:solidFill>
                <a:latin typeface="+mn-lt"/>
                <a:ea typeface="+mn-ea"/>
                <a:cs typeface="+mn-cs"/>
              </a:defRPr>
            </a:lvl6pPr>
            <a:lvl7pPr marL="2057400" indent="0" algn="ctr" defTabSz="457200" rtl="0" eaLnBrk="1" latinLnBrk="0" hangingPunct="1">
              <a:spcBef>
                <a:spcPct val="20000"/>
              </a:spcBef>
              <a:buFont typeface="Arial"/>
              <a:buNone/>
              <a:defRPr sz="1200" kern="1200">
                <a:solidFill>
                  <a:schemeClr val="tx1"/>
                </a:solidFill>
                <a:latin typeface="+mn-lt"/>
                <a:ea typeface="+mn-ea"/>
                <a:cs typeface="+mn-cs"/>
              </a:defRPr>
            </a:lvl7pPr>
            <a:lvl8pPr marL="2400300" indent="0" algn="ctr" defTabSz="457200" rtl="0" eaLnBrk="1" latinLnBrk="0" hangingPunct="1">
              <a:spcBef>
                <a:spcPct val="20000"/>
              </a:spcBef>
              <a:buFont typeface="Arial"/>
              <a:buNone/>
              <a:defRPr sz="1200" kern="1200">
                <a:solidFill>
                  <a:schemeClr val="tx1"/>
                </a:solidFill>
                <a:latin typeface="+mn-lt"/>
                <a:ea typeface="+mn-ea"/>
                <a:cs typeface="+mn-cs"/>
              </a:defRPr>
            </a:lvl8pPr>
            <a:lvl9pPr marL="2743200" indent="0" algn="ctr" defTabSz="457200" rtl="0" eaLnBrk="1" latinLnBrk="0" hangingPunct="1">
              <a:spcBef>
                <a:spcPct val="20000"/>
              </a:spcBef>
              <a:buFont typeface="Arial"/>
              <a:buNone/>
              <a:defRPr sz="1200" kern="1200">
                <a:solidFill>
                  <a:schemeClr val="tx1"/>
                </a:solidFill>
                <a:latin typeface="+mn-lt"/>
                <a:ea typeface="+mn-ea"/>
                <a:cs typeface="+mn-cs"/>
              </a:defRPr>
            </a:lvl9pPr>
          </a:lstStyle>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a:p>
            <a:endParaRPr lang="en-GB" altLang="en-US">
              <a:latin typeface="Century Gothic" pitchFamily="34" charset="0"/>
              <a:cs typeface="Century Gothic" pitchFamily="34" charset="0"/>
            </a:endParaRPr>
          </a:p>
        </p:txBody>
      </p:sp>
      <p:grpSp>
        <p:nvGrpSpPr>
          <p:cNvPr id="8" name="Group 7">
            <a:extLst>
              <a:ext uri="{FF2B5EF4-FFF2-40B4-BE49-F238E27FC236}">
                <a16:creationId xmlns:a16="http://schemas.microsoft.com/office/drawing/2014/main" id="{C7327BF4-5CFE-41F9-839F-EE2407BA8653}"/>
              </a:ext>
            </a:extLst>
          </p:cNvPr>
          <p:cNvGrpSpPr/>
          <p:nvPr/>
        </p:nvGrpSpPr>
        <p:grpSpPr>
          <a:xfrm>
            <a:off x="1538514" y="831688"/>
            <a:ext cx="6072583" cy="2471408"/>
            <a:chOff x="1524000" y="546099"/>
            <a:chExt cx="6096000" cy="2628901"/>
          </a:xfrm>
        </p:grpSpPr>
        <p:grpSp>
          <p:nvGrpSpPr>
            <p:cNvPr id="9" name="Group 8">
              <a:extLst>
                <a:ext uri="{FF2B5EF4-FFF2-40B4-BE49-F238E27FC236}">
                  <a16:creationId xmlns:a16="http://schemas.microsoft.com/office/drawing/2014/main" id="{ECFB6B44-4F75-4937-B325-E7E028576E19}"/>
                </a:ext>
              </a:extLst>
            </p:cNvPr>
            <p:cNvGrpSpPr/>
            <p:nvPr/>
          </p:nvGrpSpPr>
          <p:grpSpPr>
            <a:xfrm>
              <a:off x="1524000" y="546099"/>
              <a:ext cx="6096000" cy="479700"/>
              <a:chOff x="0" y="209549"/>
              <a:chExt cx="6096000" cy="479700"/>
            </a:xfrm>
          </p:grpSpPr>
          <p:sp>
            <p:nvSpPr>
              <p:cNvPr id="22" name="Rectangle: Rounded Corners 21">
                <a:extLst>
                  <a:ext uri="{FF2B5EF4-FFF2-40B4-BE49-F238E27FC236}">
                    <a16:creationId xmlns:a16="http://schemas.microsoft.com/office/drawing/2014/main" id="{EAA0C785-A978-409E-9E5C-29792392E653}"/>
                  </a:ext>
                </a:extLst>
              </p:cNvPr>
              <p:cNvSpPr/>
              <p:nvPr/>
            </p:nvSpPr>
            <p:spPr>
              <a:xfrm>
                <a:off x="0" y="209549"/>
                <a:ext cx="6096000" cy="4797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3" name="Rectangle: Rounded Corners 4">
                <a:extLst>
                  <a:ext uri="{FF2B5EF4-FFF2-40B4-BE49-F238E27FC236}">
                    <a16:creationId xmlns:a16="http://schemas.microsoft.com/office/drawing/2014/main" id="{BDAA13B3-AB13-404F-8D13-C82A604D54D6}"/>
                  </a:ext>
                </a:extLst>
              </p:cNvPr>
              <p:cNvSpPr txBox="1"/>
              <p:nvPr/>
            </p:nvSpPr>
            <p:spPr>
              <a:xfrm>
                <a:off x="23417" y="232966"/>
                <a:ext cx="6049166"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entury Gothic" pitchFamily="34" charset="0"/>
                  </a:rPr>
                  <a:t>Type of feedback – positive/negative/neutral</a:t>
                </a:r>
              </a:p>
            </p:txBody>
          </p:sp>
        </p:grpSp>
        <p:grpSp>
          <p:nvGrpSpPr>
            <p:cNvPr id="10" name="Group 9">
              <a:extLst>
                <a:ext uri="{FF2B5EF4-FFF2-40B4-BE49-F238E27FC236}">
                  <a16:creationId xmlns:a16="http://schemas.microsoft.com/office/drawing/2014/main" id="{DE71FF0E-2C63-40EC-A4E5-6A26698A95BE}"/>
                </a:ext>
              </a:extLst>
            </p:cNvPr>
            <p:cNvGrpSpPr/>
            <p:nvPr/>
          </p:nvGrpSpPr>
          <p:grpSpPr>
            <a:xfrm>
              <a:off x="1524000" y="1083399"/>
              <a:ext cx="6096000" cy="479700"/>
              <a:chOff x="0" y="746849"/>
              <a:chExt cx="6096000" cy="479700"/>
            </a:xfrm>
          </p:grpSpPr>
          <p:sp>
            <p:nvSpPr>
              <p:cNvPr id="20" name="Rectangle: Rounded Corners 19">
                <a:extLst>
                  <a:ext uri="{FF2B5EF4-FFF2-40B4-BE49-F238E27FC236}">
                    <a16:creationId xmlns:a16="http://schemas.microsoft.com/office/drawing/2014/main" id="{5889516E-FC50-408C-AEA9-0B7FEABD48CD}"/>
                  </a:ext>
                </a:extLst>
              </p:cNvPr>
              <p:cNvSpPr/>
              <p:nvPr/>
            </p:nvSpPr>
            <p:spPr>
              <a:xfrm>
                <a:off x="0" y="746849"/>
                <a:ext cx="6096000" cy="4797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21" name="Rectangle: Rounded Corners 6">
                <a:extLst>
                  <a:ext uri="{FF2B5EF4-FFF2-40B4-BE49-F238E27FC236}">
                    <a16:creationId xmlns:a16="http://schemas.microsoft.com/office/drawing/2014/main" id="{7E61E1A4-CA57-49E8-A41C-9D8C3820A902}"/>
                  </a:ext>
                </a:extLst>
              </p:cNvPr>
              <p:cNvSpPr txBox="1"/>
              <p:nvPr/>
            </p:nvSpPr>
            <p:spPr>
              <a:xfrm>
                <a:off x="23417" y="770266"/>
                <a:ext cx="6049166"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entury Gothic" pitchFamily="34" charset="0"/>
                  </a:rPr>
                  <a:t>Topic</a:t>
                </a:r>
              </a:p>
            </p:txBody>
          </p:sp>
        </p:grpSp>
        <p:grpSp>
          <p:nvGrpSpPr>
            <p:cNvPr id="11" name="Group 10">
              <a:extLst>
                <a:ext uri="{FF2B5EF4-FFF2-40B4-BE49-F238E27FC236}">
                  <a16:creationId xmlns:a16="http://schemas.microsoft.com/office/drawing/2014/main" id="{CE281192-E71F-413B-86DA-C20CA6485622}"/>
                </a:ext>
              </a:extLst>
            </p:cNvPr>
            <p:cNvGrpSpPr/>
            <p:nvPr/>
          </p:nvGrpSpPr>
          <p:grpSpPr>
            <a:xfrm>
              <a:off x="1524000" y="1620700"/>
              <a:ext cx="6096000" cy="479700"/>
              <a:chOff x="0" y="1284150"/>
              <a:chExt cx="6096000" cy="479700"/>
            </a:xfrm>
          </p:grpSpPr>
          <p:sp>
            <p:nvSpPr>
              <p:cNvPr id="18" name="Rectangle: Rounded Corners 17">
                <a:extLst>
                  <a:ext uri="{FF2B5EF4-FFF2-40B4-BE49-F238E27FC236}">
                    <a16:creationId xmlns:a16="http://schemas.microsoft.com/office/drawing/2014/main" id="{1028D09C-FA7C-4C03-929A-DE1ADAC78F0A}"/>
                  </a:ext>
                </a:extLst>
              </p:cNvPr>
              <p:cNvSpPr/>
              <p:nvPr/>
            </p:nvSpPr>
            <p:spPr>
              <a:xfrm>
                <a:off x="0" y="1284150"/>
                <a:ext cx="6096000" cy="4797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9" name="Rectangle: Rounded Corners 8">
                <a:extLst>
                  <a:ext uri="{FF2B5EF4-FFF2-40B4-BE49-F238E27FC236}">
                    <a16:creationId xmlns:a16="http://schemas.microsoft.com/office/drawing/2014/main" id="{7F3AD05F-242F-4A2A-81CD-2BAAE7271B8A}"/>
                  </a:ext>
                </a:extLst>
              </p:cNvPr>
              <p:cNvSpPr txBox="1"/>
              <p:nvPr/>
            </p:nvSpPr>
            <p:spPr>
              <a:xfrm>
                <a:off x="23417" y="1307567"/>
                <a:ext cx="6049166"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entury Gothic" pitchFamily="34" charset="0"/>
                  </a:rPr>
                  <a:t>Moment feedback is given or asked for</a:t>
                </a:r>
              </a:p>
            </p:txBody>
          </p:sp>
        </p:grpSp>
        <p:grpSp>
          <p:nvGrpSpPr>
            <p:cNvPr id="12" name="Group 11">
              <a:extLst>
                <a:ext uri="{FF2B5EF4-FFF2-40B4-BE49-F238E27FC236}">
                  <a16:creationId xmlns:a16="http://schemas.microsoft.com/office/drawing/2014/main" id="{3BE4FDF1-59EC-4065-B43E-3FD2F6C26F3B}"/>
                </a:ext>
              </a:extLst>
            </p:cNvPr>
            <p:cNvGrpSpPr/>
            <p:nvPr/>
          </p:nvGrpSpPr>
          <p:grpSpPr>
            <a:xfrm>
              <a:off x="1524000" y="2158000"/>
              <a:ext cx="6096000" cy="479700"/>
              <a:chOff x="0" y="1821450"/>
              <a:chExt cx="6096000" cy="479700"/>
            </a:xfrm>
          </p:grpSpPr>
          <p:sp>
            <p:nvSpPr>
              <p:cNvPr id="16" name="Rectangle: Rounded Corners 15">
                <a:extLst>
                  <a:ext uri="{FF2B5EF4-FFF2-40B4-BE49-F238E27FC236}">
                    <a16:creationId xmlns:a16="http://schemas.microsoft.com/office/drawing/2014/main" id="{DC6370D1-BCE4-4595-A893-7D159D4B4EAB}"/>
                  </a:ext>
                </a:extLst>
              </p:cNvPr>
              <p:cNvSpPr/>
              <p:nvPr/>
            </p:nvSpPr>
            <p:spPr>
              <a:xfrm>
                <a:off x="0" y="1821450"/>
                <a:ext cx="6096000" cy="4797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7" name="Rectangle: Rounded Corners 10">
                <a:extLst>
                  <a:ext uri="{FF2B5EF4-FFF2-40B4-BE49-F238E27FC236}">
                    <a16:creationId xmlns:a16="http://schemas.microsoft.com/office/drawing/2014/main" id="{E8FCDDFB-B674-4DA8-9B09-5D39B6E64DE8}"/>
                  </a:ext>
                </a:extLst>
              </p:cNvPr>
              <p:cNvSpPr txBox="1"/>
              <p:nvPr/>
            </p:nvSpPr>
            <p:spPr>
              <a:xfrm>
                <a:off x="23417" y="1844867"/>
                <a:ext cx="6049166"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entury Gothic" pitchFamily="34" charset="0"/>
                  </a:rPr>
                  <a:t>Care setting</a:t>
                </a:r>
              </a:p>
            </p:txBody>
          </p:sp>
        </p:grpSp>
        <p:grpSp>
          <p:nvGrpSpPr>
            <p:cNvPr id="13" name="Group 12">
              <a:extLst>
                <a:ext uri="{FF2B5EF4-FFF2-40B4-BE49-F238E27FC236}">
                  <a16:creationId xmlns:a16="http://schemas.microsoft.com/office/drawing/2014/main" id="{F9CE08E1-34C1-44C6-BBE7-0B3FFADEE629}"/>
                </a:ext>
              </a:extLst>
            </p:cNvPr>
            <p:cNvGrpSpPr/>
            <p:nvPr/>
          </p:nvGrpSpPr>
          <p:grpSpPr>
            <a:xfrm>
              <a:off x="1524000" y="2695300"/>
              <a:ext cx="6096000" cy="479700"/>
              <a:chOff x="0" y="2358750"/>
              <a:chExt cx="6096000" cy="479700"/>
            </a:xfrm>
          </p:grpSpPr>
          <p:sp>
            <p:nvSpPr>
              <p:cNvPr id="14" name="Rectangle: Rounded Corners 13">
                <a:extLst>
                  <a:ext uri="{FF2B5EF4-FFF2-40B4-BE49-F238E27FC236}">
                    <a16:creationId xmlns:a16="http://schemas.microsoft.com/office/drawing/2014/main" id="{4AB3CD0B-1AB0-4F02-AA33-FFC7C5657333}"/>
                  </a:ext>
                </a:extLst>
              </p:cNvPr>
              <p:cNvSpPr/>
              <p:nvPr/>
            </p:nvSpPr>
            <p:spPr>
              <a:xfrm>
                <a:off x="0" y="2358750"/>
                <a:ext cx="6096000" cy="479700"/>
              </a:xfrm>
              <a:prstGeom prst="round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sp>
            <p:nvSpPr>
              <p:cNvPr id="15" name="Rectangle: Rounded Corners 12">
                <a:extLst>
                  <a:ext uri="{FF2B5EF4-FFF2-40B4-BE49-F238E27FC236}">
                    <a16:creationId xmlns:a16="http://schemas.microsoft.com/office/drawing/2014/main" id="{D7FC1845-C8B6-4817-8999-771DEAB12776}"/>
                  </a:ext>
                </a:extLst>
              </p:cNvPr>
              <p:cNvSpPr txBox="1"/>
              <p:nvPr/>
            </p:nvSpPr>
            <p:spPr>
              <a:xfrm>
                <a:off x="23417" y="2382167"/>
                <a:ext cx="6049166" cy="43286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latin typeface="Century Gothic" pitchFamily="34" charset="0"/>
                  </a:rPr>
                  <a:t>Authorship and anonymity</a:t>
                </a:r>
              </a:p>
            </p:txBody>
          </p:sp>
        </p:grpSp>
      </p:grpSp>
      <p:pic>
        <p:nvPicPr>
          <p:cNvPr id="24" name="Picture 23">
            <a:extLst>
              <a:ext uri="{FF2B5EF4-FFF2-40B4-BE49-F238E27FC236}">
                <a16:creationId xmlns:a16="http://schemas.microsoft.com/office/drawing/2014/main" id="{92E0CC3D-8496-4C5D-8E0C-8C454640599F}"/>
              </a:ext>
            </a:extLst>
          </p:cNvPr>
          <p:cNvPicPr>
            <a:picLocks noChangeAspect="1"/>
          </p:cNvPicPr>
          <p:nvPr/>
        </p:nvPicPr>
        <p:blipFill>
          <a:blip r:embed="rId3"/>
          <a:stretch>
            <a:fillRect/>
          </a:stretch>
        </p:blipFill>
        <p:spPr>
          <a:xfrm>
            <a:off x="0" y="-142801"/>
            <a:ext cx="3009900" cy="685800"/>
          </a:xfrm>
          <a:prstGeom prst="rect">
            <a:avLst/>
          </a:prstGeom>
        </p:spPr>
      </p:pic>
    </p:spTree>
    <p:extLst>
      <p:ext uri="{BB962C8B-B14F-4D97-AF65-F5344CB8AC3E}">
        <p14:creationId xmlns:p14="http://schemas.microsoft.com/office/powerpoint/2010/main" val="3439550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87FA33B7-3C0C-4416-8C6C-3E3392101FAC}"/>
              </a:ext>
            </a:extLst>
          </p:cNvPr>
          <p:cNvPicPr>
            <a:picLocks noChangeAspect="1"/>
          </p:cNvPicPr>
          <p:nvPr/>
        </p:nvPicPr>
        <p:blipFill>
          <a:blip r:embed="rId3"/>
          <a:stretch>
            <a:fillRect/>
          </a:stretch>
        </p:blipFill>
        <p:spPr>
          <a:xfrm>
            <a:off x="554187" y="92945"/>
            <a:ext cx="5523497" cy="4146957"/>
          </a:xfrm>
          <a:prstGeom prst="rect">
            <a:avLst/>
          </a:prstGeom>
        </p:spPr>
      </p:pic>
    </p:spTree>
    <p:extLst>
      <p:ext uri="{BB962C8B-B14F-4D97-AF65-F5344CB8AC3E}">
        <p14:creationId xmlns:p14="http://schemas.microsoft.com/office/powerpoint/2010/main" val="2975960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E69943E-8FDB-407E-BEEA-BFF108A823FF}"/>
              </a:ext>
            </a:extLst>
          </p:cNvPr>
          <p:cNvPicPr>
            <a:picLocks noChangeAspect="1"/>
          </p:cNvPicPr>
          <p:nvPr/>
        </p:nvPicPr>
        <p:blipFill>
          <a:blip r:embed="rId3"/>
          <a:stretch>
            <a:fillRect/>
          </a:stretch>
        </p:blipFill>
        <p:spPr>
          <a:xfrm>
            <a:off x="410150" y="654041"/>
            <a:ext cx="8323700" cy="4053425"/>
          </a:xfrm>
          <a:prstGeom prst="rect">
            <a:avLst/>
          </a:prstGeom>
        </p:spPr>
      </p:pic>
    </p:spTree>
    <p:extLst>
      <p:ext uri="{BB962C8B-B14F-4D97-AF65-F5344CB8AC3E}">
        <p14:creationId xmlns:p14="http://schemas.microsoft.com/office/powerpoint/2010/main" val="3750786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8E18A2A-A447-49FE-B69A-A3ED5AAC8CA5}"/>
              </a:ext>
            </a:extLst>
          </p:cNvPr>
          <p:cNvPicPr>
            <a:picLocks noChangeAspect="1"/>
          </p:cNvPicPr>
          <p:nvPr/>
        </p:nvPicPr>
        <p:blipFill>
          <a:blip r:embed="rId3"/>
          <a:stretch>
            <a:fillRect/>
          </a:stretch>
        </p:blipFill>
        <p:spPr>
          <a:xfrm>
            <a:off x="421184" y="157701"/>
            <a:ext cx="6813255" cy="1452134"/>
          </a:xfrm>
          <a:prstGeom prst="rect">
            <a:avLst/>
          </a:prstGeom>
        </p:spPr>
      </p:pic>
      <p:sp>
        <p:nvSpPr>
          <p:cNvPr id="3" name="TextBox 2">
            <a:extLst>
              <a:ext uri="{FF2B5EF4-FFF2-40B4-BE49-F238E27FC236}">
                <a16:creationId xmlns:a16="http://schemas.microsoft.com/office/drawing/2014/main" id="{BE3533DC-806A-40B6-A208-704E286C41CD}"/>
              </a:ext>
            </a:extLst>
          </p:cNvPr>
          <p:cNvSpPr txBox="1"/>
          <p:nvPr/>
        </p:nvSpPr>
        <p:spPr>
          <a:xfrm>
            <a:off x="256219" y="1768737"/>
            <a:ext cx="8795632" cy="2585323"/>
          </a:xfrm>
          <a:prstGeom prst="rect">
            <a:avLst/>
          </a:prstGeom>
          <a:noFill/>
        </p:spPr>
        <p:txBody>
          <a:bodyPr wrap="square" rtlCol="0">
            <a:spAutoFit/>
          </a:bodyPr>
          <a:lstStyle/>
          <a:p>
            <a:r>
              <a:rPr lang="en-GB" sz="1350" dirty="0"/>
              <a:t>A range of research reports have demonstrated clear links between levels of </a:t>
            </a:r>
            <a:r>
              <a:rPr lang="en-GB" sz="1350" i="1" dirty="0"/>
              <a:t>engagement </a:t>
            </a:r>
            <a:endParaRPr lang="en-GB" sz="1350" dirty="0"/>
          </a:p>
          <a:p>
            <a:r>
              <a:rPr lang="en-GB" sz="1350" dirty="0"/>
              <a:t>and a range of outcomes for trusts including:</a:t>
            </a:r>
          </a:p>
          <a:p>
            <a:pPr marL="557213" lvl="1" indent="-214313">
              <a:buFont typeface="Arial" panose="020B0604020202020204" pitchFamily="34" charset="0"/>
              <a:buChar char="•"/>
            </a:pPr>
            <a:r>
              <a:rPr lang="en-GB" sz="1350" dirty="0">
                <a:solidFill>
                  <a:schemeClr val="accent1">
                    <a:lumMod val="60000"/>
                    <a:lumOff val="40000"/>
                  </a:schemeClr>
                </a:solidFill>
              </a:rPr>
              <a:t>patient satisfaction</a:t>
            </a:r>
            <a:r>
              <a:rPr lang="en-GB" sz="1350" dirty="0"/>
              <a:t>, </a:t>
            </a:r>
            <a:r>
              <a:rPr lang="en-GB" sz="1350" dirty="0">
                <a:solidFill>
                  <a:srgbClr val="7030A0"/>
                </a:solidFill>
              </a:rPr>
              <a:t>patient mortality</a:t>
            </a:r>
            <a:r>
              <a:rPr lang="en-GB" sz="1350" dirty="0"/>
              <a:t>, </a:t>
            </a:r>
          </a:p>
          <a:p>
            <a:pPr marL="557213" lvl="1" indent="-214313">
              <a:buFont typeface="Arial" panose="020B0604020202020204" pitchFamily="34" charset="0"/>
              <a:buChar char="•"/>
            </a:pPr>
            <a:r>
              <a:rPr lang="en-GB" sz="1350" dirty="0">
                <a:solidFill>
                  <a:schemeClr val="accent2"/>
                </a:solidFill>
              </a:rPr>
              <a:t>trust performance ratings</a:t>
            </a:r>
            <a:r>
              <a:rPr lang="en-GB" sz="1350" dirty="0"/>
              <a:t>, </a:t>
            </a:r>
          </a:p>
          <a:p>
            <a:pPr marL="557213" lvl="1" indent="-214313">
              <a:buFont typeface="Arial" panose="020B0604020202020204" pitchFamily="34" charset="0"/>
              <a:buChar char="•"/>
            </a:pPr>
            <a:r>
              <a:rPr lang="en-GB" sz="1350" dirty="0">
                <a:solidFill>
                  <a:schemeClr val="bg2">
                    <a:lumMod val="60000"/>
                    <a:lumOff val="40000"/>
                  </a:schemeClr>
                </a:solidFill>
              </a:rPr>
              <a:t>staff absenteeism </a:t>
            </a:r>
            <a:r>
              <a:rPr lang="en-GB" sz="1350" dirty="0">
                <a:solidFill>
                  <a:schemeClr val="accent1"/>
                </a:solidFill>
              </a:rPr>
              <a:t>and turnover</a:t>
            </a:r>
            <a:r>
              <a:rPr lang="en-GB" sz="1350" dirty="0"/>
              <a:t>. </a:t>
            </a:r>
          </a:p>
          <a:p>
            <a:endParaRPr lang="en-GB" sz="1350" dirty="0"/>
          </a:p>
          <a:p>
            <a:r>
              <a:rPr lang="en-GB" sz="1350" dirty="0"/>
              <a:t>The more engaged a workforce is, the better the outcomes for patients; the </a:t>
            </a:r>
            <a:r>
              <a:rPr lang="en-GB" sz="1350" dirty="0">
                <a:solidFill>
                  <a:schemeClr val="accent1">
                    <a:lumMod val="60000"/>
                    <a:lumOff val="40000"/>
                  </a:schemeClr>
                </a:solidFill>
              </a:rPr>
              <a:t>difference between an average and good trust </a:t>
            </a:r>
            <a:r>
              <a:rPr lang="en-GB" sz="1350" dirty="0"/>
              <a:t>as measured by engagement scores in the staff survey is equivalent to around a 5% decrease in absenteeism or turnover, or about </a:t>
            </a:r>
            <a:r>
              <a:rPr lang="en-GB" sz="1350" dirty="0">
                <a:solidFill>
                  <a:schemeClr val="accent1">
                    <a:lumMod val="60000"/>
                    <a:lumOff val="40000"/>
                  </a:schemeClr>
                </a:solidFill>
              </a:rPr>
              <a:t>a 4% decrease in mortality</a:t>
            </a:r>
            <a:r>
              <a:rPr lang="en-GB" sz="1350" dirty="0"/>
              <a:t>.  </a:t>
            </a:r>
          </a:p>
          <a:p>
            <a:endParaRPr lang="en-GB" sz="1350" dirty="0"/>
          </a:p>
          <a:p>
            <a:pPr algn="r"/>
            <a:endParaRPr lang="en-GB" sz="900" dirty="0"/>
          </a:p>
          <a:p>
            <a:pPr algn="r"/>
            <a:r>
              <a:rPr lang="en-GB" sz="900" dirty="0"/>
              <a:t>West, M. A., &amp; Dawson, J. F. (2012). </a:t>
            </a:r>
            <a:r>
              <a:rPr lang="en-GB" sz="900" i="1" dirty="0"/>
              <a:t>Employee engagement and NHS performance</a:t>
            </a:r>
            <a:r>
              <a:rPr lang="en-GB" sz="900" dirty="0"/>
              <a:t>. Paper commissioned for The King’s Fund review Leadership and engagement for improvement in the NHS. </a:t>
            </a:r>
            <a:r>
              <a:rPr lang="en-GB" sz="900" u="sng" dirty="0">
                <a:hlinkClick r:id="rId4"/>
              </a:rPr>
              <a:t>http://www.kingsfund.org.uk/document.rm?id=9545</a:t>
            </a:r>
            <a:r>
              <a:rPr lang="en-GB" sz="900" dirty="0"/>
              <a:t>     </a:t>
            </a:r>
          </a:p>
        </p:txBody>
      </p:sp>
    </p:spTree>
    <p:extLst>
      <p:ext uri="{BB962C8B-B14F-4D97-AF65-F5344CB8AC3E}">
        <p14:creationId xmlns:p14="http://schemas.microsoft.com/office/powerpoint/2010/main" val="15165239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3DBD0332-84C8-46CE-8836-CF686A7239C4}"/>
              </a:ext>
            </a:extLst>
          </p:cNvPr>
          <p:cNvSpPr/>
          <p:nvPr/>
        </p:nvSpPr>
        <p:spPr>
          <a:xfrm>
            <a:off x="2643962" y="4401870"/>
            <a:ext cx="3154326" cy="191386"/>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Rectangle 1">
            <a:extLst>
              <a:ext uri="{FF2B5EF4-FFF2-40B4-BE49-F238E27FC236}">
                <a16:creationId xmlns:a16="http://schemas.microsoft.com/office/drawing/2014/main" id="{8616CE49-90D5-4668-BEC2-DFF9C510E988}"/>
              </a:ext>
            </a:extLst>
          </p:cNvPr>
          <p:cNvSpPr/>
          <p:nvPr/>
        </p:nvSpPr>
        <p:spPr>
          <a:xfrm>
            <a:off x="289600" y="195723"/>
            <a:ext cx="2874161" cy="1131079"/>
          </a:xfrm>
          <a:prstGeom prst="rect">
            <a:avLst/>
          </a:prstGeom>
        </p:spPr>
        <p:txBody>
          <a:bodyPr wrap="square">
            <a:spAutoFit/>
          </a:bodyPr>
          <a:lstStyle/>
          <a:p>
            <a:r>
              <a:rPr lang="en-GB" sz="1350" dirty="0">
                <a:latin typeface="+mj-lt"/>
              </a:rPr>
              <a:t>Staff engagement was one of the areas of the 2020 NHS Staff Survey where the overall indicator remained broadly stable (at seven out of ten). </a:t>
            </a:r>
          </a:p>
        </p:txBody>
      </p:sp>
      <p:graphicFrame>
        <p:nvGraphicFramePr>
          <p:cNvPr id="10" name="Chart 9">
            <a:extLst>
              <a:ext uri="{FF2B5EF4-FFF2-40B4-BE49-F238E27FC236}">
                <a16:creationId xmlns:a16="http://schemas.microsoft.com/office/drawing/2014/main" id="{3B27F4EC-C18A-48E2-834E-79A9879FDDFB}"/>
              </a:ext>
            </a:extLst>
          </p:cNvPr>
          <p:cNvGraphicFramePr>
            <a:graphicFrameLocks/>
          </p:cNvGraphicFramePr>
          <p:nvPr>
            <p:extLst>
              <p:ext uri="{D42A27DB-BD31-4B8C-83A1-F6EECF244321}">
                <p14:modId xmlns:p14="http://schemas.microsoft.com/office/powerpoint/2010/main" val="805923461"/>
              </p:ext>
            </p:extLst>
          </p:nvPr>
        </p:nvGraphicFramePr>
        <p:xfrm>
          <a:off x="3937548" y="110603"/>
          <a:ext cx="2406545" cy="158727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7F10E647-AEE8-4B5D-AC31-2A0A18D3943C}"/>
              </a:ext>
            </a:extLst>
          </p:cNvPr>
          <p:cNvGraphicFramePr>
            <a:graphicFrameLocks/>
          </p:cNvGraphicFramePr>
          <p:nvPr>
            <p:extLst>
              <p:ext uri="{D42A27DB-BD31-4B8C-83A1-F6EECF244321}">
                <p14:modId xmlns:p14="http://schemas.microsoft.com/office/powerpoint/2010/main" val="1502488550"/>
              </p:ext>
            </p:extLst>
          </p:nvPr>
        </p:nvGraphicFramePr>
        <p:xfrm>
          <a:off x="289600" y="1792122"/>
          <a:ext cx="2880000" cy="277987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Chart 12">
            <a:extLst>
              <a:ext uri="{FF2B5EF4-FFF2-40B4-BE49-F238E27FC236}">
                <a16:creationId xmlns:a16="http://schemas.microsoft.com/office/drawing/2014/main" id="{523CFAD4-5D8F-4555-9F36-26EA3A500A03}"/>
              </a:ext>
            </a:extLst>
          </p:cNvPr>
          <p:cNvGraphicFramePr>
            <a:graphicFrameLocks/>
          </p:cNvGraphicFramePr>
          <p:nvPr>
            <p:extLst>
              <p:ext uri="{D42A27DB-BD31-4B8C-83A1-F6EECF244321}">
                <p14:modId xmlns:p14="http://schemas.microsoft.com/office/powerpoint/2010/main" val="1006393540"/>
              </p:ext>
            </p:extLst>
          </p:nvPr>
        </p:nvGraphicFramePr>
        <p:xfrm>
          <a:off x="3132000" y="1792792"/>
          <a:ext cx="2880000" cy="27792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 name="Chart 13">
            <a:extLst>
              <a:ext uri="{FF2B5EF4-FFF2-40B4-BE49-F238E27FC236}">
                <a16:creationId xmlns:a16="http://schemas.microsoft.com/office/drawing/2014/main" id="{DD857FEC-5597-4315-AD86-0989B0B37ACF}"/>
              </a:ext>
            </a:extLst>
          </p:cNvPr>
          <p:cNvGraphicFramePr>
            <a:graphicFrameLocks/>
          </p:cNvGraphicFramePr>
          <p:nvPr>
            <p:extLst>
              <p:ext uri="{D42A27DB-BD31-4B8C-83A1-F6EECF244321}">
                <p14:modId xmlns:p14="http://schemas.microsoft.com/office/powerpoint/2010/main" val="3454833627"/>
              </p:ext>
            </p:extLst>
          </p:nvPr>
        </p:nvGraphicFramePr>
        <p:xfrm>
          <a:off x="6012000" y="1792792"/>
          <a:ext cx="2880000" cy="2779200"/>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8930879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278D688-9AA5-43F4-9EE1-3059C84EE35C}"/>
              </a:ext>
            </a:extLst>
          </p:cNvPr>
          <p:cNvPicPr>
            <a:picLocks noChangeAspect="1"/>
          </p:cNvPicPr>
          <p:nvPr/>
        </p:nvPicPr>
        <p:blipFill>
          <a:blip r:embed="rId3"/>
          <a:stretch>
            <a:fillRect/>
          </a:stretch>
        </p:blipFill>
        <p:spPr>
          <a:xfrm>
            <a:off x="245958" y="242912"/>
            <a:ext cx="2581817" cy="1791029"/>
          </a:xfrm>
          <a:prstGeom prst="rect">
            <a:avLst/>
          </a:prstGeom>
          <a:ln>
            <a:solidFill>
              <a:schemeClr val="tx1"/>
            </a:solidFill>
          </a:ln>
        </p:spPr>
      </p:pic>
      <p:pic>
        <p:nvPicPr>
          <p:cNvPr id="4" name="Picture 3">
            <a:extLst>
              <a:ext uri="{FF2B5EF4-FFF2-40B4-BE49-F238E27FC236}">
                <a16:creationId xmlns:a16="http://schemas.microsoft.com/office/drawing/2014/main" id="{278E9DBE-85AE-4B87-BAA4-2D672FFC800D}"/>
              </a:ext>
            </a:extLst>
          </p:cNvPr>
          <p:cNvPicPr>
            <a:picLocks noChangeAspect="1"/>
          </p:cNvPicPr>
          <p:nvPr/>
        </p:nvPicPr>
        <p:blipFill>
          <a:blip r:embed="rId4"/>
          <a:stretch>
            <a:fillRect/>
          </a:stretch>
        </p:blipFill>
        <p:spPr>
          <a:xfrm>
            <a:off x="2196421" y="1205591"/>
            <a:ext cx="3839297" cy="2819823"/>
          </a:xfrm>
          <a:prstGeom prst="rect">
            <a:avLst/>
          </a:prstGeom>
        </p:spPr>
      </p:pic>
      <p:pic>
        <p:nvPicPr>
          <p:cNvPr id="5" name="Picture 4">
            <a:extLst>
              <a:ext uri="{FF2B5EF4-FFF2-40B4-BE49-F238E27FC236}">
                <a16:creationId xmlns:a16="http://schemas.microsoft.com/office/drawing/2014/main" id="{3D8F7021-5170-4935-8ED5-F14BA4672C49}"/>
              </a:ext>
            </a:extLst>
          </p:cNvPr>
          <p:cNvPicPr>
            <a:picLocks noChangeAspect="1"/>
          </p:cNvPicPr>
          <p:nvPr/>
        </p:nvPicPr>
        <p:blipFill>
          <a:blip r:embed="rId5"/>
          <a:stretch>
            <a:fillRect/>
          </a:stretch>
        </p:blipFill>
        <p:spPr>
          <a:xfrm>
            <a:off x="5628155" y="2704108"/>
            <a:ext cx="3343274" cy="2024062"/>
          </a:xfrm>
          <a:prstGeom prst="rect">
            <a:avLst/>
          </a:prstGeom>
        </p:spPr>
      </p:pic>
      <p:pic>
        <p:nvPicPr>
          <p:cNvPr id="6" name="Picture 5">
            <a:extLst>
              <a:ext uri="{FF2B5EF4-FFF2-40B4-BE49-F238E27FC236}">
                <a16:creationId xmlns:a16="http://schemas.microsoft.com/office/drawing/2014/main" id="{E1F2B3F6-A5C1-4E4F-BA5A-6FBF42E668E6}"/>
              </a:ext>
            </a:extLst>
          </p:cNvPr>
          <p:cNvPicPr>
            <a:picLocks noChangeAspect="1"/>
          </p:cNvPicPr>
          <p:nvPr/>
        </p:nvPicPr>
        <p:blipFill>
          <a:blip r:embed="rId6"/>
          <a:stretch>
            <a:fillRect/>
          </a:stretch>
        </p:blipFill>
        <p:spPr>
          <a:xfrm>
            <a:off x="6558746" y="2343523"/>
            <a:ext cx="2412683" cy="456454"/>
          </a:xfrm>
          <a:prstGeom prst="rect">
            <a:avLst/>
          </a:prstGeom>
        </p:spPr>
      </p:pic>
    </p:spTree>
    <p:extLst>
      <p:ext uri="{BB962C8B-B14F-4D97-AF65-F5344CB8AC3E}">
        <p14:creationId xmlns:p14="http://schemas.microsoft.com/office/powerpoint/2010/main" val="39013010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96A3-02C3-401A-B8F2-B22AA80F5584}"/>
              </a:ext>
            </a:extLst>
          </p:cNvPr>
          <p:cNvSpPr>
            <a:spLocks noGrp="1"/>
          </p:cNvSpPr>
          <p:nvPr>
            <p:ph type="ctrTitle"/>
          </p:nvPr>
        </p:nvSpPr>
        <p:spPr>
          <a:xfrm>
            <a:off x="177461" y="281230"/>
            <a:ext cx="7328263" cy="895588"/>
          </a:xfrm>
        </p:spPr>
        <p:txBody>
          <a:bodyPr>
            <a:normAutofit fontScale="90000"/>
          </a:bodyPr>
          <a:lstStyle/>
          <a:p>
            <a:pPr algn="l"/>
            <a:r>
              <a:rPr lang="en-GB" sz="3000" dirty="0"/>
              <a:t>A few thoughts on how to work with different sources…</a:t>
            </a:r>
          </a:p>
        </p:txBody>
      </p:sp>
      <p:sp>
        <p:nvSpPr>
          <p:cNvPr id="3" name="Rectangle 2">
            <a:extLst>
              <a:ext uri="{FF2B5EF4-FFF2-40B4-BE49-F238E27FC236}">
                <a16:creationId xmlns:a16="http://schemas.microsoft.com/office/drawing/2014/main" id="{B5CAB788-987B-4027-95D5-656356D8759E}"/>
              </a:ext>
            </a:extLst>
          </p:cNvPr>
          <p:cNvSpPr/>
          <p:nvPr/>
        </p:nvSpPr>
        <p:spPr>
          <a:xfrm>
            <a:off x="830937" y="1696709"/>
            <a:ext cx="6858000" cy="1850058"/>
          </a:xfrm>
          <a:prstGeom prst="rect">
            <a:avLst/>
          </a:prstGeom>
        </p:spPr>
        <p:txBody>
          <a:bodyPr wrap="square">
            <a:spAutoFit/>
          </a:bodyPr>
          <a:lstStyle/>
          <a:p>
            <a:pPr marL="257175" indent="-257175" defTabSz="514487">
              <a:lnSpc>
                <a:spcPct val="110000"/>
              </a:lnSpc>
              <a:buFont typeface="Arial" panose="020B0604020202020204" pitchFamily="34" charset="0"/>
              <a:buChar char="•"/>
              <a:tabLst>
                <a:tab pos="5245805" algn="l"/>
              </a:tabLst>
              <a:defRPr/>
            </a:pPr>
            <a:r>
              <a:rPr lang="en-GB" sz="1500" dirty="0">
                <a:solidFill>
                  <a:prstClr val="black"/>
                </a:solidFill>
                <a:latin typeface="+mj-lt"/>
                <a:cs typeface="Arial"/>
              </a:rPr>
              <a:t>Listen for what you can learn rather than dismissing a source</a:t>
            </a:r>
          </a:p>
          <a:p>
            <a:pPr marL="257175" indent="-257175" defTabSz="514487">
              <a:lnSpc>
                <a:spcPct val="110000"/>
              </a:lnSpc>
              <a:buFont typeface="Arial" panose="020B0604020202020204" pitchFamily="34" charset="0"/>
              <a:buChar char="•"/>
              <a:tabLst>
                <a:tab pos="5245805" algn="l"/>
              </a:tabLst>
              <a:defRPr/>
            </a:pPr>
            <a:endParaRPr lang="en-GB" sz="1500" dirty="0">
              <a:solidFill>
                <a:prstClr val="black"/>
              </a:solidFill>
              <a:latin typeface="+mj-lt"/>
              <a:cs typeface="Arial"/>
            </a:endParaRPr>
          </a:p>
          <a:p>
            <a:pPr marL="257175" indent="-257175" defTabSz="514487">
              <a:lnSpc>
                <a:spcPct val="110000"/>
              </a:lnSpc>
              <a:buFont typeface="Arial" panose="020B0604020202020204" pitchFamily="34" charset="0"/>
              <a:buChar char="•"/>
              <a:tabLst>
                <a:tab pos="5245805" algn="l"/>
              </a:tabLst>
              <a:defRPr/>
            </a:pPr>
            <a:r>
              <a:rPr lang="en-GB" sz="1500" dirty="0">
                <a:solidFill>
                  <a:prstClr val="black"/>
                </a:solidFill>
                <a:latin typeface="+mj-lt"/>
                <a:cs typeface="Arial"/>
              </a:rPr>
              <a:t>What do you get from different methods?</a:t>
            </a:r>
          </a:p>
          <a:p>
            <a:pPr defTabSz="514487">
              <a:lnSpc>
                <a:spcPct val="110000"/>
              </a:lnSpc>
              <a:tabLst>
                <a:tab pos="5245805" algn="l"/>
              </a:tabLst>
              <a:defRPr/>
            </a:pPr>
            <a:endParaRPr lang="en-GB" sz="1500" dirty="0">
              <a:solidFill>
                <a:prstClr val="black"/>
              </a:solidFill>
              <a:latin typeface="+mj-lt"/>
              <a:cs typeface="Arial"/>
            </a:endParaRPr>
          </a:p>
          <a:p>
            <a:pPr marL="257175" indent="-257175" defTabSz="514487">
              <a:lnSpc>
                <a:spcPct val="110000"/>
              </a:lnSpc>
              <a:buFont typeface="Arial" panose="020B0604020202020204" pitchFamily="34" charset="0"/>
              <a:buChar char="•"/>
              <a:tabLst>
                <a:tab pos="5245805" algn="l"/>
              </a:tabLst>
              <a:defRPr/>
            </a:pPr>
            <a:r>
              <a:rPr lang="en-GB" sz="1500" dirty="0">
                <a:solidFill>
                  <a:prstClr val="black"/>
                </a:solidFill>
                <a:latin typeface="+mj-lt"/>
                <a:cs typeface="Arial"/>
              </a:rPr>
              <a:t>What story do they tell together? </a:t>
            </a:r>
          </a:p>
          <a:p>
            <a:pPr marL="257175" indent="-257175" defTabSz="514487">
              <a:lnSpc>
                <a:spcPct val="110000"/>
              </a:lnSpc>
              <a:buFont typeface="Arial" panose="020B0604020202020204" pitchFamily="34" charset="0"/>
              <a:buChar char="•"/>
              <a:tabLst>
                <a:tab pos="5245805" algn="l"/>
              </a:tabLst>
              <a:defRPr/>
            </a:pPr>
            <a:endParaRPr lang="en-GB" sz="1500" dirty="0">
              <a:solidFill>
                <a:prstClr val="black"/>
              </a:solidFill>
              <a:latin typeface="+mj-lt"/>
              <a:cs typeface="Arial"/>
            </a:endParaRPr>
          </a:p>
          <a:p>
            <a:pPr marL="257175" indent="-257175" defTabSz="514487">
              <a:lnSpc>
                <a:spcPct val="110000"/>
              </a:lnSpc>
              <a:buFont typeface="Arial" panose="020B0604020202020204" pitchFamily="34" charset="0"/>
              <a:buChar char="•"/>
              <a:tabLst>
                <a:tab pos="5245805" algn="l"/>
              </a:tabLst>
              <a:defRPr/>
            </a:pPr>
            <a:r>
              <a:rPr lang="en-GB" sz="1500" dirty="0">
                <a:solidFill>
                  <a:prstClr val="black"/>
                </a:solidFill>
                <a:cs typeface="Arial"/>
              </a:rPr>
              <a:t>The data is only ever as good as the person listening to it</a:t>
            </a:r>
          </a:p>
        </p:txBody>
      </p:sp>
    </p:spTree>
    <p:extLst>
      <p:ext uri="{BB962C8B-B14F-4D97-AF65-F5344CB8AC3E}">
        <p14:creationId xmlns:p14="http://schemas.microsoft.com/office/powerpoint/2010/main" val="22303221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Content Placeholder 1"/>
          <p:cNvSpPr>
            <a:spLocks noGrp="1"/>
          </p:cNvSpPr>
          <p:nvPr>
            <p:ph sz="quarter" idx="10"/>
          </p:nvPr>
        </p:nvSpPr>
        <p:spPr>
          <a:xfrm>
            <a:off x="457200" y="2894013"/>
            <a:ext cx="6811963" cy="1595437"/>
          </a:xfrm>
        </p:spPr>
        <p:txBody>
          <a:bodyPr/>
          <a:lstStyle/>
          <a:p>
            <a:r>
              <a:rPr lang="en-GB" altLang="en-US" b="1"/>
              <a:t>To contact us with a question or to join our NHS Insight Network:</a:t>
            </a:r>
          </a:p>
          <a:p>
            <a:r>
              <a:rPr lang="en-GB" altLang="en-US" b="1"/>
              <a:t>england.insight-queries@nhs.net</a:t>
            </a:r>
          </a:p>
        </p:txBody>
      </p:sp>
      <p:sp>
        <p:nvSpPr>
          <p:cNvPr id="251907" name="Title 2"/>
          <p:cNvSpPr>
            <a:spLocks noGrp="1"/>
          </p:cNvSpPr>
          <p:nvPr>
            <p:ph type="title"/>
          </p:nvPr>
        </p:nvSpPr>
        <p:spPr>
          <a:xfrm>
            <a:off x="474663" y="1450975"/>
            <a:ext cx="8286750" cy="1319213"/>
          </a:xfrm>
        </p:spPr>
        <p:txBody>
          <a:bodyPr/>
          <a:lstStyle/>
          <a:p>
            <a:pPr eaLnBrk="1" hangingPunct="1"/>
            <a:r>
              <a:rPr altLang="en-US">
                <a:latin typeface="Arial" pitchFamily="34" charset="0"/>
                <a:cs typeface="Arial" pitchFamily="34" charset="0"/>
              </a:rPr>
              <a:t>Thank you</a:t>
            </a:r>
          </a:p>
        </p:txBody>
      </p:sp>
    </p:spTree>
    <p:extLst>
      <p:ext uri="{BB962C8B-B14F-4D97-AF65-F5344CB8AC3E}">
        <p14:creationId xmlns:p14="http://schemas.microsoft.com/office/powerpoint/2010/main" val="19723378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1">
            <a:extLst>
              <a:ext uri="{FF2B5EF4-FFF2-40B4-BE49-F238E27FC236}">
                <a16:creationId xmlns:a16="http://schemas.microsoft.com/office/drawing/2014/main" id="{2361D443-2936-4919-9219-3DD57FF661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646" y="1403911"/>
            <a:ext cx="5757863" cy="3021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35D2B025-63FB-4210-9B14-C9AB20D5BB2E}"/>
              </a:ext>
            </a:extLst>
          </p:cNvPr>
          <p:cNvSpPr/>
          <p:nvPr/>
        </p:nvSpPr>
        <p:spPr>
          <a:xfrm>
            <a:off x="2237781" y="4233187"/>
            <a:ext cx="6775704" cy="507831"/>
          </a:xfrm>
          <a:prstGeom prst="rect">
            <a:avLst/>
          </a:prstGeom>
          <a:solidFill>
            <a:schemeClr val="bg1"/>
          </a:solidFill>
        </p:spPr>
        <p:txBody>
          <a:bodyPr wrap="square">
            <a:spAutoFit/>
          </a:bodyPr>
          <a:lstStyle/>
          <a:p>
            <a:pPr algn="r"/>
            <a:r>
              <a:rPr lang="en-GB" altLang="en-US" sz="1350" b="1" dirty="0"/>
              <a:t>To contact us with a question or to join our NHS Insight Network:</a:t>
            </a:r>
          </a:p>
          <a:p>
            <a:pPr algn="r"/>
            <a:r>
              <a:rPr lang="en-GB" altLang="en-US" sz="1350" b="1" dirty="0">
                <a:hlinkClick r:id="rId4"/>
              </a:rPr>
              <a:t>england.insight-queries@nhs.net</a:t>
            </a:r>
            <a:r>
              <a:rPr lang="en-GB" altLang="en-US" sz="1350" b="1" dirty="0"/>
              <a:t> </a:t>
            </a:r>
          </a:p>
        </p:txBody>
      </p:sp>
      <p:sp>
        <p:nvSpPr>
          <p:cNvPr id="6" name="Title 1">
            <a:extLst>
              <a:ext uri="{FF2B5EF4-FFF2-40B4-BE49-F238E27FC236}">
                <a16:creationId xmlns:a16="http://schemas.microsoft.com/office/drawing/2014/main" id="{1B23B016-61EE-4BDD-84F7-3665EF7E79E0}"/>
              </a:ext>
            </a:extLst>
          </p:cNvPr>
          <p:cNvSpPr>
            <a:spLocks noGrp="1"/>
          </p:cNvSpPr>
          <p:nvPr>
            <p:ph type="title"/>
          </p:nvPr>
        </p:nvSpPr>
        <p:spPr>
          <a:xfrm>
            <a:off x="154957" y="333806"/>
            <a:ext cx="6662691" cy="421556"/>
          </a:xfrm>
        </p:spPr>
        <p:txBody>
          <a:bodyPr>
            <a:noAutofit/>
          </a:bodyPr>
          <a:lstStyle/>
          <a:p>
            <a:r>
              <a:rPr lang="en-GB" dirty="0"/>
              <a:t>Insight and Feedback team</a:t>
            </a:r>
          </a:p>
        </p:txBody>
      </p:sp>
      <p:sp>
        <p:nvSpPr>
          <p:cNvPr id="7" name="Rectangle 6">
            <a:extLst>
              <a:ext uri="{FF2B5EF4-FFF2-40B4-BE49-F238E27FC236}">
                <a16:creationId xmlns:a16="http://schemas.microsoft.com/office/drawing/2014/main" id="{3E7EC261-43D8-47B5-B5B6-7AB82C31BD60}"/>
              </a:ext>
            </a:extLst>
          </p:cNvPr>
          <p:cNvSpPr/>
          <p:nvPr/>
        </p:nvSpPr>
        <p:spPr>
          <a:xfrm>
            <a:off x="-51047" y="880738"/>
            <a:ext cx="7195352" cy="300082"/>
          </a:xfrm>
          <a:prstGeom prst="rect">
            <a:avLst/>
          </a:prstGeom>
        </p:spPr>
        <p:txBody>
          <a:bodyPr wrap="square">
            <a:spAutoFit/>
          </a:bodyPr>
          <a:lstStyle/>
          <a:p>
            <a:pPr lvl="1">
              <a:defRPr/>
            </a:pPr>
            <a:r>
              <a:rPr lang="en-GB" sz="1350" dirty="0">
                <a:hlinkClick r:id="rId5"/>
              </a:rPr>
              <a:t>https://www.england.nhs.uk/ourwork/insight/insight-resources/</a:t>
            </a:r>
            <a:r>
              <a:rPr lang="en-GB" sz="1350" dirty="0"/>
              <a:t> </a:t>
            </a:r>
          </a:p>
        </p:txBody>
      </p:sp>
    </p:spTree>
    <p:extLst>
      <p:ext uri="{BB962C8B-B14F-4D97-AF65-F5344CB8AC3E}">
        <p14:creationId xmlns:p14="http://schemas.microsoft.com/office/powerpoint/2010/main" val="715724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0D319D7A-8C45-408A-91E7-A58F89E26E36}"/>
              </a:ext>
            </a:extLst>
          </p:cNvPr>
          <p:cNvPicPr>
            <a:picLocks noChangeAspect="1"/>
          </p:cNvPicPr>
          <p:nvPr/>
        </p:nvPicPr>
        <p:blipFill>
          <a:blip r:embed="rId3"/>
          <a:stretch>
            <a:fillRect/>
          </a:stretch>
        </p:blipFill>
        <p:spPr>
          <a:xfrm>
            <a:off x="482600" y="823531"/>
            <a:ext cx="8178799" cy="3496435"/>
          </a:xfrm>
          <a:prstGeom prst="rect">
            <a:avLst/>
          </a:prstGeom>
        </p:spPr>
      </p:pic>
    </p:spTree>
    <p:extLst>
      <p:ext uri="{BB962C8B-B14F-4D97-AF65-F5344CB8AC3E}">
        <p14:creationId xmlns:p14="http://schemas.microsoft.com/office/powerpoint/2010/main" val="11667226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96A3-02C3-401A-B8F2-B22AA80F5584}"/>
              </a:ext>
            </a:extLst>
          </p:cNvPr>
          <p:cNvSpPr>
            <a:spLocks noGrp="1"/>
          </p:cNvSpPr>
          <p:nvPr>
            <p:ph type="ctrTitle"/>
          </p:nvPr>
        </p:nvSpPr>
        <p:spPr>
          <a:xfrm>
            <a:off x="163286" y="289147"/>
            <a:ext cx="6858000" cy="480102"/>
          </a:xfrm>
        </p:spPr>
        <p:txBody>
          <a:bodyPr>
            <a:normAutofit fontScale="90000"/>
          </a:bodyPr>
          <a:lstStyle/>
          <a:p>
            <a:pPr algn="l"/>
            <a:r>
              <a:rPr lang="en-GB" sz="3000" dirty="0"/>
              <a:t>Why is patient/user insight important?</a:t>
            </a:r>
          </a:p>
        </p:txBody>
      </p:sp>
      <p:sp>
        <p:nvSpPr>
          <p:cNvPr id="8" name="Rectangle 7">
            <a:extLst>
              <a:ext uri="{FF2B5EF4-FFF2-40B4-BE49-F238E27FC236}">
                <a16:creationId xmlns:a16="http://schemas.microsoft.com/office/drawing/2014/main" id="{F4CCBEF9-4416-44C3-8CC1-39A532073192}"/>
              </a:ext>
            </a:extLst>
          </p:cNvPr>
          <p:cNvSpPr/>
          <p:nvPr/>
        </p:nvSpPr>
        <p:spPr>
          <a:xfrm>
            <a:off x="1084217" y="1691180"/>
            <a:ext cx="3429000" cy="1546577"/>
          </a:xfrm>
          <a:prstGeom prst="rect">
            <a:avLst/>
          </a:prstGeom>
        </p:spPr>
        <p:txBody>
          <a:bodyPr wrap="square">
            <a:spAutoFit/>
          </a:bodyPr>
          <a:lstStyle/>
          <a:p>
            <a:r>
              <a:rPr lang="en-GB" sz="1350" i="1" dirty="0">
                <a:solidFill>
                  <a:prstClr val="black"/>
                </a:solidFill>
              </a:rPr>
              <a:t>“The confidence that individuals have in their beliefs depends mostly on the quality of the story they can tell about what they see, even if they see little. We often fail to allow for the possibility that evidence that should be critical to our judgement is missing – what we see is all there is”</a:t>
            </a:r>
            <a:endParaRPr lang="en-GB" sz="1350" dirty="0"/>
          </a:p>
        </p:txBody>
      </p:sp>
      <p:pic>
        <p:nvPicPr>
          <p:cNvPr id="9" name="Picture 8" descr="C:\Documents and Settings\david.candy\Desktop\DK.jpg">
            <a:extLst>
              <a:ext uri="{FF2B5EF4-FFF2-40B4-BE49-F238E27FC236}">
                <a16:creationId xmlns:a16="http://schemas.microsoft.com/office/drawing/2014/main" id="{F14E39FA-90F0-44A0-BF70-D5468821AA98}"/>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034647" y="1471225"/>
            <a:ext cx="2304463" cy="2473757"/>
          </a:xfrm>
          <a:prstGeom prst="rect">
            <a:avLst/>
          </a:prstGeom>
          <a:noFill/>
          <a:ln>
            <a:solidFill>
              <a:schemeClr val="tx1"/>
            </a:solidFill>
          </a:ln>
        </p:spPr>
      </p:pic>
      <p:sp>
        <p:nvSpPr>
          <p:cNvPr id="10" name="Rectangle 9">
            <a:extLst>
              <a:ext uri="{FF2B5EF4-FFF2-40B4-BE49-F238E27FC236}">
                <a16:creationId xmlns:a16="http://schemas.microsoft.com/office/drawing/2014/main" id="{FA7E4FBB-681A-450A-A2B1-D2361D9DDBD8}"/>
              </a:ext>
            </a:extLst>
          </p:cNvPr>
          <p:cNvSpPr/>
          <p:nvPr/>
        </p:nvSpPr>
        <p:spPr>
          <a:xfrm>
            <a:off x="5472378" y="4027168"/>
            <a:ext cx="3429000" cy="507831"/>
          </a:xfrm>
          <a:prstGeom prst="rect">
            <a:avLst/>
          </a:prstGeom>
        </p:spPr>
        <p:txBody>
          <a:bodyPr wrap="square">
            <a:spAutoFit/>
          </a:bodyPr>
          <a:lstStyle/>
          <a:p>
            <a:pPr algn="ctr" defTabSz="514487">
              <a:defRPr/>
            </a:pPr>
            <a:r>
              <a:rPr lang="en-GB" sz="1350" dirty="0">
                <a:solidFill>
                  <a:prstClr val="black"/>
                </a:solidFill>
                <a:latin typeface="Arial"/>
              </a:rPr>
              <a:t>Daniel Kahneman</a:t>
            </a:r>
          </a:p>
          <a:p>
            <a:pPr algn="ctr" defTabSz="514487">
              <a:defRPr/>
            </a:pPr>
            <a:r>
              <a:rPr lang="en-GB" sz="1350" b="1" dirty="0">
                <a:solidFill>
                  <a:prstClr val="black"/>
                </a:solidFill>
                <a:latin typeface="Arial"/>
              </a:rPr>
              <a:t>Thinking, Fast and Slow</a:t>
            </a:r>
            <a:endParaRPr lang="en-US" sz="1350" b="1" dirty="0">
              <a:solidFill>
                <a:prstClr val="black"/>
              </a:solidFill>
              <a:latin typeface="Arial"/>
            </a:endParaRPr>
          </a:p>
        </p:txBody>
      </p:sp>
    </p:spTree>
    <p:extLst>
      <p:ext uri="{BB962C8B-B14F-4D97-AF65-F5344CB8AC3E}">
        <p14:creationId xmlns:p14="http://schemas.microsoft.com/office/powerpoint/2010/main" val="14419556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63833" y="105311"/>
            <a:ext cx="8466901" cy="315680"/>
          </a:xfrm>
        </p:spPr>
        <p:txBody>
          <a:bodyPr>
            <a:normAutofit fontScale="25000" lnSpcReduction="20000"/>
          </a:bodyPr>
          <a:lstStyle/>
          <a:p>
            <a:r>
              <a:rPr lang="en-GB" sz="10800" dirty="0">
                <a:solidFill>
                  <a:srgbClr val="005EB8"/>
                </a:solidFill>
                <a:latin typeface="Arial" panose="020B0604020202020204" pitchFamily="34" charset="0"/>
                <a:ea typeface="+mj-ea"/>
                <a:cs typeface="Arial" panose="020B0604020202020204" pitchFamily="34" charset="0"/>
              </a:rPr>
              <a:t>Any service needs to understand the people it serves by hearing from them</a:t>
            </a:r>
          </a:p>
          <a:p>
            <a:endParaRPr lang="en-GB" dirty="0"/>
          </a:p>
        </p:txBody>
      </p:sp>
      <p:sp>
        <p:nvSpPr>
          <p:cNvPr id="3" name="Text Placeholder 2"/>
          <p:cNvSpPr>
            <a:spLocks noGrp="1"/>
          </p:cNvSpPr>
          <p:nvPr>
            <p:ph type="body" sz="quarter" idx="12"/>
          </p:nvPr>
        </p:nvSpPr>
        <p:spPr/>
        <p:txBody>
          <a:bodyPr/>
          <a:lstStyle/>
          <a:p>
            <a:pPr lvl="1"/>
            <a:endParaRPr lang="en-GB" sz="1799" dirty="0"/>
          </a:p>
          <a:p>
            <a:pPr marL="675" indent="0">
              <a:buNone/>
            </a:pPr>
            <a:endParaRPr lang="en-GB" dirty="0"/>
          </a:p>
          <a:p>
            <a:pPr marL="675" indent="0">
              <a:buNone/>
            </a:pPr>
            <a:endParaRPr lang="en-GB" dirty="0"/>
          </a:p>
        </p:txBody>
      </p:sp>
      <p:pic>
        <p:nvPicPr>
          <p:cNvPr id="8" name="Picture 7">
            <a:extLst>
              <a:ext uri="{FF2B5EF4-FFF2-40B4-BE49-F238E27FC236}">
                <a16:creationId xmlns:a16="http://schemas.microsoft.com/office/drawing/2014/main" id="{5D5FFB9E-FEBB-4F58-9512-07E2DAFC9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1" y="897565"/>
            <a:ext cx="9141179" cy="4245935"/>
          </a:xfrm>
          <a:prstGeom prst="rect">
            <a:avLst/>
          </a:prstGeom>
        </p:spPr>
      </p:pic>
    </p:spTree>
    <p:extLst>
      <p:ext uri="{BB962C8B-B14F-4D97-AF65-F5344CB8AC3E}">
        <p14:creationId xmlns:p14="http://schemas.microsoft.com/office/powerpoint/2010/main" val="2506025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F64D793-DDFF-41D2-A3EC-B49477D318F5}"/>
              </a:ext>
            </a:extLst>
          </p:cNvPr>
          <p:cNvSpPr/>
          <p:nvPr/>
        </p:nvSpPr>
        <p:spPr>
          <a:xfrm>
            <a:off x="1292334" y="4626992"/>
            <a:ext cx="1130252" cy="20246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983">
              <a:defRPr/>
            </a:pPr>
            <a:endParaRPr lang="en-GB" sz="1350">
              <a:solidFill>
                <a:prstClr val="white"/>
              </a:solidFill>
              <a:latin typeface="Arial"/>
            </a:endParaRPr>
          </a:p>
        </p:txBody>
      </p:sp>
      <p:sp>
        <p:nvSpPr>
          <p:cNvPr id="9" name="Rectangle 8">
            <a:extLst>
              <a:ext uri="{FF2B5EF4-FFF2-40B4-BE49-F238E27FC236}">
                <a16:creationId xmlns:a16="http://schemas.microsoft.com/office/drawing/2014/main" id="{5E9E1BA3-8AE9-4ADF-B6CB-9B688CBB7ACC}"/>
              </a:ext>
            </a:extLst>
          </p:cNvPr>
          <p:cNvSpPr/>
          <p:nvPr/>
        </p:nvSpPr>
        <p:spPr>
          <a:xfrm>
            <a:off x="6899527" y="-14307"/>
            <a:ext cx="732461" cy="5157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685983">
              <a:defRPr/>
            </a:pPr>
            <a:endParaRPr lang="en-GB" sz="1350">
              <a:solidFill>
                <a:prstClr val="white"/>
              </a:solidFill>
              <a:latin typeface="Arial"/>
            </a:endParaRPr>
          </a:p>
        </p:txBody>
      </p:sp>
      <p:sp>
        <p:nvSpPr>
          <p:cNvPr id="10" name="Subtitle 2">
            <a:extLst>
              <a:ext uri="{FF2B5EF4-FFF2-40B4-BE49-F238E27FC236}">
                <a16:creationId xmlns:a16="http://schemas.microsoft.com/office/drawing/2014/main" id="{7FDD96CF-C60D-42D0-9495-9A60A3601773}"/>
              </a:ext>
            </a:extLst>
          </p:cNvPr>
          <p:cNvSpPr>
            <a:spLocks noGrp="1"/>
          </p:cNvSpPr>
          <p:nvPr/>
        </p:nvSpPr>
        <p:spPr bwMode="auto">
          <a:xfrm>
            <a:off x="1136111" y="2765470"/>
            <a:ext cx="6400800" cy="1314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t" anchorCtr="0" compatLnSpc="1">
            <a:prstTxWarp prst="textNoShape">
              <a:avLst/>
            </a:prstTxWarp>
            <a:normAutofit/>
          </a:bodyPr>
          <a:lstStyle>
            <a:lvl1pPr marL="0" indent="0" algn="ctr" defTabSz="342991" rtl="0" eaLnBrk="0" fontAlgn="base" hangingPunct="0">
              <a:spcBef>
                <a:spcPct val="20000"/>
              </a:spcBef>
              <a:spcAft>
                <a:spcPct val="0"/>
              </a:spcAft>
              <a:buClr>
                <a:schemeClr val="tx2"/>
              </a:buClr>
              <a:buFont typeface="Arial" panose="020B0604020202020204" pitchFamily="34" charset="0"/>
              <a:buNone/>
              <a:defRPr sz="1800" kern="1200">
                <a:solidFill>
                  <a:schemeClr val="tx1">
                    <a:tint val="75000"/>
                  </a:schemeClr>
                </a:solidFill>
                <a:latin typeface="+mn-lt"/>
                <a:ea typeface="+mn-ea"/>
                <a:cs typeface="+mn-cs"/>
              </a:defRPr>
            </a:lvl1pPr>
            <a:lvl2pPr marL="342991" indent="0" algn="ctr" defTabSz="342991" rtl="0" eaLnBrk="0" fontAlgn="base" hangingPunct="0">
              <a:spcBef>
                <a:spcPct val="20000"/>
              </a:spcBef>
              <a:spcAft>
                <a:spcPct val="0"/>
              </a:spcAft>
              <a:buClr>
                <a:schemeClr val="tx2"/>
              </a:buClr>
              <a:buFont typeface="Arial" panose="020B0604020202020204" pitchFamily="34" charset="0"/>
              <a:buNone/>
              <a:defRPr sz="1800" kern="1200">
                <a:solidFill>
                  <a:schemeClr val="tx1">
                    <a:tint val="75000"/>
                  </a:schemeClr>
                </a:solidFill>
                <a:latin typeface="+mn-lt"/>
                <a:ea typeface="+mn-ea"/>
                <a:cs typeface="+mn-cs"/>
              </a:defRPr>
            </a:lvl2pPr>
            <a:lvl3pPr marL="685983" indent="0" algn="ctr" defTabSz="342991" rtl="0" eaLnBrk="0" fontAlgn="base" hangingPunct="0">
              <a:spcBef>
                <a:spcPct val="20000"/>
              </a:spcBef>
              <a:spcAft>
                <a:spcPct val="0"/>
              </a:spcAft>
              <a:buClr>
                <a:schemeClr val="tx2"/>
              </a:buClr>
              <a:buFont typeface="Arial" panose="020B0604020202020204" pitchFamily="34" charset="0"/>
              <a:buNone/>
              <a:defRPr sz="1800" kern="1200">
                <a:solidFill>
                  <a:schemeClr val="tx1">
                    <a:tint val="75000"/>
                  </a:schemeClr>
                </a:solidFill>
                <a:latin typeface="+mn-lt"/>
                <a:ea typeface="+mn-ea"/>
                <a:cs typeface="+mn-cs"/>
              </a:defRPr>
            </a:lvl3pPr>
            <a:lvl4pPr marL="1028974" indent="0" algn="ctr" defTabSz="342991" rtl="0" eaLnBrk="0" fontAlgn="base" hangingPunct="0">
              <a:spcBef>
                <a:spcPct val="20000"/>
              </a:spcBef>
              <a:spcAft>
                <a:spcPct val="0"/>
              </a:spcAft>
              <a:buClr>
                <a:schemeClr val="tx2"/>
              </a:buClr>
              <a:buFont typeface="Arial" panose="020B0604020202020204" pitchFamily="34" charset="0"/>
              <a:buNone/>
              <a:defRPr sz="1800" kern="1200">
                <a:solidFill>
                  <a:schemeClr val="tx1">
                    <a:tint val="75000"/>
                  </a:schemeClr>
                </a:solidFill>
                <a:latin typeface="+mn-lt"/>
                <a:ea typeface="+mn-ea"/>
                <a:cs typeface="+mn-cs"/>
              </a:defRPr>
            </a:lvl4pPr>
            <a:lvl5pPr marL="1371966" indent="0" algn="ctr" defTabSz="342991" rtl="0" eaLnBrk="0" fontAlgn="base" hangingPunct="0">
              <a:spcBef>
                <a:spcPct val="20000"/>
              </a:spcBef>
              <a:spcAft>
                <a:spcPct val="0"/>
              </a:spcAft>
              <a:buClr>
                <a:schemeClr val="tx2"/>
              </a:buClr>
              <a:buFont typeface="Arial" panose="020B0604020202020204" pitchFamily="34" charset="0"/>
              <a:buNone/>
              <a:defRPr sz="1800" kern="1200">
                <a:solidFill>
                  <a:schemeClr val="tx1">
                    <a:tint val="75000"/>
                  </a:schemeClr>
                </a:solidFill>
                <a:latin typeface="+mn-lt"/>
                <a:ea typeface="+mn-ea"/>
                <a:cs typeface="+mn-cs"/>
              </a:defRPr>
            </a:lvl5pPr>
            <a:lvl6pPr marL="1714957" indent="0" algn="ctr" defTabSz="342991" rtl="0" eaLnBrk="1" latinLnBrk="0" hangingPunct="1">
              <a:spcBef>
                <a:spcPct val="20000"/>
              </a:spcBef>
              <a:buFont typeface="Arial"/>
              <a:buNone/>
              <a:defRPr sz="1500" kern="1200">
                <a:solidFill>
                  <a:schemeClr val="tx1">
                    <a:tint val="75000"/>
                  </a:schemeClr>
                </a:solidFill>
                <a:latin typeface="+mn-lt"/>
                <a:ea typeface="+mn-ea"/>
                <a:cs typeface="+mn-cs"/>
              </a:defRPr>
            </a:lvl6pPr>
            <a:lvl7pPr marL="2057949" indent="0" algn="ctr" defTabSz="342991" rtl="0" eaLnBrk="1" latinLnBrk="0" hangingPunct="1">
              <a:spcBef>
                <a:spcPct val="20000"/>
              </a:spcBef>
              <a:buFont typeface="Arial"/>
              <a:buNone/>
              <a:defRPr sz="1500" kern="1200">
                <a:solidFill>
                  <a:schemeClr val="tx1">
                    <a:tint val="75000"/>
                  </a:schemeClr>
                </a:solidFill>
                <a:latin typeface="+mn-lt"/>
                <a:ea typeface="+mn-ea"/>
                <a:cs typeface="+mn-cs"/>
              </a:defRPr>
            </a:lvl7pPr>
            <a:lvl8pPr marL="2400940" indent="0" algn="ctr" defTabSz="342991" rtl="0" eaLnBrk="1" latinLnBrk="0" hangingPunct="1">
              <a:spcBef>
                <a:spcPct val="20000"/>
              </a:spcBef>
              <a:buFont typeface="Arial"/>
              <a:buNone/>
              <a:defRPr sz="1500" kern="1200">
                <a:solidFill>
                  <a:schemeClr val="tx1">
                    <a:tint val="75000"/>
                  </a:schemeClr>
                </a:solidFill>
                <a:latin typeface="+mn-lt"/>
                <a:ea typeface="+mn-ea"/>
                <a:cs typeface="+mn-cs"/>
              </a:defRPr>
            </a:lvl8pPr>
            <a:lvl9pPr marL="2743932" indent="0" algn="ctr" defTabSz="342991" rtl="0" eaLnBrk="1" latinLnBrk="0" hangingPunct="1">
              <a:spcBef>
                <a:spcPct val="20000"/>
              </a:spcBef>
              <a:buFont typeface="Arial"/>
              <a:buNone/>
              <a:defRPr sz="1500" kern="1200">
                <a:solidFill>
                  <a:schemeClr val="tx1">
                    <a:tint val="75000"/>
                  </a:schemeClr>
                </a:solidFill>
                <a:latin typeface="+mn-lt"/>
                <a:ea typeface="+mn-ea"/>
                <a:cs typeface="+mn-cs"/>
              </a:defRPr>
            </a:lvl9pPr>
          </a:lstStyle>
          <a:p>
            <a:pPr eaLnBrk="1" fontAlgn="auto" hangingPunct="1">
              <a:spcAft>
                <a:spcPts val="0"/>
              </a:spcAft>
              <a:defRPr/>
            </a:pPr>
            <a:endParaRPr lang="en-US"/>
          </a:p>
        </p:txBody>
      </p:sp>
      <p:graphicFrame>
        <p:nvGraphicFramePr>
          <p:cNvPr id="11" name="Diagram 10">
            <a:extLst>
              <a:ext uri="{FF2B5EF4-FFF2-40B4-BE49-F238E27FC236}">
                <a16:creationId xmlns:a16="http://schemas.microsoft.com/office/drawing/2014/main" id="{761A1DB0-AD82-4C60-ACFD-AF07B0FE1E47}"/>
              </a:ext>
            </a:extLst>
          </p:cNvPr>
          <p:cNvGraphicFramePr/>
          <p:nvPr>
            <p:extLst>
              <p:ext uri="{D42A27DB-BD31-4B8C-83A1-F6EECF244321}">
                <p14:modId xmlns:p14="http://schemas.microsoft.com/office/powerpoint/2010/main" val="1033761054"/>
              </p:ext>
            </p:extLst>
          </p:nvPr>
        </p:nvGraphicFramePr>
        <p:xfrm>
          <a:off x="1581302" y="375550"/>
          <a:ext cx="5983668" cy="4251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extBox 4">
            <a:extLst>
              <a:ext uri="{FF2B5EF4-FFF2-40B4-BE49-F238E27FC236}">
                <a16:creationId xmlns:a16="http://schemas.microsoft.com/office/drawing/2014/main" id="{8731B1AF-DA16-44C9-A603-EEFB37FB2FBC}"/>
              </a:ext>
            </a:extLst>
          </p:cNvPr>
          <p:cNvSpPr txBox="1">
            <a:spLocks noChangeArrowheads="1"/>
          </p:cNvSpPr>
          <p:nvPr/>
        </p:nvSpPr>
        <p:spPr bwMode="auto">
          <a:xfrm>
            <a:off x="1738957" y="21423"/>
            <a:ext cx="366468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500">
                <a:solidFill>
                  <a:srgbClr val="000090"/>
                </a:solidFill>
                <a:cs typeface="Arial" panose="020B0604020202020204" pitchFamily="34" charset="0"/>
              </a:rPr>
              <a:t>Less descriptive                  </a:t>
            </a:r>
          </a:p>
        </p:txBody>
      </p:sp>
      <p:sp>
        <p:nvSpPr>
          <p:cNvPr id="13" name="TextBox 5">
            <a:extLst>
              <a:ext uri="{FF2B5EF4-FFF2-40B4-BE49-F238E27FC236}">
                <a16:creationId xmlns:a16="http://schemas.microsoft.com/office/drawing/2014/main" id="{E89B206F-F857-41F8-9829-9FCB25145A69}"/>
              </a:ext>
            </a:extLst>
          </p:cNvPr>
          <p:cNvSpPr txBox="1">
            <a:spLocks noChangeArrowheads="1"/>
          </p:cNvSpPr>
          <p:nvPr/>
        </p:nvSpPr>
        <p:spPr bwMode="auto">
          <a:xfrm rot="-5400000">
            <a:off x="-1010450" y="2162625"/>
            <a:ext cx="4605568"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500">
                <a:solidFill>
                  <a:srgbClr val="000090"/>
                </a:solidFill>
                <a:cs typeface="Arial" panose="020B0604020202020204" pitchFamily="34" charset="0"/>
              </a:rPr>
              <a:t>Less generalisable</a:t>
            </a:r>
            <a:r>
              <a:rPr lang="en-US" altLang="en-US" sz="1500">
                <a:solidFill>
                  <a:srgbClr val="3366FF"/>
                </a:solidFill>
                <a:cs typeface="Arial" panose="020B0604020202020204" pitchFamily="34" charset="0"/>
              </a:rPr>
              <a:t>                  </a:t>
            </a:r>
            <a:r>
              <a:rPr lang="en-US" altLang="en-US" sz="1500">
                <a:solidFill>
                  <a:srgbClr val="000090"/>
                </a:solidFill>
                <a:cs typeface="Arial" panose="020B0604020202020204" pitchFamily="34" charset="0"/>
              </a:rPr>
              <a:t>More generalisable</a:t>
            </a:r>
          </a:p>
        </p:txBody>
      </p:sp>
      <p:sp>
        <p:nvSpPr>
          <p:cNvPr id="14" name="TextBox 1">
            <a:extLst>
              <a:ext uri="{FF2B5EF4-FFF2-40B4-BE49-F238E27FC236}">
                <a16:creationId xmlns:a16="http://schemas.microsoft.com/office/drawing/2014/main" id="{5441CFEE-D03E-466E-9820-194901A7C2CE}"/>
              </a:ext>
            </a:extLst>
          </p:cNvPr>
          <p:cNvSpPr txBox="1">
            <a:spLocks noChangeArrowheads="1"/>
          </p:cNvSpPr>
          <p:nvPr/>
        </p:nvSpPr>
        <p:spPr bwMode="auto">
          <a:xfrm>
            <a:off x="5608491" y="21423"/>
            <a:ext cx="2023497"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500">
                <a:solidFill>
                  <a:srgbClr val="000090"/>
                </a:solidFill>
                <a:cs typeface="Arial" panose="020B0604020202020204" pitchFamily="34" charset="0"/>
              </a:rPr>
              <a:t>More descriptive</a:t>
            </a:r>
          </a:p>
        </p:txBody>
      </p:sp>
      <p:sp>
        <p:nvSpPr>
          <p:cNvPr id="15" name="TextBox 10">
            <a:extLst>
              <a:ext uri="{FF2B5EF4-FFF2-40B4-BE49-F238E27FC236}">
                <a16:creationId xmlns:a16="http://schemas.microsoft.com/office/drawing/2014/main" id="{48574CE9-DB54-4EAB-A39A-06B4B7EE80A2}"/>
              </a:ext>
            </a:extLst>
          </p:cNvPr>
          <p:cNvSpPr txBox="1">
            <a:spLocks noChangeArrowheads="1"/>
          </p:cNvSpPr>
          <p:nvPr/>
        </p:nvSpPr>
        <p:spPr bwMode="auto">
          <a:xfrm>
            <a:off x="5856456" y="821771"/>
            <a:ext cx="1271502"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In depth interviews</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Experience Based </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Co-Design</a:t>
            </a:r>
          </a:p>
        </p:txBody>
      </p:sp>
      <p:sp>
        <p:nvSpPr>
          <p:cNvPr id="16" name="TextBox 13">
            <a:extLst>
              <a:ext uri="{FF2B5EF4-FFF2-40B4-BE49-F238E27FC236}">
                <a16:creationId xmlns:a16="http://schemas.microsoft.com/office/drawing/2014/main" id="{FADC89A5-814F-4D49-BF30-DF9078CDDC4A}"/>
              </a:ext>
            </a:extLst>
          </p:cNvPr>
          <p:cNvSpPr txBox="1">
            <a:spLocks noChangeArrowheads="1"/>
          </p:cNvSpPr>
          <p:nvPr/>
        </p:nvSpPr>
        <p:spPr bwMode="auto">
          <a:xfrm>
            <a:off x="5529971" y="1851979"/>
            <a:ext cx="134684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Focus groups</a:t>
            </a:r>
          </a:p>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&amp; patient forums</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NHS Trusts</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CCGs</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Healthwatch</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Patient </a:t>
            </a:r>
            <a:r>
              <a:rPr lang="en-US" altLang="en-US" sz="1050" i="1" dirty="0" err="1">
                <a:solidFill>
                  <a:schemeClr val="bg1"/>
                </a:solidFill>
                <a:cs typeface="Arial" panose="020B0604020202020204" pitchFamily="34" charset="0"/>
              </a:rPr>
              <a:t>organisations</a:t>
            </a:r>
            <a:endParaRPr lang="en-US" altLang="en-US" sz="1050" i="1" dirty="0">
              <a:solidFill>
                <a:schemeClr val="bg1"/>
              </a:solidFill>
              <a:cs typeface="Arial" panose="020B0604020202020204" pitchFamily="34" charset="0"/>
            </a:endParaRPr>
          </a:p>
        </p:txBody>
      </p:sp>
      <p:sp>
        <p:nvSpPr>
          <p:cNvPr id="17" name="TextBox 16">
            <a:extLst>
              <a:ext uri="{FF2B5EF4-FFF2-40B4-BE49-F238E27FC236}">
                <a16:creationId xmlns:a16="http://schemas.microsoft.com/office/drawing/2014/main" id="{9CFD3733-E48F-4A8B-8D6A-1CD645245067}"/>
              </a:ext>
            </a:extLst>
          </p:cNvPr>
          <p:cNvSpPr txBox="1">
            <a:spLocks noChangeArrowheads="1"/>
          </p:cNvSpPr>
          <p:nvPr/>
        </p:nvSpPr>
        <p:spPr bwMode="auto">
          <a:xfrm>
            <a:off x="2843007" y="501394"/>
            <a:ext cx="224773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Surveys</a:t>
            </a: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GP Patient Survey</a:t>
            </a: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Inpatient Survey</a:t>
            </a: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Cancer Patient Experience Survey</a:t>
            </a: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NHS Staff Survey</a:t>
            </a: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PROMs</a:t>
            </a:r>
          </a:p>
          <a:p>
            <a:pPr defTabSz="685983" eaLnBrk="1" fontAlgn="base" hangingPunct="1">
              <a:spcBef>
                <a:spcPct val="0"/>
              </a:spcBef>
              <a:spcAft>
                <a:spcPct val="0"/>
              </a:spcAft>
              <a:buClrTx/>
              <a:buNone/>
              <a:defRPr/>
            </a:pPr>
            <a:endParaRPr lang="en-US" altLang="en-US" sz="1050" i="1" dirty="0">
              <a:solidFill>
                <a:schemeClr val="bg1"/>
              </a:solidFill>
              <a:cs typeface="Arial" panose="020B0604020202020204" pitchFamily="34" charset="0"/>
            </a:endParaRPr>
          </a:p>
          <a:p>
            <a:pPr defTabSz="685983" eaLnBrk="1" fontAlgn="base" hangingPunct="1">
              <a:spcBef>
                <a:spcPct val="0"/>
              </a:spcBef>
              <a:spcAft>
                <a:spcPct val="0"/>
              </a:spcAft>
              <a:buClrTx/>
              <a:buNone/>
              <a:defRPr/>
            </a:pPr>
            <a:endParaRPr lang="en-US" altLang="en-US" sz="1050" i="1" dirty="0">
              <a:solidFill>
                <a:srgbClr val="0000FF"/>
              </a:solidFill>
              <a:cs typeface="Arial" panose="020B0604020202020204" pitchFamily="34" charset="0"/>
            </a:endParaRPr>
          </a:p>
        </p:txBody>
      </p:sp>
      <p:sp>
        <p:nvSpPr>
          <p:cNvPr id="18" name="TextBox 18">
            <a:extLst>
              <a:ext uri="{FF2B5EF4-FFF2-40B4-BE49-F238E27FC236}">
                <a16:creationId xmlns:a16="http://schemas.microsoft.com/office/drawing/2014/main" id="{833E5D5E-476A-469C-92B6-F6ADC93A7825}"/>
              </a:ext>
            </a:extLst>
          </p:cNvPr>
          <p:cNvSpPr txBox="1">
            <a:spLocks noChangeArrowheads="1"/>
          </p:cNvSpPr>
          <p:nvPr/>
        </p:nvSpPr>
        <p:spPr bwMode="auto">
          <a:xfrm>
            <a:off x="2398883" y="3178745"/>
            <a:ext cx="1170513"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Online reviews </a:t>
            </a:r>
          </a:p>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&amp; ratings</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NHS.uk</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Care Opinion</a:t>
            </a:r>
          </a:p>
          <a:p>
            <a:pPr algn="ctr" defTabSz="685983" eaLnBrk="1" fontAlgn="base" hangingPunct="1">
              <a:spcBef>
                <a:spcPct val="0"/>
              </a:spcBef>
              <a:spcAft>
                <a:spcPct val="0"/>
              </a:spcAft>
              <a:buClrTx/>
              <a:buNone/>
              <a:defRPr/>
            </a:pPr>
            <a:r>
              <a:rPr lang="en-US" altLang="en-US" sz="1050" i="1" dirty="0" err="1">
                <a:solidFill>
                  <a:schemeClr val="bg1"/>
                </a:solidFill>
                <a:cs typeface="Arial" panose="020B0604020202020204" pitchFamily="34" charset="0"/>
              </a:rPr>
              <a:t>IWantGreatCare</a:t>
            </a:r>
            <a:endParaRPr lang="en-US" altLang="en-US" sz="1050" i="1" dirty="0">
              <a:solidFill>
                <a:schemeClr val="bg1"/>
              </a:solidFill>
              <a:cs typeface="Arial" panose="020B0604020202020204" pitchFamily="34" charset="0"/>
            </a:endParaRP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Care Connect</a:t>
            </a:r>
          </a:p>
        </p:txBody>
      </p:sp>
      <p:sp>
        <p:nvSpPr>
          <p:cNvPr id="19" name="TextBox 21">
            <a:extLst>
              <a:ext uri="{FF2B5EF4-FFF2-40B4-BE49-F238E27FC236}">
                <a16:creationId xmlns:a16="http://schemas.microsoft.com/office/drawing/2014/main" id="{09EC04D6-4FAA-4982-9760-7B10F7DFC038}"/>
              </a:ext>
            </a:extLst>
          </p:cNvPr>
          <p:cNvSpPr txBox="1">
            <a:spLocks noChangeArrowheads="1"/>
          </p:cNvSpPr>
          <p:nvPr/>
        </p:nvSpPr>
        <p:spPr bwMode="auto">
          <a:xfrm>
            <a:off x="5997097" y="3303799"/>
            <a:ext cx="1122423" cy="57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Patient stories</a:t>
            </a:r>
          </a:p>
          <a:p>
            <a:pPr algn="ctr" defTabSz="685983" eaLnBrk="1" fontAlgn="base" hangingPunct="1">
              <a:spcBef>
                <a:spcPct val="0"/>
              </a:spcBef>
              <a:spcAft>
                <a:spcPct val="0"/>
              </a:spcAft>
              <a:buClrTx/>
              <a:buNone/>
              <a:defRPr/>
            </a:pPr>
            <a:r>
              <a:rPr lang="en-US" altLang="en-US" sz="1050" i="1" dirty="0" err="1">
                <a:solidFill>
                  <a:schemeClr val="bg1"/>
                </a:solidFill>
                <a:cs typeface="Arial" panose="020B0604020202020204" pitchFamily="34" charset="0"/>
              </a:rPr>
              <a:t>HealthTalkOnline</a:t>
            </a:r>
            <a:endParaRPr lang="en-US" altLang="en-US" sz="1050" i="1" dirty="0">
              <a:solidFill>
                <a:schemeClr val="bg1"/>
              </a:solidFill>
              <a:cs typeface="Arial" panose="020B0604020202020204" pitchFamily="34" charset="0"/>
            </a:endParaRP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Patient Voices</a:t>
            </a:r>
          </a:p>
        </p:txBody>
      </p:sp>
      <p:cxnSp>
        <p:nvCxnSpPr>
          <p:cNvPr id="20" name="Straight Arrow Connector 19">
            <a:extLst>
              <a:ext uri="{FF2B5EF4-FFF2-40B4-BE49-F238E27FC236}">
                <a16:creationId xmlns:a16="http://schemas.microsoft.com/office/drawing/2014/main" id="{9138B1AF-B39E-49AE-9D9F-7CF8E5D3DF4E}"/>
              </a:ext>
            </a:extLst>
          </p:cNvPr>
          <p:cNvCxnSpPr/>
          <p:nvPr/>
        </p:nvCxnSpPr>
        <p:spPr>
          <a:xfrm>
            <a:off x="3320595" y="171488"/>
            <a:ext cx="2212864" cy="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BE7092D0-820E-4E82-BB6A-C8A40A1F2F9D}"/>
              </a:ext>
            </a:extLst>
          </p:cNvPr>
          <p:cNvCxnSpPr/>
          <p:nvPr/>
        </p:nvCxnSpPr>
        <p:spPr>
          <a:xfrm flipV="1">
            <a:off x="1305436" y="2204513"/>
            <a:ext cx="0" cy="687202"/>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22" name="TextBox 28">
            <a:extLst>
              <a:ext uri="{FF2B5EF4-FFF2-40B4-BE49-F238E27FC236}">
                <a16:creationId xmlns:a16="http://schemas.microsoft.com/office/drawing/2014/main" id="{44A2E497-370C-4EFC-A3C8-C5F5876B63EE}"/>
              </a:ext>
            </a:extLst>
          </p:cNvPr>
          <p:cNvSpPr txBox="1">
            <a:spLocks noChangeArrowheads="1"/>
          </p:cNvSpPr>
          <p:nvPr/>
        </p:nvSpPr>
        <p:spPr bwMode="auto">
          <a:xfrm>
            <a:off x="2295150" y="1947258"/>
            <a:ext cx="1220206" cy="122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Feedback tools </a:t>
            </a:r>
          </a:p>
          <a:p>
            <a:pPr defTabSz="685983" eaLnBrk="1" fontAlgn="base" hangingPunct="1">
              <a:spcBef>
                <a:spcPct val="0"/>
              </a:spcBef>
              <a:spcAft>
                <a:spcPct val="0"/>
              </a:spcAft>
              <a:buClrTx/>
              <a:buNone/>
              <a:defRPr/>
            </a:pPr>
            <a:r>
              <a:rPr lang="en-US" altLang="en-US" sz="1050" dirty="0">
                <a:solidFill>
                  <a:schemeClr val="bg1"/>
                </a:solidFill>
                <a:cs typeface="Arial" panose="020B0604020202020204" pitchFamily="34" charset="0"/>
              </a:rPr>
              <a:t>(kiosks, SMS, apps)</a:t>
            </a: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Examples include:</a:t>
            </a:r>
          </a:p>
          <a:p>
            <a:pPr defTabSz="685983" eaLnBrk="1" fontAlgn="base" hangingPunct="1">
              <a:spcBef>
                <a:spcPct val="0"/>
              </a:spcBef>
              <a:spcAft>
                <a:spcPct val="0"/>
              </a:spcAft>
              <a:buClrTx/>
              <a:buNone/>
              <a:defRPr/>
            </a:pPr>
            <a:r>
              <a:rPr lang="en-US" altLang="en-US" sz="1050" i="1" dirty="0" err="1">
                <a:solidFill>
                  <a:schemeClr val="bg1"/>
                </a:solidFill>
                <a:cs typeface="Arial" panose="020B0604020202020204" pitchFamily="34" charset="0"/>
              </a:rPr>
              <a:t>Hospedia</a:t>
            </a:r>
            <a:endParaRPr lang="en-US" altLang="en-US" sz="1050" i="1" dirty="0">
              <a:solidFill>
                <a:schemeClr val="bg1"/>
              </a:solidFill>
              <a:cs typeface="Arial" panose="020B0604020202020204" pitchFamily="34" charset="0"/>
            </a:endParaRPr>
          </a:p>
          <a:p>
            <a:pPr defTabSz="685983" eaLnBrk="1" fontAlgn="base" hangingPunct="1">
              <a:spcBef>
                <a:spcPct val="0"/>
              </a:spcBef>
              <a:spcAft>
                <a:spcPct val="0"/>
              </a:spcAft>
              <a:buClrTx/>
              <a:buNone/>
              <a:defRPr/>
            </a:pPr>
            <a:r>
              <a:rPr lang="en-US" altLang="en-US" sz="1050" i="1" dirty="0" err="1">
                <a:solidFill>
                  <a:schemeClr val="bg1"/>
                </a:solidFill>
                <a:cs typeface="Arial" panose="020B0604020202020204" pitchFamily="34" charset="0"/>
              </a:rPr>
              <a:t>Synapta</a:t>
            </a:r>
            <a:endParaRPr lang="en-US" altLang="en-US" sz="1050" i="1" dirty="0">
              <a:solidFill>
                <a:schemeClr val="bg1"/>
              </a:solidFill>
              <a:cs typeface="Arial" panose="020B0604020202020204" pitchFamily="34" charset="0"/>
            </a:endParaRP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Feedback apps</a:t>
            </a:r>
          </a:p>
          <a:p>
            <a:pPr defTabSz="685983" eaLnBrk="1" fontAlgn="base" hangingPunct="1">
              <a:spcBef>
                <a:spcPct val="0"/>
              </a:spcBef>
              <a:spcAft>
                <a:spcPct val="0"/>
              </a:spcAft>
              <a:buClrTx/>
              <a:buNone/>
              <a:defRPr/>
            </a:pPr>
            <a:endParaRPr lang="en-US" altLang="en-US" sz="1050" i="1" dirty="0">
              <a:solidFill>
                <a:schemeClr val="bg1"/>
              </a:solidFill>
              <a:cs typeface="Arial" panose="020B0604020202020204" pitchFamily="34" charset="0"/>
            </a:endParaRPr>
          </a:p>
        </p:txBody>
      </p:sp>
      <p:sp>
        <p:nvSpPr>
          <p:cNvPr id="23" name="TextBox 29">
            <a:extLst>
              <a:ext uri="{FF2B5EF4-FFF2-40B4-BE49-F238E27FC236}">
                <a16:creationId xmlns:a16="http://schemas.microsoft.com/office/drawing/2014/main" id="{0F69FAF8-0A8B-4842-B6D2-4D68F885E50F}"/>
              </a:ext>
            </a:extLst>
          </p:cNvPr>
          <p:cNvSpPr txBox="1">
            <a:spLocks noChangeArrowheads="1"/>
          </p:cNvSpPr>
          <p:nvPr/>
        </p:nvSpPr>
        <p:spPr bwMode="auto">
          <a:xfrm>
            <a:off x="4815291" y="3509841"/>
            <a:ext cx="888385" cy="10618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Social media</a:t>
            </a:r>
          </a:p>
          <a:p>
            <a:pP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listening</a:t>
            </a:r>
            <a:endParaRPr lang="en-US" altLang="en-US" sz="1050" i="1" dirty="0">
              <a:solidFill>
                <a:schemeClr val="bg1"/>
              </a:solidFill>
              <a:cs typeface="Arial" panose="020B0604020202020204" pitchFamily="34" charset="0"/>
            </a:endParaRP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Salesforce</a:t>
            </a:r>
          </a:p>
          <a:p>
            <a:pP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Polecat</a:t>
            </a:r>
          </a:p>
          <a:p>
            <a:pPr defTabSz="685983" eaLnBrk="1" fontAlgn="base" hangingPunct="1">
              <a:spcBef>
                <a:spcPct val="0"/>
              </a:spcBef>
              <a:spcAft>
                <a:spcPct val="0"/>
              </a:spcAft>
              <a:buClrTx/>
              <a:buNone/>
              <a:defRPr/>
            </a:pPr>
            <a:r>
              <a:rPr lang="en-US" altLang="en-US" sz="1050" i="1" dirty="0" err="1">
                <a:solidFill>
                  <a:schemeClr val="bg1"/>
                </a:solidFill>
                <a:cs typeface="Arial" panose="020B0604020202020204" pitchFamily="34" charset="0"/>
              </a:rPr>
              <a:t>Healthberry</a:t>
            </a:r>
            <a:endParaRPr lang="en-US" altLang="en-US" sz="1050" i="1" dirty="0">
              <a:solidFill>
                <a:schemeClr val="bg1"/>
              </a:solidFill>
              <a:cs typeface="Arial" panose="020B0604020202020204" pitchFamily="34" charset="0"/>
            </a:endParaRPr>
          </a:p>
          <a:p>
            <a:pPr defTabSz="685983" eaLnBrk="1" fontAlgn="base" hangingPunct="1">
              <a:spcBef>
                <a:spcPct val="0"/>
              </a:spcBef>
              <a:spcAft>
                <a:spcPct val="0"/>
              </a:spcAft>
              <a:buClrTx/>
              <a:buNone/>
              <a:defRPr/>
            </a:pPr>
            <a:endParaRPr lang="en-US" altLang="en-US" sz="1050" dirty="0">
              <a:solidFill>
                <a:schemeClr val="bg1"/>
              </a:solidFill>
              <a:cs typeface="Arial" panose="020B0604020202020204" pitchFamily="34" charset="0"/>
            </a:endParaRPr>
          </a:p>
        </p:txBody>
      </p:sp>
      <p:sp>
        <p:nvSpPr>
          <p:cNvPr id="24" name="TextBox 30">
            <a:extLst>
              <a:ext uri="{FF2B5EF4-FFF2-40B4-BE49-F238E27FC236}">
                <a16:creationId xmlns:a16="http://schemas.microsoft.com/office/drawing/2014/main" id="{48C878DA-7722-46CC-BA3D-AB08495424DA}"/>
              </a:ext>
            </a:extLst>
          </p:cNvPr>
          <p:cNvSpPr txBox="1">
            <a:spLocks noChangeArrowheads="1"/>
          </p:cNvSpPr>
          <p:nvPr/>
        </p:nvSpPr>
        <p:spPr bwMode="auto">
          <a:xfrm>
            <a:off x="3675481" y="3859992"/>
            <a:ext cx="77777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Public </a:t>
            </a:r>
          </a:p>
          <a:p>
            <a:pPr algn="ct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Meetings</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NHS Trusts</a:t>
            </a:r>
          </a:p>
          <a:p>
            <a:pPr algn="ctr" defTabSz="685983" eaLnBrk="1" fontAlgn="base" hangingPunct="1">
              <a:spcBef>
                <a:spcPct val="0"/>
              </a:spcBef>
              <a:spcAft>
                <a:spcPct val="0"/>
              </a:spcAft>
              <a:buClrTx/>
              <a:buNone/>
              <a:defRPr/>
            </a:pPr>
            <a:r>
              <a:rPr lang="en-US" altLang="en-US" sz="1050" i="1" dirty="0">
                <a:solidFill>
                  <a:schemeClr val="bg1"/>
                </a:solidFill>
                <a:cs typeface="Arial" panose="020B0604020202020204" pitchFamily="34" charset="0"/>
              </a:rPr>
              <a:t>CCGs</a:t>
            </a:r>
          </a:p>
        </p:txBody>
      </p:sp>
      <p:sp>
        <p:nvSpPr>
          <p:cNvPr id="25" name="TextBox 31">
            <a:extLst>
              <a:ext uri="{FF2B5EF4-FFF2-40B4-BE49-F238E27FC236}">
                <a16:creationId xmlns:a16="http://schemas.microsoft.com/office/drawing/2014/main" id="{1409ECA4-DB85-42F2-8433-7182A257F733}"/>
              </a:ext>
            </a:extLst>
          </p:cNvPr>
          <p:cNvSpPr txBox="1">
            <a:spLocks noChangeArrowheads="1"/>
          </p:cNvSpPr>
          <p:nvPr/>
        </p:nvSpPr>
        <p:spPr bwMode="auto">
          <a:xfrm flipH="1">
            <a:off x="2843007" y="4931117"/>
            <a:ext cx="6184824" cy="2077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defTabSz="685983" eaLnBrk="1" fontAlgn="base" hangingPunct="1">
              <a:spcBef>
                <a:spcPct val="0"/>
              </a:spcBef>
              <a:spcAft>
                <a:spcPct val="0"/>
              </a:spcAft>
              <a:buClrTx/>
              <a:buNone/>
              <a:defRPr/>
            </a:pPr>
            <a:r>
              <a:rPr lang="en-US" altLang="en-US" sz="750" dirty="0">
                <a:solidFill>
                  <a:srgbClr val="000090"/>
                </a:solidFill>
                <a:cs typeface="Arial" panose="020B0604020202020204" pitchFamily="34" charset="0"/>
              </a:rPr>
              <a:t>Matrix of insight methods from </a:t>
            </a:r>
            <a:r>
              <a:rPr lang="en-US" altLang="en-US" sz="750" i="1" dirty="0">
                <a:solidFill>
                  <a:srgbClr val="000090"/>
                </a:solidFill>
                <a:cs typeface="Arial" panose="020B0604020202020204" pitchFamily="34" charset="0"/>
              </a:rPr>
              <a:t>Measuring patient experience: evidence scan </a:t>
            </a:r>
            <a:r>
              <a:rPr lang="en-US" altLang="en-US" sz="750" dirty="0">
                <a:solidFill>
                  <a:srgbClr val="000090"/>
                </a:solidFill>
                <a:cs typeface="Arial" panose="020B0604020202020204" pitchFamily="34" charset="0"/>
              </a:rPr>
              <a:t>Health Foundation, June 2013</a:t>
            </a:r>
          </a:p>
        </p:txBody>
      </p:sp>
      <p:sp>
        <p:nvSpPr>
          <p:cNvPr id="26" name="TextBox 6">
            <a:extLst>
              <a:ext uri="{FF2B5EF4-FFF2-40B4-BE49-F238E27FC236}">
                <a16:creationId xmlns:a16="http://schemas.microsoft.com/office/drawing/2014/main" id="{D1E74800-C3E2-49E8-B92B-CBD0297B660F}"/>
              </a:ext>
            </a:extLst>
          </p:cNvPr>
          <p:cNvSpPr txBox="1">
            <a:spLocks noChangeArrowheads="1"/>
          </p:cNvSpPr>
          <p:nvPr/>
        </p:nvSpPr>
        <p:spPr bwMode="auto">
          <a:xfrm>
            <a:off x="3019273" y="1588769"/>
            <a:ext cx="138531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050" b="1">
                <a:solidFill>
                  <a:schemeClr val="bg1"/>
                </a:solidFill>
                <a:cs typeface="Arial" panose="020B0604020202020204" pitchFamily="34" charset="0"/>
              </a:rPr>
              <a:t>Friends &amp; Family Test</a:t>
            </a:r>
          </a:p>
        </p:txBody>
      </p:sp>
      <p:sp>
        <p:nvSpPr>
          <p:cNvPr id="27" name="TextBox 8">
            <a:extLst>
              <a:ext uri="{FF2B5EF4-FFF2-40B4-BE49-F238E27FC236}">
                <a16:creationId xmlns:a16="http://schemas.microsoft.com/office/drawing/2014/main" id="{2E2287C6-DD94-46E7-BE80-F160323D4A73}"/>
              </a:ext>
            </a:extLst>
          </p:cNvPr>
          <p:cNvSpPr txBox="1">
            <a:spLocks noChangeArrowheads="1"/>
          </p:cNvSpPr>
          <p:nvPr/>
        </p:nvSpPr>
        <p:spPr bwMode="auto">
          <a:xfrm>
            <a:off x="5147577" y="3009624"/>
            <a:ext cx="814647"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983" eaLnBrk="1" fontAlgn="base" hangingPunct="1">
              <a:spcBef>
                <a:spcPct val="0"/>
              </a:spcBef>
              <a:spcAft>
                <a:spcPct val="0"/>
              </a:spcAft>
              <a:buClrTx/>
              <a:buNone/>
              <a:defRPr/>
            </a:pPr>
            <a:r>
              <a:rPr lang="en-US" altLang="en-US" sz="1050" b="1" dirty="0">
                <a:solidFill>
                  <a:schemeClr val="bg1"/>
                </a:solidFill>
                <a:cs typeface="Arial" panose="020B0604020202020204" pitchFamily="34" charset="0"/>
              </a:rPr>
              <a:t>Complaints</a:t>
            </a:r>
          </a:p>
        </p:txBody>
      </p:sp>
    </p:spTree>
    <p:extLst>
      <p:ext uri="{BB962C8B-B14F-4D97-AF65-F5344CB8AC3E}">
        <p14:creationId xmlns:p14="http://schemas.microsoft.com/office/powerpoint/2010/main" val="35687908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02EB701-5418-4897-A27C-AAEBF27BFB8E}"/>
              </a:ext>
            </a:extLst>
          </p:cNvPr>
          <p:cNvPicPr>
            <a:picLocks noChangeAspect="1"/>
          </p:cNvPicPr>
          <p:nvPr/>
        </p:nvPicPr>
        <p:blipFill>
          <a:blip r:embed="rId3"/>
          <a:stretch>
            <a:fillRect/>
          </a:stretch>
        </p:blipFill>
        <p:spPr>
          <a:xfrm>
            <a:off x="163032" y="130078"/>
            <a:ext cx="6258727" cy="4444101"/>
          </a:xfrm>
          <a:prstGeom prst="rect">
            <a:avLst/>
          </a:prstGeom>
        </p:spPr>
      </p:pic>
      <p:sp>
        <p:nvSpPr>
          <p:cNvPr id="10" name="Rectangle 9">
            <a:extLst>
              <a:ext uri="{FF2B5EF4-FFF2-40B4-BE49-F238E27FC236}">
                <a16:creationId xmlns:a16="http://schemas.microsoft.com/office/drawing/2014/main" id="{F762C3D6-57A9-492C-9A6A-E5273CD87095}"/>
              </a:ext>
            </a:extLst>
          </p:cNvPr>
          <p:cNvSpPr/>
          <p:nvPr/>
        </p:nvSpPr>
        <p:spPr>
          <a:xfrm>
            <a:off x="6616995" y="834177"/>
            <a:ext cx="2215117" cy="2031325"/>
          </a:xfrm>
          <a:prstGeom prst="rect">
            <a:avLst/>
          </a:prstGeom>
        </p:spPr>
        <p:txBody>
          <a:bodyPr wrap="square">
            <a:spAutoFit/>
          </a:bodyPr>
          <a:lstStyle/>
          <a:p>
            <a:r>
              <a:rPr lang="en-GB" dirty="0">
                <a:hlinkClick r:id="rId4"/>
              </a:rPr>
              <a:t>Understanding integration: how to listen to and learn from people and communities  | The King's Fund (kingsfund.org.uk)</a:t>
            </a:r>
            <a:endParaRPr lang="en-GB" dirty="0"/>
          </a:p>
        </p:txBody>
      </p:sp>
    </p:spTree>
    <p:extLst>
      <p:ext uri="{BB962C8B-B14F-4D97-AF65-F5344CB8AC3E}">
        <p14:creationId xmlns:p14="http://schemas.microsoft.com/office/powerpoint/2010/main" val="4083445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B10403F-BC3B-4CB6-8DD2-118FF2FC8777}"/>
              </a:ext>
            </a:extLst>
          </p:cNvPr>
          <p:cNvPicPr>
            <a:picLocks noChangeAspect="1"/>
          </p:cNvPicPr>
          <p:nvPr/>
        </p:nvPicPr>
        <p:blipFill>
          <a:blip r:embed="rId3"/>
          <a:stretch>
            <a:fillRect/>
          </a:stretch>
        </p:blipFill>
        <p:spPr>
          <a:xfrm>
            <a:off x="326729" y="135215"/>
            <a:ext cx="2168380" cy="4497922"/>
          </a:xfrm>
          <a:prstGeom prst="rect">
            <a:avLst/>
          </a:prstGeom>
        </p:spPr>
      </p:pic>
      <p:pic>
        <p:nvPicPr>
          <p:cNvPr id="3" name="Picture 2">
            <a:extLst>
              <a:ext uri="{FF2B5EF4-FFF2-40B4-BE49-F238E27FC236}">
                <a16:creationId xmlns:a16="http://schemas.microsoft.com/office/drawing/2014/main" id="{5AABC71B-4893-468E-A6F3-1EBE93B3F292}"/>
              </a:ext>
            </a:extLst>
          </p:cNvPr>
          <p:cNvPicPr>
            <a:picLocks noChangeAspect="1"/>
          </p:cNvPicPr>
          <p:nvPr/>
        </p:nvPicPr>
        <p:blipFill>
          <a:blip r:embed="rId4"/>
          <a:stretch>
            <a:fillRect/>
          </a:stretch>
        </p:blipFill>
        <p:spPr>
          <a:xfrm>
            <a:off x="3835471" y="209270"/>
            <a:ext cx="3061985" cy="3927471"/>
          </a:xfrm>
          <a:prstGeom prst="rect">
            <a:avLst/>
          </a:prstGeom>
        </p:spPr>
      </p:pic>
      <p:pic>
        <p:nvPicPr>
          <p:cNvPr id="4" name="Picture 3">
            <a:extLst>
              <a:ext uri="{FF2B5EF4-FFF2-40B4-BE49-F238E27FC236}">
                <a16:creationId xmlns:a16="http://schemas.microsoft.com/office/drawing/2014/main" id="{823489E9-A303-4209-8832-9263E74D1094}"/>
              </a:ext>
            </a:extLst>
          </p:cNvPr>
          <p:cNvPicPr>
            <a:picLocks noChangeAspect="1"/>
          </p:cNvPicPr>
          <p:nvPr/>
        </p:nvPicPr>
        <p:blipFill>
          <a:blip r:embed="rId5"/>
          <a:stretch>
            <a:fillRect/>
          </a:stretch>
        </p:blipFill>
        <p:spPr>
          <a:xfrm>
            <a:off x="7227105" y="4479849"/>
            <a:ext cx="1820979" cy="284199"/>
          </a:xfrm>
          <a:prstGeom prst="rect">
            <a:avLst/>
          </a:prstGeom>
        </p:spPr>
      </p:pic>
      <p:pic>
        <p:nvPicPr>
          <p:cNvPr id="7" name="Picture 6">
            <a:extLst>
              <a:ext uri="{FF2B5EF4-FFF2-40B4-BE49-F238E27FC236}">
                <a16:creationId xmlns:a16="http://schemas.microsoft.com/office/drawing/2014/main" id="{A0B2234B-0946-4001-94C8-C2F240B7981C}"/>
              </a:ext>
            </a:extLst>
          </p:cNvPr>
          <p:cNvPicPr>
            <a:picLocks noChangeAspect="1"/>
          </p:cNvPicPr>
          <p:nvPr/>
        </p:nvPicPr>
        <p:blipFill>
          <a:blip r:embed="rId6"/>
          <a:stretch>
            <a:fillRect/>
          </a:stretch>
        </p:blipFill>
        <p:spPr>
          <a:xfrm>
            <a:off x="7860558" y="4003534"/>
            <a:ext cx="1187526" cy="476315"/>
          </a:xfrm>
          <a:prstGeom prst="rect">
            <a:avLst/>
          </a:prstGeom>
        </p:spPr>
      </p:pic>
    </p:spTree>
    <p:extLst>
      <p:ext uri="{BB962C8B-B14F-4D97-AF65-F5344CB8AC3E}">
        <p14:creationId xmlns:p14="http://schemas.microsoft.com/office/powerpoint/2010/main" val="41133805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182D25E-B1AF-4711-8055-4F08C96992BB}"/>
              </a:ext>
            </a:extLst>
          </p:cNvPr>
          <p:cNvPicPr>
            <a:picLocks noChangeAspect="1"/>
          </p:cNvPicPr>
          <p:nvPr/>
        </p:nvPicPr>
        <p:blipFill>
          <a:blip r:embed="rId3"/>
          <a:stretch>
            <a:fillRect/>
          </a:stretch>
        </p:blipFill>
        <p:spPr>
          <a:xfrm>
            <a:off x="297733" y="53221"/>
            <a:ext cx="7003290" cy="4962688"/>
          </a:xfrm>
          <a:prstGeom prst="rect">
            <a:avLst/>
          </a:prstGeom>
        </p:spPr>
      </p:pic>
      <p:pic>
        <p:nvPicPr>
          <p:cNvPr id="5" name="Picture 4">
            <a:extLst>
              <a:ext uri="{FF2B5EF4-FFF2-40B4-BE49-F238E27FC236}">
                <a16:creationId xmlns:a16="http://schemas.microsoft.com/office/drawing/2014/main" id="{2FDE709E-5A0B-473E-A5D0-BAE2A842A0A5}"/>
              </a:ext>
            </a:extLst>
          </p:cNvPr>
          <p:cNvPicPr>
            <a:picLocks noChangeAspect="1"/>
          </p:cNvPicPr>
          <p:nvPr/>
        </p:nvPicPr>
        <p:blipFill>
          <a:blip r:embed="rId4"/>
          <a:stretch>
            <a:fillRect/>
          </a:stretch>
        </p:blipFill>
        <p:spPr>
          <a:xfrm>
            <a:off x="7227105" y="4479849"/>
            <a:ext cx="1820979" cy="284199"/>
          </a:xfrm>
          <a:prstGeom prst="rect">
            <a:avLst/>
          </a:prstGeom>
        </p:spPr>
      </p:pic>
      <p:pic>
        <p:nvPicPr>
          <p:cNvPr id="6" name="Picture 5">
            <a:extLst>
              <a:ext uri="{FF2B5EF4-FFF2-40B4-BE49-F238E27FC236}">
                <a16:creationId xmlns:a16="http://schemas.microsoft.com/office/drawing/2014/main" id="{3449BA8D-F87B-438A-9B42-C42011AE679C}"/>
              </a:ext>
            </a:extLst>
          </p:cNvPr>
          <p:cNvPicPr>
            <a:picLocks noChangeAspect="1"/>
          </p:cNvPicPr>
          <p:nvPr/>
        </p:nvPicPr>
        <p:blipFill>
          <a:blip r:embed="rId5"/>
          <a:stretch>
            <a:fillRect/>
          </a:stretch>
        </p:blipFill>
        <p:spPr>
          <a:xfrm>
            <a:off x="7860558" y="4003534"/>
            <a:ext cx="1187526" cy="476315"/>
          </a:xfrm>
          <a:prstGeom prst="rect">
            <a:avLst/>
          </a:prstGeom>
        </p:spPr>
      </p:pic>
    </p:spTree>
    <p:extLst>
      <p:ext uri="{BB962C8B-B14F-4D97-AF65-F5344CB8AC3E}">
        <p14:creationId xmlns:p14="http://schemas.microsoft.com/office/powerpoint/2010/main" val="3429907155"/>
      </p:ext>
    </p:extLst>
  </p:cSld>
  <p:clrMapOvr>
    <a:masterClrMapping/>
  </p:clrMapOvr>
</p:sld>
</file>

<file path=ppt/theme/theme1.xml><?xml version="1.0" encoding="utf-8"?>
<a:theme xmlns:a="http://schemas.openxmlformats.org/drawingml/2006/main" name="Office Theme">
  <a:themeElements>
    <a:clrScheme name="Custom 1">
      <a:dk1>
        <a:srgbClr val="000000"/>
      </a:dk1>
      <a:lt1>
        <a:srgbClr val="FFFFFF"/>
      </a:lt1>
      <a:dk2>
        <a:srgbClr val="005EB8"/>
      </a:dk2>
      <a:lt2>
        <a:srgbClr val="7C2855"/>
      </a:lt2>
      <a:accent1>
        <a:srgbClr val="003087"/>
      </a:accent1>
      <a:accent2>
        <a:srgbClr val="0072CE"/>
      </a:accent2>
      <a:accent3>
        <a:srgbClr val="00A9CE"/>
      </a:accent3>
      <a:accent4>
        <a:srgbClr val="41B6E6"/>
      </a:accent4>
      <a:accent5>
        <a:srgbClr val="425563"/>
      </a:accent5>
      <a:accent6>
        <a:srgbClr val="768692"/>
      </a:accent6>
      <a:hlink>
        <a:srgbClr val="7C2855"/>
      </a:hlink>
      <a:folHlink>
        <a:srgbClr val="7C2855"/>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ReviewDate xmlns="51367701-27c8-403e-a234-85855c5cd73e" xsi:nil="true"/>
    <SubjectArea xmlns="51367701-27c8-403e-a234-85855c5cd73e"/>
    <sub_x0020_topic xmlns="ddfc0607-48e1-4f98-8c6f-3287da82a77f">Powerpoint Template-16.9</sub_x0020_topic>
    <Topic xmlns="ddfc0607-48e1-4f98-8c6f-3287da82a77f">PowerPoint Templates</Topic>
    <FOIClass xmlns="51367701-27c8-403e-a234-85855c5cd73e"/>
    <Classification xmlns="51367701-27c8-403e-a234-85855c5cd73e" xsi:nil="true"/>
    <Directorate xmlns="51367701-27c8-403e-a234-85855c5cd73e" xsi:nil="true"/>
    <Dept xmlns="51367701-27c8-403e-a234-85855c5cd73e" xsi:nil="true"/>
    <NHSOutcomesFrameworkDomain xmlns="51367701-27c8-403e-a234-85855c5cd73e"/>
    <DocumentCategory xmlns="51367701-27c8-403e-a234-85855c5cd73e" xsi:nil="true"/>
    <TaxCatchAll xmlns="cccaf3ac-2de9-44d4-aa31-54302fceb5f7">
      <Value>2164</Value>
    </TaxCatchAll>
    <SecurityClassification xmlns="51367701-27c8-403e-a234-85855c5cd73e" xsi:nil="true"/>
    <Readership_x002f_Audience xmlns="51367701-27c8-403e-a234-85855c5cd73e">All Staff</Readership_x002f_Audience>
    <TaxKeywordTaxHTField xmlns="51367701-27c8-403e-a234-85855c5cd73e">
      <Terms xmlns="http://schemas.microsoft.com/office/infopath/2007/PartnerControls"/>
    </TaxKeywordTaxHTField>
    <DocumentStatus xmlns="51367701-27c8-403e-a234-85855c5cd73e">Final</DocumentStatus>
    <DocumentVersion xmlns="51367701-27c8-403e-a234-85855c5cd73e">0.1</DocumentVersion>
    <DocumentAuthor xmlns="51367701-27c8-403e-a234-85855c5cd73e">
      <UserInfo>
        <DisplayName>Sally McMillan</DisplayName>
        <AccountId>9242</AccountId>
        <AccountType/>
      </UserInfo>
    </DocumentAuthor>
    <_dlc_DocId xmlns="cccaf3ac-2de9-44d4-aa31-54302fceb5f7">K57F673QWXRZ-1160-170</_dlc_DocId>
    <_dlc_DocIdUrl xmlns="cccaf3ac-2de9-44d4-aa31-54302fceb5f7">
      <Url>https://nhsengland.sharepoint.com/TeamCentre/VisionandValues/_layouts/15/DocIdRedir.aspx?ID=K57F673QWXRZ-1160-170</Url>
      <Description>K57F673QWXRZ-1160-170</Description>
    </_dlc_DocIdUrl>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Standard Document" ma:contentTypeID="0x0101009D2CD717CE7D2F4286D7A03A531D5A9C0200AE76E6465EBEB5438FF0151AFBA56FA9" ma:contentTypeVersion="37" ma:contentTypeDescription="Content Type for all the documents with a classification attached" ma:contentTypeScope="" ma:versionID="8715c34440a6019af01b783709ffe96c">
  <xsd:schema xmlns:xsd="http://www.w3.org/2001/XMLSchema" xmlns:xs="http://www.w3.org/2001/XMLSchema" xmlns:p="http://schemas.microsoft.com/office/2006/metadata/properties" xmlns:ns2="51367701-27c8-403e-a234-85855c5cd73e" xmlns:ns4="cccaf3ac-2de9-44d4-aa31-54302fceb5f7" xmlns:ns5="ddfc0607-48e1-4f98-8c6f-3287da82a77f" targetNamespace="http://schemas.microsoft.com/office/2006/metadata/properties" ma:root="true" ma:fieldsID="d20a7bbf6ea3a5a4e9dad9c7d594bf67" ns2:_="" ns4:_="" ns5:_="">
    <xsd:import namespace="51367701-27c8-403e-a234-85855c5cd73e"/>
    <xsd:import namespace="cccaf3ac-2de9-44d4-aa31-54302fceb5f7"/>
    <xsd:import namespace="ddfc0607-48e1-4f98-8c6f-3287da82a77f"/>
    <xsd:element name="properties">
      <xsd:complexType>
        <xsd:sequence>
          <xsd:element name="documentManagement">
            <xsd:complexType>
              <xsd:all>
                <xsd:element ref="ns2:DocumentAuthor"/>
                <xsd:element ref="ns2:Classification" minOccurs="0"/>
                <xsd:element ref="ns2:DocumentCategory" minOccurs="0"/>
                <xsd:element ref="ns2:ReviewDate" minOccurs="0"/>
                <xsd:element ref="ns2:DocumentStatus"/>
                <xsd:element ref="ns2:DocumentVersion"/>
                <xsd:element ref="ns2:Directorate" minOccurs="0"/>
                <xsd:element ref="ns2:Dept" minOccurs="0"/>
                <xsd:element ref="ns2:SecurityClassification" minOccurs="0"/>
                <xsd:element ref="ns2:FOIClass" minOccurs="0"/>
                <xsd:element ref="ns2:Readership_x002f_Audience" minOccurs="0"/>
                <xsd:element ref="ns2:SubjectArea" minOccurs="0"/>
                <xsd:element ref="ns2:NHSOutcomesFrameworkDomain" minOccurs="0"/>
                <xsd:element ref="ns2:TaxKeywordTaxHTField" minOccurs="0"/>
                <xsd:element ref="ns4:TaxCatchAll" minOccurs="0"/>
                <xsd:element ref="ns4:TaxCatchAllLabel" minOccurs="0"/>
                <xsd:element ref="ns4:_dlc_DocId" minOccurs="0"/>
                <xsd:element ref="ns4:_dlc_DocIdUrl" minOccurs="0"/>
                <xsd:element ref="ns4:_dlc_DocIdPersistId" minOccurs="0"/>
                <xsd:element ref="ns2:SharedWithUsers" minOccurs="0"/>
                <xsd:element ref="ns2:SharedWithDetails" minOccurs="0"/>
                <xsd:element ref="ns5:Topic"/>
                <xsd:element ref="ns5:sub_x0020_topic"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DocumentAuthor" ma:index="1" ma:displayName="Document Author" ma:list="UserInfo" ma:SharePointGroup="0" ma:internalName="DocumentAutho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xsd:element name="AccountType" type="xsd:string" minOccurs="0"/>
                  </xsd:sequence>
                </xsd:complexType>
              </xsd:element>
            </xsd:sequence>
          </xsd:extension>
        </xsd:complexContent>
      </xsd:complexType>
    </xsd:element>
    <xsd:element name="Classification" ma:index="2" nillable="true" ma:displayName="Classification" ma:description="Classification of the document type" ma:format="Dropdown" ma:internalName="Classification">
      <xsd:simpleType>
        <xsd:restriction base="dms:Choice">
          <xsd:enumeration value="Guidance"/>
          <xsd:enumeration value="Statutory guidance"/>
          <xsd:enumeration value="Standard operating procedure"/>
          <xsd:enumeration value="Case study"/>
          <xsd:enumeration value="Report"/>
          <xsd:enumeration value="Template"/>
          <xsd:enumeration value="Form"/>
          <xsd:enumeration value="Audio / podcast"/>
          <xsd:enumeration value="Video / webcaste event"/>
          <xsd:enumeration value="Webinar"/>
          <xsd:enumeration value="Leaflet"/>
          <xsd:enumeration value="Toolkit"/>
          <xsd:enumeration value="Presentation"/>
          <xsd:enumeration value="Board paper"/>
          <xsd:enumeration value="Minutes"/>
          <xsd:enumeration value="Strategy"/>
          <xsd:enumeration value="Letter"/>
          <xsd:enumeration value="FAQs"/>
          <xsd:enumeration value="Lists / directory"/>
          <xsd:enumeration value="Leaflet"/>
          <xsd:enumeration value="Bulletin / newsletter"/>
        </xsd:restriction>
      </xsd:simpleType>
    </xsd:element>
    <xsd:element name="DocumentCategory" ma:index="5" nillable="true" ma:displayName="Document Category" ma:description="Types of documents available in the organisation" ma:format="Dropdown" ma:internalName="DocumentCategory">
      <xsd:simpleType>
        <xsd:restriction base="dms:Choice">
          <xsd:enumeration value="Report"/>
          <xsd:enumeration value="Protocol"/>
          <xsd:enumeration value="Plan"/>
          <xsd:enumeration value="Strategy"/>
          <xsd:enumeration value="Minutes"/>
          <xsd:enumeration value="Contract"/>
          <xsd:enumeration value="Budget"/>
          <xsd:enumeration value="Project"/>
        </xsd:restriction>
      </xsd:simpleType>
    </xsd:element>
    <xsd:element name="ReviewDate" ma:index="6" nillable="true" ma:displayName="Review Date" ma:format="DateOnly" ma:internalName="ReviewDate">
      <xsd:simpleType>
        <xsd:restriction base="dms:DateTime"/>
      </xsd:simpleType>
    </xsd:element>
    <xsd:element name="DocumentStatus" ma:index="7" ma:displayName="Document Status" ma:default="Pre-draft" ma:description="Status of Document e.g. Draft, Reviewed, Scheduled, Published, Final, Expired and Archived" ma:format="Dropdown" ma:internalName="DocumentStatus" ma:readOnly="false">
      <xsd:simpleType>
        <xsd:restriction base="dms:Choice">
          <xsd:enumeration value="Pre-draft"/>
          <xsd:enumeration value="Draft"/>
          <xsd:enumeration value="Reviewed"/>
          <xsd:enumeration value="Scheduled"/>
          <xsd:enumeration value="Published"/>
          <xsd:enumeration value="Final"/>
          <xsd:enumeration value="Expired"/>
          <xsd:enumeration value="Archived"/>
        </xsd:restriction>
      </xsd:simpleType>
    </xsd:element>
    <xsd:element name="DocumentVersion" ma:index="8" ma:displayName="Document Version" ma:default="0.1" ma:description="Version number of the current document" ma:internalName="DocumentVersion" ma:percentage="FALSE">
      <xsd:simpleType>
        <xsd:restriction base="dms:Number"/>
      </xsd:simpleType>
    </xsd:element>
    <xsd:element name="Directorate" ma:index="9" nillable="true" ma:displayName="Directorate" ma:description="List of all NHS England Directorates" ma:format="Dropdown" ma:internalName="Directorate" ma:readOnly="false">
      <xsd:simpleType>
        <xsd:restriction base="dms:Choice">
          <xsd:enumeration value="Policy"/>
          <xsd:enumeration value="Transformation &amp; Corporate Operations"/>
          <xsd:enumeration value="Patients and Information"/>
          <xsd:enumeration value="Operations"/>
          <xsd:enumeration value="Nursing"/>
          <xsd:enumeration value="Medical"/>
          <xsd:enumeration value="Human Resources"/>
          <xsd:enumeration value="Finance"/>
          <xsd:enumeration value="Commissioning Development"/>
          <xsd:enumeration value="CCG Submitted"/>
          <xsd:enumeration value="CSU Submitted"/>
          <xsd:enumeration value="None NHS England"/>
        </xsd:restriction>
      </xsd:simpleType>
    </xsd:element>
    <xsd:element name="Dept" ma:index="10" nillable="true" ma:displayName="Department/Team" ma:description="Select the originating directorate or department" ma:format="Dropdown" ma:internalName="Dept">
      <xsd:simpleType>
        <xsd:restriction base="dms:Choice">
          <xsd:enumeration value="Clinical Governance Support Unit"/>
          <xsd:enumeration value="Marketing &amp; Communications"/>
          <xsd:enumeration value="Education &amp; Training"/>
          <xsd:enumeration value="Estates"/>
          <xsd:enumeration value="Executive"/>
          <xsd:enumeration value="Facilities"/>
          <xsd:enumeration value="Finance"/>
          <xsd:enumeration value="Health &amp; Safety"/>
          <xsd:enumeration value="Health Records"/>
          <xsd:enumeration value="Human Resources"/>
          <xsd:enumeration value="IM&amp;T"/>
          <xsd:enumeration value="Procurement"/>
          <xsd:enumeration value="Security"/>
        </xsd:restriction>
      </xsd:simpleType>
    </xsd:element>
    <xsd:element name="SecurityClassification" ma:index="12" nillable="true" ma:displayName="Security Classification" ma:internalName="SecurityClassification">
      <xsd:simpleType>
        <xsd:restriction base="dms:Text">
          <xsd:maxLength value="255"/>
        </xsd:restriction>
      </xsd:simpleType>
    </xsd:element>
    <xsd:element name="FOIClass" ma:index="13" nillable="true" ma:displayName="FOI Class" ma:description="List of the seven FOI Classes" ma:internalName="FOIClass">
      <xsd:complexType>
        <xsd:complexContent>
          <xsd:extension base="dms:MultiChoice">
            <xsd:sequence>
              <xsd:element name="Value" maxOccurs="unbounded" minOccurs="0" nillable="true">
                <xsd:simpleType>
                  <xsd:restriction base="dms:Choice">
                    <xsd:enumeration value="Who we are and what we do"/>
                    <xsd:enumeration value="What we spend and how we spend it"/>
                    <xsd:enumeration value="What our priorities are and how we are doing"/>
                    <xsd:enumeration value="How we make decisions"/>
                    <xsd:enumeration value="Our policies and procedures"/>
                    <xsd:enumeration value="Lists and registers"/>
                    <xsd:enumeration value="The services we offer"/>
                    <xsd:enumeration value="No"/>
                    <xsd:enumeration value="Yes TBC"/>
                  </xsd:restriction>
                </xsd:simpleType>
              </xsd:element>
            </xsd:sequence>
          </xsd:extension>
        </xsd:complexContent>
      </xsd:complexType>
    </xsd:element>
    <xsd:element name="Readership_x002f_Audience" ma:index="14" nillable="true" ma:displayName="Suggested Readership/Audience" ma:default="All Staff" ma:description="Intended audience for the document" ma:format="Dropdown" ma:internalName="Readership_x002F_Audience" ma:readOnly="false">
      <xsd:simpleType>
        <xsd:restriction base="dms:Choice">
          <xsd:enumeration value="All Staff"/>
          <xsd:enumeration value="Consultants and Doctors"/>
          <xsd:enumeration value="Clinical staff"/>
          <xsd:enumeration value="Nursing staff"/>
          <xsd:enumeration value="Support staff"/>
          <xsd:enumeration value="External"/>
          <xsd:enumeration value="CCG Clinical Leaders"/>
          <xsd:enumeration value="CCG Chief Officers"/>
          <xsd:enumeration value="Other CCG members/staff"/>
          <xsd:enumeration value="CSU Managing Directors"/>
          <xsd:enumeration value="Care Trust CEs"/>
          <xsd:enumeration value="Foundation Trust CEs"/>
          <xsd:enumeration value="Medical Directors"/>
          <xsd:enumeration value="Directors of PH"/>
          <xsd:enumeration value="Directors of Nursing"/>
          <xsd:enumeration value="Local Authority CEs"/>
          <xsd:enumeration value="Directors of Adult social services"/>
          <xsd:enumeration value="Clinical reference groups"/>
          <xsd:enumeration value="Patients/public"/>
          <xsd:enumeration value="GPs"/>
          <xsd:enumeration value="Dentists"/>
          <xsd:enumeration value="Optometrists"/>
          <xsd:enumeration value="Nurses"/>
          <xsd:enumeration value="Allied health professionals"/>
          <xsd:enumeration value="NHS Trust Board Chairs"/>
          <xsd:enumeration value="NHS England Area Directors"/>
          <xsd:enumeration value="NHS England Regional Directors"/>
          <xsd:enumeration value="NHS Trust CEs"/>
          <xsd:enumeration value="All NHS England Employees"/>
          <xsd:enumeration value="Other"/>
        </xsd:restriction>
      </xsd:simpleType>
    </xsd:element>
    <xsd:element name="SubjectArea" ma:index="15" nillable="true" ma:displayName="Subject Area" ma:description="Which subjct area is the document relevant to" ma:internalName="SubjectArea">
      <xsd:complexType>
        <xsd:complexContent>
          <xsd:extension base="dms:MultiChoice">
            <xsd:sequence>
              <xsd:element name="Value" maxOccurs="unbounded" minOccurs="0" nillable="true">
                <xsd:simpleType>
                  <xsd:restriction base="dms:Choice">
                    <xsd:enumeration value="Developing CCGs"/>
                    <xsd:enumeration value="Leadership"/>
                    <xsd:enumeration value="Clinical Leadership"/>
                    <xsd:enumeration value="Specialised Commissioning"/>
                    <xsd:enumeration value="Primary Care Commissioning"/>
                    <xsd:enumeration value="Health and Justice Commissioning"/>
                    <xsd:enumeration value="Armed Forces and their Families Commissioning"/>
                    <xsd:enumeration value="Public Health Commissioning"/>
                    <xsd:enumeration value="Finance"/>
                    <xsd:enumeration value="Pricing and incentives"/>
                    <xsd:enumeration value="Choice, competition and procurement"/>
                    <xsd:enumeration value="Technology"/>
                    <xsd:enumeration value="Innovation"/>
                    <xsd:enumeration value="Information and Data"/>
                    <xsd:enumeration value="Public and patient involvement"/>
                    <xsd:enumeration value="Medicines and prescribing"/>
                    <xsd:enumeration value="Quality Improvement"/>
                    <xsd:enumeration value="Patient Safety"/>
                    <xsd:enumeration value="Screening and immunisation"/>
                    <xsd:enumeration value="Long term conditions"/>
                    <xsd:enumeration value="Maternity, children and young people"/>
                    <xsd:enumeration value="Integrated care"/>
                    <xsd:enumeration value="Emergency and Unplanned care"/>
                    <xsd:enumeration value="End Of Life care"/>
                    <xsd:enumeration value="Older People"/>
                    <xsd:enumeration value="Mental health"/>
                    <xsd:enumeration value="Planned care"/>
                    <xsd:enumeration value="Health inequalities"/>
                    <xsd:enumeration value="Governance / governance structures"/>
                    <xsd:enumeration value="Organisational development"/>
                  </xsd:restriction>
                </xsd:simpleType>
              </xsd:element>
            </xsd:sequence>
          </xsd:extension>
        </xsd:complexContent>
      </xsd:complexType>
    </xsd:element>
    <xsd:element name="NHSOutcomesFrameworkDomain" ma:index="16" nillable="true" ma:displayName="NHS Outcomes Framework Domain" ma:description="Which outcomes framework does the document relate to" ma:internalName="NHSOutcomesFrameworkDomain">
      <xsd:complexType>
        <xsd:complexContent>
          <xsd:extension base="dms:MultiChoice">
            <xsd:sequence>
              <xsd:element name="Value" maxOccurs="unbounded" minOccurs="0" nillable="true">
                <xsd:simpleType>
                  <xsd:restriction base="dms:Choice">
                    <xsd:enumeration value="1. Preventing people from dying prematurely"/>
                    <xsd:enumeration value="2. Enhancing quality of life for people with long term conditions"/>
                    <xsd:enumeration value="3. Helping people to recover from episodes of ill health or injury"/>
                    <xsd:enumeration value="4. Ensuring that people have a positive experience of care"/>
                    <xsd:enumeration value="5. Treating and caring for people in a safe environment and protecting them from avoidable harm"/>
                  </xsd:restriction>
                </xsd:simpleType>
              </xsd:element>
            </xsd:sequence>
          </xsd:extension>
        </xsd:complexContent>
      </xsd:complexType>
    </xsd:element>
    <xsd:element name="TaxKeywordTaxHTField" ma:index="19" ma:taxonomy="true" ma:internalName="TaxKeywordTaxHTField" ma:taxonomyFieldName="TaxKeyword" ma:displayName="Enterprise Keywords" ma:readOnly="false" ma:fieldId="{23f27201-bee3-471e-b2e7-b64fd8b7ca38}" ma:taxonomyMulti="true" ma:sspId="443b0bdb-28a8-4814-9fb9-624c17c095fc" ma:termSetId="00000000-0000-0000-0000-000000000000" ma:anchorId="00000000-0000-0000-0000-000000000000" ma:open="true" ma:isKeyword="true">
      <xsd:complexType>
        <xsd:sequence>
          <xsd:element ref="pc:Terms" minOccurs="0" maxOccurs="1"/>
        </xsd:sequence>
      </xsd:complexType>
    </xsd:element>
    <xsd:element name="SharedWithUsers" ma:index="29"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0" nillable="true" ma:displayName="Shared With Details" ma:description="" ma:internalName="SharedWithDetails" ma:readOnly="true">
      <xsd:simpleType>
        <xsd:restriction base="dms:Note">
          <xsd:maxLength value="255"/>
        </xsd:restriction>
      </xsd:simpleType>
    </xsd:element>
    <xsd:element name="LastSharedByUser" ma:index="33" nillable="true" ma:displayName="Last Shared By User" ma:description="" ma:internalName="LastSharedByUser" ma:readOnly="true">
      <xsd:simpleType>
        <xsd:restriction base="dms:Note">
          <xsd:maxLength value="255"/>
        </xsd:restriction>
      </xsd:simpleType>
    </xsd:element>
    <xsd:element name="LastSharedByTime" ma:index="3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cccaf3ac-2de9-44d4-aa31-54302fceb5f7"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0e57bc44-36d8-4ce3-968d-20dac5a927c3}" ma:internalName="TaxCatchAll" ma:showField="CatchAllData"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TaxCatchAllLabel" ma:index="21" nillable="true" ma:displayName="Taxonomy Catch All Column1" ma:hidden="true" ma:list="{0e57bc44-36d8-4ce3-968d-20dac5a927c3}" ma:internalName="TaxCatchAllLabel" ma:readOnly="true" ma:showField="CatchAllDataLabel" ma:web="51367701-27c8-403e-a234-85855c5cd73e">
      <xsd:complexType>
        <xsd:complexContent>
          <xsd:extension base="dms:MultiChoiceLookup">
            <xsd:sequence>
              <xsd:element name="Value" type="dms:Lookup" maxOccurs="unbounded" minOccurs="0" nillable="true"/>
            </xsd:sequence>
          </xsd:extension>
        </xsd:complexContent>
      </xsd:complexType>
    </xsd:element>
    <xsd:element name="_dlc_DocId" ma:index="26" nillable="true" ma:displayName="Document ID Value" ma:description="The value of the document ID assigned to this item." ma:internalName="_dlc_DocId" ma:readOnly="true">
      <xsd:simpleType>
        <xsd:restriction base="dms:Text"/>
      </xsd:simpleType>
    </xsd:element>
    <xsd:element name="_dlc_DocIdUrl" ma:index="27"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8"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dfc0607-48e1-4f98-8c6f-3287da82a77f" elementFormDefault="qualified">
    <xsd:import namespace="http://schemas.microsoft.com/office/2006/documentManagement/types"/>
    <xsd:import namespace="http://schemas.microsoft.com/office/infopath/2007/PartnerControls"/>
    <xsd:element name="Topic" ma:index="31" ma:displayName="Topic" ma:internalName="Topic">
      <xsd:simpleType>
        <xsd:restriction base="dms:Text">
          <xsd:maxLength value="100"/>
        </xsd:restriction>
      </xsd:simpleType>
    </xsd:element>
    <xsd:element name="sub_x0020_topic" ma:index="32" nillable="true" ma:displayName="sub topic" ma:internalName="sub_x0020_topic">
      <xsd:simpleType>
        <xsd:restriction base="dms:Text">
          <xsd:maxLength value="100"/>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7" ma:displayName="Content Type"/>
        <xsd:element ref="dc:title" minOccurs="0" maxOccurs="1" ma:index="3" ma:displayName="Title"/>
        <xsd:element ref="dc:subject" minOccurs="0" maxOccurs="1" ma:index="4" ma:displayName="Subject"/>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526DDB-D59C-4A73-995D-E3D99E0A5E9A}">
  <ds:schemaRefs>
    <ds:schemaRef ds:uri="http://schemas.microsoft.com/office/infopath/2007/PartnerControls"/>
    <ds:schemaRef ds:uri="http://schemas.microsoft.com/office/2006/documentManagement/types"/>
    <ds:schemaRef ds:uri="ddfc0607-48e1-4f98-8c6f-3287da82a77f"/>
    <ds:schemaRef ds:uri="http://purl.org/dc/elements/1.1/"/>
    <ds:schemaRef ds:uri="http://schemas.microsoft.com/office/2006/metadata/properties"/>
    <ds:schemaRef ds:uri="51367701-27c8-403e-a234-85855c5cd73e"/>
    <ds:schemaRef ds:uri="http://schemas.openxmlformats.org/package/2006/metadata/core-properties"/>
    <ds:schemaRef ds:uri="http://purl.org/dc/terms/"/>
    <ds:schemaRef ds:uri="cccaf3ac-2de9-44d4-aa31-54302fceb5f7"/>
    <ds:schemaRef ds:uri="http://www.w3.org/XML/1998/namespace"/>
    <ds:schemaRef ds:uri="http://purl.org/dc/dcmitype/"/>
  </ds:schemaRefs>
</ds:datastoreItem>
</file>

<file path=customXml/itemProps2.xml><?xml version="1.0" encoding="utf-8"?>
<ds:datastoreItem xmlns:ds="http://schemas.openxmlformats.org/officeDocument/2006/customXml" ds:itemID="{91A074B8-52D7-4D75-B5B6-873939FF6ED4}">
  <ds:schemaRefs>
    <ds:schemaRef ds:uri="http://schemas.microsoft.com/sharepoint/v3/contenttype/forms"/>
  </ds:schemaRefs>
</ds:datastoreItem>
</file>

<file path=customXml/itemProps3.xml><?xml version="1.0" encoding="utf-8"?>
<ds:datastoreItem xmlns:ds="http://schemas.openxmlformats.org/officeDocument/2006/customXml" ds:itemID="{0CB1CFF6-E2FE-4188-ABEC-32D2E2DCF35E}">
  <ds:schemaRefs>
    <ds:schemaRef ds:uri="http://schemas.microsoft.com/sharepoint/events"/>
  </ds:schemaRefs>
</ds:datastoreItem>
</file>

<file path=customXml/itemProps4.xml><?xml version="1.0" encoding="utf-8"?>
<ds:datastoreItem xmlns:ds="http://schemas.openxmlformats.org/officeDocument/2006/customXml" ds:itemID="{1BF970AA-F92C-4480-A1E9-0FBBFEB0D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cccaf3ac-2de9-44d4-aa31-54302fceb5f7"/>
    <ds:schemaRef ds:uri="ddfc0607-48e1-4f98-8c6f-3287da82a7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982</TotalTime>
  <Words>610</Words>
  <Application>Microsoft Office PowerPoint</Application>
  <PresentationFormat>On-screen Show (16:9)</PresentationFormat>
  <Paragraphs>134</Paragraphs>
  <Slides>18</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Arial</vt:lpstr>
      <vt:lpstr>Calibri</vt:lpstr>
      <vt:lpstr>Century Gothic</vt:lpstr>
      <vt:lpstr>Verdana</vt:lpstr>
      <vt:lpstr>Office Theme</vt:lpstr>
      <vt:lpstr>Measuring and Improving Experience of care</vt:lpstr>
      <vt:lpstr>Insight and Feedback team</vt:lpstr>
      <vt:lpstr>PowerPoint Presentation</vt:lpstr>
      <vt:lpstr>Why is patient/user insight important?</vt:lpstr>
      <vt:lpstr>PowerPoint Presentation</vt:lpstr>
      <vt:lpstr>PowerPoint Presentation</vt:lpstr>
      <vt:lpstr>PowerPoint Presentation</vt:lpstr>
      <vt:lpstr>PowerPoint Presentation</vt:lpstr>
      <vt:lpstr>PowerPoint Presentation</vt:lpstr>
      <vt:lpstr>Making more of what patients say</vt:lpstr>
      <vt:lpstr>PowerPoint Presentation</vt:lpstr>
      <vt:lpstr>PowerPoint Presentation</vt:lpstr>
      <vt:lpstr>PowerPoint Presentation</vt:lpstr>
      <vt:lpstr>PowerPoint Presentation</vt:lpstr>
      <vt:lpstr>PowerPoint Presentation</vt:lpstr>
      <vt:lpstr>PowerPoint Presentation</vt:lpstr>
      <vt:lpstr>A few thoughts on how to work with different 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Enhancing customer experience capabilities and outcomes in the NHS</dc:title>
  <dc:creator>Clare Enston</dc:creator>
  <cp:lastModifiedBy>Clare Enston</cp:lastModifiedBy>
  <cp:revision>29</cp:revision>
  <cp:lastPrinted>2019-10-16T16:41:40Z</cp:lastPrinted>
  <dcterms:created xsi:type="dcterms:W3CDTF">2019-10-16T14:06:00Z</dcterms:created>
  <dcterms:modified xsi:type="dcterms:W3CDTF">2021-11-24T19:00:25Z</dcterms:modified>
</cp:coreProperties>
</file>