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9" r:id="rId3"/>
    <p:sldMasterId id="2147483707" r:id="rId4"/>
  </p:sldMasterIdLst>
  <p:notesMasterIdLst>
    <p:notesMasterId r:id="rId41"/>
  </p:notesMasterIdLst>
  <p:sldIdLst>
    <p:sldId id="256" r:id="rId5"/>
    <p:sldId id="405" r:id="rId6"/>
    <p:sldId id="397" r:id="rId7"/>
    <p:sldId id="398" r:id="rId8"/>
    <p:sldId id="399" r:id="rId9"/>
    <p:sldId id="400" r:id="rId10"/>
    <p:sldId id="401" r:id="rId11"/>
    <p:sldId id="406" r:id="rId12"/>
    <p:sldId id="320" r:id="rId13"/>
    <p:sldId id="403" r:id="rId14"/>
    <p:sldId id="310" r:id="rId15"/>
    <p:sldId id="312" r:id="rId16"/>
    <p:sldId id="313" r:id="rId17"/>
    <p:sldId id="263" r:id="rId18"/>
    <p:sldId id="264" r:id="rId19"/>
    <p:sldId id="265" r:id="rId20"/>
    <p:sldId id="257" r:id="rId21"/>
    <p:sldId id="357" r:id="rId22"/>
    <p:sldId id="362" r:id="rId23"/>
    <p:sldId id="260" r:id="rId24"/>
    <p:sldId id="402" r:id="rId25"/>
    <p:sldId id="360" r:id="rId26"/>
    <p:sldId id="356" r:id="rId27"/>
    <p:sldId id="363" r:id="rId28"/>
    <p:sldId id="364" r:id="rId29"/>
    <p:sldId id="368" r:id="rId30"/>
    <p:sldId id="369" r:id="rId31"/>
    <p:sldId id="370" r:id="rId32"/>
    <p:sldId id="371" r:id="rId33"/>
    <p:sldId id="366" r:id="rId34"/>
    <p:sldId id="373" r:id="rId35"/>
    <p:sldId id="375" r:id="rId36"/>
    <p:sldId id="376" r:id="rId37"/>
    <p:sldId id="358" r:id="rId38"/>
    <p:sldId id="279" r:id="rId39"/>
    <p:sldId id="4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316080-B2E6-43E7-8639-ED0AD9B6BF29}" type="doc">
      <dgm:prSet loTypeId="urn:microsoft.com/office/officeart/2005/8/layout/radial1" loCatId="cycle" qsTypeId="urn:microsoft.com/office/officeart/2005/8/quickstyle/simple5" qsCatId="simple" csTypeId="urn:microsoft.com/office/officeart/2005/8/colors/accent6_2" csCatId="accent6" phldr="1"/>
      <dgm:spPr/>
      <dgm:t>
        <a:bodyPr/>
        <a:lstStyle/>
        <a:p>
          <a:endParaRPr lang="en-GB"/>
        </a:p>
      </dgm:t>
    </dgm:pt>
    <dgm:pt modelId="{BBDF4E5C-862C-447C-B40F-7775CE9233E0}">
      <dgm:prSet phldrT="[Text]"/>
      <dgm:spPr/>
      <dgm:t>
        <a:bodyPr/>
        <a:lstStyle/>
        <a:p>
          <a:r>
            <a:rPr lang="en-GB" dirty="0">
              <a:solidFill>
                <a:schemeClr val="tx1"/>
              </a:solidFill>
            </a:rPr>
            <a:t>Workforce</a:t>
          </a:r>
        </a:p>
      </dgm:t>
    </dgm:pt>
    <dgm:pt modelId="{B680142A-C6D1-4396-B3F0-C72BA3F0862A}" type="parTrans" cxnId="{D2B0E3FE-E969-4A6A-A10C-43F47118D72F}">
      <dgm:prSet/>
      <dgm:spPr/>
      <dgm:t>
        <a:bodyPr/>
        <a:lstStyle/>
        <a:p>
          <a:endParaRPr lang="en-GB">
            <a:solidFill>
              <a:schemeClr val="tx1"/>
            </a:solidFill>
          </a:endParaRPr>
        </a:p>
      </dgm:t>
    </dgm:pt>
    <dgm:pt modelId="{49221F7F-D16D-4D45-BDCF-BBEC110AC275}" type="sibTrans" cxnId="{D2B0E3FE-E969-4A6A-A10C-43F47118D72F}">
      <dgm:prSet/>
      <dgm:spPr/>
      <dgm:t>
        <a:bodyPr/>
        <a:lstStyle/>
        <a:p>
          <a:endParaRPr lang="en-GB">
            <a:solidFill>
              <a:schemeClr val="tx1"/>
            </a:solidFill>
          </a:endParaRPr>
        </a:p>
      </dgm:t>
    </dgm:pt>
    <dgm:pt modelId="{FE11B399-DA15-492A-BD27-79710BC8F622}">
      <dgm:prSet phldrT="[Text]"/>
      <dgm:spPr/>
      <dgm:t>
        <a:bodyPr/>
        <a:lstStyle/>
        <a:p>
          <a:r>
            <a:rPr lang="en-GB" dirty="0">
              <a:solidFill>
                <a:schemeClr val="tx1"/>
              </a:solidFill>
            </a:rPr>
            <a:t>Allied Health Professionals</a:t>
          </a:r>
        </a:p>
      </dgm:t>
    </dgm:pt>
    <dgm:pt modelId="{F078615A-CBB1-419B-826F-038F9BE60757}" type="parTrans" cxnId="{5633BB85-4652-4168-B73A-FF2A0B299B0E}">
      <dgm:prSet/>
      <dgm:spPr/>
      <dgm:t>
        <a:bodyPr/>
        <a:lstStyle/>
        <a:p>
          <a:endParaRPr lang="en-GB">
            <a:solidFill>
              <a:schemeClr val="tx1"/>
            </a:solidFill>
          </a:endParaRPr>
        </a:p>
      </dgm:t>
    </dgm:pt>
    <dgm:pt modelId="{9BF19707-AAFE-41FF-BF4C-87DB52DC8C9B}" type="sibTrans" cxnId="{5633BB85-4652-4168-B73A-FF2A0B299B0E}">
      <dgm:prSet/>
      <dgm:spPr/>
      <dgm:t>
        <a:bodyPr/>
        <a:lstStyle/>
        <a:p>
          <a:endParaRPr lang="en-GB">
            <a:solidFill>
              <a:schemeClr val="tx1"/>
            </a:solidFill>
          </a:endParaRPr>
        </a:p>
      </dgm:t>
    </dgm:pt>
    <dgm:pt modelId="{8FEF4247-5DAE-4EED-8F8A-08023D78BB98}">
      <dgm:prSet phldrT="[Text]"/>
      <dgm:spPr/>
      <dgm:t>
        <a:bodyPr/>
        <a:lstStyle/>
        <a:p>
          <a:r>
            <a:rPr lang="en-GB" dirty="0">
              <a:solidFill>
                <a:schemeClr val="tx1"/>
              </a:solidFill>
            </a:rPr>
            <a:t>Anaesthetists</a:t>
          </a:r>
        </a:p>
      </dgm:t>
    </dgm:pt>
    <dgm:pt modelId="{8330136B-8099-4C64-819C-D002C4E27383}" type="parTrans" cxnId="{2AF022E8-4B3E-4750-9F37-321CF8FE0A58}">
      <dgm:prSet/>
      <dgm:spPr/>
      <dgm:t>
        <a:bodyPr/>
        <a:lstStyle/>
        <a:p>
          <a:endParaRPr lang="en-GB">
            <a:solidFill>
              <a:schemeClr val="tx1"/>
            </a:solidFill>
          </a:endParaRPr>
        </a:p>
      </dgm:t>
    </dgm:pt>
    <dgm:pt modelId="{CF1FF3CB-CA1F-4343-9A0B-A9614BDC144C}" type="sibTrans" cxnId="{2AF022E8-4B3E-4750-9F37-321CF8FE0A58}">
      <dgm:prSet/>
      <dgm:spPr/>
      <dgm:t>
        <a:bodyPr/>
        <a:lstStyle/>
        <a:p>
          <a:endParaRPr lang="en-GB">
            <a:solidFill>
              <a:schemeClr val="tx1"/>
            </a:solidFill>
          </a:endParaRPr>
        </a:p>
      </dgm:t>
    </dgm:pt>
    <dgm:pt modelId="{67565F77-8EDF-4992-8C09-C9DF3A3E12FC}">
      <dgm:prSet phldrT="[Text]"/>
      <dgm:spPr/>
      <dgm:t>
        <a:bodyPr/>
        <a:lstStyle/>
        <a:p>
          <a:r>
            <a:rPr lang="en-GB" dirty="0">
              <a:solidFill>
                <a:schemeClr val="tx1"/>
              </a:solidFill>
            </a:rPr>
            <a:t>Exercise physiologists</a:t>
          </a:r>
        </a:p>
      </dgm:t>
    </dgm:pt>
    <dgm:pt modelId="{7DAE012F-E4D4-4CB3-9F0D-05A38B8EC86B}" type="parTrans" cxnId="{EEBFC752-944D-4F8F-9321-31367864D351}">
      <dgm:prSet/>
      <dgm:spPr/>
      <dgm:t>
        <a:bodyPr/>
        <a:lstStyle/>
        <a:p>
          <a:endParaRPr lang="en-GB">
            <a:solidFill>
              <a:schemeClr val="tx1"/>
            </a:solidFill>
          </a:endParaRPr>
        </a:p>
      </dgm:t>
    </dgm:pt>
    <dgm:pt modelId="{70D7C18C-0FB1-47FF-BF56-A314AC2849A0}" type="sibTrans" cxnId="{EEBFC752-944D-4F8F-9321-31367864D351}">
      <dgm:prSet/>
      <dgm:spPr/>
      <dgm:t>
        <a:bodyPr/>
        <a:lstStyle/>
        <a:p>
          <a:endParaRPr lang="en-GB">
            <a:solidFill>
              <a:schemeClr val="tx1"/>
            </a:solidFill>
          </a:endParaRPr>
        </a:p>
      </dgm:t>
    </dgm:pt>
    <dgm:pt modelId="{9975AB9C-9F64-4C5B-A779-017A35B6C184}">
      <dgm:prSet phldrT="[Text]"/>
      <dgm:spPr/>
      <dgm:t>
        <a:bodyPr/>
        <a:lstStyle/>
        <a:p>
          <a:r>
            <a:rPr lang="en-GB" dirty="0">
              <a:solidFill>
                <a:schemeClr val="tx1"/>
              </a:solidFill>
            </a:rPr>
            <a:t>GPs</a:t>
          </a:r>
        </a:p>
      </dgm:t>
    </dgm:pt>
    <dgm:pt modelId="{BB6EB2F0-0D80-409A-831A-601E56D1C589}" type="parTrans" cxnId="{2EEAD5E0-1B2A-40C2-9917-DA1A164DFEB5}">
      <dgm:prSet/>
      <dgm:spPr/>
      <dgm:t>
        <a:bodyPr/>
        <a:lstStyle/>
        <a:p>
          <a:endParaRPr lang="en-GB">
            <a:solidFill>
              <a:schemeClr val="tx1"/>
            </a:solidFill>
          </a:endParaRPr>
        </a:p>
      </dgm:t>
    </dgm:pt>
    <dgm:pt modelId="{D85A230A-F5EA-4EAB-8DAE-428D00F4628D}" type="sibTrans" cxnId="{2EEAD5E0-1B2A-40C2-9917-DA1A164DFEB5}">
      <dgm:prSet/>
      <dgm:spPr/>
      <dgm:t>
        <a:bodyPr/>
        <a:lstStyle/>
        <a:p>
          <a:endParaRPr lang="en-GB">
            <a:solidFill>
              <a:schemeClr val="tx1"/>
            </a:solidFill>
          </a:endParaRPr>
        </a:p>
      </dgm:t>
    </dgm:pt>
    <dgm:pt modelId="{A27AF579-2BE1-400E-94A4-EF8C0D1D0833}">
      <dgm:prSet/>
      <dgm:spPr/>
      <dgm:t>
        <a:bodyPr/>
        <a:lstStyle/>
        <a:p>
          <a:r>
            <a:rPr lang="en-GB" dirty="0">
              <a:solidFill>
                <a:schemeClr val="tx1"/>
              </a:solidFill>
            </a:rPr>
            <a:t>Clinical Nurse Specialists</a:t>
          </a:r>
        </a:p>
      </dgm:t>
    </dgm:pt>
    <dgm:pt modelId="{261894F1-A98B-454F-9E8A-D4385F26161E}" type="parTrans" cxnId="{B85BF6CB-BA6F-476E-98E4-DCC784CBC8F2}">
      <dgm:prSet/>
      <dgm:spPr/>
      <dgm:t>
        <a:bodyPr/>
        <a:lstStyle/>
        <a:p>
          <a:endParaRPr lang="en-GB">
            <a:solidFill>
              <a:schemeClr val="tx1"/>
            </a:solidFill>
          </a:endParaRPr>
        </a:p>
      </dgm:t>
    </dgm:pt>
    <dgm:pt modelId="{BCE21854-572C-46B0-919A-D1C5A36595F7}" type="sibTrans" cxnId="{B85BF6CB-BA6F-476E-98E4-DCC784CBC8F2}">
      <dgm:prSet/>
      <dgm:spPr/>
      <dgm:t>
        <a:bodyPr/>
        <a:lstStyle/>
        <a:p>
          <a:endParaRPr lang="en-GB">
            <a:solidFill>
              <a:schemeClr val="tx1"/>
            </a:solidFill>
          </a:endParaRPr>
        </a:p>
      </dgm:t>
    </dgm:pt>
    <dgm:pt modelId="{560419AC-2435-47C8-ABC8-2203495C09C6}">
      <dgm:prSet/>
      <dgm:spPr/>
      <dgm:t>
        <a:bodyPr/>
        <a:lstStyle/>
        <a:p>
          <a:r>
            <a:rPr lang="en-GB" dirty="0">
              <a:solidFill>
                <a:schemeClr val="tx1"/>
              </a:solidFill>
            </a:rPr>
            <a:t>Oncologists</a:t>
          </a:r>
        </a:p>
      </dgm:t>
    </dgm:pt>
    <dgm:pt modelId="{1C754B78-E74A-4EC4-A0EA-53EE6E10560A}" type="parTrans" cxnId="{73AF7561-F897-4D73-AB4D-543782BC0FB7}">
      <dgm:prSet/>
      <dgm:spPr/>
      <dgm:t>
        <a:bodyPr/>
        <a:lstStyle/>
        <a:p>
          <a:endParaRPr lang="en-GB">
            <a:solidFill>
              <a:schemeClr val="tx1"/>
            </a:solidFill>
          </a:endParaRPr>
        </a:p>
      </dgm:t>
    </dgm:pt>
    <dgm:pt modelId="{7DE0A7C2-21C9-4F35-9456-48F53C23BEF5}" type="sibTrans" cxnId="{73AF7561-F897-4D73-AB4D-543782BC0FB7}">
      <dgm:prSet/>
      <dgm:spPr/>
      <dgm:t>
        <a:bodyPr/>
        <a:lstStyle/>
        <a:p>
          <a:endParaRPr lang="en-GB">
            <a:solidFill>
              <a:schemeClr val="tx1"/>
            </a:solidFill>
          </a:endParaRPr>
        </a:p>
      </dgm:t>
    </dgm:pt>
    <dgm:pt modelId="{C58AC05E-0483-4758-98B2-909129B98F45}">
      <dgm:prSet/>
      <dgm:spPr/>
      <dgm:t>
        <a:bodyPr/>
        <a:lstStyle/>
        <a:p>
          <a:r>
            <a:rPr lang="en-GB" dirty="0">
              <a:solidFill>
                <a:schemeClr val="tx1"/>
              </a:solidFill>
            </a:rPr>
            <a:t>Primary care nurses</a:t>
          </a:r>
        </a:p>
      </dgm:t>
    </dgm:pt>
    <dgm:pt modelId="{012FB806-D0E7-496D-AA79-32C9F567E7A9}" type="parTrans" cxnId="{1FA747D2-4751-4FC7-B092-0977B2995890}">
      <dgm:prSet/>
      <dgm:spPr/>
      <dgm:t>
        <a:bodyPr/>
        <a:lstStyle/>
        <a:p>
          <a:endParaRPr lang="en-GB">
            <a:solidFill>
              <a:schemeClr val="tx1"/>
            </a:solidFill>
          </a:endParaRPr>
        </a:p>
      </dgm:t>
    </dgm:pt>
    <dgm:pt modelId="{99EC867C-4939-40D1-9DE4-E9BE0FCC7F98}" type="sibTrans" cxnId="{1FA747D2-4751-4FC7-B092-0977B2995890}">
      <dgm:prSet/>
      <dgm:spPr/>
      <dgm:t>
        <a:bodyPr/>
        <a:lstStyle/>
        <a:p>
          <a:endParaRPr lang="en-GB">
            <a:solidFill>
              <a:schemeClr val="tx1"/>
            </a:solidFill>
          </a:endParaRPr>
        </a:p>
      </dgm:t>
    </dgm:pt>
    <dgm:pt modelId="{CF3224B9-0A48-4DF9-BCA8-B37EE6956AEF}">
      <dgm:prSet/>
      <dgm:spPr/>
      <dgm:t>
        <a:bodyPr/>
        <a:lstStyle/>
        <a:p>
          <a:r>
            <a:rPr lang="en-GB" dirty="0">
              <a:solidFill>
                <a:schemeClr val="tx1"/>
              </a:solidFill>
            </a:rPr>
            <a:t>Public health teams</a:t>
          </a:r>
        </a:p>
      </dgm:t>
    </dgm:pt>
    <dgm:pt modelId="{B350F81F-4497-416B-BA45-DD478A02BBB5}" type="parTrans" cxnId="{0B760510-2675-4603-B7A7-6436C62155A8}">
      <dgm:prSet/>
      <dgm:spPr/>
      <dgm:t>
        <a:bodyPr/>
        <a:lstStyle/>
        <a:p>
          <a:endParaRPr lang="en-GB">
            <a:solidFill>
              <a:schemeClr val="tx1"/>
            </a:solidFill>
          </a:endParaRPr>
        </a:p>
      </dgm:t>
    </dgm:pt>
    <dgm:pt modelId="{55B21F1B-BE82-4E59-A3C1-9C7116460A8D}" type="sibTrans" cxnId="{0B760510-2675-4603-B7A7-6436C62155A8}">
      <dgm:prSet/>
      <dgm:spPr/>
      <dgm:t>
        <a:bodyPr/>
        <a:lstStyle/>
        <a:p>
          <a:endParaRPr lang="en-GB">
            <a:solidFill>
              <a:schemeClr val="tx1"/>
            </a:solidFill>
          </a:endParaRPr>
        </a:p>
      </dgm:t>
    </dgm:pt>
    <dgm:pt modelId="{FD83C4D0-BE6E-48D0-995B-3ABE142FA931}">
      <dgm:prSet/>
      <dgm:spPr/>
      <dgm:t>
        <a:bodyPr/>
        <a:lstStyle/>
        <a:p>
          <a:r>
            <a:rPr lang="en-GB" dirty="0">
              <a:solidFill>
                <a:schemeClr val="tx1"/>
              </a:solidFill>
            </a:rPr>
            <a:t>Psychologists</a:t>
          </a:r>
        </a:p>
      </dgm:t>
    </dgm:pt>
    <dgm:pt modelId="{103AE35F-33A8-4942-849A-B3F6A1B15F94}" type="parTrans" cxnId="{5A717073-7517-4EB3-AD27-F60DDD53FB26}">
      <dgm:prSet/>
      <dgm:spPr/>
      <dgm:t>
        <a:bodyPr/>
        <a:lstStyle/>
        <a:p>
          <a:endParaRPr lang="en-GB">
            <a:solidFill>
              <a:schemeClr val="tx1"/>
            </a:solidFill>
          </a:endParaRPr>
        </a:p>
      </dgm:t>
    </dgm:pt>
    <dgm:pt modelId="{1AE55995-5FF0-4E73-AA7A-DA27BC4771CE}" type="sibTrans" cxnId="{5A717073-7517-4EB3-AD27-F60DDD53FB26}">
      <dgm:prSet/>
      <dgm:spPr/>
      <dgm:t>
        <a:bodyPr/>
        <a:lstStyle/>
        <a:p>
          <a:endParaRPr lang="en-GB">
            <a:solidFill>
              <a:schemeClr val="tx1"/>
            </a:solidFill>
          </a:endParaRPr>
        </a:p>
      </dgm:t>
    </dgm:pt>
    <dgm:pt modelId="{5ED6C36C-E7F5-47EF-93A7-2C9AC27A007F}">
      <dgm:prSet/>
      <dgm:spPr/>
      <dgm:t>
        <a:bodyPr/>
        <a:lstStyle/>
        <a:p>
          <a:r>
            <a:rPr lang="en-GB" dirty="0">
              <a:solidFill>
                <a:schemeClr val="tx1"/>
              </a:solidFill>
            </a:rPr>
            <a:t>Support workers (cancer support workers, allied health support workers)</a:t>
          </a:r>
        </a:p>
      </dgm:t>
    </dgm:pt>
    <dgm:pt modelId="{45B85E6A-601B-4C38-93DE-5080A6F78367}" type="parTrans" cxnId="{C1520B71-1B17-4772-B139-0C578164DFF5}">
      <dgm:prSet/>
      <dgm:spPr/>
      <dgm:t>
        <a:bodyPr/>
        <a:lstStyle/>
        <a:p>
          <a:endParaRPr lang="en-GB">
            <a:solidFill>
              <a:schemeClr val="tx1"/>
            </a:solidFill>
          </a:endParaRPr>
        </a:p>
      </dgm:t>
    </dgm:pt>
    <dgm:pt modelId="{CA987667-BD6F-45C5-8961-23AE813C0FBA}" type="sibTrans" cxnId="{C1520B71-1B17-4772-B139-0C578164DFF5}">
      <dgm:prSet/>
      <dgm:spPr/>
      <dgm:t>
        <a:bodyPr/>
        <a:lstStyle/>
        <a:p>
          <a:endParaRPr lang="en-GB">
            <a:solidFill>
              <a:schemeClr val="tx1"/>
            </a:solidFill>
          </a:endParaRPr>
        </a:p>
      </dgm:t>
    </dgm:pt>
    <dgm:pt modelId="{5D77CC18-E096-4520-BB9D-ED0622DCF719}">
      <dgm:prSet/>
      <dgm:spPr/>
      <dgm:t>
        <a:bodyPr/>
        <a:lstStyle/>
        <a:p>
          <a:r>
            <a:rPr lang="en-GB" dirty="0">
              <a:solidFill>
                <a:schemeClr val="tx1"/>
              </a:solidFill>
            </a:rPr>
            <a:t>Surgeons</a:t>
          </a:r>
        </a:p>
      </dgm:t>
    </dgm:pt>
    <dgm:pt modelId="{6A894136-0D2B-42D0-B825-35CBF547DAC6}" type="parTrans" cxnId="{FBE5A887-EA14-4CCC-B3AB-311F395FF01F}">
      <dgm:prSet/>
      <dgm:spPr/>
      <dgm:t>
        <a:bodyPr/>
        <a:lstStyle/>
        <a:p>
          <a:endParaRPr lang="en-GB">
            <a:solidFill>
              <a:schemeClr val="tx1"/>
            </a:solidFill>
          </a:endParaRPr>
        </a:p>
      </dgm:t>
    </dgm:pt>
    <dgm:pt modelId="{B44C7FD9-2799-48A7-843E-DE609A27AB61}" type="sibTrans" cxnId="{FBE5A887-EA14-4CCC-B3AB-311F395FF01F}">
      <dgm:prSet/>
      <dgm:spPr/>
      <dgm:t>
        <a:bodyPr/>
        <a:lstStyle/>
        <a:p>
          <a:endParaRPr lang="en-GB">
            <a:solidFill>
              <a:schemeClr val="tx1"/>
            </a:solidFill>
          </a:endParaRPr>
        </a:p>
      </dgm:t>
    </dgm:pt>
    <dgm:pt modelId="{644EE479-9603-4EE0-BCB6-D3704B1C9565}">
      <dgm:prSet/>
      <dgm:spPr/>
      <dgm:t>
        <a:bodyPr/>
        <a:lstStyle/>
        <a:p>
          <a:r>
            <a:rPr lang="en-GB" dirty="0">
              <a:solidFill>
                <a:schemeClr val="tx1"/>
              </a:solidFill>
            </a:rPr>
            <a:t>Fitness instructors</a:t>
          </a:r>
        </a:p>
      </dgm:t>
    </dgm:pt>
    <dgm:pt modelId="{7E082707-8776-4CAB-85C2-F7271802A4E5}" type="parTrans" cxnId="{16047D7A-888A-49E1-A8D9-0F640D7A4BE3}">
      <dgm:prSet/>
      <dgm:spPr/>
      <dgm:t>
        <a:bodyPr/>
        <a:lstStyle/>
        <a:p>
          <a:endParaRPr lang="en-GB">
            <a:solidFill>
              <a:schemeClr val="tx1"/>
            </a:solidFill>
          </a:endParaRPr>
        </a:p>
      </dgm:t>
    </dgm:pt>
    <dgm:pt modelId="{E1791817-875E-4085-98C9-7E56483E0B73}" type="sibTrans" cxnId="{16047D7A-888A-49E1-A8D9-0F640D7A4BE3}">
      <dgm:prSet/>
      <dgm:spPr/>
      <dgm:t>
        <a:bodyPr/>
        <a:lstStyle/>
        <a:p>
          <a:endParaRPr lang="en-GB">
            <a:solidFill>
              <a:schemeClr val="tx1"/>
            </a:solidFill>
          </a:endParaRPr>
        </a:p>
      </dgm:t>
    </dgm:pt>
    <dgm:pt modelId="{FFBD850B-63C6-4BED-87F1-2FC277BF29A0}" type="pres">
      <dgm:prSet presAssocID="{F9316080-B2E6-43E7-8639-ED0AD9B6BF29}" presName="cycle" presStyleCnt="0">
        <dgm:presLayoutVars>
          <dgm:chMax val="1"/>
          <dgm:dir/>
          <dgm:animLvl val="ctr"/>
          <dgm:resizeHandles val="exact"/>
        </dgm:presLayoutVars>
      </dgm:prSet>
      <dgm:spPr/>
    </dgm:pt>
    <dgm:pt modelId="{C8678703-FD4A-460A-B5F9-4629EAF8F81B}" type="pres">
      <dgm:prSet presAssocID="{BBDF4E5C-862C-447C-B40F-7775CE9233E0}" presName="centerShape" presStyleLbl="node0" presStyleIdx="0" presStyleCnt="1"/>
      <dgm:spPr/>
    </dgm:pt>
    <dgm:pt modelId="{BCEE4D31-2A42-48C2-9AF8-D71983D41804}" type="pres">
      <dgm:prSet presAssocID="{F078615A-CBB1-419B-826F-038F9BE60757}" presName="Name9" presStyleLbl="parChTrans1D2" presStyleIdx="0" presStyleCnt="12"/>
      <dgm:spPr/>
    </dgm:pt>
    <dgm:pt modelId="{90AFEF5F-CBD6-4CBC-BBF1-591342F232B7}" type="pres">
      <dgm:prSet presAssocID="{F078615A-CBB1-419B-826F-038F9BE60757}" presName="connTx" presStyleLbl="parChTrans1D2" presStyleIdx="0" presStyleCnt="12"/>
      <dgm:spPr/>
    </dgm:pt>
    <dgm:pt modelId="{FB8EB3EC-B567-4C84-80B5-4824DB5AC6C4}" type="pres">
      <dgm:prSet presAssocID="{FE11B399-DA15-492A-BD27-79710BC8F622}" presName="node" presStyleLbl="node1" presStyleIdx="0" presStyleCnt="12">
        <dgm:presLayoutVars>
          <dgm:bulletEnabled val="1"/>
        </dgm:presLayoutVars>
      </dgm:prSet>
      <dgm:spPr/>
    </dgm:pt>
    <dgm:pt modelId="{A18A7454-B99B-443F-83C6-E7ECC4C98F54}" type="pres">
      <dgm:prSet presAssocID="{8330136B-8099-4C64-819C-D002C4E27383}" presName="Name9" presStyleLbl="parChTrans1D2" presStyleIdx="1" presStyleCnt="12"/>
      <dgm:spPr/>
    </dgm:pt>
    <dgm:pt modelId="{1578E22D-48D1-4EE5-89A7-5458EA0FBE08}" type="pres">
      <dgm:prSet presAssocID="{8330136B-8099-4C64-819C-D002C4E27383}" presName="connTx" presStyleLbl="parChTrans1D2" presStyleIdx="1" presStyleCnt="12"/>
      <dgm:spPr/>
    </dgm:pt>
    <dgm:pt modelId="{BD54830F-005D-499C-B811-4AD492CEC2CC}" type="pres">
      <dgm:prSet presAssocID="{8FEF4247-5DAE-4EED-8F8A-08023D78BB98}" presName="node" presStyleLbl="node1" presStyleIdx="1" presStyleCnt="12">
        <dgm:presLayoutVars>
          <dgm:bulletEnabled val="1"/>
        </dgm:presLayoutVars>
      </dgm:prSet>
      <dgm:spPr/>
    </dgm:pt>
    <dgm:pt modelId="{8D94357B-E19E-481C-9C19-3CB840EC8BCC}" type="pres">
      <dgm:prSet presAssocID="{7DAE012F-E4D4-4CB3-9F0D-05A38B8EC86B}" presName="Name9" presStyleLbl="parChTrans1D2" presStyleIdx="2" presStyleCnt="12"/>
      <dgm:spPr/>
    </dgm:pt>
    <dgm:pt modelId="{D339A7A2-8913-4866-BF87-A3B1797FCE72}" type="pres">
      <dgm:prSet presAssocID="{7DAE012F-E4D4-4CB3-9F0D-05A38B8EC86B}" presName="connTx" presStyleLbl="parChTrans1D2" presStyleIdx="2" presStyleCnt="12"/>
      <dgm:spPr/>
    </dgm:pt>
    <dgm:pt modelId="{FF781EA0-AB76-4427-8CE0-3E13F2412ED7}" type="pres">
      <dgm:prSet presAssocID="{67565F77-8EDF-4992-8C09-C9DF3A3E12FC}" presName="node" presStyleLbl="node1" presStyleIdx="2" presStyleCnt="12">
        <dgm:presLayoutVars>
          <dgm:bulletEnabled val="1"/>
        </dgm:presLayoutVars>
      </dgm:prSet>
      <dgm:spPr/>
    </dgm:pt>
    <dgm:pt modelId="{89FA7CD3-AE4B-492A-AC0C-73EE50F9363B}" type="pres">
      <dgm:prSet presAssocID="{BB6EB2F0-0D80-409A-831A-601E56D1C589}" presName="Name9" presStyleLbl="parChTrans1D2" presStyleIdx="3" presStyleCnt="12"/>
      <dgm:spPr/>
    </dgm:pt>
    <dgm:pt modelId="{BAD5D21F-19C1-46F1-869A-D28D7D1FCF35}" type="pres">
      <dgm:prSet presAssocID="{BB6EB2F0-0D80-409A-831A-601E56D1C589}" presName="connTx" presStyleLbl="parChTrans1D2" presStyleIdx="3" presStyleCnt="12"/>
      <dgm:spPr/>
    </dgm:pt>
    <dgm:pt modelId="{87790864-490B-4F44-AAA4-FD2D9A207E3F}" type="pres">
      <dgm:prSet presAssocID="{9975AB9C-9F64-4C5B-A779-017A35B6C184}" presName="node" presStyleLbl="node1" presStyleIdx="3" presStyleCnt="12">
        <dgm:presLayoutVars>
          <dgm:bulletEnabled val="1"/>
        </dgm:presLayoutVars>
      </dgm:prSet>
      <dgm:spPr/>
    </dgm:pt>
    <dgm:pt modelId="{6A10D97C-61B7-478A-B85A-F5AD4AD1A583}" type="pres">
      <dgm:prSet presAssocID="{261894F1-A98B-454F-9E8A-D4385F26161E}" presName="Name9" presStyleLbl="parChTrans1D2" presStyleIdx="4" presStyleCnt="12"/>
      <dgm:spPr/>
    </dgm:pt>
    <dgm:pt modelId="{7C827106-AFEB-45C3-8485-789DEA985580}" type="pres">
      <dgm:prSet presAssocID="{261894F1-A98B-454F-9E8A-D4385F26161E}" presName="connTx" presStyleLbl="parChTrans1D2" presStyleIdx="4" presStyleCnt="12"/>
      <dgm:spPr/>
    </dgm:pt>
    <dgm:pt modelId="{B87EEED8-DB7A-4711-8BD7-727FA00DEA9F}" type="pres">
      <dgm:prSet presAssocID="{A27AF579-2BE1-400E-94A4-EF8C0D1D0833}" presName="node" presStyleLbl="node1" presStyleIdx="4" presStyleCnt="12">
        <dgm:presLayoutVars>
          <dgm:bulletEnabled val="1"/>
        </dgm:presLayoutVars>
      </dgm:prSet>
      <dgm:spPr/>
    </dgm:pt>
    <dgm:pt modelId="{A47E7406-47E9-4FB7-9710-326EE0DBAC13}" type="pres">
      <dgm:prSet presAssocID="{1C754B78-E74A-4EC4-A0EA-53EE6E10560A}" presName="Name9" presStyleLbl="parChTrans1D2" presStyleIdx="5" presStyleCnt="12"/>
      <dgm:spPr/>
    </dgm:pt>
    <dgm:pt modelId="{C8E7F39F-4226-48CE-B815-4A5632FCC984}" type="pres">
      <dgm:prSet presAssocID="{1C754B78-E74A-4EC4-A0EA-53EE6E10560A}" presName="connTx" presStyleLbl="parChTrans1D2" presStyleIdx="5" presStyleCnt="12"/>
      <dgm:spPr/>
    </dgm:pt>
    <dgm:pt modelId="{EC7262D7-0922-44CB-BF01-0949E18FA222}" type="pres">
      <dgm:prSet presAssocID="{560419AC-2435-47C8-ABC8-2203495C09C6}" presName="node" presStyleLbl="node1" presStyleIdx="5" presStyleCnt="12">
        <dgm:presLayoutVars>
          <dgm:bulletEnabled val="1"/>
        </dgm:presLayoutVars>
      </dgm:prSet>
      <dgm:spPr/>
    </dgm:pt>
    <dgm:pt modelId="{67FCAEE1-360C-4F27-8E97-C84107904298}" type="pres">
      <dgm:prSet presAssocID="{012FB806-D0E7-496D-AA79-32C9F567E7A9}" presName="Name9" presStyleLbl="parChTrans1D2" presStyleIdx="6" presStyleCnt="12"/>
      <dgm:spPr/>
    </dgm:pt>
    <dgm:pt modelId="{4006707A-9A22-4C55-BE2C-72CF706F21F2}" type="pres">
      <dgm:prSet presAssocID="{012FB806-D0E7-496D-AA79-32C9F567E7A9}" presName="connTx" presStyleLbl="parChTrans1D2" presStyleIdx="6" presStyleCnt="12"/>
      <dgm:spPr/>
    </dgm:pt>
    <dgm:pt modelId="{800D1FD0-1B76-48E0-85A7-A5A0EE051DAA}" type="pres">
      <dgm:prSet presAssocID="{C58AC05E-0483-4758-98B2-909129B98F45}" presName="node" presStyleLbl="node1" presStyleIdx="6" presStyleCnt="12">
        <dgm:presLayoutVars>
          <dgm:bulletEnabled val="1"/>
        </dgm:presLayoutVars>
      </dgm:prSet>
      <dgm:spPr/>
    </dgm:pt>
    <dgm:pt modelId="{15F53AE7-7B6E-453C-9C1D-3AFA5555A7AB}" type="pres">
      <dgm:prSet presAssocID="{B350F81F-4497-416B-BA45-DD478A02BBB5}" presName="Name9" presStyleLbl="parChTrans1D2" presStyleIdx="7" presStyleCnt="12"/>
      <dgm:spPr/>
    </dgm:pt>
    <dgm:pt modelId="{06699DA4-EA46-473D-8339-CB439A5C7716}" type="pres">
      <dgm:prSet presAssocID="{B350F81F-4497-416B-BA45-DD478A02BBB5}" presName="connTx" presStyleLbl="parChTrans1D2" presStyleIdx="7" presStyleCnt="12"/>
      <dgm:spPr/>
    </dgm:pt>
    <dgm:pt modelId="{E397709E-C27E-4F87-A5C7-AF0A7C5359FF}" type="pres">
      <dgm:prSet presAssocID="{CF3224B9-0A48-4DF9-BCA8-B37EE6956AEF}" presName="node" presStyleLbl="node1" presStyleIdx="7" presStyleCnt="12">
        <dgm:presLayoutVars>
          <dgm:bulletEnabled val="1"/>
        </dgm:presLayoutVars>
      </dgm:prSet>
      <dgm:spPr/>
    </dgm:pt>
    <dgm:pt modelId="{8051C7A7-E803-4330-8D82-E45F55D06577}" type="pres">
      <dgm:prSet presAssocID="{103AE35F-33A8-4942-849A-B3F6A1B15F94}" presName="Name9" presStyleLbl="parChTrans1D2" presStyleIdx="8" presStyleCnt="12"/>
      <dgm:spPr/>
    </dgm:pt>
    <dgm:pt modelId="{F04EB928-7661-405F-A0BA-AAA1F69E3100}" type="pres">
      <dgm:prSet presAssocID="{103AE35F-33A8-4942-849A-B3F6A1B15F94}" presName="connTx" presStyleLbl="parChTrans1D2" presStyleIdx="8" presStyleCnt="12"/>
      <dgm:spPr/>
    </dgm:pt>
    <dgm:pt modelId="{50F5875F-6012-482F-BB50-4E030F0ACFA5}" type="pres">
      <dgm:prSet presAssocID="{FD83C4D0-BE6E-48D0-995B-3ABE142FA931}" presName="node" presStyleLbl="node1" presStyleIdx="8" presStyleCnt="12">
        <dgm:presLayoutVars>
          <dgm:bulletEnabled val="1"/>
        </dgm:presLayoutVars>
      </dgm:prSet>
      <dgm:spPr/>
    </dgm:pt>
    <dgm:pt modelId="{38F1D131-E3EE-4D01-AB1B-AABA6DA79477}" type="pres">
      <dgm:prSet presAssocID="{45B85E6A-601B-4C38-93DE-5080A6F78367}" presName="Name9" presStyleLbl="parChTrans1D2" presStyleIdx="9" presStyleCnt="12"/>
      <dgm:spPr/>
    </dgm:pt>
    <dgm:pt modelId="{B3967B2E-DA5A-4972-A0B8-DC7080811752}" type="pres">
      <dgm:prSet presAssocID="{45B85E6A-601B-4C38-93DE-5080A6F78367}" presName="connTx" presStyleLbl="parChTrans1D2" presStyleIdx="9" presStyleCnt="12"/>
      <dgm:spPr/>
    </dgm:pt>
    <dgm:pt modelId="{1FA37CE5-5D84-40EB-8ED6-27AE86B39812}" type="pres">
      <dgm:prSet presAssocID="{5ED6C36C-E7F5-47EF-93A7-2C9AC27A007F}" presName="node" presStyleLbl="node1" presStyleIdx="9" presStyleCnt="12">
        <dgm:presLayoutVars>
          <dgm:bulletEnabled val="1"/>
        </dgm:presLayoutVars>
      </dgm:prSet>
      <dgm:spPr/>
    </dgm:pt>
    <dgm:pt modelId="{11A9A3F2-7334-4270-96F1-E6B8C4878C8C}" type="pres">
      <dgm:prSet presAssocID="{6A894136-0D2B-42D0-B825-35CBF547DAC6}" presName="Name9" presStyleLbl="parChTrans1D2" presStyleIdx="10" presStyleCnt="12"/>
      <dgm:spPr/>
    </dgm:pt>
    <dgm:pt modelId="{9DABA1FF-6B7C-4873-9B7F-CB1026B6F0F8}" type="pres">
      <dgm:prSet presAssocID="{6A894136-0D2B-42D0-B825-35CBF547DAC6}" presName="connTx" presStyleLbl="parChTrans1D2" presStyleIdx="10" presStyleCnt="12"/>
      <dgm:spPr/>
    </dgm:pt>
    <dgm:pt modelId="{9882B776-2978-4364-A1AC-F5DFF83925D5}" type="pres">
      <dgm:prSet presAssocID="{5D77CC18-E096-4520-BB9D-ED0622DCF719}" presName="node" presStyleLbl="node1" presStyleIdx="10" presStyleCnt="12">
        <dgm:presLayoutVars>
          <dgm:bulletEnabled val="1"/>
        </dgm:presLayoutVars>
      </dgm:prSet>
      <dgm:spPr/>
    </dgm:pt>
    <dgm:pt modelId="{86B123EB-8353-4501-9776-43EC90B54261}" type="pres">
      <dgm:prSet presAssocID="{7E082707-8776-4CAB-85C2-F7271802A4E5}" presName="Name9" presStyleLbl="parChTrans1D2" presStyleIdx="11" presStyleCnt="12"/>
      <dgm:spPr/>
    </dgm:pt>
    <dgm:pt modelId="{3CAB8F19-7C7F-4E15-8572-E641DADF58B6}" type="pres">
      <dgm:prSet presAssocID="{7E082707-8776-4CAB-85C2-F7271802A4E5}" presName="connTx" presStyleLbl="parChTrans1D2" presStyleIdx="11" presStyleCnt="12"/>
      <dgm:spPr/>
    </dgm:pt>
    <dgm:pt modelId="{6645FF9B-A2EB-41F9-863F-40C966B28B64}" type="pres">
      <dgm:prSet presAssocID="{644EE479-9603-4EE0-BCB6-D3704B1C9565}" presName="node" presStyleLbl="node1" presStyleIdx="11" presStyleCnt="12">
        <dgm:presLayoutVars>
          <dgm:bulletEnabled val="1"/>
        </dgm:presLayoutVars>
      </dgm:prSet>
      <dgm:spPr/>
    </dgm:pt>
  </dgm:ptLst>
  <dgm:cxnLst>
    <dgm:cxn modelId="{4D572B06-A62D-4A8D-99DC-1D8EEB88E3CB}" type="presOf" srcId="{644EE479-9603-4EE0-BCB6-D3704B1C9565}" destId="{6645FF9B-A2EB-41F9-863F-40C966B28B64}" srcOrd="0" destOrd="0" presId="urn:microsoft.com/office/officeart/2005/8/layout/radial1"/>
    <dgm:cxn modelId="{B7304906-764A-4390-8ECB-0DFD756C95B0}" type="presOf" srcId="{1C754B78-E74A-4EC4-A0EA-53EE6E10560A}" destId="{C8E7F39F-4226-48CE-B815-4A5632FCC984}" srcOrd="1" destOrd="0" presId="urn:microsoft.com/office/officeart/2005/8/layout/radial1"/>
    <dgm:cxn modelId="{86AB1409-F95D-46D2-9BA3-8796501F8847}" type="presOf" srcId="{9975AB9C-9F64-4C5B-A779-017A35B6C184}" destId="{87790864-490B-4F44-AAA4-FD2D9A207E3F}" srcOrd="0" destOrd="0" presId="urn:microsoft.com/office/officeart/2005/8/layout/radial1"/>
    <dgm:cxn modelId="{74DA3F09-9176-41A4-9621-523A761AC99E}" type="presOf" srcId="{7DAE012F-E4D4-4CB3-9F0D-05A38B8EC86B}" destId="{D339A7A2-8913-4866-BF87-A3B1797FCE72}" srcOrd="1" destOrd="0" presId="urn:microsoft.com/office/officeart/2005/8/layout/radial1"/>
    <dgm:cxn modelId="{C450670A-A69D-4929-A44B-6BA56257A810}" type="presOf" srcId="{67565F77-8EDF-4992-8C09-C9DF3A3E12FC}" destId="{FF781EA0-AB76-4427-8CE0-3E13F2412ED7}" srcOrd="0" destOrd="0" presId="urn:microsoft.com/office/officeart/2005/8/layout/radial1"/>
    <dgm:cxn modelId="{1F3B130D-5CEA-4CCD-9EC0-D70197DDA149}" type="presOf" srcId="{012FB806-D0E7-496D-AA79-32C9F567E7A9}" destId="{67FCAEE1-360C-4F27-8E97-C84107904298}" srcOrd="0" destOrd="0" presId="urn:microsoft.com/office/officeart/2005/8/layout/radial1"/>
    <dgm:cxn modelId="{0B760510-2675-4603-B7A7-6436C62155A8}" srcId="{BBDF4E5C-862C-447C-B40F-7775CE9233E0}" destId="{CF3224B9-0A48-4DF9-BCA8-B37EE6956AEF}" srcOrd="7" destOrd="0" parTransId="{B350F81F-4497-416B-BA45-DD478A02BBB5}" sibTransId="{55B21F1B-BE82-4E59-A3C1-9C7116460A8D}"/>
    <dgm:cxn modelId="{1FE22516-E61A-4505-A486-89169C18B3CC}" type="presOf" srcId="{103AE35F-33A8-4942-849A-B3F6A1B15F94}" destId="{8051C7A7-E803-4330-8D82-E45F55D06577}" srcOrd="0" destOrd="0" presId="urn:microsoft.com/office/officeart/2005/8/layout/radial1"/>
    <dgm:cxn modelId="{0D61D926-D54D-4AAF-ACE1-9AD413E77EBD}" type="presOf" srcId="{1C754B78-E74A-4EC4-A0EA-53EE6E10560A}" destId="{A47E7406-47E9-4FB7-9710-326EE0DBAC13}" srcOrd="0" destOrd="0" presId="urn:microsoft.com/office/officeart/2005/8/layout/radial1"/>
    <dgm:cxn modelId="{F5445427-3298-4052-B062-3C8DF5A66A71}" type="presOf" srcId="{B350F81F-4497-416B-BA45-DD478A02BBB5}" destId="{06699DA4-EA46-473D-8339-CB439A5C7716}" srcOrd="1" destOrd="0" presId="urn:microsoft.com/office/officeart/2005/8/layout/radial1"/>
    <dgm:cxn modelId="{4DD5F928-AF17-46B8-A9FC-3310EE7CF273}" type="presOf" srcId="{F9316080-B2E6-43E7-8639-ED0AD9B6BF29}" destId="{FFBD850B-63C6-4BED-87F1-2FC277BF29A0}" srcOrd="0" destOrd="0" presId="urn:microsoft.com/office/officeart/2005/8/layout/radial1"/>
    <dgm:cxn modelId="{000CCD2D-021B-4FCF-A865-7EB3E8131AB9}" type="presOf" srcId="{103AE35F-33A8-4942-849A-B3F6A1B15F94}" destId="{F04EB928-7661-405F-A0BA-AAA1F69E3100}" srcOrd="1" destOrd="0" presId="urn:microsoft.com/office/officeart/2005/8/layout/radial1"/>
    <dgm:cxn modelId="{EEA03D36-3E5B-4B13-A532-36741492F8C3}" type="presOf" srcId="{BB6EB2F0-0D80-409A-831A-601E56D1C589}" destId="{89FA7CD3-AE4B-492A-AC0C-73EE50F9363B}" srcOrd="0" destOrd="0" presId="urn:microsoft.com/office/officeart/2005/8/layout/radial1"/>
    <dgm:cxn modelId="{73AF7561-F897-4D73-AB4D-543782BC0FB7}" srcId="{BBDF4E5C-862C-447C-B40F-7775CE9233E0}" destId="{560419AC-2435-47C8-ABC8-2203495C09C6}" srcOrd="5" destOrd="0" parTransId="{1C754B78-E74A-4EC4-A0EA-53EE6E10560A}" sibTransId="{7DE0A7C2-21C9-4F35-9456-48F53C23BEF5}"/>
    <dgm:cxn modelId="{F2136F65-7AC5-4246-ACF9-DDE37286A467}" type="presOf" srcId="{6A894136-0D2B-42D0-B825-35CBF547DAC6}" destId="{9DABA1FF-6B7C-4873-9B7F-CB1026B6F0F8}" srcOrd="1" destOrd="0" presId="urn:microsoft.com/office/officeart/2005/8/layout/radial1"/>
    <dgm:cxn modelId="{56891449-9E90-42D9-9E19-3E0D531CF809}" type="presOf" srcId="{BBDF4E5C-862C-447C-B40F-7775CE9233E0}" destId="{C8678703-FD4A-460A-B5F9-4629EAF8F81B}" srcOrd="0" destOrd="0" presId="urn:microsoft.com/office/officeart/2005/8/layout/radial1"/>
    <dgm:cxn modelId="{67B4286B-5010-47A6-88A7-AFD5224B3DD5}" type="presOf" srcId="{8FEF4247-5DAE-4EED-8F8A-08023D78BB98}" destId="{BD54830F-005D-499C-B811-4AD492CEC2CC}" srcOrd="0" destOrd="0" presId="urn:microsoft.com/office/officeart/2005/8/layout/radial1"/>
    <dgm:cxn modelId="{5B51BD4C-DAA4-4DA8-9D23-8073829F9D4F}" type="presOf" srcId="{CF3224B9-0A48-4DF9-BCA8-B37EE6956AEF}" destId="{E397709E-C27E-4F87-A5C7-AF0A7C5359FF}" srcOrd="0" destOrd="0" presId="urn:microsoft.com/office/officeart/2005/8/layout/radial1"/>
    <dgm:cxn modelId="{E9CFA56F-6A58-4BAD-96A0-977C5ABF69C5}" type="presOf" srcId="{F078615A-CBB1-419B-826F-038F9BE60757}" destId="{90AFEF5F-CBD6-4CBC-BBF1-591342F232B7}" srcOrd="1" destOrd="0" presId="urn:microsoft.com/office/officeart/2005/8/layout/radial1"/>
    <dgm:cxn modelId="{C1520B71-1B17-4772-B139-0C578164DFF5}" srcId="{BBDF4E5C-862C-447C-B40F-7775CE9233E0}" destId="{5ED6C36C-E7F5-47EF-93A7-2C9AC27A007F}" srcOrd="9" destOrd="0" parTransId="{45B85E6A-601B-4C38-93DE-5080A6F78367}" sibTransId="{CA987667-BD6F-45C5-8961-23AE813C0FBA}"/>
    <dgm:cxn modelId="{EEBFC752-944D-4F8F-9321-31367864D351}" srcId="{BBDF4E5C-862C-447C-B40F-7775CE9233E0}" destId="{67565F77-8EDF-4992-8C09-C9DF3A3E12FC}" srcOrd="2" destOrd="0" parTransId="{7DAE012F-E4D4-4CB3-9F0D-05A38B8EC86B}" sibTransId="{70D7C18C-0FB1-47FF-BF56-A314AC2849A0}"/>
    <dgm:cxn modelId="{5A717073-7517-4EB3-AD27-F60DDD53FB26}" srcId="{BBDF4E5C-862C-447C-B40F-7775CE9233E0}" destId="{FD83C4D0-BE6E-48D0-995B-3ABE142FA931}" srcOrd="8" destOrd="0" parTransId="{103AE35F-33A8-4942-849A-B3F6A1B15F94}" sibTransId="{1AE55995-5FF0-4E73-AA7A-DA27BC4771CE}"/>
    <dgm:cxn modelId="{067D7C73-AED7-49B5-9F42-16ABCAB0C60F}" type="presOf" srcId="{45B85E6A-601B-4C38-93DE-5080A6F78367}" destId="{B3967B2E-DA5A-4972-A0B8-DC7080811752}" srcOrd="1" destOrd="0" presId="urn:microsoft.com/office/officeart/2005/8/layout/radial1"/>
    <dgm:cxn modelId="{4F6C4D76-26DA-4FC3-B0D4-1A60073C2871}" type="presOf" srcId="{BB6EB2F0-0D80-409A-831A-601E56D1C589}" destId="{BAD5D21F-19C1-46F1-869A-D28D7D1FCF35}" srcOrd="1" destOrd="0" presId="urn:microsoft.com/office/officeart/2005/8/layout/radial1"/>
    <dgm:cxn modelId="{C630CE78-9BB5-4F3D-B538-7A7D1E4278F6}" type="presOf" srcId="{C58AC05E-0483-4758-98B2-909129B98F45}" destId="{800D1FD0-1B76-48E0-85A7-A5A0EE051DAA}" srcOrd="0" destOrd="0" presId="urn:microsoft.com/office/officeart/2005/8/layout/radial1"/>
    <dgm:cxn modelId="{16047D7A-888A-49E1-A8D9-0F640D7A4BE3}" srcId="{BBDF4E5C-862C-447C-B40F-7775CE9233E0}" destId="{644EE479-9603-4EE0-BCB6-D3704B1C9565}" srcOrd="11" destOrd="0" parTransId="{7E082707-8776-4CAB-85C2-F7271802A4E5}" sibTransId="{E1791817-875E-4085-98C9-7E56483E0B73}"/>
    <dgm:cxn modelId="{C261737F-07F2-4865-9B88-41D84335426D}" type="presOf" srcId="{261894F1-A98B-454F-9E8A-D4385F26161E}" destId="{6A10D97C-61B7-478A-B85A-F5AD4AD1A583}" srcOrd="0" destOrd="0" presId="urn:microsoft.com/office/officeart/2005/8/layout/radial1"/>
    <dgm:cxn modelId="{32B9F680-E289-4A76-BFA7-B4813A504453}" type="presOf" srcId="{8330136B-8099-4C64-819C-D002C4E27383}" destId="{1578E22D-48D1-4EE5-89A7-5458EA0FBE08}" srcOrd="1" destOrd="0" presId="urn:microsoft.com/office/officeart/2005/8/layout/radial1"/>
    <dgm:cxn modelId="{339DED82-524B-4850-8046-5900B4700E4E}" type="presOf" srcId="{FE11B399-DA15-492A-BD27-79710BC8F622}" destId="{FB8EB3EC-B567-4C84-80B5-4824DB5AC6C4}" srcOrd="0" destOrd="0" presId="urn:microsoft.com/office/officeart/2005/8/layout/radial1"/>
    <dgm:cxn modelId="{5633BB85-4652-4168-B73A-FF2A0B299B0E}" srcId="{BBDF4E5C-862C-447C-B40F-7775CE9233E0}" destId="{FE11B399-DA15-492A-BD27-79710BC8F622}" srcOrd="0" destOrd="0" parTransId="{F078615A-CBB1-419B-826F-038F9BE60757}" sibTransId="{9BF19707-AAFE-41FF-BF4C-87DB52DC8C9B}"/>
    <dgm:cxn modelId="{FBE5A887-EA14-4CCC-B3AB-311F395FF01F}" srcId="{BBDF4E5C-862C-447C-B40F-7775CE9233E0}" destId="{5D77CC18-E096-4520-BB9D-ED0622DCF719}" srcOrd="10" destOrd="0" parTransId="{6A894136-0D2B-42D0-B825-35CBF547DAC6}" sibTransId="{B44C7FD9-2799-48A7-843E-DE609A27AB61}"/>
    <dgm:cxn modelId="{B036B99C-C1DD-4AE6-9ABD-29F3DC19FBA9}" type="presOf" srcId="{A27AF579-2BE1-400E-94A4-EF8C0D1D0833}" destId="{B87EEED8-DB7A-4711-8BD7-727FA00DEA9F}" srcOrd="0" destOrd="0" presId="urn:microsoft.com/office/officeart/2005/8/layout/radial1"/>
    <dgm:cxn modelId="{C25B72A8-E595-4C97-9EE2-A1A5414B6164}" type="presOf" srcId="{261894F1-A98B-454F-9E8A-D4385F26161E}" destId="{7C827106-AFEB-45C3-8485-789DEA985580}" srcOrd="1" destOrd="0" presId="urn:microsoft.com/office/officeart/2005/8/layout/radial1"/>
    <dgm:cxn modelId="{CB33ACB7-7249-469B-9E8C-C1BDCA924082}" type="presOf" srcId="{7E082707-8776-4CAB-85C2-F7271802A4E5}" destId="{86B123EB-8353-4501-9776-43EC90B54261}" srcOrd="0" destOrd="0" presId="urn:microsoft.com/office/officeart/2005/8/layout/radial1"/>
    <dgm:cxn modelId="{6D88EFBB-4AE3-4E51-B2C0-0B14700E7676}" type="presOf" srcId="{7DAE012F-E4D4-4CB3-9F0D-05A38B8EC86B}" destId="{8D94357B-E19E-481C-9C19-3CB840EC8BCC}" srcOrd="0" destOrd="0" presId="urn:microsoft.com/office/officeart/2005/8/layout/radial1"/>
    <dgm:cxn modelId="{71AC24C7-9F0C-4A32-9294-C62AADE201FA}" type="presOf" srcId="{012FB806-D0E7-496D-AA79-32C9F567E7A9}" destId="{4006707A-9A22-4C55-BE2C-72CF706F21F2}" srcOrd="1" destOrd="0" presId="urn:microsoft.com/office/officeart/2005/8/layout/radial1"/>
    <dgm:cxn modelId="{508DCCC7-9738-41C3-804B-9576D68F699F}" type="presOf" srcId="{B350F81F-4497-416B-BA45-DD478A02BBB5}" destId="{15F53AE7-7B6E-453C-9C1D-3AFA5555A7AB}" srcOrd="0" destOrd="0" presId="urn:microsoft.com/office/officeart/2005/8/layout/radial1"/>
    <dgm:cxn modelId="{EB3477C8-8D85-461D-9B4E-B8D6C6F23086}" type="presOf" srcId="{F078615A-CBB1-419B-826F-038F9BE60757}" destId="{BCEE4D31-2A42-48C2-9AF8-D71983D41804}" srcOrd="0" destOrd="0" presId="urn:microsoft.com/office/officeart/2005/8/layout/radial1"/>
    <dgm:cxn modelId="{2A98C2CA-4DDD-45E5-9FCC-43D99FA0C20C}" type="presOf" srcId="{FD83C4D0-BE6E-48D0-995B-3ABE142FA931}" destId="{50F5875F-6012-482F-BB50-4E030F0ACFA5}" srcOrd="0" destOrd="0" presId="urn:microsoft.com/office/officeart/2005/8/layout/radial1"/>
    <dgm:cxn modelId="{B85BF6CB-BA6F-476E-98E4-DCC784CBC8F2}" srcId="{BBDF4E5C-862C-447C-B40F-7775CE9233E0}" destId="{A27AF579-2BE1-400E-94A4-EF8C0D1D0833}" srcOrd="4" destOrd="0" parTransId="{261894F1-A98B-454F-9E8A-D4385F26161E}" sibTransId="{BCE21854-572C-46B0-919A-D1C5A36595F7}"/>
    <dgm:cxn modelId="{93B0B8CE-9E4E-4938-B961-3BBA73CD2A2A}" type="presOf" srcId="{5D77CC18-E096-4520-BB9D-ED0622DCF719}" destId="{9882B776-2978-4364-A1AC-F5DFF83925D5}" srcOrd="0" destOrd="0" presId="urn:microsoft.com/office/officeart/2005/8/layout/radial1"/>
    <dgm:cxn modelId="{1FA747D2-4751-4FC7-B092-0977B2995890}" srcId="{BBDF4E5C-862C-447C-B40F-7775CE9233E0}" destId="{C58AC05E-0483-4758-98B2-909129B98F45}" srcOrd="6" destOrd="0" parTransId="{012FB806-D0E7-496D-AA79-32C9F567E7A9}" sibTransId="{99EC867C-4939-40D1-9DE4-E9BE0FCC7F98}"/>
    <dgm:cxn modelId="{1D7CB3D8-ED47-4BF5-A1CE-146DAEC019DC}" type="presOf" srcId="{6A894136-0D2B-42D0-B825-35CBF547DAC6}" destId="{11A9A3F2-7334-4270-96F1-E6B8C4878C8C}" srcOrd="0" destOrd="0" presId="urn:microsoft.com/office/officeart/2005/8/layout/radial1"/>
    <dgm:cxn modelId="{2EEAD5E0-1B2A-40C2-9917-DA1A164DFEB5}" srcId="{BBDF4E5C-862C-447C-B40F-7775CE9233E0}" destId="{9975AB9C-9F64-4C5B-A779-017A35B6C184}" srcOrd="3" destOrd="0" parTransId="{BB6EB2F0-0D80-409A-831A-601E56D1C589}" sibTransId="{D85A230A-F5EA-4EAB-8DAE-428D00F4628D}"/>
    <dgm:cxn modelId="{6FAA2EE1-3C41-4361-9D6D-E9F0C9186FF4}" type="presOf" srcId="{7E082707-8776-4CAB-85C2-F7271802A4E5}" destId="{3CAB8F19-7C7F-4E15-8572-E641DADF58B6}" srcOrd="1" destOrd="0" presId="urn:microsoft.com/office/officeart/2005/8/layout/radial1"/>
    <dgm:cxn modelId="{9B032CE4-8D3E-4A44-B537-BCF0D4F77495}" type="presOf" srcId="{8330136B-8099-4C64-819C-D002C4E27383}" destId="{A18A7454-B99B-443F-83C6-E7ECC4C98F54}" srcOrd="0" destOrd="0" presId="urn:microsoft.com/office/officeart/2005/8/layout/radial1"/>
    <dgm:cxn modelId="{0C2257E4-9B16-46A4-B38C-A1B7A6CCD92E}" type="presOf" srcId="{5ED6C36C-E7F5-47EF-93A7-2C9AC27A007F}" destId="{1FA37CE5-5D84-40EB-8ED6-27AE86B39812}" srcOrd="0" destOrd="0" presId="urn:microsoft.com/office/officeart/2005/8/layout/radial1"/>
    <dgm:cxn modelId="{C7C7AAE7-2DF0-4555-9C27-50882CF6D9E2}" type="presOf" srcId="{45B85E6A-601B-4C38-93DE-5080A6F78367}" destId="{38F1D131-E3EE-4D01-AB1B-AABA6DA79477}" srcOrd="0" destOrd="0" presId="urn:microsoft.com/office/officeart/2005/8/layout/radial1"/>
    <dgm:cxn modelId="{2AF022E8-4B3E-4750-9F37-321CF8FE0A58}" srcId="{BBDF4E5C-862C-447C-B40F-7775CE9233E0}" destId="{8FEF4247-5DAE-4EED-8F8A-08023D78BB98}" srcOrd="1" destOrd="0" parTransId="{8330136B-8099-4C64-819C-D002C4E27383}" sibTransId="{CF1FF3CB-CA1F-4343-9A0B-A9614BDC144C}"/>
    <dgm:cxn modelId="{EF4C75F8-33BB-4191-90D2-ACC1C2085D68}" type="presOf" srcId="{560419AC-2435-47C8-ABC8-2203495C09C6}" destId="{EC7262D7-0922-44CB-BF01-0949E18FA222}" srcOrd="0" destOrd="0" presId="urn:microsoft.com/office/officeart/2005/8/layout/radial1"/>
    <dgm:cxn modelId="{D2B0E3FE-E969-4A6A-A10C-43F47118D72F}" srcId="{F9316080-B2E6-43E7-8639-ED0AD9B6BF29}" destId="{BBDF4E5C-862C-447C-B40F-7775CE9233E0}" srcOrd="0" destOrd="0" parTransId="{B680142A-C6D1-4396-B3F0-C72BA3F0862A}" sibTransId="{49221F7F-D16D-4D45-BDCF-BBEC110AC275}"/>
    <dgm:cxn modelId="{0C87B1A7-4E46-4A45-8C0B-52B0B74B500D}" type="presParOf" srcId="{FFBD850B-63C6-4BED-87F1-2FC277BF29A0}" destId="{C8678703-FD4A-460A-B5F9-4629EAF8F81B}" srcOrd="0" destOrd="0" presId="urn:microsoft.com/office/officeart/2005/8/layout/radial1"/>
    <dgm:cxn modelId="{1A7346C6-18CF-4607-A962-A0FD5570CE9E}" type="presParOf" srcId="{FFBD850B-63C6-4BED-87F1-2FC277BF29A0}" destId="{BCEE4D31-2A42-48C2-9AF8-D71983D41804}" srcOrd="1" destOrd="0" presId="urn:microsoft.com/office/officeart/2005/8/layout/radial1"/>
    <dgm:cxn modelId="{B524F61D-04AE-486C-A29A-9483D3D183E5}" type="presParOf" srcId="{BCEE4D31-2A42-48C2-9AF8-D71983D41804}" destId="{90AFEF5F-CBD6-4CBC-BBF1-591342F232B7}" srcOrd="0" destOrd="0" presId="urn:microsoft.com/office/officeart/2005/8/layout/radial1"/>
    <dgm:cxn modelId="{F480263D-34BA-447C-8095-CEE77F3E94D8}" type="presParOf" srcId="{FFBD850B-63C6-4BED-87F1-2FC277BF29A0}" destId="{FB8EB3EC-B567-4C84-80B5-4824DB5AC6C4}" srcOrd="2" destOrd="0" presId="urn:microsoft.com/office/officeart/2005/8/layout/radial1"/>
    <dgm:cxn modelId="{663EB9B4-C9CF-4EFC-AB71-2ECBBDF7E554}" type="presParOf" srcId="{FFBD850B-63C6-4BED-87F1-2FC277BF29A0}" destId="{A18A7454-B99B-443F-83C6-E7ECC4C98F54}" srcOrd="3" destOrd="0" presId="urn:microsoft.com/office/officeart/2005/8/layout/radial1"/>
    <dgm:cxn modelId="{3A992CE9-396A-40E7-82CD-F0665E147EBA}" type="presParOf" srcId="{A18A7454-B99B-443F-83C6-E7ECC4C98F54}" destId="{1578E22D-48D1-4EE5-89A7-5458EA0FBE08}" srcOrd="0" destOrd="0" presId="urn:microsoft.com/office/officeart/2005/8/layout/radial1"/>
    <dgm:cxn modelId="{7CED0808-E085-406F-A4B8-477C88B7A5E2}" type="presParOf" srcId="{FFBD850B-63C6-4BED-87F1-2FC277BF29A0}" destId="{BD54830F-005D-499C-B811-4AD492CEC2CC}" srcOrd="4" destOrd="0" presId="urn:microsoft.com/office/officeart/2005/8/layout/radial1"/>
    <dgm:cxn modelId="{EAE0DAE1-BB0F-4955-BECD-E79BEE5BD1C1}" type="presParOf" srcId="{FFBD850B-63C6-4BED-87F1-2FC277BF29A0}" destId="{8D94357B-E19E-481C-9C19-3CB840EC8BCC}" srcOrd="5" destOrd="0" presId="urn:microsoft.com/office/officeart/2005/8/layout/radial1"/>
    <dgm:cxn modelId="{C1728F89-993D-4E2E-BD46-D41F8751699E}" type="presParOf" srcId="{8D94357B-E19E-481C-9C19-3CB840EC8BCC}" destId="{D339A7A2-8913-4866-BF87-A3B1797FCE72}" srcOrd="0" destOrd="0" presId="urn:microsoft.com/office/officeart/2005/8/layout/radial1"/>
    <dgm:cxn modelId="{FEFA439F-45C9-4DE8-B738-A3F33723CFA5}" type="presParOf" srcId="{FFBD850B-63C6-4BED-87F1-2FC277BF29A0}" destId="{FF781EA0-AB76-4427-8CE0-3E13F2412ED7}" srcOrd="6" destOrd="0" presId="urn:microsoft.com/office/officeart/2005/8/layout/radial1"/>
    <dgm:cxn modelId="{E67E632C-2CAF-475C-85C6-E2113DFD650E}" type="presParOf" srcId="{FFBD850B-63C6-4BED-87F1-2FC277BF29A0}" destId="{89FA7CD3-AE4B-492A-AC0C-73EE50F9363B}" srcOrd="7" destOrd="0" presId="urn:microsoft.com/office/officeart/2005/8/layout/radial1"/>
    <dgm:cxn modelId="{E7554833-0F85-45AA-A015-8F3F574E9887}" type="presParOf" srcId="{89FA7CD3-AE4B-492A-AC0C-73EE50F9363B}" destId="{BAD5D21F-19C1-46F1-869A-D28D7D1FCF35}" srcOrd="0" destOrd="0" presId="urn:microsoft.com/office/officeart/2005/8/layout/radial1"/>
    <dgm:cxn modelId="{6BC27E59-3DC0-4F58-A8F3-B6F1D298832E}" type="presParOf" srcId="{FFBD850B-63C6-4BED-87F1-2FC277BF29A0}" destId="{87790864-490B-4F44-AAA4-FD2D9A207E3F}" srcOrd="8" destOrd="0" presId="urn:microsoft.com/office/officeart/2005/8/layout/radial1"/>
    <dgm:cxn modelId="{C827BBC0-A4EF-49D3-982E-01A0727A09B2}" type="presParOf" srcId="{FFBD850B-63C6-4BED-87F1-2FC277BF29A0}" destId="{6A10D97C-61B7-478A-B85A-F5AD4AD1A583}" srcOrd="9" destOrd="0" presId="urn:microsoft.com/office/officeart/2005/8/layout/radial1"/>
    <dgm:cxn modelId="{289CC583-0F24-4E27-A244-9C3A39F68ECC}" type="presParOf" srcId="{6A10D97C-61B7-478A-B85A-F5AD4AD1A583}" destId="{7C827106-AFEB-45C3-8485-789DEA985580}" srcOrd="0" destOrd="0" presId="urn:microsoft.com/office/officeart/2005/8/layout/radial1"/>
    <dgm:cxn modelId="{38AD5E8C-BE0D-4F2B-B81B-A138E7F561B4}" type="presParOf" srcId="{FFBD850B-63C6-4BED-87F1-2FC277BF29A0}" destId="{B87EEED8-DB7A-4711-8BD7-727FA00DEA9F}" srcOrd="10" destOrd="0" presId="urn:microsoft.com/office/officeart/2005/8/layout/radial1"/>
    <dgm:cxn modelId="{672EA4D1-E6B6-4417-A919-53E6A8391861}" type="presParOf" srcId="{FFBD850B-63C6-4BED-87F1-2FC277BF29A0}" destId="{A47E7406-47E9-4FB7-9710-326EE0DBAC13}" srcOrd="11" destOrd="0" presId="urn:microsoft.com/office/officeart/2005/8/layout/radial1"/>
    <dgm:cxn modelId="{A3C2BF37-D2BF-4936-8C97-E9FAB000BF26}" type="presParOf" srcId="{A47E7406-47E9-4FB7-9710-326EE0DBAC13}" destId="{C8E7F39F-4226-48CE-B815-4A5632FCC984}" srcOrd="0" destOrd="0" presId="urn:microsoft.com/office/officeart/2005/8/layout/radial1"/>
    <dgm:cxn modelId="{A56F50FB-F710-474A-89E1-2EF2B4A251BD}" type="presParOf" srcId="{FFBD850B-63C6-4BED-87F1-2FC277BF29A0}" destId="{EC7262D7-0922-44CB-BF01-0949E18FA222}" srcOrd="12" destOrd="0" presId="urn:microsoft.com/office/officeart/2005/8/layout/radial1"/>
    <dgm:cxn modelId="{5C499D5A-A9FA-4806-9E96-4769F71FF54B}" type="presParOf" srcId="{FFBD850B-63C6-4BED-87F1-2FC277BF29A0}" destId="{67FCAEE1-360C-4F27-8E97-C84107904298}" srcOrd="13" destOrd="0" presId="urn:microsoft.com/office/officeart/2005/8/layout/radial1"/>
    <dgm:cxn modelId="{F078D5D2-C94B-4376-A7BC-98E54369CCF8}" type="presParOf" srcId="{67FCAEE1-360C-4F27-8E97-C84107904298}" destId="{4006707A-9A22-4C55-BE2C-72CF706F21F2}" srcOrd="0" destOrd="0" presId="urn:microsoft.com/office/officeart/2005/8/layout/radial1"/>
    <dgm:cxn modelId="{39DCE794-C43D-47F8-9B03-09C29CF5A65A}" type="presParOf" srcId="{FFBD850B-63C6-4BED-87F1-2FC277BF29A0}" destId="{800D1FD0-1B76-48E0-85A7-A5A0EE051DAA}" srcOrd="14" destOrd="0" presId="urn:microsoft.com/office/officeart/2005/8/layout/radial1"/>
    <dgm:cxn modelId="{85EE1CCE-9BDF-4AB3-9100-48BA91342247}" type="presParOf" srcId="{FFBD850B-63C6-4BED-87F1-2FC277BF29A0}" destId="{15F53AE7-7B6E-453C-9C1D-3AFA5555A7AB}" srcOrd="15" destOrd="0" presId="urn:microsoft.com/office/officeart/2005/8/layout/radial1"/>
    <dgm:cxn modelId="{95D79D07-0D3F-443E-986B-02AD81C600B0}" type="presParOf" srcId="{15F53AE7-7B6E-453C-9C1D-3AFA5555A7AB}" destId="{06699DA4-EA46-473D-8339-CB439A5C7716}" srcOrd="0" destOrd="0" presId="urn:microsoft.com/office/officeart/2005/8/layout/radial1"/>
    <dgm:cxn modelId="{062C6206-7887-439F-9533-E780507698CF}" type="presParOf" srcId="{FFBD850B-63C6-4BED-87F1-2FC277BF29A0}" destId="{E397709E-C27E-4F87-A5C7-AF0A7C5359FF}" srcOrd="16" destOrd="0" presId="urn:microsoft.com/office/officeart/2005/8/layout/radial1"/>
    <dgm:cxn modelId="{C8F76B9C-0FBF-4FC9-AC5E-563E87DC54C2}" type="presParOf" srcId="{FFBD850B-63C6-4BED-87F1-2FC277BF29A0}" destId="{8051C7A7-E803-4330-8D82-E45F55D06577}" srcOrd="17" destOrd="0" presId="urn:microsoft.com/office/officeart/2005/8/layout/radial1"/>
    <dgm:cxn modelId="{EB369FD1-256D-41C5-A4A3-27FA976922E0}" type="presParOf" srcId="{8051C7A7-E803-4330-8D82-E45F55D06577}" destId="{F04EB928-7661-405F-A0BA-AAA1F69E3100}" srcOrd="0" destOrd="0" presId="urn:microsoft.com/office/officeart/2005/8/layout/radial1"/>
    <dgm:cxn modelId="{65E4C77F-3FDE-442E-B73B-23AED88466FB}" type="presParOf" srcId="{FFBD850B-63C6-4BED-87F1-2FC277BF29A0}" destId="{50F5875F-6012-482F-BB50-4E030F0ACFA5}" srcOrd="18" destOrd="0" presId="urn:microsoft.com/office/officeart/2005/8/layout/radial1"/>
    <dgm:cxn modelId="{83CD1ADD-D2E5-4ADC-B6E6-4B6F86BF97C6}" type="presParOf" srcId="{FFBD850B-63C6-4BED-87F1-2FC277BF29A0}" destId="{38F1D131-E3EE-4D01-AB1B-AABA6DA79477}" srcOrd="19" destOrd="0" presId="urn:microsoft.com/office/officeart/2005/8/layout/radial1"/>
    <dgm:cxn modelId="{5F92D292-39DB-4C7F-8AA3-3DCC7918CA98}" type="presParOf" srcId="{38F1D131-E3EE-4D01-AB1B-AABA6DA79477}" destId="{B3967B2E-DA5A-4972-A0B8-DC7080811752}" srcOrd="0" destOrd="0" presId="urn:microsoft.com/office/officeart/2005/8/layout/radial1"/>
    <dgm:cxn modelId="{F873E4B2-8BF9-4FF2-8405-81CAC7CFA551}" type="presParOf" srcId="{FFBD850B-63C6-4BED-87F1-2FC277BF29A0}" destId="{1FA37CE5-5D84-40EB-8ED6-27AE86B39812}" srcOrd="20" destOrd="0" presId="urn:microsoft.com/office/officeart/2005/8/layout/radial1"/>
    <dgm:cxn modelId="{FFCE0277-3537-4FE9-87E2-1916A6A34C93}" type="presParOf" srcId="{FFBD850B-63C6-4BED-87F1-2FC277BF29A0}" destId="{11A9A3F2-7334-4270-96F1-E6B8C4878C8C}" srcOrd="21" destOrd="0" presId="urn:microsoft.com/office/officeart/2005/8/layout/radial1"/>
    <dgm:cxn modelId="{1455B4EC-55E2-49AE-8E12-DB715B5DFD01}" type="presParOf" srcId="{11A9A3F2-7334-4270-96F1-E6B8C4878C8C}" destId="{9DABA1FF-6B7C-4873-9B7F-CB1026B6F0F8}" srcOrd="0" destOrd="0" presId="urn:microsoft.com/office/officeart/2005/8/layout/radial1"/>
    <dgm:cxn modelId="{3EE92E68-2EE0-4323-82C6-3422A3F295DD}" type="presParOf" srcId="{FFBD850B-63C6-4BED-87F1-2FC277BF29A0}" destId="{9882B776-2978-4364-A1AC-F5DFF83925D5}" srcOrd="22" destOrd="0" presId="urn:microsoft.com/office/officeart/2005/8/layout/radial1"/>
    <dgm:cxn modelId="{9C82A81E-EC5A-4E9B-B7D4-5CF0344F0FA5}" type="presParOf" srcId="{FFBD850B-63C6-4BED-87F1-2FC277BF29A0}" destId="{86B123EB-8353-4501-9776-43EC90B54261}" srcOrd="23" destOrd="0" presId="urn:microsoft.com/office/officeart/2005/8/layout/radial1"/>
    <dgm:cxn modelId="{0214A06C-8A61-482F-B0FE-E5AA08D932FC}" type="presParOf" srcId="{86B123EB-8353-4501-9776-43EC90B54261}" destId="{3CAB8F19-7C7F-4E15-8572-E641DADF58B6}" srcOrd="0" destOrd="0" presId="urn:microsoft.com/office/officeart/2005/8/layout/radial1"/>
    <dgm:cxn modelId="{8A869A73-7B1F-43D3-B916-44558A9EC0E6}" type="presParOf" srcId="{FFBD850B-63C6-4BED-87F1-2FC277BF29A0}" destId="{6645FF9B-A2EB-41F9-863F-40C966B28B64}" srcOrd="2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6DE02-2109-4651-858A-510A70FB81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7616119D-E053-4BD4-B00E-D52C6342DAF2}">
      <dgm:prSet phldrT="[Text]"/>
      <dgm:spPr/>
      <dgm:t>
        <a:bodyPr/>
        <a:lstStyle/>
        <a:p>
          <a:r>
            <a:rPr lang="en-GB" dirty="0"/>
            <a:t>Screening</a:t>
          </a:r>
        </a:p>
      </dgm:t>
    </dgm:pt>
    <dgm:pt modelId="{69DEF138-2834-4E31-8BB5-E783A2CD67B2}" type="parTrans" cxnId="{32BA20EA-45BB-4E87-AF11-1DE5CC30F25B}">
      <dgm:prSet/>
      <dgm:spPr/>
      <dgm:t>
        <a:bodyPr/>
        <a:lstStyle/>
        <a:p>
          <a:endParaRPr lang="en-GB"/>
        </a:p>
      </dgm:t>
    </dgm:pt>
    <dgm:pt modelId="{F302CB5A-0757-4406-AA26-77A3A9A57C24}" type="sibTrans" cxnId="{32BA20EA-45BB-4E87-AF11-1DE5CC30F25B}">
      <dgm:prSet/>
      <dgm:spPr/>
      <dgm:t>
        <a:bodyPr/>
        <a:lstStyle/>
        <a:p>
          <a:endParaRPr lang="en-GB"/>
        </a:p>
      </dgm:t>
    </dgm:pt>
    <dgm:pt modelId="{6D3CB757-A0A4-4F44-819F-25858C9E984D}">
      <dgm:prSet phldrT="[Text]"/>
      <dgm:spPr/>
      <dgm:t>
        <a:bodyPr/>
        <a:lstStyle/>
        <a:p>
          <a:r>
            <a:rPr lang="en-GB" dirty="0"/>
            <a:t>Assessment</a:t>
          </a:r>
        </a:p>
      </dgm:t>
    </dgm:pt>
    <dgm:pt modelId="{F817B116-EB3A-4F5A-B371-E111FE023F8B}" type="parTrans" cxnId="{CFA77097-1E27-40BF-98E3-14EA0DB9C9DC}">
      <dgm:prSet/>
      <dgm:spPr/>
      <dgm:t>
        <a:bodyPr/>
        <a:lstStyle/>
        <a:p>
          <a:endParaRPr lang="en-GB"/>
        </a:p>
      </dgm:t>
    </dgm:pt>
    <dgm:pt modelId="{AFD48D58-F030-4E0A-9B79-B1C31D73BCEE}" type="sibTrans" cxnId="{CFA77097-1E27-40BF-98E3-14EA0DB9C9DC}">
      <dgm:prSet/>
      <dgm:spPr/>
      <dgm:t>
        <a:bodyPr/>
        <a:lstStyle/>
        <a:p>
          <a:endParaRPr lang="en-GB"/>
        </a:p>
      </dgm:t>
    </dgm:pt>
    <dgm:pt modelId="{DD564314-B886-4DAC-9910-149B9C1592DD}">
      <dgm:prSet phldrT="[Text]"/>
      <dgm:spPr/>
      <dgm:t>
        <a:bodyPr/>
        <a:lstStyle/>
        <a:p>
          <a:r>
            <a:rPr lang="en-GB" dirty="0"/>
            <a:t>Delivery of interventions</a:t>
          </a:r>
        </a:p>
      </dgm:t>
    </dgm:pt>
    <dgm:pt modelId="{A8FB6816-3770-4938-98DE-6BCECE4CF828}" type="parTrans" cxnId="{16D99339-0B10-479B-BA11-6735495368BC}">
      <dgm:prSet/>
      <dgm:spPr/>
      <dgm:t>
        <a:bodyPr/>
        <a:lstStyle/>
        <a:p>
          <a:endParaRPr lang="en-GB"/>
        </a:p>
      </dgm:t>
    </dgm:pt>
    <dgm:pt modelId="{7C0A5AD8-D6F5-4FFD-BC70-5543A4918874}" type="sibTrans" cxnId="{16D99339-0B10-479B-BA11-6735495368BC}">
      <dgm:prSet/>
      <dgm:spPr/>
      <dgm:t>
        <a:bodyPr/>
        <a:lstStyle/>
        <a:p>
          <a:endParaRPr lang="en-GB"/>
        </a:p>
      </dgm:t>
    </dgm:pt>
    <dgm:pt modelId="{32E56D77-FF23-499A-AB5D-6E88DC16CF1A}" type="pres">
      <dgm:prSet presAssocID="{46B6DE02-2109-4651-858A-510A70FB81B9}" presName="linear" presStyleCnt="0">
        <dgm:presLayoutVars>
          <dgm:dir/>
          <dgm:animLvl val="lvl"/>
          <dgm:resizeHandles val="exact"/>
        </dgm:presLayoutVars>
      </dgm:prSet>
      <dgm:spPr/>
    </dgm:pt>
    <dgm:pt modelId="{2E1D13E0-6CB7-400D-8A0A-D4600EAB0046}" type="pres">
      <dgm:prSet presAssocID="{7616119D-E053-4BD4-B00E-D52C6342DAF2}" presName="parentLin" presStyleCnt="0"/>
      <dgm:spPr/>
    </dgm:pt>
    <dgm:pt modelId="{D731119C-E79D-4A5A-B4C7-A6509DE30026}" type="pres">
      <dgm:prSet presAssocID="{7616119D-E053-4BD4-B00E-D52C6342DAF2}" presName="parentLeftMargin" presStyleLbl="node1" presStyleIdx="0" presStyleCnt="3"/>
      <dgm:spPr/>
    </dgm:pt>
    <dgm:pt modelId="{096B0E25-312A-4502-AF40-7C03B96618DC}" type="pres">
      <dgm:prSet presAssocID="{7616119D-E053-4BD4-B00E-D52C6342DAF2}" presName="parentText" presStyleLbl="node1" presStyleIdx="0" presStyleCnt="3">
        <dgm:presLayoutVars>
          <dgm:chMax val="0"/>
          <dgm:bulletEnabled val="1"/>
        </dgm:presLayoutVars>
      </dgm:prSet>
      <dgm:spPr/>
    </dgm:pt>
    <dgm:pt modelId="{0AB51EE4-044F-47A5-AC2E-4B11F7C93648}" type="pres">
      <dgm:prSet presAssocID="{7616119D-E053-4BD4-B00E-D52C6342DAF2}" presName="negativeSpace" presStyleCnt="0"/>
      <dgm:spPr/>
    </dgm:pt>
    <dgm:pt modelId="{7FE5BDCB-B279-4E57-A759-28E12AD48707}" type="pres">
      <dgm:prSet presAssocID="{7616119D-E053-4BD4-B00E-D52C6342DAF2}" presName="childText" presStyleLbl="conFgAcc1" presStyleIdx="0" presStyleCnt="3">
        <dgm:presLayoutVars>
          <dgm:bulletEnabled val="1"/>
        </dgm:presLayoutVars>
      </dgm:prSet>
      <dgm:spPr/>
    </dgm:pt>
    <dgm:pt modelId="{D6BF6F73-A5B2-4792-A3AF-12733FEC4A43}" type="pres">
      <dgm:prSet presAssocID="{F302CB5A-0757-4406-AA26-77A3A9A57C24}" presName="spaceBetweenRectangles" presStyleCnt="0"/>
      <dgm:spPr/>
    </dgm:pt>
    <dgm:pt modelId="{0161A046-52D2-4976-A505-FE750C586BEA}" type="pres">
      <dgm:prSet presAssocID="{6D3CB757-A0A4-4F44-819F-25858C9E984D}" presName="parentLin" presStyleCnt="0"/>
      <dgm:spPr/>
    </dgm:pt>
    <dgm:pt modelId="{6C1A5AF5-29D2-4975-888A-1A70DA05AF25}" type="pres">
      <dgm:prSet presAssocID="{6D3CB757-A0A4-4F44-819F-25858C9E984D}" presName="parentLeftMargin" presStyleLbl="node1" presStyleIdx="0" presStyleCnt="3"/>
      <dgm:spPr/>
    </dgm:pt>
    <dgm:pt modelId="{FF02D742-55EE-45A0-B394-B3E0915E35E6}" type="pres">
      <dgm:prSet presAssocID="{6D3CB757-A0A4-4F44-819F-25858C9E984D}" presName="parentText" presStyleLbl="node1" presStyleIdx="1" presStyleCnt="3">
        <dgm:presLayoutVars>
          <dgm:chMax val="0"/>
          <dgm:bulletEnabled val="1"/>
        </dgm:presLayoutVars>
      </dgm:prSet>
      <dgm:spPr/>
    </dgm:pt>
    <dgm:pt modelId="{3410F99A-A3EC-41C7-8870-A8C5DEFEDCCB}" type="pres">
      <dgm:prSet presAssocID="{6D3CB757-A0A4-4F44-819F-25858C9E984D}" presName="negativeSpace" presStyleCnt="0"/>
      <dgm:spPr/>
    </dgm:pt>
    <dgm:pt modelId="{EB43362E-E440-4526-B2A2-B1AA983C1447}" type="pres">
      <dgm:prSet presAssocID="{6D3CB757-A0A4-4F44-819F-25858C9E984D}" presName="childText" presStyleLbl="conFgAcc1" presStyleIdx="1" presStyleCnt="3">
        <dgm:presLayoutVars>
          <dgm:bulletEnabled val="1"/>
        </dgm:presLayoutVars>
      </dgm:prSet>
      <dgm:spPr/>
    </dgm:pt>
    <dgm:pt modelId="{F0347FD5-763F-4E66-894D-31B5CE34C938}" type="pres">
      <dgm:prSet presAssocID="{AFD48D58-F030-4E0A-9B79-B1C31D73BCEE}" presName="spaceBetweenRectangles" presStyleCnt="0"/>
      <dgm:spPr/>
    </dgm:pt>
    <dgm:pt modelId="{E01C3129-44FF-4241-9372-0F2999610B3F}" type="pres">
      <dgm:prSet presAssocID="{DD564314-B886-4DAC-9910-149B9C1592DD}" presName="parentLin" presStyleCnt="0"/>
      <dgm:spPr/>
    </dgm:pt>
    <dgm:pt modelId="{F13F1B0B-2BFD-4821-97B1-4425B2209451}" type="pres">
      <dgm:prSet presAssocID="{DD564314-B886-4DAC-9910-149B9C1592DD}" presName="parentLeftMargin" presStyleLbl="node1" presStyleIdx="1" presStyleCnt="3"/>
      <dgm:spPr/>
    </dgm:pt>
    <dgm:pt modelId="{9AB5D24E-13DD-4372-9BB7-4D8B0272F416}" type="pres">
      <dgm:prSet presAssocID="{DD564314-B886-4DAC-9910-149B9C1592DD}" presName="parentText" presStyleLbl="node1" presStyleIdx="2" presStyleCnt="3">
        <dgm:presLayoutVars>
          <dgm:chMax val="0"/>
          <dgm:bulletEnabled val="1"/>
        </dgm:presLayoutVars>
      </dgm:prSet>
      <dgm:spPr/>
    </dgm:pt>
    <dgm:pt modelId="{C3155F5F-50E4-409C-BAC5-EC85733B05B2}" type="pres">
      <dgm:prSet presAssocID="{DD564314-B886-4DAC-9910-149B9C1592DD}" presName="negativeSpace" presStyleCnt="0"/>
      <dgm:spPr/>
    </dgm:pt>
    <dgm:pt modelId="{55F6F56F-4CF9-4E31-88D4-841831A71CBE}" type="pres">
      <dgm:prSet presAssocID="{DD564314-B886-4DAC-9910-149B9C1592DD}" presName="childText" presStyleLbl="conFgAcc1" presStyleIdx="2" presStyleCnt="3">
        <dgm:presLayoutVars>
          <dgm:bulletEnabled val="1"/>
        </dgm:presLayoutVars>
      </dgm:prSet>
      <dgm:spPr/>
    </dgm:pt>
  </dgm:ptLst>
  <dgm:cxnLst>
    <dgm:cxn modelId="{20057126-AB92-4597-8942-D05531E1E684}" type="presOf" srcId="{6D3CB757-A0A4-4F44-819F-25858C9E984D}" destId="{6C1A5AF5-29D2-4975-888A-1A70DA05AF25}" srcOrd="0" destOrd="0" presId="urn:microsoft.com/office/officeart/2005/8/layout/list1"/>
    <dgm:cxn modelId="{16D99339-0B10-479B-BA11-6735495368BC}" srcId="{46B6DE02-2109-4651-858A-510A70FB81B9}" destId="{DD564314-B886-4DAC-9910-149B9C1592DD}" srcOrd="2" destOrd="0" parTransId="{A8FB6816-3770-4938-98DE-6BCECE4CF828}" sibTransId="{7C0A5AD8-D6F5-4FFD-BC70-5543A4918874}"/>
    <dgm:cxn modelId="{83C91441-3196-4486-ADDC-463F84615F33}" type="presOf" srcId="{DD564314-B886-4DAC-9910-149B9C1592DD}" destId="{9AB5D24E-13DD-4372-9BB7-4D8B0272F416}" srcOrd="1" destOrd="0" presId="urn:microsoft.com/office/officeart/2005/8/layout/list1"/>
    <dgm:cxn modelId="{DDB8BB41-46FF-43A0-B975-EE0E6B07A64B}" type="presOf" srcId="{46B6DE02-2109-4651-858A-510A70FB81B9}" destId="{32E56D77-FF23-499A-AB5D-6E88DC16CF1A}" srcOrd="0" destOrd="0" presId="urn:microsoft.com/office/officeart/2005/8/layout/list1"/>
    <dgm:cxn modelId="{FF1F6E7E-E3D4-47DB-B620-0D7F1945FF05}" type="presOf" srcId="{DD564314-B886-4DAC-9910-149B9C1592DD}" destId="{F13F1B0B-2BFD-4821-97B1-4425B2209451}" srcOrd="0" destOrd="0" presId="urn:microsoft.com/office/officeart/2005/8/layout/list1"/>
    <dgm:cxn modelId="{A5646D83-4D40-4D6C-A3AD-07EC51323788}" type="presOf" srcId="{7616119D-E053-4BD4-B00E-D52C6342DAF2}" destId="{096B0E25-312A-4502-AF40-7C03B96618DC}" srcOrd="1" destOrd="0" presId="urn:microsoft.com/office/officeart/2005/8/layout/list1"/>
    <dgm:cxn modelId="{CFA77097-1E27-40BF-98E3-14EA0DB9C9DC}" srcId="{46B6DE02-2109-4651-858A-510A70FB81B9}" destId="{6D3CB757-A0A4-4F44-819F-25858C9E984D}" srcOrd="1" destOrd="0" parTransId="{F817B116-EB3A-4F5A-B371-E111FE023F8B}" sibTransId="{AFD48D58-F030-4E0A-9B79-B1C31D73BCEE}"/>
    <dgm:cxn modelId="{A40327CA-F82A-48AA-9884-3876014560FE}" type="presOf" srcId="{7616119D-E053-4BD4-B00E-D52C6342DAF2}" destId="{D731119C-E79D-4A5A-B4C7-A6509DE30026}" srcOrd="0" destOrd="0" presId="urn:microsoft.com/office/officeart/2005/8/layout/list1"/>
    <dgm:cxn modelId="{A79FFACD-BF30-47D3-A6FB-B561C2C109DC}" type="presOf" srcId="{6D3CB757-A0A4-4F44-819F-25858C9E984D}" destId="{FF02D742-55EE-45A0-B394-B3E0915E35E6}" srcOrd="1" destOrd="0" presId="urn:microsoft.com/office/officeart/2005/8/layout/list1"/>
    <dgm:cxn modelId="{32BA20EA-45BB-4E87-AF11-1DE5CC30F25B}" srcId="{46B6DE02-2109-4651-858A-510A70FB81B9}" destId="{7616119D-E053-4BD4-B00E-D52C6342DAF2}" srcOrd="0" destOrd="0" parTransId="{69DEF138-2834-4E31-8BB5-E783A2CD67B2}" sibTransId="{F302CB5A-0757-4406-AA26-77A3A9A57C24}"/>
    <dgm:cxn modelId="{65B50EFC-C4A8-4D33-83C0-327AEA4BF1E4}" type="presParOf" srcId="{32E56D77-FF23-499A-AB5D-6E88DC16CF1A}" destId="{2E1D13E0-6CB7-400D-8A0A-D4600EAB0046}" srcOrd="0" destOrd="0" presId="urn:microsoft.com/office/officeart/2005/8/layout/list1"/>
    <dgm:cxn modelId="{B668BE64-F393-4CF7-BD8F-AF104B8A0719}" type="presParOf" srcId="{2E1D13E0-6CB7-400D-8A0A-D4600EAB0046}" destId="{D731119C-E79D-4A5A-B4C7-A6509DE30026}" srcOrd="0" destOrd="0" presId="urn:microsoft.com/office/officeart/2005/8/layout/list1"/>
    <dgm:cxn modelId="{178B6A3F-0A99-48DA-91C3-E29CCB0F2EDA}" type="presParOf" srcId="{2E1D13E0-6CB7-400D-8A0A-D4600EAB0046}" destId="{096B0E25-312A-4502-AF40-7C03B96618DC}" srcOrd="1" destOrd="0" presId="urn:microsoft.com/office/officeart/2005/8/layout/list1"/>
    <dgm:cxn modelId="{C74279AD-8616-4FC6-BD98-FE538B4330F6}" type="presParOf" srcId="{32E56D77-FF23-499A-AB5D-6E88DC16CF1A}" destId="{0AB51EE4-044F-47A5-AC2E-4B11F7C93648}" srcOrd="1" destOrd="0" presId="urn:microsoft.com/office/officeart/2005/8/layout/list1"/>
    <dgm:cxn modelId="{03CB4683-7D35-432B-9930-BD62D81B3119}" type="presParOf" srcId="{32E56D77-FF23-499A-AB5D-6E88DC16CF1A}" destId="{7FE5BDCB-B279-4E57-A759-28E12AD48707}" srcOrd="2" destOrd="0" presId="urn:microsoft.com/office/officeart/2005/8/layout/list1"/>
    <dgm:cxn modelId="{DA62CF19-1642-4D2A-A9C9-3475CDC1EFB8}" type="presParOf" srcId="{32E56D77-FF23-499A-AB5D-6E88DC16CF1A}" destId="{D6BF6F73-A5B2-4792-A3AF-12733FEC4A43}" srcOrd="3" destOrd="0" presId="urn:microsoft.com/office/officeart/2005/8/layout/list1"/>
    <dgm:cxn modelId="{0914B9ED-215D-48A3-A286-5F4ACC337102}" type="presParOf" srcId="{32E56D77-FF23-499A-AB5D-6E88DC16CF1A}" destId="{0161A046-52D2-4976-A505-FE750C586BEA}" srcOrd="4" destOrd="0" presId="urn:microsoft.com/office/officeart/2005/8/layout/list1"/>
    <dgm:cxn modelId="{A16040A9-0EC3-460F-B133-BFA7EDA33FE5}" type="presParOf" srcId="{0161A046-52D2-4976-A505-FE750C586BEA}" destId="{6C1A5AF5-29D2-4975-888A-1A70DA05AF25}" srcOrd="0" destOrd="0" presId="urn:microsoft.com/office/officeart/2005/8/layout/list1"/>
    <dgm:cxn modelId="{3035BD0E-DFD1-45E3-98FF-04D9B4F60CAA}" type="presParOf" srcId="{0161A046-52D2-4976-A505-FE750C586BEA}" destId="{FF02D742-55EE-45A0-B394-B3E0915E35E6}" srcOrd="1" destOrd="0" presId="urn:microsoft.com/office/officeart/2005/8/layout/list1"/>
    <dgm:cxn modelId="{73834E64-B693-45A2-A844-29B8A1A9E16C}" type="presParOf" srcId="{32E56D77-FF23-499A-AB5D-6E88DC16CF1A}" destId="{3410F99A-A3EC-41C7-8870-A8C5DEFEDCCB}" srcOrd="5" destOrd="0" presId="urn:microsoft.com/office/officeart/2005/8/layout/list1"/>
    <dgm:cxn modelId="{BE1972ED-9C1B-4E78-96ED-8B13D28F160B}" type="presParOf" srcId="{32E56D77-FF23-499A-AB5D-6E88DC16CF1A}" destId="{EB43362E-E440-4526-B2A2-B1AA983C1447}" srcOrd="6" destOrd="0" presId="urn:microsoft.com/office/officeart/2005/8/layout/list1"/>
    <dgm:cxn modelId="{47241892-85F8-4EC5-807A-3F7393A2B87F}" type="presParOf" srcId="{32E56D77-FF23-499A-AB5D-6E88DC16CF1A}" destId="{F0347FD5-763F-4E66-894D-31B5CE34C938}" srcOrd="7" destOrd="0" presId="urn:microsoft.com/office/officeart/2005/8/layout/list1"/>
    <dgm:cxn modelId="{B1B05540-C40E-43A7-A18B-940371CD60AB}" type="presParOf" srcId="{32E56D77-FF23-499A-AB5D-6E88DC16CF1A}" destId="{E01C3129-44FF-4241-9372-0F2999610B3F}" srcOrd="8" destOrd="0" presId="urn:microsoft.com/office/officeart/2005/8/layout/list1"/>
    <dgm:cxn modelId="{6BA89CC1-9F89-4DB0-A407-47D579583F2B}" type="presParOf" srcId="{E01C3129-44FF-4241-9372-0F2999610B3F}" destId="{F13F1B0B-2BFD-4821-97B1-4425B2209451}" srcOrd="0" destOrd="0" presId="urn:microsoft.com/office/officeart/2005/8/layout/list1"/>
    <dgm:cxn modelId="{A0DE65CB-AFB4-4DE2-BDDB-05CD946EDC23}" type="presParOf" srcId="{E01C3129-44FF-4241-9372-0F2999610B3F}" destId="{9AB5D24E-13DD-4372-9BB7-4D8B0272F416}" srcOrd="1" destOrd="0" presId="urn:microsoft.com/office/officeart/2005/8/layout/list1"/>
    <dgm:cxn modelId="{FC72D444-46E0-4539-93B6-89ACD2C8786A}" type="presParOf" srcId="{32E56D77-FF23-499A-AB5D-6E88DC16CF1A}" destId="{C3155F5F-50E4-409C-BAC5-EC85733B05B2}" srcOrd="9" destOrd="0" presId="urn:microsoft.com/office/officeart/2005/8/layout/list1"/>
    <dgm:cxn modelId="{67F51A9B-DD8F-4366-B295-0BCC3BEE3212}" type="presParOf" srcId="{32E56D77-FF23-499A-AB5D-6E88DC16CF1A}" destId="{55F6F56F-4CF9-4E31-88D4-841831A71C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A23FB-E1DE-4825-B68A-38E80099E2F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F85E42F-DA38-424C-B2B1-1B4F3BDF3418}">
      <dgm:prSet phldrT="[Text]"/>
      <dgm:spPr/>
      <dgm:t>
        <a:bodyPr/>
        <a:lstStyle/>
        <a:p>
          <a:r>
            <a:rPr lang="en-GB" b="1" dirty="0">
              <a:solidFill>
                <a:schemeClr val="tx1"/>
              </a:solidFill>
            </a:rPr>
            <a:t>Exercise</a:t>
          </a:r>
        </a:p>
        <a:p>
          <a:r>
            <a:rPr lang="en-GB" dirty="0">
              <a:solidFill>
                <a:schemeClr val="tx1"/>
              </a:solidFill>
            </a:rPr>
            <a:t>Health Conversations, Making Every Contact Count, Supported self-management</a:t>
          </a:r>
        </a:p>
        <a:p>
          <a:endParaRPr lang="en-GB" dirty="0">
            <a:solidFill>
              <a:schemeClr val="tx1"/>
            </a:solidFill>
          </a:endParaRPr>
        </a:p>
        <a:p>
          <a:endParaRPr lang="en-GB" dirty="0">
            <a:solidFill>
              <a:schemeClr val="tx1"/>
            </a:solidFill>
          </a:endParaRPr>
        </a:p>
        <a:p>
          <a:endParaRPr lang="en-GB" dirty="0">
            <a:solidFill>
              <a:schemeClr val="tx1"/>
            </a:solidFill>
          </a:endParaRPr>
        </a:p>
      </dgm:t>
    </dgm:pt>
    <dgm:pt modelId="{99850E49-8EA2-4662-AD9D-60A578783C43}" type="parTrans" cxnId="{0E264E54-58ED-4C85-A335-52149E47556B}">
      <dgm:prSet/>
      <dgm:spPr/>
      <dgm:t>
        <a:bodyPr/>
        <a:lstStyle/>
        <a:p>
          <a:endParaRPr lang="en-GB"/>
        </a:p>
      </dgm:t>
    </dgm:pt>
    <dgm:pt modelId="{B5F90676-BEED-45EC-AD66-EC068F35E5B2}" type="sibTrans" cxnId="{0E264E54-58ED-4C85-A335-52149E47556B}">
      <dgm:prSet/>
      <dgm:spPr/>
      <dgm:t>
        <a:bodyPr/>
        <a:lstStyle/>
        <a:p>
          <a:endParaRPr lang="en-GB"/>
        </a:p>
      </dgm:t>
    </dgm:pt>
    <dgm:pt modelId="{EAD48950-300F-4AF4-B7E3-31370E8920C7}">
      <dgm:prSet phldrT="[Text]"/>
      <dgm:spPr/>
      <dgm:t>
        <a:bodyPr/>
        <a:lstStyle/>
        <a:p>
          <a:r>
            <a:rPr lang="en-GB" b="1" dirty="0">
              <a:solidFill>
                <a:schemeClr val="tx1"/>
              </a:solidFill>
            </a:rPr>
            <a:t>Nutrition</a:t>
          </a:r>
        </a:p>
        <a:p>
          <a:r>
            <a:rPr lang="en-GB" dirty="0">
              <a:solidFill>
                <a:schemeClr val="tx1"/>
              </a:solidFill>
            </a:rPr>
            <a:t>Food choices and access</a:t>
          </a:r>
        </a:p>
        <a:p>
          <a:r>
            <a:rPr lang="en-GB" dirty="0">
              <a:solidFill>
                <a:schemeClr val="tx1"/>
              </a:solidFill>
            </a:rPr>
            <a:t>Health eating guidance, Health Conversations, Making Every Contact Count, Supported self-management </a:t>
          </a:r>
        </a:p>
        <a:p>
          <a:endParaRPr lang="en-GB" dirty="0">
            <a:solidFill>
              <a:schemeClr val="tx1"/>
            </a:solidFill>
          </a:endParaRPr>
        </a:p>
        <a:p>
          <a:endParaRPr lang="en-GB" dirty="0">
            <a:solidFill>
              <a:schemeClr val="tx1"/>
            </a:solidFill>
          </a:endParaRPr>
        </a:p>
      </dgm:t>
    </dgm:pt>
    <dgm:pt modelId="{C71CC023-BEAC-4402-B7D2-C006BACBFADC}" type="parTrans" cxnId="{6C4E4D47-FD92-409A-9106-5EE3A75762CA}">
      <dgm:prSet/>
      <dgm:spPr/>
      <dgm:t>
        <a:bodyPr/>
        <a:lstStyle/>
        <a:p>
          <a:endParaRPr lang="en-GB"/>
        </a:p>
      </dgm:t>
    </dgm:pt>
    <dgm:pt modelId="{02CD67FE-912F-4BF4-86D7-7A7C52738E4A}" type="sibTrans" cxnId="{6C4E4D47-FD92-409A-9106-5EE3A75762CA}">
      <dgm:prSet/>
      <dgm:spPr/>
      <dgm:t>
        <a:bodyPr/>
        <a:lstStyle/>
        <a:p>
          <a:endParaRPr lang="en-GB"/>
        </a:p>
      </dgm:t>
    </dgm:pt>
    <dgm:pt modelId="{530E05CA-C5B3-4292-BEC0-7EBCBD0B1A5C}">
      <dgm:prSet phldrT="[Text]"/>
      <dgm:spPr/>
      <dgm:t>
        <a:bodyPr/>
        <a:lstStyle/>
        <a:p>
          <a:r>
            <a:rPr lang="en-GB" b="1" dirty="0">
              <a:solidFill>
                <a:schemeClr val="tx1"/>
              </a:solidFill>
            </a:rPr>
            <a:t>Psychological support and behaviour change</a:t>
          </a:r>
        </a:p>
        <a:p>
          <a:r>
            <a:rPr lang="en-GB" dirty="0">
              <a:solidFill>
                <a:schemeClr val="tx1"/>
              </a:solidFill>
            </a:rPr>
            <a:t>Effective compassionate communication, information giving and general psychological support</a:t>
          </a:r>
        </a:p>
        <a:p>
          <a:endParaRPr lang="en-GB" dirty="0">
            <a:solidFill>
              <a:schemeClr val="tx1"/>
            </a:solidFill>
          </a:endParaRPr>
        </a:p>
        <a:p>
          <a:r>
            <a:rPr lang="en-GB" dirty="0">
              <a:solidFill>
                <a:schemeClr val="tx1"/>
              </a:solidFill>
            </a:rPr>
            <a:t>Health Conversations, Making Every Contact Count, Supported self-management</a:t>
          </a:r>
        </a:p>
        <a:p>
          <a:endParaRPr lang="en-GB" dirty="0"/>
        </a:p>
      </dgm:t>
    </dgm:pt>
    <dgm:pt modelId="{B9134F92-8B92-4CCC-B24F-BF673FBA755F}" type="parTrans" cxnId="{C1AA9083-5FFC-4DBC-9CE4-A8CB9E2C5435}">
      <dgm:prSet/>
      <dgm:spPr/>
      <dgm:t>
        <a:bodyPr/>
        <a:lstStyle/>
        <a:p>
          <a:endParaRPr lang="en-GB"/>
        </a:p>
      </dgm:t>
    </dgm:pt>
    <dgm:pt modelId="{8668CC56-0026-40A5-90F3-9CFFD35E2372}" type="sibTrans" cxnId="{C1AA9083-5FFC-4DBC-9CE4-A8CB9E2C5435}">
      <dgm:prSet/>
      <dgm:spPr/>
      <dgm:t>
        <a:bodyPr/>
        <a:lstStyle/>
        <a:p>
          <a:endParaRPr lang="en-GB"/>
        </a:p>
      </dgm:t>
    </dgm:pt>
    <dgm:pt modelId="{15B13261-DA6A-4F79-8DD6-3536E500A9BE}" type="pres">
      <dgm:prSet presAssocID="{A01A23FB-E1DE-4825-B68A-38E80099E2F2}" presName="diagram" presStyleCnt="0">
        <dgm:presLayoutVars>
          <dgm:dir/>
          <dgm:resizeHandles val="exact"/>
        </dgm:presLayoutVars>
      </dgm:prSet>
      <dgm:spPr/>
    </dgm:pt>
    <dgm:pt modelId="{75A2A6D3-ED0B-4CD5-B8A7-8C78CAFC0C75}" type="pres">
      <dgm:prSet presAssocID="{9F85E42F-DA38-424C-B2B1-1B4F3BDF3418}" presName="node" presStyleLbl="node1" presStyleIdx="0" presStyleCnt="3" custLinFactNeighborX="-61237" custLinFactNeighborY="-1673">
        <dgm:presLayoutVars>
          <dgm:bulletEnabled val="1"/>
        </dgm:presLayoutVars>
      </dgm:prSet>
      <dgm:spPr/>
    </dgm:pt>
    <dgm:pt modelId="{4CAB7A61-A053-426C-97CB-BAE856101294}" type="pres">
      <dgm:prSet presAssocID="{B5F90676-BEED-45EC-AD66-EC068F35E5B2}" presName="sibTrans" presStyleCnt="0"/>
      <dgm:spPr/>
    </dgm:pt>
    <dgm:pt modelId="{11B56ADC-9F08-4E24-9A47-35E31A9E3085}" type="pres">
      <dgm:prSet presAssocID="{EAD48950-300F-4AF4-B7E3-31370E8920C7}" presName="node" presStyleLbl="node1" presStyleIdx="1" presStyleCnt="3" custLinFactNeighborX="-55000" custLinFactNeighborY="-1126">
        <dgm:presLayoutVars>
          <dgm:bulletEnabled val="1"/>
        </dgm:presLayoutVars>
      </dgm:prSet>
      <dgm:spPr/>
    </dgm:pt>
    <dgm:pt modelId="{65B6F1E3-6CD8-4D95-A1F7-3AF382343852}" type="pres">
      <dgm:prSet presAssocID="{02CD67FE-912F-4BF4-86D7-7A7C52738E4A}" presName="sibTrans" presStyleCnt="0"/>
      <dgm:spPr/>
    </dgm:pt>
    <dgm:pt modelId="{803BF6AE-FD13-4F6D-9A13-3961C5C2F899}" type="pres">
      <dgm:prSet presAssocID="{530E05CA-C5B3-4292-BEC0-7EBCBD0B1A5C}" presName="node" presStyleLbl="node1" presStyleIdx="2" presStyleCnt="3" custScaleY="99951" custLinFactX="5408" custLinFactY="-15865" custLinFactNeighborX="100000" custLinFactNeighborY="-100000">
        <dgm:presLayoutVars>
          <dgm:bulletEnabled val="1"/>
        </dgm:presLayoutVars>
      </dgm:prSet>
      <dgm:spPr/>
    </dgm:pt>
  </dgm:ptLst>
  <dgm:cxnLst>
    <dgm:cxn modelId="{6C4E4D47-FD92-409A-9106-5EE3A75762CA}" srcId="{A01A23FB-E1DE-4825-B68A-38E80099E2F2}" destId="{EAD48950-300F-4AF4-B7E3-31370E8920C7}" srcOrd="1" destOrd="0" parTransId="{C71CC023-BEAC-4402-B7D2-C006BACBFADC}" sibTransId="{02CD67FE-912F-4BF4-86D7-7A7C52738E4A}"/>
    <dgm:cxn modelId="{0E264E54-58ED-4C85-A335-52149E47556B}" srcId="{A01A23FB-E1DE-4825-B68A-38E80099E2F2}" destId="{9F85E42F-DA38-424C-B2B1-1B4F3BDF3418}" srcOrd="0" destOrd="0" parTransId="{99850E49-8EA2-4662-AD9D-60A578783C43}" sibTransId="{B5F90676-BEED-45EC-AD66-EC068F35E5B2}"/>
    <dgm:cxn modelId="{C1AA9083-5FFC-4DBC-9CE4-A8CB9E2C5435}" srcId="{A01A23FB-E1DE-4825-B68A-38E80099E2F2}" destId="{530E05CA-C5B3-4292-BEC0-7EBCBD0B1A5C}" srcOrd="2" destOrd="0" parTransId="{B9134F92-8B92-4CCC-B24F-BF673FBA755F}" sibTransId="{8668CC56-0026-40A5-90F3-9CFFD35E2372}"/>
    <dgm:cxn modelId="{3E557099-34BF-4A62-8681-51C7FAB6F6B1}" type="presOf" srcId="{9F85E42F-DA38-424C-B2B1-1B4F3BDF3418}" destId="{75A2A6D3-ED0B-4CD5-B8A7-8C78CAFC0C75}" srcOrd="0" destOrd="0" presId="urn:microsoft.com/office/officeart/2005/8/layout/default"/>
    <dgm:cxn modelId="{261D82BC-04D9-4590-AFAA-340D21E9D547}" type="presOf" srcId="{530E05CA-C5B3-4292-BEC0-7EBCBD0B1A5C}" destId="{803BF6AE-FD13-4F6D-9A13-3961C5C2F899}" srcOrd="0" destOrd="0" presId="urn:microsoft.com/office/officeart/2005/8/layout/default"/>
    <dgm:cxn modelId="{0EE8C5DA-2049-4902-A5C8-3D17260B86A9}" type="presOf" srcId="{A01A23FB-E1DE-4825-B68A-38E80099E2F2}" destId="{15B13261-DA6A-4F79-8DD6-3536E500A9BE}" srcOrd="0" destOrd="0" presId="urn:microsoft.com/office/officeart/2005/8/layout/default"/>
    <dgm:cxn modelId="{A9F867F1-634D-4DEB-BFFA-95A6BE8DC36B}" type="presOf" srcId="{EAD48950-300F-4AF4-B7E3-31370E8920C7}" destId="{11B56ADC-9F08-4E24-9A47-35E31A9E3085}" srcOrd="0" destOrd="0" presId="urn:microsoft.com/office/officeart/2005/8/layout/default"/>
    <dgm:cxn modelId="{874B388C-C1C1-499E-93B9-78FD453685EF}" type="presParOf" srcId="{15B13261-DA6A-4F79-8DD6-3536E500A9BE}" destId="{75A2A6D3-ED0B-4CD5-B8A7-8C78CAFC0C75}" srcOrd="0" destOrd="0" presId="urn:microsoft.com/office/officeart/2005/8/layout/default"/>
    <dgm:cxn modelId="{5F27E75F-B1F8-42E9-8933-B0AEAD70F850}" type="presParOf" srcId="{15B13261-DA6A-4F79-8DD6-3536E500A9BE}" destId="{4CAB7A61-A053-426C-97CB-BAE856101294}" srcOrd="1" destOrd="0" presId="urn:microsoft.com/office/officeart/2005/8/layout/default"/>
    <dgm:cxn modelId="{2A1B6B71-59EA-47D7-83CE-4A676CDFDD26}" type="presParOf" srcId="{15B13261-DA6A-4F79-8DD6-3536E500A9BE}" destId="{11B56ADC-9F08-4E24-9A47-35E31A9E3085}" srcOrd="2" destOrd="0" presId="urn:microsoft.com/office/officeart/2005/8/layout/default"/>
    <dgm:cxn modelId="{E21BC6DB-49C2-4953-96D5-E54666B924DE}" type="presParOf" srcId="{15B13261-DA6A-4F79-8DD6-3536E500A9BE}" destId="{65B6F1E3-6CD8-4D95-A1F7-3AF382343852}" srcOrd="3" destOrd="0" presId="urn:microsoft.com/office/officeart/2005/8/layout/default"/>
    <dgm:cxn modelId="{948A817E-BA62-44E1-A6FB-4F1F247DB68A}" type="presParOf" srcId="{15B13261-DA6A-4F79-8DD6-3536E500A9BE}" destId="{803BF6AE-FD13-4F6D-9A13-3961C5C2F89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B6DE02-2109-4651-858A-510A70FB81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7616119D-E053-4BD4-B00E-D52C6342DAF2}">
      <dgm:prSet phldrT="[Text]"/>
      <dgm:spPr/>
      <dgm:t>
        <a:bodyPr/>
        <a:lstStyle/>
        <a:p>
          <a:r>
            <a:rPr lang="en-GB" dirty="0"/>
            <a:t>Screening – registered healthcare professionals</a:t>
          </a:r>
        </a:p>
      </dgm:t>
    </dgm:pt>
    <dgm:pt modelId="{69DEF138-2834-4E31-8BB5-E783A2CD67B2}" type="parTrans" cxnId="{32BA20EA-45BB-4E87-AF11-1DE5CC30F25B}">
      <dgm:prSet/>
      <dgm:spPr/>
      <dgm:t>
        <a:bodyPr/>
        <a:lstStyle/>
        <a:p>
          <a:endParaRPr lang="en-GB"/>
        </a:p>
      </dgm:t>
    </dgm:pt>
    <dgm:pt modelId="{F302CB5A-0757-4406-AA26-77A3A9A57C24}" type="sibTrans" cxnId="{32BA20EA-45BB-4E87-AF11-1DE5CC30F25B}">
      <dgm:prSet/>
      <dgm:spPr/>
      <dgm:t>
        <a:bodyPr/>
        <a:lstStyle/>
        <a:p>
          <a:endParaRPr lang="en-GB"/>
        </a:p>
      </dgm:t>
    </dgm:pt>
    <dgm:pt modelId="{6D3CB757-A0A4-4F44-819F-25858C9E984D}">
      <dgm:prSet phldrT="[Text]"/>
      <dgm:spPr/>
      <dgm:t>
        <a:bodyPr/>
        <a:lstStyle/>
        <a:p>
          <a:r>
            <a:rPr lang="en-GB" dirty="0"/>
            <a:t>Assessment - registered healthcare professionals </a:t>
          </a:r>
        </a:p>
      </dgm:t>
    </dgm:pt>
    <dgm:pt modelId="{F817B116-EB3A-4F5A-B371-E111FE023F8B}" type="parTrans" cxnId="{CFA77097-1E27-40BF-98E3-14EA0DB9C9DC}">
      <dgm:prSet/>
      <dgm:spPr/>
      <dgm:t>
        <a:bodyPr/>
        <a:lstStyle/>
        <a:p>
          <a:endParaRPr lang="en-GB"/>
        </a:p>
      </dgm:t>
    </dgm:pt>
    <dgm:pt modelId="{AFD48D58-F030-4E0A-9B79-B1C31D73BCEE}" type="sibTrans" cxnId="{CFA77097-1E27-40BF-98E3-14EA0DB9C9DC}">
      <dgm:prSet/>
      <dgm:spPr/>
      <dgm:t>
        <a:bodyPr/>
        <a:lstStyle/>
        <a:p>
          <a:endParaRPr lang="en-GB"/>
        </a:p>
      </dgm:t>
    </dgm:pt>
    <dgm:pt modelId="{DD564314-B886-4DAC-9910-149B9C1592DD}">
      <dgm:prSet phldrT="[Text]"/>
      <dgm:spPr/>
      <dgm:t>
        <a:bodyPr/>
        <a:lstStyle/>
        <a:p>
          <a:r>
            <a:rPr lang="en-GB" dirty="0"/>
            <a:t>Delivery of interventions – Cancer exercise specialists</a:t>
          </a:r>
        </a:p>
      </dgm:t>
    </dgm:pt>
    <dgm:pt modelId="{A8FB6816-3770-4938-98DE-6BCECE4CF828}" type="parTrans" cxnId="{16D99339-0B10-479B-BA11-6735495368BC}">
      <dgm:prSet/>
      <dgm:spPr/>
      <dgm:t>
        <a:bodyPr/>
        <a:lstStyle/>
        <a:p>
          <a:endParaRPr lang="en-GB"/>
        </a:p>
      </dgm:t>
    </dgm:pt>
    <dgm:pt modelId="{7C0A5AD8-D6F5-4FFD-BC70-5543A4918874}" type="sibTrans" cxnId="{16D99339-0B10-479B-BA11-6735495368BC}">
      <dgm:prSet/>
      <dgm:spPr/>
      <dgm:t>
        <a:bodyPr/>
        <a:lstStyle/>
        <a:p>
          <a:endParaRPr lang="en-GB"/>
        </a:p>
      </dgm:t>
    </dgm:pt>
    <dgm:pt modelId="{32E56D77-FF23-499A-AB5D-6E88DC16CF1A}" type="pres">
      <dgm:prSet presAssocID="{46B6DE02-2109-4651-858A-510A70FB81B9}" presName="linear" presStyleCnt="0">
        <dgm:presLayoutVars>
          <dgm:dir/>
          <dgm:animLvl val="lvl"/>
          <dgm:resizeHandles val="exact"/>
        </dgm:presLayoutVars>
      </dgm:prSet>
      <dgm:spPr/>
    </dgm:pt>
    <dgm:pt modelId="{2E1D13E0-6CB7-400D-8A0A-D4600EAB0046}" type="pres">
      <dgm:prSet presAssocID="{7616119D-E053-4BD4-B00E-D52C6342DAF2}" presName="parentLin" presStyleCnt="0"/>
      <dgm:spPr/>
    </dgm:pt>
    <dgm:pt modelId="{D731119C-E79D-4A5A-B4C7-A6509DE30026}" type="pres">
      <dgm:prSet presAssocID="{7616119D-E053-4BD4-B00E-D52C6342DAF2}" presName="parentLeftMargin" presStyleLbl="node1" presStyleIdx="0" presStyleCnt="3"/>
      <dgm:spPr/>
    </dgm:pt>
    <dgm:pt modelId="{096B0E25-312A-4502-AF40-7C03B96618DC}" type="pres">
      <dgm:prSet presAssocID="{7616119D-E053-4BD4-B00E-D52C6342DAF2}" presName="parentText" presStyleLbl="node1" presStyleIdx="0" presStyleCnt="3" custLinFactNeighborX="-7641" custLinFactNeighborY="-1624">
        <dgm:presLayoutVars>
          <dgm:chMax val="0"/>
          <dgm:bulletEnabled val="1"/>
        </dgm:presLayoutVars>
      </dgm:prSet>
      <dgm:spPr/>
    </dgm:pt>
    <dgm:pt modelId="{0AB51EE4-044F-47A5-AC2E-4B11F7C93648}" type="pres">
      <dgm:prSet presAssocID="{7616119D-E053-4BD4-B00E-D52C6342DAF2}" presName="negativeSpace" presStyleCnt="0"/>
      <dgm:spPr/>
    </dgm:pt>
    <dgm:pt modelId="{7FE5BDCB-B279-4E57-A759-28E12AD48707}" type="pres">
      <dgm:prSet presAssocID="{7616119D-E053-4BD4-B00E-D52C6342DAF2}" presName="childText" presStyleLbl="conFgAcc1" presStyleIdx="0" presStyleCnt="3">
        <dgm:presLayoutVars>
          <dgm:bulletEnabled val="1"/>
        </dgm:presLayoutVars>
      </dgm:prSet>
      <dgm:spPr/>
    </dgm:pt>
    <dgm:pt modelId="{D6BF6F73-A5B2-4792-A3AF-12733FEC4A43}" type="pres">
      <dgm:prSet presAssocID="{F302CB5A-0757-4406-AA26-77A3A9A57C24}" presName="spaceBetweenRectangles" presStyleCnt="0"/>
      <dgm:spPr/>
    </dgm:pt>
    <dgm:pt modelId="{0161A046-52D2-4976-A505-FE750C586BEA}" type="pres">
      <dgm:prSet presAssocID="{6D3CB757-A0A4-4F44-819F-25858C9E984D}" presName="parentLin" presStyleCnt="0"/>
      <dgm:spPr/>
    </dgm:pt>
    <dgm:pt modelId="{6C1A5AF5-29D2-4975-888A-1A70DA05AF25}" type="pres">
      <dgm:prSet presAssocID="{6D3CB757-A0A4-4F44-819F-25858C9E984D}" presName="parentLeftMargin" presStyleLbl="node1" presStyleIdx="0" presStyleCnt="3"/>
      <dgm:spPr/>
    </dgm:pt>
    <dgm:pt modelId="{FF02D742-55EE-45A0-B394-B3E0915E35E6}" type="pres">
      <dgm:prSet presAssocID="{6D3CB757-A0A4-4F44-819F-25858C9E984D}" presName="parentText" presStyleLbl="node1" presStyleIdx="1" presStyleCnt="3">
        <dgm:presLayoutVars>
          <dgm:chMax val="0"/>
          <dgm:bulletEnabled val="1"/>
        </dgm:presLayoutVars>
      </dgm:prSet>
      <dgm:spPr/>
    </dgm:pt>
    <dgm:pt modelId="{3410F99A-A3EC-41C7-8870-A8C5DEFEDCCB}" type="pres">
      <dgm:prSet presAssocID="{6D3CB757-A0A4-4F44-819F-25858C9E984D}" presName="negativeSpace" presStyleCnt="0"/>
      <dgm:spPr/>
    </dgm:pt>
    <dgm:pt modelId="{EB43362E-E440-4526-B2A2-B1AA983C1447}" type="pres">
      <dgm:prSet presAssocID="{6D3CB757-A0A4-4F44-819F-25858C9E984D}" presName="childText" presStyleLbl="conFgAcc1" presStyleIdx="1" presStyleCnt="3">
        <dgm:presLayoutVars>
          <dgm:bulletEnabled val="1"/>
        </dgm:presLayoutVars>
      </dgm:prSet>
      <dgm:spPr/>
    </dgm:pt>
    <dgm:pt modelId="{F0347FD5-763F-4E66-894D-31B5CE34C938}" type="pres">
      <dgm:prSet presAssocID="{AFD48D58-F030-4E0A-9B79-B1C31D73BCEE}" presName="spaceBetweenRectangles" presStyleCnt="0"/>
      <dgm:spPr/>
    </dgm:pt>
    <dgm:pt modelId="{E01C3129-44FF-4241-9372-0F2999610B3F}" type="pres">
      <dgm:prSet presAssocID="{DD564314-B886-4DAC-9910-149B9C1592DD}" presName="parentLin" presStyleCnt="0"/>
      <dgm:spPr/>
    </dgm:pt>
    <dgm:pt modelId="{F13F1B0B-2BFD-4821-97B1-4425B2209451}" type="pres">
      <dgm:prSet presAssocID="{DD564314-B886-4DAC-9910-149B9C1592DD}" presName="parentLeftMargin" presStyleLbl="node1" presStyleIdx="1" presStyleCnt="3"/>
      <dgm:spPr/>
    </dgm:pt>
    <dgm:pt modelId="{9AB5D24E-13DD-4372-9BB7-4D8B0272F416}" type="pres">
      <dgm:prSet presAssocID="{DD564314-B886-4DAC-9910-149B9C1592DD}" presName="parentText" presStyleLbl="node1" presStyleIdx="2" presStyleCnt="3" custLinFactNeighborX="-3820" custLinFactNeighborY="-5684">
        <dgm:presLayoutVars>
          <dgm:chMax val="0"/>
          <dgm:bulletEnabled val="1"/>
        </dgm:presLayoutVars>
      </dgm:prSet>
      <dgm:spPr/>
    </dgm:pt>
    <dgm:pt modelId="{C3155F5F-50E4-409C-BAC5-EC85733B05B2}" type="pres">
      <dgm:prSet presAssocID="{DD564314-B886-4DAC-9910-149B9C1592DD}" presName="negativeSpace" presStyleCnt="0"/>
      <dgm:spPr/>
    </dgm:pt>
    <dgm:pt modelId="{55F6F56F-4CF9-4E31-88D4-841831A71CBE}" type="pres">
      <dgm:prSet presAssocID="{DD564314-B886-4DAC-9910-149B9C1592DD}" presName="childText" presStyleLbl="conFgAcc1" presStyleIdx="2" presStyleCnt="3">
        <dgm:presLayoutVars>
          <dgm:bulletEnabled val="1"/>
        </dgm:presLayoutVars>
      </dgm:prSet>
      <dgm:spPr/>
    </dgm:pt>
  </dgm:ptLst>
  <dgm:cxnLst>
    <dgm:cxn modelId="{20057126-AB92-4597-8942-D05531E1E684}" type="presOf" srcId="{6D3CB757-A0A4-4F44-819F-25858C9E984D}" destId="{6C1A5AF5-29D2-4975-888A-1A70DA05AF25}" srcOrd="0" destOrd="0" presId="urn:microsoft.com/office/officeart/2005/8/layout/list1"/>
    <dgm:cxn modelId="{16D99339-0B10-479B-BA11-6735495368BC}" srcId="{46B6DE02-2109-4651-858A-510A70FB81B9}" destId="{DD564314-B886-4DAC-9910-149B9C1592DD}" srcOrd="2" destOrd="0" parTransId="{A8FB6816-3770-4938-98DE-6BCECE4CF828}" sibTransId="{7C0A5AD8-D6F5-4FFD-BC70-5543A4918874}"/>
    <dgm:cxn modelId="{83C91441-3196-4486-ADDC-463F84615F33}" type="presOf" srcId="{DD564314-B886-4DAC-9910-149B9C1592DD}" destId="{9AB5D24E-13DD-4372-9BB7-4D8B0272F416}" srcOrd="1" destOrd="0" presId="urn:microsoft.com/office/officeart/2005/8/layout/list1"/>
    <dgm:cxn modelId="{DDB8BB41-46FF-43A0-B975-EE0E6B07A64B}" type="presOf" srcId="{46B6DE02-2109-4651-858A-510A70FB81B9}" destId="{32E56D77-FF23-499A-AB5D-6E88DC16CF1A}" srcOrd="0" destOrd="0" presId="urn:microsoft.com/office/officeart/2005/8/layout/list1"/>
    <dgm:cxn modelId="{FF1F6E7E-E3D4-47DB-B620-0D7F1945FF05}" type="presOf" srcId="{DD564314-B886-4DAC-9910-149B9C1592DD}" destId="{F13F1B0B-2BFD-4821-97B1-4425B2209451}" srcOrd="0" destOrd="0" presId="urn:microsoft.com/office/officeart/2005/8/layout/list1"/>
    <dgm:cxn modelId="{A5646D83-4D40-4D6C-A3AD-07EC51323788}" type="presOf" srcId="{7616119D-E053-4BD4-B00E-D52C6342DAF2}" destId="{096B0E25-312A-4502-AF40-7C03B96618DC}" srcOrd="1" destOrd="0" presId="urn:microsoft.com/office/officeart/2005/8/layout/list1"/>
    <dgm:cxn modelId="{CFA77097-1E27-40BF-98E3-14EA0DB9C9DC}" srcId="{46B6DE02-2109-4651-858A-510A70FB81B9}" destId="{6D3CB757-A0A4-4F44-819F-25858C9E984D}" srcOrd="1" destOrd="0" parTransId="{F817B116-EB3A-4F5A-B371-E111FE023F8B}" sibTransId="{AFD48D58-F030-4E0A-9B79-B1C31D73BCEE}"/>
    <dgm:cxn modelId="{A40327CA-F82A-48AA-9884-3876014560FE}" type="presOf" srcId="{7616119D-E053-4BD4-B00E-D52C6342DAF2}" destId="{D731119C-E79D-4A5A-B4C7-A6509DE30026}" srcOrd="0" destOrd="0" presId="urn:microsoft.com/office/officeart/2005/8/layout/list1"/>
    <dgm:cxn modelId="{A79FFACD-BF30-47D3-A6FB-B561C2C109DC}" type="presOf" srcId="{6D3CB757-A0A4-4F44-819F-25858C9E984D}" destId="{FF02D742-55EE-45A0-B394-B3E0915E35E6}" srcOrd="1" destOrd="0" presId="urn:microsoft.com/office/officeart/2005/8/layout/list1"/>
    <dgm:cxn modelId="{32BA20EA-45BB-4E87-AF11-1DE5CC30F25B}" srcId="{46B6DE02-2109-4651-858A-510A70FB81B9}" destId="{7616119D-E053-4BD4-B00E-D52C6342DAF2}" srcOrd="0" destOrd="0" parTransId="{69DEF138-2834-4E31-8BB5-E783A2CD67B2}" sibTransId="{F302CB5A-0757-4406-AA26-77A3A9A57C24}"/>
    <dgm:cxn modelId="{65B50EFC-C4A8-4D33-83C0-327AEA4BF1E4}" type="presParOf" srcId="{32E56D77-FF23-499A-AB5D-6E88DC16CF1A}" destId="{2E1D13E0-6CB7-400D-8A0A-D4600EAB0046}" srcOrd="0" destOrd="0" presId="urn:microsoft.com/office/officeart/2005/8/layout/list1"/>
    <dgm:cxn modelId="{B668BE64-F393-4CF7-BD8F-AF104B8A0719}" type="presParOf" srcId="{2E1D13E0-6CB7-400D-8A0A-D4600EAB0046}" destId="{D731119C-E79D-4A5A-B4C7-A6509DE30026}" srcOrd="0" destOrd="0" presId="urn:microsoft.com/office/officeart/2005/8/layout/list1"/>
    <dgm:cxn modelId="{178B6A3F-0A99-48DA-91C3-E29CCB0F2EDA}" type="presParOf" srcId="{2E1D13E0-6CB7-400D-8A0A-D4600EAB0046}" destId="{096B0E25-312A-4502-AF40-7C03B96618DC}" srcOrd="1" destOrd="0" presId="urn:microsoft.com/office/officeart/2005/8/layout/list1"/>
    <dgm:cxn modelId="{C74279AD-8616-4FC6-BD98-FE538B4330F6}" type="presParOf" srcId="{32E56D77-FF23-499A-AB5D-6E88DC16CF1A}" destId="{0AB51EE4-044F-47A5-AC2E-4B11F7C93648}" srcOrd="1" destOrd="0" presId="urn:microsoft.com/office/officeart/2005/8/layout/list1"/>
    <dgm:cxn modelId="{03CB4683-7D35-432B-9930-BD62D81B3119}" type="presParOf" srcId="{32E56D77-FF23-499A-AB5D-6E88DC16CF1A}" destId="{7FE5BDCB-B279-4E57-A759-28E12AD48707}" srcOrd="2" destOrd="0" presId="urn:microsoft.com/office/officeart/2005/8/layout/list1"/>
    <dgm:cxn modelId="{DA62CF19-1642-4D2A-A9C9-3475CDC1EFB8}" type="presParOf" srcId="{32E56D77-FF23-499A-AB5D-6E88DC16CF1A}" destId="{D6BF6F73-A5B2-4792-A3AF-12733FEC4A43}" srcOrd="3" destOrd="0" presId="urn:microsoft.com/office/officeart/2005/8/layout/list1"/>
    <dgm:cxn modelId="{0914B9ED-215D-48A3-A286-5F4ACC337102}" type="presParOf" srcId="{32E56D77-FF23-499A-AB5D-6E88DC16CF1A}" destId="{0161A046-52D2-4976-A505-FE750C586BEA}" srcOrd="4" destOrd="0" presId="urn:microsoft.com/office/officeart/2005/8/layout/list1"/>
    <dgm:cxn modelId="{A16040A9-0EC3-460F-B133-BFA7EDA33FE5}" type="presParOf" srcId="{0161A046-52D2-4976-A505-FE750C586BEA}" destId="{6C1A5AF5-29D2-4975-888A-1A70DA05AF25}" srcOrd="0" destOrd="0" presId="urn:microsoft.com/office/officeart/2005/8/layout/list1"/>
    <dgm:cxn modelId="{3035BD0E-DFD1-45E3-98FF-04D9B4F60CAA}" type="presParOf" srcId="{0161A046-52D2-4976-A505-FE750C586BEA}" destId="{FF02D742-55EE-45A0-B394-B3E0915E35E6}" srcOrd="1" destOrd="0" presId="urn:microsoft.com/office/officeart/2005/8/layout/list1"/>
    <dgm:cxn modelId="{73834E64-B693-45A2-A844-29B8A1A9E16C}" type="presParOf" srcId="{32E56D77-FF23-499A-AB5D-6E88DC16CF1A}" destId="{3410F99A-A3EC-41C7-8870-A8C5DEFEDCCB}" srcOrd="5" destOrd="0" presId="urn:microsoft.com/office/officeart/2005/8/layout/list1"/>
    <dgm:cxn modelId="{BE1972ED-9C1B-4E78-96ED-8B13D28F160B}" type="presParOf" srcId="{32E56D77-FF23-499A-AB5D-6E88DC16CF1A}" destId="{EB43362E-E440-4526-B2A2-B1AA983C1447}" srcOrd="6" destOrd="0" presId="urn:microsoft.com/office/officeart/2005/8/layout/list1"/>
    <dgm:cxn modelId="{47241892-85F8-4EC5-807A-3F7393A2B87F}" type="presParOf" srcId="{32E56D77-FF23-499A-AB5D-6E88DC16CF1A}" destId="{F0347FD5-763F-4E66-894D-31B5CE34C938}" srcOrd="7" destOrd="0" presId="urn:microsoft.com/office/officeart/2005/8/layout/list1"/>
    <dgm:cxn modelId="{B1B05540-C40E-43A7-A18B-940371CD60AB}" type="presParOf" srcId="{32E56D77-FF23-499A-AB5D-6E88DC16CF1A}" destId="{E01C3129-44FF-4241-9372-0F2999610B3F}" srcOrd="8" destOrd="0" presId="urn:microsoft.com/office/officeart/2005/8/layout/list1"/>
    <dgm:cxn modelId="{6BA89CC1-9F89-4DB0-A407-47D579583F2B}" type="presParOf" srcId="{E01C3129-44FF-4241-9372-0F2999610B3F}" destId="{F13F1B0B-2BFD-4821-97B1-4425B2209451}" srcOrd="0" destOrd="0" presId="urn:microsoft.com/office/officeart/2005/8/layout/list1"/>
    <dgm:cxn modelId="{A0DE65CB-AFB4-4DE2-BDDB-05CD946EDC23}" type="presParOf" srcId="{E01C3129-44FF-4241-9372-0F2999610B3F}" destId="{9AB5D24E-13DD-4372-9BB7-4D8B0272F416}" srcOrd="1" destOrd="0" presId="urn:microsoft.com/office/officeart/2005/8/layout/list1"/>
    <dgm:cxn modelId="{FC72D444-46E0-4539-93B6-89ACD2C8786A}" type="presParOf" srcId="{32E56D77-FF23-499A-AB5D-6E88DC16CF1A}" destId="{C3155F5F-50E4-409C-BAC5-EC85733B05B2}" srcOrd="9" destOrd="0" presId="urn:microsoft.com/office/officeart/2005/8/layout/list1"/>
    <dgm:cxn modelId="{67F51A9B-DD8F-4366-B295-0BCC3BEE3212}" type="presParOf" srcId="{32E56D77-FF23-499A-AB5D-6E88DC16CF1A}" destId="{55F6F56F-4CF9-4E31-88D4-841831A71C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9AA8C7-95A4-4075-A291-088418C71CA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F97F908C-0BB1-4831-A7E8-2798AD06676C}">
      <dgm:prSet phldrT="[Text]"/>
      <dgm:spPr/>
      <dgm:t>
        <a:bodyPr/>
        <a:lstStyle/>
        <a:p>
          <a:r>
            <a:rPr lang="en-GB" b="1" dirty="0"/>
            <a:t>Persona 1</a:t>
          </a:r>
        </a:p>
        <a:p>
          <a:r>
            <a:rPr lang="en-GB" b="1" dirty="0"/>
            <a:t>Requires a foundation level of knowledge related to personalised care, prehabilitation and rehabilitation working and /or Cancer </a:t>
          </a:r>
          <a:endParaRPr lang="en-GB" dirty="0"/>
        </a:p>
      </dgm:t>
    </dgm:pt>
    <dgm:pt modelId="{A3905A07-A6E1-451B-98F8-217AF452C24D}" type="parTrans" cxnId="{4B835DDC-9047-4B58-BD2B-343BBA110E0B}">
      <dgm:prSet/>
      <dgm:spPr/>
      <dgm:t>
        <a:bodyPr/>
        <a:lstStyle/>
        <a:p>
          <a:endParaRPr lang="en-GB"/>
        </a:p>
      </dgm:t>
    </dgm:pt>
    <dgm:pt modelId="{598212CE-D7BB-4D84-A453-0631FC8A7BFF}" type="sibTrans" cxnId="{4B835DDC-9047-4B58-BD2B-343BBA110E0B}">
      <dgm:prSet/>
      <dgm:spPr/>
      <dgm:t>
        <a:bodyPr/>
        <a:lstStyle/>
        <a:p>
          <a:endParaRPr lang="en-GB"/>
        </a:p>
      </dgm:t>
    </dgm:pt>
    <dgm:pt modelId="{2214E523-63CA-4D63-AE11-DE5CBEE2E5EB}">
      <dgm:prSet phldrT="[Text]"/>
      <dgm:spPr/>
      <dgm:t>
        <a:bodyPr/>
        <a:lstStyle/>
        <a:p>
          <a:r>
            <a:rPr lang="en-GB" b="1" dirty="0"/>
            <a:t>Persona 2</a:t>
          </a:r>
        </a:p>
        <a:p>
          <a:r>
            <a:rPr lang="en-GB" b="1" dirty="0"/>
            <a:t>Has knowledge in personalised care and either Cancer or Prehabilitation/Rehabilitation but not necessarily both</a:t>
          </a:r>
          <a:endParaRPr lang="en-GB" dirty="0"/>
        </a:p>
        <a:p>
          <a:endParaRPr lang="en-GB" dirty="0"/>
        </a:p>
      </dgm:t>
    </dgm:pt>
    <dgm:pt modelId="{319C44EA-D2AE-4A1F-B306-A46BD4EC0C7A}" type="parTrans" cxnId="{A3885A87-2812-4D6F-9989-6EBDF44B3873}">
      <dgm:prSet/>
      <dgm:spPr/>
      <dgm:t>
        <a:bodyPr/>
        <a:lstStyle/>
        <a:p>
          <a:endParaRPr lang="en-GB"/>
        </a:p>
      </dgm:t>
    </dgm:pt>
    <dgm:pt modelId="{7F6BB0E6-DBA8-46AD-845C-363D9F4DB3B3}" type="sibTrans" cxnId="{A3885A87-2812-4D6F-9989-6EBDF44B3873}">
      <dgm:prSet/>
      <dgm:spPr/>
      <dgm:t>
        <a:bodyPr/>
        <a:lstStyle/>
        <a:p>
          <a:endParaRPr lang="en-GB"/>
        </a:p>
      </dgm:t>
    </dgm:pt>
    <dgm:pt modelId="{45E037E5-ACA5-4B51-854A-F41093CEB7D2}">
      <dgm:prSet phldrT="[Text]"/>
      <dgm:spPr/>
      <dgm:t>
        <a:bodyPr/>
        <a:lstStyle/>
        <a:p>
          <a:r>
            <a:rPr lang="en-GB" b="1" dirty="0"/>
            <a:t>Persona 3</a:t>
          </a:r>
        </a:p>
        <a:p>
          <a:endParaRPr lang="en-GB" dirty="0"/>
        </a:p>
        <a:p>
          <a:r>
            <a:rPr lang="en-GB" b="1" dirty="0"/>
            <a:t>Has knowledge of </a:t>
          </a:r>
          <a:r>
            <a:rPr lang="en-GB" b="1"/>
            <a:t>personalised care, cancer </a:t>
          </a:r>
          <a:r>
            <a:rPr lang="en-GB" b="1" dirty="0"/>
            <a:t>and prehabilitation and rehabilitation</a:t>
          </a:r>
          <a:endParaRPr lang="en-GB" dirty="0"/>
        </a:p>
        <a:p>
          <a:endParaRPr lang="en-GB" dirty="0"/>
        </a:p>
      </dgm:t>
    </dgm:pt>
    <dgm:pt modelId="{332D5FD5-87D6-4B3A-919E-6E80ACB13578}" type="parTrans" cxnId="{E419C7CA-9703-4FAD-A880-BA47DCC9A44B}">
      <dgm:prSet/>
      <dgm:spPr/>
      <dgm:t>
        <a:bodyPr/>
        <a:lstStyle/>
        <a:p>
          <a:endParaRPr lang="en-GB"/>
        </a:p>
      </dgm:t>
    </dgm:pt>
    <dgm:pt modelId="{44F6D4D4-6B94-463F-921E-3733F1AD4D47}" type="sibTrans" cxnId="{E419C7CA-9703-4FAD-A880-BA47DCC9A44B}">
      <dgm:prSet/>
      <dgm:spPr/>
      <dgm:t>
        <a:bodyPr/>
        <a:lstStyle/>
        <a:p>
          <a:endParaRPr lang="en-GB"/>
        </a:p>
      </dgm:t>
    </dgm:pt>
    <dgm:pt modelId="{8756E0FF-9A34-4D36-839B-6951EA392922}">
      <dgm:prSet phldrT="[Text]"/>
      <dgm:spPr/>
      <dgm:t>
        <a:bodyPr/>
        <a:lstStyle/>
        <a:p>
          <a:r>
            <a:rPr lang="en-GB"/>
            <a:t>Persona 4</a:t>
          </a:r>
        </a:p>
        <a:p>
          <a:endParaRPr lang="en-GB"/>
        </a:p>
        <a:p>
          <a:r>
            <a:rPr lang="en-GB" b="1"/>
            <a:t>Clinical leads, commissioners, managers with strategic decision making responsibility</a:t>
          </a:r>
        </a:p>
        <a:p>
          <a:endParaRPr lang="en-GB"/>
        </a:p>
        <a:p>
          <a:endParaRPr lang="en-GB"/>
        </a:p>
      </dgm:t>
    </dgm:pt>
    <dgm:pt modelId="{6C5A7FC1-B510-497F-A65D-D2E97F3900C4}" type="parTrans" cxnId="{31F85814-9495-4A4C-A366-7044867E2529}">
      <dgm:prSet/>
      <dgm:spPr/>
      <dgm:t>
        <a:bodyPr/>
        <a:lstStyle/>
        <a:p>
          <a:endParaRPr lang="en-GB"/>
        </a:p>
      </dgm:t>
    </dgm:pt>
    <dgm:pt modelId="{AF4ACE42-F6C7-4365-8733-ED965A3CDAF7}" type="sibTrans" cxnId="{31F85814-9495-4A4C-A366-7044867E2529}">
      <dgm:prSet/>
      <dgm:spPr/>
      <dgm:t>
        <a:bodyPr/>
        <a:lstStyle/>
        <a:p>
          <a:endParaRPr lang="en-GB"/>
        </a:p>
      </dgm:t>
    </dgm:pt>
    <dgm:pt modelId="{5BB816B6-26DC-423C-B9E7-FEC57D45A74F}" type="pres">
      <dgm:prSet presAssocID="{4D9AA8C7-95A4-4075-A291-088418C71CA3}" presName="diagram" presStyleCnt="0">
        <dgm:presLayoutVars>
          <dgm:dir/>
          <dgm:resizeHandles val="exact"/>
        </dgm:presLayoutVars>
      </dgm:prSet>
      <dgm:spPr/>
    </dgm:pt>
    <dgm:pt modelId="{083F461B-F75A-4F19-98AD-3F234898E3D1}" type="pres">
      <dgm:prSet presAssocID="{F97F908C-0BB1-4831-A7E8-2798AD06676C}" presName="node" presStyleLbl="node1" presStyleIdx="0" presStyleCnt="4">
        <dgm:presLayoutVars>
          <dgm:bulletEnabled val="1"/>
        </dgm:presLayoutVars>
      </dgm:prSet>
      <dgm:spPr/>
    </dgm:pt>
    <dgm:pt modelId="{AFD52DC0-0EEF-489B-8B0A-0CEDC924017B}" type="pres">
      <dgm:prSet presAssocID="{598212CE-D7BB-4D84-A453-0631FC8A7BFF}" presName="sibTrans" presStyleCnt="0"/>
      <dgm:spPr/>
    </dgm:pt>
    <dgm:pt modelId="{9F9C825A-474F-4750-8CF8-305554C9BCD5}" type="pres">
      <dgm:prSet presAssocID="{2214E523-63CA-4D63-AE11-DE5CBEE2E5EB}" presName="node" presStyleLbl="node1" presStyleIdx="1" presStyleCnt="4">
        <dgm:presLayoutVars>
          <dgm:bulletEnabled val="1"/>
        </dgm:presLayoutVars>
      </dgm:prSet>
      <dgm:spPr/>
    </dgm:pt>
    <dgm:pt modelId="{C76E6087-1735-4F2C-BFC1-C8705568EFBC}" type="pres">
      <dgm:prSet presAssocID="{7F6BB0E6-DBA8-46AD-845C-363D9F4DB3B3}" presName="sibTrans" presStyleCnt="0"/>
      <dgm:spPr/>
    </dgm:pt>
    <dgm:pt modelId="{C6F7F87D-9E7E-49C9-B00D-1EC6F3BBF3EA}" type="pres">
      <dgm:prSet presAssocID="{45E037E5-ACA5-4B51-854A-F41093CEB7D2}" presName="node" presStyleLbl="node1" presStyleIdx="2" presStyleCnt="4">
        <dgm:presLayoutVars>
          <dgm:bulletEnabled val="1"/>
        </dgm:presLayoutVars>
      </dgm:prSet>
      <dgm:spPr/>
    </dgm:pt>
    <dgm:pt modelId="{7C1202CE-1621-4081-8B08-37BACCD00900}" type="pres">
      <dgm:prSet presAssocID="{44F6D4D4-6B94-463F-921E-3733F1AD4D47}" presName="sibTrans" presStyleCnt="0"/>
      <dgm:spPr/>
    </dgm:pt>
    <dgm:pt modelId="{6FFC6CCD-BA12-4A1F-B3F3-0D764605CC45}" type="pres">
      <dgm:prSet presAssocID="{8756E0FF-9A34-4D36-839B-6951EA392922}" presName="node" presStyleLbl="node1" presStyleIdx="3" presStyleCnt="4" custLinFactNeighborX="-1003" custLinFactNeighborY="-1750">
        <dgm:presLayoutVars>
          <dgm:bulletEnabled val="1"/>
        </dgm:presLayoutVars>
      </dgm:prSet>
      <dgm:spPr/>
    </dgm:pt>
  </dgm:ptLst>
  <dgm:cxnLst>
    <dgm:cxn modelId="{31F85814-9495-4A4C-A366-7044867E2529}" srcId="{4D9AA8C7-95A4-4075-A291-088418C71CA3}" destId="{8756E0FF-9A34-4D36-839B-6951EA392922}" srcOrd="3" destOrd="0" parTransId="{6C5A7FC1-B510-497F-A65D-D2E97F3900C4}" sibTransId="{AF4ACE42-F6C7-4365-8733-ED965A3CDAF7}"/>
    <dgm:cxn modelId="{40B7FD1F-75E4-4346-BB4E-26FCF129F2C2}" type="presOf" srcId="{8756E0FF-9A34-4D36-839B-6951EA392922}" destId="{6FFC6CCD-BA12-4A1F-B3F3-0D764605CC45}" srcOrd="0" destOrd="0" presId="urn:microsoft.com/office/officeart/2005/8/layout/default"/>
    <dgm:cxn modelId="{1DC3CC28-8340-4866-893A-90B04D467C07}" type="presOf" srcId="{45E037E5-ACA5-4B51-854A-F41093CEB7D2}" destId="{C6F7F87D-9E7E-49C9-B00D-1EC6F3BBF3EA}" srcOrd="0" destOrd="0" presId="urn:microsoft.com/office/officeart/2005/8/layout/default"/>
    <dgm:cxn modelId="{A3885A87-2812-4D6F-9989-6EBDF44B3873}" srcId="{4D9AA8C7-95A4-4075-A291-088418C71CA3}" destId="{2214E523-63CA-4D63-AE11-DE5CBEE2E5EB}" srcOrd="1" destOrd="0" parTransId="{319C44EA-D2AE-4A1F-B306-A46BD4EC0C7A}" sibTransId="{7F6BB0E6-DBA8-46AD-845C-363D9F4DB3B3}"/>
    <dgm:cxn modelId="{EEB7AAA9-7AD7-4F2B-A402-8FB78090E5F0}" type="presOf" srcId="{F97F908C-0BB1-4831-A7E8-2798AD06676C}" destId="{083F461B-F75A-4F19-98AD-3F234898E3D1}" srcOrd="0" destOrd="0" presId="urn:microsoft.com/office/officeart/2005/8/layout/default"/>
    <dgm:cxn modelId="{D2A03BC3-3C5F-4318-AAAC-31637FB593F2}" type="presOf" srcId="{4D9AA8C7-95A4-4075-A291-088418C71CA3}" destId="{5BB816B6-26DC-423C-B9E7-FEC57D45A74F}" srcOrd="0" destOrd="0" presId="urn:microsoft.com/office/officeart/2005/8/layout/default"/>
    <dgm:cxn modelId="{E419C7CA-9703-4FAD-A880-BA47DCC9A44B}" srcId="{4D9AA8C7-95A4-4075-A291-088418C71CA3}" destId="{45E037E5-ACA5-4B51-854A-F41093CEB7D2}" srcOrd="2" destOrd="0" parTransId="{332D5FD5-87D6-4B3A-919E-6E80ACB13578}" sibTransId="{44F6D4D4-6B94-463F-921E-3733F1AD4D47}"/>
    <dgm:cxn modelId="{07F698D8-7CC5-46C0-90D9-E0BFCC561898}" type="presOf" srcId="{2214E523-63CA-4D63-AE11-DE5CBEE2E5EB}" destId="{9F9C825A-474F-4750-8CF8-305554C9BCD5}" srcOrd="0" destOrd="0" presId="urn:microsoft.com/office/officeart/2005/8/layout/default"/>
    <dgm:cxn modelId="{4B835DDC-9047-4B58-BD2B-343BBA110E0B}" srcId="{4D9AA8C7-95A4-4075-A291-088418C71CA3}" destId="{F97F908C-0BB1-4831-A7E8-2798AD06676C}" srcOrd="0" destOrd="0" parTransId="{A3905A07-A6E1-451B-98F8-217AF452C24D}" sibTransId="{598212CE-D7BB-4D84-A453-0631FC8A7BFF}"/>
    <dgm:cxn modelId="{D372E6EF-C06D-477E-9E96-D075F501E855}" type="presParOf" srcId="{5BB816B6-26DC-423C-B9E7-FEC57D45A74F}" destId="{083F461B-F75A-4F19-98AD-3F234898E3D1}" srcOrd="0" destOrd="0" presId="urn:microsoft.com/office/officeart/2005/8/layout/default"/>
    <dgm:cxn modelId="{1591C252-2D32-4DFF-B3B8-34ACBF247DD9}" type="presParOf" srcId="{5BB816B6-26DC-423C-B9E7-FEC57D45A74F}" destId="{AFD52DC0-0EEF-489B-8B0A-0CEDC924017B}" srcOrd="1" destOrd="0" presId="urn:microsoft.com/office/officeart/2005/8/layout/default"/>
    <dgm:cxn modelId="{254EFBEB-E7A8-436E-BB89-8A07C230D21D}" type="presParOf" srcId="{5BB816B6-26DC-423C-B9E7-FEC57D45A74F}" destId="{9F9C825A-474F-4750-8CF8-305554C9BCD5}" srcOrd="2" destOrd="0" presId="urn:microsoft.com/office/officeart/2005/8/layout/default"/>
    <dgm:cxn modelId="{F6438ED2-4F50-4548-9564-0EE8C1A41DB6}" type="presParOf" srcId="{5BB816B6-26DC-423C-B9E7-FEC57D45A74F}" destId="{C76E6087-1735-4F2C-BFC1-C8705568EFBC}" srcOrd="3" destOrd="0" presId="urn:microsoft.com/office/officeart/2005/8/layout/default"/>
    <dgm:cxn modelId="{784D868C-2114-4F62-981E-8B66785ABA49}" type="presParOf" srcId="{5BB816B6-26DC-423C-B9E7-FEC57D45A74F}" destId="{C6F7F87D-9E7E-49C9-B00D-1EC6F3BBF3EA}" srcOrd="4" destOrd="0" presId="urn:microsoft.com/office/officeart/2005/8/layout/default"/>
    <dgm:cxn modelId="{EE90C313-AA10-486D-93CD-DB7B88AD4743}" type="presParOf" srcId="{5BB816B6-26DC-423C-B9E7-FEC57D45A74F}" destId="{7C1202CE-1621-4081-8B08-37BACCD00900}" srcOrd="5" destOrd="0" presId="urn:microsoft.com/office/officeart/2005/8/layout/default"/>
    <dgm:cxn modelId="{1A6FEEF3-5557-4D5B-AB23-DF3A0D03BF0E}" type="presParOf" srcId="{5BB816B6-26DC-423C-B9E7-FEC57D45A74F}" destId="{6FFC6CCD-BA12-4A1F-B3F3-0D764605CC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86C83D-A4D4-4829-8970-6B174CFBBD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3DDBB92-DB6D-4CDB-AF9B-355376DD4F11}">
      <dgm:prSet phldrT="[Text]"/>
      <dgm:spPr/>
      <dgm:t>
        <a:bodyPr/>
        <a:lstStyle/>
        <a:p>
          <a:r>
            <a:rPr lang="en-GB"/>
            <a:t>Personalised care and support</a:t>
          </a:r>
        </a:p>
      </dgm:t>
    </dgm:pt>
    <dgm:pt modelId="{6AD4EDAB-6B8E-4136-A02E-A565948A96AE}" type="parTrans" cxnId="{3E348629-756F-47DA-9C01-F16666BEE314}">
      <dgm:prSet/>
      <dgm:spPr/>
      <dgm:t>
        <a:bodyPr/>
        <a:lstStyle/>
        <a:p>
          <a:endParaRPr lang="en-GB"/>
        </a:p>
      </dgm:t>
    </dgm:pt>
    <dgm:pt modelId="{9AB10DC3-036B-4D69-9BB5-26CCA35EB7F9}" type="sibTrans" cxnId="{3E348629-756F-47DA-9C01-F16666BEE314}">
      <dgm:prSet/>
      <dgm:spPr/>
      <dgm:t>
        <a:bodyPr/>
        <a:lstStyle/>
        <a:p>
          <a:endParaRPr lang="en-GB"/>
        </a:p>
      </dgm:t>
    </dgm:pt>
    <dgm:pt modelId="{91A8C002-35AB-4606-A40E-9458D2AF20C6}">
      <dgm:prSet phldrT="[Text]"/>
      <dgm:spPr/>
      <dgm:t>
        <a:bodyPr/>
        <a:lstStyle/>
        <a:p>
          <a:r>
            <a:rPr lang="en-GB"/>
            <a:t>Cancer Prehabilitation</a:t>
          </a:r>
        </a:p>
      </dgm:t>
    </dgm:pt>
    <dgm:pt modelId="{3B3CC666-74E6-4539-B47D-BF80A50E609B}" type="parTrans" cxnId="{3317ED77-1741-4090-9B86-9F347B465E13}">
      <dgm:prSet/>
      <dgm:spPr/>
      <dgm:t>
        <a:bodyPr/>
        <a:lstStyle/>
        <a:p>
          <a:endParaRPr lang="en-GB"/>
        </a:p>
      </dgm:t>
    </dgm:pt>
    <dgm:pt modelId="{9894CC97-3149-44AD-81C2-B9ADCE29AB2C}" type="sibTrans" cxnId="{3317ED77-1741-4090-9B86-9F347B465E13}">
      <dgm:prSet/>
      <dgm:spPr/>
      <dgm:t>
        <a:bodyPr/>
        <a:lstStyle/>
        <a:p>
          <a:endParaRPr lang="en-GB"/>
        </a:p>
      </dgm:t>
    </dgm:pt>
    <dgm:pt modelId="{B3001AA4-D811-49C7-A8D3-65C7313D2C65}">
      <dgm:prSet phldrT="[Text]"/>
      <dgm:spPr/>
      <dgm:t>
        <a:bodyPr/>
        <a:lstStyle/>
        <a:p>
          <a:r>
            <a:rPr lang="en-GB"/>
            <a:t>Cancer Rehabilitation and symptom management</a:t>
          </a:r>
        </a:p>
      </dgm:t>
    </dgm:pt>
    <dgm:pt modelId="{BDF696E5-CB17-4857-B615-703F9A03CAB8}" type="parTrans" cxnId="{24288FE3-ED5A-4682-AAB7-9423F179084D}">
      <dgm:prSet/>
      <dgm:spPr/>
      <dgm:t>
        <a:bodyPr/>
        <a:lstStyle/>
        <a:p>
          <a:endParaRPr lang="en-GB"/>
        </a:p>
      </dgm:t>
    </dgm:pt>
    <dgm:pt modelId="{43006B87-E8EA-4E2E-9E75-96C34660E24F}" type="sibTrans" cxnId="{24288FE3-ED5A-4682-AAB7-9423F179084D}">
      <dgm:prSet/>
      <dgm:spPr/>
      <dgm:t>
        <a:bodyPr/>
        <a:lstStyle/>
        <a:p>
          <a:endParaRPr lang="en-GB"/>
        </a:p>
      </dgm:t>
    </dgm:pt>
    <dgm:pt modelId="{B020A038-51DD-4355-8C74-B86F7CFDA4D1}">
      <dgm:prSet phldrT="[Text]"/>
      <dgm:spPr/>
      <dgm:t>
        <a:bodyPr/>
        <a:lstStyle/>
        <a:p>
          <a:r>
            <a:rPr lang="en-GB"/>
            <a:t>Service redesign and workforce development</a:t>
          </a:r>
        </a:p>
      </dgm:t>
    </dgm:pt>
    <dgm:pt modelId="{3F19468B-E55D-430D-9B70-BCB99F0D0D67}" type="parTrans" cxnId="{3BDFF282-2B83-4D95-BB57-2588646038CA}">
      <dgm:prSet/>
      <dgm:spPr/>
      <dgm:t>
        <a:bodyPr/>
        <a:lstStyle/>
        <a:p>
          <a:endParaRPr lang="en-GB"/>
        </a:p>
      </dgm:t>
    </dgm:pt>
    <dgm:pt modelId="{F5F1F7E3-3C84-479F-BD99-14BE02D26EA9}" type="sibTrans" cxnId="{3BDFF282-2B83-4D95-BB57-2588646038CA}">
      <dgm:prSet/>
      <dgm:spPr/>
      <dgm:t>
        <a:bodyPr/>
        <a:lstStyle/>
        <a:p>
          <a:endParaRPr lang="en-GB"/>
        </a:p>
      </dgm:t>
    </dgm:pt>
    <dgm:pt modelId="{2CA2E3C0-A581-41C4-9F46-50EE8BF0FF7C}" type="pres">
      <dgm:prSet presAssocID="{C586C83D-A4D4-4829-8970-6B174CFBBD89}" presName="diagram" presStyleCnt="0">
        <dgm:presLayoutVars>
          <dgm:dir/>
          <dgm:resizeHandles val="exact"/>
        </dgm:presLayoutVars>
      </dgm:prSet>
      <dgm:spPr/>
    </dgm:pt>
    <dgm:pt modelId="{76645249-2C52-4054-BCAD-F6F022E0A5F0}" type="pres">
      <dgm:prSet presAssocID="{83DDBB92-DB6D-4CDB-AF9B-355376DD4F11}" presName="node" presStyleLbl="node1" presStyleIdx="0" presStyleCnt="4">
        <dgm:presLayoutVars>
          <dgm:bulletEnabled val="1"/>
        </dgm:presLayoutVars>
      </dgm:prSet>
      <dgm:spPr/>
    </dgm:pt>
    <dgm:pt modelId="{7E1BD4FC-7B27-4FBD-9B52-C9C295D10D85}" type="pres">
      <dgm:prSet presAssocID="{9AB10DC3-036B-4D69-9BB5-26CCA35EB7F9}" presName="sibTrans" presStyleCnt="0"/>
      <dgm:spPr/>
    </dgm:pt>
    <dgm:pt modelId="{D66FC5FA-C3D8-4597-BA6C-64556736F19F}" type="pres">
      <dgm:prSet presAssocID="{91A8C002-35AB-4606-A40E-9458D2AF20C6}" presName="node" presStyleLbl="node1" presStyleIdx="1" presStyleCnt="4">
        <dgm:presLayoutVars>
          <dgm:bulletEnabled val="1"/>
        </dgm:presLayoutVars>
      </dgm:prSet>
      <dgm:spPr/>
    </dgm:pt>
    <dgm:pt modelId="{2E74CE66-BBCE-429C-A87C-41FB6C4FBF12}" type="pres">
      <dgm:prSet presAssocID="{9894CC97-3149-44AD-81C2-B9ADCE29AB2C}" presName="sibTrans" presStyleCnt="0"/>
      <dgm:spPr/>
    </dgm:pt>
    <dgm:pt modelId="{44DBFE20-E231-4A92-9CAB-DE2C8585BD59}" type="pres">
      <dgm:prSet presAssocID="{B3001AA4-D811-49C7-A8D3-65C7313D2C65}" presName="node" presStyleLbl="node1" presStyleIdx="2" presStyleCnt="4">
        <dgm:presLayoutVars>
          <dgm:bulletEnabled val="1"/>
        </dgm:presLayoutVars>
      </dgm:prSet>
      <dgm:spPr/>
    </dgm:pt>
    <dgm:pt modelId="{004BAC78-1D7D-460E-ADB1-62D21716A9EC}" type="pres">
      <dgm:prSet presAssocID="{43006B87-E8EA-4E2E-9E75-96C34660E24F}" presName="sibTrans" presStyleCnt="0"/>
      <dgm:spPr/>
    </dgm:pt>
    <dgm:pt modelId="{DF33C049-583C-4004-B253-524AE4B76D86}" type="pres">
      <dgm:prSet presAssocID="{B020A038-51DD-4355-8C74-B86F7CFDA4D1}" presName="node" presStyleLbl="node1" presStyleIdx="3" presStyleCnt="4">
        <dgm:presLayoutVars>
          <dgm:bulletEnabled val="1"/>
        </dgm:presLayoutVars>
      </dgm:prSet>
      <dgm:spPr/>
    </dgm:pt>
  </dgm:ptLst>
  <dgm:cxnLst>
    <dgm:cxn modelId="{3E348629-756F-47DA-9C01-F16666BEE314}" srcId="{C586C83D-A4D4-4829-8970-6B174CFBBD89}" destId="{83DDBB92-DB6D-4CDB-AF9B-355376DD4F11}" srcOrd="0" destOrd="0" parTransId="{6AD4EDAB-6B8E-4136-A02E-A565948A96AE}" sibTransId="{9AB10DC3-036B-4D69-9BB5-26CCA35EB7F9}"/>
    <dgm:cxn modelId="{3317ED77-1741-4090-9B86-9F347B465E13}" srcId="{C586C83D-A4D4-4829-8970-6B174CFBBD89}" destId="{91A8C002-35AB-4606-A40E-9458D2AF20C6}" srcOrd="1" destOrd="0" parTransId="{3B3CC666-74E6-4539-B47D-BF80A50E609B}" sibTransId="{9894CC97-3149-44AD-81C2-B9ADCE29AB2C}"/>
    <dgm:cxn modelId="{3BDFF282-2B83-4D95-BB57-2588646038CA}" srcId="{C586C83D-A4D4-4829-8970-6B174CFBBD89}" destId="{B020A038-51DD-4355-8C74-B86F7CFDA4D1}" srcOrd="3" destOrd="0" parTransId="{3F19468B-E55D-430D-9B70-BCB99F0D0D67}" sibTransId="{F5F1F7E3-3C84-479F-BD99-14BE02D26EA9}"/>
    <dgm:cxn modelId="{33E05FB7-D99C-4840-9840-197EE5A8CB0C}" type="presOf" srcId="{C586C83D-A4D4-4829-8970-6B174CFBBD89}" destId="{2CA2E3C0-A581-41C4-9F46-50EE8BF0FF7C}" srcOrd="0" destOrd="0" presId="urn:microsoft.com/office/officeart/2005/8/layout/default"/>
    <dgm:cxn modelId="{69C1B0B8-581C-4474-A476-A8F84053872B}" type="presOf" srcId="{B020A038-51DD-4355-8C74-B86F7CFDA4D1}" destId="{DF33C049-583C-4004-B253-524AE4B76D86}" srcOrd="0" destOrd="0" presId="urn:microsoft.com/office/officeart/2005/8/layout/default"/>
    <dgm:cxn modelId="{632924C3-AD18-4A1A-9F5C-390538ADB04D}" type="presOf" srcId="{B3001AA4-D811-49C7-A8D3-65C7313D2C65}" destId="{44DBFE20-E231-4A92-9CAB-DE2C8585BD59}" srcOrd="0" destOrd="0" presId="urn:microsoft.com/office/officeart/2005/8/layout/default"/>
    <dgm:cxn modelId="{17C850DE-EE3C-4D71-8274-9EE0A1FC6D28}" type="presOf" srcId="{91A8C002-35AB-4606-A40E-9458D2AF20C6}" destId="{D66FC5FA-C3D8-4597-BA6C-64556736F19F}" srcOrd="0" destOrd="0" presId="urn:microsoft.com/office/officeart/2005/8/layout/default"/>
    <dgm:cxn modelId="{24288FE3-ED5A-4682-AAB7-9423F179084D}" srcId="{C586C83D-A4D4-4829-8970-6B174CFBBD89}" destId="{B3001AA4-D811-49C7-A8D3-65C7313D2C65}" srcOrd="2" destOrd="0" parTransId="{BDF696E5-CB17-4857-B615-703F9A03CAB8}" sibTransId="{43006B87-E8EA-4E2E-9E75-96C34660E24F}"/>
    <dgm:cxn modelId="{FCB681F5-34C9-4BE4-AB29-19881420BC49}" type="presOf" srcId="{83DDBB92-DB6D-4CDB-AF9B-355376DD4F11}" destId="{76645249-2C52-4054-BCAD-F6F022E0A5F0}" srcOrd="0" destOrd="0" presId="urn:microsoft.com/office/officeart/2005/8/layout/default"/>
    <dgm:cxn modelId="{556FADE2-D2E6-4731-A742-1AF229804697}" type="presParOf" srcId="{2CA2E3C0-A581-41C4-9F46-50EE8BF0FF7C}" destId="{76645249-2C52-4054-BCAD-F6F022E0A5F0}" srcOrd="0" destOrd="0" presId="urn:microsoft.com/office/officeart/2005/8/layout/default"/>
    <dgm:cxn modelId="{A75CFB72-60A3-4765-B47C-587E7AB37C0F}" type="presParOf" srcId="{2CA2E3C0-A581-41C4-9F46-50EE8BF0FF7C}" destId="{7E1BD4FC-7B27-4FBD-9B52-C9C295D10D85}" srcOrd="1" destOrd="0" presId="urn:microsoft.com/office/officeart/2005/8/layout/default"/>
    <dgm:cxn modelId="{08E73AFD-0AF4-433A-B594-0F946DA6C6CB}" type="presParOf" srcId="{2CA2E3C0-A581-41C4-9F46-50EE8BF0FF7C}" destId="{D66FC5FA-C3D8-4597-BA6C-64556736F19F}" srcOrd="2" destOrd="0" presId="urn:microsoft.com/office/officeart/2005/8/layout/default"/>
    <dgm:cxn modelId="{47F26322-EFF6-4D31-920B-51B6D8179378}" type="presParOf" srcId="{2CA2E3C0-A581-41C4-9F46-50EE8BF0FF7C}" destId="{2E74CE66-BBCE-429C-A87C-41FB6C4FBF12}" srcOrd="3" destOrd="0" presId="urn:microsoft.com/office/officeart/2005/8/layout/default"/>
    <dgm:cxn modelId="{850B9F5B-9D95-4FF6-BF4A-9054D9374694}" type="presParOf" srcId="{2CA2E3C0-A581-41C4-9F46-50EE8BF0FF7C}" destId="{44DBFE20-E231-4A92-9CAB-DE2C8585BD59}" srcOrd="4" destOrd="0" presId="urn:microsoft.com/office/officeart/2005/8/layout/default"/>
    <dgm:cxn modelId="{5E47A847-3A5B-4E0B-8F73-36D6AFED1319}" type="presParOf" srcId="{2CA2E3C0-A581-41C4-9F46-50EE8BF0FF7C}" destId="{004BAC78-1D7D-460E-ADB1-62D21716A9EC}" srcOrd="5" destOrd="0" presId="urn:microsoft.com/office/officeart/2005/8/layout/default"/>
    <dgm:cxn modelId="{7C6B639B-EA5E-4A63-BC70-5059694446F1}" type="presParOf" srcId="{2CA2E3C0-A581-41C4-9F46-50EE8BF0FF7C}" destId="{DF33C049-583C-4004-B253-524AE4B76D8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C1FF63-0FD2-4F10-A2CC-E4FC555C9BE6}"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GB"/>
        </a:p>
      </dgm:t>
    </dgm:pt>
    <dgm:pt modelId="{002BF634-F0CF-452C-85CE-569CB719B599}">
      <dgm:prSet phldrT="[Text]"/>
      <dgm:spPr/>
      <dgm:t>
        <a:bodyPr/>
        <a:lstStyle/>
        <a:p>
          <a:r>
            <a:rPr lang="en-GB" u="sng"/>
            <a:t>Individual</a:t>
          </a:r>
          <a:r>
            <a:rPr lang="en-GB"/>
            <a:t> learners identify their </a:t>
          </a:r>
          <a:r>
            <a:rPr lang="en-GB" u="sng"/>
            <a:t>individual</a:t>
          </a:r>
          <a:r>
            <a:rPr lang="en-GB"/>
            <a:t> learning path through the four persona’s</a:t>
          </a:r>
        </a:p>
        <a:p>
          <a:endParaRPr lang="en-GB"/>
        </a:p>
      </dgm:t>
    </dgm:pt>
    <dgm:pt modelId="{732C0F17-C6F8-44E7-AA40-61447F72A657}" type="parTrans" cxnId="{AD430D28-AD41-4C49-A4DA-840F8189099F}">
      <dgm:prSet/>
      <dgm:spPr/>
      <dgm:t>
        <a:bodyPr/>
        <a:lstStyle/>
        <a:p>
          <a:endParaRPr lang="en-GB"/>
        </a:p>
      </dgm:t>
    </dgm:pt>
    <dgm:pt modelId="{B1AAE4AE-FA1F-4553-B87E-5B7401DD343A}" type="sibTrans" cxnId="{AD430D28-AD41-4C49-A4DA-840F8189099F}">
      <dgm:prSet/>
      <dgm:spPr/>
      <dgm:t>
        <a:bodyPr/>
        <a:lstStyle/>
        <a:p>
          <a:endParaRPr lang="en-GB"/>
        </a:p>
      </dgm:t>
    </dgm:pt>
    <dgm:pt modelId="{6E6148F5-AF51-4770-A395-080F0F9E0676}">
      <dgm:prSet phldrT="[Text]"/>
      <dgm:spPr/>
      <dgm:t>
        <a:bodyPr/>
        <a:lstStyle/>
        <a:p>
          <a:r>
            <a:rPr lang="en-GB"/>
            <a:t>P1</a:t>
          </a:r>
        </a:p>
      </dgm:t>
    </dgm:pt>
    <dgm:pt modelId="{512475F1-F71B-4CC2-ADE5-E4B8C450AB51}" type="parTrans" cxnId="{6699E342-E898-4258-9842-E2FBCC882B12}">
      <dgm:prSet/>
      <dgm:spPr/>
      <dgm:t>
        <a:bodyPr/>
        <a:lstStyle/>
        <a:p>
          <a:endParaRPr lang="en-GB"/>
        </a:p>
      </dgm:t>
    </dgm:pt>
    <dgm:pt modelId="{3B3D6FC4-7D81-4523-8BC5-74FF20DD8E34}" type="sibTrans" cxnId="{6699E342-E898-4258-9842-E2FBCC882B12}">
      <dgm:prSet/>
      <dgm:spPr/>
      <dgm:t>
        <a:bodyPr/>
        <a:lstStyle/>
        <a:p>
          <a:endParaRPr lang="en-GB"/>
        </a:p>
      </dgm:t>
    </dgm:pt>
    <dgm:pt modelId="{C0966B1A-AB08-409F-92EA-F388412532B1}">
      <dgm:prSet phldrT="[Text]"/>
      <dgm:spPr/>
      <dgm:t>
        <a:bodyPr/>
        <a:lstStyle/>
        <a:p>
          <a:r>
            <a:rPr lang="en-GB"/>
            <a:t>P2</a:t>
          </a:r>
        </a:p>
      </dgm:t>
    </dgm:pt>
    <dgm:pt modelId="{D280BF09-B763-4FC1-B26D-18DD04CAD7E3}" type="parTrans" cxnId="{C2226065-91A1-4E79-89FD-60C045D3446C}">
      <dgm:prSet/>
      <dgm:spPr/>
      <dgm:t>
        <a:bodyPr/>
        <a:lstStyle/>
        <a:p>
          <a:endParaRPr lang="en-GB"/>
        </a:p>
      </dgm:t>
    </dgm:pt>
    <dgm:pt modelId="{62F626C3-8652-4656-9193-0ED6574609E4}" type="sibTrans" cxnId="{C2226065-91A1-4E79-89FD-60C045D3446C}">
      <dgm:prSet/>
      <dgm:spPr/>
      <dgm:t>
        <a:bodyPr/>
        <a:lstStyle/>
        <a:p>
          <a:endParaRPr lang="en-GB"/>
        </a:p>
      </dgm:t>
    </dgm:pt>
    <dgm:pt modelId="{4D974869-20B5-453D-8CD7-C1D62EEDB7F4}">
      <dgm:prSet phldrT="[Text]"/>
      <dgm:spPr/>
      <dgm:t>
        <a:bodyPr/>
        <a:lstStyle/>
        <a:p>
          <a:r>
            <a:rPr lang="en-GB"/>
            <a:t>P4</a:t>
          </a:r>
        </a:p>
      </dgm:t>
    </dgm:pt>
    <dgm:pt modelId="{31AEEC25-627D-4F39-993F-A5E3E326A0B2}" type="parTrans" cxnId="{20318535-409E-424E-B1DC-48629EA0B386}">
      <dgm:prSet/>
      <dgm:spPr/>
      <dgm:t>
        <a:bodyPr/>
        <a:lstStyle/>
        <a:p>
          <a:endParaRPr lang="en-GB"/>
        </a:p>
      </dgm:t>
    </dgm:pt>
    <dgm:pt modelId="{19F6D7DD-9BED-42BA-9CF5-AE11A5B7D74C}" type="sibTrans" cxnId="{20318535-409E-424E-B1DC-48629EA0B386}">
      <dgm:prSet/>
      <dgm:spPr/>
      <dgm:t>
        <a:bodyPr/>
        <a:lstStyle/>
        <a:p>
          <a:endParaRPr lang="en-GB"/>
        </a:p>
      </dgm:t>
    </dgm:pt>
    <dgm:pt modelId="{9E543ECD-AFB9-4D65-94F7-E3FB0A5F927C}">
      <dgm:prSet phldrT="[Text]"/>
      <dgm:spPr/>
      <dgm:t>
        <a:bodyPr/>
        <a:lstStyle/>
        <a:p>
          <a:r>
            <a:rPr lang="en-GB"/>
            <a:t>P3</a:t>
          </a:r>
        </a:p>
      </dgm:t>
    </dgm:pt>
    <dgm:pt modelId="{74468B3A-92E0-4CD5-8375-1EBF4BCAEAA5}" type="parTrans" cxnId="{6F01845E-DD29-4AF9-A634-9E53A9E54B8E}">
      <dgm:prSet/>
      <dgm:spPr/>
      <dgm:t>
        <a:bodyPr/>
        <a:lstStyle/>
        <a:p>
          <a:endParaRPr lang="en-GB"/>
        </a:p>
      </dgm:t>
    </dgm:pt>
    <dgm:pt modelId="{64BC4726-102F-4743-A79F-2C60A898345F}" type="sibTrans" cxnId="{6F01845E-DD29-4AF9-A634-9E53A9E54B8E}">
      <dgm:prSet/>
      <dgm:spPr/>
      <dgm:t>
        <a:bodyPr/>
        <a:lstStyle/>
        <a:p>
          <a:endParaRPr lang="en-GB"/>
        </a:p>
      </dgm:t>
    </dgm:pt>
    <dgm:pt modelId="{861F644A-E06E-40B0-8DD7-9F894CFA1818}" type="pres">
      <dgm:prSet presAssocID="{E6C1FF63-0FD2-4F10-A2CC-E4FC555C9BE6}" presName="Name0" presStyleCnt="0">
        <dgm:presLayoutVars>
          <dgm:chMax val="1"/>
          <dgm:dir/>
          <dgm:animLvl val="ctr"/>
          <dgm:resizeHandles val="exact"/>
        </dgm:presLayoutVars>
      </dgm:prSet>
      <dgm:spPr/>
    </dgm:pt>
    <dgm:pt modelId="{FB5EC509-25AB-4826-8997-919B3E4BF3F5}" type="pres">
      <dgm:prSet presAssocID="{002BF634-F0CF-452C-85CE-569CB719B599}" presName="centerShape" presStyleLbl="node0" presStyleIdx="0" presStyleCnt="1" custScaleY="126102" custLinFactNeighborX="-244" custLinFactNeighborY="793"/>
      <dgm:spPr/>
    </dgm:pt>
    <dgm:pt modelId="{BF9D6DA4-C0C1-4B5D-9CCD-D3D0010A32A3}" type="pres">
      <dgm:prSet presAssocID="{6E6148F5-AF51-4770-A395-080F0F9E0676}" presName="node" presStyleLbl="node1" presStyleIdx="0" presStyleCnt="4">
        <dgm:presLayoutVars>
          <dgm:bulletEnabled val="1"/>
        </dgm:presLayoutVars>
      </dgm:prSet>
      <dgm:spPr/>
    </dgm:pt>
    <dgm:pt modelId="{60F11948-0A59-4B87-B5A5-2A8DD2A4F07A}" type="pres">
      <dgm:prSet presAssocID="{6E6148F5-AF51-4770-A395-080F0F9E0676}" presName="dummy" presStyleCnt="0"/>
      <dgm:spPr/>
    </dgm:pt>
    <dgm:pt modelId="{FBFF1037-42D6-4FB5-8162-CACA92921AC2}" type="pres">
      <dgm:prSet presAssocID="{3B3D6FC4-7D81-4523-8BC5-74FF20DD8E34}" presName="sibTrans" presStyleLbl="sibTrans2D1" presStyleIdx="0" presStyleCnt="4"/>
      <dgm:spPr/>
    </dgm:pt>
    <dgm:pt modelId="{ECE4F935-A0A0-4813-B8D3-5C66F51BB9CD}" type="pres">
      <dgm:prSet presAssocID="{C0966B1A-AB08-409F-92EA-F388412532B1}" presName="node" presStyleLbl="node1" presStyleIdx="1" presStyleCnt="4">
        <dgm:presLayoutVars>
          <dgm:bulletEnabled val="1"/>
        </dgm:presLayoutVars>
      </dgm:prSet>
      <dgm:spPr/>
    </dgm:pt>
    <dgm:pt modelId="{D00E1269-94CE-42B7-ABB8-8455EF691477}" type="pres">
      <dgm:prSet presAssocID="{C0966B1A-AB08-409F-92EA-F388412532B1}" presName="dummy" presStyleCnt="0"/>
      <dgm:spPr/>
    </dgm:pt>
    <dgm:pt modelId="{B312D80E-BAB0-4EFE-B8A4-48BB1C333D33}" type="pres">
      <dgm:prSet presAssocID="{62F626C3-8652-4656-9193-0ED6574609E4}" presName="sibTrans" presStyleLbl="sibTrans2D1" presStyleIdx="1" presStyleCnt="4"/>
      <dgm:spPr/>
    </dgm:pt>
    <dgm:pt modelId="{F67C4A38-346F-4FDF-8CCE-4073A6B49A1C}" type="pres">
      <dgm:prSet presAssocID="{4D974869-20B5-453D-8CD7-C1D62EEDB7F4}" presName="node" presStyleLbl="node1" presStyleIdx="2" presStyleCnt="4">
        <dgm:presLayoutVars>
          <dgm:bulletEnabled val="1"/>
        </dgm:presLayoutVars>
      </dgm:prSet>
      <dgm:spPr/>
    </dgm:pt>
    <dgm:pt modelId="{D047C0CD-9673-4486-8AAF-E4E1D4AE54CB}" type="pres">
      <dgm:prSet presAssocID="{4D974869-20B5-453D-8CD7-C1D62EEDB7F4}" presName="dummy" presStyleCnt="0"/>
      <dgm:spPr/>
    </dgm:pt>
    <dgm:pt modelId="{0BF50206-ACEF-442B-A166-B0421DEA1D94}" type="pres">
      <dgm:prSet presAssocID="{19F6D7DD-9BED-42BA-9CF5-AE11A5B7D74C}" presName="sibTrans" presStyleLbl="sibTrans2D1" presStyleIdx="2" presStyleCnt="4"/>
      <dgm:spPr/>
    </dgm:pt>
    <dgm:pt modelId="{4F818B60-47A7-4314-8E4D-4B43004C132B}" type="pres">
      <dgm:prSet presAssocID="{9E543ECD-AFB9-4D65-94F7-E3FB0A5F927C}" presName="node" presStyleLbl="node1" presStyleIdx="3" presStyleCnt="4">
        <dgm:presLayoutVars>
          <dgm:bulletEnabled val="1"/>
        </dgm:presLayoutVars>
      </dgm:prSet>
      <dgm:spPr/>
    </dgm:pt>
    <dgm:pt modelId="{B5EAF1E6-BC46-42A5-A563-665E6E38C43D}" type="pres">
      <dgm:prSet presAssocID="{9E543ECD-AFB9-4D65-94F7-E3FB0A5F927C}" presName="dummy" presStyleCnt="0"/>
      <dgm:spPr/>
    </dgm:pt>
    <dgm:pt modelId="{C5737F53-85CA-4816-9B01-226AEDCF5989}" type="pres">
      <dgm:prSet presAssocID="{64BC4726-102F-4743-A79F-2C60A898345F}" presName="sibTrans" presStyleLbl="sibTrans2D1" presStyleIdx="3" presStyleCnt="4"/>
      <dgm:spPr/>
    </dgm:pt>
  </dgm:ptLst>
  <dgm:cxnLst>
    <dgm:cxn modelId="{C694EC10-703C-40C4-9CAB-6C255DEE40A2}" type="presOf" srcId="{9E543ECD-AFB9-4D65-94F7-E3FB0A5F927C}" destId="{4F818B60-47A7-4314-8E4D-4B43004C132B}" srcOrd="0" destOrd="0" presId="urn:microsoft.com/office/officeart/2005/8/layout/radial6"/>
    <dgm:cxn modelId="{02224927-49EB-49AD-B963-5D396F69663B}" type="presOf" srcId="{002BF634-F0CF-452C-85CE-569CB719B599}" destId="{FB5EC509-25AB-4826-8997-919B3E4BF3F5}" srcOrd="0" destOrd="0" presId="urn:microsoft.com/office/officeart/2005/8/layout/radial6"/>
    <dgm:cxn modelId="{AD430D28-AD41-4C49-A4DA-840F8189099F}" srcId="{E6C1FF63-0FD2-4F10-A2CC-E4FC555C9BE6}" destId="{002BF634-F0CF-452C-85CE-569CB719B599}" srcOrd="0" destOrd="0" parTransId="{732C0F17-C6F8-44E7-AA40-61447F72A657}" sibTransId="{B1AAE4AE-FA1F-4553-B87E-5B7401DD343A}"/>
    <dgm:cxn modelId="{075B8029-3190-4EB0-A1C1-6ED03DB4E44F}" type="presOf" srcId="{C0966B1A-AB08-409F-92EA-F388412532B1}" destId="{ECE4F935-A0A0-4813-B8D3-5C66F51BB9CD}" srcOrd="0" destOrd="0" presId="urn:microsoft.com/office/officeart/2005/8/layout/radial6"/>
    <dgm:cxn modelId="{20318535-409E-424E-B1DC-48629EA0B386}" srcId="{002BF634-F0CF-452C-85CE-569CB719B599}" destId="{4D974869-20B5-453D-8CD7-C1D62EEDB7F4}" srcOrd="2" destOrd="0" parTransId="{31AEEC25-627D-4F39-993F-A5E3E326A0B2}" sibTransId="{19F6D7DD-9BED-42BA-9CF5-AE11A5B7D74C}"/>
    <dgm:cxn modelId="{6F01845E-DD29-4AF9-A634-9E53A9E54B8E}" srcId="{002BF634-F0CF-452C-85CE-569CB719B599}" destId="{9E543ECD-AFB9-4D65-94F7-E3FB0A5F927C}" srcOrd="3" destOrd="0" parTransId="{74468B3A-92E0-4CD5-8375-1EBF4BCAEAA5}" sibTransId="{64BC4726-102F-4743-A79F-2C60A898345F}"/>
    <dgm:cxn modelId="{6699E342-E898-4258-9842-E2FBCC882B12}" srcId="{002BF634-F0CF-452C-85CE-569CB719B599}" destId="{6E6148F5-AF51-4770-A395-080F0F9E0676}" srcOrd="0" destOrd="0" parTransId="{512475F1-F71B-4CC2-ADE5-E4B8C450AB51}" sibTransId="{3B3D6FC4-7D81-4523-8BC5-74FF20DD8E34}"/>
    <dgm:cxn modelId="{9BE45244-4AAB-4CAD-9816-B3A43FC8BB90}" type="presOf" srcId="{64BC4726-102F-4743-A79F-2C60A898345F}" destId="{C5737F53-85CA-4816-9B01-226AEDCF5989}" srcOrd="0" destOrd="0" presId="urn:microsoft.com/office/officeart/2005/8/layout/radial6"/>
    <dgm:cxn modelId="{C2226065-91A1-4E79-89FD-60C045D3446C}" srcId="{002BF634-F0CF-452C-85CE-569CB719B599}" destId="{C0966B1A-AB08-409F-92EA-F388412532B1}" srcOrd="1" destOrd="0" parTransId="{D280BF09-B763-4FC1-B26D-18DD04CAD7E3}" sibTransId="{62F626C3-8652-4656-9193-0ED6574609E4}"/>
    <dgm:cxn modelId="{61A71A69-86BA-4484-81D5-620022B3962C}" type="presOf" srcId="{4D974869-20B5-453D-8CD7-C1D62EEDB7F4}" destId="{F67C4A38-346F-4FDF-8CCE-4073A6B49A1C}" srcOrd="0" destOrd="0" presId="urn:microsoft.com/office/officeart/2005/8/layout/radial6"/>
    <dgm:cxn modelId="{959005C0-CAE1-4E3A-BCF1-B97A6015CDBB}" type="presOf" srcId="{3B3D6FC4-7D81-4523-8BC5-74FF20DD8E34}" destId="{FBFF1037-42D6-4FB5-8162-CACA92921AC2}" srcOrd="0" destOrd="0" presId="urn:microsoft.com/office/officeart/2005/8/layout/radial6"/>
    <dgm:cxn modelId="{EAE4F5C7-B8D2-4E0A-B887-30973D1DF23D}" type="presOf" srcId="{62F626C3-8652-4656-9193-0ED6574609E4}" destId="{B312D80E-BAB0-4EFE-B8A4-48BB1C333D33}" srcOrd="0" destOrd="0" presId="urn:microsoft.com/office/officeart/2005/8/layout/radial6"/>
    <dgm:cxn modelId="{98298ACD-4F9F-4901-9C10-4C88FDE0AEDA}" type="presOf" srcId="{E6C1FF63-0FD2-4F10-A2CC-E4FC555C9BE6}" destId="{861F644A-E06E-40B0-8DD7-9F894CFA1818}" srcOrd="0" destOrd="0" presId="urn:microsoft.com/office/officeart/2005/8/layout/radial6"/>
    <dgm:cxn modelId="{5DDD9ED5-FDF8-428D-AA1F-689D0E52E2AD}" type="presOf" srcId="{19F6D7DD-9BED-42BA-9CF5-AE11A5B7D74C}" destId="{0BF50206-ACEF-442B-A166-B0421DEA1D94}" srcOrd="0" destOrd="0" presId="urn:microsoft.com/office/officeart/2005/8/layout/radial6"/>
    <dgm:cxn modelId="{6B9747F9-3156-42B3-8C95-7536753DC974}" type="presOf" srcId="{6E6148F5-AF51-4770-A395-080F0F9E0676}" destId="{BF9D6DA4-C0C1-4B5D-9CCD-D3D0010A32A3}" srcOrd="0" destOrd="0" presId="urn:microsoft.com/office/officeart/2005/8/layout/radial6"/>
    <dgm:cxn modelId="{64F2745D-7211-43F2-89B1-B4092226EEE9}" type="presParOf" srcId="{861F644A-E06E-40B0-8DD7-9F894CFA1818}" destId="{FB5EC509-25AB-4826-8997-919B3E4BF3F5}" srcOrd="0" destOrd="0" presId="urn:microsoft.com/office/officeart/2005/8/layout/radial6"/>
    <dgm:cxn modelId="{22113E44-8366-40ED-996B-8BFE4B970B67}" type="presParOf" srcId="{861F644A-E06E-40B0-8DD7-9F894CFA1818}" destId="{BF9D6DA4-C0C1-4B5D-9CCD-D3D0010A32A3}" srcOrd="1" destOrd="0" presId="urn:microsoft.com/office/officeart/2005/8/layout/radial6"/>
    <dgm:cxn modelId="{F70C8F69-B4DC-4BBD-84EE-D61175B1DBF5}" type="presParOf" srcId="{861F644A-E06E-40B0-8DD7-9F894CFA1818}" destId="{60F11948-0A59-4B87-B5A5-2A8DD2A4F07A}" srcOrd="2" destOrd="0" presId="urn:microsoft.com/office/officeart/2005/8/layout/radial6"/>
    <dgm:cxn modelId="{0F159695-72BD-47C8-BDF2-9C9C4612A5D9}" type="presParOf" srcId="{861F644A-E06E-40B0-8DD7-9F894CFA1818}" destId="{FBFF1037-42D6-4FB5-8162-CACA92921AC2}" srcOrd="3" destOrd="0" presId="urn:microsoft.com/office/officeart/2005/8/layout/radial6"/>
    <dgm:cxn modelId="{14E6897F-676B-4491-89BC-A3B97A574195}" type="presParOf" srcId="{861F644A-E06E-40B0-8DD7-9F894CFA1818}" destId="{ECE4F935-A0A0-4813-B8D3-5C66F51BB9CD}" srcOrd="4" destOrd="0" presId="urn:microsoft.com/office/officeart/2005/8/layout/radial6"/>
    <dgm:cxn modelId="{24AD2C11-0FD3-480E-9B92-9844BD72CC9A}" type="presParOf" srcId="{861F644A-E06E-40B0-8DD7-9F894CFA1818}" destId="{D00E1269-94CE-42B7-ABB8-8455EF691477}" srcOrd="5" destOrd="0" presId="urn:microsoft.com/office/officeart/2005/8/layout/radial6"/>
    <dgm:cxn modelId="{0C5ECF5D-F2D4-4F1F-BEBF-B3C5F404C594}" type="presParOf" srcId="{861F644A-E06E-40B0-8DD7-9F894CFA1818}" destId="{B312D80E-BAB0-4EFE-B8A4-48BB1C333D33}" srcOrd="6" destOrd="0" presId="urn:microsoft.com/office/officeart/2005/8/layout/radial6"/>
    <dgm:cxn modelId="{21321788-EFA8-4174-8EDC-21FAEC8A47B1}" type="presParOf" srcId="{861F644A-E06E-40B0-8DD7-9F894CFA1818}" destId="{F67C4A38-346F-4FDF-8CCE-4073A6B49A1C}" srcOrd="7" destOrd="0" presId="urn:microsoft.com/office/officeart/2005/8/layout/radial6"/>
    <dgm:cxn modelId="{621C5ED1-B332-419C-B158-1BF47EC2A9CB}" type="presParOf" srcId="{861F644A-E06E-40B0-8DD7-9F894CFA1818}" destId="{D047C0CD-9673-4486-8AAF-E4E1D4AE54CB}" srcOrd="8" destOrd="0" presId="urn:microsoft.com/office/officeart/2005/8/layout/radial6"/>
    <dgm:cxn modelId="{23EE54C5-B0D4-4EF8-B8F3-FAD5DD67E1DC}" type="presParOf" srcId="{861F644A-E06E-40B0-8DD7-9F894CFA1818}" destId="{0BF50206-ACEF-442B-A166-B0421DEA1D94}" srcOrd="9" destOrd="0" presId="urn:microsoft.com/office/officeart/2005/8/layout/radial6"/>
    <dgm:cxn modelId="{CFA64636-AC9E-4C69-A864-F794122CF98B}" type="presParOf" srcId="{861F644A-E06E-40B0-8DD7-9F894CFA1818}" destId="{4F818B60-47A7-4314-8E4D-4B43004C132B}" srcOrd="10" destOrd="0" presId="urn:microsoft.com/office/officeart/2005/8/layout/radial6"/>
    <dgm:cxn modelId="{D97E968D-06B7-40B7-AA5A-B209A51EEB7A}" type="presParOf" srcId="{861F644A-E06E-40B0-8DD7-9F894CFA1818}" destId="{B5EAF1E6-BC46-42A5-A563-665E6E38C43D}" srcOrd="11" destOrd="0" presId="urn:microsoft.com/office/officeart/2005/8/layout/radial6"/>
    <dgm:cxn modelId="{AD4AC3A3-6015-487E-9971-A272F195E7BF}" type="presParOf" srcId="{861F644A-E06E-40B0-8DD7-9F894CFA1818}" destId="{C5737F53-85CA-4816-9B01-226AEDCF598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78703-FD4A-460A-B5F9-4629EAF8F81B}">
      <dsp:nvSpPr>
        <dsp:cNvPr id="0" name=""/>
        <dsp:cNvSpPr/>
      </dsp:nvSpPr>
      <dsp:spPr>
        <a:xfrm>
          <a:off x="2735386" y="2677111"/>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Workforce</a:t>
          </a:r>
        </a:p>
      </dsp:txBody>
      <dsp:txXfrm>
        <a:off x="2889776" y="2831501"/>
        <a:ext cx="745464" cy="745464"/>
      </dsp:txXfrm>
    </dsp:sp>
    <dsp:sp modelId="{BCEE4D31-2A42-48C2-9AF8-D71983D41804}">
      <dsp:nvSpPr>
        <dsp:cNvPr id="0" name=""/>
        <dsp:cNvSpPr/>
      </dsp:nvSpPr>
      <dsp:spPr>
        <a:xfrm rot="16200000">
          <a:off x="2463858" y="1863919"/>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222576" y="1838528"/>
        <a:ext cx="79865" cy="79865"/>
      </dsp:txXfrm>
    </dsp:sp>
    <dsp:sp modelId="{FB8EB3EC-B567-4C84-80B5-4824DB5AC6C4}">
      <dsp:nvSpPr>
        <dsp:cNvPr id="0" name=""/>
        <dsp:cNvSpPr/>
      </dsp:nvSpPr>
      <dsp:spPr>
        <a:xfrm>
          <a:off x="2735386" y="25565"/>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Allied Health Professionals</a:t>
          </a:r>
        </a:p>
      </dsp:txBody>
      <dsp:txXfrm>
        <a:off x="2889776" y="179955"/>
        <a:ext cx="745464" cy="745464"/>
      </dsp:txXfrm>
    </dsp:sp>
    <dsp:sp modelId="{A18A7454-B99B-443F-83C6-E7ECC4C98F54}">
      <dsp:nvSpPr>
        <dsp:cNvPr id="0" name=""/>
        <dsp:cNvSpPr/>
      </dsp:nvSpPr>
      <dsp:spPr>
        <a:xfrm rot="18000000">
          <a:off x="3126744" y="2041539"/>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885462" y="2016148"/>
        <a:ext cx="79865" cy="79865"/>
      </dsp:txXfrm>
    </dsp:sp>
    <dsp:sp modelId="{BD54830F-005D-499C-B811-4AD492CEC2CC}">
      <dsp:nvSpPr>
        <dsp:cNvPr id="0" name=""/>
        <dsp:cNvSpPr/>
      </dsp:nvSpPr>
      <dsp:spPr>
        <a:xfrm>
          <a:off x="4061159" y="380805"/>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Anaesthetists</a:t>
          </a:r>
        </a:p>
      </dsp:txBody>
      <dsp:txXfrm>
        <a:off x="4215549" y="535195"/>
        <a:ext cx="745464" cy="745464"/>
      </dsp:txXfrm>
    </dsp:sp>
    <dsp:sp modelId="{8D94357B-E19E-481C-9C19-3CB840EC8BCC}">
      <dsp:nvSpPr>
        <dsp:cNvPr id="0" name=""/>
        <dsp:cNvSpPr/>
      </dsp:nvSpPr>
      <dsp:spPr>
        <a:xfrm rot="19800000">
          <a:off x="3612011" y="2526806"/>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4370729" y="2501414"/>
        <a:ext cx="79865" cy="79865"/>
      </dsp:txXfrm>
    </dsp:sp>
    <dsp:sp modelId="{FF781EA0-AB76-4427-8CE0-3E13F2412ED7}">
      <dsp:nvSpPr>
        <dsp:cNvPr id="0" name=""/>
        <dsp:cNvSpPr/>
      </dsp:nvSpPr>
      <dsp:spPr>
        <a:xfrm>
          <a:off x="5031693" y="1351338"/>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Exercise physiologists</a:t>
          </a:r>
        </a:p>
      </dsp:txBody>
      <dsp:txXfrm>
        <a:off x="5186083" y="1505728"/>
        <a:ext cx="745464" cy="745464"/>
      </dsp:txXfrm>
    </dsp:sp>
    <dsp:sp modelId="{89FA7CD3-AE4B-492A-AC0C-73EE50F9363B}">
      <dsp:nvSpPr>
        <dsp:cNvPr id="0" name=""/>
        <dsp:cNvSpPr/>
      </dsp:nvSpPr>
      <dsp:spPr>
        <a:xfrm>
          <a:off x="3789631" y="3189692"/>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4548349" y="3164301"/>
        <a:ext cx="79865" cy="79865"/>
      </dsp:txXfrm>
    </dsp:sp>
    <dsp:sp modelId="{87790864-490B-4F44-AAA4-FD2D9A207E3F}">
      <dsp:nvSpPr>
        <dsp:cNvPr id="0" name=""/>
        <dsp:cNvSpPr/>
      </dsp:nvSpPr>
      <dsp:spPr>
        <a:xfrm>
          <a:off x="5386932" y="2677111"/>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GPs</a:t>
          </a:r>
        </a:p>
      </dsp:txBody>
      <dsp:txXfrm>
        <a:off x="5541322" y="2831501"/>
        <a:ext cx="745464" cy="745464"/>
      </dsp:txXfrm>
    </dsp:sp>
    <dsp:sp modelId="{6A10D97C-61B7-478A-B85A-F5AD4AD1A583}">
      <dsp:nvSpPr>
        <dsp:cNvPr id="0" name=""/>
        <dsp:cNvSpPr/>
      </dsp:nvSpPr>
      <dsp:spPr>
        <a:xfrm rot="1800000">
          <a:off x="3612011" y="3852579"/>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4370729" y="3827187"/>
        <a:ext cx="79865" cy="79865"/>
      </dsp:txXfrm>
    </dsp:sp>
    <dsp:sp modelId="{B87EEED8-DB7A-4711-8BD7-727FA00DEA9F}">
      <dsp:nvSpPr>
        <dsp:cNvPr id="0" name=""/>
        <dsp:cNvSpPr/>
      </dsp:nvSpPr>
      <dsp:spPr>
        <a:xfrm>
          <a:off x="5031693" y="4002884"/>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Clinical Nurse Specialists</a:t>
          </a:r>
        </a:p>
      </dsp:txBody>
      <dsp:txXfrm>
        <a:off x="5186083" y="4157274"/>
        <a:ext cx="745464" cy="745464"/>
      </dsp:txXfrm>
    </dsp:sp>
    <dsp:sp modelId="{A47E7406-47E9-4FB7-9710-326EE0DBAC13}">
      <dsp:nvSpPr>
        <dsp:cNvPr id="0" name=""/>
        <dsp:cNvSpPr/>
      </dsp:nvSpPr>
      <dsp:spPr>
        <a:xfrm rot="3600000">
          <a:off x="3126744" y="4337845"/>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885462" y="4312454"/>
        <a:ext cx="79865" cy="79865"/>
      </dsp:txXfrm>
    </dsp:sp>
    <dsp:sp modelId="{EC7262D7-0922-44CB-BF01-0949E18FA222}">
      <dsp:nvSpPr>
        <dsp:cNvPr id="0" name=""/>
        <dsp:cNvSpPr/>
      </dsp:nvSpPr>
      <dsp:spPr>
        <a:xfrm>
          <a:off x="4061159" y="4973418"/>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Oncologists</a:t>
          </a:r>
        </a:p>
      </dsp:txBody>
      <dsp:txXfrm>
        <a:off x="4215549" y="5127808"/>
        <a:ext cx="745464" cy="745464"/>
      </dsp:txXfrm>
    </dsp:sp>
    <dsp:sp modelId="{67FCAEE1-360C-4F27-8E97-C84107904298}">
      <dsp:nvSpPr>
        <dsp:cNvPr id="0" name=""/>
        <dsp:cNvSpPr/>
      </dsp:nvSpPr>
      <dsp:spPr>
        <a:xfrm rot="5400000">
          <a:off x="2463858" y="4515465"/>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3222576" y="4490074"/>
        <a:ext cx="79865" cy="79865"/>
      </dsp:txXfrm>
    </dsp:sp>
    <dsp:sp modelId="{800D1FD0-1B76-48E0-85A7-A5A0EE051DAA}">
      <dsp:nvSpPr>
        <dsp:cNvPr id="0" name=""/>
        <dsp:cNvSpPr/>
      </dsp:nvSpPr>
      <dsp:spPr>
        <a:xfrm>
          <a:off x="2735386" y="5328657"/>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Primary care nurses</a:t>
          </a:r>
        </a:p>
      </dsp:txBody>
      <dsp:txXfrm>
        <a:off x="2889776" y="5483047"/>
        <a:ext cx="745464" cy="745464"/>
      </dsp:txXfrm>
    </dsp:sp>
    <dsp:sp modelId="{15F53AE7-7B6E-453C-9C1D-3AFA5555A7AB}">
      <dsp:nvSpPr>
        <dsp:cNvPr id="0" name=""/>
        <dsp:cNvSpPr/>
      </dsp:nvSpPr>
      <dsp:spPr>
        <a:xfrm rot="7200000">
          <a:off x="1800971" y="4337845"/>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2559689" y="4312454"/>
        <a:ext cx="79865" cy="79865"/>
      </dsp:txXfrm>
    </dsp:sp>
    <dsp:sp modelId="{E397709E-C27E-4F87-A5C7-AF0A7C5359FF}">
      <dsp:nvSpPr>
        <dsp:cNvPr id="0" name=""/>
        <dsp:cNvSpPr/>
      </dsp:nvSpPr>
      <dsp:spPr>
        <a:xfrm>
          <a:off x="1409613" y="4973418"/>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Public health teams</a:t>
          </a:r>
        </a:p>
      </dsp:txBody>
      <dsp:txXfrm>
        <a:off x="1564003" y="5127808"/>
        <a:ext cx="745464" cy="745464"/>
      </dsp:txXfrm>
    </dsp:sp>
    <dsp:sp modelId="{8051C7A7-E803-4330-8D82-E45F55D06577}">
      <dsp:nvSpPr>
        <dsp:cNvPr id="0" name=""/>
        <dsp:cNvSpPr/>
      </dsp:nvSpPr>
      <dsp:spPr>
        <a:xfrm rot="9000000">
          <a:off x="1315705" y="3852579"/>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2074423" y="3827187"/>
        <a:ext cx="79865" cy="79865"/>
      </dsp:txXfrm>
    </dsp:sp>
    <dsp:sp modelId="{50F5875F-6012-482F-BB50-4E030F0ACFA5}">
      <dsp:nvSpPr>
        <dsp:cNvPr id="0" name=""/>
        <dsp:cNvSpPr/>
      </dsp:nvSpPr>
      <dsp:spPr>
        <a:xfrm>
          <a:off x="439080" y="4002884"/>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Psychologists</a:t>
          </a:r>
        </a:p>
      </dsp:txBody>
      <dsp:txXfrm>
        <a:off x="593470" y="4157274"/>
        <a:ext cx="745464" cy="745464"/>
      </dsp:txXfrm>
    </dsp:sp>
    <dsp:sp modelId="{38F1D131-E3EE-4D01-AB1B-AABA6DA79477}">
      <dsp:nvSpPr>
        <dsp:cNvPr id="0" name=""/>
        <dsp:cNvSpPr/>
      </dsp:nvSpPr>
      <dsp:spPr>
        <a:xfrm rot="10800000">
          <a:off x="1138085" y="3189692"/>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896803" y="3164301"/>
        <a:ext cx="79865" cy="79865"/>
      </dsp:txXfrm>
    </dsp:sp>
    <dsp:sp modelId="{1FA37CE5-5D84-40EB-8ED6-27AE86B39812}">
      <dsp:nvSpPr>
        <dsp:cNvPr id="0" name=""/>
        <dsp:cNvSpPr/>
      </dsp:nvSpPr>
      <dsp:spPr>
        <a:xfrm>
          <a:off x="83840" y="2677111"/>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Support workers (cancer support workers, allied health support workers)</a:t>
          </a:r>
        </a:p>
      </dsp:txBody>
      <dsp:txXfrm>
        <a:off x="238230" y="2831501"/>
        <a:ext cx="745464" cy="745464"/>
      </dsp:txXfrm>
    </dsp:sp>
    <dsp:sp modelId="{11A9A3F2-7334-4270-96F1-E6B8C4878C8C}">
      <dsp:nvSpPr>
        <dsp:cNvPr id="0" name=""/>
        <dsp:cNvSpPr/>
      </dsp:nvSpPr>
      <dsp:spPr>
        <a:xfrm rot="12600000">
          <a:off x="1315705" y="2526806"/>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2074423" y="2501414"/>
        <a:ext cx="79865" cy="79865"/>
      </dsp:txXfrm>
    </dsp:sp>
    <dsp:sp modelId="{9882B776-2978-4364-A1AC-F5DFF83925D5}">
      <dsp:nvSpPr>
        <dsp:cNvPr id="0" name=""/>
        <dsp:cNvSpPr/>
      </dsp:nvSpPr>
      <dsp:spPr>
        <a:xfrm>
          <a:off x="439080" y="1351338"/>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Surgeons</a:t>
          </a:r>
        </a:p>
      </dsp:txBody>
      <dsp:txXfrm>
        <a:off x="593470" y="1505728"/>
        <a:ext cx="745464" cy="745464"/>
      </dsp:txXfrm>
    </dsp:sp>
    <dsp:sp modelId="{86B123EB-8353-4501-9776-43EC90B54261}">
      <dsp:nvSpPr>
        <dsp:cNvPr id="0" name=""/>
        <dsp:cNvSpPr/>
      </dsp:nvSpPr>
      <dsp:spPr>
        <a:xfrm rot="14400000">
          <a:off x="1800971" y="2041539"/>
          <a:ext cx="1597301" cy="29082"/>
        </a:xfrm>
        <a:custGeom>
          <a:avLst/>
          <a:gdLst/>
          <a:ahLst/>
          <a:cxnLst/>
          <a:rect l="0" t="0" r="0" b="0"/>
          <a:pathLst>
            <a:path>
              <a:moveTo>
                <a:pt x="0" y="14541"/>
              </a:moveTo>
              <a:lnTo>
                <a:pt x="1597301" y="14541"/>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2559689" y="2016148"/>
        <a:ext cx="79865" cy="79865"/>
      </dsp:txXfrm>
    </dsp:sp>
    <dsp:sp modelId="{6645FF9B-A2EB-41F9-863F-40C966B28B64}">
      <dsp:nvSpPr>
        <dsp:cNvPr id="0" name=""/>
        <dsp:cNvSpPr/>
      </dsp:nvSpPr>
      <dsp:spPr>
        <a:xfrm>
          <a:off x="1409613" y="380805"/>
          <a:ext cx="1054244" cy="105424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solidFill>
                <a:schemeClr val="tx1"/>
              </a:solidFill>
            </a:rPr>
            <a:t>Fitness instructors</a:t>
          </a:r>
        </a:p>
      </dsp:txBody>
      <dsp:txXfrm>
        <a:off x="1564003" y="535195"/>
        <a:ext cx="745464" cy="74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BDCB-B279-4E57-A759-28E12AD48707}">
      <dsp:nvSpPr>
        <dsp:cNvPr id="0" name=""/>
        <dsp:cNvSpPr/>
      </dsp:nvSpPr>
      <dsp:spPr>
        <a:xfrm>
          <a:off x="0" y="538005"/>
          <a:ext cx="8783274" cy="882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B0E25-312A-4502-AF40-7C03B96618DC}">
      <dsp:nvSpPr>
        <dsp:cNvPr id="0" name=""/>
        <dsp:cNvSpPr/>
      </dsp:nvSpPr>
      <dsp:spPr>
        <a:xfrm>
          <a:off x="439163" y="21405"/>
          <a:ext cx="6148291" cy="1033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1555750">
            <a:lnSpc>
              <a:spcPct val="90000"/>
            </a:lnSpc>
            <a:spcBef>
              <a:spcPct val="0"/>
            </a:spcBef>
            <a:spcAft>
              <a:spcPct val="35000"/>
            </a:spcAft>
            <a:buNone/>
          </a:pPr>
          <a:r>
            <a:rPr lang="en-GB" sz="3500" kern="1200" dirty="0"/>
            <a:t>Screening</a:t>
          </a:r>
        </a:p>
      </dsp:txBody>
      <dsp:txXfrm>
        <a:off x="489600" y="71842"/>
        <a:ext cx="6047417" cy="932326"/>
      </dsp:txXfrm>
    </dsp:sp>
    <dsp:sp modelId="{EB43362E-E440-4526-B2A2-B1AA983C1447}">
      <dsp:nvSpPr>
        <dsp:cNvPr id="0" name=""/>
        <dsp:cNvSpPr/>
      </dsp:nvSpPr>
      <dsp:spPr>
        <a:xfrm>
          <a:off x="0" y="2125605"/>
          <a:ext cx="8783274" cy="882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2D742-55EE-45A0-B394-B3E0915E35E6}">
      <dsp:nvSpPr>
        <dsp:cNvPr id="0" name=""/>
        <dsp:cNvSpPr/>
      </dsp:nvSpPr>
      <dsp:spPr>
        <a:xfrm>
          <a:off x="439163" y="1609005"/>
          <a:ext cx="6148291" cy="1033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1555750">
            <a:lnSpc>
              <a:spcPct val="90000"/>
            </a:lnSpc>
            <a:spcBef>
              <a:spcPct val="0"/>
            </a:spcBef>
            <a:spcAft>
              <a:spcPct val="35000"/>
            </a:spcAft>
            <a:buNone/>
          </a:pPr>
          <a:r>
            <a:rPr lang="en-GB" sz="3500" kern="1200" dirty="0"/>
            <a:t>Assessment</a:t>
          </a:r>
        </a:p>
      </dsp:txBody>
      <dsp:txXfrm>
        <a:off x="489600" y="1659442"/>
        <a:ext cx="6047417" cy="932326"/>
      </dsp:txXfrm>
    </dsp:sp>
    <dsp:sp modelId="{55F6F56F-4CF9-4E31-88D4-841831A71CBE}">
      <dsp:nvSpPr>
        <dsp:cNvPr id="0" name=""/>
        <dsp:cNvSpPr/>
      </dsp:nvSpPr>
      <dsp:spPr>
        <a:xfrm>
          <a:off x="0" y="3713205"/>
          <a:ext cx="8783274" cy="882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5D24E-13DD-4372-9BB7-4D8B0272F416}">
      <dsp:nvSpPr>
        <dsp:cNvPr id="0" name=""/>
        <dsp:cNvSpPr/>
      </dsp:nvSpPr>
      <dsp:spPr>
        <a:xfrm>
          <a:off x="439163" y="3196605"/>
          <a:ext cx="6148291" cy="1033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1555750">
            <a:lnSpc>
              <a:spcPct val="90000"/>
            </a:lnSpc>
            <a:spcBef>
              <a:spcPct val="0"/>
            </a:spcBef>
            <a:spcAft>
              <a:spcPct val="35000"/>
            </a:spcAft>
            <a:buNone/>
          </a:pPr>
          <a:r>
            <a:rPr lang="en-GB" sz="3500" kern="1200" dirty="0"/>
            <a:t>Delivery of interventions</a:t>
          </a:r>
        </a:p>
      </dsp:txBody>
      <dsp:txXfrm>
        <a:off x="489600" y="3247042"/>
        <a:ext cx="6047417" cy="932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2A6D3-ED0B-4CD5-B8A7-8C78CAFC0C75}">
      <dsp:nvSpPr>
        <dsp:cNvPr id="0" name=""/>
        <dsp:cNvSpPr/>
      </dsp:nvSpPr>
      <dsp:spPr>
        <a:xfrm>
          <a:off x="0" y="0"/>
          <a:ext cx="3347739" cy="2008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Exercise</a:t>
          </a:r>
        </a:p>
        <a:p>
          <a:pPr marL="0" lvl="0" indent="0" algn="ctr" defTabSz="577850">
            <a:lnSpc>
              <a:spcPct val="90000"/>
            </a:lnSpc>
            <a:spcBef>
              <a:spcPct val="0"/>
            </a:spcBef>
            <a:spcAft>
              <a:spcPct val="35000"/>
            </a:spcAft>
            <a:buNone/>
          </a:pPr>
          <a:r>
            <a:rPr lang="en-GB" sz="1300" kern="1200" dirty="0">
              <a:solidFill>
                <a:schemeClr val="tx1"/>
              </a:solidFill>
            </a:rPr>
            <a:t>Health Conversations, Making Every Contact Count, Supported self-management</a:t>
          </a:r>
        </a:p>
        <a:p>
          <a:pPr marL="0" lvl="0" indent="0" algn="ctr" defTabSz="577850">
            <a:lnSpc>
              <a:spcPct val="90000"/>
            </a:lnSpc>
            <a:spcBef>
              <a:spcPct val="0"/>
            </a:spcBef>
            <a:spcAft>
              <a:spcPct val="35000"/>
            </a:spcAft>
            <a:buNone/>
          </a:pPr>
          <a:endParaRPr lang="en-GB" sz="1300" kern="1200" dirty="0">
            <a:solidFill>
              <a:schemeClr val="tx1"/>
            </a:solidFill>
          </a:endParaRPr>
        </a:p>
        <a:p>
          <a:pPr marL="0" lvl="0" indent="0" algn="ctr" defTabSz="577850">
            <a:lnSpc>
              <a:spcPct val="90000"/>
            </a:lnSpc>
            <a:spcBef>
              <a:spcPct val="0"/>
            </a:spcBef>
            <a:spcAft>
              <a:spcPct val="35000"/>
            </a:spcAft>
            <a:buNone/>
          </a:pPr>
          <a:endParaRPr lang="en-GB" sz="1300" kern="1200" dirty="0">
            <a:solidFill>
              <a:schemeClr val="tx1"/>
            </a:solidFill>
          </a:endParaRPr>
        </a:p>
        <a:p>
          <a:pPr marL="0" lvl="0" indent="0" algn="ctr" defTabSz="577850">
            <a:lnSpc>
              <a:spcPct val="90000"/>
            </a:lnSpc>
            <a:spcBef>
              <a:spcPct val="0"/>
            </a:spcBef>
            <a:spcAft>
              <a:spcPct val="35000"/>
            </a:spcAft>
            <a:buNone/>
          </a:pPr>
          <a:endParaRPr lang="en-GB" sz="1300" kern="1200" dirty="0">
            <a:solidFill>
              <a:schemeClr val="tx1"/>
            </a:solidFill>
          </a:endParaRPr>
        </a:p>
      </dsp:txBody>
      <dsp:txXfrm>
        <a:off x="0" y="0"/>
        <a:ext cx="3347739" cy="2008643"/>
      </dsp:txXfrm>
    </dsp:sp>
    <dsp:sp modelId="{11B56ADC-9F08-4E24-9A47-35E31A9E3085}">
      <dsp:nvSpPr>
        <dsp:cNvPr id="0" name=""/>
        <dsp:cNvSpPr/>
      </dsp:nvSpPr>
      <dsp:spPr>
        <a:xfrm>
          <a:off x="3583930" y="0"/>
          <a:ext cx="3347739" cy="200864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Nutrition</a:t>
          </a:r>
        </a:p>
        <a:p>
          <a:pPr marL="0" lvl="0" indent="0" algn="ctr" defTabSz="577850">
            <a:lnSpc>
              <a:spcPct val="90000"/>
            </a:lnSpc>
            <a:spcBef>
              <a:spcPct val="0"/>
            </a:spcBef>
            <a:spcAft>
              <a:spcPct val="35000"/>
            </a:spcAft>
            <a:buNone/>
          </a:pPr>
          <a:r>
            <a:rPr lang="en-GB" sz="1300" kern="1200" dirty="0">
              <a:solidFill>
                <a:schemeClr val="tx1"/>
              </a:solidFill>
            </a:rPr>
            <a:t>Food choices and access</a:t>
          </a:r>
        </a:p>
        <a:p>
          <a:pPr marL="0" lvl="0" indent="0" algn="ctr" defTabSz="577850">
            <a:lnSpc>
              <a:spcPct val="90000"/>
            </a:lnSpc>
            <a:spcBef>
              <a:spcPct val="0"/>
            </a:spcBef>
            <a:spcAft>
              <a:spcPct val="35000"/>
            </a:spcAft>
            <a:buNone/>
          </a:pPr>
          <a:r>
            <a:rPr lang="en-GB" sz="1300" kern="1200" dirty="0">
              <a:solidFill>
                <a:schemeClr val="tx1"/>
              </a:solidFill>
            </a:rPr>
            <a:t>Health eating guidance, Health Conversations, Making Every Contact Count, Supported self-management </a:t>
          </a:r>
        </a:p>
        <a:p>
          <a:pPr marL="0" lvl="0" indent="0" algn="ctr" defTabSz="577850">
            <a:lnSpc>
              <a:spcPct val="90000"/>
            </a:lnSpc>
            <a:spcBef>
              <a:spcPct val="0"/>
            </a:spcBef>
            <a:spcAft>
              <a:spcPct val="35000"/>
            </a:spcAft>
            <a:buNone/>
          </a:pPr>
          <a:endParaRPr lang="en-GB" sz="1300" kern="1200" dirty="0">
            <a:solidFill>
              <a:schemeClr val="tx1"/>
            </a:solidFill>
          </a:endParaRPr>
        </a:p>
        <a:p>
          <a:pPr marL="0" lvl="0" indent="0" algn="ctr" defTabSz="577850">
            <a:lnSpc>
              <a:spcPct val="90000"/>
            </a:lnSpc>
            <a:spcBef>
              <a:spcPct val="0"/>
            </a:spcBef>
            <a:spcAft>
              <a:spcPct val="35000"/>
            </a:spcAft>
            <a:buNone/>
          </a:pPr>
          <a:endParaRPr lang="en-GB" sz="1300" kern="1200" dirty="0">
            <a:solidFill>
              <a:schemeClr val="tx1"/>
            </a:solidFill>
          </a:endParaRPr>
        </a:p>
      </dsp:txBody>
      <dsp:txXfrm>
        <a:off x="3583930" y="0"/>
        <a:ext cx="3347739" cy="2008643"/>
      </dsp:txXfrm>
    </dsp:sp>
    <dsp:sp modelId="{803BF6AE-FD13-4F6D-9A13-3961C5C2F899}">
      <dsp:nvSpPr>
        <dsp:cNvPr id="0" name=""/>
        <dsp:cNvSpPr/>
      </dsp:nvSpPr>
      <dsp:spPr>
        <a:xfrm>
          <a:off x="7112715" y="16232"/>
          <a:ext cx="3347739" cy="200765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chemeClr val="tx1"/>
              </a:solidFill>
            </a:rPr>
            <a:t>Psychological support and behaviour change</a:t>
          </a:r>
        </a:p>
        <a:p>
          <a:pPr marL="0" lvl="0" indent="0" algn="ctr" defTabSz="577850">
            <a:lnSpc>
              <a:spcPct val="90000"/>
            </a:lnSpc>
            <a:spcBef>
              <a:spcPct val="0"/>
            </a:spcBef>
            <a:spcAft>
              <a:spcPct val="35000"/>
            </a:spcAft>
            <a:buNone/>
          </a:pPr>
          <a:r>
            <a:rPr lang="en-GB" sz="1300" kern="1200" dirty="0">
              <a:solidFill>
                <a:schemeClr val="tx1"/>
              </a:solidFill>
            </a:rPr>
            <a:t>Effective compassionate communication, information giving and general psychological support</a:t>
          </a:r>
        </a:p>
        <a:p>
          <a:pPr marL="0" lvl="0" indent="0" algn="ctr" defTabSz="577850">
            <a:lnSpc>
              <a:spcPct val="90000"/>
            </a:lnSpc>
            <a:spcBef>
              <a:spcPct val="0"/>
            </a:spcBef>
            <a:spcAft>
              <a:spcPct val="35000"/>
            </a:spcAft>
            <a:buNone/>
          </a:pPr>
          <a:endParaRPr lang="en-GB" sz="1300" kern="1200" dirty="0">
            <a:solidFill>
              <a:schemeClr val="tx1"/>
            </a:solidFill>
          </a:endParaRPr>
        </a:p>
        <a:p>
          <a:pPr marL="0" lvl="0" indent="0" algn="ctr" defTabSz="577850">
            <a:lnSpc>
              <a:spcPct val="90000"/>
            </a:lnSpc>
            <a:spcBef>
              <a:spcPct val="0"/>
            </a:spcBef>
            <a:spcAft>
              <a:spcPct val="35000"/>
            </a:spcAft>
            <a:buNone/>
          </a:pPr>
          <a:r>
            <a:rPr lang="en-GB" sz="1300" kern="1200" dirty="0">
              <a:solidFill>
                <a:schemeClr val="tx1"/>
              </a:solidFill>
            </a:rPr>
            <a:t>Health Conversations, Making Every Contact Count, Supported self-management</a:t>
          </a:r>
        </a:p>
        <a:p>
          <a:pPr marL="0" lvl="0" indent="0" algn="ctr" defTabSz="577850">
            <a:lnSpc>
              <a:spcPct val="90000"/>
            </a:lnSpc>
            <a:spcBef>
              <a:spcPct val="0"/>
            </a:spcBef>
            <a:spcAft>
              <a:spcPct val="35000"/>
            </a:spcAft>
            <a:buNone/>
          </a:pPr>
          <a:endParaRPr lang="en-GB" sz="1300" kern="1200" dirty="0"/>
        </a:p>
      </dsp:txBody>
      <dsp:txXfrm>
        <a:off x="7112715" y="16232"/>
        <a:ext cx="3347739" cy="2007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5BDCB-B279-4E57-A759-28E12AD48707}">
      <dsp:nvSpPr>
        <dsp:cNvPr id="0" name=""/>
        <dsp:cNvSpPr/>
      </dsp:nvSpPr>
      <dsp:spPr>
        <a:xfrm>
          <a:off x="0" y="1296705"/>
          <a:ext cx="8783274"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B0E25-312A-4502-AF40-7C03B96618DC}">
      <dsp:nvSpPr>
        <dsp:cNvPr id="0" name=""/>
        <dsp:cNvSpPr/>
      </dsp:nvSpPr>
      <dsp:spPr>
        <a:xfrm>
          <a:off x="405607" y="991917"/>
          <a:ext cx="6148291"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889000">
            <a:lnSpc>
              <a:spcPct val="90000"/>
            </a:lnSpc>
            <a:spcBef>
              <a:spcPct val="0"/>
            </a:spcBef>
            <a:spcAft>
              <a:spcPct val="35000"/>
            </a:spcAft>
            <a:buNone/>
          </a:pPr>
          <a:r>
            <a:rPr lang="en-GB" sz="2000" kern="1200" dirty="0"/>
            <a:t>Screening – registered healthcare professionals</a:t>
          </a:r>
        </a:p>
      </dsp:txBody>
      <dsp:txXfrm>
        <a:off x="434428" y="1020738"/>
        <a:ext cx="6090649" cy="532758"/>
      </dsp:txXfrm>
    </dsp:sp>
    <dsp:sp modelId="{EB43362E-E440-4526-B2A2-B1AA983C1447}">
      <dsp:nvSpPr>
        <dsp:cNvPr id="0" name=""/>
        <dsp:cNvSpPr/>
      </dsp:nvSpPr>
      <dsp:spPr>
        <a:xfrm>
          <a:off x="0" y="2203905"/>
          <a:ext cx="8783274" cy="504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2D742-55EE-45A0-B394-B3E0915E35E6}">
      <dsp:nvSpPr>
        <dsp:cNvPr id="0" name=""/>
        <dsp:cNvSpPr/>
      </dsp:nvSpPr>
      <dsp:spPr>
        <a:xfrm>
          <a:off x="439163" y="1908705"/>
          <a:ext cx="6148291" cy="590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889000">
            <a:lnSpc>
              <a:spcPct val="90000"/>
            </a:lnSpc>
            <a:spcBef>
              <a:spcPct val="0"/>
            </a:spcBef>
            <a:spcAft>
              <a:spcPct val="35000"/>
            </a:spcAft>
            <a:buNone/>
          </a:pPr>
          <a:r>
            <a:rPr lang="en-GB" sz="2000" kern="1200" dirty="0"/>
            <a:t>Assessment - registered healthcare professionals </a:t>
          </a:r>
        </a:p>
      </dsp:txBody>
      <dsp:txXfrm>
        <a:off x="467984" y="1937526"/>
        <a:ext cx="6090649" cy="532758"/>
      </dsp:txXfrm>
    </dsp:sp>
    <dsp:sp modelId="{55F6F56F-4CF9-4E31-88D4-841831A71CBE}">
      <dsp:nvSpPr>
        <dsp:cNvPr id="0" name=""/>
        <dsp:cNvSpPr/>
      </dsp:nvSpPr>
      <dsp:spPr>
        <a:xfrm>
          <a:off x="0" y="3111105"/>
          <a:ext cx="8783274" cy="504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5D24E-13DD-4372-9BB7-4D8B0272F416}">
      <dsp:nvSpPr>
        <dsp:cNvPr id="0" name=""/>
        <dsp:cNvSpPr/>
      </dsp:nvSpPr>
      <dsp:spPr>
        <a:xfrm>
          <a:off x="422387" y="2782347"/>
          <a:ext cx="6148291"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391" tIns="0" rIns="232391" bIns="0" numCol="1" spcCol="1270" anchor="ctr" anchorCtr="0">
          <a:noAutofit/>
        </a:bodyPr>
        <a:lstStyle/>
        <a:p>
          <a:pPr marL="0" lvl="0" indent="0" algn="l" defTabSz="889000">
            <a:lnSpc>
              <a:spcPct val="90000"/>
            </a:lnSpc>
            <a:spcBef>
              <a:spcPct val="0"/>
            </a:spcBef>
            <a:spcAft>
              <a:spcPct val="35000"/>
            </a:spcAft>
            <a:buNone/>
          </a:pPr>
          <a:r>
            <a:rPr lang="en-GB" sz="2000" kern="1200" dirty="0"/>
            <a:t>Delivery of interventions – Cancer exercise specialists</a:t>
          </a:r>
        </a:p>
      </dsp:txBody>
      <dsp:txXfrm>
        <a:off x="451208" y="2811168"/>
        <a:ext cx="60906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F461B-F75A-4F19-98AD-3F234898E3D1}">
      <dsp:nvSpPr>
        <dsp:cNvPr id="0" name=""/>
        <dsp:cNvSpPr/>
      </dsp:nvSpPr>
      <dsp:spPr>
        <a:xfrm>
          <a:off x="1122830" y="1303"/>
          <a:ext cx="3345178" cy="20071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Persona 1</a:t>
          </a:r>
        </a:p>
        <a:p>
          <a:pPr marL="0" lvl="0" indent="0" algn="ctr" defTabSz="711200">
            <a:lnSpc>
              <a:spcPct val="90000"/>
            </a:lnSpc>
            <a:spcBef>
              <a:spcPct val="0"/>
            </a:spcBef>
            <a:spcAft>
              <a:spcPct val="35000"/>
            </a:spcAft>
            <a:buNone/>
          </a:pPr>
          <a:r>
            <a:rPr lang="en-GB" sz="1600" b="1" kern="1200" dirty="0"/>
            <a:t>Requires a foundation level of knowledge related to personalised care, prehabilitation and rehabilitation working and /or Cancer </a:t>
          </a:r>
          <a:endParaRPr lang="en-GB" sz="1600" kern="1200" dirty="0"/>
        </a:p>
      </dsp:txBody>
      <dsp:txXfrm>
        <a:off x="1122830" y="1303"/>
        <a:ext cx="3345178" cy="2007106"/>
      </dsp:txXfrm>
    </dsp:sp>
    <dsp:sp modelId="{9F9C825A-474F-4750-8CF8-305554C9BCD5}">
      <dsp:nvSpPr>
        <dsp:cNvPr id="0" name=""/>
        <dsp:cNvSpPr/>
      </dsp:nvSpPr>
      <dsp:spPr>
        <a:xfrm>
          <a:off x="4802525" y="1303"/>
          <a:ext cx="3345178" cy="2007106"/>
        </a:xfrm>
        <a:prstGeom prst="rect">
          <a:avLst/>
        </a:prstGeom>
        <a:solidFill>
          <a:schemeClr val="accent5">
            <a:hueOff val="-6357966"/>
            <a:satOff val="6825"/>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Persona 2</a:t>
          </a:r>
        </a:p>
        <a:p>
          <a:pPr marL="0" lvl="0" indent="0" algn="ctr" defTabSz="711200">
            <a:lnSpc>
              <a:spcPct val="90000"/>
            </a:lnSpc>
            <a:spcBef>
              <a:spcPct val="0"/>
            </a:spcBef>
            <a:spcAft>
              <a:spcPct val="35000"/>
            </a:spcAft>
            <a:buNone/>
          </a:pPr>
          <a:r>
            <a:rPr lang="en-GB" sz="1600" b="1" kern="1200" dirty="0"/>
            <a:t>Has knowledge in personalised care and either Cancer or Prehabilitation/Rehabilitation but not necessarily both</a:t>
          </a:r>
          <a:endParaRPr lang="en-GB" sz="1600" kern="1200" dirty="0"/>
        </a:p>
        <a:p>
          <a:pPr marL="0" lvl="0" indent="0" algn="ctr" defTabSz="711200">
            <a:lnSpc>
              <a:spcPct val="90000"/>
            </a:lnSpc>
            <a:spcBef>
              <a:spcPct val="0"/>
            </a:spcBef>
            <a:spcAft>
              <a:spcPct val="35000"/>
            </a:spcAft>
            <a:buNone/>
          </a:pPr>
          <a:endParaRPr lang="en-GB" sz="1600" kern="1200" dirty="0"/>
        </a:p>
      </dsp:txBody>
      <dsp:txXfrm>
        <a:off x="4802525" y="1303"/>
        <a:ext cx="3345178" cy="2007106"/>
      </dsp:txXfrm>
    </dsp:sp>
    <dsp:sp modelId="{C6F7F87D-9E7E-49C9-B00D-1EC6F3BBF3EA}">
      <dsp:nvSpPr>
        <dsp:cNvPr id="0" name=""/>
        <dsp:cNvSpPr/>
      </dsp:nvSpPr>
      <dsp:spPr>
        <a:xfrm>
          <a:off x="1122830" y="2342927"/>
          <a:ext cx="3345178" cy="2007106"/>
        </a:xfrm>
        <a:prstGeom prst="rect">
          <a:avLst/>
        </a:prstGeom>
        <a:solidFill>
          <a:schemeClr val="accent5">
            <a:hueOff val="-12715931"/>
            <a:satOff val="1365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Persona 3</a:t>
          </a:r>
        </a:p>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b="1" kern="1200" dirty="0"/>
            <a:t>Has knowledge of </a:t>
          </a:r>
          <a:r>
            <a:rPr lang="en-GB" sz="1600" b="1" kern="1200"/>
            <a:t>personalised care, cancer </a:t>
          </a:r>
          <a:r>
            <a:rPr lang="en-GB" sz="1600" b="1" kern="1200" dirty="0"/>
            <a:t>and prehabilitation and rehabilitation</a:t>
          </a:r>
          <a:endParaRPr lang="en-GB" sz="1600" kern="1200" dirty="0"/>
        </a:p>
        <a:p>
          <a:pPr marL="0" lvl="0" indent="0" algn="ctr" defTabSz="711200">
            <a:lnSpc>
              <a:spcPct val="90000"/>
            </a:lnSpc>
            <a:spcBef>
              <a:spcPct val="0"/>
            </a:spcBef>
            <a:spcAft>
              <a:spcPct val="35000"/>
            </a:spcAft>
            <a:buNone/>
          </a:pPr>
          <a:endParaRPr lang="en-GB" sz="1600" kern="1200" dirty="0"/>
        </a:p>
      </dsp:txBody>
      <dsp:txXfrm>
        <a:off x="1122830" y="2342927"/>
        <a:ext cx="3345178" cy="2007106"/>
      </dsp:txXfrm>
    </dsp:sp>
    <dsp:sp modelId="{6FFC6CCD-BA12-4A1F-B3F3-0D764605CC45}">
      <dsp:nvSpPr>
        <dsp:cNvPr id="0" name=""/>
        <dsp:cNvSpPr/>
      </dsp:nvSpPr>
      <dsp:spPr>
        <a:xfrm>
          <a:off x="4768973" y="2307803"/>
          <a:ext cx="3345178" cy="2007106"/>
        </a:xfrm>
        <a:prstGeom prst="rect">
          <a:avLst/>
        </a:prstGeom>
        <a:solidFill>
          <a:schemeClr val="accent5">
            <a:hueOff val="-19073897"/>
            <a:satOff val="2047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Persona 4</a:t>
          </a:r>
        </a:p>
        <a:p>
          <a:pPr marL="0" lvl="0" indent="0" algn="ctr" defTabSz="711200">
            <a:lnSpc>
              <a:spcPct val="90000"/>
            </a:lnSpc>
            <a:spcBef>
              <a:spcPct val="0"/>
            </a:spcBef>
            <a:spcAft>
              <a:spcPct val="35000"/>
            </a:spcAft>
            <a:buNone/>
          </a:pPr>
          <a:endParaRPr lang="en-GB" sz="1600" kern="1200"/>
        </a:p>
        <a:p>
          <a:pPr marL="0" lvl="0" indent="0" algn="ctr" defTabSz="711200">
            <a:lnSpc>
              <a:spcPct val="90000"/>
            </a:lnSpc>
            <a:spcBef>
              <a:spcPct val="0"/>
            </a:spcBef>
            <a:spcAft>
              <a:spcPct val="35000"/>
            </a:spcAft>
            <a:buNone/>
          </a:pPr>
          <a:r>
            <a:rPr lang="en-GB" sz="1600" b="1" kern="1200"/>
            <a:t>Clinical leads, commissioners, managers with strategic decision making responsibility</a:t>
          </a:r>
        </a:p>
        <a:p>
          <a:pPr marL="0" lvl="0" indent="0" algn="ctr" defTabSz="711200">
            <a:lnSpc>
              <a:spcPct val="90000"/>
            </a:lnSpc>
            <a:spcBef>
              <a:spcPct val="0"/>
            </a:spcBef>
            <a:spcAft>
              <a:spcPct val="35000"/>
            </a:spcAft>
            <a:buNone/>
          </a:pPr>
          <a:endParaRPr lang="en-GB" sz="1600" kern="1200"/>
        </a:p>
        <a:p>
          <a:pPr marL="0" lvl="0" indent="0" algn="ctr" defTabSz="711200">
            <a:lnSpc>
              <a:spcPct val="90000"/>
            </a:lnSpc>
            <a:spcBef>
              <a:spcPct val="0"/>
            </a:spcBef>
            <a:spcAft>
              <a:spcPct val="35000"/>
            </a:spcAft>
            <a:buNone/>
          </a:pPr>
          <a:endParaRPr lang="en-GB" sz="1600" kern="1200"/>
        </a:p>
      </dsp:txBody>
      <dsp:txXfrm>
        <a:off x="4768973" y="2307803"/>
        <a:ext cx="3345178" cy="2007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5249-2C52-4054-BCAD-F6F022E0A5F0}">
      <dsp:nvSpPr>
        <dsp:cNvPr id="0" name=""/>
        <dsp:cNvSpPr/>
      </dsp:nvSpPr>
      <dsp:spPr>
        <a:xfrm>
          <a:off x="375526" y="2395"/>
          <a:ext cx="3343498" cy="2006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Personalised care and support</a:t>
          </a:r>
        </a:p>
      </dsp:txBody>
      <dsp:txXfrm>
        <a:off x="375526" y="2395"/>
        <a:ext cx="3343498" cy="2006098"/>
      </dsp:txXfrm>
    </dsp:sp>
    <dsp:sp modelId="{D66FC5FA-C3D8-4597-BA6C-64556736F19F}">
      <dsp:nvSpPr>
        <dsp:cNvPr id="0" name=""/>
        <dsp:cNvSpPr/>
      </dsp:nvSpPr>
      <dsp:spPr>
        <a:xfrm>
          <a:off x="4053374" y="2395"/>
          <a:ext cx="3343498" cy="2006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Cancer Prehabilitation</a:t>
          </a:r>
        </a:p>
      </dsp:txBody>
      <dsp:txXfrm>
        <a:off x="4053374" y="2395"/>
        <a:ext cx="3343498" cy="2006098"/>
      </dsp:txXfrm>
    </dsp:sp>
    <dsp:sp modelId="{44DBFE20-E231-4A92-9CAB-DE2C8585BD59}">
      <dsp:nvSpPr>
        <dsp:cNvPr id="0" name=""/>
        <dsp:cNvSpPr/>
      </dsp:nvSpPr>
      <dsp:spPr>
        <a:xfrm>
          <a:off x="375526" y="2342843"/>
          <a:ext cx="3343498" cy="2006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Cancer Rehabilitation and symptom management</a:t>
          </a:r>
        </a:p>
      </dsp:txBody>
      <dsp:txXfrm>
        <a:off x="375526" y="2342843"/>
        <a:ext cx="3343498" cy="2006098"/>
      </dsp:txXfrm>
    </dsp:sp>
    <dsp:sp modelId="{DF33C049-583C-4004-B253-524AE4B76D86}">
      <dsp:nvSpPr>
        <dsp:cNvPr id="0" name=""/>
        <dsp:cNvSpPr/>
      </dsp:nvSpPr>
      <dsp:spPr>
        <a:xfrm>
          <a:off x="4053374" y="2342843"/>
          <a:ext cx="3343498" cy="2006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Service redesign and workforce development</a:t>
          </a:r>
        </a:p>
      </dsp:txBody>
      <dsp:txXfrm>
        <a:off x="4053374" y="2342843"/>
        <a:ext cx="3343498" cy="2006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37F53-85CA-4816-9B01-226AEDCF5989}">
      <dsp:nvSpPr>
        <dsp:cNvPr id="0" name=""/>
        <dsp:cNvSpPr/>
      </dsp:nvSpPr>
      <dsp:spPr>
        <a:xfrm>
          <a:off x="2874021" y="608708"/>
          <a:ext cx="4062707" cy="4062707"/>
        </a:xfrm>
        <a:prstGeom prst="blockArc">
          <a:avLst>
            <a:gd name="adj1" fmla="val 10800000"/>
            <a:gd name="adj2" fmla="val 16200000"/>
            <a:gd name="adj3" fmla="val 464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F50206-ACEF-442B-A166-B0421DEA1D94}">
      <dsp:nvSpPr>
        <dsp:cNvPr id="0" name=""/>
        <dsp:cNvSpPr/>
      </dsp:nvSpPr>
      <dsp:spPr>
        <a:xfrm>
          <a:off x="2874021" y="608708"/>
          <a:ext cx="4062707" cy="4062707"/>
        </a:xfrm>
        <a:prstGeom prst="blockArc">
          <a:avLst>
            <a:gd name="adj1" fmla="val 5400000"/>
            <a:gd name="adj2" fmla="val 10800000"/>
            <a:gd name="adj3" fmla="val 464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12D80E-BAB0-4EFE-B8A4-48BB1C333D33}">
      <dsp:nvSpPr>
        <dsp:cNvPr id="0" name=""/>
        <dsp:cNvSpPr/>
      </dsp:nvSpPr>
      <dsp:spPr>
        <a:xfrm>
          <a:off x="2874021" y="608708"/>
          <a:ext cx="4062707" cy="4062707"/>
        </a:xfrm>
        <a:prstGeom prst="blockArc">
          <a:avLst>
            <a:gd name="adj1" fmla="val 0"/>
            <a:gd name="adj2" fmla="val 5400000"/>
            <a:gd name="adj3" fmla="val 464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F1037-42D6-4FB5-8162-CACA92921AC2}">
      <dsp:nvSpPr>
        <dsp:cNvPr id="0" name=""/>
        <dsp:cNvSpPr/>
      </dsp:nvSpPr>
      <dsp:spPr>
        <a:xfrm>
          <a:off x="2874021" y="608708"/>
          <a:ext cx="4062707" cy="4062707"/>
        </a:xfrm>
        <a:prstGeom prst="blockArc">
          <a:avLst>
            <a:gd name="adj1" fmla="val 16200000"/>
            <a:gd name="adj2" fmla="val 0"/>
            <a:gd name="adj3" fmla="val 464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EC509-25AB-4826-8997-919B3E4BF3F5}">
      <dsp:nvSpPr>
        <dsp:cNvPr id="0" name=""/>
        <dsp:cNvSpPr/>
      </dsp:nvSpPr>
      <dsp:spPr>
        <a:xfrm>
          <a:off x="3960365" y="1492065"/>
          <a:ext cx="1870653" cy="235893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u="sng" kern="1200"/>
            <a:t>Individual</a:t>
          </a:r>
          <a:r>
            <a:rPr lang="en-GB" sz="1400" kern="1200"/>
            <a:t> learners identify their </a:t>
          </a:r>
          <a:r>
            <a:rPr lang="en-GB" sz="1400" u="sng" kern="1200"/>
            <a:t>individual</a:t>
          </a:r>
          <a:r>
            <a:rPr lang="en-GB" sz="1400" kern="1200"/>
            <a:t> learning path through the four persona’s</a:t>
          </a:r>
        </a:p>
        <a:p>
          <a:pPr marL="0" lvl="0" indent="0" algn="ctr" defTabSz="622300">
            <a:lnSpc>
              <a:spcPct val="90000"/>
            </a:lnSpc>
            <a:spcBef>
              <a:spcPct val="0"/>
            </a:spcBef>
            <a:spcAft>
              <a:spcPct val="35000"/>
            </a:spcAft>
            <a:buNone/>
          </a:pPr>
          <a:endParaRPr lang="en-GB" sz="1400" kern="1200"/>
        </a:p>
      </dsp:txBody>
      <dsp:txXfrm>
        <a:off x="4234316" y="1837522"/>
        <a:ext cx="1322751" cy="1668017"/>
      </dsp:txXfrm>
    </dsp:sp>
    <dsp:sp modelId="{BF9D6DA4-C0C1-4B5D-9CCD-D3D0010A32A3}">
      <dsp:nvSpPr>
        <dsp:cNvPr id="0" name=""/>
        <dsp:cNvSpPr/>
      </dsp:nvSpPr>
      <dsp:spPr>
        <a:xfrm>
          <a:off x="4250646" y="1120"/>
          <a:ext cx="1309457" cy="13094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P1</a:t>
          </a:r>
        </a:p>
      </dsp:txBody>
      <dsp:txXfrm>
        <a:off x="4442412" y="192886"/>
        <a:ext cx="925925" cy="925925"/>
      </dsp:txXfrm>
    </dsp:sp>
    <dsp:sp modelId="{ECE4F935-A0A0-4813-B8D3-5C66F51BB9CD}">
      <dsp:nvSpPr>
        <dsp:cNvPr id="0" name=""/>
        <dsp:cNvSpPr/>
      </dsp:nvSpPr>
      <dsp:spPr>
        <a:xfrm>
          <a:off x="6234860" y="1985333"/>
          <a:ext cx="1309457" cy="13094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P2</a:t>
          </a:r>
        </a:p>
      </dsp:txBody>
      <dsp:txXfrm>
        <a:off x="6426626" y="2177099"/>
        <a:ext cx="925925" cy="925925"/>
      </dsp:txXfrm>
    </dsp:sp>
    <dsp:sp modelId="{F67C4A38-346F-4FDF-8CCE-4073A6B49A1C}">
      <dsp:nvSpPr>
        <dsp:cNvPr id="0" name=""/>
        <dsp:cNvSpPr/>
      </dsp:nvSpPr>
      <dsp:spPr>
        <a:xfrm>
          <a:off x="4250646" y="3969546"/>
          <a:ext cx="1309457" cy="13094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P4</a:t>
          </a:r>
        </a:p>
      </dsp:txBody>
      <dsp:txXfrm>
        <a:off x="4442412" y="4161312"/>
        <a:ext cx="925925" cy="925925"/>
      </dsp:txXfrm>
    </dsp:sp>
    <dsp:sp modelId="{4F818B60-47A7-4314-8E4D-4B43004C132B}">
      <dsp:nvSpPr>
        <dsp:cNvPr id="0" name=""/>
        <dsp:cNvSpPr/>
      </dsp:nvSpPr>
      <dsp:spPr>
        <a:xfrm>
          <a:off x="2266433" y="1985333"/>
          <a:ext cx="1309457" cy="13094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P3</a:t>
          </a:r>
        </a:p>
      </dsp:txBody>
      <dsp:txXfrm>
        <a:off x="2458199" y="2177099"/>
        <a:ext cx="925925" cy="92592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2C45B-E594-4946-AA8C-98D1A1AF8514}" type="datetimeFigureOut">
              <a:rPr lang="en-GB" smtClean="0"/>
              <a:t>22/10/2021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DA40B-2A14-4533-AFEE-B18DBDF8F4E1}" type="slidenum">
              <a:rPr lang="en-GB" smtClean="0"/>
              <a:t>‹#›</a:t>
            </a:fld>
            <a:endParaRPr lang="en-GB" dirty="0"/>
          </a:p>
        </p:txBody>
      </p:sp>
    </p:spTree>
    <p:extLst>
      <p:ext uri="{BB962C8B-B14F-4D97-AF65-F5344CB8AC3E}">
        <p14:creationId xmlns:p14="http://schemas.microsoft.com/office/powerpoint/2010/main" val="98579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E44E7-F8C2-4141-8F90-CA2E5EC1B6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67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17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HEE Star is based on the premise that change happens, project by project and in no other way.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What providers and wider systems can often struggle with, is seeing the wood for the trees – creating the capacity and keeping a focus on one challenge at a time.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Star model is a framework to structure workforce conversations focussing on one enabler of change at a time to identify projects for sustainable change.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It has 2 functions: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 </a:t>
            </a:r>
            <a:r>
              <a:rPr lang="en-GB" sz="1200" b="1" kern="1200" dirty="0">
                <a:solidFill>
                  <a:schemeClr val="tx1"/>
                </a:solidFill>
                <a:effectLst/>
                <a:latin typeface="+mn-lt"/>
                <a:ea typeface="+mn-ea"/>
                <a:cs typeface="+mn-cs"/>
              </a:rPr>
              <a:t>simple, coherent framework </a:t>
            </a:r>
            <a:r>
              <a:rPr lang="en-GB" sz="1200" kern="1200" dirty="0">
                <a:solidFill>
                  <a:schemeClr val="tx1"/>
                </a:solidFill>
                <a:effectLst/>
                <a:latin typeface="+mn-lt"/>
                <a:ea typeface="+mn-ea"/>
                <a:cs typeface="+mn-cs"/>
              </a:rPr>
              <a:t>to facilitate and guide local conversations with provider systems to better understand and define their workforce transformation requirements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 </a:t>
            </a:r>
            <a:r>
              <a:rPr lang="en-GB" sz="1200" b="1" kern="1200" dirty="0">
                <a:solidFill>
                  <a:schemeClr val="tx1"/>
                </a:solidFill>
                <a:effectLst/>
                <a:latin typeface="+mn-lt"/>
                <a:ea typeface="+mn-ea"/>
                <a:cs typeface="+mn-cs"/>
              </a:rPr>
              <a:t>single 'go to' directory </a:t>
            </a:r>
            <a:r>
              <a:rPr lang="en-GB" sz="1200" kern="1200" dirty="0">
                <a:solidFill>
                  <a:schemeClr val="tx1"/>
                </a:solidFill>
                <a:effectLst/>
                <a:latin typeface="+mn-lt"/>
                <a:ea typeface="+mn-ea"/>
                <a:cs typeface="+mn-cs"/>
              </a:rPr>
              <a:t>for providers and systems to access and explore the range of workforce transformation solutions available to help address the workforce requirements identified - including tools, training materials, case studies and other interventions, realising the potential of workforce transformation investments.</a:t>
            </a:r>
          </a:p>
          <a:p>
            <a:r>
              <a:rPr lang="en-GB" sz="1200" kern="1200" dirty="0">
                <a:solidFill>
                  <a:schemeClr val="tx1"/>
                </a:solidFill>
                <a:effectLst/>
                <a:latin typeface="+mn-lt"/>
                <a:ea typeface="+mn-ea"/>
                <a:cs typeface="+mn-cs"/>
              </a:rPr>
              <a:t>The HEE Star is based on the premise that change happens, project by project and in no other way.  </a:t>
            </a:r>
          </a:p>
          <a:p>
            <a:r>
              <a:rPr lang="en-GB" sz="1200" kern="1200" dirty="0">
                <a:solidFill>
                  <a:schemeClr val="tx1"/>
                </a:solidFill>
                <a:effectLst/>
                <a:latin typeface="+mn-lt"/>
                <a:ea typeface="+mn-ea"/>
                <a:cs typeface="+mn-cs"/>
              </a:rPr>
              <a:t>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06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a:t>
            </a:r>
            <a:r>
              <a:rPr lang="en-GB" sz="1200" b="1" kern="1200" dirty="0">
                <a:solidFill>
                  <a:schemeClr val="tx1"/>
                </a:solidFill>
                <a:effectLst/>
                <a:latin typeface="+mn-lt"/>
                <a:ea typeface="+mn-ea"/>
                <a:cs typeface="+mn-cs"/>
              </a:rPr>
              <a:t>directory </a:t>
            </a:r>
            <a:r>
              <a:rPr lang="en-GB" sz="1200" kern="1200" dirty="0">
                <a:solidFill>
                  <a:schemeClr val="tx1"/>
                </a:solidFill>
                <a:effectLst/>
                <a:latin typeface="+mn-lt"/>
                <a:ea typeface="+mn-ea"/>
                <a:cs typeface="+mn-cs"/>
              </a:rPr>
              <a:t>of workforce transformation solutions, the STAR can be accessed on-line and is an interactive tool. I want to give you a quick overview…..</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five points of the Star</a:t>
            </a:r>
            <a:r>
              <a:rPr lang="en-GB" sz="1200" kern="1200" dirty="0">
                <a:solidFill>
                  <a:schemeClr val="tx1"/>
                </a:solidFill>
                <a:effectLst/>
                <a:latin typeface="+mn-lt"/>
                <a:ea typeface="+mn-ea"/>
                <a:cs typeface="+mn-cs"/>
              </a:rPr>
              <a:t> depict the 5 key enablers of change, of transformation – Supply, Up-skilling, New roles, new ways of working and Leadership – more on those in a minute….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second rim of segments</a:t>
            </a:r>
            <a:r>
              <a:rPr lang="en-GB" sz="1200" kern="1200" dirty="0">
                <a:solidFill>
                  <a:schemeClr val="tx1"/>
                </a:solidFill>
                <a:effectLst/>
                <a:latin typeface="+mn-lt"/>
                <a:ea typeface="+mn-ea"/>
                <a:cs typeface="+mn-cs"/>
              </a:rPr>
              <a:t>, reflect the </a:t>
            </a:r>
            <a:r>
              <a:rPr lang="en-GB" sz="1200" b="1" kern="1200" dirty="0">
                <a:solidFill>
                  <a:schemeClr val="tx1"/>
                </a:solidFill>
                <a:effectLst/>
                <a:latin typeface="+mn-lt"/>
                <a:ea typeface="+mn-ea"/>
                <a:cs typeface="+mn-cs"/>
              </a:rPr>
              <a:t>system priorities</a:t>
            </a:r>
            <a:r>
              <a:rPr lang="en-GB" sz="1200" kern="1200" dirty="0">
                <a:solidFill>
                  <a:schemeClr val="tx1"/>
                </a:solidFill>
                <a:effectLst/>
                <a:latin typeface="+mn-lt"/>
                <a:ea typeface="+mn-ea"/>
                <a:cs typeface="+mn-cs"/>
              </a:rPr>
              <a:t> – allowing ease of navigation of workforce solutions specific to certain specialties, as well as ones which are whole system wide.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example, if you click on mental health and supply – all of the workforce interventions that fit that requirement will appear.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four orange segments</a:t>
            </a:r>
            <a:r>
              <a:rPr lang="en-GB" sz="1200" kern="1200" dirty="0">
                <a:solidFill>
                  <a:schemeClr val="tx1"/>
                </a:solidFill>
                <a:effectLst/>
                <a:latin typeface="+mn-lt"/>
                <a:ea typeface="+mn-ea"/>
                <a:cs typeface="+mn-cs"/>
              </a:rPr>
              <a:t> represent the quadruple aim – improving patient experience; improving staff experience; improving population health &amp; reducing cost.  These are the outcomes we are ultimately chasing that need to be considered when we make decisions about our workforce transformation programmes.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of course, the Patient in the centre.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09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five key enablers of workforce change are shown here.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importance of having </a:t>
            </a:r>
            <a:r>
              <a:rPr lang="en-GB" sz="1200" b="1" kern="1200" dirty="0">
                <a:solidFill>
                  <a:schemeClr val="tx1"/>
                </a:solidFill>
                <a:effectLst/>
                <a:latin typeface="+mn-lt"/>
                <a:ea typeface="+mn-ea"/>
                <a:cs typeface="+mn-cs"/>
              </a:rPr>
              <a:t>agreed definitions for each enabler</a:t>
            </a:r>
            <a:r>
              <a:rPr lang="en-GB" sz="1200" kern="1200" dirty="0">
                <a:solidFill>
                  <a:schemeClr val="tx1"/>
                </a:solidFill>
                <a:effectLst/>
                <a:latin typeface="+mn-lt"/>
                <a:ea typeface="+mn-ea"/>
                <a:cs typeface="+mn-cs"/>
              </a:rPr>
              <a:t> is to maintain the integrity of the common language – when we talk about new roles, we all know what we mean in this context and do not confuse with a different way of working or enhancing someone’s competencies.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example:  </a:t>
            </a:r>
          </a:p>
          <a:p>
            <a:r>
              <a:rPr lang="en-GB" sz="1200" b="1" kern="1200" dirty="0">
                <a:solidFill>
                  <a:schemeClr val="tx1"/>
                </a:solidFill>
                <a:effectLst/>
                <a:latin typeface="+mn-lt"/>
                <a:ea typeface="+mn-ea"/>
                <a:cs typeface="+mn-cs"/>
              </a:rPr>
              <a:t>Supply</a:t>
            </a:r>
            <a:r>
              <a:rPr lang="en-GB" sz="1200" kern="1200" dirty="0">
                <a:solidFill>
                  <a:schemeClr val="tx1"/>
                </a:solidFill>
                <a:effectLst/>
                <a:latin typeface="+mn-lt"/>
                <a:ea typeface="+mn-ea"/>
                <a:cs typeface="+mn-cs"/>
              </a:rPr>
              <a:t> focusses on workforce information, data, planning; recruitment, supply and demand, education and placements</a:t>
            </a:r>
          </a:p>
          <a:p>
            <a:r>
              <a:rPr lang="en-GB" sz="1200" b="1" kern="1200" dirty="0">
                <a:solidFill>
                  <a:schemeClr val="tx1"/>
                </a:solidFill>
                <a:effectLst/>
                <a:latin typeface="+mn-lt"/>
                <a:ea typeface="+mn-ea"/>
                <a:cs typeface="+mn-cs"/>
              </a:rPr>
              <a:t>Upskilling </a:t>
            </a:r>
            <a:r>
              <a:rPr lang="en-GB" sz="1200" kern="1200" dirty="0">
                <a:solidFill>
                  <a:schemeClr val="tx1"/>
                </a:solidFill>
                <a:effectLst/>
                <a:latin typeface="+mn-lt"/>
                <a:ea typeface="+mn-ea"/>
                <a:cs typeface="+mn-cs"/>
              </a:rPr>
              <a:t>– on competencies, skills, skill mix, capacity, training and development</a:t>
            </a:r>
          </a:p>
          <a:p>
            <a:r>
              <a:rPr lang="en-GB" sz="1200" b="1" kern="1200" dirty="0">
                <a:solidFill>
                  <a:schemeClr val="tx1"/>
                </a:solidFill>
                <a:effectLst/>
                <a:latin typeface="+mn-lt"/>
                <a:ea typeface="+mn-ea"/>
                <a:cs typeface="+mn-cs"/>
              </a:rPr>
              <a:t>New roles</a:t>
            </a:r>
            <a:r>
              <a:rPr lang="en-GB" sz="1200" kern="1200" dirty="0">
                <a:solidFill>
                  <a:schemeClr val="tx1"/>
                </a:solidFill>
                <a:effectLst/>
                <a:latin typeface="+mn-lt"/>
                <a:ea typeface="+mn-ea"/>
                <a:cs typeface="+mn-cs"/>
              </a:rPr>
              <a:t> – on the role, team culture, supervision, mentorship, monitoring and evaluating</a:t>
            </a:r>
          </a:p>
          <a:p>
            <a:r>
              <a:rPr lang="en-GB" sz="1200" b="1" kern="1200" dirty="0">
                <a:solidFill>
                  <a:schemeClr val="tx1"/>
                </a:solidFill>
                <a:effectLst/>
                <a:latin typeface="+mn-lt"/>
                <a:ea typeface="+mn-ea"/>
                <a:cs typeface="+mn-cs"/>
              </a:rPr>
              <a:t>NWOW</a:t>
            </a:r>
            <a:r>
              <a:rPr lang="en-GB" sz="1200" kern="1200" dirty="0">
                <a:solidFill>
                  <a:schemeClr val="tx1"/>
                </a:solidFill>
                <a:effectLst/>
                <a:latin typeface="+mn-lt"/>
                <a:ea typeface="+mn-ea"/>
                <a:cs typeface="+mn-cs"/>
              </a:rPr>
              <a:t> – on integration, multi </a:t>
            </a:r>
            <a:r>
              <a:rPr lang="en-GB" sz="1200" kern="1200" dirty="0" err="1">
                <a:solidFill>
                  <a:schemeClr val="tx1"/>
                </a:solidFill>
                <a:effectLst/>
                <a:latin typeface="+mn-lt"/>
                <a:ea typeface="+mn-ea"/>
                <a:cs typeface="+mn-cs"/>
              </a:rPr>
              <a:t>discp</a:t>
            </a:r>
            <a:r>
              <a:rPr lang="en-GB" sz="1200" kern="1200" dirty="0">
                <a:solidFill>
                  <a:schemeClr val="tx1"/>
                </a:solidFill>
                <a:effectLst/>
                <a:latin typeface="+mn-lt"/>
                <a:ea typeface="+mn-ea"/>
                <a:cs typeface="+mn-cs"/>
              </a:rPr>
              <a:t> teams, digital technology, innovative practice, the millennials </a:t>
            </a:r>
          </a:p>
          <a:p>
            <a:r>
              <a:rPr lang="en-GB" sz="1200" b="1" kern="1200" dirty="0">
                <a:solidFill>
                  <a:schemeClr val="tx1"/>
                </a:solidFill>
                <a:effectLst/>
                <a:latin typeface="+mn-lt"/>
                <a:ea typeface="+mn-ea"/>
                <a:cs typeface="+mn-cs"/>
              </a:rPr>
              <a:t>Leadership</a:t>
            </a:r>
            <a:r>
              <a:rPr lang="en-GB" sz="1200" kern="1200" dirty="0">
                <a:solidFill>
                  <a:schemeClr val="tx1"/>
                </a:solidFill>
                <a:effectLst/>
                <a:latin typeface="+mn-lt"/>
                <a:ea typeface="+mn-ea"/>
                <a:cs typeface="+mn-cs"/>
              </a:rPr>
              <a:t> – on system leadership, talent management, reward and recognition, culture change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02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Cancer services manager needs to develop a prehab and rehab service. </a:t>
            </a:r>
          </a:p>
          <a:p>
            <a:r>
              <a:rPr lang="en-GB"/>
              <a:t>Would assess their own learning needs from P1-3 persona levels and then may need specific project management, business case, commissioning, quality and service improvement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97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a:t>This is three modules of content set out in symptom clusters with a short introduction that cross cuts them all</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89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With P3 we think learners will benefit from being facilitated to learn for themselves by answering questions or problems and making the responses relevant to their profession and scope of practice.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33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32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915E522-EAEE-5143-A177-E9C347899F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98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086C-DB19-4834-86B2-F44F1DDBF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325432-7DD9-485B-9372-4F5273DA4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EEAE75-6C15-499B-A2F4-96E0EA47CF43}"/>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0E8446CC-FE24-4651-95DC-1207193329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1AE9EA-E84D-4384-9C18-E19229B4CBC9}"/>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32475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79DA-AE11-4CF5-9338-B445304E08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6C1989-6FCD-45CF-9F1A-54E8B93DF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B4AE1-7DC7-4DC2-BC27-30D97DED8F63}"/>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6FE06802-75CF-43FB-9876-ACC0FBCB09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9E9A2B-6B66-4DA1-99B5-19D883BEBADD}"/>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113659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C49C2-707F-4FC2-9825-540E1D76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FA69D7-9E25-4FE4-98BE-E16A16697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04687-B457-4E2C-89C7-7B72501B2607}"/>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F638434A-62D9-47F9-834C-83D7F3F5626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8E3BA3-3AB1-4FF2-9869-A51D69B30EE9}"/>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3216125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7504-4E82-9B45-8C8A-47A352379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6132D-9BB7-8045-9DDF-CEC6879ED5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807D0B-EE20-DF49-A7E5-5F9F413C36B4}"/>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B9E3C1F9-BA05-4B4C-A6FA-D033EA635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AF2E3-CC7D-3F47-B1C2-758408480F99}"/>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394964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75FFBB-1227-9D4A-98BA-0C85A045CB04}"/>
              </a:ext>
            </a:extLst>
          </p:cNvPr>
          <p:cNvPicPr>
            <a:picLocks noChangeAspect="1"/>
          </p:cNvPicPr>
          <p:nvPr userDrawn="1"/>
        </p:nvPicPr>
        <p:blipFill rotWithShape="1">
          <a:blip r:embed="rId2"/>
          <a:srcRect t="6654"/>
          <a:stretch/>
        </p:blipFill>
        <p:spPr>
          <a:xfrm>
            <a:off x="0" y="-41565"/>
            <a:ext cx="12192000" cy="1659682"/>
          </a:xfrm>
          <a:prstGeom prst="rect">
            <a:avLst/>
          </a:prstGeom>
        </p:spPr>
      </p:pic>
      <p:sp>
        <p:nvSpPr>
          <p:cNvPr id="2" name="Title 1">
            <a:extLst>
              <a:ext uri="{FF2B5EF4-FFF2-40B4-BE49-F238E27FC236}">
                <a16:creationId xmlns:a16="http://schemas.microsoft.com/office/drawing/2014/main" id="{D091AD8E-110C-4444-848F-C909F288EDAA}"/>
              </a:ext>
            </a:extLst>
          </p:cNvPr>
          <p:cNvSpPr>
            <a:spLocks noGrp="1"/>
          </p:cNvSpPr>
          <p:nvPr>
            <p:ph type="title"/>
          </p:nvPr>
        </p:nvSpPr>
        <p:spPr>
          <a:xfrm>
            <a:off x="838200" y="168176"/>
            <a:ext cx="10515600" cy="1325563"/>
          </a:xfrm>
        </p:spPr>
        <p:txBody>
          <a:bodyPr>
            <a:norm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5C4EC0-CBA2-E548-A3CC-AF3445F8EDD3}"/>
              </a:ext>
            </a:extLst>
          </p:cNvPr>
          <p:cNvSpPr>
            <a:spLocks noGrp="1"/>
          </p:cNvSpPr>
          <p:nvPr>
            <p:ph idx="1"/>
          </p:nvPr>
        </p:nvSpPr>
        <p:spPr>
          <a:xfrm>
            <a:off x="838200" y="1825625"/>
            <a:ext cx="7772400" cy="4351338"/>
          </a:xfrm>
        </p:spPr>
        <p:txBody>
          <a:bodyPr/>
          <a:lstStyle>
            <a:lvl1pPr>
              <a:lnSpc>
                <a:spcPct val="110000"/>
              </a:lnSpc>
              <a:spcBef>
                <a:spcPts val="1000"/>
              </a:spcBef>
              <a:defRPr sz="2400"/>
            </a:lvl1pPr>
            <a:lvl2pPr marL="800100" indent="-342900">
              <a:lnSpc>
                <a:spcPct val="110000"/>
              </a:lnSpc>
              <a:buFont typeface="Arial" panose="020B0604020202020204" pitchFamily="34" charset="0"/>
              <a:buChar char="­"/>
              <a:defRPr/>
            </a:lvl2pPr>
            <a:lvl3pPr>
              <a:lnSpc>
                <a:spcPct val="120000"/>
              </a:lnSpc>
              <a:defRPr sz="2400"/>
            </a:lvl3pPr>
            <a:lvl4pPr>
              <a:lnSpc>
                <a:spcPct val="120000"/>
              </a:lnSpc>
              <a:defRPr sz="2000"/>
            </a:lvl4pPr>
            <a:lvl5pPr>
              <a:lnSpc>
                <a:spcPct val="12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9D722-E939-5342-A428-84D8C1C5C463}"/>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6A494783-D0D0-794F-B47F-D963B422AB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13F708-24F2-1A46-801C-71240FBAA503}"/>
              </a:ext>
            </a:extLst>
          </p:cNvPr>
          <p:cNvSpPr>
            <a:spLocks noGrp="1"/>
          </p:cNvSpPr>
          <p:nvPr>
            <p:ph type="sldNum" sz="quarter" idx="12"/>
          </p:nvPr>
        </p:nvSpPr>
        <p:spPr/>
        <p:txBody>
          <a:bodyPr/>
          <a:lstStyle/>
          <a:p>
            <a:fld id="{13E720D1-33D3-BB45-AA0D-AFB41DB6A7F2}" type="slidenum">
              <a:rPr lang="en-US" smtClean="0"/>
              <a:t>‹#›</a:t>
            </a:fld>
            <a:endParaRPr lang="en-US"/>
          </a:p>
        </p:txBody>
      </p:sp>
      <p:pic>
        <p:nvPicPr>
          <p:cNvPr id="9" name="Picture 8">
            <a:extLst>
              <a:ext uri="{FF2B5EF4-FFF2-40B4-BE49-F238E27FC236}">
                <a16:creationId xmlns:a16="http://schemas.microsoft.com/office/drawing/2014/main" id="{F9215C08-0155-EF47-AD70-1C55C1DB5877}"/>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3707680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2DD25-6C8B-4A40-BA69-8B4D76212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1BABE-F748-394F-B4F5-9934D474944A}"/>
              </a:ext>
            </a:extLst>
          </p:cNvPr>
          <p:cNvSpPr>
            <a:spLocks noGrp="1"/>
          </p:cNvSpPr>
          <p:nvPr>
            <p:ph type="body" idx="1"/>
          </p:nvPr>
        </p:nvSpPr>
        <p:spPr>
          <a:xfrm>
            <a:off x="831850" y="4589463"/>
            <a:ext cx="10515600" cy="1500187"/>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1534934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02E1180-BE50-8045-B5CD-5927C8360E9D}"/>
              </a:ext>
            </a:extLst>
          </p:cNvPr>
          <p:cNvSpPr>
            <a:spLocks noGrp="1"/>
          </p:cNvSpPr>
          <p:nvPr>
            <p:ph type="pic" idx="13"/>
          </p:nvPr>
        </p:nvSpPr>
        <p:spPr>
          <a:xfrm>
            <a:off x="-12700" y="0"/>
            <a:ext cx="12204700" cy="484909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Date Placeholder 3">
            <a:extLst>
              <a:ext uri="{FF2B5EF4-FFF2-40B4-BE49-F238E27FC236}">
                <a16:creationId xmlns:a16="http://schemas.microsoft.com/office/drawing/2014/main" id="{55C41BD7-44AD-7845-A222-C74E2709F602}"/>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72D28B6E-DACE-4B41-BFC9-C88491CEE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D1730-FB34-EB42-9FA7-48A5F08D2643}"/>
              </a:ext>
            </a:extLst>
          </p:cNvPr>
          <p:cNvSpPr>
            <a:spLocks noGrp="1"/>
          </p:cNvSpPr>
          <p:nvPr>
            <p:ph type="sldNum" sz="quarter" idx="12"/>
          </p:nvPr>
        </p:nvSpPr>
        <p:spPr/>
        <p:txBody>
          <a:bodyPr/>
          <a:lstStyle/>
          <a:p>
            <a:fld id="{13E720D1-33D3-BB45-AA0D-AFB41DB6A7F2}" type="slidenum">
              <a:rPr lang="en-US" smtClean="0"/>
              <a:t>‹#›</a:t>
            </a:fld>
            <a:endParaRPr lang="en-US"/>
          </a:p>
        </p:txBody>
      </p:sp>
      <p:pic>
        <p:nvPicPr>
          <p:cNvPr id="7" name="Graphic 6">
            <a:extLst>
              <a:ext uri="{FF2B5EF4-FFF2-40B4-BE49-F238E27FC236}">
                <a16:creationId xmlns:a16="http://schemas.microsoft.com/office/drawing/2014/main" id="{F1A88633-2067-3846-8A81-6BF94F2F98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552"/>
          <a:stretch/>
        </p:blipFill>
        <p:spPr>
          <a:xfrm>
            <a:off x="0" y="4563464"/>
            <a:ext cx="12192000" cy="2268000"/>
          </a:xfrm>
          <a:prstGeom prst="rect">
            <a:avLst/>
          </a:prstGeom>
        </p:spPr>
      </p:pic>
      <p:sp>
        <p:nvSpPr>
          <p:cNvPr id="8" name="Title 1">
            <a:extLst>
              <a:ext uri="{FF2B5EF4-FFF2-40B4-BE49-F238E27FC236}">
                <a16:creationId xmlns:a16="http://schemas.microsoft.com/office/drawing/2014/main" id="{36E6978D-1B68-3142-9A46-63DD4F201A83}"/>
              </a:ext>
            </a:extLst>
          </p:cNvPr>
          <p:cNvSpPr>
            <a:spLocks noGrp="1"/>
          </p:cNvSpPr>
          <p:nvPr>
            <p:ph type="title" hasCustomPrompt="1"/>
          </p:nvPr>
        </p:nvSpPr>
        <p:spPr>
          <a:xfrm>
            <a:off x="831850" y="4849090"/>
            <a:ext cx="10515600" cy="1171499"/>
          </a:xfrm>
        </p:spPr>
        <p:txBody>
          <a:bodyPr anchor="b">
            <a:normAutofit/>
          </a:bodyPr>
          <a:lstStyle>
            <a:lvl1pPr>
              <a:defRPr sz="6000"/>
            </a:lvl1pPr>
          </a:lstStyle>
          <a:p>
            <a:r>
              <a:rPr lang="en-GB"/>
              <a:t>Section title</a:t>
            </a:r>
          </a:p>
        </p:txBody>
      </p:sp>
      <p:sp>
        <p:nvSpPr>
          <p:cNvPr id="9" name="Text Placeholder 2">
            <a:extLst>
              <a:ext uri="{FF2B5EF4-FFF2-40B4-BE49-F238E27FC236}">
                <a16:creationId xmlns:a16="http://schemas.microsoft.com/office/drawing/2014/main" id="{C62B14FC-601E-0A47-BCFC-197944DCB08E}"/>
              </a:ext>
            </a:extLst>
          </p:cNvPr>
          <p:cNvSpPr>
            <a:spLocks noGrp="1"/>
          </p:cNvSpPr>
          <p:nvPr>
            <p:ph type="body" idx="1"/>
          </p:nvPr>
        </p:nvSpPr>
        <p:spPr>
          <a:xfrm>
            <a:off x="831850" y="6031006"/>
            <a:ext cx="10515600" cy="485584"/>
          </a:xfrm>
        </p:spPr>
        <p:txBody>
          <a:bodyPr>
            <a:normAutofit fontScale="92500"/>
          </a:bodyPr>
          <a:lstStyle>
            <a:lvl1pPr marL="0" indent="0">
              <a:buNone/>
              <a:defRPr/>
            </a:lvl1pPr>
          </a:lstStyle>
          <a:p>
            <a:r>
              <a:rPr lang="en-GB"/>
              <a:t>Subtitle if required</a:t>
            </a:r>
          </a:p>
        </p:txBody>
      </p:sp>
    </p:spTree>
    <p:extLst>
      <p:ext uri="{BB962C8B-B14F-4D97-AF65-F5344CB8AC3E}">
        <p14:creationId xmlns:p14="http://schemas.microsoft.com/office/powerpoint/2010/main" val="983211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38200" y="1825625"/>
            <a:ext cx="5181600" cy="4351338"/>
          </a:xfrm>
        </p:spPr>
        <p:txBody>
          <a:bodyPr/>
          <a:lstStyle>
            <a:lvl1pPr>
              <a:lnSpc>
                <a:spcPct val="110000"/>
              </a:lnSpc>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172200" y="1825625"/>
            <a:ext cx="5181600" cy="4351338"/>
          </a:xfrm>
        </p:spPr>
        <p:txBody>
          <a:bodyPr/>
          <a:lstStyle>
            <a:lvl1pPr>
              <a:lnSpc>
                <a:spcPct val="110000"/>
              </a:lnSpc>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8E2959-C72D-7640-AB28-C4B4BFDE4032}"/>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6" name="Footer Placeholder 5">
            <a:extLst>
              <a:ext uri="{FF2B5EF4-FFF2-40B4-BE49-F238E27FC236}">
                <a16:creationId xmlns:a16="http://schemas.microsoft.com/office/drawing/2014/main" id="{71C964C3-7E7A-604C-92F9-D9B953DFA1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F930BC-A22F-034C-A1CE-B27B307DDE11}"/>
              </a:ext>
            </a:extLst>
          </p:cNvPr>
          <p:cNvSpPr>
            <a:spLocks noGrp="1"/>
          </p:cNvSpPr>
          <p:nvPr>
            <p:ph type="sldNum" sz="quarter" idx="12"/>
          </p:nvPr>
        </p:nvSpPr>
        <p:spPr/>
        <p:txBody>
          <a:bodyPr/>
          <a:lstStyle/>
          <a:p>
            <a:fld id="{13E720D1-33D3-BB45-AA0D-AFB41DB6A7F2}" type="slidenum">
              <a:rPr lang="en-US" smtClean="0"/>
              <a:t>‹#›</a:t>
            </a:fld>
            <a:endParaRPr lang="en-US"/>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38200" y="148881"/>
            <a:ext cx="10515600" cy="1325563"/>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C1723E1E-C3DC-C240-9607-6EABC89935B6}"/>
              </a:ext>
            </a:extLst>
          </p:cNvPr>
          <p:cNvPicPr>
            <a:picLocks noChangeAspect="1"/>
          </p:cNvPicPr>
          <p:nvPr userDrawn="1"/>
        </p:nvPicPr>
        <p:blipFill>
          <a:blip r:embed="rId3"/>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20665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1D33-5EFE-CC4C-BF78-F16931C99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D3377E-943A-3044-AB42-3DBB93A76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33EFCA-D787-1C4C-A0E5-B999B7EA6226}"/>
              </a:ext>
            </a:extLst>
          </p:cNvPr>
          <p:cNvSpPr>
            <a:spLocks noGrp="1"/>
          </p:cNvSpPr>
          <p:nvPr>
            <p:ph sz="half" idx="2"/>
          </p:nvPr>
        </p:nvSpPr>
        <p:spPr>
          <a:xfrm>
            <a:off x="839788" y="2505075"/>
            <a:ext cx="5157787"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A714E-4B87-5243-A533-095E3B086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0A0D5-8779-9744-8B82-8A76AC2CCBDD}"/>
              </a:ext>
            </a:extLst>
          </p:cNvPr>
          <p:cNvSpPr>
            <a:spLocks noGrp="1"/>
          </p:cNvSpPr>
          <p:nvPr>
            <p:ph sz="quarter" idx="4"/>
          </p:nvPr>
        </p:nvSpPr>
        <p:spPr>
          <a:xfrm>
            <a:off x="6172200" y="2505075"/>
            <a:ext cx="5183188" cy="368458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9FAA94-D5D7-A04D-848B-16D7492DE783}"/>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8" name="Footer Placeholder 7">
            <a:extLst>
              <a:ext uri="{FF2B5EF4-FFF2-40B4-BE49-F238E27FC236}">
                <a16:creationId xmlns:a16="http://schemas.microsoft.com/office/drawing/2014/main" id="{73D56B4A-0531-9141-9097-7BF5DD33E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BDF3E8D-0085-3647-B3D0-782F53545740}"/>
              </a:ext>
            </a:extLst>
          </p:cNvPr>
          <p:cNvSpPr>
            <a:spLocks noGrp="1"/>
          </p:cNvSpPr>
          <p:nvPr>
            <p:ph type="sldNum" sz="quarter" idx="12"/>
          </p:nvPr>
        </p:nvSpPr>
        <p:spPr/>
        <p:txBody>
          <a:bodyPr/>
          <a:lstStyle/>
          <a:p>
            <a:fld id="{13E720D1-33D3-BB45-AA0D-AFB41DB6A7F2}" type="slidenum">
              <a:rPr lang="en-US" smtClean="0"/>
              <a:t>‹#›</a:t>
            </a:fld>
            <a:endParaRPr lang="en-US"/>
          </a:p>
        </p:txBody>
      </p:sp>
      <p:pic>
        <p:nvPicPr>
          <p:cNvPr id="10" name="Picture 9">
            <a:extLst>
              <a:ext uri="{FF2B5EF4-FFF2-40B4-BE49-F238E27FC236}">
                <a16:creationId xmlns:a16="http://schemas.microsoft.com/office/drawing/2014/main" id="{9423BF58-3631-D940-A910-E1A81F407C5E}"/>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40837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0312-2C72-824D-8576-F8E55E162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CD4498-4352-6F4F-A86B-C76D3616C3EF}"/>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4" name="Footer Placeholder 3">
            <a:extLst>
              <a:ext uri="{FF2B5EF4-FFF2-40B4-BE49-F238E27FC236}">
                <a16:creationId xmlns:a16="http://schemas.microsoft.com/office/drawing/2014/main" id="{262D2B0B-9BC5-6944-ADA8-D13EABA6AC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218717E-B09B-6848-B53C-B005625499B8}"/>
              </a:ext>
            </a:extLst>
          </p:cNvPr>
          <p:cNvSpPr>
            <a:spLocks noGrp="1"/>
          </p:cNvSpPr>
          <p:nvPr>
            <p:ph type="sldNum" sz="quarter" idx="12"/>
          </p:nvPr>
        </p:nvSpPr>
        <p:spPr/>
        <p:txBody>
          <a:bodyPr/>
          <a:lstStyle/>
          <a:p>
            <a:fld id="{13E720D1-33D3-BB45-AA0D-AFB41DB6A7F2}" type="slidenum">
              <a:rPr lang="en-US" smtClean="0"/>
              <a:t>‹#›</a:t>
            </a:fld>
            <a:endParaRPr lang="en-US"/>
          </a:p>
        </p:txBody>
      </p:sp>
      <p:pic>
        <p:nvPicPr>
          <p:cNvPr id="6" name="Picture 5">
            <a:extLst>
              <a:ext uri="{FF2B5EF4-FFF2-40B4-BE49-F238E27FC236}">
                <a16:creationId xmlns:a16="http://schemas.microsoft.com/office/drawing/2014/main" id="{C9A71A7D-FDDE-F845-AD80-5C8CC12A651A}"/>
              </a:ext>
            </a:extLst>
          </p:cNvPr>
          <p:cNvPicPr>
            <a:picLocks noChangeAspect="1"/>
          </p:cNvPicPr>
          <p:nvPr userDrawn="1"/>
        </p:nvPicPr>
        <p:blipFill>
          <a:blip r:embed="rId2"/>
          <a:stretch>
            <a:fillRect/>
          </a:stretch>
        </p:blipFill>
        <p:spPr>
          <a:xfrm>
            <a:off x="9933709" y="6132224"/>
            <a:ext cx="1872170" cy="502687"/>
          </a:xfrm>
          <a:prstGeom prst="rect">
            <a:avLst/>
          </a:prstGeom>
        </p:spPr>
      </p:pic>
    </p:spTree>
    <p:extLst>
      <p:ext uri="{BB962C8B-B14F-4D97-AF65-F5344CB8AC3E}">
        <p14:creationId xmlns:p14="http://schemas.microsoft.com/office/powerpoint/2010/main" val="15987465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508DB-3FC5-BD48-B49B-8100AFAD36A5}"/>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3" name="Footer Placeholder 2">
            <a:extLst>
              <a:ext uri="{FF2B5EF4-FFF2-40B4-BE49-F238E27FC236}">
                <a16:creationId xmlns:a16="http://schemas.microsoft.com/office/drawing/2014/main" id="{424C6A0A-AD8F-6D4D-A255-E695AD316F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C3CF4B5-6391-144B-9588-643F51D64AEA}"/>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10445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628B-714E-47B0-AD32-041C3B8571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5AE3B7-CCD1-450F-ABB5-DF1FAE839F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55CDE-1104-4CB2-826C-3F609C7E08B2}"/>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D7BE840D-5D1F-4068-A2F6-0CBC876FE5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85F835-56D9-41F9-8ACF-AC4B9E014216}"/>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2013638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C23E-86BE-904A-8CD6-F05E0021A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7AA189-F9BE-C84D-B810-12D9D30650E8}"/>
              </a:ext>
            </a:extLst>
          </p:cNvPr>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DE5B6F-8CFA-D94D-A179-42E6BCB20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EE344D-4F65-634B-A54C-A064D1E25908}"/>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6" name="Footer Placeholder 5">
            <a:extLst>
              <a:ext uri="{FF2B5EF4-FFF2-40B4-BE49-F238E27FC236}">
                <a16:creationId xmlns:a16="http://schemas.microsoft.com/office/drawing/2014/main" id="{EC9D5C7A-3FA3-BC40-80B0-94D1DA286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24F4C0-9449-CA46-8ACB-860E67FF0686}"/>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1782056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E136-E92B-0A4C-A9DF-2B88510A1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B1A8F-A497-DC4F-A2DE-F887D78D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DCC24F-5C92-CE4C-8309-2BD581E54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E2A14E-0489-B349-A001-E43D827357CB}"/>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6" name="Footer Placeholder 5">
            <a:extLst>
              <a:ext uri="{FF2B5EF4-FFF2-40B4-BE49-F238E27FC236}">
                <a16:creationId xmlns:a16="http://schemas.microsoft.com/office/drawing/2014/main" id="{FB522242-0BD1-3F45-921F-AEEC6EF508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44DFA4-3D00-5140-A313-08F6693CB592}"/>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1098747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8CB3-AADB-6545-A605-02BD760C7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8F150-6D8F-574C-A848-768339D9F1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9532-D272-6846-8324-A47FF7581199}"/>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E6A1FD02-FC6D-314F-9531-E185EC4EC1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BC332F-8254-A341-B5FB-892A2DF9F441}"/>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34122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FE158-F258-B643-B5CA-0468847F43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AED616-065B-C540-85CD-3B92282BC2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71371-B778-5C41-B990-B44AC6AEDFF6}"/>
              </a:ext>
            </a:extLst>
          </p:cNvPr>
          <p:cNvSpPr>
            <a:spLocks noGrp="1"/>
          </p:cNvSpPr>
          <p:nvPr>
            <p:ph type="dt" sz="half" idx="10"/>
          </p:nvPr>
        </p:nvSpPr>
        <p:spPr/>
        <p:txBody>
          <a:bodyPr/>
          <a:lstStyle/>
          <a:p>
            <a:fld id="{CC60DDAB-EBD8-004E-BE99-D955A07F4103}" type="datetimeFigureOut">
              <a:rPr lang="en-US" smtClean="0"/>
              <a:t>10/22/2021</a:t>
            </a:fld>
            <a:endParaRPr lang="en-US"/>
          </a:p>
        </p:txBody>
      </p:sp>
      <p:sp>
        <p:nvSpPr>
          <p:cNvPr id="5" name="Footer Placeholder 4">
            <a:extLst>
              <a:ext uri="{FF2B5EF4-FFF2-40B4-BE49-F238E27FC236}">
                <a16:creationId xmlns:a16="http://schemas.microsoft.com/office/drawing/2014/main" id="{B3433813-4CC5-F847-B986-613D0A8859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6F88DDA-B371-3346-AD30-B428EA3ED14D}"/>
              </a:ext>
            </a:extLst>
          </p:cNvPr>
          <p:cNvSpPr>
            <a:spLocks noGrp="1"/>
          </p:cNvSpPr>
          <p:nvPr>
            <p:ph type="sldNum" sz="quarter" idx="12"/>
          </p:nvPr>
        </p:nvSpPr>
        <p:spPr/>
        <p:txBody>
          <a:bodyPr/>
          <a:lstStyle/>
          <a:p>
            <a:fld id="{13E720D1-33D3-BB45-AA0D-AFB41DB6A7F2}" type="slidenum">
              <a:rPr lang="en-US" smtClean="0"/>
              <a:t>‹#›</a:t>
            </a:fld>
            <a:endParaRPr lang="en-US"/>
          </a:p>
        </p:txBody>
      </p:sp>
    </p:spTree>
    <p:extLst>
      <p:ext uri="{BB962C8B-B14F-4D97-AF65-F5344CB8AC3E}">
        <p14:creationId xmlns:p14="http://schemas.microsoft.com/office/powerpoint/2010/main" val="1322731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 High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97D94-920F-6948-9613-F33AB5F0FEFB}"/>
              </a:ext>
            </a:extLst>
          </p:cNvPr>
          <p:cNvPicPr>
            <a:picLocks noChangeAspect="1"/>
          </p:cNvPicPr>
          <p:nvPr userDrawn="1"/>
        </p:nvPicPr>
        <p:blipFill rotWithShape="1">
          <a:blip r:embed="rId2"/>
          <a:srcRect t="10131" b="-1"/>
          <a:stretch/>
        </p:blipFill>
        <p:spPr>
          <a:xfrm>
            <a:off x="0" y="-1"/>
            <a:ext cx="12192000" cy="1597887"/>
          </a:xfrm>
          <a:prstGeom prst="rect">
            <a:avLst/>
          </a:prstGeom>
        </p:spPr>
      </p:pic>
      <p:sp>
        <p:nvSpPr>
          <p:cNvPr id="3" name="Content Placeholder 2">
            <a:extLst>
              <a:ext uri="{FF2B5EF4-FFF2-40B4-BE49-F238E27FC236}">
                <a16:creationId xmlns:a16="http://schemas.microsoft.com/office/drawing/2014/main" id="{CD9EBCD1-1207-5A47-B549-0626B79160C2}"/>
              </a:ext>
            </a:extLst>
          </p:cNvPr>
          <p:cNvSpPr>
            <a:spLocks noGrp="1"/>
          </p:cNvSpPr>
          <p:nvPr>
            <p:ph sz="half" idx="1"/>
          </p:nvPr>
        </p:nvSpPr>
        <p:spPr>
          <a:xfrm>
            <a:off x="876300" y="1825625"/>
            <a:ext cx="5040313" cy="4303375"/>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82CB335-058D-2341-941A-D2329E3250AE}"/>
              </a:ext>
            </a:extLst>
          </p:cNvPr>
          <p:cNvSpPr>
            <a:spLocks noGrp="1"/>
          </p:cNvSpPr>
          <p:nvPr>
            <p:ph sz="half" idx="2"/>
          </p:nvPr>
        </p:nvSpPr>
        <p:spPr>
          <a:xfrm>
            <a:off x="6275388" y="1825625"/>
            <a:ext cx="5041900" cy="4303713"/>
          </a:xfrm>
        </p:spPr>
        <p:txBody>
          <a:bodyPr>
            <a:normAutofit/>
          </a:bodyPr>
          <a:lstStyle>
            <a:lvl1pPr marL="104902" indent="-104902">
              <a:lnSpc>
                <a:spcPct val="110000"/>
              </a:lnSpc>
              <a:defRPr sz="1400"/>
            </a:lvl1pPr>
            <a:lvl2pPr marL="209804" indent="-104902">
              <a:defRPr sz="1400"/>
            </a:lvl2pPr>
            <a:lvl3pPr marL="299720" indent="-89916">
              <a:defRPr sz="1200"/>
            </a:lvl3pPr>
            <a:lvl4pPr marL="382143" indent="-82423">
              <a:defRPr sz="1100"/>
            </a:lvl4pPr>
            <a:lvl5pPr marL="464566" indent="-82423">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itle 1">
            <a:extLst>
              <a:ext uri="{FF2B5EF4-FFF2-40B4-BE49-F238E27FC236}">
                <a16:creationId xmlns:a16="http://schemas.microsoft.com/office/drawing/2014/main" id="{277B094F-6DB8-FD41-9088-43FAC8B86342}"/>
              </a:ext>
            </a:extLst>
          </p:cNvPr>
          <p:cNvSpPr>
            <a:spLocks noGrp="1"/>
          </p:cNvSpPr>
          <p:nvPr>
            <p:ph type="title"/>
          </p:nvPr>
        </p:nvSpPr>
        <p:spPr>
          <a:xfrm>
            <a:off x="882000" y="189000"/>
            <a:ext cx="10466888" cy="1335000"/>
          </a:xfrm>
        </p:spPr>
        <p:txBody>
          <a:bodyPr>
            <a:normAutofit/>
          </a:bodyPr>
          <a:lstStyle>
            <a:lvl1pPr>
              <a:defRPr sz="4000">
                <a:solidFill>
                  <a:schemeClr val="bg1"/>
                </a:solidFill>
              </a:defRPr>
            </a:lvl1pPr>
          </a:lstStyle>
          <a:p>
            <a:r>
              <a:rPr lang="en-GB"/>
              <a:t>Click to edit Master title style</a:t>
            </a:r>
          </a:p>
        </p:txBody>
      </p:sp>
      <p:sp>
        <p:nvSpPr>
          <p:cNvPr id="11" name="Date Placeholder 3">
            <a:extLst>
              <a:ext uri="{FF2B5EF4-FFF2-40B4-BE49-F238E27FC236}">
                <a16:creationId xmlns:a16="http://schemas.microsoft.com/office/drawing/2014/main" id="{FA7E2F9D-0494-A746-B047-4EB13F6AEFED}"/>
              </a:ext>
            </a:extLst>
          </p:cNvPr>
          <p:cNvSpPr>
            <a:spLocks noGrp="1"/>
          </p:cNvSpPr>
          <p:nvPr>
            <p:ph type="dt" sz="half" idx="10"/>
          </p:nvPr>
        </p:nvSpPr>
        <p:spPr>
          <a:xfrm>
            <a:off x="2719654" y="6551755"/>
            <a:ext cx="1387691" cy="169200"/>
          </a:xfrm>
          <a:prstGeom prst="rect">
            <a:avLst/>
          </a:prstGeom>
        </p:spPr>
        <p:txBody>
          <a:bodyPr vert="horz" wrap="none" lIns="0" tIns="0" rIns="0" bIns="0" rtlCol="0" anchor="ctr" anchorCtr="0"/>
          <a:lstStyle>
            <a:lvl1pPr marL="0" algn="ctr" defTabSz="914400" rtl="0" eaLnBrk="1" latinLnBrk="0" hangingPunct="1">
              <a:defRPr lang="en-US" sz="800" b="0" i="0" u="none" kern="1200" smtClean="0">
                <a:solidFill>
                  <a:schemeClr val="tx1"/>
                </a:solidFill>
                <a:latin typeface="Arial" panose="020B0604020202020204" pitchFamily="34" charset="0"/>
                <a:ea typeface="+mn-ea"/>
                <a:cs typeface="Arial" pitchFamily="34" charset="0"/>
              </a:defRPr>
            </a:lvl1pPr>
          </a:lstStyle>
          <a:p>
            <a:r>
              <a:rPr lang="en-GB"/>
              <a:t>May 15, 2020</a:t>
            </a:r>
          </a:p>
        </p:txBody>
      </p:sp>
      <p:sp>
        <p:nvSpPr>
          <p:cNvPr id="12"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50400" y="6551755"/>
            <a:ext cx="518698" cy="169200"/>
          </a:xfrm>
          <a:prstGeom prst="rect">
            <a:avLst/>
          </a:prstGeom>
        </p:spPr>
        <p:txBody>
          <a:bodyPr vert="horz" wrap="none" lIns="0" tIns="0" rIns="0" bIns="0" rtlCol="0" anchor="ctr" anchorCtr="0"/>
          <a:lstStyle>
            <a:lvl1pPr algn="l">
              <a:defRPr lang="en-US" sz="800" b="0" i="0" u="none" kern="1200" smtClean="0">
                <a:solidFill>
                  <a:schemeClr val="tx1"/>
                </a:solidFill>
                <a:latin typeface="Arial" panose="020B0604020202020204" pitchFamily="34" charset="0"/>
                <a:ea typeface="+mn-ea"/>
                <a:cs typeface="Arial" pitchFamily="34" charset="0"/>
              </a:defRPr>
            </a:lvl1pPr>
          </a:lstStyle>
          <a:p>
            <a:fld id="{13E720D1-33D3-BB45-AA0D-AFB41DB6A7F2}" type="slidenum">
              <a:rPr lang="en-GB" smtClean="0"/>
              <a:pPr/>
              <a:t>‹#›</a:t>
            </a:fld>
            <a:endParaRPr lang="en-GB"/>
          </a:p>
        </p:txBody>
      </p:sp>
      <p:sp>
        <p:nvSpPr>
          <p:cNvPr id="13"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stStyle>
          <a:p>
            <a:r>
              <a:rPr lang="en-GB"/>
              <a:t> </a:t>
            </a:r>
          </a:p>
        </p:txBody>
      </p:sp>
    </p:spTree>
    <p:extLst>
      <p:ext uri="{BB962C8B-B14F-4D97-AF65-F5344CB8AC3E}">
        <p14:creationId xmlns:p14="http://schemas.microsoft.com/office/powerpoint/2010/main" val="38922751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121728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48434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443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600"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6957485" y="1954213"/>
            <a:ext cx="4897967"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46558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19097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609601" y="261937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62553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7147985" y="2638425"/>
            <a:ext cx="4601633"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609600" y="19097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609601" y="2619375"/>
            <a:ext cx="62484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66509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E4D9-F5EA-4C43-8D65-ABB7CD7A4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AE4635-B8B2-4406-9891-2CF1FBC33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969A35-6E6A-4A14-B50E-09E6B5DC2189}"/>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56A41DD7-BC2D-472B-82FC-3147D841F8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569DB4-BE96-4184-8F59-D0443C48A540}"/>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1590820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018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6BF53-924B-41C9-8DD7-5382BD7B4648}"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C9A771-9E38-4377-BD31-191E267681C1}" type="slidenum">
              <a:rPr lang="en-GB" smtClean="0"/>
              <a:t>‹#›</a:t>
            </a:fld>
            <a:endParaRPr lang="en-GB"/>
          </a:p>
        </p:txBody>
      </p:sp>
    </p:spTree>
    <p:extLst>
      <p:ext uri="{BB962C8B-B14F-4D97-AF65-F5344CB8AC3E}">
        <p14:creationId xmlns:p14="http://schemas.microsoft.com/office/powerpoint/2010/main" val="1286539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7D81EC-56A0-497F-8C1E-7AD94B142781}"/>
              </a:ext>
            </a:extLst>
          </p:cNvPr>
          <p:cNvSpPr>
            <a:spLocks noGrp="1"/>
          </p:cNvSpPr>
          <p:nvPr>
            <p:ph type="dt" sz="half" idx="10"/>
          </p:nvPr>
        </p:nvSpPr>
        <p:spPr/>
        <p:txBody>
          <a:bodyPr/>
          <a:lstStyle>
            <a:lvl1pPr defTabSz="457200">
              <a:defRPr/>
            </a:lvl1pPr>
          </a:lstStyle>
          <a:p>
            <a:pPr>
              <a:defRPr/>
            </a:pPr>
            <a:endParaRPr lang="en-GB"/>
          </a:p>
        </p:txBody>
      </p:sp>
      <p:sp>
        <p:nvSpPr>
          <p:cNvPr id="5" name="Footer Placeholder 4">
            <a:extLst>
              <a:ext uri="{FF2B5EF4-FFF2-40B4-BE49-F238E27FC236}">
                <a16:creationId xmlns:a16="http://schemas.microsoft.com/office/drawing/2014/main" id="{A202A1AE-EDDF-4A98-91F9-B015F00D8253}"/>
              </a:ext>
            </a:extLst>
          </p:cNvPr>
          <p:cNvSpPr>
            <a:spLocks noGrp="1"/>
          </p:cNvSpPr>
          <p:nvPr>
            <p:ph type="ftr" sz="quarter" idx="11"/>
          </p:nvPr>
        </p:nvSpPr>
        <p:spPr/>
        <p:txBody>
          <a:bodyPr/>
          <a:lstStyle>
            <a:lvl1pPr defTabSz="457200">
              <a:defRPr/>
            </a:lvl1pPr>
          </a:lstStyle>
          <a:p>
            <a:pPr>
              <a:defRPr/>
            </a:pPr>
            <a:endParaRPr lang="en-GB"/>
          </a:p>
        </p:txBody>
      </p:sp>
      <p:sp>
        <p:nvSpPr>
          <p:cNvPr id="6" name="Slide Number Placeholder 5">
            <a:extLst>
              <a:ext uri="{FF2B5EF4-FFF2-40B4-BE49-F238E27FC236}">
                <a16:creationId xmlns:a16="http://schemas.microsoft.com/office/drawing/2014/main" id="{6A56EC5B-0DED-4E8D-A11A-4E489D398484}"/>
              </a:ext>
            </a:extLst>
          </p:cNvPr>
          <p:cNvSpPr>
            <a:spLocks noGrp="1"/>
          </p:cNvSpPr>
          <p:nvPr>
            <p:ph type="sldNum" sz="quarter" idx="12"/>
          </p:nvPr>
        </p:nvSpPr>
        <p:spPr/>
        <p:txBody>
          <a:bodyPr/>
          <a:lstStyle>
            <a:lvl1pPr defTabSz="457200">
              <a:defRPr>
                <a:latin typeface="Arial" panose="020B0604020202020204" pitchFamily="34" charset="0"/>
              </a:defRPr>
            </a:lvl1pPr>
          </a:lstStyle>
          <a:p>
            <a:fld id="{6FEABECF-6EA1-4A9F-BDA2-B695A8A5FC65}" type="slidenum">
              <a:rPr lang="en-GB" altLang="en-US"/>
              <a:pPr/>
              <a:t>‹#›</a:t>
            </a:fld>
            <a:endParaRPr lang="en-GB" altLang="en-US"/>
          </a:p>
        </p:txBody>
      </p:sp>
    </p:spTree>
    <p:extLst>
      <p:ext uri="{BB962C8B-B14F-4D97-AF65-F5344CB8AC3E}">
        <p14:creationId xmlns:p14="http://schemas.microsoft.com/office/powerpoint/2010/main" val="109227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CFDF2A-2459-439E-A216-DDB81B20B962}"/>
              </a:ext>
            </a:extLst>
          </p:cNvPr>
          <p:cNvSpPr>
            <a:spLocks noGrp="1"/>
          </p:cNvSpPr>
          <p:nvPr>
            <p:ph type="dt" sz="half" idx="10"/>
          </p:nvPr>
        </p:nvSpPr>
        <p:spPr/>
        <p:txBody>
          <a:bodyPr/>
          <a:lstStyle>
            <a:lvl1pPr defTabSz="457200">
              <a:defRPr/>
            </a:lvl1pPr>
          </a:lstStyle>
          <a:p>
            <a:pPr>
              <a:defRPr/>
            </a:pPr>
            <a:endParaRPr lang="en-GB"/>
          </a:p>
        </p:txBody>
      </p:sp>
      <p:sp>
        <p:nvSpPr>
          <p:cNvPr id="5" name="Footer Placeholder 4">
            <a:extLst>
              <a:ext uri="{FF2B5EF4-FFF2-40B4-BE49-F238E27FC236}">
                <a16:creationId xmlns:a16="http://schemas.microsoft.com/office/drawing/2014/main" id="{CF895D08-ED50-4D81-8731-A76D006967A0}"/>
              </a:ext>
            </a:extLst>
          </p:cNvPr>
          <p:cNvSpPr>
            <a:spLocks noGrp="1"/>
          </p:cNvSpPr>
          <p:nvPr>
            <p:ph type="ftr" sz="quarter" idx="11"/>
          </p:nvPr>
        </p:nvSpPr>
        <p:spPr/>
        <p:txBody>
          <a:bodyPr/>
          <a:lstStyle>
            <a:lvl1pPr defTabSz="457200">
              <a:defRPr/>
            </a:lvl1pPr>
          </a:lstStyle>
          <a:p>
            <a:pPr>
              <a:defRPr/>
            </a:pPr>
            <a:endParaRPr lang="en-GB"/>
          </a:p>
        </p:txBody>
      </p:sp>
      <p:sp>
        <p:nvSpPr>
          <p:cNvPr id="6" name="Slide Number Placeholder 5">
            <a:extLst>
              <a:ext uri="{FF2B5EF4-FFF2-40B4-BE49-F238E27FC236}">
                <a16:creationId xmlns:a16="http://schemas.microsoft.com/office/drawing/2014/main" id="{A5D50C62-DB48-4205-8D65-77E40B850F0B}"/>
              </a:ext>
            </a:extLst>
          </p:cNvPr>
          <p:cNvSpPr>
            <a:spLocks noGrp="1"/>
          </p:cNvSpPr>
          <p:nvPr>
            <p:ph type="sldNum" sz="quarter" idx="12"/>
          </p:nvPr>
        </p:nvSpPr>
        <p:spPr/>
        <p:txBody>
          <a:bodyPr/>
          <a:lstStyle>
            <a:lvl1pPr defTabSz="457200">
              <a:defRPr>
                <a:latin typeface="Arial" panose="020B0604020202020204" pitchFamily="34" charset="0"/>
              </a:defRPr>
            </a:lvl1pPr>
          </a:lstStyle>
          <a:p>
            <a:fld id="{29BC4DB9-F80D-4568-B4DA-B987716D6B9D}" type="slidenum">
              <a:rPr lang="en-GB" altLang="en-US"/>
              <a:pPr/>
              <a:t>‹#›</a:t>
            </a:fld>
            <a:endParaRPr lang="en-GB" altLang="en-US"/>
          </a:p>
        </p:txBody>
      </p:sp>
    </p:spTree>
    <p:extLst>
      <p:ext uri="{BB962C8B-B14F-4D97-AF65-F5344CB8AC3E}">
        <p14:creationId xmlns:p14="http://schemas.microsoft.com/office/powerpoint/2010/main" val="600053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A9F20-02B3-4412-B089-4989C3CBBF07}"/>
              </a:ext>
            </a:extLst>
          </p:cNvPr>
          <p:cNvSpPr>
            <a:spLocks noGrp="1"/>
          </p:cNvSpPr>
          <p:nvPr>
            <p:ph type="dt" sz="half" idx="10"/>
          </p:nvPr>
        </p:nvSpPr>
        <p:spPr/>
        <p:txBody>
          <a:bodyPr/>
          <a:lstStyle>
            <a:lvl1pPr defTabSz="457200">
              <a:defRPr/>
            </a:lvl1pPr>
          </a:lstStyle>
          <a:p>
            <a:pPr>
              <a:defRPr/>
            </a:pPr>
            <a:endParaRPr lang="en-GB"/>
          </a:p>
        </p:txBody>
      </p:sp>
      <p:sp>
        <p:nvSpPr>
          <p:cNvPr id="5" name="Footer Placeholder 4">
            <a:extLst>
              <a:ext uri="{FF2B5EF4-FFF2-40B4-BE49-F238E27FC236}">
                <a16:creationId xmlns:a16="http://schemas.microsoft.com/office/drawing/2014/main" id="{8977F4F0-3FB0-444B-9857-2E3AA7A99700}"/>
              </a:ext>
            </a:extLst>
          </p:cNvPr>
          <p:cNvSpPr>
            <a:spLocks noGrp="1"/>
          </p:cNvSpPr>
          <p:nvPr>
            <p:ph type="ftr" sz="quarter" idx="11"/>
          </p:nvPr>
        </p:nvSpPr>
        <p:spPr/>
        <p:txBody>
          <a:bodyPr/>
          <a:lstStyle>
            <a:lvl1pPr defTabSz="457200">
              <a:defRPr/>
            </a:lvl1pPr>
          </a:lstStyle>
          <a:p>
            <a:pPr>
              <a:defRPr/>
            </a:pPr>
            <a:endParaRPr lang="en-GB"/>
          </a:p>
        </p:txBody>
      </p:sp>
      <p:sp>
        <p:nvSpPr>
          <p:cNvPr id="6" name="Slide Number Placeholder 5">
            <a:extLst>
              <a:ext uri="{FF2B5EF4-FFF2-40B4-BE49-F238E27FC236}">
                <a16:creationId xmlns:a16="http://schemas.microsoft.com/office/drawing/2014/main" id="{B6A91611-80CB-40A7-8D0F-AB4DC31B56AC}"/>
              </a:ext>
            </a:extLst>
          </p:cNvPr>
          <p:cNvSpPr>
            <a:spLocks noGrp="1"/>
          </p:cNvSpPr>
          <p:nvPr>
            <p:ph type="sldNum" sz="quarter" idx="12"/>
          </p:nvPr>
        </p:nvSpPr>
        <p:spPr/>
        <p:txBody>
          <a:bodyPr/>
          <a:lstStyle>
            <a:lvl1pPr defTabSz="457200">
              <a:defRPr>
                <a:latin typeface="Arial" panose="020B0604020202020204" pitchFamily="34" charset="0"/>
              </a:defRPr>
            </a:lvl1pPr>
          </a:lstStyle>
          <a:p>
            <a:fld id="{2B0E7CB3-ECA2-4B41-92B6-89F8443C042A}" type="slidenum">
              <a:rPr lang="en-GB" altLang="en-US"/>
              <a:pPr/>
              <a:t>‹#›</a:t>
            </a:fld>
            <a:endParaRPr lang="en-GB" altLang="en-US"/>
          </a:p>
        </p:txBody>
      </p:sp>
    </p:spTree>
    <p:extLst>
      <p:ext uri="{BB962C8B-B14F-4D97-AF65-F5344CB8AC3E}">
        <p14:creationId xmlns:p14="http://schemas.microsoft.com/office/powerpoint/2010/main" val="1034465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B56FE10-3803-4AD7-953E-AD6060B16DD6}"/>
              </a:ext>
            </a:extLst>
          </p:cNvPr>
          <p:cNvSpPr>
            <a:spLocks noGrp="1"/>
          </p:cNvSpPr>
          <p:nvPr>
            <p:ph type="dt" sz="half" idx="10"/>
          </p:nvPr>
        </p:nvSpPr>
        <p:spPr/>
        <p:txBody>
          <a:bodyPr/>
          <a:lstStyle>
            <a:lvl1pPr defTabSz="457200">
              <a:defRPr/>
            </a:lvl1pPr>
          </a:lstStyle>
          <a:p>
            <a:pPr>
              <a:defRPr/>
            </a:pPr>
            <a:endParaRPr lang="en-GB"/>
          </a:p>
        </p:txBody>
      </p:sp>
      <p:sp>
        <p:nvSpPr>
          <p:cNvPr id="6" name="Footer Placeholder 4">
            <a:extLst>
              <a:ext uri="{FF2B5EF4-FFF2-40B4-BE49-F238E27FC236}">
                <a16:creationId xmlns:a16="http://schemas.microsoft.com/office/drawing/2014/main" id="{5C3CC60F-E8F7-4114-A8F4-EA1A3110EB37}"/>
              </a:ext>
            </a:extLst>
          </p:cNvPr>
          <p:cNvSpPr>
            <a:spLocks noGrp="1"/>
          </p:cNvSpPr>
          <p:nvPr>
            <p:ph type="ftr" sz="quarter" idx="11"/>
          </p:nvPr>
        </p:nvSpPr>
        <p:spPr/>
        <p:txBody>
          <a:bodyPr/>
          <a:lstStyle>
            <a:lvl1pPr defTabSz="457200">
              <a:defRPr/>
            </a:lvl1pPr>
          </a:lstStyle>
          <a:p>
            <a:pPr>
              <a:defRPr/>
            </a:pPr>
            <a:endParaRPr lang="en-GB"/>
          </a:p>
        </p:txBody>
      </p:sp>
      <p:sp>
        <p:nvSpPr>
          <p:cNvPr id="7" name="Slide Number Placeholder 5">
            <a:extLst>
              <a:ext uri="{FF2B5EF4-FFF2-40B4-BE49-F238E27FC236}">
                <a16:creationId xmlns:a16="http://schemas.microsoft.com/office/drawing/2014/main" id="{CA4000B7-6BE9-4C25-85C0-8AEF4D55327C}"/>
              </a:ext>
            </a:extLst>
          </p:cNvPr>
          <p:cNvSpPr>
            <a:spLocks noGrp="1"/>
          </p:cNvSpPr>
          <p:nvPr>
            <p:ph type="sldNum" sz="quarter" idx="12"/>
          </p:nvPr>
        </p:nvSpPr>
        <p:spPr/>
        <p:txBody>
          <a:bodyPr/>
          <a:lstStyle>
            <a:lvl1pPr defTabSz="457200">
              <a:defRPr>
                <a:latin typeface="Arial" panose="020B0604020202020204" pitchFamily="34" charset="0"/>
              </a:defRPr>
            </a:lvl1pPr>
          </a:lstStyle>
          <a:p>
            <a:fld id="{9EBA881A-EE08-4A46-9E8F-EA77DA93C926}" type="slidenum">
              <a:rPr lang="en-GB" altLang="en-US"/>
              <a:pPr/>
              <a:t>‹#›</a:t>
            </a:fld>
            <a:endParaRPr lang="en-GB" altLang="en-US"/>
          </a:p>
        </p:txBody>
      </p:sp>
    </p:spTree>
    <p:extLst>
      <p:ext uri="{BB962C8B-B14F-4D97-AF65-F5344CB8AC3E}">
        <p14:creationId xmlns:p14="http://schemas.microsoft.com/office/powerpoint/2010/main" val="303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7945B6B-727C-42B4-BB3B-D013D7BCA4D9}"/>
              </a:ext>
            </a:extLst>
          </p:cNvPr>
          <p:cNvSpPr>
            <a:spLocks noGrp="1"/>
          </p:cNvSpPr>
          <p:nvPr>
            <p:ph type="dt" sz="half" idx="10"/>
          </p:nvPr>
        </p:nvSpPr>
        <p:spPr/>
        <p:txBody>
          <a:bodyPr/>
          <a:lstStyle>
            <a:lvl1pPr defTabSz="457200">
              <a:defRPr/>
            </a:lvl1pPr>
          </a:lstStyle>
          <a:p>
            <a:pPr>
              <a:defRPr/>
            </a:pPr>
            <a:endParaRPr lang="en-GB"/>
          </a:p>
        </p:txBody>
      </p:sp>
      <p:sp>
        <p:nvSpPr>
          <p:cNvPr id="8" name="Footer Placeholder 4">
            <a:extLst>
              <a:ext uri="{FF2B5EF4-FFF2-40B4-BE49-F238E27FC236}">
                <a16:creationId xmlns:a16="http://schemas.microsoft.com/office/drawing/2014/main" id="{85C7ADF3-B457-45E4-8725-115E608728A9}"/>
              </a:ext>
            </a:extLst>
          </p:cNvPr>
          <p:cNvSpPr>
            <a:spLocks noGrp="1"/>
          </p:cNvSpPr>
          <p:nvPr>
            <p:ph type="ftr" sz="quarter" idx="11"/>
          </p:nvPr>
        </p:nvSpPr>
        <p:spPr/>
        <p:txBody>
          <a:bodyPr/>
          <a:lstStyle>
            <a:lvl1pPr defTabSz="457200">
              <a:defRPr/>
            </a:lvl1pPr>
          </a:lstStyle>
          <a:p>
            <a:pPr>
              <a:defRPr/>
            </a:pPr>
            <a:endParaRPr lang="en-GB"/>
          </a:p>
        </p:txBody>
      </p:sp>
      <p:sp>
        <p:nvSpPr>
          <p:cNvPr id="9" name="Slide Number Placeholder 5">
            <a:extLst>
              <a:ext uri="{FF2B5EF4-FFF2-40B4-BE49-F238E27FC236}">
                <a16:creationId xmlns:a16="http://schemas.microsoft.com/office/drawing/2014/main" id="{2E6D512B-5245-4F2A-8BDB-39F794DA927C}"/>
              </a:ext>
            </a:extLst>
          </p:cNvPr>
          <p:cNvSpPr>
            <a:spLocks noGrp="1"/>
          </p:cNvSpPr>
          <p:nvPr>
            <p:ph type="sldNum" sz="quarter" idx="12"/>
          </p:nvPr>
        </p:nvSpPr>
        <p:spPr/>
        <p:txBody>
          <a:bodyPr/>
          <a:lstStyle>
            <a:lvl1pPr defTabSz="457200">
              <a:defRPr>
                <a:latin typeface="Arial" panose="020B0604020202020204" pitchFamily="34" charset="0"/>
              </a:defRPr>
            </a:lvl1pPr>
          </a:lstStyle>
          <a:p>
            <a:fld id="{8EAF12DE-8F1F-41EC-8E17-5AE817816914}" type="slidenum">
              <a:rPr lang="en-GB" altLang="en-US"/>
              <a:pPr/>
              <a:t>‹#›</a:t>
            </a:fld>
            <a:endParaRPr lang="en-GB" altLang="en-US"/>
          </a:p>
        </p:txBody>
      </p:sp>
    </p:spTree>
    <p:extLst>
      <p:ext uri="{BB962C8B-B14F-4D97-AF65-F5344CB8AC3E}">
        <p14:creationId xmlns:p14="http://schemas.microsoft.com/office/powerpoint/2010/main" val="3374463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018A0DE-F271-4D7F-A066-317EAE6658CB}"/>
              </a:ext>
            </a:extLst>
          </p:cNvPr>
          <p:cNvSpPr>
            <a:spLocks noGrp="1"/>
          </p:cNvSpPr>
          <p:nvPr>
            <p:ph type="dt" sz="half" idx="10"/>
          </p:nvPr>
        </p:nvSpPr>
        <p:spPr/>
        <p:txBody>
          <a:bodyPr/>
          <a:lstStyle>
            <a:lvl1pPr defTabSz="457200">
              <a:defRPr/>
            </a:lvl1pPr>
          </a:lstStyle>
          <a:p>
            <a:pPr>
              <a:defRPr/>
            </a:pPr>
            <a:endParaRPr lang="en-GB"/>
          </a:p>
        </p:txBody>
      </p:sp>
      <p:sp>
        <p:nvSpPr>
          <p:cNvPr id="4" name="Footer Placeholder 4">
            <a:extLst>
              <a:ext uri="{FF2B5EF4-FFF2-40B4-BE49-F238E27FC236}">
                <a16:creationId xmlns:a16="http://schemas.microsoft.com/office/drawing/2014/main" id="{A519AA36-DAAC-48C6-9C27-AB8FF772D1A7}"/>
              </a:ext>
            </a:extLst>
          </p:cNvPr>
          <p:cNvSpPr>
            <a:spLocks noGrp="1"/>
          </p:cNvSpPr>
          <p:nvPr>
            <p:ph type="ftr" sz="quarter" idx="11"/>
          </p:nvPr>
        </p:nvSpPr>
        <p:spPr/>
        <p:txBody>
          <a:bodyPr/>
          <a:lstStyle>
            <a:lvl1pPr defTabSz="457200">
              <a:defRPr/>
            </a:lvl1pPr>
          </a:lstStyle>
          <a:p>
            <a:pPr>
              <a:defRPr/>
            </a:pPr>
            <a:endParaRPr lang="en-GB"/>
          </a:p>
        </p:txBody>
      </p:sp>
      <p:sp>
        <p:nvSpPr>
          <p:cNvPr id="5" name="Slide Number Placeholder 5">
            <a:extLst>
              <a:ext uri="{FF2B5EF4-FFF2-40B4-BE49-F238E27FC236}">
                <a16:creationId xmlns:a16="http://schemas.microsoft.com/office/drawing/2014/main" id="{C481B5B8-8C0C-4A45-95C7-F38313B50AD0}"/>
              </a:ext>
            </a:extLst>
          </p:cNvPr>
          <p:cNvSpPr>
            <a:spLocks noGrp="1"/>
          </p:cNvSpPr>
          <p:nvPr>
            <p:ph type="sldNum" sz="quarter" idx="12"/>
          </p:nvPr>
        </p:nvSpPr>
        <p:spPr/>
        <p:txBody>
          <a:bodyPr/>
          <a:lstStyle>
            <a:lvl1pPr defTabSz="457200">
              <a:defRPr>
                <a:latin typeface="Arial" panose="020B0604020202020204" pitchFamily="34" charset="0"/>
              </a:defRPr>
            </a:lvl1pPr>
          </a:lstStyle>
          <a:p>
            <a:fld id="{5D576B4E-757F-490E-9CD7-638CFEF2CD6A}" type="slidenum">
              <a:rPr lang="en-GB" altLang="en-US"/>
              <a:pPr/>
              <a:t>‹#›</a:t>
            </a:fld>
            <a:endParaRPr lang="en-GB" altLang="en-US"/>
          </a:p>
        </p:txBody>
      </p:sp>
    </p:spTree>
    <p:extLst>
      <p:ext uri="{BB962C8B-B14F-4D97-AF65-F5344CB8AC3E}">
        <p14:creationId xmlns:p14="http://schemas.microsoft.com/office/powerpoint/2010/main" val="284245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68EBED-0C47-4ABB-9403-729BD6335F89}"/>
              </a:ext>
            </a:extLst>
          </p:cNvPr>
          <p:cNvSpPr>
            <a:spLocks noGrp="1"/>
          </p:cNvSpPr>
          <p:nvPr>
            <p:ph type="dt" sz="half" idx="10"/>
          </p:nvPr>
        </p:nvSpPr>
        <p:spPr/>
        <p:txBody>
          <a:bodyPr/>
          <a:lstStyle>
            <a:lvl1pPr defTabSz="457200">
              <a:defRPr/>
            </a:lvl1pPr>
          </a:lstStyle>
          <a:p>
            <a:pPr>
              <a:defRPr/>
            </a:pPr>
            <a:endParaRPr lang="en-GB"/>
          </a:p>
        </p:txBody>
      </p:sp>
      <p:sp>
        <p:nvSpPr>
          <p:cNvPr id="3" name="Footer Placeholder 4">
            <a:extLst>
              <a:ext uri="{FF2B5EF4-FFF2-40B4-BE49-F238E27FC236}">
                <a16:creationId xmlns:a16="http://schemas.microsoft.com/office/drawing/2014/main" id="{73E9BFC5-670D-48F2-85E5-48F923EC3DD6}"/>
              </a:ext>
            </a:extLst>
          </p:cNvPr>
          <p:cNvSpPr>
            <a:spLocks noGrp="1"/>
          </p:cNvSpPr>
          <p:nvPr>
            <p:ph type="ftr" sz="quarter" idx="11"/>
          </p:nvPr>
        </p:nvSpPr>
        <p:spPr/>
        <p:txBody>
          <a:bodyPr/>
          <a:lstStyle>
            <a:lvl1pPr defTabSz="457200">
              <a:defRPr/>
            </a:lvl1pPr>
          </a:lstStyle>
          <a:p>
            <a:pPr>
              <a:defRPr/>
            </a:pPr>
            <a:endParaRPr lang="en-GB"/>
          </a:p>
        </p:txBody>
      </p:sp>
      <p:sp>
        <p:nvSpPr>
          <p:cNvPr id="4" name="Slide Number Placeholder 5">
            <a:extLst>
              <a:ext uri="{FF2B5EF4-FFF2-40B4-BE49-F238E27FC236}">
                <a16:creationId xmlns:a16="http://schemas.microsoft.com/office/drawing/2014/main" id="{B32FD0AA-5348-4D21-BAA8-78AFD33DD7EC}"/>
              </a:ext>
            </a:extLst>
          </p:cNvPr>
          <p:cNvSpPr>
            <a:spLocks noGrp="1"/>
          </p:cNvSpPr>
          <p:nvPr>
            <p:ph type="sldNum" sz="quarter" idx="12"/>
          </p:nvPr>
        </p:nvSpPr>
        <p:spPr/>
        <p:txBody>
          <a:bodyPr/>
          <a:lstStyle>
            <a:lvl1pPr defTabSz="457200">
              <a:defRPr>
                <a:latin typeface="Arial" panose="020B0604020202020204" pitchFamily="34" charset="0"/>
              </a:defRPr>
            </a:lvl1pPr>
          </a:lstStyle>
          <a:p>
            <a:fld id="{F7DCF700-B8DA-4725-9E1E-A7FCA61D8706}" type="slidenum">
              <a:rPr lang="en-GB" altLang="en-US"/>
              <a:pPr/>
              <a:t>‹#›</a:t>
            </a:fld>
            <a:endParaRPr lang="en-GB" altLang="en-US"/>
          </a:p>
        </p:txBody>
      </p:sp>
    </p:spTree>
    <p:extLst>
      <p:ext uri="{BB962C8B-B14F-4D97-AF65-F5344CB8AC3E}">
        <p14:creationId xmlns:p14="http://schemas.microsoft.com/office/powerpoint/2010/main" val="210938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74F323-74F2-4DEA-89B6-D62FFF9D176A}"/>
              </a:ext>
            </a:extLst>
          </p:cNvPr>
          <p:cNvSpPr>
            <a:spLocks noGrp="1"/>
          </p:cNvSpPr>
          <p:nvPr>
            <p:ph type="dt" sz="half" idx="10"/>
          </p:nvPr>
        </p:nvSpPr>
        <p:spPr/>
        <p:txBody>
          <a:bodyPr/>
          <a:lstStyle>
            <a:lvl1pPr defTabSz="457200">
              <a:defRPr/>
            </a:lvl1pPr>
          </a:lstStyle>
          <a:p>
            <a:pPr>
              <a:defRPr/>
            </a:pPr>
            <a:endParaRPr lang="en-GB"/>
          </a:p>
        </p:txBody>
      </p:sp>
      <p:sp>
        <p:nvSpPr>
          <p:cNvPr id="6" name="Footer Placeholder 4">
            <a:extLst>
              <a:ext uri="{FF2B5EF4-FFF2-40B4-BE49-F238E27FC236}">
                <a16:creationId xmlns:a16="http://schemas.microsoft.com/office/drawing/2014/main" id="{C0520995-3340-4ED2-B236-67F3964D99E8}"/>
              </a:ext>
            </a:extLst>
          </p:cNvPr>
          <p:cNvSpPr>
            <a:spLocks noGrp="1"/>
          </p:cNvSpPr>
          <p:nvPr>
            <p:ph type="ftr" sz="quarter" idx="11"/>
          </p:nvPr>
        </p:nvSpPr>
        <p:spPr/>
        <p:txBody>
          <a:bodyPr/>
          <a:lstStyle>
            <a:lvl1pPr defTabSz="457200">
              <a:defRPr/>
            </a:lvl1pPr>
          </a:lstStyle>
          <a:p>
            <a:pPr>
              <a:defRPr/>
            </a:pPr>
            <a:endParaRPr lang="en-GB"/>
          </a:p>
        </p:txBody>
      </p:sp>
      <p:sp>
        <p:nvSpPr>
          <p:cNvPr id="7" name="Slide Number Placeholder 5">
            <a:extLst>
              <a:ext uri="{FF2B5EF4-FFF2-40B4-BE49-F238E27FC236}">
                <a16:creationId xmlns:a16="http://schemas.microsoft.com/office/drawing/2014/main" id="{A46E7285-1CD9-4AEE-8A09-ADC130460F3C}"/>
              </a:ext>
            </a:extLst>
          </p:cNvPr>
          <p:cNvSpPr>
            <a:spLocks noGrp="1"/>
          </p:cNvSpPr>
          <p:nvPr>
            <p:ph type="sldNum" sz="quarter" idx="12"/>
          </p:nvPr>
        </p:nvSpPr>
        <p:spPr/>
        <p:txBody>
          <a:bodyPr/>
          <a:lstStyle>
            <a:lvl1pPr defTabSz="457200">
              <a:defRPr>
                <a:latin typeface="Arial" panose="020B0604020202020204" pitchFamily="34" charset="0"/>
              </a:defRPr>
            </a:lvl1pPr>
          </a:lstStyle>
          <a:p>
            <a:fld id="{5F718D8D-D04E-4BB7-A6EA-E1BE75F13A05}" type="slidenum">
              <a:rPr lang="en-GB" altLang="en-US"/>
              <a:pPr/>
              <a:t>‹#›</a:t>
            </a:fld>
            <a:endParaRPr lang="en-GB" altLang="en-US"/>
          </a:p>
        </p:txBody>
      </p:sp>
    </p:spTree>
    <p:extLst>
      <p:ext uri="{BB962C8B-B14F-4D97-AF65-F5344CB8AC3E}">
        <p14:creationId xmlns:p14="http://schemas.microsoft.com/office/powerpoint/2010/main" val="163078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DA06-D55B-4260-A626-BEF3E5382B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111F09-D450-4733-93B8-13546D348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CD827-BFF9-4E1D-92BB-BAC7D13F3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876E-B1E4-460A-8E8C-B75992110C36}"/>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6" name="Footer Placeholder 5">
            <a:extLst>
              <a:ext uri="{FF2B5EF4-FFF2-40B4-BE49-F238E27FC236}">
                <a16:creationId xmlns:a16="http://schemas.microsoft.com/office/drawing/2014/main" id="{0856E9FB-DCB2-4045-A0DF-2B9E5DB0E0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BF59220-A581-4020-89B7-EFF9E3C5D942}"/>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1896493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6784E9-262F-4955-9BE4-3A3D8E92B8D8}"/>
              </a:ext>
            </a:extLst>
          </p:cNvPr>
          <p:cNvSpPr>
            <a:spLocks noGrp="1"/>
          </p:cNvSpPr>
          <p:nvPr>
            <p:ph type="dt" sz="half" idx="10"/>
          </p:nvPr>
        </p:nvSpPr>
        <p:spPr/>
        <p:txBody>
          <a:bodyPr/>
          <a:lstStyle>
            <a:lvl1pPr defTabSz="457200">
              <a:defRPr/>
            </a:lvl1pPr>
          </a:lstStyle>
          <a:p>
            <a:pPr>
              <a:defRPr/>
            </a:pPr>
            <a:endParaRPr lang="en-GB"/>
          </a:p>
        </p:txBody>
      </p:sp>
      <p:sp>
        <p:nvSpPr>
          <p:cNvPr id="6" name="Footer Placeholder 4">
            <a:extLst>
              <a:ext uri="{FF2B5EF4-FFF2-40B4-BE49-F238E27FC236}">
                <a16:creationId xmlns:a16="http://schemas.microsoft.com/office/drawing/2014/main" id="{89C888AD-BF37-4B7D-A0AE-511E3FDA9EAF}"/>
              </a:ext>
            </a:extLst>
          </p:cNvPr>
          <p:cNvSpPr>
            <a:spLocks noGrp="1"/>
          </p:cNvSpPr>
          <p:nvPr>
            <p:ph type="ftr" sz="quarter" idx="11"/>
          </p:nvPr>
        </p:nvSpPr>
        <p:spPr/>
        <p:txBody>
          <a:bodyPr/>
          <a:lstStyle>
            <a:lvl1pPr defTabSz="457200">
              <a:defRPr/>
            </a:lvl1pPr>
          </a:lstStyle>
          <a:p>
            <a:pPr>
              <a:defRPr/>
            </a:pPr>
            <a:endParaRPr lang="en-GB"/>
          </a:p>
        </p:txBody>
      </p:sp>
      <p:sp>
        <p:nvSpPr>
          <p:cNvPr id="7" name="Slide Number Placeholder 5">
            <a:extLst>
              <a:ext uri="{FF2B5EF4-FFF2-40B4-BE49-F238E27FC236}">
                <a16:creationId xmlns:a16="http://schemas.microsoft.com/office/drawing/2014/main" id="{2F75C8CE-F857-4EEB-A34B-45EF8E6679E8}"/>
              </a:ext>
            </a:extLst>
          </p:cNvPr>
          <p:cNvSpPr>
            <a:spLocks noGrp="1"/>
          </p:cNvSpPr>
          <p:nvPr>
            <p:ph type="sldNum" sz="quarter" idx="12"/>
          </p:nvPr>
        </p:nvSpPr>
        <p:spPr/>
        <p:txBody>
          <a:bodyPr/>
          <a:lstStyle>
            <a:lvl1pPr defTabSz="457200">
              <a:defRPr>
                <a:latin typeface="Arial" panose="020B0604020202020204" pitchFamily="34" charset="0"/>
              </a:defRPr>
            </a:lvl1pPr>
          </a:lstStyle>
          <a:p>
            <a:fld id="{71A73A93-FD70-4F12-A13C-B621E6EB94F2}" type="slidenum">
              <a:rPr lang="en-GB" altLang="en-US"/>
              <a:pPr/>
              <a:t>‹#›</a:t>
            </a:fld>
            <a:endParaRPr lang="en-GB" altLang="en-US"/>
          </a:p>
        </p:txBody>
      </p:sp>
    </p:spTree>
    <p:extLst>
      <p:ext uri="{BB962C8B-B14F-4D97-AF65-F5344CB8AC3E}">
        <p14:creationId xmlns:p14="http://schemas.microsoft.com/office/powerpoint/2010/main" val="1551769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A9187-F170-4339-B636-22B90A771F82}"/>
              </a:ext>
            </a:extLst>
          </p:cNvPr>
          <p:cNvSpPr>
            <a:spLocks noGrp="1"/>
          </p:cNvSpPr>
          <p:nvPr>
            <p:ph type="dt" sz="half" idx="10"/>
          </p:nvPr>
        </p:nvSpPr>
        <p:spPr/>
        <p:txBody>
          <a:bodyPr/>
          <a:lstStyle>
            <a:lvl1pPr defTabSz="457200">
              <a:defRPr/>
            </a:lvl1pPr>
          </a:lstStyle>
          <a:p>
            <a:pPr>
              <a:defRPr/>
            </a:pPr>
            <a:endParaRPr lang="en-GB"/>
          </a:p>
        </p:txBody>
      </p:sp>
      <p:sp>
        <p:nvSpPr>
          <p:cNvPr id="5" name="Footer Placeholder 4">
            <a:extLst>
              <a:ext uri="{FF2B5EF4-FFF2-40B4-BE49-F238E27FC236}">
                <a16:creationId xmlns:a16="http://schemas.microsoft.com/office/drawing/2014/main" id="{00C60D04-F2D4-41DD-BDBA-A138B661120F}"/>
              </a:ext>
            </a:extLst>
          </p:cNvPr>
          <p:cNvSpPr>
            <a:spLocks noGrp="1"/>
          </p:cNvSpPr>
          <p:nvPr>
            <p:ph type="ftr" sz="quarter" idx="11"/>
          </p:nvPr>
        </p:nvSpPr>
        <p:spPr/>
        <p:txBody>
          <a:bodyPr/>
          <a:lstStyle>
            <a:lvl1pPr defTabSz="457200">
              <a:defRPr/>
            </a:lvl1pPr>
          </a:lstStyle>
          <a:p>
            <a:pPr>
              <a:defRPr/>
            </a:pPr>
            <a:endParaRPr lang="en-GB"/>
          </a:p>
        </p:txBody>
      </p:sp>
      <p:sp>
        <p:nvSpPr>
          <p:cNvPr id="6" name="Slide Number Placeholder 5">
            <a:extLst>
              <a:ext uri="{FF2B5EF4-FFF2-40B4-BE49-F238E27FC236}">
                <a16:creationId xmlns:a16="http://schemas.microsoft.com/office/drawing/2014/main" id="{AB8CDE66-FFD0-4872-A3F8-422A44FE7670}"/>
              </a:ext>
            </a:extLst>
          </p:cNvPr>
          <p:cNvSpPr>
            <a:spLocks noGrp="1"/>
          </p:cNvSpPr>
          <p:nvPr>
            <p:ph type="sldNum" sz="quarter" idx="12"/>
          </p:nvPr>
        </p:nvSpPr>
        <p:spPr/>
        <p:txBody>
          <a:bodyPr/>
          <a:lstStyle>
            <a:lvl1pPr defTabSz="457200">
              <a:defRPr>
                <a:latin typeface="Arial" panose="020B0604020202020204" pitchFamily="34" charset="0"/>
              </a:defRPr>
            </a:lvl1pPr>
          </a:lstStyle>
          <a:p>
            <a:fld id="{F7603C2C-AE40-4AB1-AB52-C21FD28C5A3C}" type="slidenum">
              <a:rPr lang="en-GB" altLang="en-US"/>
              <a:pPr/>
              <a:t>‹#›</a:t>
            </a:fld>
            <a:endParaRPr lang="en-GB" altLang="en-US"/>
          </a:p>
        </p:txBody>
      </p:sp>
    </p:spTree>
    <p:extLst>
      <p:ext uri="{BB962C8B-B14F-4D97-AF65-F5344CB8AC3E}">
        <p14:creationId xmlns:p14="http://schemas.microsoft.com/office/powerpoint/2010/main" val="3806655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4DCD20-41DE-4D7E-94F4-586B50BA4F66}"/>
              </a:ext>
            </a:extLst>
          </p:cNvPr>
          <p:cNvSpPr>
            <a:spLocks noGrp="1"/>
          </p:cNvSpPr>
          <p:nvPr>
            <p:ph type="dt" sz="half" idx="10"/>
          </p:nvPr>
        </p:nvSpPr>
        <p:spPr/>
        <p:txBody>
          <a:bodyPr/>
          <a:lstStyle>
            <a:lvl1pPr defTabSz="457200">
              <a:defRPr/>
            </a:lvl1pPr>
          </a:lstStyle>
          <a:p>
            <a:pPr>
              <a:defRPr/>
            </a:pPr>
            <a:endParaRPr lang="en-GB"/>
          </a:p>
        </p:txBody>
      </p:sp>
      <p:sp>
        <p:nvSpPr>
          <p:cNvPr id="5" name="Footer Placeholder 4">
            <a:extLst>
              <a:ext uri="{FF2B5EF4-FFF2-40B4-BE49-F238E27FC236}">
                <a16:creationId xmlns:a16="http://schemas.microsoft.com/office/drawing/2014/main" id="{43521D1F-1BE8-47D1-A59C-1DEB7E852087}"/>
              </a:ext>
            </a:extLst>
          </p:cNvPr>
          <p:cNvSpPr>
            <a:spLocks noGrp="1"/>
          </p:cNvSpPr>
          <p:nvPr>
            <p:ph type="ftr" sz="quarter" idx="11"/>
          </p:nvPr>
        </p:nvSpPr>
        <p:spPr/>
        <p:txBody>
          <a:bodyPr/>
          <a:lstStyle>
            <a:lvl1pPr defTabSz="457200">
              <a:defRPr/>
            </a:lvl1pPr>
          </a:lstStyle>
          <a:p>
            <a:pPr>
              <a:defRPr/>
            </a:pPr>
            <a:endParaRPr lang="en-GB"/>
          </a:p>
        </p:txBody>
      </p:sp>
      <p:sp>
        <p:nvSpPr>
          <p:cNvPr id="6" name="Slide Number Placeholder 5">
            <a:extLst>
              <a:ext uri="{FF2B5EF4-FFF2-40B4-BE49-F238E27FC236}">
                <a16:creationId xmlns:a16="http://schemas.microsoft.com/office/drawing/2014/main" id="{2795D8A9-3D64-4F95-8812-E644BB17083D}"/>
              </a:ext>
            </a:extLst>
          </p:cNvPr>
          <p:cNvSpPr>
            <a:spLocks noGrp="1"/>
          </p:cNvSpPr>
          <p:nvPr>
            <p:ph type="sldNum" sz="quarter" idx="12"/>
          </p:nvPr>
        </p:nvSpPr>
        <p:spPr/>
        <p:txBody>
          <a:bodyPr/>
          <a:lstStyle>
            <a:lvl1pPr defTabSz="457200">
              <a:defRPr>
                <a:latin typeface="Arial" panose="020B0604020202020204" pitchFamily="34" charset="0"/>
              </a:defRPr>
            </a:lvl1pPr>
          </a:lstStyle>
          <a:p>
            <a:fld id="{708C90DA-963C-47E2-A1A2-053F4D00454E}" type="slidenum">
              <a:rPr lang="en-GB" altLang="en-US"/>
              <a:pPr/>
              <a:t>‹#›</a:t>
            </a:fld>
            <a:endParaRPr lang="en-GB" altLang="en-US"/>
          </a:p>
        </p:txBody>
      </p:sp>
    </p:spTree>
    <p:extLst>
      <p:ext uri="{BB962C8B-B14F-4D97-AF65-F5344CB8AC3E}">
        <p14:creationId xmlns:p14="http://schemas.microsoft.com/office/powerpoint/2010/main" val="3393400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609600" y="1025527"/>
            <a:ext cx="103632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57522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548217" y="1545336"/>
            <a:ext cx="11082528" cy="338328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23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ECE2C-9F06-4093-8BAA-E0FA91D621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A19BA-9DE4-43B2-A378-040B7DA77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137F8-BB9D-4D06-B679-DF70B3753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A3401A-8B33-4635-8487-570465A91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72526-D300-46C6-9623-D9A1FD643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B089D7-F5CF-47C0-B63B-836AF2A7B545}"/>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8" name="Footer Placeholder 7">
            <a:extLst>
              <a:ext uri="{FF2B5EF4-FFF2-40B4-BE49-F238E27FC236}">
                <a16:creationId xmlns:a16="http://schemas.microsoft.com/office/drawing/2014/main" id="{697877CB-2AD2-474F-A635-878338C150A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98AE8FF-C2FE-4A3E-82A8-B83849A494AC}"/>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109725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333C-4E1D-4F37-9AD4-8A70292767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102C0C-E09A-40B0-863F-ACD4CA657A88}"/>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4" name="Footer Placeholder 3">
            <a:extLst>
              <a:ext uri="{FF2B5EF4-FFF2-40B4-BE49-F238E27FC236}">
                <a16:creationId xmlns:a16="http://schemas.microsoft.com/office/drawing/2014/main" id="{86ED5B0F-3536-406C-A6B0-E90F5EE49CC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314E638-F128-4996-8BDE-9DCBBB0BEE42}"/>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320590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9F3C3B-2F05-4223-A9E9-672CE8F3BC93}"/>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3" name="Footer Placeholder 2">
            <a:extLst>
              <a:ext uri="{FF2B5EF4-FFF2-40B4-BE49-F238E27FC236}">
                <a16:creationId xmlns:a16="http://schemas.microsoft.com/office/drawing/2014/main" id="{B5D5E37B-2CDD-462B-9E51-BF5405D8CC4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4BA0CD3-D8C0-4B3A-8F4F-3F46B4DFADA1}"/>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175075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0BDD-61A1-4435-AC84-3454CE21C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BBA5FE-FB8A-4E1E-B25E-0DB575ADAF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CF2169-7A8B-41A0-94EE-C85BB25AE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3C4D0-6537-4731-82F0-43BB83A930D3}"/>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6" name="Footer Placeholder 5">
            <a:extLst>
              <a:ext uri="{FF2B5EF4-FFF2-40B4-BE49-F238E27FC236}">
                <a16:creationId xmlns:a16="http://schemas.microsoft.com/office/drawing/2014/main" id="{806B5109-65AF-4904-8C45-7149792EF5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35AD631-5CF4-415B-B3BA-444F5B07AAAA}"/>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75482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985C-F2C6-4D78-A533-737E78CE3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8BF38-18E8-4E64-9E75-50723D258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3E571FD-7314-43E2-8D6D-77B9AD1B9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61A96-3FC4-4679-80BF-B84AE0F14E22}"/>
              </a:ext>
            </a:extLst>
          </p:cNvPr>
          <p:cNvSpPr>
            <a:spLocks noGrp="1"/>
          </p:cNvSpPr>
          <p:nvPr>
            <p:ph type="dt" sz="half" idx="10"/>
          </p:nvPr>
        </p:nvSpPr>
        <p:spPr/>
        <p:txBody>
          <a:bodyPr/>
          <a:lstStyle/>
          <a:p>
            <a:fld id="{BFDA4F46-369E-4873-9A55-C0EAC7622932}" type="datetimeFigureOut">
              <a:rPr lang="en-GB" smtClean="0"/>
              <a:t>22/10/2021</a:t>
            </a:fld>
            <a:endParaRPr lang="en-GB" dirty="0"/>
          </a:p>
        </p:txBody>
      </p:sp>
      <p:sp>
        <p:nvSpPr>
          <p:cNvPr id="6" name="Footer Placeholder 5">
            <a:extLst>
              <a:ext uri="{FF2B5EF4-FFF2-40B4-BE49-F238E27FC236}">
                <a16:creationId xmlns:a16="http://schemas.microsoft.com/office/drawing/2014/main" id="{344F5490-7DBA-41E8-8D81-F33F1A4BB16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6D89FC9-5C74-4DEA-9539-F75901AE8C83}"/>
              </a:ext>
            </a:extLst>
          </p:cNvPr>
          <p:cNvSpPr>
            <a:spLocks noGrp="1"/>
          </p:cNvSpPr>
          <p:nvPr>
            <p:ph type="sldNum" sz="quarter" idx="12"/>
          </p:nvPr>
        </p:nvSpPr>
        <p:spPr/>
        <p:txBody>
          <a:bodyPr/>
          <a:lstStyle/>
          <a:p>
            <a:fld id="{EAD70956-0458-4702-BB0B-14382E13608D}" type="slidenum">
              <a:rPr lang="en-GB" smtClean="0"/>
              <a:t>‹#›</a:t>
            </a:fld>
            <a:endParaRPr lang="en-GB" dirty="0"/>
          </a:p>
        </p:txBody>
      </p:sp>
    </p:spTree>
    <p:extLst>
      <p:ext uri="{BB962C8B-B14F-4D97-AF65-F5344CB8AC3E}">
        <p14:creationId xmlns:p14="http://schemas.microsoft.com/office/powerpoint/2010/main" val="8417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7.emf"/><Relationship Id="rId4" Type="http://schemas.openxmlformats.org/officeDocument/2006/relationships/slideLayout" Target="../slideLayouts/slideLayout28.xml"/><Relationship Id="rId9"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C8A21-E85F-46D0-A6AA-649185795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B19227-3E7F-4A03-8378-85E121AAA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4D34E6-0B9A-4CF0-B6B5-7ED90B59DF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4F46-369E-4873-9A55-C0EAC7622932}" type="datetimeFigureOut">
              <a:rPr lang="en-GB" smtClean="0"/>
              <a:t>22/10/2021</a:t>
            </a:fld>
            <a:endParaRPr lang="en-GB" dirty="0"/>
          </a:p>
        </p:txBody>
      </p:sp>
      <p:sp>
        <p:nvSpPr>
          <p:cNvPr id="5" name="Footer Placeholder 4">
            <a:extLst>
              <a:ext uri="{FF2B5EF4-FFF2-40B4-BE49-F238E27FC236}">
                <a16:creationId xmlns:a16="http://schemas.microsoft.com/office/drawing/2014/main" id="{0EF677AF-21B3-4425-BD44-2656F5466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A14530-BBB7-4CC1-9EAE-75D8B5A1D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70956-0458-4702-BB0B-14382E13608D}" type="slidenum">
              <a:rPr lang="en-GB" smtClean="0"/>
              <a:t>‹#›</a:t>
            </a:fld>
            <a:endParaRPr lang="en-GB" dirty="0"/>
          </a:p>
        </p:txBody>
      </p:sp>
    </p:spTree>
    <p:extLst>
      <p:ext uri="{BB962C8B-B14F-4D97-AF65-F5344CB8AC3E}">
        <p14:creationId xmlns:p14="http://schemas.microsoft.com/office/powerpoint/2010/main" val="347557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D2F08-0F4E-D94D-A51C-FBDE21177C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63D08-60D6-4E42-9FB3-9B2D24F20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E2F9D-0494-A746-B047-4EB13F6AE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0DDAB-EBD8-004E-BE99-D955A07F4103}" type="datetimeFigureOut">
              <a:rPr lang="en-US" smtClean="0"/>
              <a:t>10/22/2021</a:t>
            </a:fld>
            <a:endParaRPr lang="en-US"/>
          </a:p>
        </p:txBody>
      </p:sp>
      <p:sp>
        <p:nvSpPr>
          <p:cNvPr id="6" name="Slide Number Placeholder 5">
            <a:extLst>
              <a:ext uri="{FF2B5EF4-FFF2-40B4-BE49-F238E27FC236}">
                <a16:creationId xmlns:a16="http://schemas.microsoft.com/office/drawing/2014/main" id="{AFC027E1-6E5D-C04D-9C53-20E3B0D96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720D1-33D3-BB45-AA0D-AFB41DB6A7F2}" type="slidenum">
              <a:rPr lang="en-US" smtClean="0"/>
              <a:t>‹#›</a:t>
            </a:fld>
            <a:endParaRPr lang="en-US"/>
          </a:p>
        </p:txBody>
      </p:sp>
      <p:sp>
        <p:nvSpPr>
          <p:cNvPr id="7" name="Footer Placeholder 6">
            <a:extLst>
              <a:ext uri="{FF2B5EF4-FFF2-40B4-BE49-F238E27FC236}">
                <a16:creationId xmlns:a16="http://schemas.microsoft.com/office/drawing/2014/main" id="{9545484F-0820-6042-9A3D-8D74E61D7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607822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p15:clr>
            <a:srgbClr val="F26B43"/>
          </p15:clr>
        </p15:guide>
        <p15:guide id="2" pos="5110">
          <p15:clr>
            <a:srgbClr val="F26B43"/>
          </p15:clr>
        </p15:guide>
        <p15:guide id="3" orient="horz" pos="2772">
          <p15:clr>
            <a:srgbClr val="F26B43"/>
          </p15:clr>
        </p15:guide>
        <p15:guide id="4" pos="25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1872" y="360000"/>
            <a:ext cx="4133088" cy="615696"/>
          </a:xfrm>
          <a:prstGeom prst="rect">
            <a:avLst/>
          </a:prstGeom>
        </p:spPr>
      </p:pic>
      <p:sp>
        <p:nvSpPr>
          <p:cNvPr id="8" name="Rectangle 7"/>
          <p:cNvSpPr/>
          <p:nvPr/>
        </p:nvSpPr>
        <p:spPr>
          <a:xfrm>
            <a:off x="0" y="6227380"/>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0"/>
          <a:stretch>
            <a:fillRect/>
          </a:stretch>
        </p:blipFill>
        <p:spPr>
          <a:xfrm>
            <a:off x="0" y="6189288"/>
            <a:ext cx="12192000" cy="254000"/>
          </a:xfrm>
          <a:prstGeom prst="rect">
            <a:avLst/>
          </a:prstGeom>
        </p:spPr>
      </p:pic>
    </p:spTree>
    <p:extLst>
      <p:ext uri="{BB962C8B-B14F-4D97-AF65-F5344CB8AC3E}">
        <p14:creationId xmlns:p14="http://schemas.microsoft.com/office/powerpoint/2010/main" val="27572324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2B5B957-03F1-41CC-A1A9-C8A975A5BDD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5618D64B-7269-4A14-AABE-97293256203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2F3F4F5-0F54-4AAD-9C48-25BFCFE34B8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5" name="Footer Placeholder 4">
            <a:extLst>
              <a:ext uri="{FF2B5EF4-FFF2-40B4-BE49-F238E27FC236}">
                <a16:creationId xmlns:a16="http://schemas.microsoft.com/office/drawing/2014/main" id="{25BFBD30-6413-496C-93E0-470A109A60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180C58C7-21DE-4809-A246-ED246E42616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a:defRPr sz="1200">
                <a:solidFill>
                  <a:srgbClr val="898989"/>
                </a:solidFill>
                <a:latin typeface="Calibri" panose="020F0502020204030204" pitchFamily="34" charset="0"/>
              </a:defRPr>
            </a:lvl1pPr>
          </a:lstStyle>
          <a:p>
            <a:fld id="{29452DAB-8A92-4406-8769-5B02CC51C64D}" type="slidenum">
              <a:rPr lang="en-GB" altLang="en-US"/>
              <a:pPr/>
              <a:t>‹#›</a:t>
            </a:fld>
            <a:endParaRPr lang="en-GB" altLang="en-US"/>
          </a:p>
        </p:txBody>
      </p:sp>
    </p:spTree>
    <p:extLst>
      <p:ext uri="{BB962C8B-B14F-4D97-AF65-F5344CB8AC3E}">
        <p14:creationId xmlns:p14="http://schemas.microsoft.com/office/powerpoint/2010/main" val="438722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hyperlink" Target="http://www.hee.nhs.uk/transformation"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lfh.org.uk/programmes/prosper/"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lfh.org.uk/programmes/prosper/"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l7rDBw9XkAhVlzoUKHdRkBnEQjRx6BAgBEAQ&amp;url=https%3A%2F%2Flogos-download.com%2F169-twitter-logo-download.html&amp;psig=AOvVaw2eyDS_RYnPCRCvuxYE9TqO&amp;ust=1568729654820537" TargetMode="External"/><Relationship Id="rId2" Type="http://schemas.openxmlformats.org/officeDocument/2006/relationships/hyperlink" Target="mailto:jfdavis@macmillan.org.uk"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source=images&amp;cd=&amp;ved=2ahUKEwiuw7WOh5TjAhUC2uAKHbstCFQQjRx6BAgBEAU&amp;url=https%3A%2F%2Fwww.macmillan.org.uk%2Fabout-us%2Fhealth-professionals%2Fprogrammes-and-services%2Frecovery-package&amp;psig=AOvVaw0A3VRoOmu7Yfbco5OBxV1s&amp;ust=156208200061179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s://movingmedicine.ac.uk/" TargetMode="External"/><Relationship Id="rId2" Type="http://schemas.openxmlformats.org/officeDocument/2006/relationships/hyperlink" Target="https://www.nhs.uk/oneyou/"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www.e-lfh.org.uk/programmes/physical-activity-and-health/" TargetMode="External"/><Relationship Id="rId4" Type="http://schemas.openxmlformats.org/officeDocument/2006/relationships/hyperlink" Target="https://www.rcoa.ac.uk/patient-information/preparing-surgery-fitter-better-soone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65C46-B1B2-47AD-B8E3-FA6D94368C79}"/>
              </a:ext>
            </a:extLst>
          </p:cNvPr>
          <p:cNvSpPr>
            <a:spLocks noGrp="1"/>
          </p:cNvSpPr>
          <p:nvPr>
            <p:ph type="ctrTitle"/>
          </p:nvPr>
        </p:nvSpPr>
        <p:spPr>
          <a:xfrm>
            <a:off x="640080" y="320040"/>
            <a:ext cx="6692827" cy="3892669"/>
          </a:xfrm>
        </p:spPr>
        <p:txBody>
          <a:bodyPr>
            <a:normAutofit/>
          </a:bodyPr>
          <a:lstStyle/>
          <a:p>
            <a:pPr algn="l"/>
            <a:br>
              <a:rPr lang="en-GB" sz="3100" b="1" dirty="0">
                <a:latin typeface="Calibri" panose="020F0502020204030204" pitchFamily="34" charset="0"/>
                <a:ea typeface="Times New Roman" panose="02020603050405020304" pitchFamily="18" charset="0"/>
              </a:rPr>
            </a:br>
            <a:r>
              <a:rPr lang="en-GB" sz="3100" b="1" dirty="0">
                <a:effectLst/>
                <a:latin typeface="Calibri" panose="020F0502020204030204" pitchFamily="34" charset="0"/>
                <a:ea typeface="Times New Roman" panose="02020603050405020304" pitchFamily="18" charset="0"/>
              </a:rPr>
              <a:t> </a:t>
            </a:r>
            <a:br>
              <a:rPr lang="en-GB" sz="3100" b="1" dirty="0">
                <a:effectLst/>
                <a:latin typeface="Calibri" panose="020F0502020204030204" pitchFamily="34" charset="0"/>
                <a:ea typeface="Times New Roman" panose="02020603050405020304" pitchFamily="18" charset="0"/>
              </a:rPr>
            </a:br>
            <a:r>
              <a:rPr lang="en-GB" sz="3100" b="1" dirty="0">
                <a:effectLst/>
                <a:latin typeface="Calibri" panose="020F0502020204030204" pitchFamily="34" charset="0"/>
                <a:ea typeface="Times New Roman" panose="02020603050405020304" pitchFamily="18" charset="0"/>
              </a:rPr>
              <a:t>Workforce development and considerations to inform the planning and delivery of prehabilitation services</a:t>
            </a:r>
            <a:br>
              <a:rPr lang="en-GB" sz="3100" b="1" dirty="0">
                <a:effectLst/>
                <a:latin typeface="Calibri" panose="020F0502020204030204" pitchFamily="34" charset="0"/>
                <a:ea typeface="Times New Roman" panose="02020603050405020304" pitchFamily="18" charset="0"/>
              </a:rPr>
            </a:br>
            <a:br>
              <a:rPr lang="en-GB" sz="3100" dirty="0">
                <a:effectLst/>
                <a:latin typeface="Times New Roman" panose="02020603050405020304" pitchFamily="18" charset="0"/>
                <a:ea typeface="Times New Roman" panose="02020603050405020304" pitchFamily="18" charset="0"/>
              </a:rPr>
            </a:br>
            <a:endParaRPr lang="en-GB" sz="3100" b="1" dirty="0">
              <a:latin typeface="Arial Black" panose="020B0A04020102020204" pitchFamily="34" charset="0"/>
            </a:endParaRPr>
          </a:p>
        </p:txBody>
      </p:sp>
      <p:sp>
        <p:nvSpPr>
          <p:cNvPr id="3" name="Subtitle 2">
            <a:extLst>
              <a:ext uri="{FF2B5EF4-FFF2-40B4-BE49-F238E27FC236}">
                <a16:creationId xmlns:a16="http://schemas.microsoft.com/office/drawing/2014/main" id="{BFA2BC47-E96F-4028-9A21-EBB87C4635FD}"/>
              </a:ext>
            </a:extLst>
          </p:cNvPr>
          <p:cNvSpPr>
            <a:spLocks noGrp="1"/>
          </p:cNvSpPr>
          <p:nvPr>
            <p:ph type="subTitle" idx="1"/>
          </p:nvPr>
        </p:nvSpPr>
        <p:spPr>
          <a:xfrm>
            <a:off x="640080" y="4631161"/>
            <a:ext cx="6692827" cy="1569486"/>
          </a:xfrm>
        </p:spPr>
        <p:txBody>
          <a:bodyPr>
            <a:normAutofit/>
          </a:bodyPr>
          <a:lstStyle/>
          <a:p>
            <a:pPr algn="l"/>
            <a:r>
              <a:rPr lang="en-GB" sz="1900" b="1" dirty="0"/>
              <a:t>June Davis</a:t>
            </a:r>
          </a:p>
          <a:p>
            <a:pPr algn="l"/>
            <a:r>
              <a:rPr lang="en-GB" sz="1900" b="1" dirty="0"/>
              <a:t>Allied Health Professional Advisor</a:t>
            </a:r>
          </a:p>
          <a:p>
            <a:pPr algn="l"/>
            <a:r>
              <a:rPr lang="en-GB" sz="1900" b="1" dirty="0"/>
              <a:t>Macmillan Cancer Support</a:t>
            </a:r>
          </a:p>
          <a:p>
            <a:pPr algn="l"/>
            <a:r>
              <a:rPr lang="en-GB" sz="1900" b="1" dirty="0"/>
              <a:t>5</a:t>
            </a:r>
            <a:r>
              <a:rPr lang="en-GB" sz="1900" b="1" baseline="30000" dirty="0"/>
              <a:t>th</a:t>
            </a:r>
            <a:r>
              <a:rPr lang="en-GB" sz="1900" b="1" dirty="0"/>
              <a:t> November 2021</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orkforce Management">
            <a:extLst>
              <a:ext uri="{FF2B5EF4-FFF2-40B4-BE49-F238E27FC236}">
                <a16:creationId xmlns:a16="http://schemas.microsoft.com/office/drawing/2014/main" id="{62F020E2-4320-4F57-A350-1859D0CD53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1544" y="1267079"/>
            <a:ext cx="4087368" cy="4087368"/>
          </a:xfrm>
          <a:prstGeom prst="rect">
            <a:avLst/>
          </a:prstGeom>
        </p:spPr>
      </p:pic>
    </p:spTree>
    <p:extLst>
      <p:ext uri="{BB962C8B-B14F-4D97-AF65-F5344CB8AC3E}">
        <p14:creationId xmlns:p14="http://schemas.microsoft.com/office/powerpoint/2010/main" val="204357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ECF4-21C8-4C98-8472-0C49B9534F69}"/>
              </a:ext>
            </a:extLst>
          </p:cNvPr>
          <p:cNvSpPr>
            <a:spLocks noGrp="1"/>
          </p:cNvSpPr>
          <p:nvPr>
            <p:ph type="title"/>
          </p:nvPr>
        </p:nvSpPr>
        <p:spPr/>
        <p:txBody>
          <a:bodyPr/>
          <a:lstStyle/>
          <a:p>
            <a:r>
              <a:rPr lang="en-GB" b="1" dirty="0">
                <a:solidFill>
                  <a:srgbClr val="00B050"/>
                </a:solidFill>
              </a:rPr>
              <a:t>Right skills from the right people at the right time - </a:t>
            </a:r>
            <a:r>
              <a:rPr lang="en-GB" b="1" dirty="0" err="1">
                <a:solidFill>
                  <a:srgbClr val="00B050"/>
                </a:solidFill>
              </a:rPr>
              <a:t>SafeFit</a:t>
            </a:r>
            <a:endParaRPr lang="en-GB" b="1" dirty="0">
              <a:solidFill>
                <a:srgbClr val="00B050"/>
              </a:solidFill>
            </a:endParaRPr>
          </a:p>
        </p:txBody>
      </p:sp>
      <p:graphicFrame>
        <p:nvGraphicFramePr>
          <p:cNvPr id="4" name="Content Placeholder 3">
            <a:extLst>
              <a:ext uri="{FF2B5EF4-FFF2-40B4-BE49-F238E27FC236}">
                <a16:creationId xmlns:a16="http://schemas.microsoft.com/office/drawing/2014/main" id="{ABE634B5-D6B3-4197-AD2F-A2EFD7F56038}"/>
              </a:ext>
            </a:extLst>
          </p:cNvPr>
          <p:cNvGraphicFramePr>
            <a:graphicFrameLocks noGrp="1"/>
          </p:cNvGraphicFramePr>
          <p:nvPr>
            <p:ph idx="1"/>
            <p:extLst>
              <p:ext uri="{D42A27DB-BD31-4B8C-83A1-F6EECF244321}">
                <p14:modId xmlns:p14="http://schemas.microsoft.com/office/powerpoint/2010/main" val="4212808856"/>
              </p:ext>
            </p:extLst>
          </p:nvPr>
        </p:nvGraphicFramePr>
        <p:xfrm>
          <a:off x="562062" y="1560352"/>
          <a:ext cx="8783274" cy="461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F0CA5F70-33D9-4952-A4AF-17921B73E2AD}"/>
              </a:ext>
            </a:extLst>
          </p:cNvPr>
          <p:cNvSpPr/>
          <p:nvPr/>
        </p:nvSpPr>
        <p:spPr>
          <a:xfrm>
            <a:off x="9571838" y="2776756"/>
            <a:ext cx="2620161" cy="28103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Escalation to clinical trial team</a:t>
            </a:r>
          </a:p>
        </p:txBody>
      </p:sp>
    </p:spTree>
    <p:extLst>
      <p:ext uri="{BB962C8B-B14F-4D97-AF65-F5344CB8AC3E}">
        <p14:creationId xmlns:p14="http://schemas.microsoft.com/office/powerpoint/2010/main" val="63812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F83435C-B586-47FF-AB72-F892CF2C634D}"/>
              </a:ext>
            </a:extLst>
          </p:cNvPr>
          <p:cNvGraphicFramePr>
            <a:graphicFrameLocks noGrp="1"/>
          </p:cNvGraphicFramePr>
          <p:nvPr>
            <p:extLst>
              <p:ext uri="{D42A27DB-BD31-4B8C-83A1-F6EECF244321}">
                <p14:modId xmlns:p14="http://schemas.microsoft.com/office/powerpoint/2010/main" val="4127209240"/>
              </p:ext>
            </p:extLst>
          </p:nvPr>
        </p:nvGraphicFramePr>
        <p:xfrm>
          <a:off x="771088" y="247558"/>
          <a:ext cx="10787742" cy="5929307"/>
        </p:xfrm>
        <a:graphic>
          <a:graphicData uri="http://schemas.openxmlformats.org/drawingml/2006/table">
            <a:tbl>
              <a:tblPr firstRow="1" bandRow="1">
                <a:tableStyleId>{21E4AEA4-8DFA-4A89-87EB-49C32662AFE0}</a:tableStyleId>
              </a:tblPr>
              <a:tblGrid>
                <a:gridCol w="2399950">
                  <a:extLst>
                    <a:ext uri="{9D8B030D-6E8A-4147-A177-3AD203B41FA5}">
                      <a16:colId xmlns:a16="http://schemas.microsoft.com/office/drawing/2014/main" val="734659301"/>
                    </a:ext>
                  </a:extLst>
                </a:gridCol>
                <a:gridCol w="4714613">
                  <a:extLst>
                    <a:ext uri="{9D8B030D-6E8A-4147-A177-3AD203B41FA5}">
                      <a16:colId xmlns:a16="http://schemas.microsoft.com/office/drawing/2014/main" val="912293456"/>
                    </a:ext>
                  </a:extLst>
                </a:gridCol>
                <a:gridCol w="3673179">
                  <a:extLst>
                    <a:ext uri="{9D8B030D-6E8A-4147-A177-3AD203B41FA5}">
                      <a16:colId xmlns:a16="http://schemas.microsoft.com/office/drawing/2014/main" val="3517801620"/>
                    </a:ext>
                  </a:extLst>
                </a:gridCol>
              </a:tblGrid>
              <a:tr h="1463011">
                <a:tc>
                  <a:txBody>
                    <a:bodyPr/>
                    <a:lstStyle/>
                    <a:p>
                      <a:pPr algn="ctr"/>
                      <a:r>
                        <a:rPr lang="en-GB" sz="2400" dirty="0">
                          <a:solidFill>
                            <a:schemeClr val="tx1"/>
                          </a:solidFill>
                          <a:latin typeface="Arial Black" panose="020B0A04020102020204" pitchFamily="34" charset="0"/>
                        </a:rPr>
                        <a:t>Nutrition interventions</a:t>
                      </a:r>
                    </a:p>
                  </a:txBody>
                  <a:tcPr/>
                </a:tc>
                <a:tc>
                  <a:txBody>
                    <a:bodyPr/>
                    <a:lstStyle/>
                    <a:p>
                      <a:pPr algn="ctr"/>
                      <a:r>
                        <a:rPr lang="en-GB" sz="2400" dirty="0">
                          <a:solidFill>
                            <a:schemeClr val="tx1"/>
                          </a:solidFill>
                          <a:latin typeface="Arial Black" panose="020B0A04020102020204" pitchFamily="34" charset="0"/>
                        </a:rPr>
                        <a:t>Description</a:t>
                      </a:r>
                    </a:p>
                  </a:txBody>
                  <a:tcPr/>
                </a:tc>
                <a:tc>
                  <a:txBody>
                    <a:bodyPr/>
                    <a:lstStyle/>
                    <a:p>
                      <a:pPr algn="ctr"/>
                      <a:r>
                        <a:rPr lang="en-GB" sz="2400" dirty="0">
                          <a:solidFill>
                            <a:schemeClr val="tx1"/>
                          </a:solidFill>
                          <a:latin typeface="Arial Black" panose="020B0A04020102020204" pitchFamily="34" charset="0"/>
                        </a:rPr>
                        <a:t>AHP workforce to support interventions</a:t>
                      </a:r>
                    </a:p>
                  </a:txBody>
                  <a:tcPr/>
                </a:tc>
                <a:extLst>
                  <a:ext uri="{0D108BD9-81ED-4DB2-BD59-A6C34878D82A}">
                    <a16:rowId xmlns:a16="http://schemas.microsoft.com/office/drawing/2014/main" val="3985854762"/>
                  </a:ext>
                </a:extLst>
              </a:tr>
              <a:tr h="2813483">
                <a:tc>
                  <a:txBody>
                    <a:bodyPr/>
                    <a:lstStyle/>
                    <a:p>
                      <a:r>
                        <a:rPr lang="en-GB" sz="2400" b="1" dirty="0"/>
                        <a:t>Targeted</a:t>
                      </a:r>
                      <a:endParaRPr lang="en-GB" sz="2400" b="1" i="0" dirty="0"/>
                    </a:p>
                  </a:txBody>
                  <a:tcPr/>
                </a:tc>
                <a:tc>
                  <a:txBody>
                    <a:bodyPr/>
                    <a:lstStyle/>
                    <a:p>
                      <a:r>
                        <a:rPr lang="en-GB" sz="2400" dirty="0"/>
                        <a:t>Dietetic Counselling</a:t>
                      </a:r>
                    </a:p>
                    <a:p>
                      <a:r>
                        <a:rPr lang="en-GB" sz="2400" dirty="0"/>
                        <a:t>Assess readiness to change</a:t>
                      </a:r>
                    </a:p>
                    <a:p>
                      <a:r>
                        <a:rPr lang="en-GB" sz="2400" dirty="0"/>
                        <a:t>Reasons and goals for nutritional recommendations</a:t>
                      </a:r>
                    </a:p>
                    <a:p>
                      <a:r>
                        <a:rPr lang="en-GB" sz="2400" dirty="0"/>
                        <a:t>Motivate the patient</a:t>
                      </a:r>
                    </a:p>
                    <a:p>
                      <a:r>
                        <a:rPr lang="en-GB" sz="2400" dirty="0"/>
                        <a:t>Therapeutic dietary advice</a:t>
                      </a:r>
                    </a:p>
                  </a:txBody>
                  <a:tcPr/>
                </a:tc>
                <a:tc rowSpan="2">
                  <a:txBody>
                    <a:bodyPr/>
                    <a:lstStyle/>
                    <a:p>
                      <a:endParaRPr lang="en-GB" sz="2400" b="0" dirty="0"/>
                    </a:p>
                    <a:p>
                      <a:endParaRPr lang="en-GB" sz="2400" b="0" dirty="0"/>
                    </a:p>
                    <a:p>
                      <a:endParaRPr lang="en-GB" sz="2400" b="0" dirty="0"/>
                    </a:p>
                    <a:p>
                      <a:r>
                        <a:rPr lang="en-GB" sz="2400" b="0" dirty="0"/>
                        <a:t>Dietitians, Nutrition Support Teams, Intestinal Failure Units</a:t>
                      </a:r>
                    </a:p>
                    <a:p>
                      <a:endParaRPr lang="en-GB" sz="2400" dirty="0"/>
                    </a:p>
                    <a:p>
                      <a:endParaRPr lang="en-GB" sz="2400" dirty="0"/>
                    </a:p>
                  </a:txBody>
                  <a:tcPr/>
                </a:tc>
                <a:extLst>
                  <a:ext uri="{0D108BD9-81ED-4DB2-BD59-A6C34878D82A}">
                    <a16:rowId xmlns:a16="http://schemas.microsoft.com/office/drawing/2014/main" val="3129718816"/>
                  </a:ext>
                </a:extLst>
              </a:tr>
              <a:tr h="1652813">
                <a:tc>
                  <a:txBody>
                    <a:bodyPr/>
                    <a:lstStyle/>
                    <a:p>
                      <a:r>
                        <a:rPr lang="en-GB" sz="2400" b="1" dirty="0"/>
                        <a:t>Specialist</a:t>
                      </a:r>
                      <a:endParaRPr lang="en-GB" sz="2400" b="1" i="0" dirty="0"/>
                    </a:p>
                  </a:txBody>
                  <a:tcPr/>
                </a:tc>
                <a:tc>
                  <a:txBody>
                    <a:bodyPr/>
                    <a:lstStyle/>
                    <a:p>
                      <a:r>
                        <a:rPr lang="en-GB" sz="2400" dirty="0"/>
                        <a:t>Artificial Nutrition Support</a:t>
                      </a:r>
                    </a:p>
                    <a:p>
                      <a:r>
                        <a:rPr lang="en-GB" sz="2400" dirty="0"/>
                        <a:t>Enteral or parenteral nutrition</a:t>
                      </a:r>
                    </a:p>
                  </a:txBody>
                  <a:tcPr/>
                </a:tc>
                <a:tc vMerge="1">
                  <a:txBody>
                    <a:bodyPr/>
                    <a:lstStyle/>
                    <a:p>
                      <a:endParaRPr lang="en-GB" sz="2400" dirty="0"/>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341974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DB1D-095B-4410-ABD5-BCCA334AB62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8ED9676-ECAF-4842-9F67-4A60034C950E}"/>
              </a:ext>
            </a:extLst>
          </p:cNvPr>
          <p:cNvSpPr>
            <a:spLocks noGrp="1"/>
          </p:cNvSpPr>
          <p:nvPr>
            <p:ph idx="1"/>
          </p:nvPr>
        </p:nvSpPr>
        <p:spPr/>
        <p:txBody>
          <a:bodyPr/>
          <a:lstStyle/>
          <a:p>
            <a:endParaRPr lang="en-GB" dirty="0"/>
          </a:p>
        </p:txBody>
      </p:sp>
      <p:graphicFrame>
        <p:nvGraphicFramePr>
          <p:cNvPr id="4" name="Table 3">
            <a:extLst>
              <a:ext uri="{FF2B5EF4-FFF2-40B4-BE49-F238E27FC236}">
                <a16:creationId xmlns:a16="http://schemas.microsoft.com/office/drawing/2014/main" id="{8A82B40F-5C80-4420-ACA5-36E63A52BD1A}"/>
              </a:ext>
            </a:extLst>
          </p:cNvPr>
          <p:cNvGraphicFramePr>
            <a:graphicFrameLocks noGrp="1"/>
          </p:cNvGraphicFramePr>
          <p:nvPr>
            <p:extLst>
              <p:ext uri="{D42A27DB-BD31-4B8C-83A1-F6EECF244321}">
                <p14:modId xmlns:p14="http://schemas.microsoft.com/office/powerpoint/2010/main" val="3782950967"/>
              </p:ext>
            </p:extLst>
          </p:nvPr>
        </p:nvGraphicFramePr>
        <p:xfrm>
          <a:off x="838200" y="0"/>
          <a:ext cx="10787743" cy="6382938"/>
        </p:xfrm>
        <a:graphic>
          <a:graphicData uri="http://schemas.openxmlformats.org/drawingml/2006/table">
            <a:tbl>
              <a:tblPr firstRow="1" bandRow="1">
                <a:tableStyleId>{00A15C55-8517-42AA-B614-E9B94910E393}</a:tableStyleId>
              </a:tblPr>
              <a:tblGrid>
                <a:gridCol w="1977217">
                  <a:extLst>
                    <a:ext uri="{9D8B030D-6E8A-4147-A177-3AD203B41FA5}">
                      <a16:colId xmlns:a16="http://schemas.microsoft.com/office/drawing/2014/main" val="734659301"/>
                    </a:ext>
                  </a:extLst>
                </a:gridCol>
                <a:gridCol w="6060135">
                  <a:extLst>
                    <a:ext uri="{9D8B030D-6E8A-4147-A177-3AD203B41FA5}">
                      <a16:colId xmlns:a16="http://schemas.microsoft.com/office/drawing/2014/main" val="912293456"/>
                    </a:ext>
                  </a:extLst>
                </a:gridCol>
                <a:gridCol w="2750391">
                  <a:extLst>
                    <a:ext uri="{9D8B030D-6E8A-4147-A177-3AD203B41FA5}">
                      <a16:colId xmlns:a16="http://schemas.microsoft.com/office/drawing/2014/main" val="4105534120"/>
                    </a:ext>
                  </a:extLst>
                </a:gridCol>
              </a:tblGrid>
              <a:tr h="0">
                <a:tc>
                  <a:txBody>
                    <a:bodyPr/>
                    <a:lstStyle/>
                    <a:p>
                      <a:pPr algn="ctr"/>
                      <a:r>
                        <a:rPr lang="en-GB" sz="1600" b="1" dirty="0">
                          <a:solidFill>
                            <a:schemeClr val="tx1"/>
                          </a:solidFill>
                          <a:latin typeface="Arial Black" panose="020B0A04020102020204" pitchFamily="34" charset="0"/>
                        </a:rPr>
                        <a:t>Exercise interventions</a:t>
                      </a:r>
                    </a:p>
                  </a:txBody>
                  <a:tcPr/>
                </a:tc>
                <a:tc>
                  <a:txBody>
                    <a:bodyPr/>
                    <a:lstStyle/>
                    <a:p>
                      <a:pPr algn="ctr"/>
                      <a:r>
                        <a:rPr lang="en-GB" sz="1600" b="1" dirty="0">
                          <a:solidFill>
                            <a:schemeClr val="tx1"/>
                          </a:solidFill>
                          <a:latin typeface="Arial Black" panose="020B0A04020102020204" pitchFamily="34" charset="0"/>
                        </a:rPr>
                        <a:t>Description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Black" panose="020B0A04020102020204" pitchFamily="34" charset="0"/>
                        </a:rPr>
                        <a:t>Workforce to support interventions</a:t>
                      </a:r>
                    </a:p>
                    <a:p>
                      <a:pPr algn="ctr"/>
                      <a:endParaRPr lang="en-GB" sz="1600" b="1" dirty="0">
                        <a:solidFill>
                          <a:schemeClr val="tx1"/>
                        </a:solidFill>
                        <a:latin typeface="Arial Black" panose="020B0A04020102020204" pitchFamily="34" charset="0"/>
                      </a:endParaRPr>
                    </a:p>
                  </a:txBody>
                  <a:tcPr/>
                </a:tc>
                <a:extLst>
                  <a:ext uri="{0D108BD9-81ED-4DB2-BD59-A6C34878D82A}">
                    <a16:rowId xmlns:a16="http://schemas.microsoft.com/office/drawing/2014/main" val="3985854762"/>
                  </a:ext>
                </a:extLst>
              </a:tr>
              <a:tr h="2783747">
                <a:tc>
                  <a:txBody>
                    <a:bodyPr/>
                    <a:lstStyle/>
                    <a:p>
                      <a:r>
                        <a:rPr lang="en-GB" sz="2400" b="1" dirty="0"/>
                        <a:t>Targeted</a:t>
                      </a:r>
                    </a:p>
                  </a:txBody>
                  <a:tcPr/>
                </a:tc>
                <a:tc>
                  <a:txBody>
                    <a:bodyPr/>
                    <a:lstStyle/>
                    <a:p>
                      <a:r>
                        <a:rPr lang="en-GB" sz="1800" dirty="0"/>
                        <a:t>Referral/support for appropriate reconditioning and/or prehabilitation exercise programmes including Healthy Conversations.</a:t>
                      </a:r>
                    </a:p>
                    <a:p>
                      <a:endParaRPr lang="en-GB" sz="1800" dirty="0"/>
                    </a:p>
                    <a:p>
                      <a:r>
                        <a:rPr lang="en-GB" sz="1800" dirty="0"/>
                        <a:t>Group exercise or one-to-one support in local community gym setting run by cancer exercise specialists such as Move More106 –aiming to increase frequency, intensity and duration of exercise incrementally to get as near as possible to 150 minutes of moderate intensity.</a:t>
                      </a:r>
                    </a:p>
                    <a:p>
                      <a:endParaRPr lang="en-GB" sz="1800" dirty="0"/>
                    </a:p>
                    <a:p>
                      <a:r>
                        <a:rPr lang="en-GB" sz="1800" dirty="0"/>
                        <a:t>Interval training, supervised and structured exercise</a:t>
                      </a:r>
                    </a:p>
                  </a:txBody>
                  <a:tcPr/>
                </a:tc>
                <a:tc>
                  <a:txBody>
                    <a:bodyPr/>
                    <a:lstStyle/>
                    <a:p>
                      <a:r>
                        <a:rPr lang="en-GB" sz="2400" b="0" dirty="0"/>
                        <a:t>Physiotherapists</a:t>
                      </a:r>
                    </a:p>
                    <a:p>
                      <a:r>
                        <a:rPr lang="en-GB" sz="2400" b="0" dirty="0"/>
                        <a:t>Specialised exercise physiologists</a:t>
                      </a:r>
                    </a:p>
                    <a:p>
                      <a:r>
                        <a:rPr lang="en-GB" sz="2400" b="0" dirty="0"/>
                        <a:t>Rehabilitation support workers</a:t>
                      </a:r>
                    </a:p>
                    <a:p>
                      <a:r>
                        <a:rPr lang="en-GB" sz="2400" b="0" dirty="0"/>
                        <a:t>Trained </a:t>
                      </a:r>
                      <a:r>
                        <a:rPr lang="en-GB" sz="2400" dirty="0"/>
                        <a:t>cancer exercise professionals</a:t>
                      </a:r>
                    </a:p>
                    <a:p>
                      <a:endParaRPr lang="en-GB" sz="2400" dirty="0"/>
                    </a:p>
                    <a:p>
                      <a:endParaRPr lang="en-GB" sz="2400" dirty="0"/>
                    </a:p>
                  </a:txBody>
                  <a:tcPr/>
                </a:tc>
                <a:extLst>
                  <a:ext uri="{0D108BD9-81ED-4DB2-BD59-A6C34878D82A}">
                    <a16:rowId xmlns:a16="http://schemas.microsoft.com/office/drawing/2014/main" val="3129718816"/>
                  </a:ext>
                </a:extLst>
              </a:tr>
              <a:tr h="1810938">
                <a:tc>
                  <a:txBody>
                    <a:bodyPr/>
                    <a:lstStyle/>
                    <a:p>
                      <a:r>
                        <a:rPr lang="en-GB" sz="2400" b="1" dirty="0"/>
                        <a:t>Specialist</a:t>
                      </a:r>
                    </a:p>
                  </a:txBody>
                  <a:tcPr/>
                </a:tc>
                <a:tc>
                  <a:txBody>
                    <a:bodyPr/>
                    <a:lstStyle/>
                    <a:p>
                      <a:r>
                        <a:rPr lang="en-GB" sz="1800" dirty="0"/>
                        <a:t>Fully supervised exercise intervention (aerobic/endurance/strength) for those very inactive/sedentary/co-morbidities, contemplative/low self-efficacy or treatment related indication (e.g. major surgery).</a:t>
                      </a:r>
                    </a:p>
                  </a:txBody>
                  <a:tcPr/>
                </a:tc>
                <a:tc>
                  <a:txBody>
                    <a:bodyPr/>
                    <a:lstStyle/>
                    <a:p>
                      <a:r>
                        <a:rPr lang="en-GB" sz="2400" b="0" dirty="0"/>
                        <a:t>Physiotherapists</a:t>
                      </a:r>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3263380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933A4-6EEB-4A93-BBF6-5D9CF7B586DA}"/>
              </a:ext>
            </a:extLst>
          </p:cNvPr>
          <p:cNvSpPr>
            <a:spLocks noGrp="1"/>
          </p:cNvSpPr>
          <p:nvPr>
            <p:ph idx="1"/>
          </p:nvPr>
        </p:nvSpPr>
        <p:spPr/>
        <p:txBody>
          <a:bodyPr/>
          <a:lstStyle/>
          <a:p>
            <a:endParaRPr lang="en-GB" dirty="0"/>
          </a:p>
        </p:txBody>
      </p:sp>
      <p:graphicFrame>
        <p:nvGraphicFramePr>
          <p:cNvPr id="4" name="Table 3">
            <a:extLst>
              <a:ext uri="{FF2B5EF4-FFF2-40B4-BE49-F238E27FC236}">
                <a16:creationId xmlns:a16="http://schemas.microsoft.com/office/drawing/2014/main" id="{CD8D7EEE-F4EA-4A5F-A091-5151D4358851}"/>
              </a:ext>
            </a:extLst>
          </p:cNvPr>
          <p:cNvGraphicFramePr>
            <a:graphicFrameLocks noGrp="1"/>
          </p:cNvGraphicFramePr>
          <p:nvPr>
            <p:extLst>
              <p:ext uri="{D42A27DB-BD31-4B8C-83A1-F6EECF244321}">
                <p14:modId xmlns:p14="http://schemas.microsoft.com/office/powerpoint/2010/main" val="2438794315"/>
              </p:ext>
            </p:extLst>
          </p:nvPr>
        </p:nvGraphicFramePr>
        <p:xfrm>
          <a:off x="406167" y="202368"/>
          <a:ext cx="11086750" cy="5965583"/>
        </p:xfrm>
        <a:graphic>
          <a:graphicData uri="http://schemas.openxmlformats.org/drawingml/2006/table">
            <a:tbl>
              <a:tblPr firstRow="1" bandRow="1">
                <a:tableStyleId>{5C22544A-7EE6-4342-B048-85BDC9FD1C3A}</a:tableStyleId>
              </a:tblPr>
              <a:tblGrid>
                <a:gridCol w="3534361">
                  <a:extLst>
                    <a:ext uri="{9D8B030D-6E8A-4147-A177-3AD203B41FA5}">
                      <a16:colId xmlns:a16="http://schemas.microsoft.com/office/drawing/2014/main" val="734659301"/>
                    </a:ext>
                  </a:extLst>
                </a:gridCol>
                <a:gridCol w="4661756">
                  <a:extLst>
                    <a:ext uri="{9D8B030D-6E8A-4147-A177-3AD203B41FA5}">
                      <a16:colId xmlns:a16="http://schemas.microsoft.com/office/drawing/2014/main" val="912293456"/>
                    </a:ext>
                  </a:extLst>
                </a:gridCol>
                <a:gridCol w="2890633">
                  <a:extLst>
                    <a:ext uri="{9D8B030D-6E8A-4147-A177-3AD203B41FA5}">
                      <a16:colId xmlns:a16="http://schemas.microsoft.com/office/drawing/2014/main" val="1236338576"/>
                    </a:ext>
                  </a:extLst>
                </a:gridCol>
              </a:tblGrid>
              <a:tr h="849722">
                <a:tc>
                  <a:txBody>
                    <a:bodyPr/>
                    <a:lstStyle/>
                    <a:p>
                      <a:pPr algn="ctr"/>
                      <a:r>
                        <a:rPr lang="en-GB" sz="2400" dirty="0">
                          <a:solidFill>
                            <a:schemeClr val="tx1"/>
                          </a:solidFill>
                          <a:latin typeface="Arial Black" panose="020B0A04020102020204" pitchFamily="34" charset="0"/>
                        </a:rPr>
                        <a:t>Psychological Support and Behaviour Change interventions</a:t>
                      </a:r>
                    </a:p>
                  </a:txBody>
                  <a:tcPr/>
                </a:tc>
                <a:tc>
                  <a:txBody>
                    <a:bodyPr/>
                    <a:lstStyle/>
                    <a:p>
                      <a:pPr algn="ctr"/>
                      <a:r>
                        <a:rPr lang="en-GB" sz="2400" dirty="0">
                          <a:solidFill>
                            <a:schemeClr val="tx1"/>
                          </a:solidFill>
                          <a:latin typeface="Arial Black" panose="020B0A04020102020204" pitchFamily="34" charset="0"/>
                        </a:rPr>
                        <a:t>Description</a:t>
                      </a:r>
                    </a:p>
                  </a:txBody>
                  <a:tcPr/>
                </a:tc>
                <a:tc>
                  <a:txBody>
                    <a:bodyPr/>
                    <a:lstStyle/>
                    <a:p>
                      <a:pPr algn="ctr"/>
                      <a:r>
                        <a:rPr lang="en-GB" sz="2400" dirty="0">
                          <a:solidFill>
                            <a:schemeClr val="tx1"/>
                          </a:solidFill>
                          <a:latin typeface="Arial Black" panose="020B0A04020102020204" pitchFamily="34" charset="0"/>
                        </a:rPr>
                        <a:t>Workforce to support interventions</a:t>
                      </a:r>
                    </a:p>
                  </a:txBody>
                  <a:tcPr/>
                </a:tc>
                <a:extLst>
                  <a:ext uri="{0D108BD9-81ED-4DB2-BD59-A6C34878D82A}">
                    <a16:rowId xmlns:a16="http://schemas.microsoft.com/office/drawing/2014/main" val="3985854762"/>
                  </a:ext>
                </a:extLst>
              </a:tr>
              <a:tr h="1881263">
                <a:tc>
                  <a:txBody>
                    <a:bodyPr/>
                    <a:lstStyle/>
                    <a:p>
                      <a:r>
                        <a:rPr lang="en-GB" sz="2400" b="1" dirty="0"/>
                        <a:t>Targeted</a:t>
                      </a:r>
                    </a:p>
                  </a:txBody>
                  <a:tcPr/>
                </a:tc>
                <a:tc>
                  <a:txBody>
                    <a:bodyPr/>
                    <a:lstStyle/>
                    <a:p>
                      <a:r>
                        <a:rPr lang="en-GB" sz="2000" dirty="0"/>
                        <a:t>Psychological techniques such as problem solving. Counselling and specific psychological interventions such as anxiety management and solution-focused therapy, delivered according to an explicit theoretical framework.</a:t>
                      </a:r>
                    </a:p>
                  </a:txBody>
                  <a:tcPr/>
                </a:tc>
                <a:tc>
                  <a:txBody>
                    <a:bodyPr/>
                    <a:lstStyle/>
                    <a:p>
                      <a:r>
                        <a:rPr lang="en-GB" sz="2000" b="0" dirty="0"/>
                        <a:t>Dietitians</a:t>
                      </a:r>
                    </a:p>
                    <a:p>
                      <a:r>
                        <a:rPr lang="en-GB" sz="2000" b="0" dirty="0"/>
                        <a:t>Occupational therapists</a:t>
                      </a:r>
                    </a:p>
                    <a:p>
                      <a:r>
                        <a:rPr lang="en-GB" sz="2000" b="0" dirty="0"/>
                        <a:t>Physiotherapists</a:t>
                      </a:r>
                    </a:p>
                    <a:p>
                      <a:r>
                        <a:rPr lang="en-GB" sz="2000" b="0" dirty="0"/>
                        <a:t>Speech and language therapists</a:t>
                      </a:r>
                    </a:p>
                    <a:p>
                      <a:r>
                        <a:rPr lang="en-GB" sz="2000" b="0" dirty="0"/>
                        <a:t>Health psychologists</a:t>
                      </a:r>
                    </a:p>
                    <a:p>
                      <a:r>
                        <a:rPr lang="en-GB" sz="2000" dirty="0"/>
                        <a:t>Clinical nurse specialists, Chemotherapy nurses</a:t>
                      </a:r>
                    </a:p>
                  </a:txBody>
                  <a:tcPr/>
                </a:tc>
                <a:extLst>
                  <a:ext uri="{0D108BD9-81ED-4DB2-BD59-A6C34878D82A}">
                    <a16:rowId xmlns:a16="http://schemas.microsoft.com/office/drawing/2014/main" val="3129718816"/>
                  </a:ext>
                </a:extLst>
              </a:tr>
              <a:tr h="1881263">
                <a:tc>
                  <a:txBody>
                    <a:bodyPr/>
                    <a:lstStyle/>
                    <a:p>
                      <a:r>
                        <a:rPr lang="en-GB" sz="2400" b="1" dirty="0"/>
                        <a:t>Specialist</a:t>
                      </a:r>
                    </a:p>
                  </a:txBody>
                  <a:tcPr/>
                </a:tc>
                <a:tc>
                  <a:txBody>
                    <a:bodyPr/>
                    <a:lstStyle/>
                    <a:p>
                      <a:r>
                        <a:rPr lang="en-GB" sz="2000" dirty="0"/>
                        <a:t>Specialist psychological and psychiatric interventions such as psychotherapy, including cognitive behavioural therapy (CBT).</a:t>
                      </a:r>
                    </a:p>
                  </a:txBody>
                  <a:tcPr/>
                </a:tc>
                <a:tc>
                  <a:txBody>
                    <a:bodyPr/>
                    <a:lstStyle/>
                    <a:p>
                      <a:r>
                        <a:rPr lang="en-GB" sz="2000" b="0" dirty="0"/>
                        <a:t>Occupational therapists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Clinical nurse specialists</a:t>
                      </a:r>
                    </a:p>
                    <a:p>
                      <a:r>
                        <a:rPr lang="en-GB" sz="2000" dirty="0"/>
                        <a:t>Health psychologists</a:t>
                      </a:r>
                    </a:p>
                  </a:txBody>
                  <a:tcPr/>
                </a:tc>
                <a:extLst>
                  <a:ext uri="{0D108BD9-81ED-4DB2-BD59-A6C34878D82A}">
                    <a16:rowId xmlns:a16="http://schemas.microsoft.com/office/drawing/2014/main" val="3073568025"/>
                  </a:ext>
                </a:extLst>
              </a:tr>
            </a:tbl>
          </a:graphicData>
        </a:graphic>
      </p:graphicFrame>
    </p:spTree>
    <p:extLst>
      <p:ext uri="{BB962C8B-B14F-4D97-AF65-F5344CB8AC3E}">
        <p14:creationId xmlns:p14="http://schemas.microsoft.com/office/powerpoint/2010/main" val="210220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981200" y="1335441"/>
            <a:ext cx="7772400" cy="3720662"/>
          </a:xfrm>
        </p:spPr>
        <p:txBody>
          <a:bodyPr/>
          <a:lstStyle/>
          <a:p>
            <a:pPr marL="0" indent="0">
              <a:buNone/>
            </a:pPr>
            <a:r>
              <a:rPr lang="en-GB" sz="2200" dirty="0"/>
              <a:t>Two functions:</a:t>
            </a:r>
          </a:p>
          <a:p>
            <a:pPr marL="857250" lvl="1" indent="-457200">
              <a:buFont typeface="+mj-lt"/>
              <a:buAutoNum type="arabicPeriod"/>
            </a:pPr>
            <a:r>
              <a:rPr lang="en-GB" sz="2200" dirty="0"/>
              <a:t>To provide a </a:t>
            </a:r>
            <a:r>
              <a:rPr lang="en-GB" sz="2200" b="1" dirty="0"/>
              <a:t>simple, coherent framework </a:t>
            </a:r>
            <a:r>
              <a:rPr lang="en-GB" sz="2200" dirty="0"/>
              <a:t>to facilitate and guide local conversations with provider systems to better understand and define their workforce transformation requirements; and</a:t>
            </a:r>
          </a:p>
          <a:p>
            <a:pPr marL="857250" lvl="1" indent="-457200">
              <a:buFont typeface="+mj-lt"/>
              <a:buAutoNum type="arabicPeriod"/>
            </a:pPr>
            <a:r>
              <a:rPr lang="en-GB" sz="2200" dirty="0"/>
              <a:t>To create a </a:t>
            </a:r>
            <a:r>
              <a:rPr lang="en-GB" sz="2200" b="1" dirty="0"/>
              <a:t>single 'go to' directory </a:t>
            </a:r>
            <a:r>
              <a:rPr lang="en-GB" sz="2200" dirty="0"/>
              <a:t>for providers and systems to access and explore the range of workforce transformation solutions available to help address the workforce requirements identified - including tools, training materials, case studies and other interventions, realising the potential of workforce transformation investments.</a:t>
            </a:r>
          </a:p>
          <a:p>
            <a:pPr marL="0" indent="0">
              <a:buNone/>
            </a:pPr>
            <a:endParaRPr lang="en-GB" dirty="0"/>
          </a:p>
          <a:p>
            <a:endParaRPr lang="en-GB" dirty="0"/>
          </a:p>
          <a:p>
            <a:endParaRPr lang="en-GB" dirty="0"/>
          </a:p>
        </p:txBody>
      </p:sp>
      <p:sp>
        <p:nvSpPr>
          <p:cNvPr id="9" name="Title 8"/>
          <p:cNvSpPr>
            <a:spLocks noGrp="1"/>
          </p:cNvSpPr>
          <p:nvPr>
            <p:ph type="ctrTitle"/>
          </p:nvPr>
        </p:nvSpPr>
        <p:spPr>
          <a:xfrm>
            <a:off x="1768257" y="452817"/>
            <a:ext cx="7772400" cy="679449"/>
          </a:xfrm>
        </p:spPr>
        <p:txBody>
          <a:bodyPr/>
          <a:lstStyle/>
          <a:p>
            <a:r>
              <a:rPr lang="en-GB" dirty="0"/>
              <a:t>What is the HEE Star?</a:t>
            </a:r>
          </a:p>
        </p:txBody>
      </p:sp>
      <p:sp>
        <p:nvSpPr>
          <p:cNvPr id="8" name="Footer Placeholder 16"/>
          <p:cNvSpPr txBox="1">
            <a:spLocks/>
          </p:cNvSpPr>
          <p:nvPr/>
        </p:nvSpPr>
        <p:spPr>
          <a:xfrm>
            <a:off x="1864057"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solidFill>
                <a:prstClr val="black"/>
              </a:solidFill>
              <a:latin typeface="Arial"/>
            </a:endParaRPr>
          </a:p>
        </p:txBody>
      </p:sp>
    </p:spTree>
    <p:extLst>
      <p:ext uri="{BB962C8B-B14F-4D97-AF65-F5344CB8AC3E}">
        <p14:creationId xmlns:p14="http://schemas.microsoft.com/office/powerpoint/2010/main" val="46744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649128" y="454576"/>
            <a:ext cx="7772400" cy="815999"/>
          </a:xfrm>
        </p:spPr>
        <p:txBody>
          <a:bodyPr/>
          <a:lstStyle/>
          <a:p>
            <a:r>
              <a:rPr lang="en-GB" sz="2800" dirty="0"/>
              <a:t>What does the Star look like?</a:t>
            </a:r>
          </a:p>
        </p:txBody>
      </p:sp>
      <p:sp>
        <p:nvSpPr>
          <p:cNvPr id="8" name="Footer Placeholder 16"/>
          <p:cNvSpPr txBox="1">
            <a:spLocks/>
          </p:cNvSpPr>
          <p:nvPr/>
        </p:nvSpPr>
        <p:spPr>
          <a:xfrm>
            <a:off x="1864057"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solidFill>
                  <a:prstClr val="black"/>
                </a:solidFill>
                <a:latin typeface="Arial"/>
              </a:rPr>
              <a:t>      </a:t>
            </a:r>
          </a:p>
        </p:txBody>
      </p:sp>
      <p:pic>
        <p:nvPicPr>
          <p:cNvPr id="7" name="Picture 6">
            <a:extLst>
              <a:ext uri="{FF2B5EF4-FFF2-40B4-BE49-F238E27FC236}">
                <a16:creationId xmlns:a16="http://schemas.microsoft.com/office/drawing/2014/main" id="{BDFB3F90-9410-4642-9ABB-88572FE92339}"/>
              </a:ext>
            </a:extLst>
          </p:cNvPr>
          <p:cNvPicPr>
            <a:picLocks noChangeAspect="1"/>
          </p:cNvPicPr>
          <p:nvPr/>
        </p:nvPicPr>
        <p:blipFill>
          <a:blip r:embed="rId3"/>
          <a:stretch>
            <a:fillRect/>
          </a:stretch>
        </p:blipFill>
        <p:spPr>
          <a:xfrm>
            <a:off x="1792788" y="1838426"/>
            <a:ext cx="3736472" cy="3570972"/>
          </a:xfrm>
          <a:prstGeom prst="rect">
            <a:avLst/>
          </a:prstGeom>
        </p:spPr>
      </p:pic>
      <p:pic>
        <p:nvPicPr>
          <p:cNvPr id="2" name="Picture 1">
            <a:extLst>
              <a:ext uri="{FF2B5EF4-FFF2-40B4-BE49-F238E27FC236}">
                <a16:creationId xmlns:a16="http://schemas.microsoft.com/office/drawing/2014/main" id="{7BAAB860-BD3D-4506-99B1-841C8656D37E}"/>
              </a:ext>
            </a:extLst>
          </p:cNvPr>
          <p:cNvPicPr>
            <a:picLocks noChangeAspect="1"/>
          </p:cNvPicPr>
          <p:nvPr/>
        </p:nvPicPr>
        <p:blipFill>
          <a:blip r:embed="rId4"/>
          <a:stretch>
            <a:fillRect/>
          </a:stretch>
        </p:blipFill>
        <p:spPr>
          <a:xfrm>
            <a:off x="5529260" y="1270574"/>
            <a:ext cx="4936056" cy="4450542"/>
          </a:xfrm>
          <a:prstGeom prst="rect">
            <a:avLst/>
          </a:prstGeom>
        </p:spPr>
      </p:pic>
      <p:sp>
        <p:nvSpPr>
          <p:cNvPr id="3" name="TextBox 2">
            <a:extLst>
              <a:ext uri="{FF2B5EF4-FFF2-40B4-BE49-F238E27FC236}">
                <a16:creationId xmlns:a16="http://schemas.microsoft.com/office/drawing/2014/main" id="{E6891170-D908-44D4-B507-945BEE97496A}"/>
              </a:ext>
            </a:extLst>
          </p:cNvPr>
          <p:cNvSpPr txBox="1"/>
          <p:nvPr/>
        </p:nvSpPr>
        <p:spPr>
          <a:xfrm>
            <a:off x="2590646" y="5721117"/>
            <a:ext cx="8672528" cy="430887"/>
          </a:xfrm>
          <a:prstGeom prst="rect">
            <a:avLst/>
          </a:prstGeom>
          <a:noFill/>
        </p:spPr>
        <p:txBody>
          <a:bodyPr wrap="square" rtlCol="0">
            <a:spAutoFit/>
          </a:bodyPr>
          <a:lstStyle/>
          <a:p>
            <a:pPr defTabSz="457200"/>
            <a:r>
              <a:rPr lang="en-GB" sz="2200" b="1" dirty="0">
                <a:solidFill>
                  <a:srgbClr val="003893"/>
                </a:solidFill>
                <a:latin typeface="Arial"/>
              </a:rPr>
              <a:t>Access the Star at </a:t>
            </a:r>
            <a:r>
              <a:rPr lang="en-GB" sz="2200" b="1" dirty="0">
                <a:solidFill>
                  <a:srgbClr val="003893"/>
                </a:solidFill>
                <a:latin typeface="Arial"/>
                <a:hlinkClick r:id="rId5"/>
              </a:rPr>
              <a:t>www.hee.nhs.uk/transformation</a:t>
            </a:r>
            <a:r>
              <a:rPr lang="en-GB" sz="2200" b="1" dirty="0">
                <a:solidFill>
                  <a:srgbClr val="003893"/>
                </a:solidFill>
                <a:latin typeface="Arial"/>
              </a:rPr>
              <a:t> </a:t>
            </a:r>
          </a:p>
        </p:txBody>
      </p:sp>
    </p:spTree>
    <p:extLst>
      <p:ext uri="{BB962C8B-B14F-4D97-AF65-F5344CB8AC3E}">
        <p14:creationId xmlns:p14="http://schemas.microsoft.com/office/powerpoint/2010/main" val="314638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ABEA28D-AF34-4045-8879-7F6D1CFD0659}"/>
              </a:ext>
            </a:extLst>
          </p:cNvPr>
          <p:cNvSpPr>
            <a:spLocks noGrp="1"/>
          </p:cNvSpPr>
          <p:nvPr>
            <p:ph type="ctrTitle"/>
          </p:nvPr>
        </p:nvSpPr>
        <p:spPr>
          <a:xfrm>
            <a:off x="1733550" y="481014"/>
            <a:ext cx="8789988" cy="441325"/>
          </a:xfrm>
        </p:spPr>
        <p:txBody>
          <a:bodyPr/>
          <a:lstStyle/>
          <a:p>
            <a:pPr algn="ctr" eaLnBrk="1" hangingPunct="1"/>
            <a:r>
              <a:rPr lang="en-GB" altLang="en-US" sz="2400" dirty="0">
                <a:latin typeface="Arial" panose="020B0604020202020204" pitchFamily="34" charset="0"/>
                <a:cs typeface="Arial" panose="020B0604020202020204" pitchFamily="34" charset="0"/>
              </a:rPr>
              <a:t>Key enablers of workforce transformation </a:t>
            </a:r>
            <a:br>
              <a:rPr lang="en-US" dirty="0">
                <a:solidFill>
                  <a:schemeClr val="tx1"/>
                </a:solidFill>
                <a:latin typeface="+mj-ea"/>
                <a:cs typeface="+mj-ea"/>
              </a:rPr>
            </a:br>
            <a:endParaRPr lang="en-GB" altLang="en-US" dirty="0"/>
          </a:p>
        </p:txBody>
      </p:sp>
      <p:sp>
        <p:nvSpPr>
          <p:cNvPr id="51203" name="Rounded Rectangle 3">
            <a:extLst>
              <a:ext uri="{FF2B5EF4-FFF2-40B4-BE49-F238E27FC236}">
                <a16:creationId xmlns:a16="http://schemas.microsoft.com/office/drawing/2014/main" id="{E292886B-1236-4920-8E20-EDF57677479F}"/>
              </a:ext>
            </a:extLst>
          </p:cNvPr>
          <p:cNvSpPr>
            <a:spLocks/>
          </p:cNvSpPr>
          <p:nvPr/>
        </p:nvSpPr>
        <p:spPr bwMode="auto">
          <a:xfrm>
            <a:off x="9012238" y="751115"/>
            <a:ext cx="1511300" cy="560160"/>
          </a:xfrm>
          <a:prstGeom prst="roundRect">
            <a:avLst>
              <a:gd name="adj" fmla="val 16667"/>
            </a:avLst>
          </a:prstGeom>
          <a:gradFill rotWithShape="1">
            <a:gsLst>
              <a:gs pos="0">
                <a:srgbClr val="7D0C94"/>
              </a:gs>
              <a:gs pos="77000">
                <a:srgbClr val="703068"/>
              </a:gs>
              <a:gs pos="94000">
                <a:srgbClr val="7D0C94"/>
              </a:gs>
              <a:gs pos="100000">
                <a:srgbClr val="7D0C94"/>
              </a:gs>
            </a:gsLst>
            <a:path path="shape">
              <a:fillToRect r="100000" b="100000"/>
            </a:path>
          </a:gradFill>
          <a:ln w="9525">
            <a:solidFill>
              <a:srgbClr val="7D60A0"/>
            </a:solidFill>
            <a:round/>
            <a:headEnd/>
            <a:tailEnd/>
          </a:ln>
          <a:effectLst>
            <a:outerShdw dist="23000" dir="5400000" rotWithShape="0">
              <a:srgbClr val="000000">
                <a:alpha val="34998"/>
              </a:srgbClr>
            </a:outerShdw>
          </a:effectLst>
        </p:spPr>
        <p:txBody>
          <a:bodyPr anchor="ctr"/>
          <a:lstStyle>
            <a:lvl1pPr eaLnBrk="0" hangingPunct="0">
              <a:spcBef>
                <a:spcPct val="20000"/>
              </a:spcBef>
              <a:buFont typeface="Arial" panose="020B0604020202020204" pitchFamily="34" charset="0"/>
              <a:buChar char="•"/>
              <a:tabLst>
                <a:tab pos="90488" algn="l"/>
                <a:tab pos="2698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90488" algn="l"/>
                <a:tab pos="2698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90488" algn="l"/>
                <a:tab pos="2698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9pPr>
          </a:lstStyle>
          <a:p>
            <a:pPr algn="ctr" defTabSz="457200" fontAlgn="base">
              <a:spcBef>
                <a:spcPct val="0"/>
              </a:spcBef>
              <a:spcAft>
                <a:spcPct val="0"/>
              </a:spcAft>
              <a:buNone/>
              <a:defRPr/>
            </a:pPr>
            <a:r>
              <a:rPr lang="en-US" altLang="en-US" sz="1800" dirty="0">
                <a:solidFill>
                  <a:srgbClr val="FFFFFF"/>
                </a:solidFill>
                <a:latin typeface="Arial" panose="020B0604020202020204" pitchFamily="34" charset="0"/>
                <a:ea typeface="Times New Roman" panose="02020603050405020304" pitchFamily="18" charset="0"/>
                <a:cs typeface="Arial" panose="020B0604020202020204" pitchFamily="34" charset="0"/>
              </a:rPr>
              <a:t>Leadership</a:t>
            </a:r>
            <a:endParaRPr lang="en-US" alt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51204" name="Rounded Rectangle 4">
            <a:extLst>
              <a:ext uri="{FF2B5EF4-FFF2-40B4-BE49-F238E27FC236}">
                <a16:creationId xmlns:a16="http://schemas.microsoft.com/office/drawing/2014/main" id="{8135344E-509B-4A40-BDB4-72939E9D1AB1}"/>
              </a:ext>
            </a:extLst>
          </p:cNvPr>
          <p:cNvSpPr>
            <a:spLocks/>
          </p:cNvSpPr>
          <p:nvPr/>
        </p:nvSpPr>
        <p:spPr bwMode="auto">
          <a:xfrm>
            <a:off x="3465513" y="751115"/>
            <a:ext cx="1603374" cy="560161"/>
          </a:xfrm>
          <a:prstGeom prst="roundRect">
            <a:avLst>
              <a:gd name="adj" fmla="val 16667"/>
            </a:avLst>
          </a:prstGeom>
          <a:gradFill rotWithShape="1">
            <a:gsLst>
              <a:gs pos="0">
                <a:srgbClr val="E28C05"/>
              </a:gs>
              <a:gs pos="77000">
                <a:srgbClr val="FBB64B"/>
              </a:gs>
              <a:gs pos="94000">
                <a:srgbClr val="E28C05"/>
              </a:gs>
              <a:gs pos="100000">
                <a:srgbClr val="E28C05"/>
              </a:gs>
            </a:gsLst>
            <a:lin ang="2700000" scaled="1"/>
          </a:gradFill>
          <a:ln w="9525">
            <a:solidFill>
              <a:srgbClr val="F69240"/>
            </a:solidFill>
            <a:round/>
            <a:headEnd/>
            <a:tailEnd/>
          </a:ln>
          <a:effectLst>
            <a:outerShdw dist="23000" dir="5400000" rotWithShape="0">
              <a:srgbClr val="000000">
                <a:alpha val="34998"/>
              </a:srgbClr>
            </a:outerShdw>
          </a:effectLst>
        </p:spPr>
        <p:txBody>
          <a:bodyPr tIns="46800" anchor="ctr"/>
          <a:lstStyle>
            <a:lvl1pPr eaLnBrk="0" hangingPunct="0">
              <a:spcBef>
                <a:spcPct val="20000"/>
              </a:spcBef>
              <a:buFont typeface="Arial" panose="020B0604020202020204" pitchFamily="34" charset="0"/>
              <a:buChar char="•"/>
              <a:tabLst>
                <a:tab pos="2698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698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698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698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69875"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9pPr>
          </a:lstStyle>
          <a:p>
            <a:pPr algn="ctr" defTabSz="457200" fontAlgn="base">
              <a:spcBef>
                <a:spcPct val="0"/>
              </a:spcBef>
              <a:spcAft>
                <a:spcPct val="0"/>
              </a:spcAft>
              <a:buNone/>
              <a:defRPr/>
            </a:pPr>
            <a:r>
              <a:rPr lang="en-US" altLang="en-US" sz="1800" dirty="0">
                <a:solidFill>
                  <a:srgbClr val="FFFFFF"/>
                </a:solidFill>
                <a:latin typeface="Arial" panose="020B0604020202020204" pitchFamily="34" charset="0"/>
                <a:ea typeface="Times New Roman" panose="02020603050405020304" pitchFamily="18" charset="0"/>
                <a:cs typeface="Arial" panose="020B0604020202020204" pitchFamily="34" charset="0"/>
              </a:rPr>
              <a:t>Up-skilling</a:t>
            </a:r>
            <a:endParaRPr lang="en-US" alt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51205" name="Rounded Rectangle 5">
            <a:extLst>
              <a:ext uri="{FF2B5EF4-FFF2-40B4-BE49-F238E27FC236}">
                <a16:creationId xmlns:a16="http://schemas.microsoft.com/office/drawing/2014/main" id="{F1793F6D-1746-4DCB-91C7-386A479314C3}"/>
              </a:ext>
            </a:extLst>
          </p:cNvPr>
          <p:cNvSpPr>
            <a:spLocks/>
          </p:cNvSpPr>
          <p:nvPr/>
        </p:nvSpPr>
        <p:spPr bwMode="auto">
          <a:xfrm>
            <a:off x="1733550" y="1446213"/>
            <a:ext cx="1550988" cy="5084762"/>
          </a:xfrm>
          <a:prstGeom prst="roundRect">
            <a:avLst>
              <a:gd name="adj" fmla="val 16667"/>
            </a:avLst>
          </a:prstGeom>
          <a:gradFill rotWithShape="1">
            <a:gsLst>
              <a:gs pos="0">
                <a:srgbClr val="0091C9"/>
              </a:gs>
              <a:gs pos="77000">
                <a:srgbClr val="00A3E2"/>
              </a:gs>
              <a:gs pos="94000">
                <a:srgbClr val="0091C9"/>
              </a:gs>
              <a:gs pos="100000">
                <a:srgbClr val="0091C9"/>
              </a:gs>
            </a:gsLst>
            <a:lin ang="2700000" scaled="1"/>
          </a:gradFill>
          <a:ln w="9525">
            <a:solidFill>
              <a:srgbClr val="4A7EBB"/>
            </a:solidFill>
            <a:round/>
            <a:headEnd/>
            <a:tailEnd/>
          </a:ln>
          <a:effectLst>
            <a:outerShdw dist="23000" dir="5400000" rotWithShape="0">
              <a:srgbClr val="000000">
                <a:alpha val="34998"/>
              </a:srgbClr>
            </a:outerShdw>
          </a:effectLst>
        </p:spPr>
        <p:txBody>
          <a:bodyPr tIns="0" bIns="360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defRPr/>
            </a:pPr>
            <a:r>
              <a:rPr lang="en-US" altLang="en-US" sz="1400" dirty="0">
                <a:solidFill>
                  <a:srgbClr val="FFFFFF"/>
                </a:solidFill>
                <a:latin typeface="Arial" panose="020B0604020202020204" pitchFamily="34" charset="0"/>
                <a:cs typeface="Arial" panose="020B0604020202020204" pitchFamily="34" charset="0"/>
              </a:rPr>
              <a:t>Identifying current and future workforce availability in terms of skills, capabilities and numbers, in order to identify the appropriate workforce interventions</a:t>
            </a:r>
            <a:r>
              <a:rPr lang="en-US" altLang="en-US" sz="1600" dirty="0">
                <a:solidFill>
                  <a:srgbClr val="FFFFFF"/>
                </a:solidFill>
                <a:latin typeface="Arial" panose="020B0604020202020204" pitchFamily="34" charset="0"/>
                <a:cs typeface="Arial" panose="020B0604020202020204" pitchFamily="34" charset="0"/>
              </a:rPr>
              <a:t>.</a:t>
            </a:r>
            <a:endParaRPr lang="en-US" altLang="en-US" sz="2000" dirty="0">
              <a:solidFill>
                <a:prstClr val="black"/>
              </a:solidFill>
              <a:latin typeface="Arial" panose="020B0604020202020204" pitchFamily="34" charset="0"/>
              <a:cs typeface="Arial" panose="020B0604020202020204" pitchFamily="34" charset="0"/>
            </a:endParaRPr>
          </a:p>
        </p:txBody>
      </p:sp>
      <p:sp>
        <p:nvSpPr>
          <p:cNvPr id="51206" name="Rounded Rectangle 6">
            <a:extLst>
              <a:ext uri="{FF2B5EF4-FFF2-40B4-BE49-F238E27FC236}">
                <a16:creationId xmlns:a16="http://schemas.microsoft.com/office/drawing/2014/main" id="{742C7243-7AE1-4C8D-A07B-72815F4283D2}"/>
              </a:ext>
            </a:extLst>
          </p:cNvPr>
          <p:cNvSpPr>
            <a:spLocks/>
          </p:cNvSpPr>
          <p:nvPr/>
        </p:nvSpPr>
        <p:spPr bwMode="auto">
          <a:xfrm>
            <a:off x="1733550" y="751114"/>
            <a:ext cx="1550988" cy="531586"/>
          </a:xfrm>
          <a:prstGeom prst="roundRect">
            <a:avLst>
              <a:gd name="adj" fmla="val 16667"/>
            </a:avLst>
          </a:prstGeom>
          <a:gradFill rotWithShape="1">
            <a:gsLst>
              <a:gs pos="0">
                <a:srgbClr val="0091C9"/>
              </a:gs>
              <a:gs pos="77000">
                <a:srgbClr val="00A3E2"/>
              </a:gs>
              <a:gs pos="94000">
                <a:srgbClr val="0091C9"/>
              </a:gs>
              <a:gs pos="100000">
                <a:srgbClr val="0091C9"/>
              </a:gs>
            </a:gsLst>
            <a:lin ang="2700000" scaled="1"/>
          </a:gradFill>
          <a:ln w="9525">
            <a:solidFill>
              <a:srgbClr val="4A7EBB"/>
            </a:solidFill>
            <a:round/>
            <a:headEnd/>
            <a:tailEnd/>
          </a:ln>
          <a:effectLst>
            <a:outerShdw dist="23000" dir="5400000" rotWithShape="0">
              <a:srgbClr val="000000">
                <a:alpha val="34998"/>
              </a:srgbClr>
            </a:outerShdw>
          </a:effectLst>
        </p:spPr>
        <p:txBody>
          <a:bodyPr anchor="ctr"/>
          <a:lstStyle>
            <a:lvl1pPr eaLnBrk="0" hangingPunct="0">
              <a:spcBef>
                <a:spcPct val="20000"/>
              </a:spcBef>
              <a:buFont typeface="Arial" panose="020B0604020202020204" pitchFamily="34" charset="0"/>
              <a:buChar char="•"/>
              <a:tabLst>
                <a:tab pos="2698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698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698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698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69875"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269875" algn="l"/>
              </a:tabLst>
              <a:defRPr sz="2000">
                <a:solidFill>
                  <a:schemeClr val="tx1"/>
                </a:solidFill>
                <a:latin typeface="Calibri" panose="020F0502020204030204" pitchFamily="34" charset="0"/>
              </a:defRPr>
            </a:lvl9pPr>
          </a:lstStyle>
          <a:p>
            <a:pPr algn="ctr" defTabSz="457200" fontAlgn="base">
              <a:spcBef>
                <a:spcPct val="0"/>
              </a:spcBef>
              <a:spcAft>
                <a:spcPct val="0"/>
              </a:spcAft>
              <a:buNone/>
              <a:defRPr/>
            </a:pPr>
            <a:r>
              <a:rPr lang="en-US" altLang="en-US" sz="1800" b="1" dirty="0">
                <a:solidFill>
                  <a:srgbClr val="FFFFFF"/>
                </a:solidFill>
                <a:latin typeface="Arial" panose="020B0604020202020204" pitchFamily="34" charset="0"/>
                <a:ea typeface="Times New Roman" panose="02020603050405020304" pitchFamily="18" charset="0"/>
                <a:cs typeface="Arial" panose="020B0604020202020204" pitchFamily="34" charset="0"/>
              </a:rPr>
              <a:t>Supply</a:t>
            </a:r>
            <a:endParaRPr lang="en-US" altLang="en-US" sz="24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7">
            <a:extLst>
              <a:ext uri="{FF2B5EF4-FFF2-40B4-BE49-F238E27FC236}">
                <a16:creationId xmlns:a16="http://schemas.microsoft.com/office/drawing/2014/main" id="{142A10E1-A210-451D-9EBF-FC079D8C1C55}"/>
              </a:ext>
            </a:extLst>
          </p:cNvPr>
          <p:cNvSpPr>
            <a:spLocks noChangeArrowheads="1"/>
          </p:cNvSpPr>
          <p:nvPr/>
        </p:nvSpPr>
        <p:spPr bwMode="auto">
          <a:xfrm>
            <a:off x="7209632" y="1463224"/>
            <a:ext cx="1660525" cy="5145087"/>
          </a:xfrm>
          <a:prstGeom prst="roundRect">
            <a:avLst>
              <a:gd name="adj" fmla="val 16667"/>
            </a:avLst>
          </a:prstGeom>
          <a:gradFill rotWithShape="1">
            <a:gsLst>
              <a:gs pos="0">
                <a:srgbClr val="A00054"/>
              </a:gs>
              <a:gs pos="59674">
                <a:srgbClr val="A00054"/>
              </a:gs>
              <a:gs pos="77000">
                <a:srgbClr val="A00054"/>
              </a:gs>
              <a:gs pos="82175">
                <a:srgbClr val="A00054"/>
              </a:gs>
              <a:gs pos="100000">
                <a:srgbClr val="A00054"/>
              </a:gs>
            </a:gsLst>
            <a:lin ang="2700000" scaled="1"/>
          </a:gradFill>
          <a:ln w="9525">
            <a:solidFill>
              <a:srgbClr val="7D60A0"/>
            </a:solidFill>
            <a:round/>
            <a:headEnd/>
            <a:tailEnd/>
          </a:ln>
          <a:effectLst>
            <a:outerShdw dist="23000" dir="5400000" rotWithShape="0">
              <a:srgbClr val="000000">
                <a:alpha val="34998"/>
              </a:srgbClr>
            </a:outerShdw>
          </a:effectLst>
        </p:spPr>
        <p:txBody>
          <a:bodyPr tIns="0"/>
          <a:lstStyle/>
          <a:p>
            <a:pPr defTabSz="457200" eaLnBrk="0" fontAlgn="base" hangingPunct="0">
              <a:spcBef>
                <a:spcPct val="0"/>
              </a:spcBef>
              <a:spcAft>
                <a:spcPct val="0"/>
              </a:spcAft>
              <a:defRPr/>
            </a:pPr>
            <a:r>
              <a:rPr lang="en-US" altLang="en-US" sz="1600" dirty="0">
                <a:solidFill>
                  <a:srgbClr val="FFFFFF"/>
                </a:solidFill>
                <a:latin typeface="Arial" panose="020B0604020202020204" pitchFamily="34" charset="0"/>
                <a:ea typeface="Calibri" pitchFamily="34" charset="0"/>
                <a:cs typeface="Arial" panose="020B0604020202020204" pitchFamily="34" charset="0"/>
              </a:rPr>
              <a:t>Emphasis on developing an integrated workforce culture that empowers it to break through system barriers to deliver a practical response, resonating with STP needs, to person-</a:t>
            </a:r>
            <a:r>
              <a:rPr lang="en-US" altLang="en-US" sz="1600" dirty="0" err="1">
                <a:solidFill>
                  <a:srgbClr val="FFFFFF"/>
                </a:solidFill>
                <a:latin typeface="Arial" panose="020B0604020202020204" pitchFamily="34" charset="0"/>
                <a:ea typeface="Calibri" pitchFamily="34" charset="0"/>
                <a:cs typeface="Arial" panose="020B0604020202020204" pitchFamily="34" charset="0"/>
              </a:rPr>
              <a:t>centred</a:t>
            </a:r>
            <a:r>
              <a:rPr lang="en-US" altLang="en-US" sz="1600" dirty="0">
                <a:solidFill>
                  <a:srgbClr val="FFFFFF"/>
                </a:solidFill>
                <a:latin typeface="Arial" panose="020B0604020202020204" pitchFamily="34" charset="0"/>
                <a:ea typeface="Calibri" pitchFamily="34" charset="0"/>
                <a:cs typeface="Arial" panose="020B0604020202020204" pitchFamily="34" charset="0"/>
              </a:rPr>
              <a:t> care.</a:t>
            </a:r>
            <a:endParaRPr lang="en-US" altLang="en-US" sz="1600" dirty="0">
              <a:solidFill>
                <a:prstClr val="black"/>
              </a:solidFill>
              <a:latin typeface="Arial" panose="020B0604020202020204" pitchFamily="34" charset="0"/>
              <a:ea typeface="Times New Roman" pitchFamily="18" charset="0"/>
              <a:cs typeface="Arial" panose="020B0604020202020204" pitchFamily="34" charset="0"/>
            </a:endParaRPr>
          </a:p>
          <a:p>
            <a:pPr defTabSz="457200" eaLnBrk="0" fontAlgn="base" hangingPunct="0">
              <a:spcBef>
                <a:spcPct val="0"/>
              </a:spcBef>
              <a:spcAft>
                <a:spcPct val="0"/>
              </a:spcAft>
              <a:defRPr/>
            </a:pPr>
            <a:endParaRPr lang="en-US" altLang="en-US" dirty="0">
              <a:solidFill>
                <a:prstClr val="black"/>
              </a:solidFill>
              <a:latin typeface="Arial" panose="020B0604020202020204" pitchFamily="34" charset="0"/>
              <a:cs typeface="Arial" panose="020B0604020202020204" pitchFamily="34" charset="0"/>
            </a:endParaRPr>
          </a:p>
        </p:txBody>
      </p:sp>
      <p:sp>
        <p:nvSpPr>
          <p:cNvPr id="65544" name="Rounded Rectangle 8">
            <a:extLst>
              <a:ext uri="{FF2B5EF4-FFF2-40B4-BE49-F238E27FC236}">
                <a16:creationId xmlns:a16="http://schemas.microsoft.com/office/drawing/2014/main" id="{69A32339-1E0C-4CBB-817A-596FDFED3A82}"/>
              </a:ext>
            </a:extLst>
          </p:cNvPr>
          <p:cNvSpPr>
            <a:spLocks/>
          </p:cNvSpPr>
          <p:nvPr/>
        </p:nvSpPr>
        <p:spPr bwMode="auto">
          <a:xfrm>
            <a:off x="3465513" y="1446213"/>
            <a:ext cx="1603374" cy="5084762"/>
          </a:xfrm>
          <a:prstGeom prst="roundRect">
            <a:avLst>
              <a:gd name="adj" fmla="val 16667"/>
            </a:avLst>
          </a:prstGeom>
          <a:gradFill rotWithShape="1">
            <a:gsLst>
              <a:gs pos="0">
                <a:srgbClr val="E28C05"/>
              </a:gs>
              <a:gs pos="77000">
                <a:srgbClr val="FBB64B"/>
              </a:gs>
              <a:gs pos="94000">
                <a:srgbClr val="E28C05"/>
              </a:gs>
              <a:gs pos="100000">
                <a:srgbClr val="E28C05"/>
              </a:gs>
            </a:gsLst>
            <a:lin ang="2700000" scaled="1"/>
          </a:gradFill>
          <a:ln w="9525">
            <a:solidFill>
              <a:srgbClr val="F69240"/>
            </a:solidFill>
            <a:round/>
            <a:headEnd/>
            <a:tailEnd/>
          </a:ln>
          <a:effectLst>
            <a:outerShdw dist="23000" dir="5400000" rotWithShape="0">
              <a:srgbClr val="000000">
                <a:alpha val="34998"/>
              </a:srgbClr>
            </a:outerShdw>
          </a:effectLst>
        </p:spPr>
        <p:txBody>
          <a:bodyPr t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fontAlgn="base">
              <a:spcBef>
                <a:spcPct val="0"/>
              </a:spcBef>
              <a:spcAft>
                <a:spcPct val="0"/>
              </a:spcAft>
              <a:defRPr/>
            </a:pPr>
            <a:r>
              <a:rPr lang="en-GB" altLang="en-US" sz="1200" dirty="0">
                <a:solidFill>
                  <a:srgbClr val="FFFFFF"/>
                </a:solidFill>
                <a:latin typeface="Arial" panose="020B0604020202020204" pitchFamily="34" charset="0"/>
                <a:cs typeface="Arial" panose="020B0604020202020204" pitchFamily="34" charset="0"/>
              </a:rPr>
              <a:t>To improve the aptitude for work of (a person) by additional training *</a:t>
            </a:r>
          </a:p>
          <a:p>
            <a:pPr defTabSz="457200" fontAlgn="base">
              <a:spcBef>
                <a:spcPct val="0"/>
              </a:spcBef>
              <a:spcAft>
                <a:spcPct val="0"/>
              </a:spcAft>
              <a:defRPr/>
            </a:pPr>
            <a:r>
              <a:rPr lang="en-GB" altLang="en-US" sz="1200" dirty="0">
                <a:solidFill>
                  <a:srgbClr val="FFFFFF"/>
                </a:solidFill>
                <a:latin typeface="Arial" panose="020B0604020202020204" pitchFamily="34" charset="0"/>
                <a:cs typeface="Arial" panose="020B0604020202020204" pitchFamily="34" charset="0"/>
              </a:rPr>
              <a:t>the aim of which is to create:</a:t>
            </a:r>
          </a:p>
          <a:p>
            <a:pPr defTabSz="457200" fontAlgn="base">
              <a:spcBef>
                <a:spcPct val="0"/>
              </a:spcBef>
              <a:spcAft>
                <a:spcPct val="0"/>
              </a:spcAft>
              <a:defRPr/>
            </a:pPr>
            <a:endParaRPr lang="en-GB" altLang="en-US" sz="1200" dirty="0">
              <a:solidFill>
                <a:srgbClr val="FFFFFF"/>
              </a:solidFill>
              <a:latin typeface="Arial" panose="020B0604020202020204" pitchFamily="34" charset="0"/>
              <a:cs typeface="Arial" panose="020B0604020202020204" pitchFamily="34" charset="0"/>
            </a:endParaRPr>
          </a:p>
          <a:p>
            <a:pPr marL="171450" indent="-171450" defTabSz="457200" fontAlgn="base">
              <a:spcBef>
                <a:spcPct val="0"/>
              </a:spcBef>
              <a:spcAft>
                <a:spcPct val="0"/>
              </a:spcAft>
              <a:buFont typeface="Arial" panose="020B0604020202020204" pitchFamily="34" charset="0"/>
              <a:buChar char="•"/>
              <a:defRPr/>
            </a:pPr>
            <a:r>
              <a:rPr lang="en-GB" altLang="en-US" sz="1200" dirty="0">
                <a:solidFill>
                  <a:srgbClr val="FFFFFF"/>
                </a:solidFill>
                <a:latin typeface="Arial" panose="020B0604020202020204" pitchFamily="34" charset="0"/>
                <a:cs typeface="Arial" panose="020B0604020202020204" pitchFamily="34" charset="0"/>
              </a:rPr>
              <a:t>A competent workforce working to its maximum potential</a:t>
            </a:r>
          </a:p>
          <a:p>
            <a:pPr marL="171450" indent="-171450" defTabSz="457200" fontAlgn="base">
              <a:spcBef>
                <a:spcPct val="0"/>
              </a:spcBef>
              <a:spcAft>
                <a:spcPct val="0"/>
              </a:spcAft>
              <a:buFont typeface="Arial" panose="020B0604020202020204" pitchFamily="34" charset="0"/>
              <a:buChar char="•"/>
              <a:defRPr/>
            </a:pPr>
            <a:r>
              <a:rPr lang="en-GB" altLang="en-US" sz="1200" dirty="0">
                <a:solidFill>
                  <a:srgbClr val="FFFFFF"/>
                </a:solidFill>
                <a:latin typeface="Arial" panose="020B0604020202020204" pitchFamily="34" charset="0"/>
                <a:cs typeface="Arial" panose="020B0604020202020204" pitchFamily="34" charset="0"/>
              </a:rPr>
              <a:t>An agile workforce that may be flexibly deployed</a:t>
            </a:r>
          </a:p>
          <a:p>
            <a:pPr marL="171450" indent="-171450" defTabSz="457200" fontAlgn="base">
              <a:spcBef>
                <a:spcPct val="0"/>
              </a:spcBef>
              <a:spcAft>
                <a:spcPct val="0"/>
              </a:spcAft>
              <a:buFont typeface="Arial" panose="020B0604020202020204" pitchFamily="34" charset="0"/>
              <a:buChar char="•"/>
              <a:defRPr/>
            </a:pPr>
            <a:r>
              <a:rPr lang="en-GB" altLang="en-US" sz="1200" dirty="0">
                <a:solidFill>
                  <a:srgbClr val="FFFFFF"/>
                </a:solidFill>
                <a:latin typeface="Arial" panose="020B0604020202020204" pitchFamily="34" charset="0"/>
                <a:cs typeface="Arial" panose="020B0604020202020204" pitchFamily="34" charset="0"/>
              </a:rPr>
              <a:t>A capable workforce with future-facing knowledge and skills</a:t>
            </a:r>
          </a:p>
          <a:p>
            <a:pPr defTabSz="457200" fontAlgn="base">
              <a:spcBef>
                <a:spcPct val="0"/>
              </a:spcBef>
              <a:spcAft>
                <a:spcPct val="0"/>
              </a:spcAft>
              <a:defRPr/>
            </a:pPr>
            <a:endParaRPr lang="en-GB" altLang="en-US" sz="1200" dirty="0">
              <a:solidFill>
                <a:srgbClr val="FFFFFF"/>
              </a:solidFill>
              <a:latin typeface="Arial" panose="020B0604020202020204" pitchFamily="34" charset="0"/>
              <a:cs typeface="Arial" panose="020B0604020202020204" pitchFamily="34" charset="0"/>
            </a:endParaRPr>
          </a:p>
          <a:p>
            <a:pPr defTabSz="457200" fontAlgn="base">
              <a:spcBef>
                <a:spcPct val="0"/>
              </a:spcBef>
              <a:spcAft>
                <a:spcPct val="0"/>
              </a:spcAft>
              <a:defRPr/>
            </a:pPr>
            <a:r>
              <a:rPr lang="en-GB" altLang="en-US" sz="1200" dirty="0">
                <a:solidFill>
                  <a:srgbClr val="FFFFFF"/>
                </a:solidFill>
                <a:latin typeface="Arial" panose="020B0604020202020204" pitchFamily="34" charset="0"/>
                <a:cs typeface="Arial" panose="020B0604020202020204" pitchFamily="34" charset="0"/>
              </a:rPr>
              <a:t>*</a:t>
            </a:r>
            <a:r>
              <a:rPr lang="en-GB" altLang="en-US" sz="1000" dirty="0">
                <a:solidFill>
                  <a:srgbClr val="FFFFFF"/>
                </a:solidFill>
                <a:latin typeface="Arial" panose="020B0604020202020204" pitchFamily="34" charset="0"/>
                <a:cs typeface="Arial" panose="020B0604020202020204" pitchFamily="34" charset="0"/>
              </a:rPr>
              <a:t>Collins English Dictionary, 2014</a:t>
            </a:r>
          </a:p>
          <a:p>
            <a:pPr defTabSz="457200" fontAlgn="base">
              <a:spcBef>
                <a:spcPct val="0"/>
              </a:spcBef>
              <a:spcAft>
                <a:spcPct val="0"/>
              </a:spcAft>
              <a:defRPr/>
            </a:pPr>
            <a:endParaRPr lang="en-GB" altLang="en-US" sz="1200" dirty="0">
              <a:solidFill>
                <a:srgbClr val="FFFFFF"/>
              </a:solidFill>
              <a:latin typeface="Calibri" pitchFamily="34" charset="0"/>
              <a:cs typeface="Times New Roman" pitchFamily="18" charset="0"/>
            </a:endParaRPr>
          </a:p>
          <a:p>
            <a:pPr defTabSz="457200" fontAlgn="base">
              <a:spcBef>
                <a:spcPct val="0"/>
              </a:spcBef>
              <a:spcAft>
                <a:spcPct val="0"/>
              </a:spcAft>
              <a:defRPr/>
            </a:pPr>
            <a:endParaRPr lang="en-US" altLang="en-US" dirty="0">
              <a:solidFill>
                <a:prstClr val="black"/>
              </a:solidFill>
            </a:endParaRPr>
          </a:p>
        </p:txBody>
      </p:sp>
      <p:sp>
        <p:nvSpPr>
          <p:cNvPr id="51209" name="Rounded Rectangle 1">
            <a:extLst>
              <a:ext uri="{FF2B5EF4-FFF2-40B4-BE49-F238E27FC236}">
                <a16:creationId xmlns:a16="http://schemas.microsoft.com/office/drawing/2014/main" id="{A09D4FC7-7F60-4043-9E9C-E7A9745CA096}"/>
              </a:ext>
            </a:extLst>
          </p:cNvPr>
          <p:cNvSpPr>
            <a:spLocks/>
          </p:cNvSpPr>
          <p:nvPr/>
        </p:nvSpPr>
        <p:spPr bwMode="auto">
          <a:xfrm>
            <a:off x="5264945" y="1436687"/>
            <a:ext cx="1802605" cy="5094288"/>
          </a:xfrm>
          <a:prstGeom prst="roundRect">
            <a:avLst>
              <a:gd name="adj" fmla="val 16667"/>
            </a:avLst>
          </a:prstGeom>
          <a:gradFill rotWithShape="1">
            <a:gsLst>
              <a:gs pos="0">
                <a:srgbClr val="003893"/>
              </a:gs>
              <a:gs pos="77000">
                <a:srgbClr val="0042AC"/>
              </a:gs>
              <a:gs pos="94000">
                <a:srgbClr val="003893"/>
              </a:gs>
              <a:gs pos="100000">
                <a:srgbClr val="003893"/>
              </a:gs>
            </a:gsLst>
            <a:lin ang="2700000" scaled="1"/>
          </a:gradFill>
          <a:ln w="9525">
            <a:solidFill>
              <a:srgbClr val="4A7EBB"/>
            </a:solidFill>
            <a:round/>
            <a:headEnd/>
            <a:tailEnd/>
          </a:ln>
          <a:effectLst>
            <a:outerShdw dist="23000" dir="5400000" rotWithShape="0">
              <a:srgbClr val="000000">
                <a:alpha val="34998"/>
              </a:srgbClr>
            </a:outerShdw>
          </a:effectLst>
        </p:spPr>
        <p:txBody>
          <a:bodyPr tIns="0"/>
          <a:lstStyle>
            <a:lvl1pPr eaLnBrk="0" hangingPunct="0">
              <a:spcBef>
                <a:spcPct val="20000"/>
              </a:spcBef>
              <a:buFont typeface="Arial" panose="020B0604020202020204" pitchFamily="34" charset="0"/>
              <a:buChar char="•"/>
              <a:tabLst>
                <a:tab pos="1809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1809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1809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9pPr>
          </a:lstStyle>
          <a:p>
            <a:pPr defTabSz="457200" fontAlgn="base">
              <a:spcBef>
                <a:spcPct val="0"/>
              </a:spcBef>
              <a:spcAft>
                <a:spcPct val="0"/>
              </a:spcAft>
              <a:buNone/>
              <a:tabLst/>
              <a:defRPr/>
            </a:pPr>
            <a:r>
              <a:rPr lang="en-US" altLang="en-US" sz="1250" dirty="0">
                <a:solidFill>
                  <a:srgbClr val="FFFFFF"/>
                </a:solidFill>
                <a:latin typeface="Arial" panose="020B0604020202020204" pitchFamily="34" charset="0"/>
                <a:cs typeface="Arial" panose="020B0604020202020204" pitchFamily="34" charset="0"/>
              </a:rPr>
              <a:t>Health and care roles designed to meet a defined workforce requirement, warranting a new job title; the likely ingredients including additionality to the workforce,  a formal education and training requirement (whether that be vocational or academic), an agreed scope within the established Career Framework, and national recognition (although not necessarily regulatory) by clinical governing bodies.</a:t>
            </a:r>
          </a:p>
        </p:txBody>
      </p:sp>
      <p:sp>
        <p:nvSpPr>
          <p:cNvPr id="51210" name="Rounded Rectangle 2">
            <a:extLst>
              <a:ext uri="{FF2B5EF4-FFF2-40B4-BE49-F238E27FC236}">
                <a16:creationId xmlns:a16="http://schemas.microsoft.com/office/drawing/2014/main" id="{729A80DF-EA51-48A0-9525-99E3D016919C}"/>
              </a:ext>
            </a:extLst>
          </p:cNvPr>
          <p:cNvSpPr>
            <a:spLocks/>
          </p:cNvSpPr>
          <p:nvPr/>
        </p:nvSpPr>
        <p:spPr bwMode="auto">
          <a:xfrm>
            <a:off x="5249863" y="751115"/>
            <a:ext cx="1817686" cy="571274"/>
          </a:xfrm>
          <a:prstGeom prst="roundRect">
            <a:avLst>
              <a:gd name="adj" fmla="val 16667"/>
            </a:avLst>
          </a:prstGeom>
          <a:gradFill rotWithShape="1">
            <a:gsLst>
              <a:gs pos="0">
                <a:srgbClr val="003893"/>
              </a:gs>
              <a:gs pos="77000">
                <a:srgbClr val="004ECD"/>
              </a:gs>
              <a:gs pos="94000">
                <a:srgbClr val="003893"/>
              </a:gs>
              <a:gs pos="100000">
                <a:srgbClr val="003893"/>
              </a:gs>
            </a:gsLst>
            <a:lin ang="2700000" scaled="1"/>
          </a:gradFill>
          <a:ln w="9525">
            <a:solidFill>
              <a:srgbClr val="4A7EBB"/>
            </a:solidFill>
            <a:round/>
            <a:headEnd/>
            <a:tailEnd/>
          </a:ln>
          <a:effectLst>
            <a:outerShdw dist="23000" dir="5400000" rotWithShape="0">
              <a:srgbClr val="000000">
                <a:alpha val="34998"/>
              </a:srgbClr>
            </a:outerShdw>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fontAlgn="base">
              <a:spcBef>
                <a:spcPct val="0"/>
              </a:spcBef>
              <a:spcAft>
                <a:spcPct val="0"/>
              </a:spcAft>
              <a:buNone/>
              <a:defRPr/>
            </a:pPr>
            <a:r>
              <a:rPr lang="en-US" altLang="en-US" sz="1800" dirty="0">
                <a:solidFill>
                  <a:srgbClr val="FFFFFF"/>
                </a:solidFill>
                <a:latin typeface="Arial" panose="020B0604020202020204" pitchFamily="34" charset="0"/>
                <a:cs typeface="Arial" panose="020B0604020202020204" pitchFamily="34" charset="0"/>
              </a:rPr>
              <a:t>New roles</a:t>
            </a:r>
            <a:endParaRPr lang="en-US" altLang="en-US" sz="2400" dirty="0">
              <a:solidFill>
                <a:prstClr val="black"/>
              </a:solidFill>
              <a:latin typeface="Arial" panose="020B0604020202020204" pitchFamily="34" charset="0"/>
              <a:cs typeface="Arial" panose="020B0604020202020204" pitchFamily="34" charset="0"/>
            </a:endParaRPr>
          </a:p>
        </p:txBody>
      </p:sp>
      <p:sp>
        <p:nvSpPr>
          <p:cNvPr id="11" name="AutoShape 4">
            <a:extLst>
              <a:ext uri="{FF2B5EF4-FFF2-40B4-BE49-F238E27FC236}">
                <a16:creationId xmlns:a16="http://schemas.microsoft.com/office/drawing/2014/main" id="{589CD04C-243F-4114-82C0-5ACAAD2639A7}"/>
              </a:ext>
            </a:extLst>
          </p:cNvPr>
          <p:cNvSpPr>
            <a:spLocks noChangeArrowheads="1"/>
          </p:cNvSpPr>
          <p:nvPr/>
        </p:nvSpPr>
        <p:spPr bwMode="auto">
          <a:xfrm>
            <a:off x="9012238" y="1446213"/>
            <a:ext cx="1511300" cy="5084762"/>
          </a:xfrm>
          <a:prstGeom prst="roundRect">
            <a:avLst>
              <a:gd name="adj" fmla="val 16667"/>
            </a:avLst>
          </a:prstGeom>
          <a:gradFill rotWithShape="1">
            <a:gsLst>
              <a:gs pos="0">
                <a:srgbClr val="7D0C94"/>
              </a:gs>
              <a:gs pos="35104">
                <a:srgbClr val="703068"/>
              </a:gs>
              <a:gs pos="59000">
                <a:srgbClr val="7D0C94"/>
              </a:gs>
              <a:gs pos="75605">
                <a:srgbClr val="703068"/>
              </a:gs>
              <a:gs pos="100000">
                <a:srgbClr val="7D0C94"/>
              </a:gs>
            </a:gsLst>
            <a:lin ang="2700000" scaled="1"/>
          </a:gradFill>
          <a:ln w="9525">
            <a:solidFill>
              <a:srgbClr val="7D60A0"/>
            </a:solidFill>
            <a:round/>
            <a:headEnd/>
            <a:tailEnd/>
          </a:ln>
          <a:effectLst>
            <a:outerShdw dist="23000" dir="5400000" rotWithShape="0">
              <a:srgbClr val="000000">
                <a:alpha val="34998"/>
              </a:srgbClr>
            </a:outerShdw>
          </a:effectLst>
        </p:spPr>
        <p:txBody>
          <a:bodyPr tIns="0"/>
          <a:lstStyle/>
          <a:p>
            <a:pPr defTabSz="457200" eaLnBrk="0" fontAlgn="base" hangingPunct="0">
              <a:spcBef>
                <a:spcPct val="0"/>
              </a:spcBef>
              <a:spcAft>
                <a:spcPct val="0"/>
              </a:spcAft>
              <a:defRPr/>
            </a:pPr>
            <a:r>
              <a:rPr lang="en-US" altLang="en-US" sz="1450" dirty="0">
                <a:solidFill>
                  <a:srgbClr val="FFFFFF"/>
                </a:solidFill>
                <a:latin typeface="Arial" panose="020B0604020202020204" pitchFamily="34" charset="0"/>
                <a:ea typeface="Calibri" pitchFamily="34" charset="0"/>
                <a:cs typeface="Arial" panose="020B0604020202020204" pitchFamily="34" charset="0"/>
              </a:rPr>
              <a:t>The support of individuals, organisations and systems in their leadership development – ranging from individual behaviours and skills, to organisational development of systems through partnerships.</a:t>
            </a:r>
            <a:endParaRPr lang="en-US" altLang="en-US" sz="1450" dirty="0">
              <a:solidFill>
                <a:prstClr val="black"/>
              </a:solidFill>
              <a:latin typeface="Arial" panose="020B0604020202020204" pitchFamily="34" charset="0"/>
              <a:ea typeface="Times New Roman" pitchFamily="18" charset="0"/>
              <a:cs typeface="Arial" panose="020B0604020202020204" pitchFamily="34" charset="0"/>
            </a:endParaRPr>
          </a:p>
          <a:p>
            <a:pPr defTabSz="457200" eaLnBrk="0" fontAlgn="base" hangingPunct="0">
              <a:spcBef>
                <a:spcPct val="0"/>
              </a:spcBef>
              <a:spcAft>
                <a:spcPct val="0"/>
              </a:spcAft>
              <a:defRPr/>
            </a:pPr>
            <a:endParaRPr lang="en-US" altLang="en-US" dirty="0">
              <a:solidFill>
                <a:prstClr val="black"/>
              </a:solidFill>
              <a:latin typeface="Arial" panose="020B0604020202020204" pitchFamily="34" charset="0"/>
              <a:cs typeface="Arial" panose="020B0604020202020204" pitchFamily="34" charset="0"/>
            </a:endParaRPr>
          </a:p>
        </p:txBody>
      </p:sp>
      <p:sp>
        <p:nvSpPr>
          <p:cNvPr id="51212" name="AutoShape 3">
            <a:extLst>
              <a:ext uri="{FF2B5EF4-FFF2-40B4-BE49-F238E27FC236}">
                <a16:creationId xmlns:a16="http://schemas.microsoft.com/office/drawing/2014/main" id="{6ADFB37A-030E-4E20-A3FB-FAACD7B419B6}"/>
              </a:ext>
            </a:extLst>
          </p:cNvPr>
          <p:cNvSpPr>
            <a:spLocks/>
          </p:cNvSpPr>
          <p:nvPr/>
        </p:nvSpPr>
        <p:spPr bwMode="auto">
          <a:xfrm>
            <a:off x="7248525" y="751115"/>
            <a:ext cx="1582738" cy="563336"/>
          </a:xfrm>
          <a:prstGeom prst="roundRect">
            <a:avLst>
              <a:gd name="adj" fmla="val 16667"/>
            </a:avLst>
          </a:prstGeom>
          <a:gradFill rotWithShape="1">
            <a:gsLst>
              <a:gs pos="0">
                <a:srgbClr val="A00054"/>
              </a:gs>
              <a:gs pos="77000">
                <a:srgbClr val="CA006A"/>
              </a:gs>
              <a:gs pos="94000">
                <a:srgbClr val="A00054"/>
              </a:gs>
              <a:gs pos="100000">
                <a:srgbClr val="A00054"/>
              </a:gs>
            </a:gsLst>
            <a:path path="shape">
              <a:fillToRect r="100000" b="100000"/>
            </a:path>
          </a:gradFill>
          <a:ln w="9525">
            <a:solidFill>
              <a:srgbClr val="7D60A0"/>
            </a:solidFill>
            <a:round/>
            <a:headEnd/>
            <a:tailEnd/>
          </a:ln>
          <a:effectLst>
            <a:outerShdw dist="23000" dir="5400000" rotWithShape="0">
              <a:srgbClr val="000000">
                <a:alpha val="34998"/>
              </a:srgbClr>
            </a:outerShdw>
          </a:effectLst>
        </p:spPr>
        <p:txBody>
          <a:bodyPr anchor="ctr"/>
          <a:lstStyle>
            <a:lvl1pPr eaLnBrk="0" hangingPunct="0">
              <a:spcBef>
                <a:spcPct val="20000"/>
              </a:spcBef>
              <a:buFont typeface="Arial" panose="020B0604020202020204" pitchFamily="34" charset="0"/>
              <a:buChar char="•"/>
              <a:tabLst>
                <a:tab pos="90488" algn="l"/>
                <a:tab pos="269875"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90488" algn="l"/>
                <a:tab pos="269875"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90488" algn="l"/>
                <a:tab pos="269875"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90488" algn="l"/>
                <a:tab pos="269875" algn="l"/>
              </a:tabLst>
              <a:defRPr sz="2000">
                <a:solidFill>
                  <a:schemeClr val="tx1"/>
                </a:solidFill>
                <a:latin typeface="Calibri" panose="020F0502020204030204" pitchFamily="34" charset="0"/>
              </a:defRPr>
            </a:lvl9pPr>
          </a:lstStyle>
          <a:p>
            <a:pPr algn="ctr" defTabSz="457200" fontAlgn="base">
              <a:spcBef>
                <a:spcPct val="0"/>
              </a:spcBef>
              <a:spcAft>
                <a:spcPct val="0"/>
              </a:spcAft>
              <a:buNone/>
              <a:defRPr/>
            </a:pPr>
            <a:r>
              <a:rPr lang="en-US" altLang="en-US" sz="1800" dirty="0">
                <a:solidFill>
                  <a:srgbClr val="FFFFFF"/>
                </a:solidFill>
                <a:latin typeface="Arial" panose="020B0604020202020204" pitchFamily="34" charset="0"/>
                <a:ea typeface="Times New Roman" panose="02020603050405020304" pitchFamily="18" charset="0"/>
                <a:cs typeface="Arial" panose="020B0604020202020204" pitchFamily="34" charset="0"/>
              </a:rPr>
              <a:t>New ways of working</a:t>
            </a:r>
            <a:endParaRPr lang="en-US" alt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51213" name="Rectangle 14">
            <a:extLst>
              <a:ext uri="{FF2B5EF4-FFF2-40B4-BE49-F238E27FC236}">
                <a16:creationId xmlns:a16="http://schemas.microsoft.com/office/drawing/2014/main" id="{5EF446AD-A7E5-4956-B8D4-016D582A2FAC}"/>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eaLnBrk="1" fontAlgn="base" hangingPunct="1">
              <a:spcBef>
                <a:spcPct val="0"/>
              </a:spcBef>
              <a:spcAft>
                <a:spcPct val="0"/>
              </a:spcAft>
              <a:buNone/>
              <a:defRPr/>
            </a:pPr>
            <a:endParaRPr lang="en-GB" altLang="en-US" sz="1800" dirty="0">
              <a:solidFill>
                <a:prstClr val="black"/>
              </a:solidFill>
              <a:latin typeface="Arial" panose="020B0604020202020204" pitchFamily="34" charset="0"/>
              <a:cs typeface="Arial" panose="020B0604020202020204" pitchFamily="34" charset="0"/>
            </a:endParaRPr>
          </a:p>
        </p:txBody>
      </p:sp>
      <p:sp>
        <p:nvSpPr>
          <p:cNvPr id="51214" name="Rectangle 26">
            <a:extLst>
              <a:ext uri="{FF2B5EF4-FFF2-40B4-BE49-F238E27FC236}">
                <a16:creationId xmlns:a16="http://schemas.microsoft.com/office/drawing/2014/main" id="{CFD87C83-699C-4B70-976C-FC639BD6A794}"/>
              </a:ext>
            </a:extLst>
          </p:cNvPr>
          <p:cNvSpPr>
            <a:spLocks noChangeArrowheads="1"/>
          </p:cNvSpPr>
          <p:nvPr/>
        </p:nvSpPr>
        <p:spPr bwMode="auto">
          <a:xfrm>
            <a:off x="1524001" y="1802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fontAlgn="base">
              <a:spcBef>
                <a:spcPct val="0"/>
              </a:spcBef>
              <a:spcAft>
                <a:spcPct val="0"/>
              </a:spcAft>
              <a:buNone/>
              <a:defRPr/>
            </a:pPr>
            <a:br>
              <a:rPr lang="en-GB" altLang="en-US" sz="1200">
                <a:solidFill>
                  <a:prstClr val="black"/>
                </a:solidFill>
                <a:latin typeface="Arial" panose="020B0604020202020204" pitchFamily="34" charset="0"/>
                <a:cs typeface="Times New Roman" panose="02020603050405020304" pitchFamily="18" charset="0"/>
              </a:rPr>
            </a:br>
            <a:endParaRPr lang="en-GB"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85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13AC8-281F-43E7-A2F2-49FEBC5D5CD1}"/>
              </a:ext>
            </a:extLst>
          </p:cNvPr>
          <p:cNvPicPr>
            <a:picLocks noChangeAspect="1"/>
          </p:cNvPicPr>
          <p:nvPr/>
        </p:nvPicPr>
        <p:blipFill>
          <a:blip r:embed="rId2"/>
          <a:stretch>
            <a:fillRect/>
          </a:stretch>
        </p:blipFill>
        <p:spPr>
          <a:xfrm>
            <a:off x="281438" y="352822"/>
            <a:ext cx="3573665" cy="959547"/>
          </a:xfrm>
          <a:prstGeom prst="rect">
            <a:avLst/>
          </a:prstGeom>
        </p:spPr>
      </p:pic>
      <p:sp>
        <p:nvSpPr>
          <p:cNvPr id="3" name="Title 2">
            <a:extLst>
              <a:ext uri="{FF2B5EF4-FFF2-40B4-BE49-F238E27FC236}">
                <a16:creationId xmlns:a16="http://schemas.microsoft.com/office/drawing/2014/main" id="{0B3D3F19-2351-4CF9-8887-C5AB4AD71796}"/>
              </a:ext>
            </a:extLst>
          </p:cNvPr>
          <p:cNvSpPr>
            <a:spLocks noGrp="1"/>
          </p:cNvSpPr>
          <p:nvPr>
            <p:ph type="ctrTitle"/>
          </p:nvPr>
        </p:nvSpPr>
        <p:spPr>
          <a:xfrm>
            <a:off x="1455053" y="2444704"/>
            <a:ext cx="9144000" cy="2387600"/>
          </a:xfrm>
        </p:spPr>
        <p:txBody>
          <a:bodyPr>
            <a:normAutofit fontScale="90000"/>
          </a:bodyPr>
          <a:lstStyle/>
          <a:p>
            <a:r>
              <a:rPr lang="en-GB" dirty="0"/>
              <a:t>The </a:t>
            </a:r>
            <a:r>
              <a:rPr lang="en-GB" dirty="0" err="1"/>
              <a:t>PRosPer</a:t>
            </a:r>
            <a:r>
              <a:rPr lang="en-GB" dirty="0"/>
              <a:t> Project</a:t>
            </a:r>
            <a:br>
              <a:rPr lang="en-GB" dirty="0"/>
            </a:br>
            <a:r>
              <a:rPr lang="en-GB" dirty="0"/>
              <a:t> </a:t>
            </a:r>
            <a:r>
              <a:rPr lang="en-GB" sz="2700" dirty="0"/>
              <a:t>(</a:t>
            </a:r>
            <a:r>
              <a:rPr lang="en-GB" sz="2700" b="0" dirty="0"/>
              <a:t>The</a:t>
            </a:r>
            <a:r>
              <a:rPr lang="en-GB" sz="2700" dirty="0"/>
              <a:t> P</a:t>
            </a:r>
            <a:r>
              <a:rPr lang="en-GB" sz="2700" b="0" dirty="0"/>
              <a:t>(prehabilitation), </a:t>
            </a:r>
            <a:r>
              <a:rPr lang="en-GB" sz="2700" dirty="0"/>
              <a:t>R </a:t>
            </a:r>
            <a:r>
              <a:rPr lang="en-GB" sz="2700" b="0" dirty="0"/>
              <a:t>(rehabilitation) </a:t>
            </a:r>
            <a:r>
              <a:rPr lang="en-GB" sz="2700" dirty="0"/>
              <a:t>osPer </a:t>
            </a:r>
            <a:r>
              <a:rPr lang="en-GB" sz="2700" b="0" dirty="0"/>
              <a:t>(personalised care) project</a:t>
            </a:r>
            <a:br>
              <a:rPr lang="en-GB" sz="2700" b="0" dirty="0"/>
            </a:br>
            <a:br>
              <a:rPr lang="en-GB" sz="2700" b="0" dirty="0"/>
            </a:br>
            <a:endParaRPr lang="en-GB" sz="2700" b="0" dirty="0"/>
          </a:p>
        </p:txBody>
      </p:sp>
      <p:pic>
        <p:nvPicPr>
          <p:cNvPr id="1028" name="Picture 4" descr="Image result for hee logo">
            <a:extLst>
              <a:ext uri="{FF2B5EF4-FFF2-40B4-BE49-F238E27FC236}">
                <a16:creationId xmlns:a16="http://schemas.microsoft.com/office/drawing/2014/main" id="{B9513194-34A5-4DDA-81D0-2C4A4EC43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9193" y="180175"/>
            <a:ext cx="4452807" cy="155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0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B6D1E-1A3C-4008-B4DD-E01852E22CD1}"/>
              </a:ext>
            </a:extLst>
          </p:cNvPr>
          <p:cNvSpPr>
            <a:spLocks noGrp="1"/>
          </p:cNvSpPr>
          <p:nvPr>
            <p:ph sz="half" idx="1"/>
          </p:nvPr>
        </p:nvSpPr>
        <p:spPr/>
        <p:txBody>
          <a:bodyPr>
            <a:normAutofit fontScale="70000" lnSpcReduction="20000"/>
          </a:bodyPr>
          <a:lstStyle/>
          <a:p>
            <a:pPr marL="0" indent="0">
              <a:buNone/>
            </a:pPr>
            <a:r>
              <a:rPr lang="en-GB" b="1" dirty="0"/>
              <a:t>Project overview</a:t>
            </a:r>
          </a:p>
          <a:p>
            <a:r>
              <a:rPr lang="en-GB" dirty="0"/>
              <a:t>HEE and Macmillan identified a need for the development of education and development offers for healthcare professionals and the wider workforce about personalised care </a:t>
            </a:r>
            <a:r>
              <a:rPr lang="en-GB" b="1" i="1" dirty="0"/>
              <a:t>with a focus on prehabilitation and rehabilitation in people with cancer</a:t>
            </a:r>
          </a:p>
          <a:p>
            <a:endParaRPr lang="en-GB" b="1" i="1" dirty="0"/>
          </a:p>
          <a:p>
            <a:r>
              <a:rPr lang="en-GB" dirty="0"/>
              <a:t>Project commenced Spring 2020, to be completed late 2022</a:t>
            </a:r>
          </a:p>
          <a:p>
            <a:r>
              <a:rPr lang="en-GB" dirty="0"/>
              <a:t>Project outputs will be available to all across the UK</a:t>
            </a:r>
          </a:p>
          <a:p>
            <a:r>
              <a:rPr lang="en-GB" dirty="0" err="1"/>
              <a:t>PRosPeR</a:t>
            </a:r>
            <a:r>
              <a:rPr lang="en-GB" dirty="0"/>
              <a:t> steering group, subject matter experts and reviewers</a:t>
            </a:r>
          </a:p>
        </p:txBody>
      </p:sp>
      <p:sp>
        <p:nvSpPr>
          <p:cNvPr id="4" name="Content Placeholder 3">
            <a:extLst>
              <a:ext uri="{FF2B5EF4-FFF2-40B4-BE49-F238E27FC236}">
                <a16:creationId xmlns:a16="http://schemas.microsoft.com/office/drawing/2014/main" id="{9703AC26-CA6A-4C57-804C-5681C2D89A08}"/>
              </a:ext>
            </a:extLst>
          </p:cNvPr>
          <p:cNvSpPr>
            <a:spLocks noGrp="1"/>
          </p:cNvSpPr>
          <p:nvPr>
            <p:ph sz="half" idx="2"/>
          </p:nvPr>
        </p:nvSpPr>
        <p:spPr/>
        <p:txBody>
          <a:bodyPr>
            <a:normAutofit fontScale="92500"/>
          </a:bodyPr>
          <a:lstStyle/>
          <a:p>
            <a:pPr marL="0" indent="0">
              <a:buNone/>
            </a:pPr>
            <a:r>
              <a:rPr lang="en-GB" b="1" dirty="0"/>
              <a:t>Project outputs</a:t>
            </a:r>
          </a:p>
          <a:p>
            <a:r>
              <a:rPr lang="en-GB" dirty="0"/>
              <a:t>E-learning developed in collaboration with E-Learning for Health</a:t>
            </a:r>
          </a:p>
          <a:p>
            <a:pPr marL="0" indent="0">
              <a:buNone/>
            </a:pPr>
            <a:r>
              <a:rPr lang="en-GB" sz="2400" u="sng" dirty="0" err="1">
                <a:solidFill>
                  <a:srgbClr val="0000FF"/>
                </a:solidFill>
                <a:effectLst/>
                <a:latin typeface="Calibri" panose="020F0502020204030204" pitchFamily="34" charset="0"/>
                <a:ea typeface="DengXian" panose="02010600030101010101" pitchFamily="2" charset="-122"/>
                <a:cs typeface="Times New Roman" panose="02020603050405020304" pitchFamily="18" charset="0"/>
                <a:hlinkClick r:id="rId2"/>
              </a:rPr>
              <a:t>PRosPer</a:t>
            </a:r>
            <a:r>
              <a:rPr lang="en-GB" sz="2400" u="sng"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hlinkClick r:id="rId2"/>
              </a:rPr>
              <a:t> - e-Learning for Healthcare (e-lfh.org.uk)</a:t>
            </a:r>
            <a:endParaRPr lang="en-GB" dirty="0"/>
          </a:p>
          <a:p>
            <a:r>
              <a:rPr lang="en-GB" dirty="0"/>
              <a:t>Face to face/virtual workshops/best practice webinars</a:t>
            </a:r>
          </a:p>
          <a:p>
            <a:r>
              <a:rPr lang="en-GB" dirty="0"/>
              <a:t>Optional accredited Masters module</a:t>
            </a:r>
          </a:p>
          <a:p>
            <a:r>
              <a:rPr lang="en-GB" dirty="0"/>
              <a:t>How to guide?</a:t>
            </a:r>
          </a:p>
          <a:p>
            <a:endParaRPr lang="en-GB" dirty="0"/>
          </a:p>
        </p:txBody>
      </p:sp>
      <p:sp>
        <p:nvSpPr>
          <p:cNvPr id="2" name="Title 1">
            <a:extLst>
              <a:ext uri="{FF2B5EF4-FFF2-40B4-BE49-F238E27FC236}">
                <a16:creationId xmlns:a16="http://schemas.microsoft.com/office/drawing/2014/main" id="{BD9E3EEC-4B38-47C3-BB31-675BEFD5A399}"/>
              </a:ext>
            </a:extLst>
          </p:cNvPr>
          <p:cNvSpPr>
            <a:spLocks noGrp="1"/>
          </p:cNvSpPr>
          <p:nvPr>
            <p:ph type="title"/>
          </p:nvPr>
        </p:nvSpPr>
        <p:spPr/>
        <p:txBody>
          <a:bodyPr/>
          <a:lstStyle/>
          <a:p>
            <a:r>
              <a:rPr lang="en-GB"/>
              <a:t>Project overview and outputs</a:t>
            </a:r>
          </a:p>
        </p:txBody>
      </p:sp>
    </p:spTree>
    <p:extLst>
      <p:ext uri="{BB962C8B-B14F-4D97-AF65-F5344CB8AC3E}">
        <p14:creationId xmlns:p14="http://schemas.microsoft.com/office/powerpoint/2010/main" val="233582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A1B5-70E8-4326-8A81-715E808A96C3}"/>
              </a:ext>
            </a:extLst>
          </p:cNvPr>
          <p:cNvSpPr>
            <a:spLocks noGrp="1"/>
          </p:cNvSpPr>
          <p:nvPr>
            <p:ph type="title"/>
          </p:nvPr>
        </p:nvSpPr>
        <p:spPr/>
        <p:txBody>
          <a:bodyPr/>
          <a:lstStyle/>
          <a:p>
            <a:r>
              <a:rPr lang="en-GB"/>
              <a:t>Concept of Personas</a:t>
            </a:r>
          </a:p>
        </p:txBody>
      </p:sp>
      <p:sp>
        <p:nvSpPr>
          <p:cNvPr id="6" name="Footer Placeholder 5">
            <a:extLst>
              <a:ext uri="{FF2B5EF4-FFF2-40B4-BE49-F238E27FC236}">
                <a16:creationId xmlns:a16="http://schemas.microsoft.com/office/drawing/2014/main" id="{992F82B4-801C-4222-851A-F927AB979DF1}"/>
              </a:ext>
            </a:extLst>
          </p:cNvPr>
          <p:cNvSpPr>
            <a:spLocks noGrp="1"/>
          </p:cNvSpPr>
          <p:nvPr>
            <p:ph type="ftr" sz="quarter" idx="3"/>
          </p:nvPr>
        </p:nvSpPr>
        <p:spPr>
          <a:xfrm>
            <a:off x="4201673" y="6551755"/>
            <a:ext cx="4114800" cy="169200"/>
          </a:xfrm>
          <a:prstGeom prst="rect">
            <a:avLst/>
          </a:prstGeom>
        </p:spPr>
        <p:txBody>
          <a:bodyPr vert="horz" wrap="none" lIns="0" tIns="0" rIns="0" bIns="0" rtlCol="0" anchor="ctr" anchorCtr="0"/>
          <a:lstStyle>
            <a:defPPr>
              <a:defRPr lang="en-US"/>
            </a:defPPr>
            <a:lvl1pPr marL="0" algn="ctr" defTabSz="914400" rtl="0" eaLnBrk="1" latinLnBrk="0" hangingPunct="1">
              <a:defRPr lang="en-US" sz="800" b="0" i="0" u="none" kern="1200" dirty="0">
                <a:solidFill>
                  <a:schemeClr val="tx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33333"/>
                </a:solidFill>
                <a:effectLst/>
                <a:uLnTx/>
                <a:uFillTx/>
                <a:latin typeface="Arial" panose="020B0604020202020204" pitchFamily="34" charset="0"/>
                <a:ea typeface="+mn-ea"/>
                <a:cs typeface="Arial" pitchFamily="34" charset="0"/>
              </a:rPr>
              <a:t> </a:t>
            </a:r>
          </a:p>
        </p:txBody>
      </p:sp>
      <p:graphicFrame>
        <p:nvGraphicFramePr>
          <p:cNvPr id="4" name="Content Placeholder 3">
            <a:extLst>
              <a:ext uri="{FF2B5EF4-FFF2-40B4-BE49-F238E27FC236}">
                <a16:creationId xmlns:a16="http://schemas.microsoft.com/office/drawing/2014/main" id="{2560AF42-D524-4FFC-AB90-CE87DFF4F8F0}"/>
              </a:ext>
            </a:extLst>
          </p:cNvPr>
          <p:cNvGraphicFramePr>
            <a:graphicFrameLocks noGrp="1"/>
          </p:cNvGraphicFramePr>
          <p:nvPr>
            <p:ph idx="1"/>
          </p:nvPr>
        </p:nvGraphicFramePr>
        <p:xfrm>
          <a:off x="838200" y="1825625"/>
          <a:ext cx="927053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14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Macmillan competency framework for nurses">
            <a:extLst>
              <a:ext uri="{FF2B5EF4-FFF2-40B4-BE49-F238E27FC236}">
                <a16:creationId xmlns:a16="http://schemas.microsoft.com/office/drawing/2014/main" id="{A497B642-711C-4C49-8867-51331ACC5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4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Macmillan competency framework for allied health professionals">
            <a:extLst>
              <a:ext uri="{FF2B5EF4-FFF2-40B4-BE49-F238E27FC236}">
                <a16:creationId xmlns:a16="http://schemas.microsoft.com/office/drawing/2014/main" id="{C43B83C8-AB84-40A8-B4FE-B7C778EB22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529"/>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395C8CBA-A95F-41E4-A879-5426C0E64144}"/>
              </a:ext>
            </a:extLst>
          </p:cNvPr>
          <p:cNvGraphicFramePr>
            <a:graphicFrameLocks noGrp="1"/>
          </p:cNvGraphicFramePr>
          <p:nvPr>
            <p:ph idx="1"/>
          </p:nvPr>
        </p:nvGraphicFramePr>
        <p:xfrm>
          <a:off x="221015" y="125836"/>
          <a:ext cx="6525018" cy="6408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0454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AF7B-C9E9-4FAD-BF23-15D1FC25A160}"/>
              </a:ext>
            </a:extLst>
          </p:cNvPr>
          <p:cNvSpPr>
            <a:spLocks noGrp="1"/>
          </p:cNvSpPr>
          <p:nvPr>
            <p:ph type="title"/>
          </p:nvPr>
        </p:nvSpPr>
        <p:spPr/>
        <p:txBody>
          <a:bodyPr/>
          <a:lstStyle/>
          <a:p>
            <a:r>
              <a:rPr lang="en-GB" dirty="0"/>
              <a:t>Prehabilitation workforce matrix</a:t>
            </a:r>
          </a:p>
        </p:txBody>
      </p:sp>
      <p:graphicFrame>
        <p:nvGraphicFramePr>
          <p:cNvPr id="4" name="Content Placeholder 3">
            <a:extLst>
              <a:ext uri="{FF2B5EF4-FFF2-40B4-BE49-F238E27FC236}">
                <a16:creationId xmlns:a16="http://schemas.microsoft.com/office/drawing/2014/main" id="{178C5EF2-E055-4202-AA98-F5868B2CFA7D}"/>
              </a:ext>
            </a:extLst>
          </p:cNvPr>
          <p:cNvGraphicFramePr>
            <a:graphicFrameLocks noGrp="1"/>
          </p:cNvGraphicFramePr>
          <p:nvPr>
            <p:ph idx="1"/>
          </p:nvPr>
        </p:nvGraphicFramePr>
        <p:xfrm>
          <a:off x="838200" y="1728132"/>
          <a:ext cx="10386267" cy="3221374"/>
        </p:xfrm>
        <a:graphic>
          <a:graphicData uri="http://schemas.openxmlformats.org/drawingml/2006/table">
            <a:tbl>
              <a:tblPr>
                <a:tableStyleId>{5C22544A-7EE6-4342-B048-85BDC9FD1C3A}</a:tableStyleId>
              </a:tblPr>
              <a:tblGrid>
                <a:gridCol w="1918456">
                  <a:extLst>
                    <a:ext uri="{9D8B030D-6E8A-4147-A177-3AD203B41FA5}">
                      <a16:colId xmlns:a16="http://schemas.microsoft.com/office/drawing/2014/main" val="2287522390"/>
                    </a:ext>
                  </a:extLst>
                </a:gridCol>
                <a:gridCol w="824034">
                  <a:extLst>
                    <a:ext uri="{9D8B030D-6E8A-4147-A177-3AD203B41FA5}">
                      <a16:colId xmlns:a16="http://schemas.microsoft.com/office/drawing/2014/main" val="3058734209"/>
                    </a:ext>
                  </a:extLst>
                </a:gridCol>
                <a:gridCol w="1167383">
                  <a:extLst>
                    <a:ext uri="{9D8B030D-6E8A-4147-A177-3AD203B41FA5}">
                      <a16:colId xmlns:a16="http://schemas.microsoft.com/office/drawing/2014/main" val="2622655840"/>
                    </a:ext>
                  </a:extLst>
                </a:gridCol>
                <a:gridCol w="824034">
                  <a:extLst>
                    <a:ext uri="{9D8B030D-6E8A-4147-A177-3AD203B41FA5}">
                      <a16:colId xmlns:a16="http://schemas.microsoft.com/office/drawing/2014/main" val="467480422"/>
                    </a:ext>
                  </a:extLst>
                </a:gridCol>
                <a:gridCol w="824034">
                  <a:extLst>
                    <a:ext uri="{9D8B030D-6E8A-4147-A177-3AD203B41FA5}">
                      <a16:colId xmlns:a16="http://schemas.microsoft.com/office/drawing/2014/main" val="1274293257"/>
                    </a:ext>
                  </a:extLst>
                </a:gridCol>
                <a:gridCol w="1133048">
                  <a:extLst>
                    <a:ext uri="{9D8B030D-6E8A-4147-A177-3AD203B41FA5}">
                      <a16:colId xmlns:a16="http://schemas.microsoft.com/office/drawing/2014/main" val="4079207229"/>
                    </a:ext>
                  </a:extLst>
                </a:gridCol>
                <a:gridCol w="824034">
                  <a:extLst>
                    <a:ext uri="{9D8B030D-6E8A-4147-A177-3AD203B41FA5}">
                      <a16:colId xmlns:a16="http://schemas.microsoft.com/office/drawing/2014/main" val="2688270528"/>
                    </a:ext>
                  </a:extLst>
                </a:gridCol>
                <a:gridCol w="824034">
                  <a:extLst>
                    <a:ext uri="{9D8B030D-6E8A-4147-A177-3AD203B41FA5}">
                      <a16:colId xmlns:a16="http://schemas.microsoft.com/office/drawing/2014/main" val="1367388655"/>
                    </a:ext>
                  </a:extLst>
                </a:gridCol>
                <a:gridCol w="1223176">
                  <a:extLst>
                    <a:ext uri="{9D8B030D-6E8A-4147-A177-3AD203B41FA5}">
                      <a16:colId xmlns:a16="http://schemas.microsoft.com/office/drawing/2014/main" val="3494088766"/>
                    </a:ext>
                  </a:extLst>
                </a:gridCol>
                <a:gridCol w="824034">
                  <a:extLst>
                    <a:ext uri="{9D8B030D-6E8A-4147-A177-3AD203B41FA5}">
                      <a16:colId xmlns:a16="http://schemas.microsoft.com/office/drawing/2014/main" val="1110598962"/>
                    </a:ext>
                  </a:extLst>
                </a:gridCol>
              </a:tblGrid>
              <a:tr h="880384">
                <a:tc gridSpan="2">
                  <a:txBody>
                    <a:bodyPr/>
                    <a:lstStyle/>
                    <a:p>
                      <a:pPr algn="l" fontAlgn="b"/>
                      <a:r>
                        <a:rPr lang="en-GB" sz="1800" b="1" u="none" strike="noStrike" dirty="0">
                          <a:effectLst/>
                        </a:rPr>
                        <a:t>Persona/Workforce roles</a:t>
                      </a:r>
                      <a:endParaRPr lang="en-GB"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288182"/>
                  </a:ext>
                </a:extLst>
              </a:tr>
              <a:tr h="468198">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GB" sz="1100" b="1" u="none" strike="noStrike" dirty="0">
                          <a:effectLst/>
                        </a:rPr>
                        <a:t>Exercise</a:t>
                      </a:r>
                      <a:endParaRPr lang="en-GB"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100" b="1" u="none" strike="noStrike">
                          <a:effectLst/>
                        </a:rPr>
                        <a:t>Nutrition</a:t>
                      </a:r>
                      <a:endParaRPr lang="en-GB"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100" b="1" u="none" strike="noStrike" dirty="0">
                          <a:effectLst/>
                        </a:rPr>
                        <a:t>Psychological support</a:t>
                      </a:r>
                      <a:endParaRPr lang="en-GB"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4850977"/>
                  </a:ext>
                </a:extLst>
              </a:tr>
              <a:tr h="468198">
                <a:tc>
                  <a:txBody>
                    <a:bodyPr/>
                    <a:lstStyle/>
                    <a:p>
                      <a:pPr algn="l" fontAlgn="b"/>
                      <a:r>
                        <a:rPr lang="en-GB" sz="1100" b="1" u="none" strike="noStrike" dirty="0">
                          <a:effectLst/>
                        </a:rPr>
                        <a:t>Level of patient need</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Screening</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Assessment</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Delivery</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Screening</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Assessment</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Delivery</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Screening</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dirty="0">
                          <a:effectLst/>
                        </a:rPr>
                        <a:t>Assessment</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1" u="none" strike="noStrike">
                          <a:effectLst/>
                        </a:rPr>
                        <a:t>Delivery</a:t>
                      </a:r>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2634305"/>
                  </a:ext>
                </a:extLst>
              </a:tr>
              <a:tr h="468198">
                <a:tc>
                  <a:txBody>
                    <a:bodyPr/>
                    <a:lstStyle/>
                    <a:p>
                      <a:pPr algn="l" fontAlgn="b"/>
                      <a:r>
                        <a:rPr lang="en-GB" sz="1100" u="none" strike="noStrike" dirty="0">
                          <a:effectLst/>
                        </a:rPr>
                        <a:t>Universal</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964267"/>
                  </a:ext>
                </a:extLst>
              </a:tr>
              <a:tr h="468198">
                <a:tc>
                  <a:txBody>
                    <a:bodyPr/>
                    <a:lstStyle/>
                    <a:p>
                      <a:pPr algn="l" fontAlgn="b"/>
                      <a:r>
                        <a:rPr lang="en-GB" sz="1100" u="none" strike="noStrike">
                          <a:effectLst/>
                        </a:rPr>
                        <a:t>Targeted</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2713856"/>
                  </a:ext>
                </a:extLst>
              </a:tr>
              <a:tr h="468198">
                <a:tc>
                  <a:txBody>
                    <a:bodyPr/>
                    <a:lstStyle/>
                    <a:p>
                      <a:pPr algn="l" fontAlgn="b"/>
                      <a:r>
                        <a:rPr lang="en-GB" sz="1100" u="none" strike="noStrike" dirty="0">
                          <a:effectLst/>
                        </a:rPr>
                        <a:t>Specialist</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3317906"/>
                  </a:ext>
                </a:extLst>
              </a:tr>
            </a:tbl>
          </a:graphicData>
        </a:graphic>
      </p:graphicFrame>
      <p:sp>
        <p:nvSpPr>
          <p:cNvPr id="3" name="Rectangle 2">
            <a:extLst>
              <a:ext uri="{FF2B5EF4-FFF2-40B4-BE49-F238E27FC236}">
                <a16:creationId xmlns:a16="http://schemas.microsoft.com/office/drawing/2014/main" id="{A815B56A-5035-4713-9CA4-7A2D5095C5F3}"/>
              </a:ext>
            </a:extLst>
          </p:cNvPr>
          <p:cNvSpPr/>
          <p:nvPr/>
        </p:nvSpPr>
        <p:spPr>
          <a:xfrm>
            <a:off x="914400" y="5050172"/>
            <a:ext cx="4345497" cy="1585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Include setting and supervision</a:t>
            </a:r>
          </a:p>
        </p:txBody>
      </p:sp>
      <p:sp>
        <p:nvSpPr>
          <p:cNvPr id="5" name="Rectangle 4">
            <a:extLst>
              <a:ext uri="{FF2B5EF4-FFF2-40B4-BE49-F238E27FC236}">
                <a16:creationId xmlns:a16="http://schemas.microsoft.com/office/drawing/2014/main" id="{77334C1C-4A15-470D-BA27-5800A1B60E06}"/>
              </a:ext>
            </a:extLst>
          </p:cNvPr>
          <p:cNvSpPr/>
          <p:nvPr/>
        </p:nvSpPr>
        <p:spPr>
          <a:xfrm>
            <a:off x="5704514" y="5050172"/>
            <a:ext cx="5410899" cy="15855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800" b="1" dirty="0"/>
              <a:t>Competence – Knowledge/skills/expertise for each persona</a:t>
            </a:r>
          </a:p>
          <a:p>
            <a:pPr algn="ctr"/>
            <a:r>
              <a:rPr lang="en-GB" sz="1800" b="1" dirty="0"/>
              <a:t>Education and training </a:t>
            </a:r>
            <a:r>
              <a:rPr lang="en-GB" b="1" dirty="0"/>
              <a:t>- </a:t>
            </a:r>
            <a:r>
              <a:rPr lang="en-GB" sz="1800" b="1" dirty="0"/>
              <a:t>to support development and maintenance of competence </a:t>
            </a:r>
            <a:endParaRPr lang="en-GB" sz="1800" b="1"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7958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C6B5ED-B120-4E27-8A71-195AF3C7AB2C}"/>
              </a:ext>
            </a:extLst>
          </p:cNvPr>
          <p:cNvPicPr>
            <a:picLocks noGrp="1" noChangeAspect="1"/>
          </p:cNvPicPr>
          <p:nvPr>
            <p:ph idx="1"/>
          </p:nvPr>
        </p:nvPicPr>
        <p:blipFill>
          <a:blip r:embed="rId2"/>
          <a:stretch>
            <a:fillRect/>
          </a:stretch>
        </p:blipFill>
        <p:spPr>
          <a:xfrm>
            <a:off x="643467" y="792506"/>
            <a:ext cx="10905066" cy="5272986"/>
          </a:xfrm>
          <a:prstGeom prst="rect">
            <a:avLst/>
          </a:prstGeom>
        </p:spPr>
      </p:pic>
    </p:spTree>
    <p:extLst>
      <p:ext uri="{BB962C8B-B14F-4D97-AF65-F5344CB8AC3E}">
        <p14:creationId xmlns:p14="http://schemas.microsoft.com/office/powerpoint/2010/main" val="69889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B20D-7910-4D80-95B9-5AED4CEF9B94}"/>
              </a:ext>
            </a:extLst>
          </p:cNvPr>
          <p:cNvSpPr>
            <a:spLocks noGrp="1"/>
          </p:cNvSpPr>
          <p:nvPr>
            <p:ph type="title"/>
          </p:nvPr>
        </p:nvSpPr>
        <p:spPr/>
        <p:txBody>
          <a:bodyPr/>
          <a:lstStyle/>
          <a:p>
            <a:r>
              <a:rPr lang="en-GB"/>
              <a:t>PRosPer Modules</a:t>
            </a:r>
          </a:p>
        </p:txBody>
      </p:sp>
      <p:graphicFrame>
        <p:nvGraphicFramePr>
          <p:cNvPr id="4" name="Content Placeholder 3">
            <a:extLst>
              <a:ext uri="{FF2B5EF4-FFF2-40B4-BE49-F238E27FC236}">
                <a16:creationId xmlns:a16="http://schemas.microsoft.com/office/drawing/2014/main" id="{76A2BBFC-5327-4DD3-9000-7DAA63335360}"/>
              </a:ext>
            </a:extLst>
          </p:cNvPr>
          <p:cNvGraphicFramePr>
            <a:graphicFrameLocks noGrp="1"/>
          </p:cNvGraphicFramePr>
          <p:nvPr>
            <p:ph idx="1"/>
          </p:nvPr>
        </p:nvGraphicFramePr>
        <p:xfrm>
          <a:off x="838200" y="1825625"/>
          <a:ext cx="7772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612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1C07-04A9-4085-8EE3-486B29B4C0A3}"/>
              </a:ext>
            </a:extLst>
          </p:cNvPr>
          <p:cNvSpPr>
            <a:spLocks noGrp="1"/>
          </p:cNvSpPr>
          <p:nvPr>
            <p:ph type="title"/>
          </p:nvPr>
        </p:nvSpPr>
        <p:spPr/>
        <p:txBody>
          <a:bodyPr anchor="ctr">
            <a:normAutofit/>
          </a:bodyPr>
          <a:lstStyle/>
          <a:p>
            <a:r>
              <a:rPr lang="en-GB"/>
              <a:t>Persona 4 toolkit</a:t>
            </a:r>
          </a:p>
        </p:txBody>
      </p:sp>
      <p:pic>
        <p:nvPicPr>
          <p:cNvPr id="2050" name="Picture 2" descr="Image result for toolkit">
            <a:extLst>
              <a:ext uri="{FF2B5EF4-FFF2-40B4-BE49-F238E27FC236}">
                <a16:creationId xmlns:a16="http://schemas.microsoft.com/office/drawing/2014/main" id="{4DF11C0C-AD0C-4818-B69F-B67D6A81EA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19300" y="1948656"/>
            <a:ext cx="5410200" cy="410527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F27142FD-3A54-42EC-8292-F09ADEA54E72}"/>
              </a:ext>
            </a:extLst>
          </p:cNvPr>
          <p:cNvSpPr>
            <a:spLocks noGrp="1"/>
          </p:cNvSpPr>
          <p:nvPr>
            <p:ph type="ftr" sz="quarter" idx="11"/>
          </p:nvPr>
        </p:nvSpPr>
        <p:spPr/>
        <p:txBody>
          <a:bodyPr wrap="none"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a:ln>
                  <a:noFill/>
                </a:ln>
                <a:solidFill>
                  <a:srgbClr val="333333">
                    <a:tint val="75000"/>
                  </a:srgbClr>
                </a:solidFill>
                <a:effectLst/>
                <a:uLnTx/>
                <a:uFillTx/>
                <a:latin typeface="Arial" panose="020B0604020202020204"/>
                <a:ea typeface="+mn-ea"/>
                <a:cs typeface="+mn-cs"/>
              </a:rPr>
              <a:t> </a:t>
            </a:r>
          </a:p>
        </p:txBody>
      </p:sp>
      <p:sp>
        <p:nvSpPr>
          <p:cNvPr id="13" name="Content Placeholder 2">
            <a:extLst>
              <a:ext uri="{FF2B5EF4-FFF2-40B4-BE49-F238E27FC236}">
                <a16:creationId xmlns:a16="http://schemas.microsoft.com/office/drawing/2014/main" id="{76F6F613-280C-46F4-A7A3-00AD2F5967F8}"/>
              </a:ext>
            </a:extLst>
          </p:cNvPr>
          <p:cNvSpPr>
            <a:spLocks noGrp="1"/>
          </p:cNvSpPr>
          <p:nvPr>
            <p:ph sz="half" idx="4294967295"/>
          </p:nvPr>
        </p:nvSpPr>
        <p:spPr>
          <a:xfrm>
            <a:off x="7405688" y="2025650"/>
            <a:ext cx="4786312" cy="4356100"/>
          </a:xfrm>
        </p:spPr>
        <p:txBody>
          <a:bodyPr>
            <a:normAutofit/>
          </a:bodyPr>
          <a:lstStyle/>
          <a:p>
            <a:pPr marL="0" indent="0">
              <a:buNone/>
            </a:pPr>
            <a:r>
              <a:rPr lang="en-GB" u="sng"/>
              <a:t>Examples of types of P4 professionals </a:t>
            </a:r>
          </a:p>
          <a:p>
            <a:r>
              <a:rPr lang="en-GB"/>
              <a:t>Leads for strategy, policy, service delivery and commissioning </a:t>
            </a:r>
          </a:p>
          <a:p>
            <a:r>
              <a:rPr lang="en-GB"/>
              <a:t>Clinical leads with strategic decision-making responsibility</a:t>
            </a:r>
          </a:p>
          <a:p>
            <a:endParaRPr lang="en-GB"/>
          </a:p>
          <a:p>
            <a:endParaRPr lang="en-US"/>
          </a:p>
        </p:txBody>
      </p:sp>
    </p:spTree>
    <p:extLst>
      <p:ext uri="{BB962C8B-B14F-4D97-AF65-F5344CB8AC3E}">
        <p14:creationId xmlns:p14="http://schemas.microsoft.com/office/powerpoint/2010/main" val="382447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F9A-DE3B-424A-8905-731E7CAA6942}"/>
              </a:ext>
            </a:extLst>
          </p:cNvPr>
          <p:cNvSpPr>
            <a:spLocks noGrp="1"/>
          </p:cNvSpPr>
          <p:nvPr>
            <p:ph type="title"/>
          </p:nvPr>
        </p:nvSpPr>
        <p:spPr/>
        <p:txBody>
          <a:bodyPr/>
          <a:lstStyle/>
          <a:p>
            <a:r>
              <a:rPr lang="en-GB"/>
              <a:t>Ethos of the education pathway model</a:t>
            </a:r>
          </a:p>
        </p:txBody>
      </p:sp>
      <p:graphicFrame>
        <p:nvGraphicFramePr>
          <p:cNvPr id="4" name="Content Placeholder 3">
            <a:extLst>
              <a:ext uri="{FF2B5EF4-FFF2-40B4-BE49-F238E27FC236}">
                <a16:creationId xmlns:a16="http://schemas.microsoft.com/office/drawing/2014/main" id="{402524D7-1E19-487C-A54B-8A6512EFD7CF}"/>
              </a:ext>
            </a:extLst>
          </p:cNvPr>
          <p:cNvGraphicFramePr>
            <a:graphicFrameLocks noGrp="1"/>
          </p:cNvGraphicFramePr>
          <p:nvPr>
            <p:ph idx="1"/>
          </p:nvPr>
        </p:nvGraphicFramePr>
        <p:xfrm>
          <a:off x="838199" y="1409700"/>
          <a:ext cx="9810751" cy="528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Up 4">
            <a:extLst>
              <a:ext uri="{FF2B5EF4-FFF2-40B4-BE49-F238E27FC236}">
                <a16:creationId xmlns:a16="http://schemas.microsoft.com/office/drawing/2014/main" id="{CE983334-639E-4B94-B41A-B2AC35BCEF03}"/>
              </a:ext>
            </a:extLst>
          </p:cNvPr>
          <p:cNvSpPr/>
          <p:nvPr/>
        </p:nvSpPr>
        <p:spPr>
          <a:xfrm>
            <a:off x="5452844" y="2541864"/>
            <a:ext cx="536895" cy="62078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Arrow: Down 5">
            <a:extLst>
              <a:ext uri="{FF2B5EF4-FFF2-40B4-BE49-F238E27FC236}">
                <a16:creationId xmlns:a16="http://schemas.microsoft.com/office/drawing/2014/main" id="{0DB1412B-3C4A-4DAC-9A24-2CD5307DF261}"/>
              </a:ext>
            </a:extLst>
          </p:cNvPr>
          <p:cNvSpPr/>
          <p:nvPr/>
        </p:nvSpPr>
        <p:spPr>
          <a:xfrm>
            <a:off x="5452844" y="5134062"/>
            <a:ext cx="536895" cy="62078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Arrow: Right 6">
            <a:extLst>
              <a:ext uri="{FF2B5EF4-FFF2-40B4-BE49-F238E27FC236}">
                <a16:creationId xmlns:a16="http://schemas.microsoft.com/office/drawing/2014/main" id="{3F0BAE0D-7032-4596-A506-B0CE2D8FC83A}"/>
              </a:ext>
            </a:extLst>
          </p:cNvPr>
          <p:cNvSpPr/>
          <p:nvPr/>
        </p:nvSpPr>
        <p:spPr>
          <a:xfrm>
            <a:off x="6476301" y="3808602"/>
            <a:ext cx="922789" cy="5452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Arrow: Left 7">
            <a:extLst>
              <a:ext uri="{FF2B5EF4-FFF2-40B4-BE49-F238E27FC236}">
                <a16:creationId xmlns:a16="http://schemas.microsoft.com/office/drawing/2014/main" id="{55BF43FB-CD0E-4896-8A51-FD5ACD931754}"/>
              </a:ext>
            </a:extLst>
          </p:cNvPr>
          <p:cNvSpPr/>
          <p:nvPr/>
        </p:nvSpPr>
        <p:spPr>
          <a:xfrm>
            <a:off x="4160939" y="3808603"/>
            <a:ext cx="830511" cy="545284"/>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0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4A997-2320-482E-9FB4-41FEDEDD3079}"/>
              </a:ext>
            </a:extLst>
          </p:cNvPr>
          <p:cNvSpPr>
            <a:spLocks noGrp="1"/>
          </p:cNvSpPr>
          <p:nvPr>
            <p:ph type="title"/>
          </p:nvPr>
        </p:nvSpPr>
        <p:spPr/>
        <p:txBody>
          <a:bodyPr/>
          <a:lstStyle/>
          <a:p>
            <a:r>
              <a:rPr lang="en-GB"/>
              <a:t>Persona 2 content outline</a:t>
            </a:r>
          </a:p>
        </p:txBody>
      </p:sp>
      <p:sp>
        <p:nvSpPr>
          <p:cNvPr id="6" name="Content Placeholder 5">
            <a:extLst>
              <a:ext uri="{FF2B5EF4-FFF2-40B4-BE49-F238E27FC236}">
                <a16:creationId xmlns:a16="http://schemas.microsoft.com/office/drawing/2014/main" id="{880BD3B3-D79C-4379-8840-864D40CA6107}"/>
              </a:ext>
            </a:extLst>
          </p:cNvPr>
          <p:cNvSpPr>
            <a:spLocks noGrp="1"/>
          </p:cNvSpPr>
          <p:nvPr>
            <p:ph idx="1"/>
          </p:nvPr>
        </p:nvSpPr>
        <p:spPr/>
        <p:txBody>
          <a:bodyPr>
            <a:normAutofit/>
          </a:bodyPr>
          <a:lstStyle/>
          <a:p>
            <a:r>
              <a:rPr lang="en-GB" b="1">
                <a:solidFill>
                  <a:srgbClr val="0070C0"/>
                </a:solidFill>
              </a:rPr>
              <a:t>Module 1 </a:t>
            </a:r>
            <a:r>
              <a:rPr lang="en-GB" b="1"/>
              <a:t>– Principles of self-management, Behaviour Change, Self-efficacy and Patient Activation</a:t>
            </a:r>
            <a:endParaRPr lang="en-GB"/>
          </a:p>
          <a:p>
            <a:r>
              <a:rPr lang="en-GB" b="1">
                <a:solidFill>
                  <a:srgbClr val="0070C0"/>
                </a:solidFill>
              </a:rPr>
              <a:t>Module 2 </a:t>
            </a:r>
            <a:r>
              <a:rPr lang="en-GB" b="1"/>
              <a:t>- Prehabilitation</a:t>
            </a:r>
            <a:endParaRPr lang="en-GB"/>
          </a:p>
          <a:p>
            <a:r>
              <a:rPr lang="en-GB" b="1">
                <a:solidFill>
                  <a:srgbClr val="0070C0"/>
                </a:solidFill>
              </a:rPr>
              <a:t>Module 3 </a:t>
            </a:r>
            <a:r>
              <a:rPr lang="en-GB" b="1"/>
              <a:t>- </a:t>
            </a:r>
            <a:r>
              <a:rPr lang="en-US" b="1"/>
              <a:t>Rehabilitation Management of Cancer Symptoms Across the Cancer Pathway </a:t>
            </a:r>
            <a:r>
              <a:rPr lang="en-US"/>
              <a:t>(3x symptom cluster modules)</a:t>
            </a:r>
            <a:endParaRPr lang="en-GB"/>
          </a:p>
        </p:txBody>
      </p:sp>
    </p:spTree>
    <p:extLst>
      <p:ext uri="{BB962C8B-B14F-4D97-AF65-F5344CB8AC3E}">
        <p14:creationId xmlns:p14="http://schemas.microsoft.com/office/powerpoint/2010/main" val="275682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CB7-4B1B-4A32-8E88-7022718D37FC}"/>
              </a:ext>
            </a:extLst>
          </p:cNvPr>
          <p:cNvSpPr>
            <a:spLocks noGrp="1"/>
          </p:cNvSpPr>
          <p:nvPr>
            <p:ph type="title"/>
          </p:nvPr>
        </p:nvSpPr>
        <p:spPr/>
        <p:txBody>
          <a:bodyPr/>
          <a:lstStyle/>
          <a:p>
            <a:r>
              <a:rPr lang="en-GB"/>
              <a:t>P2 Module 1: Personalised Care </a:t>
            </a:r>
          </a:p>
        </p:txBody>
      </p:sp>
      <p:sp>
        <p:nvSpPr>
          <p:cNvPr id="3" name="Content Placeholder 2">
            <a:extLst>
              <a:ext uri="{FF2B5EF4-FFF2-40B4-BE49-F238E27FC236}">
                <a16:creationId xmlns:a16="http://schemas.microsoft.com/office/drawing/2014/main" id="{EE78E884-8BE4-4ABD-876D-0E560A377FB0}"/>
              </a:ext>
            </a:extLst>
          </p:cNvPr>
          <p:cNvSpPr>
            <a:spLocks noGrp="1"/>
          </p:cNvSpPr>
          <p:nvPr>
            <p:ph idx="1"/>
          </p:nvPr>
        </p:nvSpPr>
        <p:spPr/>
        <p:txBody>
          <a:bodyPr/>
          <a:lstStyle/>
          <a:p>
            <a:pPr marL="0" indent="0">
              <a:buNone/>
            </a:pPr>
            <a:r>
              <a:rPr lang="en-GB"/>
              <a:t>Build on </a:t>
            </a:r>
            <a:r>
              <a:rPr lang="en-GB" i="1"/>
              <a:t>Introduction to Prehabilitation, Rehabilitation &amp; Personalised Care </a:t>
            </a:r>
            <a:r>
              <a:rPr lang="en-GB"/>
              <a:t>(Persona1, Module 1):</a:t>
            </a:r>
          </a:p>
          <a:p>
            <a:pPr lvl="1" fontAlgn="base"/>
            <a:r>
              <a:rPr lang="en-GB"/>
              <a:t>Behaviour change</a:t>
            </a:r>
          </a:p>
          <a:p>
            <a:pPr lvl="1" fontAlgn="base"/>
            <a:r>
              <a:rPr lang="en-GB"/>
              <a:t>Patient activation</a:t>
            </a:r>
          </a:p>
          <a:p>
            <a:pPr lvl="1" fontAlgn="base"/>
            <a:r>
              <a:rPr lang="en-GB"/>
              <a:t>Promoting self-efficacy</a:t>
            </a:r>
          </a:p>
          <a:p>
            <a:pPr lvl="1" fontAlgn="base"/>
            <a:r>
              <a:rPr lang="en-GB"/>
              <a:t>PROMS/</a:t>
            </a:r>
            <a:r>
              <a:rPr lang="en-GB" err="1"/>
              <a:t>ePROMS</a:t>
            </a:r>
            <a:r>
              <a:rPr lang="en-GB"/>
              <a:t> </a:t>
            </a:r>
          </a:p>
          <a:p>
            <a:pPr lvl="1" fontAlgn="base"/>
            <a:r>
              <a:rPr lang="en-US"/>
              <a:t>Motivational interviewing</a:t>
            </a:r>
            <a:endParaRPr lang="en-GB"/>
          </a:p>
          <a:p>
            <a:pPr lvl="1" fontAlgn="base"/>
            <a:r>
              <a:rPr lang="en-US"/>
              <a:t>Health coaching </a:t>
            </a:r>
            <a:endParaRPr lang="en-GB"/>
          </a:p>
        </p:txBody>
      </p:sp>
    </p:spTree>
    <p:extLst>
      <p:ext uri="{BB962C8B-B14F-4D97-AF65-F5344CB8AC3E}">
        <p14:creationId xmlns:p14="http://schemas.microsoft.com/office/powerpoint/2010/main" val="18398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2883-31A9-4B31-8CDE-85E8844F36B3}"/>
              </a:ext>
            </a:extLst>
          </p:cNvPr>
          <p:cNvSpPr>
            <a:spLocks noGrp="1"/>
          </p:cNvSpPr>
          <p:nvPr>
            <p:ph type="title"/>
          </p:nvPr>
        </p:nvSpPr>
        <p:spPr/>
        <p:txBody>
          <a:bodyPr/>
          <a:lstStyle/>
          <a:p>
            <a:r>
              <a:rPr lang="en-GB"/>
              <a:t>P2 Module 2: Prehabilitation</a:t>
            </a:r>
          </a:p>
        </p:txBody>
      </p:sp>
      <p:sp>
        <p:nvSpPr>
          <p:cNvPr id="3" name="Content Placeholder 2">
            <a:extLst>
              <a:ext uri="{FF2B5EF4-FFF2-40B4-BE49-F238E27FC236}">
                <a16:creationId xmlns:a16="http://schemas.microsoft.com/office/drawing/2014/main" id="{78626789-6B08-45A8-B08E-95CDD0DB6B21}"/>
              </a:ext>
            </a:extLst>
          </p:cNvPr>
          <p:cNvSpPr>
            <a:spLocks noGrp="1"/>
          </p:cNvSpPr>
          <p:nvPr>
            <p:ph idx="1"/>
          </p:nvPr>
        </p:nvSpPr>
        <p:spPr/>
        <p:txBody>
          <a:bodyPr>
            <a:normAutofit/>
          </a:bodyPr>
          <a:lstStyle/>
          <a:p>
            <a:pPr marL="0" indent="0">
              <a:buNone/>
            </a:pPr>
            <a:r>
              <a:rPr lang="en-GB" dirty="0"/>
              <a:t>Build on P1 Prehabilitation content to cover:</a:t>
            </a:r>
          </a:p>
          <a:p>
            <a:pPr lvl="0"/>
            <a:r>
              <a:rPr lang="en-US" dirty="0"/>
              <a:t>Screening &amp; identifying levels of intervention (</a:t>
            </a:r>
            <a:r>
              <a:rPr lang="en-US" i="1" dirty="0"/>
              <a:t>Universal/Targeted/Specialist</a:t>
            </a:r>
            <a:r>
              <a:rPr lang="en-US" dirty="0"/>
              <a:t>)</a:t>
            </a:r>
          </a:p>
          <a:p>
            <a:pPr lvl="0"/>
            <a:r>
              <a:rPr lang="en-US" dirty="0"/>
              <a:t>Difference between screening and assessment. </a:t>
            </a:r>
          </a:p>
          <a:p>
            <a:r>
              <a:rPr lang="en-US" dirty="0"/>
              <a:t>Implementation strategies for </a:t>
            </a:r>
            <a:r>
              <a:rPr lang="en-US" dirty="0" err="1"/>
              <a:t>prehabilitation</a:t>
            </a:r>
            <a:r>
              <a:rPr lang="en-US" dirty="0"/>
              <a:t> interventions to </a:t>
            </a:r>
            <a:r>
              <a:rPr lang="en-US" dirty="0" err="1"/>
              <a:t>minimise</a:t>
            </a:r>
            <a:r>
              <a:rPr lang="en-US" dirty="0"/>
              <a:t> cancer treatment side effects</a:t>
            </a:r>
            <a:endParaRPr lang="en-GB" dirty="0"/>
          </a:p>
          <a:p>
            <a:pPr lvl="0"/>
            <a:r>
              <a:rPr lang="en-US" dirty="0"/>
              <a:t>Targeted healthy lifestyles interventions</a:t>
            </a:r>
            <a:endParaRPr lang="en-GB" dirty="0"/>
          </a:p>
          <a:p>
            <a:pPr lvl="0"/>
            <a:r>
              <a:rPr lang="en-GB" dirty="0"/>
              <a:t>Case studies</a:t>
            </a:r>
            <a:endParaRPr lang="en-US" dirty="0"/>
          </a:p>
        </p:txBody>
      </p:sp>
    </p:spTree>
    <p:extLst>
      <p:ext uri="{BB962C8B-B14F-4D97-AF65-F5344CB8AC3E}">
        <p14:creationId xmlns:p14="http://schemas.microsoft.com/office/powerpoint/2010/main" val="80551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F8F2-CAF9-44CD-BA5F-6FB8415B7E75}"/>
              </a:ext>
            </a:extLst>
          </p:cNvPr>
          <p:cNvSpPr>
            <a:spLocks noGrp="1"/>
          </p:cNvSpPr>
          <p:nvPr>
            <p:ph type="title"/>
          </p:nvPr>
        </p:nvSpPr>
        <p:spPr/>
        <p:txBody>
          <a:bodyPr/>
          <a:lstStyle/>
          <a:p>
            <a:r>
              <a:rPr lang="en-GB"/>
              <a:t>P2 Module 3: Rehabilitation </a:t>
            </a:r>
          </a:p>
        </p:txBody>
      </p:sp>
      <p:sp>
        <p:nvSpPr>
          <p:cNvPr id="3" name="Content Placeholder 2">
            <a:extLst>
              <a:ext uri="{FF2B5EF4-FFF2-40B4-BE49-F238E27FC236}">
                <a16:creationId xmlns:a16="http://schemas.microsoft.com/office/drawing/2014/main" id="{C973B45A-5E92-4305-B866-7EC2D06D8784}"/>
              </a:ext>
            </a:extLst>
          </p:cNvPr>
          <p:cNvSpPr>
            <a:spLocks noGrp="1"/>
          </p:cNvSpPr>
          <p:nvPr>
            <p:ph idx="1"/>
          </p:nvPr>
        </p:nvSpPr>
        <p:spPr>
          <a:xfrm>
            <a:off x="838199" y="1825625"/>
            <a:ext cx="10007991" cy="4351338"/>
          </a:xfrm>
        </p:spPr>
        <p:txBody>
          <a:bodyPr>
            <a:normAutofit/>
          </a:bodyPr>
          <a:lstStyle/>
          <a:p>
            <a:pPr marL="0" indent="0">
              <a:buNone/>
            </a:pPr>
            <a:r>
              <a:rPr lang="en-US" b="1" dirty="0"/>
              <a:t>3x modules – approx. 30 mins learning per module</a:t>
            </a:r>
            <a:endParaRPr lang="en-GB" dirty="0"/>
          </a:p>
          <a:p>
            <a:pPr marL="457200" lvl="0" indent="-457200">
              <a:buFont typeface="+mj-lt"/>
              <a:buAutoNum type="alphaLcParenR"/>
            </a:pPr>
            <a:r>
              <a:rPr lang="en-US" dirty="0"/>
              <a:t>Fatigue</a:t>
            </a:r>
            <a:r>
              <a:rPr lang="en-US"/>
              <a:t>, breathlessness, worry, fear &amp; anxiety/psychological support/depression/sleep problems, communication, cognitive function.</a:t>
            </a:r>
            <a:endParaRPr lang="en-GB" dirty="0"/>
          </a:p>
          <a:p>
            <a:pPr marL="457200" lvl="0" indent="-457200">
              <a:buFont typeface="+mj-lt"/>
              <a:buAutoNum type="alphaLcParenR"/>
            </a:pPr>
            <a:r>
              <a:rPr lang="en-US" dirty="0"/>
              <a:t>Pain, mobility, physical function, neuropathy, hemiplegia/paraplegia, lymphoedema, skin &amp; soft tissue management, bladder, bowel &amp; sexual function.</a:t>
            </a:r>
            <a:endParaRPr lang="en-GB" dirty="0"/>
          </a:p>
          <a:p>
            <a:pPr marL="457200" indent="-457200">
              <a:buFont typeface="+mj-lt"/>
              <a:buAutoNum type="alphaLcParenR"/>
            </a:pPr>
            <a:r>
              <a:rPr lang="en-GB" dirty="0"/>
              <a:t> </a:t>
            </a:r>
            <a:r>
              <a:rPr lang="en-US" dirty="0"/>
              <a:t>Nutrition, weight management, swallowing, body image, nausea &amp; vomiting, </a:t>
            </a:r>
            <a:r>
              <a:rPr lang="en-US" dirty="0" err="1"/>
              <a:t>diarrhoea</a:t>
            </a:r>
            <a:r>
              <a:rPr lang="en-US" dirty="0"/>
              <a:t>, taste changes.</a:t>
            </a:r>
            <a:endParaRPr lang="en-GB" dirty="0"/>
          </a:p>
          <a:p>
            <a:endParaRPr lang="en-GB" dirty="0"/>
          </a:p>
        </p:txBody>
      </p:sp>
    </p:spTree>
    <p:extLst>
      <p:ext uri="{BB962C8B-B14F-4D97-AF65-F5344CB8AC3E}">
        <p14:creationId xmlns:p14="http://schemas.microsoft.com/office/powerpoint/2010/main" val="18027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936B-CD8C-4B32-9C78-6A5D55D2B732}"/>
              </a:ext>
            </a:extLst>
          </p:cNvPr>
          <p:cNvSpPr>
            <a:spLocks noGrp="1"/>
          </p:cNvSpPr>
          <p:nvPr>
            <p:ph type="title"/>
          </p:nvPr>
        </p:nvSpPr>
        <p:spPr/>
        <p:txBody>
          <a:bodyPr/>
          <a:lstStyle/>
          <a:p>
            <a:r>
              <a:rPr lang="en-GB" dirty="0"/>
              <a:t>Service redesign &amp; workforce</a:t>
            </a:r>
          </a:p>
        </p:txBody>
      </p:sp>
      <p:sp>
        <p:nvSpPr>
          <p:cNvPr id="3" name="Content Placeholder 2">
            <a:extLst>
              <a:ext uri="{FF2B5EF4-FFF2-40B4-BE49-F238E27FC236}">
                <a16:creationId xmlns:a16="http://schemas.microsoft.com/office/drawing/2014/main" id="{1C70081A-6070-4720-8D74-64301205EF40}"/>
              </a:ext>
            </a:extLst>
          </p:cNvPr>
          <p:cNvSpPr>
            <a:spLocks noGrp="1"/>
          </p:cNvSpPr>
          <p:nvPr>
            <p:ph idx="1"/>
          </p:nvPr>
        </p:nvSpPr>
        <p:spPr/>
        <p:txBody>
          <a:bodyPr/>
          <a:lstStyle/>
          <a:p>
            <a:pPr marL="0" indent="0">
              <a:buNone/>
            </a:pPr>
            <a:r>
              <a:rPr lang="en-US" i="1"/>
              <a:t>May be cross-cutting across all personas &amp; has synergy with P4 toolkit.</a:t>
            </a:r>
          </a:p>
          <a:p>
            <a:endParaRPr lang="en-US"/>
          </a:p>
          <a:p>
            <a:pPr lvl="1"/>
            <a:r>
              <a:rPr lang="en-US"/>
              <a:t>Data collection</a:t>
            </a:r>
            <a:endParaRPr lang="en-GB"/>
          </a:p>
          <a:p>
            <a:pPr lvl="1"/>
            <a:r>
              <a:rPr lang="en-GB"/>
              <a:t>Clinical outcome measurement</a:t>
            </a:r>
          </a:p>
          <a:p>
            <a:pPr lvl="1"/>
            <a:r>
              <a:rPr lang="en-US"/>
              <a:t>Cost effectiveness measures</a:t>
            </a:r>
            <a:endParaRPr lang="en-GB"/>
          </a:p>
          <a:p>
            <a:pPr lvl="1"/>
            <a:r>
              <a:rPr lang="en-GB"/>
              <a:t>Presenting the impact and outcomes of prehabilitation and rehabilitation</a:t>
            </a:r>
          </a:p>
          <a:p>
            <a:pPr lvl="1"/>
            <a:r>
              <a:rPr lang="en-GB"/>
              <a:t>Workforce development, competency etc</a:t>
            </a:r>
          </a:p>
          <a:p>
            <a:pPr marL="0" indent="0">
              <a:buNone/>
            </a:pPr>
            <a:endParaRPr lang="en-GB"/>
          </a:p>
        </p:txBody>
      </p:sp>
    </p:spTree>
    <p:extLst>
      <p:ext uri="{BB962C8B-B14F-4D97-AF65-F5344CB8AC3E}">
        <p14:creationId xmlns:p14="http://schemas.microsoft.com/office/powerpoint/2010/main" val="149198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ECF4-21C8-4C98-8472-0C49B9534F69}"/>
              </a:ext>
            </a:extLst>
          </p:cNvPr>
          <p:cNvSpPr>
            <a:spLocks noGrp="1"/>
          </p:cNvSpPr>
          <p:nvPr>
            <p:ph type="title"/>
          </p:nvPr>
        </p:nvSpPr>
        <p:spPr/>
        <p:txBody>
          <a:bodyPr/>
          <a:lstStyle/>
          <a:p>
            <a:r>
              <a:rPr lang="en-GB" b="1" dirty="0">
                <a:solidFill>
                  <a:srgbClr val="00B050"/>
                </a:solidFill>
              </a:rPr>
              <a:t>Right skills from the right people at the right time</a:t>
            </a:r>
          </a:p>
        </p:txBody>
      </p:sp>
      <p:graphicFrame>
        <p:nvGraphicFramePr>
          <p:cNvPr id="4" name="Content Placeholder 3">
            <a:extLst>
              <a:ext uri="{FF2B5EF4-FFF2-40B4-BE49-F238E27FC236}">
                <a16:creationId xmlns:a16="http://schemas.microsoft.com/office/drawing/2014/main" id="{ABE634B5-D6B3-4197-AD2F-A2EFD7F56038}"/>
              </a:ext>
            </a:extLst>
          </p:cNvPr>
          <p:cNvGraphicFramePr>
            <a:graphicFrameLocks noGrp="1"/>
          </p:cNvGraphicFramePr>
          <p:nvPr>
            <p:ph idx="1"/>
            <p:extLst>
              <p:ext uri="{D42A27DB-BD31-4B8C-83A1-F6EECF244321}">
                <p14:modId xmlns:p14="http://schemas.microsoft.com/office/powerpoint/2010/main" val="718856416"/>
              </p:ext>
            </p:extLst>
          </p:nvPr>
        </p:nvGraphicFramePr>
        <p:xfrm>
          <a:off x="562062" y="1560352"/>
          <a:ext cx="8783274" cy="461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F0CA5F70-33D9-4952-A4AF-17921B73E2AD}"/>
              </a:ext>
            </a:extLst>
          </p:cNvPr>
          <p:cNvSpPr/>
          <p:nvPr/>
        </p:nvSpPr>
        <p:spPr>
          <a:xfrm>
            <a:off x="9571838" y="2776757"/>
            <a:ext cx="2620161" cy="249991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dirty="0"/>
              <a:t>Escalation</a:t>
            </a:r>
          </a:p>
        </p:txBody>
      </p:sp>
    </p:spTree>
    <p:extLst>
      <p:ext uri="{BB962C8B-B14F-4D97-AF65-F5344CB8AC3E}">
        <p14:creationId xmlns:p14="http://schemas.microsoft.com/office/powerpoint/2010/main" val="417202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8B2F-14FD-4059-9C20-2275B4AA78A6}"/>
              </a:ext>
            </a:extLst>
          </p:cNvPr>
          <p:cNvSpPr>
            <a:spLocks noGrp="1"/>
          </p:cNvSpPr>
          <p:nvPr>
            <p:ph type="title"/>
          </p:nvPr>
        </p:nvSpPr>
        <p:spPr/>
        <p:txBody>
          <a:bodyPr/>
          <a:lstStyle/>
          <a:p>
            <a:r>
              <a:rPr lang="en-GB"/>
              <a:t>Persona 3 Outline</a:t>
            </a:r>
          </a:p>
        </p:txBody>
      </p:sp>
      <p:sp>
        <p:nvSpPr>
          <p:cNvPr id="3" name="Content Placeholder 2">
            <a:extLst>
              <a:ext uri="{FF2B5EF4-FFF2-40B4-BE49-F238E27FC236}">
                <a16:creationId xmlns:a16="http://schemas.microsoft.com/office/drawing/2014/main" id="{4AC4C1D5-FD0A-47BD-A8CE-94FBA0C64512}"/>
              </a:ext>
            </a:extLst>
          </p:cNvPr>
          <p:cNvSpPr>
            <a:spLocks noGrp="1"/>
          </p:cNvSpPr>
          <p:nvPr>
            <p:ph idx="1"/>
          </p:nvPr>
        </p:nvSpPr>
        <p:spPr>
          <a:xfrm>
            <a:off x="838200" y="1825625"/>
            <a:ext cx="7772400" cy="2007106"/>
          </a:xfrm>
        </p:spPr>
        <p:txBody>
          <a:bodyPr>
            <a:normAutofit fontScale="85000" lnSpcReduction="20000"/>
          </a:bodyPr>
          <a:lstStyle/>
          <a:p>
            <a:r>
              <a:rPr lang="en-GB"/>
              <a:t>E-learning + optional academic BSc/MSc credits</a:t>
            </a:r>
          </a:p>
          <a:p>
            <a:r>
              <a:rPr lang="en-GB"/>
              <a:t>3x modules of content</a:t>
            </a:r>
          </a:p>
          <a:p>
            <a:r>
              <a:rPr lang="en-GB"/>
              <a:t>Self-directed, reflective learning approach</a:t>
            </a:r>
          </a:p>
          <a:p>
            <a:pPr marL="0" indent="0">
              <a:buNone/>
            </a:pPr>
            <a:endParaRPr lang="en-GB"/>
          </a:p>
          <a:p>
            <a:pPr marL="0" indent="0">
              <a:buNone/>
            </a:pPr>
            <a:r>
              <a:rPr lang="en-GB"/>
              <a:t>Options for structure:</a:t>
            </a:r>
          </a:p>
          <a:p>
            <a:endParaRPr lang="en-GB"/>
          </a:p>
          <a:p>
            <a:endParaRPr lang="en-GB"/>
          </a:p>
        </p:txBody>
      </p:sp>
      <p:grpSp>
        <p:nvGrpSpPr>
          <p:cNvPr id="4" name="Group 3">
            <a:extLst>
              <a:ext uri="{FF2B5EF4-FFF2-40B4-BE49-F238E27FC236}">
                <a16:creationId xmlns:a16="http://schemas.microsoft.com/office/drawing/2014/main" id="{B5D76C10-744B-4951-B557-046A82853A02}"/>
              </a:ext>
            </a:extLst>
          </p:cNvPr>
          <p:cNvGrpSpPr/>
          <p:nvPr/>
        </p:nvGrpSpPr>
        <p:grpSpPr>
          <a:xfrm>
            <a:off x="1666143" y="3770141"/>
            <a:ext cx="3890595" cy="2419644"/>
            <a:chOff x="1122830" y="1303"/>
            <a:chExt cx="3345178" cy="2007106"/>
          </a:xfrm>
        </p:grpSpPr>
        <p:sp>
          <p:nvSpPr>
            <p:cNvPr id="5" name="Rectangle 4">
              <a:extLst>
                <a:ext uri="{FF2B5EF4-FFF2-40B4-BE49-F238E27FC236}">
                  <a16:creationId xmlns:a16="http://schemas.microsoft.com/office/drawing/2014/main" id="{4674CA0D-15A6-4557-A18C-1D32C9634E42}"/>
                </a:ext>
              </a:extLst>
            </p:cNvPr>
            <p:cNvSpPr/>
            <p:nvPr/>
          </p:nvSpPr>
          <p:spPr>
            <a:xfrm>
              <a:off x="1122830" y="1303"/>
              <a:ext cx="3345178" cy="200710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85F4625B-8F84-4CF3-90AE-EF4E136AC079}"/>
                </a:ext>
              </a:extLst>
            </p:cNvPr>
            <p:cNvSpPr txBox="1"/>
            <p:nvPr/>
          </p:nvSpPr>
          <p:spPr>
            <a:xfrm>
              <a:off x="1122830" y="1303"/>
              <a:ext cx="3345178" cy="2007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1" i="0" u="sng" strike="noStrike" kern="1200" cap="none" spc="0" normalizeH="0" baseline="0" noProof="0">
                  <a:ln>
                    <a:noFill/>
                  </a:ln>
                  <a:solidFill>
                    <a:srgbClr val="FFFFFF"/>
                  </a:solidFill>
                  <a:effectLst/>
                  <a:uLnTx/>
                  <a:uFillTx/>
                  <a:latin typeface="Arial" panose="020B0604020202020204"/>
                  <a:ea typeface="+mn-ea"/>
                  <a:cs typeface="+mn-cs"/>
                </a:rPr>
                <a:t>Option A</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Work through the whole patient pathway for 3 tumour types/sites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(e.g. breast, head &amp; neck, lung) </a:t>
              </a:r>
            </a:p>
          </p:txBody>
        </p:sp>
      </p:grpSp>
      <p:grpSp>
        <p:nvGrpSpPr>
          <p:cNvPr id="7" name="Group 6">
            <a:extLst>
              <a:ext uri="{FF2B5EF4-FFF2-40B4-BE49-F238E27FC236}">
                <a16:creationId xmlns:a16="http://schemas.microsoft.com/office/drawing/2014/main" id="{F14795C1-AEEC-4F79-BB69-1936F2CA4261}"/>
              </a:ext>
            </a:extLst>
          </p:cNvPr>
          <p:cNvGrpSpPr/>
          <p:nvPr/>
        </p:nvGrpSpPr>
        <p:grpSpPr>
          <a:xfrm>
            <a:off x="5942721" y="3770141"/>
            <a:ext cx="3890595" cy="2419644"/>
            <a:chOff x="4802525" y="1303"/>
            <a:chExt cx="3345178" cy="2007106"/>
          </a:xfrm>
        </p:grpSpPr>
        <p:sp>
          <p:nvSpPr>
            <p:cNvPr id="8" name="Rectangle 7">
              <a:extLst>
                <a:ext uri="{FF2B5EF4-FFF2-40B4-BE49-F238E27FC236}">
                  <a16:creationId xmlns:a16="http://schemas.microsoft.com/office/drawing/2014/main" id="{86EB6550-D362-4E9D-8457-F87F6B6236F3}"/>
                </a:ext>
              </a:extLst>
            </p:cNvPr>
            <p:cNvSpPr/>
            <p:nvPr/>
          </p:nvSpPr>
          <p:spPr>
            <a:xfrm>
              <a:off x="4802525" y="1303"/>
              <a:ext cx="3345178" cy="2007106"/>
            </a:xfrm>
            <a:prstGeom prst="rect">
              <a:avLst/>
            </a:prstGeom>
          </p:spPr>
          <p:style>
            <a:lnRef idx="2">
              <a:schemeClr val="lt1">
                <a:hueOff val="0"/>
                <a:satOff val="0"/>
                <a:lumOff val="0"/>
                <a:alphaOff val="0"/>
              </a:schemeClr>
            </a:lnRef>
            <a:fillRef idx="1">
              <a:schemeClr val="accent5">
                <a:hueOff val="-6357966"/>
                <a:satOff val="6825"/>
                <a:lumOff val="-131"/>
                <a:alphaOff val="0"/>
              </a:schemeClr>
            </a:fillRef>
            <a:effectRef idx="0">
              <a:schemeClr val="accent5">
                <a:hueOff val="-6357966"/>
                <a:satOff val="6825"/>
                <a:lumOff val="-131"/>
                <a:alphaOff val="0"/>
              </a:schemeClr>
            </a:effectRef>
            <a:fontRef idx="minor">
              <a:schemeClr val="lt1"/>
            </a:fontRef>
          </p:style>
        </p:sp>
        <p:sp>
          <p:nvSpPr>
            <p:cNvPr id="9" name="TextBox 8">
              <a:extLst>
                <a:ext uri="{FF2B5EF4-FFF2-40B4-BE49-F238E27FC236}">
                  <a16:creationId xmlns:a16="http://schemas.microsoft.com/office/drawing/2014/main" id="{D6649286-9B50-4896-8A98-4E69984F2F13}"/>
                </a:ext>
              </a:extLst>
            </p:cNvPr>
            <p:cNvSpPr txBox="1"/>
            <p:nvPr/>
          </p:nvSpPr>
          <p:spPr>
            <a:xfrm>
              <a:off x="4802525" y="1303"/>
              <a:ext cx="3345178" cy="2007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1" i="0" u="sng" strike="noStrike" kern="1200" cap="none" spc="0" normalizeH="0" baseline="0" noProof="0">
                  <a:ln>
                    <a:noFill/>
                  </a:ln>
                  <a:solidFill>
                    <a:srgbClr val="FFFFFF"/>
                  </a:solidFill>
                  <a:effectLst/>
                  <a:uLnTx/>
                  <a:uFillTx/>
                  <a:latin typeface="Arial" panose="020B0604020202020204"/>
                  <a:ea typeface="+mn-ea"/>
                  <a:cs typeface="+mn-cs"/>
                </a:rPr>
                <a:t>Option B</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Each module could focus on a different time of need/ stage in the pathway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(e.g. diagnosis/prehab, during &amp; after treatment, palliative care)</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01319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EAED9-2DFE-44FA-8A11-4ADC9ED74434}"/>
              </a:ext>
            </a:extLst>
          </p:cNvPr>
          <p:cNvSpPr>
            <a:spLocks noGrp="1"/>
          </p:cNvSpPr>
          <p:nvPr>
            <p:ph sz="half" idx="1"/>
          </p:nvPr>
        </p:nvSpPr>
        <p:spPr>
          <a:xfrm>
            <a:off x="428263" y="1825624"/>
            <a:ext cx="7869070" cy="4748795"/>
          </a:xfrm>
        </p:spPr>
        <p:txBody>
          <a:bodyPr>
            <a:normAutofit fontScale="85000" lnSpcReduction="20000"/>
          </a:bodyPr>
          <a:lstStyle/>
          <a:p>
            <a:pPr>
              <a:buFont typeface="Wingdings" panose="05000000000000000000" pitchFamily="2" charset="2"/>
              <a:buChar char="v"/>
            </a:pPr>
            <a:r>
              <a:rPr lang="en-GB" dirty="0"/>
              <a:t>Strategic development of cancer prehabilitation and rehabilitation</a:t>
            </a:r>
          </a:p>
          <a:p>
            <a:pPr marL="0" indent="0">
              <a:buNone/>
            </a:pPr>
            <a:endParaRPr lang="en-GB" dirty="0"/>
          </a:p>
          <a:p>
            <a:pPr>
              <a:buFont typeface="Wingdings" panose="05000000000000000000" pitchFamily="2" charset="2"/>
              <a:buChar char="v"/>
            </a:pPr>
            <a:r>
              <a:rPr lang="en-GB" dirty="0"/>
              <a:t>Measuring the outcomes and impact of prehabilitation and rehabilitation</a:t>
            </a:r>
          </a:p>
          <a:p>
            <a:pPr>
              <a:buFont typeface="Wingdings" panose="05000000000000000000" pitchFamily="2" charset="2"/>
              <a:buChar char="v"/>
            </a:pPr>
            <a:endParaRPr lang="en-GB" dirty="0"/>
          </a:p>
          <a:p>
            <a:pPr>
              <a:lnSpc>
                <a:spcPct val="200000"/>
              </a:lnSpc>
              <a:buFont typeface="Wingdings" panose="05000000000000000000" pitchFamily="2" charset="2"/>
              <a:buChar char="v"/>
            </a:pPr>
            <a:r>
              <a:rPr lang="en-GB" dirty="0"/>
              <a:t>To signpost to established prehab and rehab services</a:t>
            </a:r>
          </a:p>
          <a:p>
            <a:pPr>
              <a:lnSpc>
                <a:spcPct val="200000"/>
              </a:lnSpc>
              <a:buFont typeface="Wingdings" panose="05000000000000000000" pitchFamily="2" charset="2"/>
              <a:buChar char="v"/>
            </a:pPr>
            <a:endParaRPr lang="en-GB" dirty="0"/>
          </a:p>
          <a:p>
            <a:pPr>
              <a:buFont typeface="Wingdings" panose="05000000000000000000" pitchFamily="2" charset="2"/>
              <a:buChar char="v"/>
            </a:pPr>
            <a:r>
              <a:rPr lang="en-GB" dirty="0"/>
              <a:t>To provide a variety of models to support service innovation</a:t>
            </a:r>
          </a:p>
          <a:p>
            <a:pPr marL="0" indent="0">
              <a:buNone/>
            </a:pPr>
            <a:endParaRPr lang="en-GB" dirty="0"/>
          </a:p>
          <a:p>
            <a:pPr>
              <a:lnSpc>
                <a:spcPct val="200000"/>
              </a:lnSpc>
              <a:buFont typeface="Wingdings" panose="05000000000000000000" pitchFamily="2" charset="2"/>
              <a:buChar char="v"/>
            </a:pPr>
            <a:r>
              <a:rPr lang="en-GB" dirty="0"/>
              <a:t>Not an e-learning module</a:t>
            </a:r>
          </a:p>
          <a:p>
            <a:pPr>
              <a:lnSpc>
                <a:spcPct val="200000"/>
              </a:lnSpc>
              <a:buFont typeface="Wingdings" panose="05000000000000000000" pitchFamily="2" charset="2"/>
              <a:buChar char="v"/>
            </a:pPr>
            <a:endParaRPr lang="en-GB" dirty="0"/>
          </a:p>
          <a:p>
            <a:pPr>
              <a:lnSpc>
                <a:spcPct val="200000"/>
              </a:lnSpc>
              <a:buFont typeface="Wingdings" panose="05000000000000000000" pitchFamily="2" charset="2"/>
              <a:buChar char="q"/>
            </a:pPr>
            <a:endParaRPr lang="en-GB" dirty="0"/>
          </a:p>
          <a:p>
            <a:pPr marL="0" indent="0">
              <a:lnSpc>
                <a:spcPct val="200000"/>
              </a:lnSpc>
              <a:buNone/>
            </a:pPr>
            <a:endParaRPr lang="en-GB" dirty="0"/>
          </a:p>
        </p:txBody>
      </p:sp>
      <p:pic>
        <p:nvPicPr>
          <p:cNvPr id="5" name="Content Placeholder 4">
            <a:extLst>
              <a:ext uri="{FF2B5EF4-FFF2-40B4-BE49-F238E27FC236}">
                <a16:creationId xmlns:a16="http://schemas.microsoft.com/office/drawing/2014/main" id="{0683B85E-FFA3-4F40-BB5C-9993443289B3}"/>
              </a:ext>
            </a:extLst>
          </p:cNvPr>
          <p:cNvPicPr>
            <a:picLocks noGrp="1" noChangeAspect="1"/>
          </p:cNvPicPr>
          <p:nvPr>
            <p:ph sz="half" idx="2"/>
          </p:nvPr>
        </p:nvPicPr>
        <p:blipFill>
          <a:blip r:embed="rId3"/>
          <a:stretch>
            <a:fillRect/>
          </a:stretch>
        </p:blipFill>
        <p:spPr>
          <a:xfrm>
            <a:off x="8102279" y="2504596"/>
            <a:ext cx="3900668" cy="3467941"/>
          </a:xfrm>
          <a:prstGeom prst="rect">
            <a:avLst/>
          </a:prstGeom>
        </p:spPr>
      </p:pic>
      <p:sp>
        <p:nvSpPr>
          <p:cNvPr id="2" name="Title 1">
            <a:extLst>
              <a:ext uri="{FF2B5EF4-FFF2-40B4-BE49-F238E27FC236}">
                <a16:creationId xmlns:a16="http://schemas.microsoft.com/office/drawing/2014/main" id="{52447EC2-8064-4811-B1F1-7C2C6E95BAB6}"/>
              </a:ext>
            </a:extLst>
          </p:cNvPr>
          <p:cNvSpPr>
            <a:spLocks noGrp="1"/>
          </p:cNvSpPr>
          <p:nvPr>
            <p:ph type="title"/>
          </p:nvPr>
        </p:nvSpPr>
        <p:spPr/>
        <p:txBody>
          <a:bodyPr/>
          <a:lstStyle/>
          <a:p>
            <a:r>
              <a:rPr lang="en-GB" dirty="0"/>
              <a:t>Persona </a:t>
            </a:r>
            <a:r>
              <a:rPr lang="en-GB"/>
              <a:t>4 – How to guide?</a:t>
            </a:r>
            <a:endParaRPr lang="en-GB" dirty="0"/>
          </a:p>
        </p:txBody>
      </p:sp>
    </p:spTree>
    <p:extLst>
      <p:ext uri="{BB962C8B-B14F-4D97-AF65-F5344CB8AC3E}">
        <p14:creationId xmlns:p14="http://schemas.microsoft.com/office/powerpoint/2010/main" val="875054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7EC2-8064-4811-B1F1-7C2C6E95BAB6}"/>
              </a:ext>
            </a:extLst>
          </p:cNvPr>
          <p:cNvSpPr>
            <a:spLocks noGrp="1"/>
          </p:cNvSpPr>
          <p:nvPr>
            <p:ph type="title"/>
          </p:nvPr>
        </p:nvSpPr>
        <p:spPr/>
        <p:txBody>
          <a:bodyPr>
            <a:normAutofit fontScale="90000"/>
          </a:bodyPr>
          <a:lstStyle/>
          <a:p>
            <a:r>
              <a:rPr lang="en-GB" dirty="0"/>
              <a:t>Strategic development of cancer prehabilitation and rehabilitation</a:t>
            </a:r>
            <a:br>
              <a:rPr lang="en-GB" dirty="0"/>
            </a:br>
            <a:endParaRPr lang="en-GB" dirty="0"/>
          </a:p>
        </p:txBody>
      </p:sp>
      <p:sp>
        <p:nvSpPr>
          <p:cNvPr id="3" name="Content Placeholder 2">
            <a:extLst>
              <a:ext uri="{FF2B5EF4-FFF2-40B4-BE49-F238E27FC236}">
                <a16:creationId xmlns:a16="http://schemas.microsoft.com/office/drawing/2014/main" id="{993EAED9-2DFE-44FA-8A11-4ADC9ED74434}"/>
              </a:ext>
            </a:extLst>
          </p:cNvPr>
          <p:cNvSpPr>
            <a:spLocks noGrp="1"/>
          </p:cNvSpPr>
          <p:nvPr>
            <p:ph idx="1"/>
          </p:nvPr>
        </p:nvSpPr>
        <p:spPr>
          <a:xfrm>
            <a:off x="838200" y="1825625"/>
            <a:ext cx="9389012" cy="4351338"/>
          </a:xfrm>
        </p:spPr>
        <p:txBody>
          <a:bodyPr>
            <a:normAutofit fontScale="92500" lnSpcReduction="20000"/>
          </a:bodyPr>
          <a:lstStyle/>
          <a:p>
            <a:pPr marL="0" indent="0">
              <a:lnSpc>
                <a:spcPct val="200000"/>
              </a:lnSpc>
              <a:buNone/>
            </a:pPr>
            <a:r>
              <a:rPr lang="en-GB" dirty="0"/>
              <a:t>Indicative content  may include reference to</a:t>
            </a:r>
          </a:p>
          <a:p>
            <a:pPr>
              <a:lnSpc>
                <a:spcPct val="200000"/>
              </a:lnSpc>
              <a:buFont typeface="Wingdings" panose="05000000000000000000" pitchFamily="2" charset="2"/>
              <a:buChar char="v"/>
            </a:pPr>
            <a:r>
              <a:rPr lang="en-GB" dirty="0"/>
              <a:t>The importance of local and regional population needs​</a:t>
            </a:r>
          </a:p>
          <a:p>
            <a:pPr>
              <a:lnSpc>
                <a:spcPct val="200000"/>
              </a:lnSpc>
              <a:buFont typeface="Wingdings" panose="05000000000000000000" pitchFamily="2" charset="2"/>
              <a:buChar char="v"/>
            </a:pPr>
            <a:r>
              <a:rPr lang="en-GB" dirty="0"/>
              <a:t>Developing the evidence</a:t>
            </a:r>
          </a:p>
          <a:p>
            <a:pPr>
              <a:lnSpc>
                <a:spcPct val="200000"/>
              </a:lnSpc>
              <a:buFont typeface="Wingdings" panose="05000000000000000000" pitchFamily="2" charset="2"/>
              <a:buChar char="v"/>
            </a:pPr>
            <a:r>
              <a:rPr lang="en-GB" dirty="0"/>
              <a:t>Links to organisation and system wide priorities </a:t>
            </a:r>
          </a:p>
          <a:p>
            <a:pPr>
              <a:lnSpc>
                <a:spcPct val="200000"/>
              </a:lnSpc>
              <a:buFont typeface="Wingdings" panose="05000000000000000000" pitchFamily="2" charset="2"/>
              <a:buChar char="v"/>
            </a:pPr>
            <a:r>
              <a:rPr lang="en-GB" dirty="0"/>
              <a:t>Health economics and data capture</a:t>
            </a:r>
          </a:p>
          <a:p>
            <a:pPr>
              <a:lnSpc>
                <a:spcPct val="200000"/>
              </a:lnSpc>
              <a:buFont typeface="Wingdings" panose="05000000000000000000" pitchFamily="2" charset="2"/>
              <a:buChar char="v"/>
            </a:pPr>
            <a:r>
              <a:rPr lang="en-GB" dirty="0"/>
              <a:t>Stakeholder engagement</a:t>
            </a:r>
          </a:p>
          <a:p>
            <a:pPr marL="0" indent="0">
              <a:lnSpc>
                <a:spcPct val="200000"/>
              </a:lnSpc>
              <a:buNone/>
            </a:pPr>
            <a:endParaRPr lang="en-GB" dirty="0"/>
          </a:p>
        </p:txBody>
      </p:sp>
      <p:pic>
        <p:nvPicPr>
          <p:cNvPr id="6" name="Picture 5">
            <a:extLst>
              <a:ext uri="{FF2B5EF4-FFF2-40B4-BE49-F238E27FC236}">
                <a16:creationId xmlns:a16="http://schemas.microsoft.com/office/drawing/2014/main" id="{AF926961-966B-43D8-AC3B-57AF7F4DD7B5}"/>
              </a:ext>
            </a:extLst>
          </p:cNvPr>
          <p:cNvPicPr>
            <a:picLocks noChangeAspect="1"/>
          </p:cNvPicPr>
          <p:nvPr/>
        </p:nvPicPr>
        <p:blipFill>
          <a:blip r:embed="rId3"/>
          <a:stretch>
            <a:fillRect/>
          </a:stretch>
        </p:blipFill>
        <p:spPr>
          <a:xfrm>
            <a:off x="7743463" y="3179120"/>
            <a:ext cx="4074289" cy="2997843"/>
          </a:xfrm>
          <a:prstGeom prst="rect">
            <a:avLst/>
          </a:prstGeom>
        </p:spPr>
      </p:pic>
    </p:spTree>
    <p:extLst>
      <p:ext uri="{BB962C8B-B14F-4D97-AF65-F5344CB8AC3E}">
        <p14:creationId xmlns:p14="http://schemas.microsoft.com/office/powerpoint/2010/main" val="365724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1CBBCA-F396-4721-9269-262462F2034F}"/>
              </a:ext>
            </a:extLst>
          </p:cNvPr>
          <p:cNvPicPr>
            <a:picLocks noChangeAspect="1"/>
          </p:cNvPicPr>
          <p:nvPr/>
        </p:nvPicPr>
        <p:blipFill>
          <a:blip r:embed="rId3"/>
          <a:stretch>
            <a:fillRect/>
          </a:stretch>
        </p:blipFill>
        <p:spPr>
          <a:xfrm>
            <a:off x="7743463" y="3179120"/>
            <a:ext cx="4074289" cy="2997843"/>
          </a:xfrm>
          <a:prstGeom prst="rect">
            <a:avLst/>
          </a:prstGeom>
        </p:spPr>
      </p:pic>
      <p:sp>
        <p:nvSpPr>
          <p:cNvPr id="2" name="Title 1">
            <a:extLst>
              <a:ext uri="{FF2B5EF4-FFF2-40B4-BE49-F238E27FC236}">
                <a16:creationId xmlns:a16="http://schemas.microsoft.com/office/drawing/2014/main" id="{52447EC2-8064-4811-B1F1-7C2C6E95BAB6}"/>
              </a:ext>
            </a:extLst>
          </p:cNvPr>
          <p:cNvSpPr>
            <a:spLocks noGrp="1"/>
          </p:cNvSpPr>
          <p:nvPr>
            <p:ph type="title"/>
          </p:nvPr>
        </p:nvSpPr>
        <p:spPr/>
        <p:txBody>
          <a:bodyPr>
            <a:normAutofit fontScale="90000"/>
          </a:bodyPr>
          <a:lstStyle/>
          <a:p>
            <a:r>
              <a:rPr lang="en-GB" dirty="0"/>
              <a:t>Measuring the outcomes and impact of prehabilitation and rehabilitation</a:t>
            </a:r>
            <a:br>
              <a:rPr lang="en-GB" dirty="0"/>
            </a:br>
            <a:endParaRPr lang="en-GB" dirty="0"/>
          </a:p>
        </p:txBody>
      </p:sp>
      <p:sp>
        <p:nvSpPr>
          <p:cNvPr id="3" name="Content Placeholder 2">
            <a:extLst>
              <a:ext uri="{FF2B5EF4-FFF2-40B4-BE49-F238E27FC236}">
                <a16:creationId xmlns:a16="http://schemas.microsoft.com/office/drawing/2014/main" id="{993EAED9-2DFE-44FA-8A11-4ADC9ED74434}"/>
              </a:ext>
            </a:extLst>
          </p:cNvPr>
          <p:cNvSpPr>
            <a:spLocks noGrp="1"/>
          </p:cNvSpPr>
          <p:nvPr>
            <p:ph idx="1"/>
          </p:nvPr>
        </p:nvSpPr>
        <p:spPr>
          <a:xfrm>
            <a:off x="838199" y="1825625"/>
            <a:ext cx="11072149" cy="4518731"/>
          </a:xfrm>
        </p:spPr>
        <p:txBody>
          <a:bodyPr>
            <a:normAutofit/>
          </a:bodyPr>
          <a:lstStyle/>
          <a:p>
            <a:pPr marL="0" indent="0">
              <a:lnSpc>
                <a:spcPct val="100000"/>
              </a:lnSpc>
              <a:spcBef>
                <a:spcPts val="0"/>
              </a:spcBef>
              <a:buNone/>
            </a:pPr>
            <a:r>
              <a:rPr lang="en-GB" dirty="0"/>
              <a:t>Indicative content  may include reference to</a:t>
            </a:r>
          </a:p>
          <a:p>
            <a:pPr>
              <a:lnSpc>
                <a:spcPct val="200000"/>
              </a:lnSpc>
              <a:buFont typeface="Wingdings" panose="05000000000000000000" pitchFamily="2" charset="2"/>
              <a:buChar char="v"/>
            </a:pPr>
            <a:r>
              <a:rPr lang="en-GB" dirty="0"/>
              <a:t>Data collection</a:t>
            </a:r>
          </a:p>
          <a:p>
            <a:pPr>
              <a:lnSpc>
                <a:spcPct val="200000"/>
              </a:lnSpc>
              <a:buFont typeface="Wingdings" panose="05000000000000000000" pitchFamily="2" charset="2"/>
              <a:buChar char="v"/>
            </a:pPr>
            <a:r>
              <a:rPr lang="en-GB" dirty="0"/>
              <a:t>Clinical outcomes measurement</a:t>
            </a:r>
          </a:p>
          <a:p>
            <a:pPr>
              <a:lnSpc>
                <a:spcPct val="200000"/>
              </a:lnSpc>
              <a:buFont typeface="Wingdings" panose="05000000000000000000" pitchFamily="2" charset="2"/>
              <a:buChar char="v"/>
            </a:pPr>
            <a:r>
              <a:rPr lang="en-GB" dirty="0"/>
              <a:t>Cost effectiveness measures</a:t>
            </a:r>
          </a:p>
          <a:p>
            <a:pPr>
              <a:buFont typeface="Wingdings" panose="05000000000000000000" pitchFamily="2" charset="2"/>
              <a:buChar char="v"/>
            </a:pPr>
            <a:r>
              <a:rPr lang="en-GB" dirty="0"/>
              <a:t>Presenting the impact of prehabilitation and </a:t>
            </a:r>
          </a:p>
          <a:p>
            <a:pPr marL="0" indent="0">
              <a:buNone/>
            </a:pPr>
            <a:r>
              <a:rPr lang="en-GB" dirty="0"/>
              <a:t>rehabilitation measures</a:t>
            </a:r>
          </a:p>
        </p:txBody>
      </p:sp>
    </p:spTree>
    <p:extLst>
      <p:ext uri="{BB962C8B-B14F-4D97-AF65-F5344CB8AC3E}">
        <p14:creationId xmlns:p14="http://schemas.microsoft.com/office/powerpoint/2010/main" val="75554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364A1-7E80-42E4-9B6C-D354C6CA557D}"/>
              </a:ext>
            </a:extLst>
          </p:cNvPr>
          <p:cNvSpPr>
            <a:spLocks noGrp="1"/>
          </p:cNvSpPr>
          <p:nvPr>
            <p:ph sz="half" idx="1"/>
          </p:nvPr>
        </p:nvSpPr>
        <p:spPr/>
        <p:txBody>
          <a:bodyPr>
            <a:normAutofit fontScale="85000" lnSpcReduction="10000"/>
          </a:bodyPr>
          <a:lstStyle/>
          <a:p>
            <a:r>
              <a:rPr lang="en-GB" dirty="0"/>
              <a:t>Persona 1 x 2 modules (personalised care and support and prehabilitation) now launched</a:t>
            </a:r>
          </a:p>
          <a:p>
            <a:pPr marL="0" indent="0" algn="ctr">
              <a:buNone/>
            </a:pPr>
            <a:r>
              <a:rPr lang="en-GB" sz="1800" u="sng" dirty="0">
                <a:solidFill>
                  <a:srgbClr val="0563C1"/>
                </a:solidFill>
                <a:effectLst/>
                <a:latin typeface="Calibri" panose="020F0502020204030204" pitchFamily="34" charset="0"/>
                <a:ea typeface="DengXian" panose="02010600030101010101" pitchFamily="2" charset="-122"/>
                <a:hlinkClick r:id="rId2"/>
              </a:rPr>
              <a:t>https://www.e-lfh.org.uk/programmes/prosper/</a:t>
            </a:r>
            <a:r>
              <a:rPr lang="en-GB" sz="1800" dirty="0">
                <a:effectLst/>
                <a:latin typeface="Calibri" panose="020F0502020204030204" pitchFamily="34" charset="0"/>
                <a:ea typeface="DengXian" panose="02010600030101010101" pitchFamily="2" charset="-122"/>
              </a:rPr>
              <a:t> </a:t>
            </a:r>
          </a:p>
          <a:p>
            <a:pPr marL="0" indent="0">
              <a:buNone/>
            </a:pPr>
            <a:endParaRPr lang="en-GB" dirty="0"/>
          </a:p>
          <a:p>
            <a:r>
              <a:rPr lang="en-GB" dirty="0"/>
              <a:t>Persona 2 and Persona 3 content</a:t>
            </a:r>
          </a:p>
          <a:p>
            <a:r>
              <a:rPr lang="en-GB" dirty="0"/>
              <a:t>P4 toolkit</a:t>
            </a:r>
          </a:p>
          <a:p>
            <a:r>
              <a:rPr lang="en-GB" dirty="0"/>
              <a:t>Service redesign and workforce development module –across all Persona</a:t>
            </a:r>
          </a:p>
          <a:p>
            <a:r>
              <a:rPr lang="en-GB" dirty="0"/>
              <a:t>Accessibility of </a:t>
            </a:r>
            <a:r>
              <a:rPr lang="en-GB" dirty="0" err="1"/>
              <a:t>PRosPer</a:t>
            </a:r>
            <a:r>
              <a:rPr lang="en-GB" dirty="0"/>
              <a:t> through platforms in each nation of the UK</a:t>
            </a:r>
          </a:p>
          <a:p>
            <a:endParaRPr lang="en-GB" dirty="0"/>
          </a:p>
        </p:txBody>
      </p:sp>
      <p:sp>
        <p:nvSpPr>
          <p:cNvPr id="2" name="Title 1">
            <a:extLst>
              <a:ext uri="{FF2B5EF4-FFF2-40B4-BE49-F238E27FC236}">
                <a16:creationId xmlns:a16="http://schemas.microsoft.com/office/drawing/2014/main" id="{AA5C8A5A-979F-4CB8-B8F1-947D5EC44C1D}"/>
              </a:ext>
            </a:extLst>
          </p:cNvPr>
          <p:cNvSpPr>
            <a:spLocks noGrp="1"/>
          </p:cNvSpPr>
          <p:nvPr>
            <p:ph type="title"/>
          </p:nvPr>
        </p:nvSpPr>
        <p:spPr/>
        <p:txBody>
          <a:bodyPr/>
          <a:lstStyle/>
          <a:p>
            <a:r>
              <a:rPr lang="en-GB"/>
              <a:t>Next steps and future plans</a:t>
            </a:r>
          </a:p>
        </p:txBody>
      </p:sp>
      <p:pic>
        <p:nvPicPr>
          <p:cNvPr id="3076" name="Picture 4" descr="Image result for future plans">
            <a:extLst>
              <a:ext uri="{FF2B5EF4-FFF2-40B4-BE49-F238E27FC236}">
                <a16:creationId xmlns:a16="http://schemas.microsoft.com/office/drawing/2014/main" id="{802519CF-9A08-4910-88BF-64904BD0359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371726"/>
            <a:ext cx="5181600" cy="289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5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B2B6-9FED-466C-82FB-E33FD81EFF1B}"/>
              </a:ext>
            </a:extLst>
          </p:cNvPr>
          <p:cNvSpPr>
            <a:spLocks noGrp="1"/>
          </p:cNvSpPr>
          <p:nvPr>
            <p:ph type="title" idx="4294967295"/>
          </p:nvPr>
        </p:nvSpPr>
        <p:spPr>
          <a:xfrm>
            <a:off x="47897" y="578758"/>
            <a:ext cx="11535508" cy="3269760"/>
          </a:xfrm>
        </p:spPr>
        <p:txBody>
          <a:bodyPr>
            <a:normAutofit/>
          </a:bodyPr>
          <a:lstStyle/>
          <a:p>
            <a:pPr algn="ctr"/>
            <a:r>
              <a:rPr lang="en-GB" sz="6600" b="1" dirty="0">
                <a:solidFill>
                  <a:srgbClr val="00B050"/>
                </a:solidFill>
              </a:rPr>
              <a:t>Thank you for listening</a:t>
            </a:r>
            <a:br>
              <a:rPr lang="en-GB" sz="6600" b="1" dirty="0">
                <a:solidFill>
                  <a:srgbClr val="00B050"/>
                </a:solidFill>
              </a:rPr>
            </a:br>
            <a:br>
              <a:rPr lang="en-GB" sz="6600" b="1" dirty="0">
                <a:solidFill>
                  <a:srgbClr val="00B050"/>
                </a:solidFill>
              </a:rPr>
            </a:br>
            <a:r>
              <a:rPr lang="en-GB" sz="3200" b="1" dirty="0">
                <a:solidFill>
                  <a:srgbClr val="00B050"/>
                </a:solidFill>
                <a:hlinkClick r:id="rId2"/>
              </a:rPr>
              <a:t>jfdavis@macmillan.org.uk</a:t>
            </a:r>
            <a:br>
              <a:rPr lang="en-GB" sz="3200" b="1" dirty="0">
                <a:solidFill>
                  <a:srgbClr val="00B050"/>
                </a:solidFill>
              </a:rPr>
            </a:br>
            <a:r>
              <a:rPr lang="en-GB" sz="3200" b="1" dirty="0">
                <a:solidFill>
                  <a:srgbClr val="00B050"/>
                </a:solidFill>
              </a:rPr>
              <a:t>@junedavis44</a:t>
            </a:r>
          </a:p>
        </p:txBody>
      </p:sp>
      <p:pic>
        <p:nvPicPr>
          <p:cNvPr id="1026" name="Picture 2" descr="Image result for twitter logo">
            <a:hlinkClick r:id="rId3"/>
            <a:extLst>
              <a:ext uri="{FF2B5EF4-FFF2-40B4-BE49-F238E27FC236}">
                <a16:creationId xmlns:a16="http://schemas.microsoft.com/office/drawing/2014/main" id="{47A79269-BC81-403B-B066-871D362D0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537" y="3213463"/>
            <a:ext cx="914223" cy="63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7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91BB9DF-3F89-40A7-9ED7-2C3B6947C643}"/>
              </a:ext>
            </a:extLst>
          </p:cNvPr>
          <p:cNvSpPr>
            <a:spLocks noGrp="1"/>
          </p:cNvSpPr>
          <p:nvPr>
            <p:ph type="title"/>
          </p:nvPr>
        </p:nvSpPr>
        <p:spPr>
          <a:xfrm>
            <a:off x="1098468" y="885651"/>
            <a:ext cx="3229803" cy="4624603"/>
          </a:xfrm>
        </p:spPr>
        <p:txBody>
          <a:bodyPr>
            <a:normAutofit/>
          </a:bodyPr>
          <a:lstStyle/>
          <a:p>
            <a:r>
              <a:rPr lang="en-GB">
                <a:solidFill>
                  <a:srgbClr val="FFFFFF"/>
                </a:solidFill>
              </a:rPr>
              <a:t>Group questions</a:t>
            </a:r>
          </a:p>
        </p:txBody>
      </p:sp>
      <p:sp>
        <p:nvSpPr>
          <p:cNvPr id="21" name="Content Placeholder 3">
            <a:extLst>
              <a:ext uri="{FF2B5EF4-FFF2-40B4-BE49-F238E27FC236}">
                <a16:creationId xmlns:a16="http://schemas.microsoft.com/office/drawing/2014/main" id="{42E97892-8C48-4A14-B9EB-940FF93DD84E}"/>
              </a:ext>
            </a:extLst>
          </p:cNvPr>
          <p:cNvSpPr>
            <a:spLocks noGrp="1"/>
          </p:cNvSpPr>
          <p:nvPr>
            <p:ph idx="1"/>
          </p:nvPr>
        </p:nvSpPr>
        <p:spPr>
          <a:xfrm>
            <a:off x="4978708" y="885651"/>
            <a:ext cx="6525220" cy="4616849"/>
          </a:xfrm>
        </p:spPr>
        <p:txBody>
          <a:bodyPr anchor="ctr">
            <a:normAutofit/>
          </a:bodyPr>
          <a:lstStyle/>
          <a:p>
            <a:r>
              <a:rPr lang="en-GB" b="1" dirty="0"/>
              <a:t>What components do you have in place to support local delivery of prehabilitation?</a:t>
            </a:r>
          </a:p>
          <a:p>
            <a:endParaRPr lang="en-GB" b="1" dirty="0"/>
          </a:p>
          <a:p>
            <a:endParaRPr lang="en-GB" b="1" dirty="0"/>
          </a:p>
          <a:p>
            <a:r>
              <a:rPr lang="en-GB" b="1" dirty="0"/>
              <a:t>How can you promote sustainability of prehabilitation services locally?</a:t>
            </a:r>
          </a:p>
        </p:txBody>
      </p:sp>
    </p:spTree>
    <p:extLst>
      <p:ext uri="{BB962C8B-B14F-4D97-AF65-F5344CB8AC3E}">
        <p14:creationId xmlns:p14="http://schemas.microsoft.com/office/powerpoint/2010/main" val="39443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90FF-84CC-4DB0-8E7E-92C3C56BB434}"/>
              </a:ext>
            </a:extLst>
          </p:cNvPr>
          <p:cNvSpPr>
            <a:spLocks noGrp="1"/>
          </p:cNvSpPr>
          <p:nvPr>
            <p:ph type="title"/>
          </p:nvPr>
        </p:nvSpPr>
        <p:spPr/>
        <p:txBody>
          <a:bodyPr/>
          <a:lstStyle/>
          <a:p>
            <a:r>
              <a:rPr lang="en-GB" b="1" dirty="0">
                <a:solidFill>
                  <a:srgbClr val="00B050"/>
                </a:solidFill>
              </a:rPr>
              <a:t>Screening</a:t>
            </a:r>
          </a:p>
        </p:txBody>
      </p:sp>
      <p:sp>
        <p:nvSpPr>
          <p:cNvPr id="4" name="Content Placeholder 3">
            <a:extLst>
              <a:ext uri="{FF2B5EF4-FFF2-40B4-BE49-F238E27FC236}">
                <a16:creationId xmlns:a16="http://schemas.microsoft.com/office/drawing/2014/main" id="{9B10D84E-18E0-4A3C-A2D0-435E8C66E79E}"/>
              </a:ext>
            </a:extLst>
          </p:cNvPr>
          <p:cNvSpPr>
            <a:spLocks noGrp="1"/>
          </p:cNvSpPr>
          <p:nvPr>
            <p:ph sz="half" idx="1"/>
          </p:nvPr>
        </p:nvSpPr>
        <p:spPr>
          <a:xfrm>
            <a:off x="838200" y="1377756"/>
            <a:ext cx="5181600" cy="4351338"/>
          </a:xfrm>
        </p:spPr>
        <p:txBody>
          <a:bodyPr/>
          <a:lstStyle/>
          <a:p>
            <a:endParaRPr lang="en-GB" dirty="0"/>
          </a:p>
          <a:p>
            <a:endParaRPr lang="en-GB" dirty="0"/>
          </a:p>
          <a:p>
            <a:r>
              <a:rPr lang="en-GB" dirty="0"/>
              <a:t>Registered health and care professionals or by unregistered professionals through delegated authority</a:t>
            </a:r>
          </a:p>
          <a:p>
            <a:r>
              <a:rPr lang="en-GB" dirty="0"/>
              <a:t>Screening and monitoring of universal interventions may be self - managed</a:t>
            </a:r>
          </a:p>
        </p:txBody>
      </p:sp>
      <p:pic>
        <p:nvPicPr>
          <p:cNvPr id="6" name="Picture 4" descr="Image result for clinical assessment of holistic needs">
            <a:hlinkClick r:id="rId2"/>
            <a:extLst>
              <a:ext uri="{FF2B5EF4-FFF2-40B4-BE49-F238E27FC236}">
                <a16:creationId xmlns:a16="http://schemas.microsoft.com/office/drawing/2014/main" id="{66C0E8EB-B7F6-4E17-9872-B822AF1C23E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1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B90DA-9D80-4291-9537-E8737835D217}"/>
              </a:ext>
            </a:extLst>
          </p:cNvPr>
          <p:cNvSpPr>
            <a:spLocks noGrp="1"/>
          </p:cNvSpPr>
          <p:nvPr>
            <p:ph type="title"/>
          </p:nvPr>
        </p:nvSpPr>
        <p:spPr/>
        <p:txBody>
          <a:bodyPr/>
          <a:lstStyle/>
          <a:p>
            <a:r>
              <a:rPr lang="en-GB" b="1" dirty="0">
                <a:solidFill>
                  <a:srgbClr val="00B050"/>
                </a:solidFill>
              </a:rPr>
              <a:t>Assessment</a:t>
            </a:r>
          </a:p>
        </p:txBody>
      </p:sp>
      <p:sp>
        <p:nvSpPr>
          <p:cNvPr id="4" name="Content Placeholder 3">
            <a:extLst>
              <a:ext uri="{FF2B5EF4-FFF2-40B4-BE49-F238E27FC236}">
                <a16:creationId xmlns:a16="http://schemas.microsoft.com/office/drawing/2014/main" id="{86D3FA94-48D1-4C17-98E5-A8E14C3C3760}"/>
              </a:ext>
            </a:extLst>
          </p:cNvPr>
          <p:cNvSpPr>
            <a:spLocks noGrp="1"/>
          </p:cNvSpPr>
          <p:nvPr>
            <p:ph sz="half" idx="1"/>
          </p:nvPr>
        </p:nvSpPr>
        <p:spPr/>
        <p:txBody>
          <a:bodyPr/>
          <a:lstStyle/>
          <a:p>
            <a:endParaRPr lang="en-GB" dirty="0"/>
          </a:p>
          <a:p>
            <a:r>
              <a:rPr lang="en-GB" dirty="0"/>
              <a:t>Undertaken by registered professionals for targeted and specialist interventions</a:t>
            </a:r>
          </a:p>
        </p:txBody>
      </p:sp>
      <p:pic>
        <p:nvPicPr>
          <p:cNvPr id="1026" name="Picture 2" descr="Patients &amp; Visitors - Shrewsbury and Telford Hospital NHS Trust">
            <a:extLst>
              <a:ext uri="{FF2B5EF4-FFF2-40B4-BE49-F238E27FC236}">
                <a16:creationId xmlns:a16="http://schemas.microsoft.com/office/drawing/2014/main" id="{35B043F3-92F0-425A-9E0C-B94475508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130" y="2429427"/>
            <a:ext cx="6229739" cy="300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7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686B-146C-470B-A87D-5A23810AA302}"/>
              </a:ext>
            </a:extLst>
          </p:cNvPr>
          <p:cNvSpPr>
            <a:spLocks noGrp="1"/>
          </p:cNvSpPr>
          <p:nvPr>
            <p:ph type="title"/>
          </p:nvPr>
        </p:nvSpPr>
        <p:spPr/>
        <p:txBody>
          <a:bodyPr/>
          <a:lstStyle/>
          <a:p>
            <a:r>
              <a:rPr lang="en-GB" b="1" dirty="0">
                <a:solidFill>
                  <a:srgbClr val="00B050"/>
                </a:solidFill>
              </a:rPr>
              <a:t>Delivery of interventions</a:t>
            </a:r>
          </a:p>
        </p:txBody>
      </p:sp>
      <p:sp>
        <p:nvSpPr>
          <p:cNvPr id="4" name="Content Placeholder 3">
            <a:extLst>
              <a:ext uri="{FF2B5EF4-FFF2-40B4-BE49-F238E27FC236}">
                <a16:creationId xmlns:a16="http://schemas.microsoft.com/office/drawing/2014/main" id="{7CE1760F-F920-40BF-96C6-1F529B732571}"/>
              </a:ext>
            </a:extLst>
          </p:cNvPr>
          <p:cNvSpPr>
            <a:spLocks noGrp="1"/>
          </p:cNvSpPr>
          <p:nvPr>
            <p:ph sz="half" idx="1"/>
          </p:nvPr>
        </p:nvSpPr>
        <p:spPr/>
        <p:txBody>
          <a:bodyPr/>
          <a:lstStyle/>
          <a:p>
            <a:r>
              <a:rPr lang="en-GB" dirty="0"/>
              <a:t>Targeted interventions can be delivered by registered health and care professionals or by unregistered professionals under delegated authority</a:t>
            </a:r>
          </a:p>
        </p:txBody>
      </p:sp>
      <p:pic>
        <p:nvPicPr>
          <p:cNvPr id="6" name="Content Placeholder 5" descr="A close up of a logo&#10;&#10;Description automatically generated">
            <a:extLst>
              <a:ext uri="{FF2B5EF4-FFF2-40B4-BE49-F238E27FC236}">
                <a16:creationId xmlns:a16="http://schemas.microsoft.com/office/drawing/2014/main" id="{0E962EF1-EF19-44F8-A71C-02AF479930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44653"/>
            <a:ext cx="5181600" cy="4113282"/>
          </a:xfrm>
          <a:prstGeom prst="rect">
            <a:avLst/>
          </a:prstGeom>
        </p:spPr>
      </p:pic>
    </p:spTree>
    <p:extLst>
      <p:ext uri="{BB962C8B-B14F-4D97-AF65-F5344CB8AC3E}">
        <p14:creationId xmlns:p14="http://schemas.microsoft.com/office/powerpoint/2010/main" val="89355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9073-58D7-4908-B9E3-94427B9BB04A}"/>
              </a:ext>
            </a:extLst>
          </p:cNvPr>
          <p:cNvSpPr>
            <a:spLocks noGrp="1"/>
          </p:cNvSpPr>
          <p:nvPr>
            <p:ph type="title"/>
          </p:nvPr>
        </p:nvSpPr>
        <p:spPr/>
        <p:txBody>
          <a:bodyPr/>
          <a:lstStyle/>
          <a:p>
            <a:r>
              <a:rPr lang="en-GB" b="1" dirty="0">
                <a:solidFill>
                  <a:srgbClr val="00B050"/>
                </a:solidFill>
              </a:rPr>
              <a:t>Universal interventions</a:t>
            </a:r>
          </a:p>
        </p:txBody>
      </p:sp>
      <p:graphicFrame>
        <p:nvGraphicFramePr>
          <p:cNvPr id="4" name="Content Placeholder 3">
            <a:extLst>
              <a:ext uri="{FF2B5EF4-FFF2-40B4-BE49-F238E27FC236}">
                <a16:creationId xmlns:a16="http://schemas.microsoft.com/office/drawing/2014/main" id="{E484EFA9-3A9F-42E9-9C6A-1C7A51A366DE}"/>
              </a:ext>
            </a:extLst>
          </p:cNvPr>
          <p:cNvGraphicFramePr>
            <a:graphicFrameLocks noGrp="1"/>
          </p:cNvGraphicFramePr>
          <p:nvPr>
            <p:ph idx="1"/>
            <p:extLst>
              <p:ext uri="{D42A27DB-BD31-4B8C-83A1-F6EECF244321}">
                <p14:modId xmlns:p14="http://schemas.microsoft.com/office/powerpoint/2010/main" val="4073368136"/>
              </p:ext>
            </p:extLst>
          </p:nvPr>
        </p:nvGraphicFramePr>
        <p:xfrm>
          <a:off x="838200" y="145650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Right 4">
            <a:extLst>
              <a:ext uri="{FF2B5EF4-FFF2-40B4-BE49-F238E27FC236}">
                <a16:creationId xmlns:a16="http://schemas.microsoft.com/office/drawing/2014/main" id="{CC5D793E-C678-473A-B2D9-3F3E5B5332CC}"/>
              </a:ext>
            </a:extLst>
          </p:cNvPr>
          <p:cNvSpPr/>
          <p:nvPr/>
        </p:nvSpPr>
        <p:spPr>
          <a:xfrm>
            <a:off x="1350628" y="3959604"/>
            <a:ext cx="9378891" cy="162746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All health and care professionals and the wider workforce including fitness professionals</a:t>
            </a:r>
          </a:p>
        </p:txBody>
      </p:sp>
    </p:spTree>
    <p:extLst>
      <p:ext uri="{BB962C8B-B14F-4D97-AF65-F5344CB8AC3E}">
        <p14:creationId xmlns:p14="http://schemas.microsoft.com/office/powerpoint/2010/main" val="238574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F9AD-64F5-45D7-A0AB-05BD205C0C0E}"/>
              </a:ext>
            </a:extLst>
          </p:cNvPr>
          <p:cNvSpPr>
            <a:spLocks noGrp="1"/>
          </p:cNvSpPr>
          <p:nvPr>
            <p:ph type="title"/>
          </p:nvPr>
        </p:nvSpPr>
        <p:spPr/>
        <p:txBody>
          <a:bodyPr/>
          <a:lstStyle/>
          <a:p>
            <a:r>
              <a:rPr lang="en-GB" b="1" dirty="0">
                <a:solidFill>
                  <a:srgbClr val="00B050"/>
                </a:solidFill>
              </a:rPr>
              <a:t>Universal interventions</a:t>
            </a:r>
            <a:endParaRPr lang="en-GB" dirty="0"/>
          </a:p>
        </p:txBody>
      </p:sp>
      <p:sp>
        <p:nvSpPr>
          <p:cNvPr id="5" name="Content Placeholder 4">
            <a:extLst>
              <a:ext uri="{FF2B5EF4-FFF2-40B4-BE49-F238E27FC236}">
                <a16:creationId xmlns:a16="http://schemas.microsoft.com/office/drawing/2014/main" id="{DBB22BE5-8C3E-4C63-88F2-9B524D1B34E7}"/>
              </a:ext>
            </a:extLst>
          </p:cNvPr>
          <p:cNvSpPr>
            <a:spLocks noGrp="1"/>
          </p:cNvSpPr>
          <p:nvPr>
            <p:ph sz="half" idx="2"/>
          </p:nvPr>
        </p:nvSpPr>
        <p:spPr>
          <a:xfrm>
            <a:off x="6172200" y="1390261"/>
            <a:ext cx="5181600" cy="4786702"/>
          </a:xfrm>
        </p:spPr>
        <p:txBody>
          <a:bodyPr>
            <a:normAutofit/>
          </a:bodyPr>
          <a:lstStyle/>
          <a:p>
            <a:pPr marL="0" indent="0">
              <a:lnSpc>
                <a:spcPts val="1875"/>
              </a:lnSpc>
              <a:spcAft>
                <a:spcPts val="1050"/>
              </a:spcAft>
              <a:buSzPts val="1000"/>
              <a:buNone/>
              <a:tabLst>
                <a:tab pos="457200" algn="l"/>
              </a:tabLst>
            </a:pPr>
            <a:r>
              <a:rPr lang="en-GB" sz="1800" b="1" dirty="0">
                <a:effectLst/>
                <a:latin typeface="Arial" panose="020B0604020202020204" pitchFamily="34" charset="0"/>
                <a:ea typeface="DengXian" panose="02010600030101010101" pitchFamily="2" charset="-122"/>
                <a:cs typeface="Times New Roman" panose="02020603050405020304" pitchFamily="18" charset="0"/>
              </a:rPr>
              <a:t>One You </a:t>
            </a:r>
            <a:r>
              <a:rPr lang="en-GB" sz="1800" dirty="0">
                <a:effectLst/>
                <a:latin typeface="Arial" panose="020B0604020202020204" pitchFamily="34" charset="0"/>
                <a:ea typeface="DengXian" panose="02010600030101010101" pitchFamily="2" charset="-122"/>
                <a:cs typeface="Times New Roman" panose="02020603050405020304" pitchFamily="18" charset="0"/>
              </a:rPr>
              <a:t>is an NHS resource which can help people get healthier and feel better with free tips, tools and support. NHS Choices </a:t>
            </a:r>
            <a:r>
              <a:rPr lang="en-GB"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2"/>
              </a:rPr>
              <a:t>https://www.nhs.uk/oneyou/</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nSpc>
                <a:spcPts val="1875"/>
              </a:lnSpc>
              <a:spcAft>
                <a:spcPts val="1050"/>
              </a:spcAft>
              <a:buSzPts val="1000"/>
              <a:buNone/>
              <a:tabLst>
                <a:tab pos="457200" algn="l"/>
              </a:tabLst>
            </a:pPr>
            <a:r>
              <a:rPr lang="en-GB" sz="1800" b="1" dirty="0">
                <a:effectLst/>
                <a:latin typeface="Arial" panose="020B0604020202020204" pitchFamily="34" charset="0"/>
                <a:ea typeface="DengXian" panose="02010600030101010101" pitchFamily="2" charset="-122"/>
                <a:cs typeface="Times New Roman" panose="02020603050405020304" pitchFamily="18" charset="0"/>
              </a:rPr>
              <a:t>Moving Medicine </a:t>
            </a:r>
            <a:r>
              <a:rPr lang="en-GB" sz="1800" dirty="0">
                <a:effectLst/>
                <a:latin typeface="Arial" panose="020B0604020202020204" pitchFamily="34" charset="0"/>
                <a:ea typeface="DengXian" panose="02010600030101010101" pitchFamily="2" charset="-122"/>
                <a:cs typeface="Times New Roman" panose="02020603050405020304" pitchFamily="18" charset="0"/>
              </a:rPr>
              <a:t>includes resources for health and care professionals and patients with the aim of encouraging behaviour change. </a:t>
            </a:r>
            <a:r>
              <a:rPr lang="en-GB"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3"/>
              </a:rPr>
              <a:t>https://movingmedicine.ac.uk/</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GB" sz="1800" b="1" dirty="0">
                <a:effectLst/>
                <a:latin typeface="Arial" panose="020B0604020202020204" pitchFamily="34" charset="0"/>
                <a:ea typeface="DengXian" panose="02010600030101010101" pitchFamily="2" charset="-122"/>
              </a:rPr>
              <a:t>Fitter better sooner </a:t>
            </a:r>
            <a:r>
              <a:rPr lang="en-GB" sz="1800" dirty="0">
                <a:solidFill>
                  <a:srgbClr val="1E1E1F"/>
                </a:solidFill>
                <a:effectLst/>
                <a:latin typeface="Arial" panose="020B0604020202020204" pitchFamily="34" charset="0"/>
                <a:ea typeface="DengXian" panose="02010600030101010101" pitchFamily="2" charset="-122"/>
              </a:rPr>
              <a:t>resources will provide patients with the information needed to become fitter and better prepared for surgery. </a:t>
            </a:r>
          </a:p>
          <a:p>
            <a:pPr marL="0" indent="0">
              <a:buNone/>
            </a:pPr>
            <a:r>
              <a:rPr lang="en-GB" sz="1800" u="sng"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hlinkClick r:id="rId4"/>
              </a:rPr>
              <a:t>Preparing for surgery – Fitter Better Sooner | The Royal College of Anaesthetists (rcoa.ac.uk)</a:t>
            </a:r>
            <a:endParaRPr lang="en-GB" sz="1800" dirty="0">
              <a:solidFill>
                <a:srgbClr val="1E1E1F"/>
              </a:solidFill>
              <a:effectLst/>
              <a:latin typeface="Arial" panose="020B0604020202020204" pitchFamily="34" charset="0"/>
              <a:ea typeface="DengXian" panose="02010600030101010101" pitchFamily="2" charset="-122"/>
            </a:endParaRPr>
          </a:p>
          <a:p>
            <a:pPr marL="0" indent="0">
              <a:buNone/>
            </a:pPr>
            <a:r>
              <a:rPr lang="en-GB" sz="1800" b="1" dirty="0">
                <a:effectLst/>
                <a:latin typeface="Arial" panose="020B0604020202020204" pitchFamily="34" charset="0"/>
                <a:ea typeface="DengXian" panose="02010600030101010101" pitchFamily="2" charset="-122"/>
              </a:rPr>
              <a:t>Moving healthcare professionals programme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free e-learning</a:t>
            </a:r>
            <a:endParaRPr lang="en-GB" dirty="0"/>
          </a:p>
        </p:txBody>
      </p:sp>
      <p:pic>
        <p:nvPicPr>
          <p:cNvPr id="1032" name="Picture 8" descr="How to Start a Healthy Lifestyle: Complete Guides 2020 | Ever Pretty UK -  Ever-Pretty UK">
            <a:extLst>
              <a:ext uri="{FF2B5EF4-FFF2-40B4-BE49-F238E27FC236}">
                <a16:creationId xmlns:a16="http://schemas.microsoft.com/office/drawing/2014/main" id="{C5BD4FEF-40B3-44C3-8CBC-BB595996F8E7}"/>
              </a:ext>
            </a:extLst>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838200" y="2705894"/>
            <a:ext cx="5181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4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310DCB-B95B-4D1C-821A-C3ECDE44660B}"/>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sz="4400" kern="1200" dirty="0">
                <a:solidFill>
                  <a:srgbClr val="FFFFFF"/>
                </a:solidFill>
                <a:latin typeface="+mj-lt"/>
                <a:ea typeface="+mj-ea"/>
                <a:cs typeface="+mj-cs"/>
              </a:rPr>
              <a:t>A response to the pandemic</a:t>
            </a:r>
          </a:p>
        </p:txBody>
      </p:sp>
      <p:sp>
        <p:nvSpPr>
          <p:cNvPr id="3" name="Content Placeholder 2">
            <a:extLst>
              <a:ext uri="{FF2B5EF4-FFF2-40B4-BE49-F238E27FC236}">
                <a16:creationId xmlns:a16="http://schemas.microsoft.com/office/drawing/2014/main" id="{21EBA98B-C05D-40B6-B1FF-C2C1F2CAF71F}"/>
              </a:ext>
            </a:extLst>
          </p:cNvPr>
          <p:cNvSpPr>
            <a:spLocks noGrp="1"/>
          </p:cNvSpPr>
          <p:nvPr>
            <p:ph sz="half" idx="2"/>
          </p:nvPr>
        </p:nvSpPr>
        <p:spPr>
          <a:xfrm>
            <a:off x="4699818" y="640082"/>
            <a:ext cx="6848715" cy="2484884"/>
          </a:xfrm>
        </p:spPr>
        <p:txBody>
          <a:bodyPr vert="horz" lIns="91440" tIns="45720" rIns="91440" bIns="45720" rtlCol="0" anchor="ctr">
            <a:normAutofit/>
          </a:bodyPr>
          <a:lstStyle/>
          <a:p>
            <a:r>
              <a:rPr lang="en-US" sz="2000" dirty="0"/>
              <a:t>SafeFit is a clinical trial for anyone in the UK with suspicion of or confirmed diagnosis of cancer. </a:t>
            </a:r>
          </a:p>
          <a:p>
            <a:r>
              <a:rPr lang="en-US" sz="2000" dirty="0"/>
              <a:t>Cancer exercise specialists offer advice, support and resources to maintain and improve physical and mental well-being.</a:t>
            </a:r>
          </a:p>
        </p:txBody>
      </p:sp>
      <p:pic>
        <p:nvPicPr>
          <p:cNvPr id="7" name="Content Placeholder 6">
            <a:extLst>
              <a:ext uri="{FF2B5EF4-FFF2-40B4-BE49-F238E27FC236}">
                <a16:creationId xmlns:a16="http://schemas.microsoft.com/office/drawing/2014/main" id="{B600C66C-8774-454C-8618-703E5390C473}"/>
              </a:ext>
            </a:extLst>
          </p:cNvPr>
          <p:cNvPicPr>
            <a:picLocks noGrp="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54297" y="3613642"/>
            <a:ext cx="6894236" cy="2154447"/>
          </a:xfrm>
          <a:prstGeom prst="rect">
            <a:avLst/>
          </a:prstGeom>
          <a:noFill/>
        </p:spPr>
      </p:pic>
    </p:spTree>
    <p:extLst>
      <p:ext uri="{BB962C8B-B14F-4D97-AF65-F5344CB8AC3E}">
        <p14:creationId xmlns:p14="http://schemas.microsoft.com/office/powerpoint/2010/main" val="300540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Macmillan colours">
      <a:dk1>
        <a:srgbClr val="333333"/>
      </a:dk1>
      <a:lt1>
        <a:srgbClr val="FFFFFF"/>
      </a:lt1>
      <a:dk2>
        <a:srgbClr val="333333"/>
      </a:dk2>
      <a:lt2>
        <a:srgbClr val="F0F0F0"/>
      </a:lt2>
      <a:accent1>
        <a:srgbClr val="008A26"/>
      </a:accent1>
      <a:accent2>
        <a:srgbClr val="00838A"/>
      </a:accent2>
      <a:accent3>
        <a:srgbClr val="0079B8"/>
      </a:accent3>
      <a:accent4>
        <a:srgbClr val="5E4F9C"/>
      </a:accent4>
      <a:accent5>
        <a:srgbClr val="C9338B"/>
      </a:accent5>
      <a:accent6>
        <a:srgbClr val="E13019"/>
      </a:accent6>
      <a:hlink>
        <a:srgbClr val="5E4F9C"/>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2458</Words>
  <Application>Microsoft Office PowerPoint</Application>
  <PresentationFormat>Widescreen</PresentationFormat>
  <Paragraphs>332</Paragraphs>
  <Slides>36</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Arial Black</vt:lpstr>
      <vt:lpstr>Calibri</vt:lpstr>
      <vt:lpstr>Calibri Light</vt:lpstr>
      <vt:lpstr>Times New Roman</vt:lpstr>
      <vt:lpstr>Wingdings</vt:lpstr>
      <vt:lpstr>Office Theme</vt:lpstr>
      <vt:lpstr>3_Office Theme</vt:lpstr>
      <vt:lpstr>HEE PPT - Master slide deck_1 (1)</vt:lpstr>
      <vt:lpstr>2_Office Theme</vt:lpstr>
      <vt:lpstr>   Workforce development and considerations to inform the planning and delivery of prehabilitation services  </vt:lpstr>
      <vt:lpstr>PowerPoint Presentation</vt:lpstr>
      <vt:lpstr>Right skills from the right people at the right time</vt:lpstr>
      <vt:lpstr>Screening</vt:lpstr>
      <vt:lpstr>Assessment</vt:lpstr>
      <vt:lpstr>Delivery of interventions</vt:lpstr>
      <vt:lpstr>Universal interventions</vt:lpstr>
      <vt:lpstr>Universal interventions</vt:lpstr>
      <vt:lpstr>A response to the pandemic</vt:lpstr>
      <vt:lpstr>Right skills from the right people at the right time - SafeFit</vt:lpstr>
      <vt:lpstr>PowerPoint Presentation</vt:lpstr>
      <vt:lpstr>PowerPoint Presentation</vt:lpstr>
      <vt:lpstr>PowerPoint Presentation</vt:lpstr>
      <vt:lpstr>What is the HEE Star?</vt:lpstr>
      <vt:lpstr>What does the Star look like?</vt:lpstr>
      <vt:lpstr>Key enablers of workforce transformation  </vt:lpstr>
      <vt:lpstr>The PRosPer Project  (The P(prehabilitation), R (rehabilitation) osPer (personalised care) project  </vt:lpstr>
      <vt:lpstr>Project overview and outputs</vt:lpstr>
      <vt:lpstr>Concept of Personas</vt:lpstr>
      <vt:lpstr>Prehabilitation workforce matrix</vt:lpstr>
      <vt:lpstr>PowerPoint Presentation</vt:lpstr>
      <vt:lpstr>PRosPer Modules</vt:lpstr>
      <vt:lpstr>Persona 4 toolkit</vt:lpstr>
      <vt:lpstr>Ethos of the education pathway model</vt:lpstr>
      <vt:lpstr>Persona 2 content outline</vt:lpstr>
      <vt:lpstr>P2 Module 1: Personalised Care </vt:lpstr>
      <vt:lpstr>P2 Module 2: Prehabilitation</vt:lpstr>
      <vt:lpstr>P2 Module 3: Rehabilitation </vt:lpstr>
      <vt:lpstr>Service redesign &amp; workforce</vt:lpstr>
      <vt:lpstr>Persona 3 Outline</vt:lpstr>
      <vt:lpstr>Persona 4 – How to guide?</vt:lpstr>
      <vt:lpstr>Strategic development of cancer prehabilitation and rehabilitation </vt:lpstr>
      <vt:lpstr>Measuring the outcomes and impact of prehabilitation and rehabilitation </vt:lpstr>
      <vt:lpstr>Next steps and future plans</vt:lpstr>
      <vt:lpstr>Thank you for listening  jfdavis@macmillan.org.uk @junedavis44</vt:lpstr>
      <vt:lpstr>Group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cancer prehabilitation and developing the role of AHPs</dc:title>
  <dc:creator>June Davis</dc:creator>
  <cp:lastModifiedBy>June Davis</cp:lastModifiedBy>
  <cp:revision>32</cp:revision>
  <dcterms:created xsi:type="dcterms:W3CDTF">2020-08-10T07:43:08Z</dcterms:created>
  <dcterms:modified xsi:type="dcterms:W3CDTF">2021-10-22T14:21:59Z</dcterms:modified>
</cp:coreProperties>
</file>