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6"/>
  </p:notesMasterIdLst>
  <p:sldIdLst>
    <p:sldId id="256" r:id="rId5"/>
    <p:sldId id="257" r:id="rId6"/>
    <p:sldId id="266" r:id="rId7"/>
    <p:sldId id="259" r:id="rId8"/>
    <p:sldId id="261" r:id="rId9"/>
    <p:sldId id="262" r:id="rId10"/>
    <p:sldId id="263" r:id="rId11"/>
    <p:sldId id="264" r:id="rId12"/>
    <p:sldId id="268" r:id="rId13"/>
    <p:sldId id="265" r:id="rId14"/>
    <p:sldId id="269" r:id="rId15"/>
    <p:sldId id="271" r:id="rId16"/>
    <p:sldId id="272" r:id="rId17"/>
    <p:sldId id="273" r:id="rId18"/>
    <p:sldId id="274" r:id="rId19"/>
    <p:sldId id="275" r:id="rId20"/>
    <p:sldId id="276" r:id="rId21"/>
    <p:sldId id="277" r:id="rId22"/>
    <p:sldId id="278" r:id="rId23"/>
    <p:sldId id="279" r:id="rId24"/>
    <p:sldId id="280" r:id="rId25"/>
    <p:sldId id="290" r:id="rId26"/>
    <p:sldId id="283" r:id="rId27"/>
    <p:sldId id="282" r:id="rId28"/>
    <p:sldId id="284" r:id="rId29"/>
    <p:sldId id="281" r:id="rId30"/>
    <p:sldId id="285" r:id="rId31"/>
    <p:sldId id="286" r:id="rId32"/>
    <p:sldId id="287" r:id="rId33"/>
    <p:sldId id="288" r:id="rId34"/>
    <p:sldId id="289" r:id="rId35"/>
  </p:sldIdLst>
  <p:sldSz cx="9144000" cy="6858000" type="screen4x3"/>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2D8B4-4EA4-1F83-AA3D-C2F720758596}" v="15" dt="2021-07-03T13:20:49.028"/>
    <p1510:client id="{1B5311F4-5B20-39C0-D588-9644C761EE4A}" v="22" dt="2021-11-28T16:39:10.790"/>
    <p1510:client id="{4C600533-E3D1-4877-8CFD-803EE2D07853}" v="360" dt="2021-07-05T09:32:08.127"/>
    <p1510:client id="{A480E064-7A9F-3F54-5682-A71718C18F4D}" v="2244" dt="2021-07-03T14:51:37.597"/>
    <p1510:client id="{D8EA0CD3-9F89-9C2F-E1EC-E4DACC7EB3A3}" v="4763" dt="2021-07-02T19:15:28.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88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ZENBY, Katharine (EAST LONDON NHS FOUNDATION TRUST)" userId="S::katharine.lazenby1@nhs.net::6ff39731-e190-4f42-9462-f17a4a582380" providerId="AD" clId="Web-{1B5311F4-5B20-39C0-D588-9644C761EE4A}"/>
    <pc:docChg chg="modSld">
      <pc:chgData name="LAZENBY, Katharine (EAST LONDON NHS FOUNDATION TRUST)" userId="S::katharine.lazenby1@nhs.net::6ff39731-e190-4f42-9462-f17a4a582380" providerId="AD" clId="Web-{1B5311F4-5B20-39C0-D588-9644C761EE4A}" dt="2021-11-28T16:39:10.399" v="21" actId="20577"/>
      <pc:docMkLst>
        <pc:docMk/>
      </pc:docMkLst>
      <pc:sldChg chg="modSp">
        <pc:chgData name="LAZENBY, Katharine (EAST LONDON NHS FOUNDATION TRUST)" userId="S::katharine.lazenby1@nhs.net::6ff39731-e190-4f42-9462-f17a4a582380" providerId="AD" clId="Web-{1B5311F4-5B20-39C0-D588-9644C761EE4A}" dt="2021-11-28T16:37:20.006" v="15" actId="20577"/>
        <pc:sldMkLst>
          <pc:docMk/>
          <pc:sldMk cId="842225907" sldId="256"/>
        </pc:sldMkLst>
        <pc:spChg chg="mod">
          <ac:chgData name="LAZENBY, Katharine (EAST LONDON NHS FOUNDATION TRUST)" userId="S::katharine.lazenby1@nhs.net::6ff39731-e190-4f42-9462-f17a4a582380" providerId="AD" clId="Web-{1B5311F4-5B20-39C0-D588-9644C761EE4A}" dt="2021-11-28T16:37:20.006" v="15" actId="20577"/>
          <ac:spMkLst>
            <pc:docMk/>
            <pc:sldMk cId="842225907" sldId="256"/>
            <ac:spMk id="3" creationId="{F75AE33F-3DC7-4E31-BC61-12ABB990A9B9}"/>
          </ac:spMkLst>
        </pc:spChg>
      </pc:sldChg>
      <pc:sldChg chg="modNotes">
        <pc:chgData name="LAZENBY, Katharine (EAST LONDON NHS FOUNDATION TRUST)" userId="S::katharine.lazenby1@nhs.net::6ff39731-e190-4f42-9462-f17a4a582380" providerId="AD" clId="Web-{1B5311F4-5B20-39C0-D588-9644C761EE4A}" dt="2021-11-28T16:37:56.554" v="16"/>
        <pc:sldMkLst>
          <pc:docMk/>
          <pc:sldMk cId="3631856039" sldId="257"/>
        </pc:sldMkLst>
      </pc:sldChg>
      <pc:sldChg chg="modSp">
        <pc:chgData name="LAZENBY, Katharine (EAST LONDON NHS FOUNDATION TRUST)" userId="S::katharine.lazenby1@nhs.net::6ff39731-e190-4f42-9462-f17a4a582380" providerId="AD" clId="Web-{1B5311F4-5B20-39C0-D588-9644C761EE4A}" dt="2021-11-28T16:38:07.367" v="18" actId="1076"/>
        <pc:sldMkLst>
          <pc:docMk/>
          <pc:sldMk cId="2693771499" sldId="259"/>
        </pc:sldMkLst>
        <pc:spChg chg="mod">
          <ac:chgData name="LAZENBY, Katharine (EAST LONDON NHS FOUNDATION TRUST)" userId="S::katharine.lazenby1@nhs.net::6ff39731-e190-4f42-9462-f17a4a582380" providerId="AD" clId="Web-{1B5311F4-5B20-39C0-D588-9644C761EE4A}" dt="2021-11-28T16:38:07.367" v="18" actId="1076"/>
          <ac:spMkLst>
            <pc:docMk/>
            <pc:sldMk cId="2693771499" sldId="259"/>
            <ac:spMk id="6" creationId="{6461D719-4B75-4D67-8335-05963E0BA79D}"/>
          </ac:spMkLst>
        </pc:spChg>
      </pc:sldChg>
      <pc:sldChg chg="modSp">
        <pc:chgData name="LAZENBY, Katharine (EAST LONDON NHS FOUNDATION TRUST)" userId="S::katharine.lazenby1@nhs.net::6ff39731-e190-4f42-9462-f17a4a582380" providerId="AD" clId="Web-{1B5311F4-5B20-39C0-D588-9644C761EE4A}" dt="2021-11-28T16:38:48.664" v="19" actId="14100"/>
        <pc:sldMkLst>
          <pc:docMk/>
          <pc:sldMk cId="4084724503" sldId="282"/>
        </pc:sldMkLst>
        <pc:spChg chg="mod">
          <ac:chgData name="LAZENBY, Katharine (EAST LONDON NHS FOUNDATION TRUST)" userId="S::katharine.lazenby1@nhs.net::6ff39731-e190-4f42-9462-f17a4a582380" providerId="AD" clId="Web-{1B5311F4-5B20-39C0-D588-9644C761EE4A}" dt="2021-11-28T16:38:48.664" v="19" actId="14100"/>
          <ac:spMkLst>
            <pc:docMk/>
            <pc:sldMk cId="4084724503" sldId="282"/>
            <ac:spMk id="403" creationId="{00000000-0000-0000-0000-000000000000}"/>
          </ac:spMkLst>
        </pc:spChg>
      </pc:sldChg>
      <pc:sldChg chg="modSp">
        <pc:chgData name="LAZENBY, Katharine (EAST LONDON NHS FOUNDATION TRUST)" userId="S::katharine.lazenby1@nhs.net::6ff39731-e190-4f42-9462-f17a4a582380" providerId="AD" clId="Web-{1B5311F4-5B20-39C0-D588-9644C761EE4A}" dt="2021-11-28T16:39:10.399" v="21" actId="20577"/>
        <pc:sldMkLst>
          <pc:docMk/>
          <pc:sldMk cId="667902218" sldId="289"/>
        </pc:sldMkLst>
        <pc:spChg chg="mod">
          <ac:chgData name="LAZENBY, Katharine (EAST LONDON NHS FOUNDATION TRUST)" userId="S::katharine.lazenby1@nhs.net::6ff39731-e190-4f42-9462-f17a4a582380" providerId="AD" clId="Web-{1B5311F4-5B20-39C0-D588-9644C761EE4A}" dt="2021-11-28T16:39:10.399" v="21" actId="20577"/>
          <ac:spMkLst>
            <pc:docMk/>
            <pc:sldMk cId="667902218" sldId="289"/>
            <ac:spMk id="3" creationId="{5C1776CF-BF69-4F79-AC44-D5A4D4946BE0}"/>
          </ac:spMkLst>
        </pc:spChg>
      </pc:sldChg>
    </pc:docChg>
  </pc:docChgLst>
  <pc:docChgLst>
    <pc:chgData name="LAZENBY, Katharine (EAST LONDON NHS FOUNDATION TRUST)" userId="S::katharine.lazenby1@nhs.net::6ff39731-e190-4f42-9462-f17a4a582380" providerId="AD" clId="Web-{09A2D8B4-4EA4-1F83-AA3D-C2F720758596}"/>
    <pc:docChg chg="modSld">
      <pc:chgData name="LAZENBY, Katharine (EAST LONDON NHS FOUNDATION TRUST)" userId="S::katharine.lazenby1@nhs.net::6ff39731-e190-4f42-9462-f17a4a582380" providerId="AD" clId="Web-{09A2D8B4-4EA4-1F83-AA3D-C2F720758596}" dt="2021-07-03T13:20:49.028" v="9" actId="20577"/>
      <pc:docMkLst>
        <pc:docMk/>
      </pc:docMkLst>
      <pc:sldChg chg="modSp">
        <pc:chgData name="LAZENBY, Katharine (EAST LONDON NHS FOUNDATION TRUST)" userId="S::katharine.lazenby1@nhs.net::6ff39731-e190-4f42-9462-f17a4a582380" providerId="AD" clId="Web-{09A2D8B4-4EA4-1F83-AA3D-C2F720758596}" dt="2021-07-03T13:18:34.879" v="0" actId="1076"/>
        <pc:sldMkLst>
          <pc:docMk/>
          <pc:sldMk cId="3592146710" sldId="260"/>
        </pc:sldMkLst>
        <pc:picChg chg="mod">
          <ac:chgData name="LAZENBY, Katharine (EAST LONDON NHS FOUNDATION TRUST)" userId="S::katharine.lazenby1@nhs.net::6ff39731-e190-4f42-9462-f17a4a582380" providerId="AD" clId="Web-{09A2D8B4-4EA4-1F83-AA3D-C2F720758596}" dt="2021-07-03T13:18:34.879" v="0" actId="1076"/>
          <ac:picMkLst>
            <pc:docMk/>
            <pc:sldMk cId="3592146710" sldId="260"/>
            <ac:picMk id="5" creationId="{EFA65E14-7294-429D-AD30-E0D297499FC5}"/>
          </ac:picMkLst>
        </pc:picChg>
      </pc:sldChg>
      <pc:sldChg chg="modSp">
        <pc:chgData name="LAZENBY, Katharine (EAST LONDON NHS FOUNDATION TRUST)" userId="S::katharine.lazenby1@nhs.net::6ff39731-e190-4f42-9462-f17a4a582380" providerId="AD" clId="Web-{09A2D8B4-4EA4-1F83-AA3D-C2F720758596}" dt="2021-07-03T13:19:20.038" v="2" actId="20577"/>
        <pc:sldMkLst>
          <pc:docMk/>
          <pc:sldMk cId="98924447" sldId="263"/>
        </pc:sldMkLst>
        <pc:spChg chg="mod">
          <ac:chgData name="LAZENBY, Katharine (EAST LONDON NHS FOUNDATION TRUST)" userId="S::katharine.lazenby1@nhs.net::6ff39731-e190-4f42-9462-f17a4a582380" providerId="AD" clId="Web-{09A2D8B4-4EA4-1F83-AA3D-C2F720758596}" dt="2021-07-03T13:19:20.038" v="2" actId="20577"/>
          <ac:spMkLst>
            <pc:docMk/>
            <pc:sldMk cId="98924447" sldId="263"/>
            <ac:spMk id="3" creationId="{4BF83559-AC78-44F3-821F-1462FACCFD47}"/>
          </ac:spMkLst>
        </pc:spChg>
      </pc:sldChg>
      <pc:sldChg chg="modSp">
        <pc:chgData name="LAZENBY, Katharine (EAST LONDON NHS FOUNDATION TRUST)" userId="S::katharine.lazenby1@nhs.net::6ff39731-e190-4f42-9462-f17a4a582380" providerId="AD" clId="Web-{09A2D8B4-4EA4-1F83-AA3D-C2F720758596}" dt="2021-07-03T13:19:48.431" v="7" actId="20577"/>
        <pc:sldMkLst>
          <pc:docMk/>
          <pc:sldMk cId="844195815" sldId="269"/>
        </pc:sldMkLst>
        <pc:spChg chg="mod">
          <ac:chgData name="LAZENBY, Katharine (EAST LONDON NHS FOUNDATION TRUST)" userId="S::katharine.lazenby1@nhs.net::6ff39731-e190-4f42-9462-f17a4a582380" providerId="AD" clId="Web-{09A2D8B4-4EA4-1F83-AA3D-C2F720758596}" dt="2021-07-03T13:19:48.431" v="7" actId="20577"/>
          <ac:spMkLst>
            <pc:docMk/>
            <pc:sldMk cId="844195815" sldId="269"/>
            <ac:spMk id="2" creationId="{1673E23D-2560-46C2-B86A-EDCCE093CA6A}"/>
          </ac:spMkLst>
        </pc:spChg>
        <pc:spChg chg="mod">
          <ac:chgData name="LAZENBY, Katharine (EAST LONDON NHS FOUNDATION TRUST)" userId="S::katharine.lazenby1@nhs.net::6ff39731-e190-4f42-9462-f17a4a582380" providerId="AD" clId="Web-{09A2D8B4-4EA4-1F83-AA3D-C2F720758596}" dt="2021-07-03T13:19:32.836" v="5" actId="20577"/>
          <ac:spMkLst>
            <pc:docMk/>
            <pc:sldMk cId="844195815" sldId="269"/>
            <ac:spMk id="3" creationId="{ECAB5B11-1EBA-4EB5-9CC0-BC0B333F6824}"/>
          </ac:spMkLst>
        </pc:spChg>
      </pc:sldChg>
      <pc:sldChg chg="modSp">
        <pc:chgData name="LAZENBY, Katharine (EAST LONDON NHS FOUNDATION TRUST)" userId="S::katharine.lazenby1@nhs.net::6ff39731-e190-4f42-9462-f17a4a582380" providerId="AD" clId="Web-{09A2D8B4-4EA4-1F83-AA3D-C2F720758596}" dt="2021-07-03T13:20:49.028" v="9" actId="20577"/>
        <pc:sldMkLst>
          <pc:docMk/>
          <pc:sldMk cId="493758969" sldId="280"/>
        </pc:sldMkLst>
        <pc:spChg chg="mod">
          <ac:chgData name="LAZENBY, Katharine (EAST LONDON NHS FOUNDATION TRUST)" userId="S::katharine.lazenby1@nhs.net::6ff39731-e190-4f42-9462-f17a4a582380" providerId="AD" clId="Web-{09A2D8B4-4EA4-1F83-AA3D-C2F720758596}" dt="2021-07-03T13:20:49.028" v="9" actId="20577"/>
          <ac:spMkLst>
            <pc:docMk/>
            <pc:sldMk cId="493758969" sldId="280"/>
            <ac:spMk id="3" creationId="{AF195441-5DDF-49B6-A17E-5B09485624B3}"/>
          </ac:spMkLst>
        </pc:spChg>
      </pc:sldChg>
    </pc:docChg>
  </pc:docChgLst>
  <pc:docChgLst>
    <pc:chgData name="LAZENBY, Katharine (EAST LONDON NHS FOUNDATION TRUST)" userId="S::katharine.lazenby1@nhs.net::6ff39731-e190-4f42-9462-f17a4a582380" providerId="AD" clId="Web-{A480E064-7A9F-3F54-5682-A71718C18F4D}"/>
    <pc:docChg chg="addSld modSld sldOrd">
      <pc:chgData name="LAZENBY, Katharine (EAST LONDON NHS FOUNDATION TRUST)" userId="S::katharine.lazenby1@nhs.net::6ff39731-e190-4f42-9462-f17a4a582380" providerId="AD" clId="Web-{A480E064-7A9F-3F54-5682-A71718C18F4D}" dt="2021-07-03T14:51:37.597" v="1650" actId="1076"/>
      <pc:docMkLst>
        <pc:docMk/>
      </pc:docMkLst>
      <pc:sldChg chg="modSp modNotes">
        <pc:chgData name="LAZENBY, Katharine (EAST LONDON NHS FOUNDATION TRUST)" userId="S::katharine.lazenby1@nhs.net::6ff39731-e190-4f42-9462-f17a4a582380" providerId="AD" clId="Web-{A480E064-7A9F-3F54-5682-A71718C18F4D}" dt="2021-07-03T13:36:15.722" v="136" actId="1076"/>
        <pc:sldMkLst>
          <pc:docMk/>
          <pc:sldMk cId="3631856039" sldId="257"/>
        </pc:sldMkLst>
        <pc:spChg chg="mod">
          <ac:chgData name="LAZENBY, Katharine (EAST LONDON NHS FOUNDATION TRUST)" userId="S::katharine.lazenby1@nhs.net::6ff39731-e190-4f42-9462-f17a4a582380" providerId="AD" clId="Web-{A480E064-7A9F-3F54-5682-A71718C18F4D}" dt="2021-07-03T13:36:15.722" v="136" actId="1076"/>
          <ac:spMkLst>
            <pc:docMk/>
            <pc:sldMk cId="3631856039" sldId="257"/>
            <ac:spMk id="3" creationId="{78D56A3A-8A14-4744-9B74-3118396864F1}"/>
          </ac:spMkLst>
        </pc:spChg>
      </pc:sldChg>
      <pc:sldChg chg="modSp ord">
        <pc:chgData name="LAZENBY, Katharine (EAST LONDON NHS FOUNDATION TRUST)" userId="S::katharine.lazenby1@nhs.net::6ff39731-e190-4f42-9462-f17a4a582380" providerId="AD" clId="Web-{A480E064-7A9F-3F54-5682-A71718C18F4D}" dt="2021-07-03T14:35:47.898" v="1156"/>
        <pc:sldMkLst>
          <pc:docMk/>
          <pc:sldMk cId="2497418501" sldId="281"/>
        </pc:sldMkLst>
        <pc:spChg chg="mod">
          <ac:chgData name="LAZENBY, Katharine (EAST LONDON NHS FOUNDATION TRUST)" userId="S::katharine.lazenby1@nhs.net::6ff39731-e190-4f42-9462-f17a4a582380" providerId="AD" clId="Web-{A480E064-7A9F-3F54-5682-A71718C18F4D}" dt="2021-07-03T14:15:35.522" v="778" actId="14100"/>
          <ac:spMkLst>
            <pc:docMk/>
            <pc:sldMk cId="2497418501" sldId="281"/>
            <ac:spMk id="275" creationId="{00000000-0000-0000-0000-000000000000}"/>
          </ac:spMkLst>
        </pc:spChg>
        <pc:spChg chg="mod">
          <ac:chgData name="LAZENBY, Katharine (EAST LONDON NHS FOUNDATION TRUST)" userId="S::katharine.lazenby1@nhs.net::6ff39731-e190-4f42-9462-f17a4a582380" providerId="AD" clId="Web-{A480E064-7A9F-3F54-5682-A71718C18F4D}" dt="2021-07-03T14:16:47.134" v="789" actId="20577"/>
          <ac:spMkLst>
            <pc:docMk/>
            <pc:sldMk cId="2497418501" sldId="281"/>
            <ac:spMk id="301" creationId="{00000000-0000-0000-0000-000000000000}"/>
          </ac:spMkLst>
        </pc:spChg>
        <pc:spChg chg="mod">
          <ac:chgData name="LAZENBY, Katharine (EAST LONDON NHS FOUNDATION TRUST)" userId="S::katharine.lazenby1@nhs.net::6ff39731-e190-4f42-9462-f17a4a582380" providerId="AD" clId="Web-{A480E064-7A9F-3F54-5682-A71718C18F4D}" dt="2021-07-03T13:27:24.989" v="0" actId="20577"/>
          <ac:spMkLst>
            <pc:docMk/>
            <pc:sldMk cId="2497418501" sldId="281"/>
            <ac:spMk id="307" creationId="{00000000-0000-0000-0000-000000000000}"/>
          </ac:spMkLst>
        </pc:spChg>
        <pc:spChg chg="mod">
          <ac:chgData name="LAZENBY, Katharine (EAST LONDON NHS FOUNDATION TRUST)" userId="S::katharine.lazenby1@nhs.net::6ff39731-e190-4f42-9462-f17a4a582380" providerId="AD" clId="Web-{A480E064-7A9F-3F54-5682-A71718C18F4D}" dt="2021-07-03T14:16:28.524" v="787" actId="20577"/>
          <ac:spMkLst>
            <pc:docMk/>
            <pc:sldMk cId="2497418501" sldId="281"/>
            <ac:spMk id="319" creationId="{00000000-0000-0000-0000-000000000000}"/>
          </ac:spMkLst>
        </pc:spChg>
        <pc:cxnChg chg="mod">
          <ac:chgData name="LAZENBY, Katharine (EAST LONDON NHS FOUNDATION TRUST)" userId="S::katharine.lazenby1@nhs.net::6ff39731-e190-4f42-9462-f17a4a582380" providerId="AD" clId="Web-{A480E064-7A9F-3F54-5682-A71718C18F4D}" dt="2021-07-03T14:15:07.193" v="775" actId="1076"/>
          <ac:cxnSpMkLst>
            <pc:docMk/>
            <pc:sldMk cId="2497418501" sldId="281"/>
            <ac:cxnSpMk id="303" creationId="{00000000-0000-0000-0000-000000000000}"/>
          </ac:cxnSpMkLst>
        </pc:cxnChg>
      </pc:sldChg>
      <pc:sldChg chg="modNotes">
        <pc:chgData name="LAZENBY, Katharine (EAST LONDON NHS FOUNDATION TRUST)" userId="S::katharine.lazenby1@nhs.net::6ff39731-e190-4f42-9462-f17a4a582380" providerId="AD" clId="Web-{A480E064-7A9F-3F54-5682-A71718C18F4D}" dt="2021-07-03T14:39:35.358" v="1224"/>
        <pc:sldMkLst>
          <pc:docMk/>
          <pc:sldMk cId="1306099081" sldId="287"/>
        </pc:sldMkLst>
      </pc:sldChg>
      <pc:sldChg chg="modSp modNotes">
        <pc:chgData name="LAZENBY, Katharine (EAST LONDON NHS FOUNDATION TRUST)" userId="S::katharine.lazenby1@nhs.net::6ff39731-e190-4f42-9462-f17a4a582380" providerId="AD" clId="Web-{A480E064-7A9F-3F54-5682-A71718C18F4D}" dt="2021-07-03T14:51:37.597" v="1650" actId="1076"/>
        <pc:sldMkLst>
          <pc:docMk/>
          <pc:sldMk cId="667902218" sldId="289"/>
        </pc:sldMkLst>
        <pc:spChg chg="mod">
          <ac:chgData name="LAZENBY, Katharine (EAST LONDON NHS FOUNDATION TRUST)" userId="S::katharine.lazenby1@nhs.net::6ff39731-e190-4f42-9462-f17a4a582380" providerId="AD" clId="Web-{A480E064-7A9F-3F54-5682-A71718C18F4D}" dt="2021-07-03T14:43:17.723" v="1375" actId="14100"/>
          <ac:spMkLst>
            <pc:docMk/>
            <pc:sldMk cId="667902218" sldId="289"/>
            <ac:spMk id="2" creationId="{4011811F-019A-4A60-AA8E-D7E32A0058BC}"/>
          </ac:spMkLst>
        </pc:spChg>
        <pc:spChg chg="mod">
          <ac:chgData name="LAZENBY, Katharine (EAST LONDON NHS FOUNDATION TRUST)" userId="S::katharine.lazenby1@nhs.net::6ff39731-e190-4f42-9462-f17a4a582380" providerId="AD" clId="Web-{A480E064-7A9F-3F54-5682-A71718C18F4D}" dt="2021-07-03T14:51:28.143" v="1648" actId="1076"/>
          <ac:spMkLst>
            <pc:docMk/>
            <pc:sldMk cId="667902218" sldId="289"/>
            <ac:spMk id="3" creationId="{5C1776CF-BF69-4F79-AC44-D5A4D4946BE0}"/>
          </ac:spMkLst>
        </pc:spChg>
        <pc:picChg chg="mod">
          <ac:chgData name="LAZENBY, Katharine (EAST LONDON NHS FOUNDATION TRUST)" userId="S::katharine.lazenby1@nhs.net::6ff39731-e190-4f42-9462-f17a4a582380" providerId="AD" clId="Web-{A480E064-7A9F-3F54-5682-A71718C18F4D}" dt="2021-07-03T14:51:37.597" v="1650" actId="1076"/>
          <ac:picMkLst>
            <pc:docMk/>
            <pc:sldMk cId="667902218" sldId="289"/>
            <ac:picMk id="5" creationId="{515410C1-830B-47C1-94F3-1D77B7FCFD0F}"/>
          </ac:picMkLst>
        </pc:picChg>
      </pc:sldChg>
      <pc:sldChg chg="addSp delSp modSp new mod ord setBg modClrScheme chgLayout modNotes">
        <pc:chgData name="LAZENBY, Katharine (EAST LONDON NHS FOUNDATION TRUST)" userId="S::katharine.lazenby1@nhs.net::6ff39731-e190-4f42-9462-f17a4a582380" providerId="AD" clId="Web-{A480E064-7A9F-3F54-5682-A71718C18F4D}" dt="2021-07-03T14:35:14.835" v="1155"/>
        <pc:sldMkLst>
          <pc:docMk/>
          <pc:sldMk cId="1155642095" sldId="290"/>
        </pc:sldMkLst>
        <pc:spChg chg="del">
          <ac:chgData name="LAZENBY, Katharine (EAST LONDON NHS FOUNDATION TRUST)" userId="S::katharine.lazenby1@nhs.net::6ff39731-e190-4f42-9462-f17a4a582380" providerId="AD" clId="Web-{A480E064-7A9F-3F54-5682-A71718C18F4D}" dt="2021-07-03T13:30:41.635" v="9"/>
          <ac:spMkLst>
            <pc:docMk/>
            <pc:sldMk cId="1155642095" sldId="290"/>
            <ac:spMk id="2" creationId="{BC046E74-28DB-4983-AECB-C08C985F7D71}"/>
          </ac:spMkLst>
        </pc:spChg>
        <pc:spChg chg="del">
          <ac:chgData name="LAZENBY, Katharine (EAST LONDON NHS FOUNDATION TRUST)" userId="S::katharine.lazenby1@nhs.net::6ff39731-e190-4f42-9462-f17a4a582380" providerId="AD" clId="Web-{A480E064-7A9F-3F54-5682-A71718C18F4D}" dt="2021-07-03T13:30:41.635" v="9"/>
          <ac:spMkLst>
            <pc:docMk/>
            <pc:sldMk cId="1155642095" sldId="290"/>
            <ac:spMk id="3" creationId="{037AA0CF-A2F1-47DB-9BB2-DFA329DA4F35}"/>
          </ac:spMkLst>
        </pc:spChg>
        <pc:spChg chg="add del mod">
          <ac:chgData name="LAZENBY, Katharine (EAST LONDON NHS FOUNDATION TRUST)" userId="S::katharine.lazenby1@nhs.net::6ff39731-e190-4f42-9462-f17a4a582380" providerId="AD" clId="Web-{A480E064-7A9F-3F54-5682-A71718C18F4D}" dt="2021-07-03T14:05:11.441" v="653"/>
          <ac:spMkLst>
            <pc:docMk/>
            <pc:sldMk cId="1155642095" sldId="290"/>
            <ac:spMk id="10" creationId="{D6109D32-F9C9-4E37-859E-77F8A004930B}"/>
          </ac:spMkLst>
        </pc:spChg>
        <pc:spChg chg="add del mod">
          <ac:chgData name="LAZENBY, Katharine (EAST LONDON NHS FOUNDATION TRUST)" userId="S::katharine.lazenby1@nhs.net::6ff39731-e190-4f42-9462-f17a4a582380" providerId="AD" clId="Web-{A480E064-7A9F-3F54-5682-A71718C18F4D}" dt="2021-07-03T14:05:16.613" v="655"/>
          <ac:spMkLst>
            <pc:docMk/>
            <pc:sldMk cId="1155642095" sldId="290"/>
            <ac:spMk id="11" creationId="{EA262934-E433-4808-803F-61FB7624E22F}"/>
          </ac:spMkLst>
        </pc:spChg>
        <pc:spChg chg="add del mod">
          <ac:chgData name="LAZENBY, Katharine (EAST LONDON NHS FOUNDATION TRUST)" userId="S::katharine.lazenby1@nhs.net::6ff39731-e190-4f42-9462-f17a4a582380" providerId="AD" clId="Web-{A480E064-7A9F-3F54-5682-A71718C18F4D}" dt="2021-07-03T14:05:00.018" v="650"/>
          <ac:spMkLst>
            <pc:docMk/>
            <pc:sldMk cId="1155642095" sldId="290"/>
            <ac:spMk id="12" creationId="{0291678B-D105-4AB7-8E72-BFF7932CC44A}"/>
          </ac:spMkLst>
        </pc:spChg>
        <pc:spChg chg="add del mod">
          <ac:chgData name="LAZENBY, Katharine (EAST LONDON NHS FOUNDATION TRUST)" userId="S::katharine.lazenby1@nhs.net::6ff39731-e190-4f42-9462-f17a4a582380" providerId="AD" clId="Web-{A480E064-7A9F-3F54-5682-A71718C18F4D}" dt="2021-07-03T14:05:17.378" v="656"/>
          <ac:spMkLst>
            <pc:docMk/>
            <pc:sldMk cId="1155642095" sldId="290"/>
            <ac:spMk id="13" creationId="{3571D41D-D137-4E2E-8A16-0280D1CF7F6E}"/>
          </ac:spMkLst>
        </pc:spChg>
        <pc:spChg chg="add del mod">
          <ac:chgData name="LAZENBY, Katharine (EAST LONDON NHS FOUNDATION TRUST)" userId="S::katharine.lazenby1@nhs.net::6ff39731-e190-4f42-9462-f17a4a582380" providerId="AD" clId="Web-{A480E064-7A9F-3F54-5682-A71718C18F4D}" dt="2021-07-03T13:55:12.518" v="467"/>
          <ac:spMkLst>
            <pc:docMk/>
            <pc:sldMk cId="1155642095" sldId="290"/>
            <ac:spMk id="14" creationId="{895CDEA1-7E3E-4B0A-B397-876E93B1C334}"/>
          </ac:spMkLst>
        </pc:spChg>
        <pc:spChg chg="add del mod">
          <ac:chgData name="LAZENBY, Katharine (EAST LONDON NHS FOUNDATION TRUST)" userId="S::katharine.lazenby1@nhs.net::6ff39731-e190-4f42-9462-f17a4a582380" providerId="AD" clId="Web-{A480E064-7A9F-3F54-5682-A71718C18F4D}" dt="2021-07-03T14:05:18.753" v="657"/>
          <ac:spMkLst>
            <pc:docMk/>
            <pc:sldMk cId="1155642095" sldId="290"/>
            <ac:spMk id="15" creationId="{BD37316E-BFA3-4F4D-903C-24F03DA8DD9C}"/>
          </ac:spMkLst>
        </pc:spChg>
        <pc:spChg chg="add del mod">
          <ac:chgData name="LAZENBY, Katharine (EAST LONDON NHS FOUNDATION TRUST)" userId="S::katharine.lazenby1@nhs.net::6ff39731-e190-4f42-9462-f17a4a582380" providerId="AD" clId="Web-{A480E064-7A9F-3F54-5682-A71718C18F4D}" dt="2021-07-03T14:05:20.456" v="658"/>
          <ac:spMkLst>
            <pc:docMk/>
            <pc:sldMk cId="1155642095" sldId="290"/>
            <ac:spMk id="16" creationId="{A3F22443-AF4D-4266-8130-36D71099825D}"/>
          </ac:spMkLst>
        </pc:spChg>
        <pc:spChg chg="add del mod">
          <ac:chgData name="LAZENBY, Katharine (EAST LONDON NHS FOUNDATION TRUST)" userId="S::katharine.lazenby1@nhs.net::6ff39731-e190-4f42-9462-f17a4a582380" providerId="AD" clId="Web-{A480E064-7A9F-3F54-5682-A71718C18F4D}" dt="2021-07-03T14:05:01.471" v="651"/>
          <ac:spMkLst>
            <pc:docMk/>
            <pc:sldMk cId="1155642095" sldId="290"/>
            <ac:spMk id="17" creationId="{44E8121A-9904-4EB6-9197-E14908C1B700}"/>
          </ac:spMkLst>
        </pc:spChg>
        <pc:spChg chg="add mod ord">
          <ac:chgData name="LAZENBY, Katharine (EAST LONDON NHS FOUNDATION TRUST)" userId="S::katharine.lazenby1@nhs.net::6ff39731-e190-4f42-9462-f17a4a582380" providerId="AD" clId="Web-{A480E064-7A9F-3F54-5682-A71718C18F4D}" dt="2021-07-03T14:35:14.835" v="1155"/>
          <ac:spMkLst>
            <pc:docMk/>
            <pc:sldMk cId="1155642095" sldId="290"/>
            <ac:spMk id="18" creationId="{E07B33E4-5B34-47B0-9962-9E8A6DB39389}"/>
          </ac:spMkLst>
        </pc:spChg>
        <pc:spChg chg="add del mod ord">
          <ac:chgData name="LAZENBY, Katharine (EAST LONDON NHS FOUNDATION TRUST)" userId="S::katharine.lazenby1@nhs.net::6ff39731-e190-4f42-9462-f17a4a582380" providerId="AD" clId="Web-{A480E064-7A9F-3F54-5682-A71718C18F4D}" dt="2021-07-03T14:05:40.019" v="660"/>
          <ac:spMkLst>
            <pc:docMk/>
            <pc:sldMk cId="1155642095" sldId="290"/>
            <ac:spMk id="19" creationId="{11CF75E0-CBEC-4FD5-936A-47043D73831B}"/>
          </ac:spMkLst>
        </pc:spChg>
        <pc:spChg chg="add del">
          <ac:chgData name="LAZENBY, Katharine (EAST LONDON NHS FOUNDATION TRUST)" userId="S::katharine.lazenby1@nhs.net::6ff39731-e190-4f42-9462-f17a4a582380" providerId="AD" clId="Web-{A480E064-7A9F-3F54-5682-A71718C18F4D}" dt="2021-07-03T14:09:11.650" v="679"/>
          <ac:spMkLst>
            <pc:docMk/>
            <pc:sldMk cId="1155642095" sldId="290"/>
            <ac:spMk id="25" creationId="{F7422F06-6017-4361-8872-E0E2CEB20B48}"/>
          </ac:spMkLst>
        </pc:spChg>
        <pc:spChg chg="add del">
          <ac:chgData name="LAZENBY, Katharine (EAST LONDON NHS FOUNDATION TRUST)" userId="S::katharine.lazenby1@nhs.net::6ff39731-e190-4f42-9462-f17a4a582380" providerId="AD" clId="Web-{A480E064-7A9F-3F54-5682-A71718C18F4D}" dt="2021-07-03T14:33:56.270" v="1115"/>
          <ac:spMkLst>
            <pc:docMk/>
            <pc:sldMk cId="1155642095" sldId="290"/>
            <ac:spMk id="103" creationId="{B0890400-BB8B-4A44-AB63-65C7CA223EBA}"/>
          </ac:spMkLst>
        </pc:spChg>
        <pc:spChg chg="add del">
          <ac:chgData name="LAZENBY, Katharine (EAST LONDON NHS FOUNDATION TRUST)" userId="S::katharine.lazenby1@nhs.net::6ff39731-e190-4f42-9462-f17a4a582380" providerId="AD" clId="Web-{A480E064-7A9F-3F54-5682-A71718C18F4D}" dt="2021-07-03T14:32:40.503" v="1071"/>
          <ac:spMkLst>
            <pc:docMk/>
            <pc:sldMk cId="1155642095" sldId="290"/>
            <ac:spMk id="104" creationId="{90AAC386-A18D-4525-AD1B-4D227ED34C84}"/>
          </ac:spMkLst>
        </pc:spChg>
        <pc:spChg chg="add del mod">
          <ac:chgData name="LAZENBY, Katharine (EAST LONDON NHS FOUNDATION TRUST)" userId="S::katharine.lazenby1@nhs.net::6ff39731-e190-4f42-9462-f17a4a582380" providerId="AD" clId="Web-{A480E064-7A9F-3F54-5682-A71718C18F4D}" dt="2021-07-03T14:35:14.835" v="1155"/>
          <ac:spMkLst>
            <pc:docMk/>
            <pc:sldMk cId="1155642095" sldId="290"/>
            <ac:spMk id="802" creationId="{5B8DC843-AA6F-4CF8-8B31-2BBCB61622A1}"/>
          </ac:spMkLst>
        </pc:spChg>
        <pc:spChg chg="add">
          <ac:chgData name="LAZENBY, Katharine (EAST LONDON NHS FOUNDATION TRUST)" userId="S::katharine.lazenby1@nhs.net::6ff39731-e190-4f42-9462-f17a4a582380" providerId="AD" clId="Web-{A480E064-7A9F-3F54-5682-A71718C18F4D}" dt="2021-07-03T14:35:14.835" v="1155"/>
          <ac:spMkLst>
            <pc:docMk/>
            <pc:sldMk cId="1155642095" sldId="290"/>
            <ac:spMk id="805" creationId="{90AAC386-A18D-4525-AD1B-4D227ED34C84}"/>
          </ac:spMkLst>
        </pc:spChg>
        <pc:graphicFrameChg chg="add del mod modGraphic">
          <ac:chgData name="LAZENBY, Katharine (EAST LONDON NHS FOUNDATION TRUST)" userId="S::katharine.lazenby1@nhs.net::6ff39731-e190-4f42-9462-f17a4a582380" providerId="AD" clId="Web-{A480E064-7A9F-3F54-5682-A71718C18F4D}" dt="2021-07-03T13:32:17.294" v="11"/>
          <ac:graphicFrameMkLst>
            <pc:docMk/>
            <pc:sldMk cId="1155642095" sldId="290"/>
            <ac:graphicFrameMk id="4" creationId="{213515CE-C934-4569-9D8D-6A8A6EADAB67}"/>
          </ac:graphicFrameMkLst>
        </pc:graphicFrameChg>
        <pc:graphicFrameChg chg="add del mod modGraphic">
          <ac:chgData name="LAZENBY, Katharine (EAST LONDON NHS FOUNDATION TRUST)" userId="S::katharine.lazenby1@nhs.net::6ff39731-e190-4f42-9462-f17a4a582380" providerId="AD" clId="Web-{A480E064-7A9F-3F54-5682-A71718C18F4D}" dt="2021-07-03T14:09:55.901" v="694"/>
          <ac:graphicFrameMkLst>
            <pc:docMk/>
            <pc:sldMk cId="1155642095" sldId="290"/>
            <ac:graphicFrameMk id="21" creationId="{87EE09D0-ED92-4C68-9D0B-C700E4EDD738}"/>
          </ac:graphicFrameMkLst>
        </pc:graphicFrameChg>
        <pc:graphicFrameChg chg="add del">
          <ac:chgData name="LAZENBY, Katharine (EAST LONDON NHS FOUNDATION TRUST)" userId="S::katharine.lazenby1@nhs.net::6ff39731-e190-4f42-9462-f17a4a582380" providerId="AD" clId="Web-{A480E064-7A9F-3F54-5682-A71718C18F4D}" dt="2021-07-03T14:32:40.503" v="1071"/>
          <ac:graphicFrameMkLst>
            <pc:docMk/>
            <pc:sldMk cId="1155642095" sldId="290"/>
            <ac:graphicFrameMk id="804" creationId="{51A3608F-13E2-4688-B75E-4186347B640D}"/>
          </ac:graphicFrameMkLst>
        </pc:graphicFrameChg>
        <pc:graphicFrameChg chg="add">
          <ac:chgData name="LAZENBY, Katharine (EAST LONDON NHS FOUNDATION TRUST)" userId="S::katharine.lazenby1@nhs.net::6ff39731-e190-4f42-9462-f17a4a582380" providerId="AD" clId="Web-{A480E064-7A9F-3F54-5682-A71718C18F4D}" dt="2021-07-03T14:35:14.835" v="1155"/>
          <ac:graphicFrameMkLst>
            <pc:docMk/>
            <pc:sldMk cId="1155642095" sldId="290"/>
            <ac:graphicFrameMk id="807" creationId="{70AC4DF6-22FE-42BB-923B-B0F392EB5397}"/>
          </ac:graphicFrameMkLst>
        </pc:graphicFrameChg>
        <pc:cxnChg chg="add del">
          <ac:chgData name="LAZENBY, Katharine (EAST LONDON NHS FOUNDATION TRUST)" userId="S::katharine.lazenby1@nhs.net::6ff39731-e190-4f42-9462-f17a4a582380" providerId="AD" clId="Web-{A480E064-7A9F-3F54-5682-A71718C18F4D}" dt="2021-07-03T14:33:56.270" v="1115"/>
          <ac:cxnSpMkLst>
            <pc:docMk/>
            <pc:sldMk cId="1155642095" sldId="290"/>
            <ac:cxnSpMk id="105" creationId="{4D39B797-CDC6-4529-8A36-9CBFC9816337}"/>
          </ac:cxnSpMkLst>
        </pc:cxnChg>
        <pc:cxnChg chg="add del">
          <ac:chgData name="LAZENBY, Katharine (EAST LONDON NHS FOUNDATION TRUST)" userId="S::katharine.lazenby1@nhs.net::6ff39731-e190-4f42-9462-f17a4a582380" providerId="AD" clId="Web-{A480E064-7A9F-3F54-5682-A71718C18F4D}" dt="2021-07-03T14:32:40.503" v="1071"/>
          <ac:cxnSpMkLst>
            <pc:docMk/>
            <pc:sldMk cId="1155642095" sldId="290"/>
            <ac:cxnSpMk id="106" creationId="{C34C4AD0-FE94-4E84-ACA6-CC5BF1A11822}"/>
          </ac:cxnSpMkLst>
        </pc:cxnChg>
        <pc:cxnChg chg="add">
          <ac:chgData name="LAZENBY, Katharine (EAST LONDON NHS FOUNDATION TRUST)" userId="S::katharine.lazenby1@nhs.net::6ff39731-e190-4f42-9462-f17a4a582380" providerId="AD" clId="Web-{A480E064-7A9F-3F54-5682-A71718C18F4D}" dt="2021-07-03T14:35:14.835" v="1155"/>
          <ac:cxnSpMkLst>
            <pc:docMk/>
            <pc:sldMk cId="1155642095" sldId="290"/>
            <ac:cxnSpMk id="806" creationId="{C34C4AD0-FE94-4E84-ACA6-CC5BF1A11822}"/>
          </ac:cxnSpMkLst>
        </pc:cxnChg>
      </pc:sldChg>
    </pc:docChg>
  </pc:docChgLst>
  <pc:docChgLst>
    <pc:chgData name="LAZENBY, Katharine (EAST LONDON NHS FOUNDATION TRUST)" userId="S::katharine.lazenby1@nhs.net::6ff39731-e190-4f42-9462-f17a4a582380" providerId="AD" clId="Web-{D8EA0CD3-9F89-9C2F-E1EC-E4DACC7EB3A3}"/>
    <pc:docChg chg="mod addSld delSld modSld sldOrd addMainMaster delMainMaster modMainMaster setSldSz">
      <pc:chgData name="LAZENBY, Katharine (EAST LONDON NHS FOUNDATION TRUST)" userId="S::katharine.lazenby1@nhs.net::6ff39731-e190-4f42-9462-f17a4a582380" providerId="AD" clId="Web-{D8EA0CD3-9F89-9C2F-E1EC-E4DACC7EB3A3}" dt="2021-07-02T19:15:28.377" v="3643"/>
      <pc:docMkLst>
        <pc:docMk/>
      </pc:docMkLst>
      <pc:sldChg chg="addSp delSp modSp new mod modClrScheme chgLayout">
        <pc:chgData name="LAZENBY, Katharine (EAST LONDON NHS FOUNDATION TRUST)" userId="S::katharine.lazenby1@nhs.net::6ff39731-e190-4f42-9462-f17a4a582380" providerId="AD" clId="Web-{D8EA0CD3-9F89-9C2F-E1EC-E4DACC7EB3A3}" dt="2021-07-02T13:52:36.339" v="165" actId="1076"/>
        <pc:sldMkLst>
          <pc:docMk/>
          <pc:sldMk cId="842225907" sldId="256"/>
        </pc:sldMkLst>
        <pc:spChg chg="mod ord">
          <ac:chgData name="LAZENBY, Katharine (EAST LONDON NHS FOUNDATION TRUST)" userId="S::katharine.lazenby1@nhs.net::6ff39731-e190-4f42-9462-f17a4a582380" providerId="AD" clId="Web-{D8EA0CD3-9F89-9C2F-E1EC-E4DACC7EB3A3}" dt="2021-07-02T13:50:47.646" v="143" actId="20577"/>
          <ac:spMkLst>
            <pc:docMk/>
            <pc:sldMk cId="842225907" sldId="256"/>
            <ac:spMk id="2" creationId="{1546FD56-5B54-4571-9DDA-BC98E8018E4E}"/>
          </ac:spMkLst>
        </pc:spChg>
        <pc:spChg chg="mod ord">
          <ac:chgData name="LAZENBY, Katharine (EAST LONDON NHS FOUNDATION TRUST)" userId="S::katharine.lazenby1@nhs.net::6ff39731-e190-4f42-9462-f17a4a582380" providerId="AD" clId="Web-{D8EA0CD3-9F89-9C2F-E1EC-E4DACC7EB3A3}" dt="2021-07-02T13:52:36.339" v="165" actId="1076"/>
          <ac:spMkLst>
            <pc:docMk/>
            <pc:sldMk cId="842225907" sldId="256"/>
            <ac:spMk id="3" creationId="{F75AE33F-3DC7-4E31-BC61-12ABB990A9B9}"/>
          </ac:spMkLst>
        </pc:spChg>
        <pc:spChg chg="add del mod">
          <ac:chgData name="LAZENBY, Katharine (EAST LONDON NHS FOUNDATION TRUST)" userId="S::katharine.lazenby1@nhs.net::6ff39731-e190-4f42-9462-f17a4a582380" providerId="AD" clId="Web-{D8EA0CD3-9F89-9C2F-E1EC-E4DACC7EB3A3}" dt="2021-07-02T13:38:47.733" v="32"/>
          <ac:spMkLst>
            <pc:docMk/>
            <pc:sldMk cId="842225907" sldId="256"/>
            <ac:spMk id="4" creationId="{6ED24704-6285-4D8A-9D88-362ABFDFFF7A}"/>
          </ac:spMkLst>
        </pc:spChg>
        <pc:spChg chg="add mod">
          <ac:chgData name="LAZENBY, Katharine (EAST LONDON NHS FOUNDATION TRUST)" userId="S::katharine.lazenby1@nhs.net::6ff39731-e190-4f42-9462-f17a4a582380" providerId="AD" clId="Web-{D8EA0CD3-9F89-9C2F-E1EC-E4DACC7EB3A3}" dt="2021-07-02T13:52:20.291" v="164" actId="20577"/>
          <ac:spMkLst>
            <pc:docMk/>
            <pc:sldMk cId="842225907" sldId="256"/>
            <ac:spMk id="6" creationId="{7F0ACB8A-1D1F-4A53-B9E1-731974653DFE}"/>
          </ac:spMkLst>
        </pc:spChg>
        <pc:picChg chg="add mod">
          <ac:chgData name="LAZENBY, Katharine (EAST LONDON NHS FOUNDATION TRUST)" userId="S::katharine.lazenby1@nhs.net::6ff39731-e190-4f42-9462-f17a4a582380" providerId="AD" clId="Web-{D8EA0CD3-9F89-9C2F-E1EC-E4DACC7EB3A3}" dt="2021-07-02T13:49:20.829" v="133" actId="14100"/>
          <ac:picMkLst>
            <pc:docMk/>
            <pc:sldMk cId="842225907" sldId="256"/>
            <ac:picMk id="5" creationId="{AB21CA6D-C464-4138-B463-DAA6AD16A8D6}"/>
          </ac:picMkLst>
        </pc:picChg>
      </pc:sldChg>
      <pc:sldChg chg="addSp delSp modSp new del">
        <pc:chgData name="LAZENBY, Katharine (EAST LONDON NHS FOUNDATION TRUST)" userId="S::katharine.lazenby1@nhs.net::6ff39731-e190-4f42-9462-f17a4a582380" providerId="AD" clId="Web-{D8EA0CD3-9F89-9C2F-E1EC-E4DACC7EB3A3}" dt="2021-07-02T13:43:45.546" v="68"/>
        <pc:sldMkLst>
          <pc:docMk/>
          <pc:sldMk cId="580486837" sldId="257"/>
        </pc:sldMkLst>
        <pc:spChg chg="mod">
          <ac:chgData name="LAZENBY, Katharine (EAST LONDON NHS FOUNDATION TRUST)" userId="S::katharine.lazenby1@nhs.net::6ff39731-e190-4f42-9462-f17a4a582380" providerId="AD" clId="Web-{D8EA0CD3-9F89-9C2F-E1EC-E4DACC7EB3A3}" dt="2021-07-02T13:43:32.576" v="65" actId="20577"/>
          <ac:spMkLst>
            <pc:docMk/>
            <pc:sldMk cId="580486837" sldId="257"/>
            <ac:spMk id="2" creationId="{C25C08CC-2A60-4929-B59D-27A0927F1373}"/>
          </ac:spMkLst>
        </pc:spChg>
        <pc:spChg chg="mod">
          <ac:chgData name="LAZENBY, Katharine (EAST LONDON NHS FOUNDATION TRUST)" userId="S::katharine.lazenby1@nhs.net::6ff39731-e190-4f42-9462-f17a4a582380" providerId="AD" clId="Web-{D8EA0CD3-9F89-9C2F-E1EC-E4DACC7EB3A3}" dt="2021-07-02T13:43:20.857" v="64" actId="20577"/>
          <ac:spMkLst>
            <pc:docMk/>
            <pc:sldMk cId="580486837" sldId="257"/>
            <ac:spMk id="3" creationId="{F57D36DB-4590-4771-A757-2FCE131E0362}"/>
          </ac:spMkLst>
        </pc:spChg>
        <pc:spChg chg="add del">
          <ac:chgData name="LAZENBY, Katharine (EAST LONDON NHS FOUNDATION TRUST)" userId="S::katharine.lazenby1@nhs.net::6ff39731-e190-4f42-9462-f17a4a582380" providerId="AD" clId="Web-{D8EA0CD3-9F89-9C2F-E1EC-E4DACC7EB3A3}" dt="2021-07-02T13:43:43.264" v="67"/>
          <ac:spMkLst>
            <pc:docMk/>
            <pc:sldMk cId="580486837" sldId="257"/>
            <ac:spMk id="4" creationId="{5BF03E3B-4CCB-46D5-B169-5242D9B88307}"/>
          </ac:spMkLst>
        </pc:spChg>
      </pc:sldChg>
      <pc:sldChg chg="addSp modSp new mod modClrScheme chgLayout modNotes">
        <pc:chgData name="LAZENBY, Katharine (EAST LONDON NHS FOUNDATION TRUST)" userId="S::katharine.lazenby1@nhs.net::6ff39731-e190-4f42-9462-f17a4a582380" providerId="AD" clId="Web-{D8EA0CD3-9F89-9C2F-E1EC-E4DACC7EB3A3}" dt="2021-07-02T16:09:11.648" v="1312"/>
        <pc:sldMkLst>
          <pc:docMk/>
          <pc:sldMk cId="3631856039" sldId="257"/>
        </pc:sldMkLst>
        <pc:spChg chg="mod ord">
          <ac:chgData name="LAZENBY, Katharine (EAST LONDON NHS FOUNDATION TRUST)" userId="S::katharine.lazenby1@nhs.net::6ff39731-e190-4f42-9462-f17a4a582380" providerId="AD" clId="Web-{D8EA0CD3-9F89-9C2F-E1EC-E4DACC7EB3A3}" dt="2021-07-02T13:48:49.859" v="129"/>
          <ac:spMkLst>
            <pc:docMk/>
            <pc:sldMk cId="3631856039" sldId="257"/>
            <ac:spMk id="2" creationId="{41EB6CA9-81B5-4ABF-B7AE-4C274B4C7C24}"/>
          </ac:spMkLst>
        </pc:spChg>
        <pc:spChg chg="mod ord">
          <ac:chgData name="LAZENBY, Katharine (EAST LONDON NHS FOUNDATION TRUST)" userId="S::katharine.lazenby1@nhs.net::6ff39731-e190-4f42-9462-f17a4a582380" providerId="AD" clId="Web-{D8EA0CD3-9F89-9C2F-E1EC-E4DACC7EB3A3}" dt="2021-07-02T16:08:03.194" v="1294" actId="20577"/>
          <ac:spMkLst>
            <pc:docMk/>
            <pc:sldMk cId="3631856039" sldId="257"/>
            <ac:spMk id="3" creationId="{78D56A3A-8A14-4744-9B74-3118396864F1}"/>
          </ac:spMkLst>
        </pc:spChg>
        <pc:spChg chg="add mod">
          <ac:chgData name="LAZENBY, Katharine (EAST LONDON NHS FOUNDATION TRUST)" userId="S::katharine.lazenby1@nhs.net::6ff39731-e190-4f42-9462-f17a4a582380" providerId="AD" clId="Web-{D8EA0CD3-9F89-9C2F-E1EC-E4DACC7EB3A3}" dt="2021-07-02T16:08:30.897" v="1299" actId="14100"/>
          <ac:spMkLst>
            <pc:docMk/>
            <pc:sldMk cId="3631856039" sldId="257"/>
            <ac:spMk id="4" creationId="{41CFE22F-DD04-401E-B012-D16D8AD77B5D}"/>
          </ac:spMkLst>
        </pc:spChg>
      </pc:sldChg>
      <pc:sldChg chg="addSp modSp new del mod setBg modClrScheme chgLayout">
        <pc:chgData name="LAZENBY, Katharine (EAST LONDON NHS FOUNDATION TRUST)" userId="S::katharine.lazenby1@nhs.net::6ff39731-e190-4f42-9462-f17a4a582380" providerId="AD" clId="Web-{D8EA0CD3-9F89-9C2F-E1EC-E4DACC7EB3A3}" dt="2021-07-02T16:02:58.357" v="1092"/>
        <pc:sldMkLst>
          <pc:docMk/>
          <pc:sldMk cId="3698340309" sldId="258"/>
        </pc:sldMkLst>
        <pc:picChg chg="add mod">
          <ac:chgData name="LAZENBY, Katharine (EAST LONDON NHS FOUNDATION TRUST)" userId="S::katharine.lazenby1@nhs.net::6ff39731-e190-4f42-9462-f17a4a582380" providerId="AD" clId="Web-{D8EA0CD3-9F89-9C2F-E1EC-E4DACC7EB3A3}" dt="2021-07-02T13:53:23.123" v="172"/>
          <ac:picMkLst>
            <pc:docMk/>
            <pc:sldMk cId="3698340309" sldId="258"/>
            <ac:picMk id="2" creationId="{49B5DC9A-93ED-46FD-A6C2-EABD566B33CF}"/>
          </ac:picMkLst>
        </pc:picChg>
        <pc:picChg chg="add mod">
          <ac:chgData name="LAZENBY, Katharine (EAST LONDON NHS FOUNDATION TRUST)" userId="S::katharine.lazenby1@nhs.net::6ff39731-e190-4f42-9462-f17a4a582380" providerId="AD" clId="Web-{D8EA0CD3-9F89-9C2F-E1EC-E4DACC7EB3A3}" dt="2021-07-02T13:53:23.123" v="172"/>
          <ac:picMkLst>
            <pc:docMk/>
            <pc:sldMk cId="3698340309" sldId="258"/>
            <ac:picMk id="3" creationId="{2D74EC29-0779-4146-8A4E-E14092B6C377}"/>
          </ac:picMkLst>
        </pc:picChg>
      </pc:sldChg>
      <pc:sldChg chg="addSp delSp modSp new ord modNotes">
        <pc:chgData name="LAZENBY, Katharine (EAST LONDON NHS FOUNDATION TRUST)" userId="S::katharine.lazenby1@nhs.net::6ff39731-e190-4f42-9462-f17a4a582380" providerId="AD" clId="Web-{D8EA0CD3-9F89-9C2F-E1EC-E4DACC7EB3A3}" dt="2021-07-02T15:54:20.156" v="939"/>
        <pc:sldMkLst>
          <pc:docMk/>
          <pc:sldMk cId="2693771499" sldId="259"/>
        </pc:sldMkLst>
        <pc:spChg chg="add del">
          <ac:chgData name="LAZENBY, Katharine (EAST LONDON NHS FOUNDATION TRUST)" userId="S::katharine.lazenby1@nhs.net::6ff39731-e190-4f42-9462-f17a4a582380" providerId="AD" clId="Web-{D8EA0CD3-9F89-9C2F-E1EC-E4DACC7EB3A3}" dt="2021-07-02T13:54:07.391" v="175"/>
          <ac:spMkLst>
            <pc:docMk/>
            <pc:sldMk cId="2693771499" sldId="259"/>
            <ac:spMk id="3" creationId="{8BA0910C-4A54-410B-990F-64E30CD60F96}"/>
          </ac:spMkLst>
        </pc:spChg>
        <pc:spChg chg="add mod">
          <ac:chgData name="LAZENBY, Katharine (EAST LONDON NHS FOUNDATION TRUST)" userId="S::katharine.lazenby1@nhs.net::6ff39731-e190-4f42-9462-f17a4a582380" providerId="AD" clId="Web-{D8EA0CD3-9F89-9C2F-E1EC-E4DACC7EB3A3}" dt="2021-07-02T13:56:15.616" v="192"/>
          <ac:spMkLst>
            <pc:docMk/>
            <pc:sldMk cId="2693771499" sldId="259"/>
            <ac:spMk id="5" creationId="{D07A039F-0C09-4D20-BD61-B4F69C0B1A0E}"/>
          </ac:spMkLst>
        </pc:spChg>
        <pc:spChg chg="add mod">
          <ac:chgData name="LAZENBY, Katharine (EAST LONDON NHS FOUNDATION TRUST)" userId="S::katharine.lazenby1@nhs.net::6ff39731-e190-4f42-9462-f17a4a582380" providerId="AD" clId="Web-{D8EA0CD3-9F89-9C2F-E1EC-E4DACC7EB3A3}" dt="2021-07-02T13:59:25.860" v="196" actId="1076"/>
          <ac:spMkLst>
            <pc:docMk/>
            <pc:sldMk cId="2693771499" sldId="259"/>
            <ac:spMk id="6" creationId="{6461D719-4B75-4D67-8335-05963E0BA79D}"/>
          </ac:spMkLst>
        </pc:spChg>
        <pc:picChg chg="add del">
          <ac:chgData name="LAZENBY, Katharine (EAST LONDON NHS FOUNDATION TRUST)" userId="S::katharine.lazenby1@nhs.net::6ff39731-e190-4f42-9462-f17a4a582380" providerId="AD" clId="Web-{D8EA0CD3-9F89-9C2F-E1EC-E4DACC7EB3A3}" dt="2021-07-02T13:54:07.391" v="175"/>
          <ac:picMkLst>
            <pc:docMk/>
            <pc:sldMk cId="2693771499" sldId="259"/>
            <ac:picMk id="2" creationId="{9997ED85-1072-4244-B867-8763A9E55180}"/>
          </ac:picMkLst>
        </pc:picChg>
        <pc:picChg chg="add">
          <ac:chgData name="LAZENBY, Katharine (EAST LONDON NHS FOUNDATION TRUST)" userId="S::katharine.lazenby1@nhs.net::6ff39731-e190-4f42-9462-f17a4a582380" providerId="AD" clId="Web-{D8EA0CD3-9F89-9C2F-E1EC-E4DACC7EB3A3}" dt="2021-07-02T13:54:25.798" v="176"/>
          <ac:picMkLst>
            <pc:docMk/>
            <pc:sldMk cId="2693771499" sldId="259"/>
            <ac:picMk id="4" creationId="{65342534-B55C-4C0D-9A61-26E3CE1811F9}"/>
          </ac:picMkLst>
        </pc:picChg>
      </pc:sldChg>
      <pc:sldChg chg="addSp delSp modSp new mod ord setBg">
        <pc:chgData name="LAZENBY, Katharine (EAST LONDON NHS FOUNDATION TRUST)" userId="S::katharine.lazenby1@nhs.net::6ff39731-e190-4f42-9462-f17a4a582380" providerId="AD" clId="Web-{D8EA0CD3-9F89-9C2F-E1EC-E4DACC7EB3A3}" dt="2021-07-02T17:16:11.431" v="2422" actId="20577"/>
        <pc:sldMkLst>
          <pc:docMk/>
          <pc:sldMk cId="3592146710" sldId="260"/>
        </pc:sldMkLst>
        <pc:spChg chg="mod">
          <ac:chgData name="LAZENBY, Katharine (EAST LONDON NHS FOUNDATION TRUST)" userId="S::katharine.lazenby1@nhs.net::6ff39731-e190-4f42-9462-f17a4a582380" providerId="AD" clId="Web-{D8EA0CD3-9F89-9C2F-E1EC-E4DACC7EB3A3}" dt="2021-07-02T16:17:46.709" v="1454"/>
          <ac:spMkLst>
            <pc:docMk/>
            <pc:sldMk cId="3592146710" sldId="260"/>
            <ac:spMk id="2" creationId="{36FD36A3-2F24-4D53-9B8F-DCC4EEA91D64}"/>
          </ac:spMkLst>
        </pc:spChg>
        <pc:spChg chg="mod">
          <ac:chgData name="LAZENBY, Katharine (EAST LONDON NHS FOUNDATION TRUST)" userId="S::katharine.lazenby1@nhs.net::6ff39731-e190-4f42-9462-f17a4a582380" providerId="AD" clId="Web-{D8EA0CD3-9F89-9C2F-E1EC-E4DACC7EB3A3}" dt="2021-07-02T17:16:11.431" v="2422" actId="20577"/>
          <ac:spMkLst>
            <pc:docMk/>
            <pc:sldMk cId="3592146710" sldId="260"/>
            <ac:spMk id="3" creationId="{DD6EBF6A-45AC-4226-9305-B52D5E62B25D}"/>
          </ac:spMkLst>
        </pc:spChg>
        <pc:spChg chg="add del">
          <ac:chgData name="LAZENBY, Katharine (EAST LONDON NHS FOUNDATION TRUST)" userId="S::katharine.lazenby1@nhs.net::6ff39731-e190-4f42-9462-f17a4a582380" providerId="AD" clId="Web-{D8EA0CD3-9F89-9C2F-E1EC-E4DACC7EB3A3}" dt="2021-07-02T16:17:46.709" v="1454"/>
          <ac:spMkLst>
            <pc:docMk/>
            <pc:sldMk cId="3592146710" sldId="260"/>
            <ac:spMk id="10" creationId="{C1A9B9E1-AE3D-4F69-9670-71C92ED1BCEE}"/>
          </ac:spMkLst>
        </pc:spChg>
        <pc:picChg chg="add del mod">
          <ac:chgData name="LAZENBY, Katharine (EAST LONDON NHS FOUNDATION TRUST)" userId="S::katharine.lazenby1@nhs.net::6ff39731-e190-4f42-9462-f17a4a582380" providerId="AD" clId="Web-{D8EA0CD3-9F89-9C2F-E1EC-E4DACC7EB3A3}" dt="2021-07-02T14:02:06.337" v="211"/>
          <ac:picMkLst>
            <pc:docMk/>
            <pc:sldMk cId="3592146710" sldId="260"/>
            <ac:picMk id="4" creationId="{CBCCC4F9-8A23-4103-8609-5A5CD01D4670}"/>
          </ac:picMkLst>
        </pc:picChg>
        <pc:picChg chg="add mod modCrop">
          <ac:chgData name="LAZENBY, Katharine (EAST LONDON NHS FOUNDATION TRUST)" userId="S::katharine.lazenby1@nhs.net::6ff39731-e190-4f42-9462-f17a4a582380" providerId="AD" clId="Web-{D8EA0CD3-9F89-9C2F-E1EC-E4DACC7EB3A3}" dt="2021-07-02T16:25:00.252" v="1500" actId="1076"/>
          <ac:picMkLst>
            <pc:docMk/>
            <pc:sldMk cId="3592146710" sldId="260"/>
            <ac:picMk id="5" creationId="{EFA65E14-7294-429D-AD30-E0D297499FC5}"/>
          </ac:picMkLst>
        </pc:picChg>
        <pc:cxnChg chg="add del">
          <ac:chgData name="LAZENBY, Katharine (EAST LONDON NHS FOUNDATION TRUST)" userId="S::katharine.lazenby1@nhs.net::6ff39731-e190-4f42-9462-f17a4a582380" providerId="AD" clId="Web-{D8EA0CD3-9F89-9C2F-E1EC-E4DACC7EB3A3}" dt="2021-07-02T16:17:46.709" v="1454"/>
          <ac:cxnSpMkLst>
            <pc:docMk/>
            <pc:sldMk cId="3592146710" sldId="260"/>
            <ac:cxnSpMk id="12" creationId="{3234ED8A-BEE3-4F34-B45B-731E1E292E3C}"/>
          </ac:cxnSpMkLst>
        </pc:cxnChg>
      </pc:sldChg>
      <pc:sldChg chg="modSp new modNotes">
        <pc:chgData name="LAZENBY, Katharine (EAST LONDON NHS FOUNDATION TRUST)" userId="S::katharine.lazenby1@nhs.net::6ff39731-e190-4f42-9462-f17a4a582380" providerId="AD" clId="Web-{D8EA0CD3-9F89-9C2F-E1EC-E4DACC7EB3A3}" dt="2021-07-02T14:16:53.227" v="505" actId="20577"/>
        <pc:sldMkLst>
          <pc:docMk/>
          <pc:sldMk cId="2102275112" sldId="261"/>
        </pc:sldMkLst>
        <pc:spChg chg="mod">
          <ac:chgData name="LAZENBY, Katharine (EAST LONDON NHS FOUNDATION TRUST)" userId="S::katharine.lazenby1@nhs.net::6ff39731-e190-4f42-9462-f17a4a582380" providerId="AD" clId="Web-{D8EA0CD3-9F89-9C2F-E1EC-E4DACC7EB3A3}" dt="2021-07-02T14:13:01.762" v="316" actId="14100"/>
          <ac:spMkLst>
            <pc:docMk/>
            <pc:sldMk cId="2102275112" sldId="261"/>
            <ac:spMk id="2" creationId="{D67315D1-5106-40CE-A1EF-2BFAB3193393}"/>
          </ac:spMkLst>
        </pc:spChg>
        <pc:spChg chg="mod">
          <ac:chgData name="LAZENBY, Katharine (EAST LONDON NHS FOUNDATION TRUST)" userId="S::katharine.lazenby1@nhs.net::6ff39731-e190-4f42-9462-f17a4a582380" providerId="AD" clId="Web-{D8EA0CD3-9F89-9C2F-E1EC-E4DACC7EB3A3}" dt="2021-07-02T14:16:53.227" v="505" actId="20577"/>
          <ac:spMkLst>
            <pc:docMk/>
            <pc:sldMk cId="2102275112" sldId="261"/>
            <ac:spMk id="3" creationId="{B97CC7C8-634C-40E1-9D8B-1A72F1E24D40}"/>
          </ac:spMkLst>
        </pc:spChg>
      </pc:sldChg>
      <pc:sldChg chg="modSp new del">
        <pc:chgData name="LAZENBY, Katharine (EAST LONDON NHS FOUNDATION TRUST)" userId="S::katharine.lazenby1@nhs.net::6ff39731-e190-4f42-9462-f17a4a582380" providerId="AD" clId="Web-{D8EA0CD3-9F89-9C2F-E1EC-E4DACC7EB3A3}" dt="2021-07-02T14:07:31.120" v="245"/>
        <pc:sldMkLst>
          <pc:docMk/>
          <pc:sldMk cId="4033150334" sldId="261"/>
        </pc:sldMkLst>
        <pc:spChg chg="mod">
          <ac:chgData name="LAZENBY, Katharine (EAST LONDON NHS FOUNDATION TRUST)" userId="S::katharine.lazenby1@nhs.net::6ff39731-e190-4f42-9462-f17a4a582380" providerId="AD" clId="Web-{D8EA0CD3-9F89-9C2F-E1EC-E4DACC7EB3A3}" dt="2021-07-02T14:07:13.963" v="243" actId="20577"/>
          <ac:spMkLst>
            <pc:docMk/>
            <pc:sldMk cId="4033150334" sldId="261"/>
            <ac:spMk id="2" creationId="{05B899BE-990E-4390-8EAF-6B142405BDE8}"/>
          </ac:spMkLst>
        </pc:spChg>
        <pc:spChg chg="mod">
          <ac:chgData name="LAZENBY, Katharine (EAST LONDON NHS FOUNDATION TRUST)" userId="S::katharine.lazenby1@nhs.net::6ff39731-e190-4f42-9462-f17a4a582380" providerId="AD" clId="Web-{D8EA0CD3-9F89-9C2F-E1EC-E4DACC7EB3A3}" dt="2021-07-02T14:07:21.916" v="244" actId="20577"/>
          <ac:spMkLst>
            <pc:docMk/>
            <pc:sldMk cId="4033150334" sldId="261"/>
            <ac:spMk id="3" creationId="{BF260985-F53E-48E9-82E8-9DE46D05AF04}"/>
          </ac:spMkLst>
        </pc:spChg>
      </pc:sldChg>
      <pc:sldChg chg="addSp delSp modSp new mod setBg setClrOvrMap modNotes">
        <pc:chgData name="LAZENBY, Katharine (EAST LONDON NHS FOUNDATION TRUST)" userId="S::katharine.lazenby1@nhs.net::6ff39731-e190-4f42-9462-f17a4a582380" providerId="AD" clId="Web-{D8EA0CD3-9F89-9C2F-E1EC-E4DACC7EB3A3}" dt="2021-07-02T16:34:44.440" v="1539" actId="20577"/>
        <pc:sldMkLst>
          <pc:docMk/>
          <pc:sldMk cId="3134693848" sldId="262"/>
        </pc:sldMkLst>
        <pc:spChg chg="mod">
          <ac:chgData name="LAZENBY, Katharine (EAST LONDON NHS FOUNDATION TRUST)" userId="S::katharine.lazenby1@nhs.net::6ff39731-e190-4f42-9462-f17a4a582380" providerId="AD" clId="Web-{D8EA0CD3-9F89-9C2F-E1EC-E4DACC7EB3A3}" dt="2021-07-02T16:32:29.218" v="1527" actId="20577"/>
          <ac:spMkLst>
            <pc:docMk/>
            <pc:sldMk cId="3134693848" sldId="262"/>
            <ac:spMk id="2" creationId="{3C7C2A75-3531-4D6F-B33D-32DBED05AB9D}"/>
          </ac:spMkLst>
        </pc:spChg>
        <pc:spChg chg="add del mod">
          <ac:chgData name="LAZENBY, Katharine (EAST LONDON NHS FOUNDATION TRUST)" userId="S::katharine.lazenby1@nhs.net::6ff39731-e190-4f42-9462-f17a4a582380" providerId="AD" clId="Web-{D8EA0CD3-9F89-9C2F-E1EC-E4DACC7EB3A3}" dt="2021-07-02T16:34:44.440" v="1539" actId="20577"/>
          <ac:spMkLst>
            <pc:docMk/>
            <pc:sldMk cId="3134693848" sldId="262"/>
            <ac:spMk id="3" creationId="{A569B28E-CCB4-4016-90A1-A5CBB86EB49F}"/>
          </ac:spMkLst>
        </pc:spChg>
        <pc:spChg chg="add del">
          <ac:chgData name="LAZENBY, Katharine (EAST LONDON NHS FOUNDATION TRUST)" userId="S::katharine.lazenby1@nhs.net::6ff39731-e190-4f42-9462-f17a4a582380" providerId="AD" clId="Web-{D8EA0CD3-9F89-9C2F-E1EC-E4DACC7EB3A3}" dt="2021-07-02T16:26:44.411" v="1514"/>
          <ac:spMkLst>
            <pc:docMk/>
            <pc:sldMk cId="3134693848" sldId="262"/>
            <ac:spMk id="6" creationId="{39E4C68A-A4A9-48A4-9FF2-D2896B1EA01F}"/>
          </ac:spMkLst>
        </pc:spChg>
        <pc:spChg chg="add del">
          <ac:chgData name="LAZENBY, Katharine (EAST LONDON NHS FOUNDATION TRUST)" userId="S::katharine.lazenby1@nhs.net::6ff39731-e190-4f42-9462-f17a4a582380" providerId="AD" clId="Web-{D8EA0CD3-9F89-9C2F-E1EC-E4DACC7EB3A3}" dt="2021-07-02T16:26:44.411" v="1514"/>
          <ac:spMkLst>
            <pc:docMk/>
            <pc:sldMk cId="3134693848" sldId="262"/>
            <ac:spMk id="7" creationId="{E2B9AEA5-52CB-49A6-AF8A-33502F291B91}"/>
          </ac:spMkLst>
        </pc:spChg>
        <pc:spChg chg="add del">
          <ac:chgData name="LAZENBY, Katharine (EAST LONDON NHS FOUNDATION TRUST)" userId="S::katharine.lazenby1@nhs.net::6ff39731-e190-4f42-9462-f17a4a582380" providerId="AD" clId="Web-{D8EA0CD3-9F89-9C2F-E1EC-E4DACC7EB3A3}" dt="2021-07-02T16:25:34.050" v="1502"/>
          <ac:spMkLst>
            <pc:docMk/>
            <pc:sldMk cId="3134693848" sldId="262"/>
            <ac:spMk id="8" creationId="{77D7B666-D5E6-48CE-B26A-FB5E5C34AF90}"/>
          </ac:spMkLst>
        </pc:spChg>
        <pc:spChg chg="add">
          <ac:chgData name="LAZENBY, Katharine (EAST LONDON NHS FOUNDATION TRUST)" userId="S::katharine.lazenby1@nhs.net::6ff39731-e190-4f42-9462-f17a4a582380" providerId="AD" clId="Web-{D8EA0CD3-9F89-9C2F-E1EC-E4DACC7EB3A3}" dt="2021-07-02T16:26:44.411" v="1514"/>
          <ac:spMkLst>
            <pc:docMk/>
            <pc:sldMk cId="3134693848" sldId="262"/>
            <ac:spMk id="9" creationId="{B0890400-BB8B-4A44-AB63-65C7CA223EBA}"/>
          </ac:spMkLst>
        </pc:spChg>
        <pc:spChg chg="add del">
          <ac:chgData name="LAZENBY, Katharine (EAST LONDON NHS FOUNDATION TRUST)" userId="S::katharine.lazenby1@nhs.net::6ff39731-e190-4f42-9462-f17a4a582380" providerId="AD" clId="Web-{D8EA0CD3-9F89-9C2F-E1EC-E4DACC7EB3A3}" dt="2021-07-02T16:25:34.050" v="1502"/>
          <ac:spMkLst>
            <pc:docMk/>
            <pc:sldMk cId="3134693848" sldId="262"/>
            <ac:spMk id="10" creationId="{F6EE670A-A41A-44AD-BC1C-2090365EB5B3}"/>
          </ac:spMkLst>
        </pc:spChg>
        <pc:spChg chg="add del">
          <ac:chgData name="LAZENBY, Katharine (EAST LONDON NHS FOUNDATION TRUST)" userId="S::katharine.lazenby1@nhs.net::6ff39731-e190-4f42-9462-f17a4a582380" providerId="AD" clId="Web-{D8EA0CD3-9F89-9C2F-E1EC-E4DACC7EB3A3}" dt="2021-07-02T16:26:44.395" v="1513"/>
          <ac:spMkLst>
            <pc:docMk/>
            <pc:sldMk cId="3134693848" sldId="262"/>
            <ac:spMk id="12" creationId="{B5068B1C-1A28-475A-A0E0-4C23200D8201}"/>
          </ac:spMkLst>
        </pc:spChg>
        <pc:spChg chg="add del">
          <ac:chgData name="LAZENBY, Katharine (EAST LONDON NHS FOUNDATION TRUST)" userId="S::katharine.lazenby1@nhs.net::6ff39731-e190-4f42-9462-f17a4a582380" providerId="AD" clId="Web-{D8EA0CD3-9F89-9C2F-E1EC-E4DACC7EB3A3}" dt="2021-07-02T16:26:44.395" v="1513"/>
          <ac:spMkLst>
            <pc:docMk/>
            <pc:sldMk cId="3134693848" sldId="262"/>
            <ac:spMk id="14" creationId="{6D428773-F789-43B7-B5FD-AE49E5BD2E79}"/>
          </ac:spMkLst>
        </pc:spChg>
        <pc:graphicFrameChg chg="add del">
          <ac:chgData name="LAZENBY, Katharine (EAST LONDON NHS FOUNDATION TRUST)" userId="S::katharine.lazenby1@nhs.net::6ff39731-e190-4f42-9462-f17a4a582380" providerId="AD" clId="Web-{D8EA0CD3-9F89-9C2F-E1EC-E4DACC7EB3A3}" dt="2021-07-02T16:25:54.363" v="1504"/>
          <ac:graphicFrameMkLst>
            <pc:docMk/>
            <pc:sldMk cId="3134693848" sldId="262"/>
            <ac:graphicFrameMk id="5" creationId="{0850C6C4-3D42-4435-BF6E-A5B28B7D1F5A}"/>
          </ac:graphicFrameMkLst>
        </pc:graphicFrameChg>
        <pc:cxnChg chg="add">
          <ac:chgData name="LAZENBY, Katharine (EAST LONDON NHS FOUNDATION TRUST)" userId="S::katharine.lazenby1@nhs.net::6ff39731-e190-4f42-9462-f17a4a582380" providerId="AD" clId="Web-{D8EA0CD3-9F89-9C2F-E1EC-E4DACC7EB3A3}" dt="2021-07-02T16:26:44.411" v="1514"/>
          <ac:cxnSpMkLst>
            <pc:docMk/>
            <pc:sldMk cId="3134693848" sldId="262"/>
            <ac:cxnSpMk id="11" creationId="{4D39B797-CDC6-4529-8A36-9CBFC9816337}"/>
          </ac:cxnSpMkLst>
        </pc:cxnChg>
      </pc:sldChg>
      <pc:sldChg chg="addSp modSp new mod setBg modNotes">
        <pc:chgData name="LAZENBY, Katharine (EAST LONDON NHS FOUNDATION TRUST)" userId="S::katharine.lazenby1@nhs.net::6ff39731-e190-4f42-9462-f17a4a582380" providerId="AD" clId="Web-{D8EA0CD3-9F89-9C2F-E1EC-E4DACC7EB3A3}" dt="2021-07-02T16:34:34.377" v="1538" actId="20577"/>
        <pc:sldMkLst>
          <pc:docMk/>
          <pc:sldMk cId="98924447" sldId="263"/>
        </pc:sldMkLst>
        <pc:spChg chg="mod">
          <ac:chgData name="LAZENBY, Katharine (EAST LONDON NHS FOUNDATION TRUST)" userId="S::katharine.lazenby1@nhs.net::6ff39731-e190-4f42-9462-f17a4a582380" providerId="AD" clId="Web-{D8EA0CD3-9F89-9C2F-E1EC-E4DACC7EB3A3}" dt="2021-07-02T16:32:50.547" v="1528"/>
          <ac:spMkLst>
            <pc:docMk/>
            <pc:sldMk cId="98924447" sldId="263"/>
            <ac:spMk id="2" creationId="{1D6FB34B-6A56-4CCA-8C49-02433357DEF7}"/>
          </ac:spMkLst>
        </pc:spChg>
        <pc:spChg chg="mod">
          <ac:chgData name="LAZENBY, Katharine (EAST LONDON NHS FOUNDATION TRUST)" userId="S::katharine.lazenby1@nhs.net::6ff39731-e190-4f42-9462-f17a4a582380" providerId="AD" clId="Web-{D8EA0CD3-9F89-9C2F-E1EC-E4DACC7EB3A3}" dt="2021-07-02T16:34:34.377" v="1538" actId="20577"/>
          <ac:spMkLst>
            <pc:docMk/>
            <pc:sldMk cId="98924447" sldId="263"/>
            <ac:spMk id="3" creationId="{4BF83559-AC78-44F3-821F-1462FACCFD47}"/>
          </ac:spMkLst>
        </pc:spChg>
        <pc:spChg chg="add">
          <ac:chgData name="LAZENBY, Katharine (EAST LONDON NHS FOUNDATION TRUST)" userId="S::katharine.lazenby1@nhs.net::6ff39731-e190-4f42-9462-f17a4a582380" providerId="AD" clId="Web-{D8EA0CD3-9F89-9C2F-E1EC-E4DACC7EB3A3}" dt="2021-07-02T16:32:50.547" v="1528"/>
          <ac:spMkLst>
            <pc:docMk/>
            <pc:sldMk cId="98924447" sldId="263"/>
            <ac:spMk id="8" creationId="{B0890400-BB8B-4A44-AB63-65C7CA223EBA}"/>
          </ac:spMkLst>
        </pc:spChg>
        <pc:cxnChg chg="add">
          <ac:chgData name="LAZENBY, Katharine (EAST LONDON NHS FOUNDATION TRUST)" userId="S::katharine.lazenby1@nhs.net::6ff39731-e190-4f42-9462-f17a4a582380" providerId="AD" clId="Web-{D8EA0CD3-9F89-9C2F-E1EC-E4DACC7EB3A3}" dt="2021-07-02T16:32:50.547" v="1528"/>
          <ac:cxnSpMkLst>
            <pc:docMk/>
            <pc:sldMk cId="98924447" sldId="263"/>
            <ac:cxnSpMk id="10" creationId="{4D39B797-CDC6-4529-8A36-9CBFC9816337}"/>
          </ac:cxnSpMkLst>
        </pc:cxnChg>
      </pc:sldChg>
      <pc:sldChg chg="addSp modSp new mod setBg">
        <pc:chgData name="LAZENBY, Katharine (EAST LONDON NHS FOUNDATION TRUST)" userId="S::katharine.lazenby1@nhs.net::6ff39731-e190-4f42-9462-f17a4a582380" providerId="AD" clId="Web-{D8EA0CD3-9F89-9C2F-E1EC-E4DACC7EB3A3}" dt="2021-07-02T16:38:45.775" v="1562"/>
        <pc:sldMkLst>
          <pc:docMk/>
          <pc:sldMk cId="200128202" sldId="264"/>
        </pc:sldMkLst>
        <pc:picChg chg="add mod">
          <ac:chgData name="LAZENBY, Katharine (EAST LONDON NHS FOUNDATION TRUST)" userId="S::katharine.lazenby1@nhs.net::6ff39731-e190-4f42-9462-f17a4a582380" providerId="AD" clId="Web-{D8EA0CD3-9F89-9C2F-E1EC-E4DACC7EB3A3}" dt="2021-07-02T16:38:45.775" v="1562"/>
          <ac:picMkLst>
            <pc:docMk/>
            <pc:sldMk cId="200128202" sldId="264"/>
            <ac:picMk id="2" creationId="{475EE3F0-A24E-4384-A149-D2054CFDDBE6}"/>
          </ac:picMkLst>
        </pc:picChg>
      </pc:sldChg>
      <pc:sldChg chg="addSp modSp new mod setBg modNotes">
        <pc:chgData name="LAZENBY, Katharine (EAST LONDON NHS FOUNDATION TRUST)" userId="S::katharine.lazenby1@nhs.net::6ff39731-e190-4f42-9462-f17a4a582380" providerId="AD" clId="Web-{D8EA0CD3-9F89-9C2F-E1EC-E4DACC7EB3A3}" dt="2021-07-02T16:58:42.103" v="2316" actId="20577"/>
        <pc:sldMkLst>
          <pc:docMk/>
          <pc:sldMk cId="3042734477" sldId="265"/>
        </pc:sldMkLst>
        <pc:spChg chg="mod">
          <ac:chgData name="LAZENBY, Katharine (EAST LONDON NHS FOUNDATION TRUST)" userId="S::katharine.lazenby1@nhs.net::6ff39731-e190-4f42-9462-f17a4a582380" providerId="AD" clId="Web-{D8EA0CD3-9F89-9C2F-E1EC-E4DACC7EB3A3}" dt="2021-07-02T16:58:29.040" v="2315"/>
          <ac:spMkLst>
            <pc:docMk/>
            <pc:sldMk cId="3042734477" sldId="265"/>
            <ac:spMk id="2" creationId="{2977DF1C-A45B-4670-AEB8-76A2693DFF74}"/>
          </ac:spMkLst>
        </pc:spChg>
        <pc:spChg chg="mod">
          <ac:chgData name="LAZENBY, Katharine (EAST LONDON NHS FOUNDATION TRUST)" userId="S::katharine.lazenby1@nhs.net::6ff39731-e190-4f42-9462-f17a4a582380" providerId="AD" clId="Web-{D8EA0CD3-9F89-9C2F-E1EC-E4DACC7EB3A3}" dt="2021-07-02T16:58:42.103" v="2316" actId="20577"/>
          <ac:spMkLst>
            <pc:docMk/>
            <pc:sldMk cId="3042734477" sldId="265"/>
            <ac:spMk id="3" creationId="{6ABAC9DE-C2FB-48CF-9189-72BBD0F82EBE}"/>
          </ac:spMkLst>
        </pc:spChg>
        <pc:spChg chg="add">
          <ac:chgData name="LAZENBY, Katharine (EAST LONDON NHS FOUNDATION TRUST)" userId="S::katharine.lazenby1@nhs.net::6ff39731-e190-4f42-9462-f17a4a582380" providerId="AD" clId="Web-{D8EA0CD3-9F89-9C2F-E1EC-E4DACC7EB3A3}" dt="2021-07-02T16:58:29.040" v="2315"/>
          <ac:spMkLst>
            <pc:docMk/>
            <pc:sldMk cId="3042734477" sldId="265"/>
            <ac:spMk id="8" creationId="{B0890400-BB8B-4A44-AB63-65C7CA223EBA}"/>
          </ac:spMkLst>
        </pc:spChg>
        <pc:cxnChg chg="add">
          <ac:chgData name="LAZENBY, Katharine (EAST LONDON NHS FOUNDATION TRUST)" userId="S::katharine.lazenby1@nhs.net::6ff39731-e190-4f42-9462-f17a4a582380" providerId="AD" clId="Web-{D8EA0CD3-9F89-9C2F-E1EC-E4DACC7EB3A3}" dt="2021-07-02T16:58:29.040" v="2315"/>
          <ac:cxnSpMkLst>
            <pc:docMk/>
            <pc:sldMk cId="3042734477" sldId="265"/>
            <ac:cxnSpMk id="10" creationId="{4D39B797-CDC6-4529-8A36-9CBFC9816337}"/>
          </ac:cxnSpMkLst>
        </pc:cxnChg>
      </pc:sldChg>
      <pc:sldChg chg="addSp modSp new">
        <pc:chgData name="LAZENBY, Katharine (EAST LONDON NHS FOUNDATION TRUST)" userId="S::katharine.lazenby1@nhs.net::6ff39731-e190-4f42-9462-f17a4a582380" providerId="AD" clId="Web-{D8EA0CD3-9F89-9C2F-E1EC-E4DACC7EB3A3}" dt="2021-07-02T16:02:47.841" v="1091" actId="20577"/>
        <pc:sldMkLst>
          <pc:docMk/>
          <pc:sldMk cId="2108814682" sldId="266"/>
        </pc:sldMkLst>
        <pc:spChg chg="mod">
          <ac:chgData name="LAZENBY, Katharine (EAST LONDON NHS FOUNDATION TRUST)" userId="S::katharine.lazenby1@nhs.net::6ff39731-e190-4f42-9462-f17a4a582380" providerId="AD" clId="Web-{D8EA0CD3-9F89-9C2F-E1EC-E4DACC7EB3A3}" dt="2021-07-02T16:02:47.841" v="1091" actId="20577"/>
          <ac:spMkLst>
            <pc:docMk/>
            <pc:sldMk cId="2108814682" sldId="266"/>
            <ac:spMk id="2" creationId="{2D9C0B04-16B3-43C9-93E8-20A78F67492C}"/>
          </ac:spMkLst>
        </pc:spChg>
        <pc:picChg chg="add mod">
          <ac:chgData name="LAZENBY, Katharine (EAST LONDON NHS FOUNDATION TRUST)" userId="S::katharine.lazenby1@nhs.net::6ff39731-e190-4f42-9462-f17a4a582380" providerId="AD" clId="Web-{D8EA0CD3-9F89-9C2F-E1EC-E4DACC7EB3A3}" dt="2021-07-02T16:00:04.259" v="1052" actId="1076"/>
          <ac:picMkLst>
            <pc:docMk/>
            <pc:sldMk cId="2108814682" sldId="266"/>
            <ac:picMk id="4" creationId="{4127A537-B879-483B-BD9C-E4ACCD97A62D}"/>
          </ac:picMkLst>
        </pc:picChg>
        <pc:picChg chg="add mod">
          <ac:chgData name="LAZENBY, Katharine (EAST LONDON NHS FOUNDATION TRUST)" userId="S::katharine.lazenby1@nhs.net::6ff39731-e190-4f42-9462-f17a4a582380" providerId="AD" clId="Web-{D8EA0CD3-9F89-9C2F-E1EC-E4DACC7EB3A3}" dt="2021-07-02T16:00:06.634" v="1053" actId="1076"/>
          <ac:picMkLst>
            <pc:docMk/>
            <pc:sldMk cId="2108814682" sldId="266"/>
            <ac:picMk id="6" creationId="{63AB32E6-0F2D-4B06-AD51-3412EA5F34B2}"/>
          </ac:picMkLst>
        </pc:picChg>
      </pc:sldChg>
      <pc:sldChg chg="addSp delSp modSp new del mod setBg modNotes">
        <pc:chgData name="LAZENBY, Katharine (EAST LONDON NHS FOUNDATION TRUST)" userId="S::katharine.lazenby1@nhs.net::6ff39731-e190-4f42-9462-f17a4a582380" providerId="AD" clId="Web-{D8EA0CD3-9F89-9C2F-E1EC-E4DACC7EB3A3}" dt="2021-07-02T16:41:39.529" v="1601"/>
        <pc:sldMkLst>
          <pc:docMk/>
          <pc:sldMk cId="2004950971" sldId="267"/>
        </pc:sldMkLst>
        <pc:spChg chg="mod">
          <ac:chgData name="LAZENBY, Katharine (EAST LONDON NHS FOUNDATION TRUST)" userId="S::katharine.lazenby1@nhs.net::6ff39731-e190-4f42-9462-f17a4a582380" providerId="AD" clId="Web-{D8EA0CD3-9F89-9C2F-E1EC-E4DACC7EB3A3}" dt="2021-07-02T16:23:59.953" v="1499"/>
          <ac:spMkLst>
            <pc:docMk/>
            <pc:sldMk cId="2004950971" sldId="267"/>
            <ac:spMk id="2" creationId="{09C1F531-25EF-4B46-A889-D70D7B4C1F72}"/>
          </ac:spMkLst>
        </pc:spChg>
        <pc:spChg chg="mod ord">
          <ac:chgData name="LAZENBY, Katharine (EAST LONDON NHS FOUNDATION TRUST)" userId="S::katharine.lazenby1@nhs.net::6ff39731-e190-4f42-9462-f17a4a582380" providerId="AD" clId="Web-{D8EA0CD3-9F89-9C2F-E1EC-E4DACC7EB3A3}" dt="2021-07-02T16:23:59.953" v="1499"/>
          <ac:spMkLst>
            <pc:docMk/>
            <pc:sldMk cId="2004950971" sldId="267"/>
            <ac:spMk id="3" creationId="{88F62110-BBEA-4644-AE06-454F1A2E06E7}"/>
          </ac:spMkLst>
        </pc:spChg>
        <pc:spChg chg="add">
          <ac:chgData name="LAZENBY, Katharine (EAST LONDON NHS FOUNDATION TRUST)" userId="S::katharine.lazenby1@nhs.net::6ff39731-e190-4f42-9462-f17a4a582380" providerId="AD" clId="Web-{D8EA0CD3-9F89-9C2F-E1EC-E4DACC7EB3A3}" dt="2021-07-02T16:23:59.953" v="1499"/>
          <ac:spMkLst>
            <pc:docMk/>
            <pc:sldMk cId="2004950971" sldId="267"/>
            <ac:spMk id="7" creationId="{4038CB10-1F5C-4D54-9DF7-12586DE5B007}"/>
          </ac:spMkLst>
        </pc:spChg>
        <pc:spChg chg="add">
          <ac:chgData name="LAZENBY, Katharine (EAST LONDON NHS FOUNDATION TRUST)" userId="S::katharine.lazenby1@nhs.net::6ff39731-e190-4f42-9462-f17a4a582380" providerId="AD" clId="Web-{D8EA0CD3-9F89-9C2F-E1EC-E4DACC7EB3A3}" dt="2021-07-02T16:23:59.953" v="1499"/>
          <ac:spMkLst>
            <pc:docMk/>
            <pc:sldMk cId="2004950971" sldId="267"/>
            <ac:spMk id="8" creationId="{73ED6512-6858-4552-B699-9A97FE9A4EA2}"/>
          </ac:spMkLst>
        </pc:spChg>
        <pc:spChg chg="add del">
          <ac:chgData name="LAZENBY, Katharine (EAST LONDON NHS FOUNDATION TRUST)" userId="S::katharine.lazenby1@nhs.net::6ff39731-e190-4f42-9462-f17a4a582380" providerId="AD" clId="Web-{D8EA0CD3-9F89-9C2F-E1EC-E4DACC7EB3A3}" dt="2021-07-02T16:19:21.774" v="1463"/>
          <ac:spMkLst>
            <pc:docMk/>
            <pc:sldMk cId="2004950971" sldId="267"/>
            <ac:spMk id="10" creationId="{4038CB10-1F5C-4D54-9DF7-12586DE5B007}"/>
          </ac:spMkLst>
        </pc:spChg>
        <pc:spChg chg="add del">
          <ac:chgData name="LAZENBY, Katharine (EAST LONDON NHS FOUNDATION TRUST)" userId="S::katharine.lazenby1@nhs.net::6ff39731-e190-4f42-9462-f17a4a582380" providerId="AD" clId="Web-{D8EA0CD3-9F89-9C2F-E1EC-E4DACC7EB3A3}" dt="2021-07-02T16:19:21.774" v="1463"/>
          <ac:spMkLst>
            <pc:docMk/>
            <pc:sldMk cId="2004950971" sldId="267"/>
            <ac:spMk id="12" creationId="{73ED6512-6858-4552-B699-9A97FE9A4EA2}"/>
          </ac:spMkLst>
        </pc:spChg>
        <pc:picChg chg="add mod ord">
          <ac:chgData name="LAZENBY, Katharine (EAST LONDON NHS FOUNDATION TRUST)" userId="S::katharine.lazenby1@nhs.net::6ff39731-e190-4f42-9462-f17a4a582380" providerId="AD" clId="Web-{D8EA0CD3-9F89-9C2F-E1EC-E4DACC7EB3A3}" dt="2021-07-02T16:23:59.953" v="1499"/>
          <ac:picMkLst>
            <pc:docMk/>
            <pc:sldMk cId="2004950971" sldId="267"/>
            <ac:picMk id="5" creationId="{14DBB12D-814D-4125-ABFC-02835666DF2A}"/>
          </ac:picMkLst>
        </pc:picChg>
      </pc:sldChg>
      <pc:sldChg chg="addSp delSp modSp new modNotes">
        <pc:chgData name="LAZENBY, Katharine (EAST LONDON NHS FOUNDATION TRUST)" userId="S::katharine.lazenby1@nhs.net::6ff39731-e190-4f42-9462-f17a4a582380" providerId="AD" clId="Web-{D8EA0CD3-9F89-9C2F-E1EC-E4DACC7EB3A3}" dt="2021-07-02T17:16:29.744" v="2423" actId="14100"/>
        <pc:sldMkLst>
          <pc:docMk/>
          <pc:sldMk cId="2811029907" sldId="268"/>
        </pc:sldMkLst>
        <pc:spChg chg="mod">
          <ac:chgData name="LAZENBY, Katharine (EAST LONDON NHS FOUNDATION TRUST)" userId="S::katharine.lazenby1@nhs.net::6ff39731-e190-4f42-9462-f17a4a582380" providerId="AD" clId="Web-{D8EA0CD3-9F89-9C2F-E1EC-E4DACC7EB3A3}" dt="2021-07-02T16:20:15.229" v="1486" actId="20577"/>
          <ac:spMkLst>
            <pc:docMk/>
            <pc:sldMk cId="2811029907" sldId="268"/>
            <ac:spMk id="2" creationId="{DF18CADC-B88E-4B34-A307-5776F1F18F0B}"/>
          </ac:spMkLst>
        </pc:spChg>
        <pc:spChg chg="del mod">
          <ac:chgData name="LAZENBY, Katharine (EAST LONDON NHS FOUNDATION TRUST)" userId="S::katharine.lazenby1@nhs.net::6ff39731-e190-4f42-9462-f17a4a582380" providerId="AD" clId="Web-{D8EA0CD3-9F89-9C2F-E1EC-E4DACC7EB3A3}" dt="2021-07-02T16:35:52.848" v="1547"/>
          <ac:spMkLst>
            <pc:docMk/>
            <pc:sldMk cId="2811029907" sldId="268"/>
            <ac:spMk id="3" creationId="{FC93A302-65AD-424F-95B8-81B676FCE710}"/>
          </ac:spMkLst>
        </pc:spChg>
        <pc:spChg chg="add del">
          <ac:chgData name="LAZENBY, Katharine (EAST LONDON NHS FOUNDATION TRUST)" userId="S::katharine.lazenby1@nhs.net::6ff39731-e190-4f42-9462-f17a4a582380" providerId="AD" clId="Web-{D8EA0CD3-9F89-9C2F-E1EC-E4DACC7EB3A3}" dt="2021-07-02T16:37:53.305" v="1559"/>
          <ac:spMkLst>
            <pc:docMk/>
            <pc:sldMk cId="2811029907" sldId="268"/>
            <ac:spMk id="4" creationId="{4230FCB3-132D-4EDC-ABCF-CD568318EDB5}"/>
          </ac:spMkLst>
        </pc:spChg>
        <pc:spChg chg="add mod">
          <ac:chgData name="LAZENBY, Katharine (EAST LONDON NHS FOUNDATION TRUST)" userId="S::katharine.lazenby1@nhs.net::6ff39731-e190-4f42-9462-f17a4a582380" providerId="AD" clId="Web-{D8EA0CD3-9F89-9C2F-E1EC-E4DACC7EB3A3}" dt="2021-07-02T16:47:41.820" v="1761" actId="20577"/>
          <ac:spMkLst>
            <pc:docMk/>
            <pc:sldMk cId="2811029907" sldId="268"/>
            <ac:spMk id="8" creationId="{6B0B5F75-C772-4DB3-A567-63C766C9763F}"/>
          </ac:spMkLst>
        </pc:spChg>
        <pc:picChg chg="add del mod">
          <ac:chgData name="LAZENBY, Katharine (EAST LONDON NHS FOUNDATION TRUST)" userId="S::katharine.lazenby1@nhs.net::6ff39731-e190-4f42-9462-f17a4a582380" providerId="AD" clId="Web-{D8EA0CD3-9F89-9C2F-E1EC-E4DACC7EB3A3}" dt="2021-07-02T16:38:52.884" v="1563"/>
          <ac:picMkLst>
            <pc:docMk/>
            <pc:sldMk cId="2811029907" sldId="268"/>
            <ac:picMk id="6" creationId="{B62DB6F9-E5B5-4B12-8F33-5D2AD339CEE2}"/>
          </ac:picMkLst>
        </pc:picChg>
        <pc:picChg chg="add mod">
          <ac:chgData name="LAZENBY, Katharine (EAST LONDON NHS FOUNDATION TRUST)" userId="S::katharine.lazenby1@nhs.net::6ff39731-e190-4f42-9462-f17a4a582380" providerId="AD" clId="Web-{D8EA0CD3-9F89-9C2F-E1EC-E4DACC7EB3A3}" dt="2021-07-02T17:16:29.744" v="2423" actId="14100"/>
          <ac:picMkLst>
            <pc:docMk/>
            <pc:sldMk cId="2811029907" sldId="268"/>
            <ac:picMk id="9" creationId="{0F8A8FA7-4D4C-45E3-9578-345450E6FE46}"/>
          </ac:picMkLst>
        </pc:picChg>
      </pc:sldChg>
      <pc:sldChg chg="addSp modSp new mod setBg modNotes">
        <pc:chgData name="LAZENBY, Katharine (EAST LONDON NHS FOUNDATION TRUST)" userId="S::katharine.lazenby1@nhs.net::6ff39731-e190-4f42-9462-f17a4a582380" providerId="AD" clId="Web-{D8EA0CD3-9F89-9C2F-E1EC-E4DACC7EB3A3}" dt="2021-07-02T16:58:23.337" v="2314" actId="20577"/>
        <pc:sldMkLst>
          <pc:docMk/>
          <pc:sldMk cId="844195815" sldId="269"/>
        </pc:sldMkLst>
        <pc:spChg chg="mod">
          <ac:chgData name="LAZENBY, Katharine (EAST LONDON NHS FOUNDATION TRUST)" userId="S::katharine.lazenby1@nhs.net::6ff39731-e190-4f42-9462-f17a4a582380" providerId="AD" clId="Web-{D8EA0CD3-9F89-9C2F-E1EC-E4DACC7EB3A3}" dt="2021-07-02T16:58:16.040" v="2312"/>
          <ac:spMkLst>
            <pc:docMk/>
            <pc:sldMk cId="844195815" sldId="269"/>
            <ac:spMk id="2" creationId="{1673E23D-2560-46C2-B86A-EDCCE093CA6A}"/>
          </ac:spMkLst>
        </pc:spChg>
        <pc:spChg chg="mod">
          <ac:chgData name="LAZENBY, Katharine (EAST LONDON NHS FOUNDATION TRUST)" userId="S::katharine.lazenby1@nhs.net::6ff39731-e190-4f42-9462-f17a4a582380" providerId="AD" clId="Web-{D8EA0CD3-9F89-9C2F-E1EC-E4DACC7EB3A3}" dt="2021-07-02T16:58:23.337" v="2314" actId="20577"/>
          <ac:spMkLst>
            <pc:docMk/>
            <pc:sldMk cId="844195815" sldId="269"/>
            <ac:spMk id="3" creationId="{ECAB5B11-1EBA-4EB5-9CC0-BC0B333F6824}"/>
          </ac:spMkLst>
        </pc:spChg>
        <pc:spChg chg="add">
          <ac:chgData name="LAZENBY, Katharine (EAST LONDON NHS FOUNDATION TRUST)" userId="S::katharine.lazenby1@nhs.net::6ff39731-e190-4f42-9462-f17a4a582380" providerId="AD" clId="Web-{D8EA0CD3-9F89-9C2F-E1EC-E4DACC7EB3A3}" dt="2021-07-02T16:58:16.040" v="2312"/>
          <ac:spMkLst>
            <pc:docMk/>
            <pc:sldMk cId="844195815" sldId="269"/>
            <ac:spMk id="8" creationId="{B0890400-BB8B-4A44-AB63-65C7CA223EBA}"/>
          </ac:spMkLst>
        </pc:spChg>
        <pc:cxnChg chg="add">
          <ac:chgData name="LAZENBY, Katharine (EAST LONDON NHS FOUNDATION TRUST)" userId="S::katharine.lazenby1@nhs.net::6ff39731-e190-4f42-9462-f17a4a582380" providerId="AD" clId="Web-{D8EA0CD3-9F89-9C2F-E1EC-E4DACC7EB3A3}" dt="2021-07-02T16:58:16.040" v="2312"/>
          <ac:cxnSpMkLst>
            <pc:docMk/>
            <pc:sldMk cId="844195815" sldId="269"/>
            <ac:cxnSpMk id="10" creationId="{4D39B797-CDC6-4529-8A36-9CBFC9816337}"/>
          </ac:cxnSpMkLst>
        </pc:cxnChg>
      </pc:sldChg>
      <pc:sldChg chg="addSp delSp modSp new add del modNotes">
        <pc:chgData name="LAZENBY, Katharine (EAST LONDON NHS FOUNDATION TRUST)" userId="S::katharine.lazenby1@nhs.net::6ff39731-e190-4f42-9462-f17a4a582380" providerId="AD" clId="Web-{D8EA0CD3-9F89-9C2F-E1EC-E4DACC7EB3A3}" dt="2021-07-02T17:13:49.411" v="2416"/>
        <pc:sldMkLst>
          <pc:docMk/>
          <pc:sldMk cId="4016310611" sldId="270"/>
        </pc:sldMkLst>
        <pc:spChg chg="mod">
          <ac:chgData name="LAZENBY, Katharine (EAST LONDON NHS FOUNDATION TRUST)" userId="S::katharine.lazenby1@nhs.net::6ff39731-e190-4f42-9462-f17a4a582380" providerId="AD" clId="Web-{D8EA0CD3-9F89-9C2F-E1EC-E4DACC7EB3A3}" dt="2021-07-02T17:00:22.575" v="2345" actId="20577"/>
          <ac:spMkLst>
            <pc:docMk/>
            <pc:sldMk cId="4016310611" sldId="270"/>
            <ac:spMk id="2" creationId="{0A38180A-7281-4316-A093-63C195ACC8C3}"/>
          </ac:spMkLst>
        </pc:spChg>
        <pc:spChg chg="del">
          <ac:chgData name="LAZENBY, Katharine (EAST LONDON NHS FOUNDATION TRUST)" userId="S::katharine.lazenby1@nhs.net::6ff39731-e190-4f42-9462-f17a4a582380" providerId="AD" clId="Web-{D8EA0CD3-9F89-9C2F-E1EC-E4DACC7EB3A3}" dt="2021-07-02T17:00:26.090" v="2346"/>
          <ac:spMkLst>
            <pc:docMk/>
            <pc:sldMk cId="4016310611" sldId="270"/>
            <ac:spMk id="3" creationId="{DD485EC6-E630-4F8B-BFE9-7D6939F68684}"/>
          </ac:spMkLst>
        </pc:spChg>
        <pc:picChg chg="add del mod">
          <ac:chgData name="LAZENBY, Katharine (EAST LONDON NHS FOUNDATION TRUST)" userId="S::katharine.lazenby1@nhs.net::6ff39731-e190-4f42-9462-f17a4a582380" providerId="AD" clId="Web-{D8EA0CD3-9F89-9C2F-E1EC-E4DACC7EB3A3}" dt="2021-07-02T17:01:02.419" v="2354"/>
          <ac:picMkLst>
            <pc:docMk/>
            <pc:sldMk cId="4016310611" sldId="270"/>
            <ac:picMk id="4" creationId="{7F7899EC-B5CB-445C-B646-3DF072ADB284}"/>
          </ac:picMkLst>
        </pc:picChg>
        <pc:picChg chg="add del mod">
          <ac:chgData name="LAZENBY, Katharine (EAST LONDON NHS FOUNDATION TRUST)" userId="S::katharine.lazenby1@nhs.net::6ff39731-e190-4f42-9462-f17a4a582380" providerId="AD" clId="Web-{D8EA0CD3-9F89-9C2F-E1EC-E4DACC7EB3A3}" dt="2021-07-02T17:01:02.419" v="2353"/>
          <ac:picMkLst>
            <pc:docMk/>
            <pc:sldMk cId="4016310611" sldId="270"/>
            <ac:picMk id="5" creationId="{C2CACCCD-1FC0-4902-A3DE-5434F2B824C9}"/>
          </ac:picMkLst>
        </pc:picChg>
        <pc:picChg chg="add mod">
          <ac:chgData name="LAZENBY, Katharine (EAST LONDON NHS FOUNDATION TRUST)" userId="S::katharine.lazenby1@nhs.net::6ff39731-e190-4f42-9462-f17a4a582380" providerId="AD" clId="Web-{D8EA0CD3-9F89-9C2F-E1EC-E4DACC7EB3A3}" dt="2021-07-02T17:10:29.968" v="2377" actId="1076"/>
          <ac:picMkLst>
            <pc:docMk/>
            <pc:sldMk cId="4016310611" sldId="270"/>
            <ac:picMk id="6" creationId="{60119ECE-1C05-45A4-9789-B0EB32A74C64}"/>
          </ac:picMkLst>
        </pc:picChg>
        <pc:picChg chg="add del mod">
          <ac:chgData name="LAZENBY, Katharine (EAST LONDON NHS FOUNDATION TRUST)" userId="S::katharine.lazenby1@nhs.net::6ff39731-e190-4f42-9462-f17a4a582380" providerId="AD" clId="Web-{D8EA0CD3-9F89-9C2F-E1EC-E4DACC7EB3A3}" dt="2021-07-02T17:08:45.450" v="2372"/>
          <ac:picMkLst>
            <pc:docMk/>
            <pc:sldMk cId="4016310611" sldId="270"/>
            <ac:picMk id="7" creationId="{7FF10B34-DEFB-4EAB-A926-1D53C443F7A5}"/>
          </ac:picMkLst>
        </pc:picChg>
        <pc:picChg chg="add mod">
          <ac:chgData name="LAZENBY, Katharine (EAST LONDON NHS FOUNDATION TRUST)" userId="S::katharine.lazenby1@nhs.net::6ff39731-e190-4f42-9462-f17a4a582380" providerId="AD" clId="Web-{D8EA0CD3-9F89-9C2F-E1EC-E4DACC7EB3A3}" dt="2021-07-02T17:10:30.047" v="2378" actId="1076"/>
          <ac:picMkLst>
            <pc:docMk/>
            <pc:sldMk cId="4016310611" sldId="270"/>
            <ac:picMk id="8" creationId="{83AE8F85-73EB-492A-A53B-294E5B7EC69B}"/>
          </ac:picMkLst>
        </pc:picChg>
      </pc:sldChg>
      <pc:sldChg chg="addSp delSp modSp new mod setBg modClrScheme delDesignElem chgLayout modNotes">
        <pc:chgData name="LAZENBY, Katharine (EAST LONDON NHS FOUNDATION TRUST)" userId="S::katharine.lazenby1@nhs.net::6ff39731-e190-4f42-9462-f17a4a582380" providerId="AD" clId="Web-{D8EA0CD3-9F89-9C2F-E1EC-E4DACC7EB3A3}" dt="2021-07-02T17:25:38.497" v="2477" actId="1076"/>
        <pc:sldMkLst>
          <pc:docMk/>
          <pc:sldMk cId="455996583" sldId="271"/>
        </pc:sldMkLst>
        <pc:spChg chg="mod ord">
          <ac:chgData name="LAZENBY, Katharine (EAST LONDON NHS FOUNDATION TRUST)" userId="S::katharine.lazenby1@nhs.net::6ff39731-e190-4f42-9462-f17a4a582380" providerId="AD" clId="Web-{D8EA0CD3-9F89-9C2F-E1EC-E4DACC7EB3A3}" dt="2021-07-02T17:24:21.245" v="2466" actId="20577"/>
          <ac:spMkLst>
            <pc:docMk/>
            <pc:sldMk cId="455996583" sldId="271"/>
            <ac:spMk id="2" creationId="{84D285CB-C2B1-4EB1-BFD1-C1DFD7BB1245}"/>
          </ac:spMkLst>
        </pc:spChg>
        <pc:spChg chg="add del mod ord">
          <ac:chgData name="LAZENBY, Katharine (EAST LONDON NHS FOUNDATION TRUST)" userId="S::katharine.lazenby1@nhs.net::6ff39731-e190-4f42-9462-f17a4a582380" providerId="AD" clId="Web-{D8EA0CD3-9F89-9C2F-E1EC-E4DACC7EB3A3}" dt="2021-07-02T17:24:11.557" v="2463"/>
          <ac:spMkLst>
            <pc:docMk/>
            <pc:sldMk cId="455996583" sldId="271"/>
            <ac:spMk id="6" creationId="{7CDC2187-FC32-46E1-820F-958682619501}"/>
          </ac:spMkLst>
        </pc:spChg>
        <pc:spChg chg="add del">
          <ac:chgData name="LAZENBY, Katharine (EAST LONDON NHS FOUNDATION TRUST)" userId="S::katharine.lazenby1@nhs.net::6ff39731-e190-4f42-9462-f17a4a582380" providerId="AD" clId="Web-{D8EA0CD3-9F89-9C2F-E1EC-E4DACC7EB3A3}" dt="2021-07-02T17:24:05.713" v="2461"/>
          <ac:spMkLst>
            <pc:docMk/>
            <pc:sldMk cId="455996583" sldId="271"/>
            <ac:spMk id="10" creationId="{6AB9711F-9D4F-49B4-892B-FEF66AA2FA95}"/>
          </ac:spMkLst>
        </pc:spChg>
        <pc:spChg chg="add del">
          <ac:chgData name="LAZENBY, Katharine (EAST LONDON NHS FOUNDATION TRUST)" userId="S::katharine.lazenby1@nhs.net::6ff39731-e190-4f42-9462-f17a4a582380" providerId="AD" clId="Web-{D8EA0CD3-9F89-9C2F-E1EC-E4DACC7EB3A3}" dt="2021-07-02T17:24:05.713" v="2461"/>
          <ac:spMkLst>
            <pc:docMk/>
            <pc:sldMk cId="455996583" sldId="271"/>
            <ac:spMk id="12" creationId="{3A32867E-64D3-4B51-85AC-D771EA43C320}"/>
          </ac:spMkLst>
        </pc:spChg>
        <pc:spChg chg="add del">
          <ac:chgData name="LAZENBY, Katharine (EAST LONDON NHS FOUNDATION TRUST)" userId="S::katharine.lazenby1@nhs.net::6ff39731-e190-4f42-9462-f17a4a582380" providerId="AD" clId="Web-{D8EA0CD3-9F89-9C2F-E1EC-E4DACC7EB3A3}" dt="2021-07-02T17:24:05.713" v="2461"/>
          <ac:spMkLst>
            <pc:docMk/>
            <pc:sldMk cId="455996583" sldId="271"/>
            <ac:spMk id="16" creationId="{6D362C88-305C-4A00-BD7E-6159E369D451}"/>
          </ac:spMkLst>
        </pc:spChg>
        <pc:picChg chg="add del mod">
          <ac:chgData name="LAZENBY, Katharine (EAST LONDON NHS FOUNDATION TRUST)" userId="S::katharine.lazenby1@nhs.net::6ff39731-e190-4f42-9462-f17a4a582380" providerId="AD" clId="Web-{D8EA0CD3-9F89-9C2F-E1EC-E4DACC7EB3A3}" dt="2021-07-02T17:06:24.118" v="2364"/>
          <ac:picMkLst>
            <pc:docMk/>
            <pc:sldMk cId="455996583" sldId="271"/>
            <ac:picMk id="3" creationId="{83637C96-FD2E-4275-9FDB-544BE3EEEF87}"/>
          </ac:picMkLst>
        </pc:picChg>
        <pc:picChg chg="add del mod ord">
          <ac:chgData name="LAZENBY, Katharine (EAST LONDON NHS FOUNDATION TRUST)" userId="S::katharine.lazenby1@nhs.net::6ff39731-e190-4f42-9462-f17a4a582380" providerId="AD" clId="Web-{D8EA0CD3-9F89-9C2F-E1EC-E4DACC7EB3A3}" dt="2021-07-02T17:24:15.041" v="2465"/>
          <ac:picMkLst>
            <pc:docMk/>
            <pc:sldMk cId="455996583" sldId="271"/>
            <ac:picMk id="4" creationId="{ADCE7CBA-5F3C-4ED3-A8AA-154B993AD9CE}"/>
          </ac:picMkLst>
        </pc:picChg>
        <pc:picChg chg="add del mod">
          <ac:chgData name="LAZENBY, Katharine (EAST LONDON NHS FOUNDATION TRUST)" userId="S::katharine.lazenby1@nhs.net::6ff39731-e190-4f42-9462-f17a4a582380" providerId="AD" clId="Web-{D8EA0CD3-9F89-9C2F-E1EC-E4DACC7EB3A3}" dt="2021-07-02T17:24:13.401" v="2464"/>
          <ac:picMkLst>
            <pc:docMk/>
            <pc:sldMk cId="455996583" sldId="271"/>
            <ac:picMk id="5" creationId="{95780B69-F63E-40AC-B074-3B442D27D490}"/>
          </ac:picMkLst>
        </pc:picChg>
        <pc:picChg chg="add mod">
          <ac:chgData name="LAZENBY, Katharine (EAST LONDON NHS FOUNDATION TRUST)" userId="S::katharine.lazenby1@nhs.net::6ff39731-e190-4f42-9462-f17a4a582380" providerId="AD" clId="Web-{D8EA0CD3-9F89-9C2F-E1EC-E4DACC7EB3A3}" dt="2021-07-02T17:25:38.497" v="2477" actId="1076"/>
          <ac:picMkLst>
            <pc:docMk/>
            <pc:sldMk cId="455996583" sldId="271"/>
            <ac:picMk id="7" creationId="{140C0A18-E6F4-4D0D-A40F-5449AC946326}"/>
          </ac:picMkLst>
        </pc:picChg>
        <pc:picChg chg="add mod">
          <ac:chgData name="LAZENBY, Katharine (EAST LONDON NHS FOUNDATION TRUST)" userId="S::katharine.lazenby1@nhs.net::6ff39731-e190-4f42-9462-f17a4a582380" providerId="AD" clId="Web-{D8EA0CD3-9F89-9C2F-E1EC-E4DACC7EB3A3}" dt="2021-07-02T17:25:02.496" v="2474" actId="14100"/>
          <ac:picMkLst>
            <pc:docMk/>
            <pc:sldMk cId="455996583" sldId="271"/>
            <ac:picMk id="8" creationId="{4AF6663B-86C7-44F2-B80B-BB276056D6D7}"/>
          </ac:picMkLst>
        </pc:picChg>
        <pc:cxnChg chg="add del">
          <ac:chgData name="LAZENBY, Katharine (EAST LONDON NHS FOUNDATION TRUST)" userId="S::katharine.lazenby1@nhs.net::6ff39731-e190-4f42-9462-f17a4a582380" providerId="AD" clId="Web-{D8EA0CD3-9F89-9C2F-E1EC-E4DACC7EB3A3}" dt="2021-07-02T17:24:05.713" v="2461"/>
          <ac:cxnSpMkLst>
            <pc:docMk/>
            <pc:sldMk cId="455996583" sldId="271"/>
            <ac:cxnSpMk id="14" creationId="{AFD44988-8DFE-46FC-967A-F6DB265384B1}"/>
          </ac:cxnSpMkLst>
        </pc:cxnChg>
      </pc:sldChg>
      <pc:sldChg chg="addSp modSp new">
        <pc:chgData name="LAZENBY, Katharine (EAST LONDON NHS FOUNDATION TRUST)" userId="S::katharine.lazenby1@nhs.net::6ff39731-e190-4f42-9462-f17a4a582380" providerId="AD" clId="Web-{D8EA0CD3-9F89-9C2F-E1EC-E4DACC7EB3A3}" dt="2021-07-02T17:18:51.080" v="2434" actId="20577"/>
        <pc:sldMkLst>
          <pc:docMk/>
          <pc:sldMk cId="2864263865" sldId="272"/>
        </pc:sldMkLst>
        <pc:spChg chg="add">
          <ac:chgData name="LAZENBY, Katharine (EAST LONDON NHS FOUNDATION TRUST)" userId="S::katharine.lazenby1@nhs.net::6ff39731-e190-4f42-9462-f17a4a582380" providerId="AD" clId="Web-{D8EA0CD3-9F89-9C2F-E1EC-E4DACC7EB3A3}" dt="2021-07-02T17:17:26.952" v="2426"/>
          <ac:spMkLst>
            <pc:docMk/>
            <pc:sldMk cId="2864263865" sldId="272"/>
            <ac:spMk id="2" creationId="{AA7DD960-314A-44F4-BAE6-4224CBB67DB7}"/>
          </ac:spMkLst>
        </pc:spChg>
        <pc:spChg chg="add">
          <ac:chgData name="LAZENBY, Katharine (EAST LONDON NHS FOUNDATION TRUST)" userId="S::katharine.lazenby1@nhs.net::6ff39731-e190-4f42-9462-f17a4a582380" providerId="AD" clId="Web-{D8EA0CD3-9F89-9C2F-E1EC-E4DACC7EB3A3}" dt="2021-07-02T17:17:43.390" v="2427"/>
          <ac:spMkLst>
            <pc:docMk/>
            <pc:sldMk cId="2864263865" sldId="272"/>
            <ac:spMk id="3" creationId="{921EBCDC-C5DD-44B2-B872-A0A625EBB045}"/>
          </ac:spMkLst>
        </pc:spChg>
        <pc:spChg chg="add mod">
          <ac:chgData name="LAZENBY, Katharine (EAST LONDON NHS FOUNDATION TRUST)" userId="S::katharine.lazenby1@nhs.net::6ff39731-e190-4f42-9462-f17a4a582380" providerId="AD" clId="Web-{D8EA0CD3-9F89-9C2F-E1EC-E4DACC7EB3A3}" dt="2021-07-02T17:18:10.266" v="2430" actId="20577"/>
          <ac:spMkLst>
            <pc:docMk/>
            <pc:sldMk cId="2864263865" sldId="272"/>
            <ac:spMk id="4" creationId="{2E57A7DA-B5D1-4494-B5DF-5962D86361D2}"/>
          </ac:spMkLst>
        </pc:spChg>
        <pc:spChg chg="add mod">
          <ac:chgData name="LAZENBY, Katharine (EAST LONDON NHS FOUNDATION TRUST)" userId="S::katharine.lazenby1@nhs.net::6ff39731-e190-4f42-9462-f17a4a582380" providerId="AD" clId="Web-{D8EA0CD3-9F89-9C2F-E1EC-E4DACC7EB3A3}" dt="2021-07-02T17:18:51.080" v="2434" actId="20577"/>
          <ac:spMkLst>
            <pc:docMk/>
            <pc:sldMk cId="2864263865" sldId="272"/>
            <ac:spMk id="5" creationId="{4945E6F7-8593-410E-A614-5B481D71FD62}"/>
          </ac:spMkLst>
        </pc:spChg>
      </pc:sldChg>
      <pc:sldChg chg="addSp delSp modSp new">
        <pc:chgData name="LAZENBY, Katharine (EAST LONDON NHS FOUNDATION TRUST)" userId="S::katharine.lazenby1@nhs.net::6ff39731-e190-4f42-9462-f17a4a582380" providerId="AD" clId="Web-{D8EA0CD3-9F89-9C2F-E1EC-E4DACC7EB3A3}" dt="2021-07-02T17:25:55.966" v="2479" actId="1076"/>
        <pc:sldMkLst>
          <pc:docMk/>
          <pc:sldMk cId="3773474832" sldId="273"/>
        </pc:sldMkLst>
        <pc:spChg chg="mod">
          <ac:chgData name="LAZENBY, Katharine (EAST LONDON NHS FOUNDATION TRUST)" userId="S::katharine.lazenby1@nhs.net::6ff39731-e190-4f42-9462-f17a4a582380" providerId="AD" clId="Web-{D8EA0CD3-9F89-9C2F-E1EC-E4DACC7EB3A3}" dt="2021-07-02T17:19:21.096" v="2440" actId="20577"/>
          <ac:spMkLst>
            <pc:docMk/>
            <pc:sldMk cId="3773474832" sldId="273"/>
            <ac:spMk id="2" creationId="{38A5ABE7-D21B-488A-B48C-D1C88F93D042}"/>
          </ac:spMkLst>
        </pc:spChg>
        <pc:spChg chg="del">
          <ac:chgData name="LAZENBY, Katharine (EAST LONDON NHS FOUNDATION TRUST)" userId="S::katharine.lazenby1@nhs.net::6ff39731-e190-4f42-9462-f17a4a582380" providerId="AD" clId="Web-{D8EA0CD3-9F89-9C2F-E1EC-E4DACC7EB3A3}" dt="2021-07-02T17:19:34.784" v="2441"/>
          <ac:spMkLst>
            <pc:docMk/>
            <pc:sldMk cId="3773474832" sldId="273"/>
            <ac:spMk id="3" creationId="{9435386F-D951-4046-ADD9-61459DCC6D7E}"/>
          </ac:spMkLst>
        </pc:spChg>
        <pc:picChg chg="add mod">
          <ac:chgData name="LAZENBY, Katharine (EAST LONDON NHS FOUNDATION TRUST)" userId="S::katharine.lazenby1@nhs.net::6ff39731-e190-4f42-9462-f17a4a582380" providerId="AD" clId="Web-{D8EA0CD3-9F89-9C2F-E1EC-E4DACC7EB3A3}" dt="2021-07-02T17:20:38.754" v="2451" actId="1076"/>
          <ac:picMkLst>
            <pc:docMk/>
            <pc:sldMk cId="3773474832" sldId="273"/>
            <ac:picMk id="4" creationId="{816850A1-0A84-4C3E-BCD1-BA48FB7B5875}"/>
          </ac:picMkLst>
        </pc:picChg>
        <pc:picChg chg="add mod">
          <ac:chgData name="LAZENBY, Katharine (EAST LONDON NHS FOUNDATION TRUST)" userId="S::katharine.lazenby1@nhs.net::6ff39731-e190-4f42-9462-f17a4a582380" providerId="AD" clId="Web-{D8EA0CD3-9F89-9C2F-E1EC-E4DACC7EB3A3}" dt="2021-07-02T17:25:55.966" v="2479" actId="1076"/>
          <ac:picMkLst>
            <pc:docMk/>
            <pc:sldMk cId="3773474832" sldId="273"/>
            <ac:picMk id="5" creationId="{4126BFBF-9C70-4917-817C-32D4768BD46A}"/>
          </ac:picMkLst>
        </pc:picChg>
      </pc:sldChg>
      <pc:sldChg chg="addSp modSp new modNotes">
        <pc:chgData name="LAZENBY, Katharine (EAST LONDON NHS FOUNDATION TRUST)" userId="S::katharine.lazenby1@nhs.net::6ff39731-e190-4f42-9462-f17a4a582380" providerId="AD" clId="Web-{D8EA0CD3-9F89-9C2F-E1EC-E4DACC7EB3A3}" dt="2021-07-02T17:29:03.924" v="2502" actId="1076"/>
        <pc:sldMkLst>
          <pc:docMk/>
          <pc:sldMk cId="3700500549" sldId="274"/>
        </pc:sldMkLst>
        <pc:spChg chg="mod">
          <ac:chgData name="LAZENBY, Katharine (EAST LONDON NHS FOUNDATION TRUST)" userId="S::katharine.lazenby1@nhs.net::6ff39731-e190-4f42-9462-f17a4a582380" providerId="AD" clId="Web-{D8EA0CD3-9F89-9C2F-E1EC-E4DACC7EB3A3}" dt="2021-07-02T17:27:00.858" v="2483" actId="20577"/>
          <ac:spMkLst>
            <pc:docMk/>
            <pc:sldMk cId="3700500549" sldId="274"/>
            <ac:spMk id="2" creationId="{475FD061-0D68-437C-A05C-B3FFE779A32B}"/>
          </ac:spMkLst>
        </pc:spChg>
        <pc:picChg chg="add mod">
          <ac:chgData name="LAZENBY, Katharine (EAST LONDON NHS FOUNDATION TRUST)" userId="S::katharine.lazenby1@nhs.net::6ff39731-e190-4f42-9462-f17a4a582380" providerId="AD" clId="Web-{D8EA0CD3-9F89-9C2F-E1EC-E4DACC7EB3A3}" dt="2021-07-02T17:28:20.970" v="2495" actId="1076"/>
          <ac:picMkLst>
            <pc:docMk/>
            <pc:sldMk cId="3700500549" sldId="274"/>
            <ac:picMk id="3" creationId="{98F006DE-3947-4DED-8A88-58C4DF2D8EF1}"/>
          </ac:picMkLst>
        </pc:picChg>
        <pc:picChg chg="add mod">
          <ac:chgData name="LAZENBY, Katharine (EAST LONDON NHS FOUNDATION TRUST)" userId="S::katharine.lazenby1@nhs.net::6ff39731-e190-4f42-9462-f17a4a582380" providerId="AD" clId="Web-{D8EA0CD3-9F89-9C2F-E1EC-E4DACC7EB3A3}" dt="2021-07-02T17:29:03.924" v="2502" actId="1076"/>
          <ac:picMkLst>
            <pc:docMk/>
            <pc:sldMk cId="3700500549" sldId="274"/>
            <ac:picMk id="4" creationId="{79C58AE0-5F5F-4D3E-AE3E-63E51BBF34CF}"/>
          </ac:picMkLst>
        </pc:picChg>
        <pc:picChg chg="add mod">
          <ac:chgData name="LAZENBY, Katharine (EAST LONDON NHS FOUNDATION TRUST)" userId="S::katharine.lazenby1@nhs.net::6ff39731-e190-4f42-9462-f17a4a582380" providerId="AD" clId="Web-{D8EA0CD3-9F89-9C2F-E1EC-E4DACC7EB3A3}" dt="2021-07-02T17:28:31.595" v="2499" actId="1076"/>
          <ac:picMkLst>
            <pc:docMk/>
            <pc:sldMk cId="3700500549" sldId="274"/>
            <ac:picMk id="5" creationId="{C7A87736-EB43-446D-B47B-0B5F5A9F1F48}"/>
          </ac:picMkLst>
        </pc:picChg>
      </pc:sldChg>
      <pc:sldChg chg="addSp modSp new mod setBg">
        <pc:chgData name="LAZENBY, Katharine (EAST LONDON NHS FOUNDATION TRUST)" userId="S::katharine.lazenby1@nhs.net::6ff39731-e190-4f42-9462-f17a4a582380" providerId="AD" clId="Web-{D8EA0CD3-9F89-9C2F-E1EC-E4DACC7EB3A3}" dt="2021-07-02T17:34:17.950" v="2553" actId="14100"/>
        <pc:sldMkLst>
          <pc:docMk/>
          <pc:sldMk cId="1313583120" sldId="275"/>
        </pc:sldMkLst>
        <pc:picChg chg="add mod ord">
          <ac:chgData name="LAZENBY, Katharine (EAST LONDON NHS FOUNDATION TRUST)" userId="S::katharine.lazenby1@nhs.net::6ff39731-e190-4f42-9462-f17a4a582380" providerId="AD" clId="Web-{D8EA0CD3-9F89-9C2F-E1EC-E4DACC7EB3A3}" dt="2021-07-02T17:34:17.950" v="2553" actId="14100"/>
          <ac:picMkLst>
            <pc:docMk/>
            <pc:sldMk cId="1313583120" sldId="275"/>
            <ac:picMk id="2" creationId="{40817459-5286-449F-A412-DF4A4767D30B}"/>
          </ac:picMkLst>
        </pc:picChg>
        <pc:picChg chg="add mod">
          <ac:chgData name="LAZENBY, Katharine (EAST LONDON NHS FOUNDATION TRUST)" userId="S::katharine.lazenby1@nhs.net::6ff39731-e190-4f42-9462-f17a4a582380" providerId="AD" clId="Web-{D8EA0CD3-9F89-9C2F-E1EC-E4DACC7EB3A3}" dt="2021-07-02T17:34:06.606" v="2549" actId="1076"/>
          <ac:picMkLst>
            <pc:docMk/>
            <pc:sldMk cId="1313583120" sldId="275"/>
            <ac:picMk id="3" creationId="{56CD06E5-5D99-4221-92E8-C334D7F54C1F}"/>
          </ac:picMkLst>
        </pc:picChg>
        <pc:picChg chg="add mod">
          <ac:chgData name="LAZENBY, Katharine (EAST LONDON NHS FOUNDATION TRUST)" userId="S::katharine.lazenby1@nhs.net::6ff39731-e190-4f42-9462-f17a4a582380" providerId="AD" clId="Web-{D8EA0CD3-9F89-9C2F-E1EC-E4DACC7EB3A3}" dt="2021-07-02T17:34:06.622" v="2550" actId="1076"/>
          <ac:picMkLst>
            <pc:docMk/>
            <pc:sldMk cId="1313583120" sldId="275"/>
            <ac:picMk id="4" creationId="{1160AB4D-C514-4CCE-97EB-E25784C0D73D}"/>
          </ac:picMkLst>
        </pc:picChg>
        <pc:picChg chg="add mod">
          <ac:chgData name="LAZENBY, Katharine (EAST LONDON NHS FOUNDATION TRUST)" userId="S::katharine.lazenby1@nhs.net::6ff39731-e190-4f42-9462-f17a4a582380" providerId="AD" clId="Web-{D8EA0CD3-9F89-9C2F-E1EC-E4DACC7EB3A3}" dt="2021-07-02T17:34:06.622" v="2551" actId="1076"/>
          <ac:picMkLst>
            <pc:docMk/>
            <pc:sldMk cId="1313583120" sldId="275"/>
            <ac:picMk id="5" creationId="{113AD9F4-9F41-4567-BC59-CD711EA3BB12}"/>
          </ac:picMkLst>
        </pc:picChg>
        <pc:picChg chg="add mod ord">
          <ac:chgData name="LAZENBY, Katharine (EAST LONDON NHS FOUNDATION TRUST)" userId="S::katharine.lazenby1@nhs.net::6ff39731-e190-4f42-9462-f17a4a582380" providerId="AD" clId="Web-{D8EA0CD3-9F89-9C2F-E1EC-E4DACC7EB3A3}" dt="2021-07-02T17:34:06.606" v="2548" actId="1076"/>
          <ac:picMkLst>
            <pc:docMk/>
            <pc:sldMk cId="1313583120" sldId="275"/>
            <ac:picMk id="6" creationId="{F236424E-BFDC-492D-951D-3438730159C7}"/>
          </ac:picMkLst>
        </pc:picChg>
      </pc:sldChg>
      <pc:sldChg chg="addSp modSp new mod setBg">
        <pc:chgData name="LAZENBY, Katharine (EAST LONDON NHS FOUNDATION TRUST)" userId="S::katharine.lazenby1@nhs.net::6ff39731-e190-4f42-9462-f17a4a582380" providerId="AD" clId="Web-{D8EA0CD3-9F89-9C2F-E1EC-E4DACC7EB3A3}" dt="2021-07-02T17:40:59.825" v="2602" actId="14100"/>
        <pc:sldMkLst>
          <pc:docMk/>
          <pc:sldMk cId="53742961" sldId="276"/>
        </pc:sldMkLst>
        <pc:picChg chg="add mod ord">
          <ac:chgData name="LAZENBY, Katharine (EAST LONDON NHS FOUNDATION TRUST)" userId="S::katharine.lazenby1@nhs.net::6ff39731-e190-4f42-9462-f17a4a582380" providerId="AD" clId="Web-{D8EA0CD3-9F89-9C2F-E1EC-E4DACC7EB3A3}" dt="2021-07-02T17:38:17.159" v="2574" actId="14100"/>
          <ac:picMkLst>
            <pc:docMk/>
            <pc:sldMk cId="53742961" sldId="276"/>
            <ac:picMk id="2" creationId="{8D33488B-9C09-4019-B157-C14572454D7D}"/>
          </ac:picMkLst>
        </pc:picChg>
        <pc:picChg chg="add mod ord">
          <ac:chgData name="LAZENBY, Katharine (EAST LONDON NHS FOUNDATION TRUST)" userId="S::katharine.lazenby1@nhs.net::6ff39731-e190-4f42-9462-f17a4a582380" providerId="AD" clId="Web-{D8EA0CD3-9F89-9C2F-E1EC-E4DACC7EB3A3}" dt="2021-07-02T17:39:49.042" v="2590" actId="1076"/>
          <ac:picMkLst>
            <pc:docMk/>
            <pc:sldMk cId="53742961" sldId="276"/>
            <ac:picMk id="3" creationId="{DDB552CB-FDD4-46A4-8715-4B770A15D67B}"/>
          </ac:picMkLst>
        </pc:picChg>
        <pc:picChg chg="add mod ord">
          <ac:chgData name="LAZENBY, Katharine (EAST LONDON NHS FOUNDATION TRUST)" userId="S::katharine.lazenby1@nhs.net::6ff39731-e190-4f42-9462-f17a4a582380" providerId="AD" clId="Web-{D8EA0CD3-9F89-9C2F-E1EC-E4DACC7EB3A3}" dt="2021-07-02T17:39:53.073" v="2591" actId="1076"/>
          <ac:picMkLst>
            <pc:docMk/>
            <pc:sldMk cId="53742961" sldId="276"/>
            <ac:picMk id="4" creationId="{B6398210-D617-4BC2-B7CB-91A10C0741FD}"/>
          </ac:picMkLst>
        </pc:picChg>
        <pc:picChg chg="add mod ord">
          <ac:chgData name="LAZENBY, Katharine (EAST LONDON NHS FOUNDATION TRUST)" userId="S::katharine.lazenby1@nhs.net::6ff39731-e190-4f42-9462-f17a4a582380" providerId="AD" clId="Web-{D8EA0CD3-9F89-9C2F-E1EC-E4DACC7EB3A3}" dt="2021-07-02T17:40:59.825" v="2602" actId="14100"/>
          <ac:picMkLst>
            <pc:docMk/>
            <pc:sldMk cId="53742961" sldId="276"/>
            <ac:picMk id="5" creationId="{102CF3AA-CB24-4824-A438-0BB1209F73E1}"/>
          </ac:picMkLst>
        </pc:picChg>
        <pc:picChg chg="add mod">
          <ac:chgData name="LAZENBY, Katharine (EAST LONDON NHS FOUNDATION TRUST)" userId="S::katharine.lazenby1@nhs.net::6ff39731-e190-4f42-9462-f17a4a582380" providerId="AD" clId="Web-{D8EA0CD3-9F89-9C2F-E1EC-E4DACC7EB3A3}" dt="2021-07-02T17:40:49.934" v="2600" actId="1076"/>
          <ac:picMkLst>
            <pc:docMk/>
            <pc:sldMk cId="53742961" sldId="276"/>
            <ac:picMk id="6" creationId="{64868B93-3B97-4B1A-971A-3DF18ECC1AE3}"/>
          </ac:picMkLst>
        </pc:picChg>
        <pc:picChg chg="add mod">
          <ac:chgData name="LAZENBY, Katharine (EAST LONDON NHS FOUNDATION TRUST)" userId="S::katharine.lazenby1@nhs.net::6ff39731-e190-4f42-9462-f17a4a582380" providerId="AD" clId="Web-{D8EA0CD3-9F89-9C2F-E1EC-E4DACC7EB3A3}" dt="2021-07-02T17:40:43.856" v="2598" actId="1076"/>
          <ac:picMkLst>
            <pc:docMk/>
            <pc:sldMk cId="53742961" sldId="276"/>
            <ac:picMk id="7" creationId="{14B7129B-F379-46DE-81E7-FC1038BA0A7A}"/>
          </ac:picMkLst>
        </pc:picChg>
      </pc:sldChg>
      <pc:sldChg chg="addSp modSp new modNotes">
        <pc:chgData name="LAZENBY, Katharine (EAST LONDON NHS FOUNDATION TRUST)" userId="S::katharine.lazenby1@nhs.net::6ff39731-e190-4f42-9462-f17a4a582380" providerId="AD" clId="Web-{D8EA0CD3-9F89-9C2F-E1EC-E4DACC7EB3A3}" dt="2021-07-02T17:44:01.486" v="2628" actId="1076"/>
        <pc:sldMkLst>
          <pc:docMk/>
          <pc:sldMk cId="657312066" sldId="277"/>
        </pc:sldMkLst>
        <pc:picChg chg="add mod">
          <ac:chgData name="LAZENBY, Katharine (EAST LONDON NHS FOUNDATION TRUST)" userId="S::katharine.lazenby1@nhs.net::6ff39731-e190-4f42-9462-f17a4a582380" providerId="AD" clId="Web-{D8EA0CD3-9F89-9C2F-E1EC-E4DACC7EB3A3}" dt="2021-07-02T17:43:45.126" v="2626" actId="1076"/>
          <ac:picMkLst>
            <pc:docMk/>
            <pc:sldMk cId="657312066" sldId="277"/>
            <ac:picMk id="2" creationId="{845DF90D-1884-4431-8134-318252272C90}"/>
          </ac:picMkLst>
        </pc:picChg>
        <pc:picChg chg="add mod">
          <ac:chgData name="LAZENBY, Katharine (EAST LONDON NHS FOUNDATION TRUST)" userId="S::katharine.lazenby1@nhs.net::6ff39731-e190-4f42-9462-f17a4a582380" providerId="AD" clId="Web-{D8EA0CD3-9F89-9C2F-E1EC-E4DACC7EB3A3}" dt="2021-07-02T17:44:01.486" v="2628" actId="1076"/>
          <ac:picMkLst>
            <pc:docMk/>
            <pc:sldMk cId="657312066" sldId="277"/>
            <ac:picMk id="3" creationId="{205C8D51-A8BA-44C5-A871-FE8BDB6DFA0F}"/>
          </ac:picMkLst>
        </pc:picChg>
        <pc:picChg chg="add mod">
          <ac:chgData name="LAZENBY, Katharine (EAST LONDON NHS FOUNDATION TRUST)" userId="S::katharine.lazenby1@nhs.net::6ff39731-e190-4f42-9462-f17a4a582380" providerId="AD" clId="Web-{D8EA0CD3-9F89-9C2F-E1EC-E4DACC7EB3A3}" dt="2021-07-02T17:42:36.874" v="2616" actId="1076"/>
          <ac:picMkLst>
            <pc:docMk/>
            <pc:sldMk cId="657312066" sldId="277"/>
            <ac:picMk id="4" creationId="{1875E3A3-0488-425A-8E8B-C0B16C50FF4A}"/>
          </ac:picMkLst>
        </pc:picChg>
      </pc:sldChg>
      <pc:sldChg chg="addSp delSp modSp new">
        <pc:chgData name="LAZENBY, Katharine (EAST LONDON NHS FOUNDATION TRUST)" userId="S::katharine.lazenby1@nhs.net::6ff39731-e190-4f42-9462-f17a4a582380" providerId="AD" clId="Web-{D8EA0CD3-9F89-9C2F-E1EC-E4DACC7EB3A3}" dt="2021-07-02T17:45:53.817" v="2653" actId="1076"/>
        <pc:sldMkLst>
          <pc:docMk/>
          <pc:sldMk cId="2386544859" sldId="278"/>
        </pc:sldMkLst>
        <pc:spChg chg="add del mod">
          <ac:chgData name="LAZENBY, Katharine (EAST LONDON NHS FOUNDATION TRUST)" userId="S::katharine.lazenby1@nhs.net::6ff39731-e190-4f42-9462-f17a4a582380" providerId="AD" clId="Web-{D8EA0CD3-9F89-9C2F-E1EC-E4DACC7EB3A3}" dt="2021-07-02T17:44:33.721" v="2633"/>
          <ac:spMkLst>
            <pc:docMk/>
            <pc:sldMk cId="2386544859" sldId="278"/>
            <ac:spMk id="2" creationId="{6D7532E7-0935-4621-B49E-D2C7DB29DA02}"/>
          </ac:spMkLst>
        </pc:spChg>
        <pc:picChg chg="add mod">
          <ac:chgData name="LAZENBY, Katharine (EAST LONDON NHS FOUNDATION TRUST)" userId="S::katharine.lazenby1@nhs.net::6ff39731-e190-4f42-9462-f17a4a582380" providerId="AD" clId="Web-{D8EA0CD3-9F89-9C2F-E1EC-E4DACC7EB3A3}" dt="2021-07-02T17:45:50.145" v="2651" actId="1076"/>
          <ac:picMkLst>
            <pc:docMk/>
            <pc:sldMk cId="2386544859" sldId="278"/>
            <ac:picMk id="3" creationId="{43F5D262-ACB2-4302-A73F-21EB481A959A}"/>
          </ac:picMkLst>
        </pc:picChg>
        <pc:picChg chg="add mod">
          <ac:chgData name="LAZENBY, Katharine (EAST LONDON NHS FOUNDATION TRUST)" userId="S::katharine.lazenby1@nhs.net::6ff39731-e190-4f42-9462-f17a4a582380" providerId="AD" clId="Web-{D8EA0CD3-9F89-9C2F-E1EC-E4DACC7EB3A3}" dt="2021-07-02T17:45:50.161" v="2652" actId="1076"/>
          <ac:picMkLst>
            <pc:docMk/>
            <pc:sldMk cId="2386544859" sldId="278"/>
            <ac:picMk id="4" creationId="{9AD9DC09-452A-4F0C-AE42-A15C4E9B606D}"/>
          </ac:picMkLst>
        </pc:picChg>
        <pc:picChg chg="add mod">
          <ac:chgData name="LAZENBY, Katharine (EAST LONDON NHS FOUNDATION TRUST)" userId="S::katharine.lazenby1@nhs.net::6ff39731-e190-4f42-9462-f17a4a582380" providerId="AD" clId="Web-{D8EA0CD3-9F89-9C2F-E1EC-E4DACC7EB3A3}" dt="2021-07-02T17:45:53.817" v="2653" actId="1076"/>
          <ac:picMkLst>
            <pc:docMk/>
            <pc:sldMk cId="2386544859" sldId="278"/>
            <ac:picMk id="5" creationId="{FF61FEC9-0281-4A26-9D3C-95B32968B988}"/>
          </ac:picMkLst>
        </pc:picChg>
      </pc:sldChg>
      <pc:sldChg chg="addSp delSp modSp new">
        <pc:chgData name="LAZENBY, Katharine (EAST LONDON NHS FOUNDATION TRUST)" userId="S::katharine.lazenby1@nhs.net::6ff39731-e190-4f42-9462-f17a4a582380" providerId="AD" clId="Web-{D8EA0CD3-9F89-9C2F-E1EC-E4DACC7EB3A3}" dt="2021-07-02T17:55:19.785" v="2772" actId="20577"/>
        <pc:sldMkLst>
          <pc:docMk/>
          <pc:sldMk cId="2695792242" sldId="279"/>
        </pc:sldMkLst>
        <pc:spChg chg="mod">
          <ac:chgData name="LAZENBY, Katharine (EAST LONDON NHS FOUNDATION TRUST)" userId="S::katharine.lazenby1@nhs.net::6ff39731-e190-4f42-9462-f17a4a582380" providerId="AD" clId="Web-{D8EA0CD3-9F89-9C2F-E1EC-E4DACC7EB3A3}" dt="2021-07-02T17:52:41.671" v="2756" actId="14100"/>
          <ac:spMkLst>
            <pc:docMk/>
            <pc:sldMk cId="2695792242" sldId="279"/>
            <ac:spMk id="2" creationId="{10264FF1-E8C4-4710-9161-68D48C37FDC5}"/>
          </ac:spMkLst>
        </pc:spChg>
        <pc:spChg chg="del">
          <ac:chgData name="LAZENBY, Katharine (EAST LONDON NHS FOUNDATION TRUST)" userId="S::katharine.lazenby1@nhs.net::6ff39731-e190-4f42-9462-f17a4a582380" providerId="AD" clId="Web-{D8EA0CD3-9F89-9C2F-E1EC-E4DACC7EB3A3}" dt="2021-07-02T17:46:28.990" v="2655"/>
          <ac:spMkLst>
            <pc:docMk/>
            <pc:sldMk cId="2695792242" sldId="279"/>
            <ac:spMk id="3" creationId="{83E6197F-943A-4576-B892-1C30F6DAD3C8}"/>
          </ac:spMkLst>
        </pc:spChg>
        <pc:spChg chg="mod">
          <ac:chgData name="LAZENBY, Katharine (EAST LONDON NHS FOUNDATION TRUST)" userId="S::katharine.lazenby1@nhs.net::6ff39731-e190-4f42-9462-f17a4a582380" providerId="AD" clId="Web-{D8EA0CD3-9F89-9C2F-E1EC-E4DACC7EB3A3}" dt="2021-07-02T17:55:19.785" v="2772" actId="20577"/>
          <ac:spMkLst>
            <pc:docMk/>
            <pc:sldMk cId="2695792242" sldId="279"/>
            <ac:spMk id="4" creationId="{0BB959C4-3B21-49C9-94E7-60E677B591FF}"/>
          </ac:spMkLst>
        </pc:spChg>
        <pc:spChg chg="add del mod">
          <ac:chgData name="LAZENBY, Katharine (EAST LONDON NHS FOUNDATION TRUST)" userId="S::katharine.lazenby1@nhs.net::6ff39731-e190-4f42-9462-f17a4a582380" providerId="AD" clId="Web-{D8EA0CD3-9F89-9C2F-E1EC-E4DACC7EB3A3}" dt="2021-07-02T17:47:56.914" v="2668"/>
          <ac:spMkLst>
            <pc:docMk/>
            <pc:sldMk cId="2695792242" sldId="279"/>
            <ac:spMk id="7" creationId="{F627B85A-A4C8-486E-BE4A-B6CB4DD1F210}"/>
          </ac:spMkLst>
        </pc:spChg>
        <pc:spChg chg="add del mod">
          <ac:chgData name="LAZENBY, Katharine (EAST LONDON NHS FOUNDATION TRUST)" userId="S::katharine.lazenby1@nhs.net::6ff39731-e190-4f42-9462-f17a4a582380" providerId="AD" clId="Web-{D8EA0CD3-9F89-9C2F-E1EC-E4DACC7EB3A3}" dt="2021-07-02T17:48:28.337" v="2671"/>
          <ac:spMkLst>
            <pc:docMk/>
            <pc:sldMk cId="2695792242" sldId="279"/>
            <ac:spMk id="11" creationId="{40D3EFD3-0C67-41B1-9D84-F6931FE8B120}"/>
          </ac:spMkLst>
        </pc:spChg>
        <pc:spChg chg="add del mod">
          <ac:chgData name="LAZENBY, Katharine (EAST LONDON NHS FOUNDATION TRUST)" userId="S::katharine.lazenby1@nhs.net::6ff39731-e190-4f42-9462-f17a4a582380" providerId="AD" clId="Web-{D8EA0CD3-9F89-9C2F-E1EC-E4DACC7EB3A3}" dt="2021-07-02T17:48:31.102" v="2673"/>
          <ac:spMkLst>
            <pc:docMk/>
            <pc:sldMk cId="2695792242" sldId="279"/>
            <ac:spMk id="14" creationId="{7FDD1164-F28E-4ACE-8C0F-99E15A6E922C}"/>
          </ac:spMkLst>
        </pc:spChg>
        <pc:picChg chg="add del mod ord modCrop">
          <ac:chgData name="LAZENBY, Katharine (EAST LONDON NHS FOUNDATION TRUST)" userId="S::katharine.lazenby1@nhs.net::6ff39731-e190-4f42-9462-f17a4a582380" providerId="AD" clId="Web-{D8EA0CD3-9F89-9C2F-E1EC-E4DACC7EB3A3}" dt="2021-07-02T17:47:48.648" v="2667"/>
          <ac:picMkLst>
            <pc:docMk/>
            <pc:sldMk cId="2695792242" sldId="279"/>
            <ac:picMk id="5" creationId="{F40C1A50-E9C5-402D-A845-660AC9A54915}"/>
          </ac:picMkLst>
        </pc:picChg>
        <pc:picChg chg="add del mod ord modCrop">
          <ac:chgData name="LAZENBY, Katharine (EAST LONDON NHS FOUNDATION TRUST)" userId="S::katharine.lazenby1@nhs.net::6ff39731-e190-4f42-9462-f17a4a582380" providerId="AD" clId="Web-{D8EA0CD3-9F89-9C2F-E1EC-E4DACC7EB3A3}" dt="2021-07-02T17:48:20.383" v="2670"/>
          <ac:picMkLst>
            <pc:docMk/>
            <pc:sldMk cId="2695792242" sldId="279"/>
            <ac:picMk id="8" creationId="{82514C58-D7FD-442E-9F5F-6B18D458B069}"/>
          </ac:picMkLst>
        </pc:picChg>
        <pc:picChg chg="add mod modCrop">
          <ac:chgData name="LAZENBY, Katharine (EAST LONDON NHS FOUNDATION TRUST)" userId="S::katharine.lazenby1@nhs.net::6ff39731-e190-4f42-9462-f17a4a582380" providerId="AD" clId="Web-{D8EA0CD3-9F89-9C2F-E1EC-E4DACC7EB3A3}" dt="2021-07-02T17:51:32.451" v="2744"/>
          <ac:picMkLst>
            <pc:docMk/>
            <pc:sldMk cId="2695792242" sldId="279"/>
            <ac:picMk id="9" creationId="{096CB557-6832-449D-ADD0-E849136F8F48}"/>
          </ac:picMkLst>
        </pc:picChg>
        <pc:picChg chg="add del mod ord modCrop">
          <ac:chgData name="LAZENBY, Katharine (EAST LONDON NHS FOUNDATION TRUST)" userId="S::katharine.lazenby1@nhs.net::6ff39731-e190-4f42-9462-f17a4a582380" providerId="AD" clId="Web-{D8EA0CD3-9F89-9C2F-E1EC-E4DACC7EB3A3}" dt="2021-07-02T17:48:29.040" v="2672"/>
          <ac:picMkLst>
            <pc:docMk/>
            <pc:sldMk cId="2695792242" sldId="279"/>
            <ac:picMk id="12" creationId="{5D47BF3D-F957-455C-807D-2AEFC81A4730}"/>
          </ac:picMkLst>
        </pc:picChg>
      </pc:sldChg>
      <pc:sldChg chg="addSp delSp modSp new mod setBg">
        <pc:chgData name="LAZENBY, Katharine (EAST LONDON NHS FOUNDATION TRUST)" userId="S::katharine.lazenby1@nhs.net::6ff39731-e190-4f42-9462-f17a4a582380" providerId="AD" clId="Web-{D8EA0CD3-9F89-9C2F-E1EC-E4DACC7EB3A3}" dt="2021-07-02T17:55:23.644" v="2774" actId="20577"/>
        <pc:sldMkLst>
          <pc:docMk/>
          <pc:sldMk cId="493758969" sldId="280"/>
        </pc:sldMkLst>
        <pc:spChg chg="add mod">
          <ac:chgData name="LAZENBY, Katharine (EAST LONDON NHS FOUNDATION TRUST)" userId="S::katharine.lazenby1@nhs.net::6ff39731-e190-4f42-9462-f17a4a582380" providerId="AD" clId="Web-{D8EA0CD3-9F89-9C2F-E1EC-E4DACC7EB3A3}" dt="2021-07-02T17:55:23.644" v="2774" actId="20577"/>
          <ac:spMkLst>
            <pc:docMk/>
            <pc:sldMk cId="493758969" sldId="280"/>
            <ac:spMk id="3" creationId="{AF195441-5DDF-49B6-A17E-5B09485624B3}"/>
          </ac:spMkLst>
        </pc:spChg>
        <pc:picChg chg="add mod ord">
          <ac:chgData name="LAZENBY, Katharine (EAST LONDON NHS FOUNDATION TRUST)" userId="S::katharine.lazenby1@nhs.net::6ff39731-e190-4f42-9462-f17a4a582380" providerId="AD" clId="Web-{D8EA0CD3-9F89-9C2F-E1EC-E4DACC7EB3A3}" dt="2021-07-02T17:53:53.751" v="2762"/>
          <ac:picMkLst>
            <pc:docMk/>
            <pc:sldMk cId="493758969" sldId="280"/>
            <ac:picMk id="2" creationId="{3A4A7108-D737-4CFE-9BF0-B038A69768FE}"/>
          </ac:picMkLst>
        </pc:picChg>
        <pc:cxnChg chg="add del">
          <ac:chgData name="LAZENBY, Katharine (EAST LONDON NHS FOUNDATION TRUST)" userId="S::katharine.lazenby1@nhs.net::6ff39731-e190-4f42-9462-f17a4a582380" providerId="AD" clId="Web-{D8EA0CD3-9F89-9C2F-E1EC-E4DACC7EB3A3}" dt="2021-07-02T17:53:53.751" v="2762"/>
          <ac:cxnSpMkLst>
            <pc:docMk/>
            <pc:sldMk cId="493758969" sldId="280"/>
            <ac:cxnSpMk id="8" creationId="{9200C8B5-FB5A-4F8B-A9BD-693C051418A3}"/>
          </ac:cxnSpMkLst>
        </pc:cxnChg>
      </pc:sldChg>
      <pc:sldChg chg="delSp modSp add mod ord modClrScheme chgLayout">
        <pc:chgData name="LAZENBY, Katharine (EAST LONDON NHS FOUNDATION TRUST)" userId="S::katharine.lazenby1@nhs.net::6ff39731-e190-4f42-9462-f17a4a582380" providerId="AD" clId="Web-{D8EA0CD3-9F89-9C2F-E1EC-E4DACC7EB3A3}" dt="2021-07-02T18:43:57.701" v="3172"/>
        <pc:sldMkLst>
          <pc:docMk/>
          <pc:sldMk cId="2497418501" sldId="281"/>
        </pc:sldMkLst>
        <pc:spChg chg="mod">
          <ac:chgData name="LAZENBY, Katharine (EAST LONDON NHS FOUNDATION TRUST)" userId="S::katharine.lazenby1@nhs.net::6ff39731-e190-4f42-9462-f17a4a582380" providerId="AD" clId="Web-{D8EA0CD3-9F89-9C2F-E1EC-E4DACC7EB3A3}" dt="2021-07-02T17:57:22.398" v="2829"/>
          <ac:spMkLst>
            <pc:docMk/>
            <pc:sldMk cId="2497418501" sldId="281"/>
            <ac:spMk id="271" creationId="{00000000-0000-0000-0000-000000000000}"/>
          </ac:spMkLst>
        </pc:spChg>
        <pc:spChg chg="mod">
          <ac:chgData name="LAZENBY, Katharine (EAST LONDON NHS FOUNDATION TRUST)" userId="S::katharine.lazenby1@nhs.net::6ff39731-e190-4f42-9462-f17a4a582380" providerId="AD" clId="Web-{D8EA0CD3-9F89-9C2F-E1EC-E4DACC7EB3A3}" dt="2021-07-02T17:57:22.413" v="2830"/>
          <ac:spMkLst>
            <pc:docMk/>
            <pc:sldMk cId="2497418501" sldId="281"/>
            <ac:spMk id="273" creationId="{00000000-0000-0000-0000-000000000000}"/>
          </ac:spMkLst>
        </pc:spChg>
        <pc:spChg chg="mod">
          <ac:chgData name="LAZENBY, Katharine (EAST LONDON NHS FOUNDATION TRUST)" userId="S::katharine.lazenby1@nhs.net::6ff39731-e190-4f42-9462-f17a4a582380" providerId="AD" clId="Web-{D8EA0CD3-9F89-9C2F-E1EC-E4DACC7EB3A3}" dt="2021-07-02T17:57:22.429" v="2831"/>
          <ac:spMkLst>
            <pc:docMk/>
            <pc:sldMk cId="2497418501" sldId="281"/>
            <ac:spMk id="274" creationId="{00000000-0000-0000-0000-000000000000}"/>
          </ac:spMkLst>
        </pc:spChg>
        <pc:spChg chg="mod">
          <ac:chgData name="LAZENBY, Katharine (EAST LONDON NHS FOUNDATION TRUST)" userId="S::katharine.lazenby1@nhs.net::6ff39731-e190-4f42-9462-f17a4a582380" providerId="AD" clId="Web-{D8EA0CD3-9F89-9C2F-E1EC-E4DACC7EB3A3}" dt="2021-07-02T17:57:22.444" v="2832"/>
          <ac:spMkLst>
            <pc:docMk/>
            <pc:sldMk cId="2497418501" sldId="281"/>
            <ac:spMk id="275" creationId="{00000000-0000-0000-0000-000000000000}"/>
          </ac:spMkLst>
        </pc:spChg>
        <pc:spChg chg="mod">
          <ac:chgData name="LAZENBY, Katharine (EAST LONDON NHS FOUNDATION TRUST)" userId="S::katharine.lazenby1@nhs.net::6ff39731-e190-4f42-9462-f17a4a582380" providerId="AD" clId="Web-{D8EA0CD3-9F89-9C2F-E1EC-E4DACC7EB3A3}" dt="2021-07-02T18:00:04.261" v="2880" actId="1076"/>
          <ac:spMkLst>
            <pc:docMk/>
            <pc:sldMk cId="2497418501" sldId="281"/>
            <ac:spMk id="276" creationId="{00000000-0000-0000-0000-000000000000}"/>
          </ac:spMkLst>
        </pc:spChg>
        <pc:spChg chg="mod">
          <ac:chgData name="LAZENBY, Katharine (EAST LONDON NHS FOUNDATION TRUST)" userId="S::katharine.lazenby1@nhs.net::6ff39731-e190-4f42-9462-f17a4a582380" providerId="AD" clId="Web-{D8EA0CD3-9F89-9C2F-E1EC-E4DACC7EB3A3}" dt="2021-07-02T17:57:22.476" v="2834"/>
          <ac:spMkLst>
            <pc:docMk/>
            <pc:sldMk cId="2497418501" sldId="281"/>
            <ac:spMk id="277" creationId="{00000000-0000-0000-0000-000000000000}"/>
          </ac:spMkLst>
        </pc:spChg>
        <pc:spChg chg="mod">
          <ac:chgData name="LAZENBY, Katharine (EAST LONDON NHS FOUNDATION TRUST)" userId="S::katharine.lazenby1@nhs.net::6ff39731-e190-4f42-9462-f17a4a582380" providerId="AD" clId="Web-{D8EA0CD3-9F89-9C2F-E1EC-E4DACC7EB3A3}" dt="2021-07-02T17:57:22.632" v="2843"/>
          <ac:spMkLst>
            <pc:docMk/>
            <pc:sldMk cId="2497418501" sldId="281"/>
            <ac:spMk id="278" creationId="{00000000-0000-0000-0000-000000000000}"/>
          </ac:spMkLst>
        </pc:spChg>
        <pc:spChg chg="mod">
          <ac:chgData name="LAZENBY, Katharine (EAST LONDON NHS FOUNDATION TRUST)" userId="S::katharine.lazenby1@nhs.net::6ff39731-e190-4f42-9462-f17a4a582380" providerId="AD" clId="Web-{D8EA0CD3-9F89-9C2F-E1EC-E4DACC7EB3A3}" dt="2021-07-02T17:57:22.491" v="2835"/>
          <ac:spMkLst>
            <pc:docMk/>
            <pc:sldMk cId="2497418501" sldId="281"/>
            <ac:spMk id="279" creationId="{00000000-0000-0000-0000-000000000000}"/>
          </ac:spMkLst>
        </pc:spChg>
        <pc:spChg chg="mod">
          <ac:chgData name="LAZENBY, Katharine (EAST LONDON NHS FOUNDATION TRUST)" userId="S::katharine.lazenby1@nhs.net::6ff39731-e190-4f42-9462-f17a4a582380" providerId="AD" clId="Web-{D8EA0CD3-9F89-9C2F-E1EC-E4DACC7EB3A3}" dt="2021-07-02T17:57:22.507" v="2836"/>
          <ac:spMkLst>
            <pc:docMk/>
            <pc:sldMk cId="2497418501" sldId="281"/>
            <ac:spMk id="280" creationId="{00000000-0000-0000-0000-000000000000}"/>
          </ac:spMkLst>
        </pc:spChg>
        <pc:spChg chg="mod">
          <ac:chgData name="LAZENBY, Katharine (EAST LONDON NHS FOUNDATION TRUST)" userId="S::katharine.lazenby1@nhs.net::6ff39731-e190-4f42-9462-f17a4a582380" providerId="AD" clId="Web-{D8EA0CD3-9F89-9C2F-E1EC-E4DACC7EB3A3}" dt="2021-07-02T17:57:22.523" v="2837"/>
          <ac:spMkLst>
            <pc:docMk/>
            <pc:sldMk cId="2497418501" sldId="281"/>
            <ac:spMk id="283" creationId="{00000000-0000-0000-0000-000000000000}"/>
          </ac:spMkLst>
        </pc:spChg>
        <pc:spChg chg="mod">
          <ac:chgData name="LAZENBY, Katharine (EAST LONDON NHS FOUNDATION TRUST)" userId="S::katharine.lazenby1@nhs.net::6ff39731-e190-4f42-9462-f17a4a582380" providerId="AD" clId="Web-{D8EA0CD3-9F89-9C2F-E1EC-E4DACC7EB3A3}" dt="2021-07-02T17:57:22.538" v="2838"/>
          <ac:spMkLst>
            <pc:docMk/>
            <pc:sldMk cId="2497418501" sldId="281"/>
            <ac:spMk id="284" creationId="{00000000-0000-0000-0000-000000000000}"/>
          </ac:spMkLst>
        </pc:spChg>
        <pc:spChg chg="mod">
          <ac:chgData name="LAZENBY, Katharine (EAST LONDON NHS FOUNDATION TRUST)" userId="S::katharine.lazenby1@nhs.net::6ff39731-e190-4f42-9462-f17a4a582380" providerId="AD" clId="Web-{D8EA0CD3-9F89-9C2F-E1EC-E4DACC7EB3A3}" dt="2021-07-02T17:57:22.569" v="2839"/>
          <ac:spMkLst>
            <pc:docMk/>
            <pc:sldMk cId="2497418501" sldId="281"/>
            <ac:spMk id="285" creationId="{00000000-0000-0000-0000-000000000000}"/>
          </ac:spMkLst>
        </pc:spChg>
        <pc:spChg chg="mod">
          <ac:chgData name="LAZENBY, Katharine (EAST LONDON NHS FOUNDATION TRUST)" userId="S::katharine.lazenby1@nhs.net::6ff39731-e190-4f42-9462-f17a4a582380" providerId="AD" clId="Web-{D8EA0CD3-9F89-9C2F-E1EC-E4DACC7EB3A3}" dt="2021-07-02T17:58:31.978" v="2869" actId="1076"/>
          <ac:spMkLst>
            <pc:docMk/>
            <pc:sldMk cId="2497418501" sldId="281"/>
            <ac:spMk id="287" creationId="{00000000-0000-0000-0000-000000000000}"/>
          </ac:spMkLst>
        </pc:spChg>
        <pc:spChg chg="mod">
          <ac:chgData name="LAZENBY, Katharine (EAST LONDON NHS FOUNDATION TRUST)" userId="S::katharine.lazenby1@nhs.net::6ff39731-e190-4f42-9462-f17a4a582380" providerId="AD" clId="Web-{D8EA0CD3-9F89-9C2F-E1EC-E4DACC7EB3A3}" dt="2021-07-02T17:59:34.698" v="2876" actId="1076"/>
          <ac:spMkLst>
            <pc:docMk/>
            <pc:sldMk cId="2497418501" sldId="281"/>
            <ac:spMk id="288" creationId="{00000000-0000-0000-0000-000000000000}"/>
          </ac:spMkLst>
        </pc:spChg>
        <pc:spChg chg="mod">
          <ac:chgData name="LAZENBY, Katharine (EAST LONDON NHS FOUNDATION TRUST)" userId="S::katharine.lazenby1@nhs.net::6ff39731-e190-4f42-9462-f17a4a582380" providerId="AD" clId="Web-{D8EA0CD3-9F89-9C2F-E1EC-E4DACC7EB3A3}" dt="2021-07-02T17:59:38.714" v="2877" actId="1076"/>
          <ac:spMkLst>
            <pc:docMk/>
            <pc:sldMk cId="2497418501" sldId="281"/>
            <ac:spMk id="289" creationId="{00000000-0000-0000-0000-000000000000}"/>
          </ac:spMkLst>
        </pc:spChg>
        <pc:spChg chg="mod">
          <ac:chgData name="LAZENBY, Katharine (EAST LONDON NHS FOUNDATION TRUST)" userId="S::katharine.lazenby1@nhs.net::6ff39731-e190-4f42-9462-f17a4a582380" providerId="AD" clId="Web-{D8EA0CD3-9F89-9C2F-E1EC-E4DACC7EB3A3}" dt="2021-07-02T17:58:36.821" v="2870" actId="1076"/>
          <ac:spMkLst>
            <pc:docMk/>
            <pc:sldMk cId="2497418501" sldId="281"/>
            <ac:spMk id="290" creationId="{00000000-0000-0000-0000-000000000000}"/>
          </ac:spMkLst>
        </pc:spChg>
        <pc:spChg chg="mod">
          <ac:chgData name="LAZENBY, Katharine (EAST LONDON NHS FOUNDATION TRUST)" userId="S::katharine.lazenby1@nhs.net::6ff39731-e190-4f42-9462-f17a4a582380" providerId="AD" clId="Web-{D8EA0CD3-9F89-9C2F-E1EC-E4DACC7EB3A3}" dt="2021-07-02T17:57:22.648" v="2844"/>
          <ac:spMkLst>
            <pc:docMk/>
            <pc:sldMk cId="2497418501" sldId="281"/>
            <ac:spMk id="294" creationId="{00000000-0000-0000-0000-000000000000}"/>
          </ac:spMkLst>
        </pc:spChg>
        <pc:spChg chg="mod">
          <ac:chgData name="LAZENBY, Katharine (EAST LONDON NHS FOUNDATION TRUST)" userId="S::katharine.lazenby1@nhs.net::6ff39731-e190-4f42-9462-f17a4a582380" providerId="AD" clId="Web-{D8EA0CD3-9F89-9C2F-E1EC-E4DACC7EB3A3}" dt="2021-07-02T17:57:43.476" v="2861"/>
          <ac:spMkLst>
            <pc:docMk/>
            <pc:sldMk cId="2497418501" sldId="281"/>
            <ac:spMk id="297" creationId="{00000000-0000-0000-0000-000000000000}"/>
          </ac:spMkLst>
        </pc:spChg>
        <pc:spChg chg="mod">
          <ac:chgData name="LAZENBY, Katharine (EAST LONDON NHS FOUNDATION TRUST)" userId="S::katharine.lazenby1@nhs.net::6ff39731-e190-4f42-9462-f17a4a582380" providerId="AD" clId="Web-{D8EA0CD3-9F89-9C2F-E1EC-E4DACC7EB3A3}" dt="2021-07-02T18:00:14.340" v="2882" actId="1076"/>
          <ac:spMkLst>
            <pc:docMk/>
            <pc:sldMk cId="2497418501" sldId="281"/>
            <ac:spMk id="298" creationId="{00000000-0000-0000-0000-000000000000}"/>
          </ac:spMkLst>
        </pc:spChg>
        <pc:spChg chg="mod">
          <ac:chgData name="LAZENBY, Katharine (EAST LONDON NHS FOUNDATION TRUST)" userId="S::katharine.lazenby1@nhs.net::6ff39731-e190-4f42-9462-f17a4a582380" providerId="AD" clId="Web-{D8EA0CD3-9F89-9C2F-E1EC-E4DACC7EB3A3}" dt="2021-07-02T17:57:22.679" v="2846"/>
          <ac:spMkLst>
            <pc:docMk/>
            <pc:sldMk cId="2497418501" sldId="281"/>
            <ac:spMk id="299" creationId="{00000000-0000-0000-0000-000000000000}"/>
          </ac:spMkLst>
        </pc:spChg>
        <pc:spChg chg="mod">
          <ac:chgData name="LAZENBY, Katharine (EAST LONDON NHS FOUNDATION TRUST)" userId="S::katharine.lazenby1@nhs.net::6ff39731-e190-4f42-9462-f17a4a582380" providerId="AD" clId="Web-{D8EA0CD3-9F89-9C2F-E1EC-E4DACC7EB3A3}" dt="2021-07-02T17:57:22.694" v="2847"/>
          <ac:spMkLst>
            <pc:docMk/>
            <pc:sldMk cId="2497418501" sldId="281"/>
            <ac:spMk id="301" creationId="{00000000-0000-0000-0000-000000000000}"/>
          </ac:spMkLst>
        </pc:spChg>
        <pc:spChg chg="mod">
          <ac:chgData name="LAZENBY, Katharine (EAST LONDON NHS FOUNDATION TRUST)" userId="S::katharine.lazenby1@nhs.net::6ff39731-e190-4f42-9462-f17a4a582380" providerId="AD" clId="Web-{D8EA0CD3-9F89-9C2F-E1EC-E4DACC7EB3A3}" dt="2021-07-02T17:57:22.710" v="2848"/>
          <ac:spMkLst>
            <pc:docMk/>
            <pc:sldMk cId="2497418501" sldId="281"/>
            <ac:spMk id="304" creationId="{00000000-0000-0000-0000-000000000000}"/>
          </ac:spMkLst>
        </pc:spChg>
        <pc:spChg chg="mod">
          <ac:chgData name="LAZENBY, Katharine (EAST LONDON NHS FOUNDATION TRUST)" userId="S::katharine.lazenby1@nhs.net::6ff39731-e190-4f42-9462-f17a4a582380" providerId="AD" clId="Web-{D8EA0CD3-9F89-9C2F-E1EC-E4DACC7EB3A3}" dt="2021-07-02T17:57:35.367" v="2860" actId="1076"/>
          <ac:spMkLst>
            <pc:docMk/>
            <pc:sldMk cId="2497418501" sldId="281"/>
            <ac:spMk id="305" creationId="{00000000-0000-0000-0000-000000000000}"/>
          </ac:spMkLst>
        </pc:spChg>
        <pc:spChg chg="mod">
          <ac:chgData name="LAZENBY, Katharine (EAST LONDON NHS FOUNDATION TRUST)" userId="S::katharine.lazenby1@nhs.net::6ff39731-e190-4f42-9462-f17a4a582380" providerId="AD" clId="Web-{D8EA0CD3-9F89-9C2F-E1EC-E4DACC7EB3A3}" dt="2021-07-02T17:57:43.492" v="2862"/>
          <ac:spMkLst>
            <pc:docMk/>
            <pc:sldMk cId="2497418501" sldId="281"/>
            <ac:spMk id="307" creationId="{00000000-0000-0000-0000-000000000000}"/>
          </ac:spMkLst>
        </pc:spChg>
        <pc:spChg chg="mod">
          <ac:chgData name="LAZENBY, Katharine (EAST LONDON NHS FOUNDATION TRUST)" userId="S::katharine.lazenby1@nhs.net::6ff39731-e190-4f42-9462-f17a4a582380" providerId="AD" clId="Web-{D8EA0CD3-9F89-9C2F-E1EC-E4DACC7EB3A3}" dt="2021-07-02T17:57:22.757" v="2850"/>
          <ac:spMkLst>
            <pc:docMk/>
            <pc:sldMk cId="2497418501" sldId="281"/>
            <ac:spMk id="309" creationId="{00000000-0000-0000-0000-000000000000}"/>
          </ac:spMkLst>
        </pc:spChg>
        <pc:spChg chg="mod">
          <ac:chgData name="LAZENBY, Katharine (EAST LONDON NHS FOUNDATION TRUST)" userId="S::katharine.lazenby1@nhs.net::6ff39731-e190-4f42-9462-f17a4a582380" providerId="AD" clId="Web-{D8EA0CD3-9F89-9C2F-E1EC-E4DACC7EB3A3}" dt="2021-07-02T17:59:24.791" v="2874" actId="1076"/>
          <ac:spMkLst>
            <pc:docMk/>
            <pc:sldMk cId="2497418501" sldId="281"/>
            <ac:spMk id="310" creationId="{00000000-0000-0000-0000-000000000000}"/>
          </ac:spMkLst>
        </pc:spChg>
        <pc:spChg chg="mod">
          <ac:chgData name="LAZENBY, Katharine (EAST LONDON NHS FOUNDATION TRUST)" userId="S::katharine.lazenby1@nhs.net::6ff39731-e190-4f42-9462-f17a4a582380" providerId="AD" clId="Web-{D8EA0CD3-9F89-9C2F-E1EC-E4DACC7EB3A3}" dt="2021-07-02T17:59:28.776" v="2875" actId="1076"/>
          <ac:spMkLst>
            <pc:docMk/>
            <pc:sldMk cId="2497418501" sldId="281"/>
            <ac:spMk id="311" creationId="{00000000-0000-0000-0000-000000000000}"/>
          </ac:spMkLst>
        </pc:spChg>
        <pc:spChg chg="mod">
          <ac:chgData name="LAZENBY, Katharine (EAST LONDON NHS FOUNDATION TRUST)" userId="S::katharine.lazenby1@nhs.net::6ff39731-e190-4f42-9462-f17a4a582380" providerId="AD" clId="Web-{D8EA0CD3-9F89-9C2F-E1EC-E4DACC7EB3A3}" dt="2021-07-02T17:57:22.804" v="2853"/>
          <ac:spMkLst>
            <pc:docMk/>
            <pc:sldMk cId="2497418501" sldId="281"/>
            <ac:spMk id="313" creationId="{00000000-0000-0000-0000-000000000000}"/>
          </ac:spMkLst>
        </pc:spChg>
        <pc:spChg chg="mod">
          <ac:chgData name="LAZENBY, Katharine (EAST LONDON NHS FOUNDATION TRUST)" userId="S::katharine.lazenby1@nhs.net::6ff39731-e190-4f42-9462-f17a4a582380" providerId="AD" clId="Web-{D8EA0CD3-9F89-9C2F-E1EC-E4DACC7EB3A3}" dt="2021-07-02T17:57:22.819" v="2854"/>
          <ac:spMkLst>
            <pc:docMk/>
            <pc:sldMk cId="2497418501" sldId="281"/>
            <ac:spMk id="316" creationId="{00000000-0000-0000-0000-000000000000}"/>
          </ac:spMkLst>
        </pc:spChg>
        <pc:spChg chg="mod">
          <ac:chgData name="LAZENBY, Katharine (EAST LONDON NHS FOUNDATION TRUST)" userId="S::katharine.lazenby1@nhs.net::6ff39731-e190-4f42-9462-f17a4a582380" providerId="AD" clId="Web-{D8EA0CD3-9F89-9C2F-E1EC-E4DACC7EB3A3}" dt="2021-07-02T17:57:22.835" v="2855"/>
          <ac:spMkLst>
            <pc:docMk/>
            <pc:sldMk cId="2497418501" sldId="281"/>
            <ac:spMk id="317" creationId="{00000000-0000-0000-0000-000000000000}"/>
          </ac:spMkLst>
        </pc:spChg>
        <pc:spChg chg="mod">
          <ac:chgData name="LAZENBY, Katharine (EAST LONDON NHS FOUNDATION TRUST)" userId="S::katharine.lazenby1@nhs.net::6ff39731-e190-4f42-9462-f17a4a582380" providerId="AD" clId="Web-{D8EA0CD3-9F89-9C2F-E1EC-E4DACC7EB3A3}" dt="2021-07-02T18:01:04.169" v="2889" actId="1076"/>
          <ac:spMkLst>
            <pc:docMk/>
            <pc:sldMk cId="2497418501" sldId="281"/>
            <ac:spMk id="319" creationId="{00000000-0000-0000-0000-000000000000}"/>
          </ac:spMkLst>
        </pc:spChg>
        <pc:spChg chg="mod">
          <ac:chgData name="LAZENBY, Katharine (EAST LONDON NHS FOUNDATION TRUST)" userId="S::katharine.lazenby1@nhs.net::6ff39731-e190-4f42-9462-f17a4a582380" providerId="AD" clId="Web-{D8EA0CD3-9F89-9C2F-E1EC-E4DACC7EB3A3}" dt="2021-07-02T17:57:22.866" v="2857"/>
          <ac:spMkLst>
            <pc:docMk/>
            <pc:sldMk cId="2497418501" sldId="281"/>
            <ac:spMk id="320" creationId="{00000000-0000-0000-0000-000000000000}"/>
          </ac:spMkLst>
        </pc:spChg>
        <pc:spChg chg="mod">
          <ac:chgData name="LAZENBY, Katharine (EAST LONDON NHS FOUNDATION TRUST)" userId="S::katharine.lazenby1@nhs.net::6ff39731-e190-4f42-9462-f17a4a582380" providerId="AD" clId="Web-{D8EA0CD3-9F89-9C2F-E1EC-E4DACC7EB3A3}" dt="2021-07-02T17:57:22.882" v="2858"/>
          <ac:spMkLst>
            <pc:docMk/>
            <pc:sldMk cId="2497418501" sldId="281"/>
            <ac:spMk id="323" creationId="{00000000-0000-0000-0000-000000000000}"/>
          </ac:spMkLst>
        </pc:spChg>
        <pc:spChg chg="mod">
          <ac:chgData name="LAZENBY, Katharine (EAST LONDON NHS FOUNDATION TRUST)" userId="S::katharine.lazenby1@nhs.net::6ff39731-e190-4f42-9462-f17a4a582380" providerId="AD" clId="Web-{D8EA0CD3-9F89-9C2F-E1EC-E4DACC7EB3A3}" dt="2021-07-02T17:59:12.057" v="2873" actId="1076"/>
          <ac:spMkLst>
            <pc:docMk/>
            <pc:sldMk cId="2497418501" sldId="281"/>
            <ac:spMk id="324" creationId="{00000000-0000-0000-0000-000000000000}"/>
          </ac:spMkLst>
        </pc:spChg>
        <pc:spChg chg="mod">
          <ac:chgData name="LAZENBY, Katharine (EAST LONDON NHS FOUNDATION TRUST)" userId="S::katharine.lazenby1@nhs.net::6ff39731-e190-4f42-9462-f17a4a582380" providerId="AD" clId="Web-{D8EA0CD3-9F89-9C2F-E1EC-E4DACC7EB3A3}" dt="2021-07-02T17:57:22.898" v="2859"/>
          <ac:spMkLst>
            <pc:docMk/>
            <pc:sldMk cId="2497418501" sldId="281"/>
            <ac:spMk id="327" creationId="{00000000-0000-0000-0000-000000000000}"/>
          </ac:spMkLst>
        </pc:spChg>
        <pc:grpChg chg="mod">
          <ac:chgData name="LAZENBY, Katharine (EAST LONDON NHS FOUNDATION TRUST)" userId="S::katharine.lazenby1@nhs.net::6ff39731-e190-4f42-9462-f17a4a582380" providerId="AD" clId="Web-{D8EA0CD3-9F89-9C2F-E1EC-E4DACC7EB3A3}" dt="2021-07-02T17:57:08.225" v="2777" actId="1076"/>
          <ac:grpSpMkLst>
            <pc:docMk/>
            <pc:sldMk cId="2497418501" sldId="281"/>
            <ac:grpSpMk id="2" creationId="{00000000-0000-0000-0000-000000000000}"/>
          </ac:grpSpMkLst>
        </pc:grpChg>
        <pc:grpChg chg="mod">
          <ac:chgData name="LAZENBY, Katharine (EAST LONDON NHS FOUNDATION TRUST)" userId="S::katharine.lazenby1@nhs.net::6ff39731-e190-4f42-9462-f17a4a582380" providerId="AD" clId="Web-{D8EA0CD3-9F89-9C2F-E1EC-E4DACC7EB3A3}" dt="2021-07-02T17:57:08.710" v="2807" actId="1076"/>
          <ac:grpSpMkLst>
            <pc:docMk/>
            <pc:sldMk cId="2497418501" sldId="281"/>
            <ac:grpSpMk id="4" creationId="{7139B21D-30D0-4D7E-B386-C32A6F8F07B6}"/>
          </ac:grpSpMkLst>
        </pc:grpChg>
        <pc:grpChg chg="mod">
          <ac:chgData name="LAZENBY, Katharine (EAST LONDON NHS FOUNDATION TRUST)" userId="S::katharine.lazenby1@nhs.net::6ff39731-e190-4f42-9462-f17a4a582380" providerId="AD" clId="Web-{D8EA0CD3-9F89-9C2F-E1EC-E4DACC7EB3A3}" dt="2021-07-02T17:57:08.522" v="2795" actId="1076"/>
          <ac:grpSpMkLst>
            <pc:docMk/>
            <pc:sldMk cId="2497418501" sldId="281"/>
            <ac:grpSpMk id="5" creationId="{456C4CD2-AD15-4451-A709-FEA0F9C87285}"/>
          </ac:grpSpMkLst>
        </pc:grpChg>
        <pc:picChg chg="del">
          <ac:chgData name="LAZENBY, Katharine (EAST LONDON NHS FOUNDATION TRUST)" userId="S::katharine.lazenby1@nhs.net::6ff39731-e190-4f42-9462-f17a4a582380" providerId="AD" clId="Web-{D8EA0CD3-9F89-9C2F-E1EC-E4DACC7EB3A3}" dt="2021-07-02T17:56:53.803" v="2776"/>
          <ac:picMkLst>
            <pc:docMk/>
            <pc:sldMk cId="2497418501" sldId="281"/>
            <ac:picMk id="60" creationId="{00000000-0000-0000-0000-000000000000}"/>
          </ac:picMkLst>
        </pc:picChg>
        <pc:cxnChg chg="mod">
          <ac:chgData name="LAZENBY, Katharine (EAST LONDON NHS FOUNDATION TRUST)" userId="S::katharine.lazenby1@nhs.net::6ff39731-e190-4f42-9462-f17a4a582380" providerId="AD" clId="Web-{D8EA0CD3-9F89-9C2F-E1EC-E4DACC7EB3A3}" dt="2021-07-02T17:57:08.350" v="2784" actId="1076"/>
          <ac:cxnSpMkLst>
            <pc:docMk/>
            <pc:sldMk cId="2497418501" sldId="281"/>
            <ac:cxnSpMk id="281"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350" v="2785" actId="1076"/>
          <ac:cxnSpMkLst>
            <pc:docMk/>
            <pc:sldMk cId="2497418501" sldId="281"/>
            <ac:cxnSpMk id="282"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428" v="2789" actId="1076"/>
          <ac:cxnSpMkLst>
            <pc:docMk/>
            <pc:sldMk cId="2497418501" sldId="281"/>
            <ac:cxnSpMk id="286"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491" v="2793" actId="1076"/>
          <ac:cxnSpMkLst>
            <pc:docMk/>
            <pc:sldMk cId="2497418501" sldId="281"/>
            <ac:cxnSpMk id="291"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507" v="2794" actId="1076"/>
          <ac:cxnSpMkLst>
            <pc:docMk/>
            <pc:sldMk cId="2497418501" sldId="281"/>
            <ac:cxnSpMk id="292"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538" v="2796" actId="1076"/>
          <ac:cxnSpMkLst>
            <pc:docMk/>
            <pc:sldMk cId="2497418501" sldId="281"/>
            <ac:cxnSpMk id="295" creationId="{00000000-0000-0000-0000-000000000000}"/>
          </ac:cxnSpMkLst>
        </pc:cxnChg>
        <pc:cxnChg chg="mod">
          <ac:chgData name="LAZENBY, Katharine (EAST LONDON NHS FOUNDATION TRUST)" userId="S::katharine.lazenby1@nhs.net::6ff39731-e190-4f42-9462-f17a4a582380" providerId="AD" clId="Web-{D8EA0CD3-9F89-9C2F-E1EC-E4DACC7EB3A3}" dt="2021-07-02T17:59:58.605" v="2879" actId="14100"/>
          <ac:cxnSpMkLst>
            <pc:docMk/>
            <pc:sldMk cId="2497418501" sldId="281"/>
            <ac:cxnSpMk id="296" creationId="{00000000-0000-0000-0000-000000000000}"/>
          </ac:cxnSpMkLst>
        </pc:cxnChg>
        <pc:cxnChg chg="mod">
          <ac:chgData name="LAZENBY, Katharine (EAST LONDON NHS FOUNDATION TRUST)" userId="S::katharine.lazenby1@nhs.net::6ff39731-e190-4f42-9462-f17a4a582380" providerId="AD" clId="Web-{D8EA0CD3-9F89-9C2F-E1EC-E4DACC7EB3A3}" dt="2021-07-02T18:00:19.918" v="2883" actId="1076"/>
          <ac:cxnSpMkLst>
            <pc:docMk/>
            <pc:sldMk cId="2497418501" sldId="281"/>
            <ac:cxnSpMk id="300"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632" v="2802" actId="1076"/>
          <ac:cxnSpMkLst>
            <pc:docMk/>
            <pc:sldMk cId="2497418501" sldId="281"/>
            <ac:cxnSpMk id="302"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647" v="2803" actId="1076"/>
          <ac:cxnSpMkLst>
            <pc:docMk/>
            <pc:sldMk cId="2497418501" sldId="281"/>
            <ac:cxnSpMk id="303"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678" v="2806" actId="1076"/>
          <ac:cxnSpMkLst>
            <pc:docMk/>
            <pc:sldMk cId="2497418501" sldId="281"/>
            <ac:cxnSpMk id="306"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710" v="2808" actId="1076"/>
          <ac:cxnSpMkLst>
            <pc:docMk/>
            <pc:sldMk cId="2497418501" sldId="281"/>
            <ac:cxnSpMk id="308"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772" v="2812" actId="1076"/>
          <ac:cxnSpMkLst>
            <pc:docMk/>
            <pc:sldMk cId="2497418501" sldId="281"/>
            <ac:cxnSpMk id="312"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819" v="2814" actId="1076"/>
          <ac:cxnSpMkLst>
            <pc:docMk/>
            <pc:sldMk cId="2497418501" sldId="281"/>
            <ac:cxnSpMk id="314"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835" v="2815" actId="1076"/>
          <ac:cxnSpMkLst>
            <pc:docMk/>
            <pc:sldMk cId="2497418501" sldId="281"/>
            <ac:cxnSpMk id="315"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882" v="2818" actId="1076"/>
          <ac:cxnSpMkLst>
            <pc:docMk/>
            <pc:sldMk cId="2497418501" sldId="281"/>
            <ac:cxnSpMk id="318"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975" v="2821" actId="1076"/>
          <ac:cxnSpMkLst>
            <pc:docMk/>
            <pc:sldMk cId="2497418501" sldId="281"/>
            <ac:cxnSpMk id="321" creationId="{00000000-0000-0000-0000-000000000000}"/>
          </ac:cxnSpMkLst>
        </pc:cxnChg>
        <pc:cxnChg chg="mod">
          <ac:chgData name="LAZENBY, Katharine (EAST LONDON NHS FOUNDATION TRUST)" userId="S::katharine.lazenby1@nhs.net::6ff39731-e190-4f42-9462-f17a4a582380" providerId="AD" clId="Web-{D8EA0CD3-9F89-9C2F-E1EC-E4DACC7EB3A3}" dt="2021-07-02T17:57:08.991" v="2822" actId="1076"/>
          <ac:cxnSpMkLst>
            <pc:docMk/>
            <pc:sldMk cId="2497418501" sldId="281"/>
            <ac:cxnSpMk id="322" creationId="{00000000-0000-0000-0000-000000000000}"/>
          </ac:cxnSpMkLst>
        </pc:cxnChg>
        <pc:cxnChg chg="mod">
          <ac:chgData name="LAZENBY, Katharine (EAST LONDON NHS FOUNDATION TRUST)" userId="S::katharine.lazenby1@nhs.net::6ff39731-e190-4f42-9462-f17a4a582380" providerId="AD" clId="Web-{D8EA0CD3-9F89-9C2F-E1EC-E4DACC7EB3A3}" dt="2021-07-02T17:57:09.022" v="2824" actId="1076"/>
          <ac:cxnSpMkLst>
            <pc:docMk/>
            <pc:sldMk cId="2497418501" sldId="281"/>
            <ac:cxnSpMk id="325" creationId="{00000000-0000-0000-0000-000000000000}"/>
          </ac:cxnSpMkLst>
        </pc:cxnChg>
        <pc:cxnChg chg="mod">
          <ac:chgData name="LAZENBY, Katharine (EAST LONDON NHS FOUNDATION TRUST)" userId="S::katharine.lazenby1@nhs.net::6ff39731-e190-4f42-9462-f17a4a582380" providerId="AD" clId="Web-{D8EA0CD3-9F89-9C2F-E1EC-E4DACC7EB3A3}" dt="2021-07-02T17:57:09.022" v="2825" actId="1076"/>
          <ac:cxnSpMkLst>
            <pc:docMk/>
            <pc:sldMk cId="2497418501" sldId="281"/>
            <ac:cxnSpMk id="326" creationId="{00000000-0000-0000-0000-000000000000}"/>
          </ac:cxnSpMkLst>
        </pc:cxnChg>
        <pc:cxnChg chg="mod">
          <ac:chgData name="LAZENBY, Katharine (EAST LONDON NHS FOUNDATION TRUST)" userId="S::katharine.lazenby1@nhs.net::6ff39731-e190-4f42-9462-f17a4a582380" providerId="AD" clId="Web-{D8EA0CD3-9F89-9C2F-E1EC-E4DACC7EB3A3}" dt="2021-07-02T18:00:23.527" v="2884" actId="1076"/>
          <ac:cxnSpMkLst>
            <pc:docMk/>
            <pc:sldMk cId="2497418501" sldId="281"/>
            <ac:cxnSpMk id="328" creationId="{00000000-0000-0000-0000-000000000000}"/>
          </ac:cxnSpMkLst>
        </pc:cxnChg>
      </pc:sldChg>
      <pc:sldChg chg="addSp delSp modSp add mod ord modClrScheme chgLayout modNotes">
        <pc:chgData name="LAZENBY, Katharine (EAST LONDON NHS FOUNDATION TRUST)" userId="S::katharine.lazenby1@nhs.net::6ff39731-e190-4f42-9462-f17a4a582380" providerId="AD" clId="Web-{D8EA0CD3-9F89-9C2F-E1EC-E4DACC7EB3A3}" dt="2021-07-02T18:44:50.984" v="3179" actId="20577"/>
        <pc:sldMkLst>
          <pc:docMk/>
          <pc:sldMk cId="4084724503" sldId="282"/>
        </pc:sldMkLst>
        <pc:spChg chg="add mod">
          <ac:chgData name="LAZENBY, Katharine (EAST LONDON NHS FOUNDATION TRUST)" userId="S::katharine.lazenby1@nhs.net::6ff39731-e190-4f42-9462-f17a4a582380" providerId="AD" clId="Web-{D8EA0CD3-9F89-9C2F-E1EC-E4DACC7EB3A3}" dt="2021-07-02T18:14:37.991" v="2976" actId="14100"/>
          <ac:spMkLst>
            <pc:docMk/>
            <pc:sldMk cId="4084724503" sldId="282"/>
            <ac:spMk id="5" creationId="{EFD87EBB-B4DF-4202-805A-FAB87CE47B7D}"/>
          </ac:spMkLst>
        </pc:spChg>
        <pc:spChg chg="add del">
          <ac:chgData name="LAZENBY, Katharine (EAST LONDON NHS FOUNDATION TRUST)" userId="S::katharine.lazenby1@nhs.net::6ff39731-e190-4f42-9462-f17a4a582380" providerId="AD" clId="Web-{D8EA0CD3-9F89-9C2F-E1EC-E4DACC7EB3A3}" dt="2021-07-02T18:15:28.587" v="2983"/>
          <ac:spMkLst>
            <pc:docMk/>
            <pc:sldMk cId="4084724503" sldId="282"/>
            <ac:spMk id="6" creationId="{9FCCD013-C192-432F-9DA9-A6EED637DA70}"/>
          </ac:spMkLst>
        </pc:spChg>
        <pc:spChg chg="add del mod">
          <ac:chgData name="LAZENBY, Katharine (EAST LONDON NHS FOUNDATION TRUST)" userId="S::katharine.lazenby1@nhs.net::6ff39731-e190-4f42-9462-f17a4a582380" providerId="AD" clId="Web-{D8EA0CD3-9F89-9C2F-E1EC-E4DACC7EB3A3}" dt="2021-07-02T18:31:20.456" v="3070"/>
          <ac:spMkLst>
            <pc:docMk/>
            <pc:sldMk cId="4084724503" sldId="282"/>
            <ac:spMk id="7" creationId="{CE65DBCE-7EAC-4746-A3BF-0A2EA0AC715B}"/>
          </ac:spMkLst>
        </pc:spChg>
        <pc:spChg chg="add mod">
          <ac:chgData name="LAZENBY, Katharine (EAST LONDON NHS FOUNDATION TRUST)" userId="S::katharine.lazenby1@nhs.net::6ff39731-e190-4f42-9462-f17a4a582380" providerId="AD" clId="Web-{D8EA0CD3-9F89-9C2F-E1EC-E4DACC7EB3A3}" dt="2021-07-02T18:13:59.740" v="2970"/>
          <ac:spMkLst>
            <pc:docMk/>
            <pc:sldMk cId="4084724503" sldId="282"/>
            <ac:spMk id="25" creationId="{824D2443-2E53-43E4-933A-25B10CE6A49B}"/>
          </ac:spMkLst>
        </pc:spChg>
        <pc:spChg chg="add mod">
          <ac:chgData name="LAZENBY, Katharine (EAST LONDON NHS FOUNDATION TRUST)" userId="S::katharine.lazenby1@nhs.net::6ff39731-e190-4f42-9462-f17a4a582380" providerId="AD" clId="Web-{D8EA0CD3-9F89-9C2F-E1EC-E4DACC7EB3A3}" dt="2021-07-02T18:15:20.993" v="2982" actId="688"/>
          <ac:spMkLst>
            <pc:docMk/>
            <pc:sldMk cId="4084724503" sldId="282"/>
            <ac:spMk id="27" creationId="{B6946203-6F73-4EFB-A0BB-1D545657A1AF}"/>
          </ac:spMkLst>
        </pc:spChg>
        <pc:spChg chg="mod ord">
          <ac:chgData name="LAZENBY, Katharine (EAST LONDON NHS FOUNDATION TRUST)" userId="S::katharine.lazenby1@nhs.net::6ff39731-e190-4f42-9462-f17a4a582380" providerId="AD" clId="Web-{D8EA0CD3-9F89-9C2F-E1EC-E4DACC7EB3A3}" dt="2021-07-02T18:44:50.984" v="3179" actId="20577"/>
          <ac:spMkLst>
            <pc:docMk/>
            <pc:sldMk cId="4084724503" sldId="282"/>
            <ac:spMk id="403" creationId="{00000000-0000-0000-0000-000000000000}"/>
          </ac:spMkLst>
        </pc:spChg>
        <pc:spChg chg="mod">
          <ac:chgData name="LAZENBY, Katharine (EAST LONDON NHS FOUNDATION TRUST)" userId="S::katharine.lazenby1@nhs.net::6ff39731-e190-4f42-9462-f17a4a582380" providerId="AD" clId="Web-{D8EA0CD3-9F89-9C2F-E1EC-E4DACC7EB3A3}" dt="2021-07-02T18:14:34.241" v="2975" actId="1076"/>
          <ac:spMkLst>
            <pc:docMk/>
            <pc:sldMk cId="4084724503" sldId="282"/>
            <ac:spMk id="407" creationId="{00000000-0000-0000-0000-000000000000}"/>
          </ac:spMkLst>
        </pc:spChg>
        <pc:spChg chg="mod">
          <ac:chgData name="LAZENBY, Katharine (EAST LONDON NHS FOUNDATION TRUST)" userId="S::katharine.lazenby1@nhs.net::6ff39731-e190-4f42-9462-f17a4a582380" providerId="AD" clId="Web-{D8EA0CD3-9F89-9C2F-E1EC-E4DACC7EB3A3}" dt="2021-07-02T18:30:13.642" v="3059" actId="20577"/>
          <ac:spMkLst>
            <pc:docMk/>
            <pc:sldMk cId="4084724503" sldId="282"/>
            <ac:spMk id="408" creationId="{00000000-0000-0000-0000-000000000000}"/>
          </ac:spMkLst>
        </pc:spChg>
        <pc:spChg chg="mod">
          <ac:chgData name="LAZENBY, Katharine (EAST LONDON NHS FOUNDATION TRUST)" userId="S::katharine.lazenby1@nhs.net::6ff39731-e190-4f42-9462-f17a4a582380" providerId="AD" clId="Web-{D8EA0CD3-9F89-9C2F-E1EC-E4DACC7EB3A3}" dt="2021-07-02T18:15:04.055" v="2979" actId="1076"/>
          <ac:spMkLst>
            <pc:docMk/>
            <pc:sldMk cId="4084724503" sldId="282"/>
            <ac:spMk id="409" creationId="{00000000-0000-0000-0000-000000000000}"/>
          </ac:spMkLst>
        </pc:spChg>
        <pc:spChg chg="mod">
          <ac:chgData name="LAZENBY, Katharine (EAST LONDON NHS FOUNDATION TRUST)" userId="S::katharine.lazenby1@nhs.net::6ff39731-e190-4f42-9462-f17a4a582380" providerId="AD" clId="Web-{D8EA0CD3-9F89-9C2F-E1EC-E4DACC7EB3A3}" dt="2021-07-02T18:10:31.032" v="2947" actId="20577"/>
          <ac:spMkLst>
            <pc:docMk/>
            <pc:sldMk cId="4084724503" sldId="282"/>
            <ac:spMk id="410" creationId="{00000000-0000-0000-0000-000000000000}"/>
          </ac:spMkLst>
        </pc:spChg>
        <pc:spChg chg="mod">
          <ac:chgData name="LAZENBY, Katharine (EAST LONDON NHS FOUNDATION TRUST)" userId="S::katharine.lazenby1@nhs.net::6ff39731-e190-4f42-9462-f17a4a582380" providerId="AD" clId="Web-{D8EA0CD3-9F89-9C2F-E1EC-E4DACC7EB3A3}" dt="2021-07-02T18:31:28.722" v="3072" actId="20577"/>
          <ac:spMkLst>
            <pc:docMk/>
            <pc:sldMk cId="4084724503" sldId="282"/>
            <ac:spMk id="413" creationId="{00000000-0000-0000-0000-000000000000}"/>
          </ac:spMkLst>
        </pc:spChg>
        <pc:spChg chg="mod">
          <ac:chgData name="LAZENBY, Katharine (EAST LONDON NHS FOUNDATION TRUST)" userId="S::katharine.lazenby1@nhs.net::6ff39731-e190-4f42-9462-f17a4a582380" providerId="AD" clId="Web-{D8EA0CD3-9F89-9C2F-E1EC-E4DACC7EB3A3}" dt="2021-07-02T18:37:16.345" v="3114" actId="1076"/>
          <ac:spMkLst>
            <pc:docMk/>
            <pc:sldMk cId="4084724503" sldId="282"/>
            <ac:spMk id="414" creationId="{00000000-0000-0000-0000-000000000000}"/>
          </ac:spMkLst>
        </pc:spChg>
        <pc:spChg chg="mod">
          <ac:chgData name="LAZENBY, Katharine (EAST LONDON NHS FOUNDATION TRUST)" userId="S::katharine.lazenby1@nhs.net::6ff39731-e190-4f42-9462-f17a4a582380" providerId="AD" clId="Web-{D8EA0CD3-9F89-9C2F-E1EC-E4DACC7EB3A3}" dt="2021-07-02T18:37:28.502" v="3118" actId="1076"/>
          <ac:spMkLst>
            <pc:docMk/>
            <pc:sldMk cId="4084724503" sldId="282"/>
            <ac:spMk id="415" creationId="{00000000-0000-0000-0000-000000000000}"/>
          </ac:spMkLst>
        </pc:spChg>
        <pc:spChg chg="mod">
          <ac:chgData name="LAZENBY, Katharine (EAST LONDON NHS FOUNDATION TRUST)" userId="S::katharine.lazenby1@nhs.net::6ff39731-e190-4f42-9462-f17a4a582380" providerId="AD" clId="Web-{D8EA0CD3-9F89-9C2F-E1EC-E4DACC7EB3A3}" dt="2021-07-02T18:37:32.111" v="3119" actId="1076"/>
          <ac:spMkLst>
            <pc:docMk/>
            <pc:sldMk cId="4084724503" sldId="282"/>
            <ac:spMk id="416" creationId="{00000000-0000-0000-0000-000000000000}"/>
          </ac:spMkLst>
        </pc:spChg>
        <pc:spChg chg="mod">
          <ac:chgData name="LAZENBY, Katharine (EAST LONDON NHS FOUNDATION TRUST)" userId="S::katharine.lazenby1@nhs.net::6ff39731-e190-4f42-9462-f17a4a582380" providerId="AD" clId="Web-{D8EA0CD3-9F89-9C2F-E1EC-E4DACC7EB3A3}" dt="2021-07-02T18:32:07.098" v="3080" actId="20577"/>
          <ac:spMkLst>
            <pc:docMk/>
            <pc:sldMk cId="4084724503" sldId="282"/>
            <ac:spMk id="418" creationId="{00000000-0000-0000-0000-000000000000}"/>
          </ac:spMkLst>
        </pc:spChg>
        <pc:grpChg chg="mod">
          <ac:chgData name="LAZENBY, Katharine (EAST LONDON NHS FOUNDATION TRUST)" userId="S::katharine.lazenby1@nhs.net::6ff39731-e190-4f42-9462-f17a4a582380" providerId="AD" clId="Web-{D8EA0CD3-9F89-9C2F-E1EC-E4DACC7EB3A3}" dt="2021-07-02T18:38:49.207" v="3142" actId="1076"/>
          <ac:grpSpMkLst>
            <pc:docMk/>
            <pc:sldMk cId="4084724503" sldId="282"/>
            <ac:grpSpMk id="2" creationId="{F0AA8052-FE74-450C-89D5-F38EF31A0010}"/>
          </ac:grpSpMkLst>
        </pc:grpChg>
        <pc:grpChg chg="add del mod">
          <ac:chgData name="LAZENBY, Katharine (EAST LONDON NHS FOUNDATION TRUST)" userId="S::katharine.lazenby1@nhs.net::6ff39731-e190-4f42-9462-f17a4a582380" providerId="AD" clId="Web-{D8EA0CD3-9F89-9C2F-E1EC-E4DACC7EB3A3}" dt="2021-07-02T18:14:57.461" v="2978" actId="1076"/>
          <ac:grpSpMkLst>
            <pc:docMk/>
            <pc:sldMk cId="4084724503" sldId="282"/>
            <ac:grpSpMk id="3" creationId="{00000000-0000-0000-0000-000000000000}"/>
          </ac:grpSpMkLst>
        </pc:grpChg>
        <pc:picChg chg="del mod">
          <ac:chgData name="LAZENBY, Katharine (EAST LONDON NHS FOUNDATION TRUST)" userId="S::katharine.lazenby1@nhs.net::6ff39731-e190-4f42-9462-f17a4a582380" providerId="AD" clId="Web-{D8EA0CD3-9F89-9C2F-E1EC-E4DACC7EB3A3}" dt="2021-07-02T18:24:23.492" v="3009"/>
          <ac:picMkLst>
            <pc:docMk/>
            <pc:sldMk cId="4084724503" sldId="282"/>
            <ac:picMk id="4" creationId="{F07A0F5C-47A6-4797-AAE7-43291C0F3C7A}"/>
          </ac:picMkLst>
        </pc:picChg>
        <pc:picChg chg="add del mod">
          <ac:chgData name="LAZENBY, Katharine (EAST LONDON NHS FOUNDATION TRUST)" userId="S::katharine.lazenby1@nhs.net::6ff39731-e190-4f42-9462-f17a4a582380" providerId="AD" clId="Web-{D8EA0CD3-9F89-9C2F-E1EC-E4DACC7EB3A3}" dt="2021-07-02T18:29:18.625" v="3050"/>
          <ac:picMkLst>
            <pc:docMk/>
            <pc:sldMk cId="4084724503" sldId="282"/>
            <ac:picMk id="8" creationId="{AE46E9DE-220C-46B7-A0C3-DE045FCB27FA}"/>
          </ac:picMkLst>
        </pc:picChg>
        <pc:picChg chg="add mod">
          <ac:chgData name="LAZENBY, Katharine (EAST LONDON NHS FOUNDATION TRUST)" userId="S::katharine.lazenby1@nhs.net::6ff39731-e190-4f42-9462-f17a4a582380" providerId="AD" clId="Web-{D8EA0CD3-9F89-9C2F-E1EC-E4DACC7EB3A3}" dt="2021-07-02T18:29:36.109" v="3052" actId="1076"/>
          <ac:picMkLst>
            <pc:docMk/>
            <pc:sldMk cId="4084724503" sldId="282"/>
            <ac:picMk id="20" creationId="{4E969DB0-BA56-4607-8987-D7E0B8C3EC9A}"/>
          </ac:picMkLst>
        </pc:picChg>
        <pc:picChg chg="del">
          <ac:chgData name="LAZENBY, Katharine (EAST LONDON NHS FOUNDATION TRUST)" userId="S::katharine.lazenby1@nhs.net::6ff39731-e190-4f42-9462-f17a4a582380" providerId="AD" clId="Web-{D8EA0CD3-9F89-9C2F-E1EC-E4DACC7EB3A3}" dt="2021-07-02T18:02:45.220" v="2895"/>
          <ac:picMkLst>
            <pc:docMk/>
            <pc:sldMk cId="4084724503" sldId="282"/>
            <ac:picMk id="24" creationId="{00000000-0000-0000-0000-000000000000}"/>
          </ac:picMkLst>
        </pc:picChg>
        <pc:picChg chg="del mod">
          <ac:chgData name="LAZENBY, Katharine (EAST LONDON NHS FOUNDATION TRUST)" userId="S::katharine.lazenby1@nhs.net::6ff39731-e190-4f42-9462-f17a4a582380" providerId="AD" clId="Web-{D8EA0CD3-9F89-9C2F-E1EC-E4DACC7EB3A3}" dt="2021-07-02T18:24:25.164" v="3010"/>
          <ac:picMkLst>
            <pc:docMk/>
            <pc:sldMk cId="4084724503" sldId="282"/>
            <ac:picMk id="26" creationId="{BEDF3B3B-492F-41AB-BF3F-EA2C563EF818}"/>
          </ac:picMkLst>
        </pc:picChg>
        <pc:picChg chg="add del mod">
          <ac:chgData name="LAZENBY, Katharine (EAST LONDON NHS FOUNDATION TRUST)" userId="S::katharine.lazenby1@nhs.net::6ff39731-e190-4f42-9462-f17a4a582380" providerId="AD" clId="Web-{D8EA0CD3-9F89-9C2F-E1EC-E4DACC7EB3A3}" dt="2021-07-02T18:17:42.871" v="2994"/>
          <ac:picMkLst>
            <pc:docMk/>
            <pc:sldMk cId="4084724503" sldId="282"/>
            <ac:picMk id="28" creationId="{731B5FEE-22FF-46A5-9A0E-11D3E93862F1}"/>
          </ac:picMkLst>
        </pc:picChg>
        <pc:picChg chg="add del mod">
          <ac:chgData name="LAZENBY, Katharine (EAST LONDON NHS FOUNDATION TRUST)" userId="S::katharine.lazenby1@nhs.net::6ff39731-e190-4f42-9462-f17a4a582380" providerId="AD" clId="Web-{D8EA0CD3-9F89-9C2F-E1EC-E4DACC7EB3A3}" dt="2021-07-02T18:29:16.437" v="3049"/>
          <ac:picMkLst>
            <pc:docMk/>
            <pc:sldMk cId="4084724503" sldId="282"/>
            <ac:picMk id="31" creationId="{00393619-7506-43C0-8C2C-69F6050F8976}"/>
          </ac:picMkLst>
        </pc:picChg>
        <pc:picChg chg="add del mod">
          <ac:chgData name="LAZENBY, Katharine (EAST LONDON NHS FOUNDATION TRUST)" userId="S::katharine.lazenby1@nhs.net::6ff39731-e190-4f42-9462-f17a4a582380" providerId="AD" clId="Web-{D8EA0CD3-9F89-9C2F-E1EC-E4DACC7EB3A3}" dt="2021-07-02T18:29:04.624" v="3046"/>
          <ac:picMkLst>
            <pc:docMk/>
            <pc:sldMk cId="4084724503" sldId="282"/>
            <ac:picMk id="32" creationId="{04BAA2B2-479B-4A12-9B95-85A57CD6556B}"/>
          </ac:picMkLst>
        </pc:picChg>
        <pc:picChg chg="add del mod">
          <ac:chgData name="LAZENBY, Katharine (EAST LONDON NHS FOUNDATION TRUST)" userId="S::katharine.lazenby1@nhs.net::6ff39731-e190-4f42-9462-f17a4a582380" providerId="AD" clId="Web-{D8EA0CD3-9F89-9C2F-E1EC-E4DACC7EB3A3}" dt="2021-07-02T18:29:41.438" v="3053"/>
          <ac:picMkLst>
            <pc:docMk/>
            <pc:sldMk cId="4084724503" sldId="282"/>
            <ac:picMk id="33" creationId="{68741EC8-EFF7-43AD-873C-1109ACA21B11}"/>
          </ac:picMkLst>
        </pc:picChg>
        <pc:picChg chg="add del mod">
          <ac:chgData name="LAZENBY, Katharine (EAST LONDON NHS FOUNDATION TRUST)" userId="S::katharine.lazenby1@nhs.net::6ff39731-e190-4f42-9462-f17a4a582380" providerId="AD" clId="Web-{D8EA0CD3-9F89-9C2F-E1EC-E4DACC7EB3A3}" dt="2021-07-02T18:29:43.141" v="3054"/>
          <ac:picMkLst>
            <pc:docMk/>
            <pc:sldMk cId="4084724503" sldId="282"/>
            <ac:picMk id="34" creationId="{E61108A0-43E0-46AC-BECE-DA9EAC772C13}"/>
          </ac:picMkLst>
        </pc:picChg>
        <pc:picChg chg="add del mod">
          <ac:chgData name="LAZENBY, Katharine (EAST LONDON NHS FOUNDATION TRUST)" userId="S::katharine.lazenby1@nhs.net::6ff39731-e190-4f42-9462-f17a4a582380" providerId="AD" clId="Web-{D8EA0CD3-9F89-9C2F-E1EC-E4DACC7EB3A3}" dt="2021-07-02T18:29:44.375" v="3055"/>
          <ac:picMkLst>
            <pc:docMk/>
            <pc:sldMk cId="4084724503" sldId="282"/>
            <ac:picMk id="35" creationId="{54BEE941-6E66-4080-A96E-D3DD0AA9522E}"/>
          </ac:picMkLst>
        </pc:picChg>
        <pc:picChg chg="add mod">
          <ac:chgData name="LAZENBY, Katharine (EAST LONDON NHS FOUNDATION TRUST)" userId="S::katharine.lazenby1@nhs.net::6ff39731-e190-4f42-9462-f17a4a582380" providerId="AD" clId="Web-{D8EA0CD3-9F89-9C2F-E1EC-E4DACC7EB3A3}" dt="2021-07-02T18:33:18.636" v="3088"/>
          <ac:picMkLst>
            <pc:docMk/>
            <pc:sldMk cId="4084724503" sldId="282"/>
            <ac:picMk id="48" creationId="{77AAF0DA-6DC6-41BB-8E4B-DFBD6CD18772}"/>
          </ac:picMkLst>
        </pc:picChg>
        <pc:picChg chg="add mod">
          <ac:chgData name="LAZENBY, Katharine (EAST LONDON NHS FOUNDATION TRUST)" userId="S::katharine.lazenby1@nhs.net::6ff39731-e190-4f42-9462-f17a4a582380" providerId="AD" clId="Web-{D8EA0CD3-9F89-9C2F-E1EC-E4DACC7EB3A3}" dt="2021-07-02T18:44:30.124" v="3176" actId="1076"/>
          <ac:picMkLst>
            <pc:docMk/>
            <pc:sldMk cId="4084724503" sldId="282"/>
            <ac:picMk id="58" creationId="{4849935C-8C13-4154-94DC-8A0E831D743E}"/>
          </ac:picMkLst>
        </pc:picChg>
        <pc:inkChg chg="add del">
          <ac:chgData name="LAZENBY, Katharine (EAST LONDON NHS FOUNDATION TRUST)" userId="S::katharine.lazenby1@nhs.net::6ff39731-e190-4f42-9462-f17a4a582380" providerId="AD" clId="Web-{D8EA0CD3-9F89-9C2F-E1EC-E4DACC7EB3A3}" dt="2021-07-02T18:25:53.150" v="3030"/>
          <ac:inkMkLst>
            <pc:docMk/>
            <pc:sldMk cId="4084724503" sldId="282"/>
            <ac:inkMk id="9" creationId="{186D807E-4FD4-4BE8-BC47-DAEEA7EF185D}"/>
          </ac:inkMkLst>
        </pc:inkChg>
        <pc:inkChg chg="add">
          <ac:chgData name="LAZENBY, Katharine (EAST LONDON NHS FOUNDATION TRUST)" userId="S::katharine.lazenby1@nhs.net::6ff39731-e190-4f42-9462-f17a4a582380" providerId="AD" clId="Web-{D8EA0CD3-9F89-9C2F-E1EC-E4DACC7EB3A3}" dt="2021-07-02T18:25:36.916" v="3023"/>
          <ac:inkMkLst>
            <pc:docMk/>
            <pc:sldMk cId="4084724503" sldId="282"/>
            <ac:inkMk id="10" creationId="{9892D4C4-6250-4B1A-915F-79173E388E8F}"/>
          </ac:inkMkLst>
        </pc:inkChg>
        <pc:inkChg chg="add">
          <ac:chgData name="LAZENBY, Katharine (EAST LONDON NHS FOUNDATION TRUST)" userId="S::katharine.lazenby1@nhs.net::6ff39731-e190-4f42-9462-f17a4a582380" providerId="AD" clId="Web-{D8EA0CD3-9F89-9C2F-E1EC-E4DACC7EB3A3}" dt="2021-07-02T18:25:44.760" v="3024"/>
          <ac:inkMkLst>
            <pc:docMk/>
            <pc:sldMk cId="4084724503" sldId="282"/>
            <ac:inkMk id="11" creationId="{294C26E3-5A0A-475E-8127-151D761F02AE}"/>
          </ac:inkMkLst>
        </pc:inkChg>
        <pc:inkChg chg="add">
          <ac:chgData name="LAZENBY, Katharine (EAST LONDON NHS FOUNDATION TRUST)" userId="S::katharine.lazenby1@nhs.net::6ff39731-e190-4f42-9462-f17a4a582380" providerId="AD" clId="Web-{D8EA0CD3-9F89-9C2F-E1EC-E4DACC7EB3A3}" dt="2021-07-02T18:25:46.228" v="3025"/>
          <ac:inkMkLst>
            <pc:docMk/>
            <pc:sldMk cId="4084724503" sldId="282"/>
            <ac:inkMk id="12" creationId="{DDF79570-7055-4F52-B71E-A55C5E18A677}"/>
          </ac:inkMkLst>
        </pc:inkChg>
        <pc:inkChg chg="add">
          <ac:chgData name="LAZENBY, Katharine (EAST LONDON NHS FOUNDATION TRUST)" userId="S::katharine.lazenby1@nhs.net::6ff39731-e190-4f42-9462-f17a4a582380" providerId="AD" clId="Web-{D8EA0CD3-9F89-9C2F-E1EC-E4DACC7EB3A3}" dt="2021-07-02T18:25:46.228" v="3026"/>
          <ac:inkMkLst>
            <pc:docMk/>
            <pc:sldMk cId="4084724503" sldId="282"/>
            <ac:inkMk id="13" creationId="{0E0DEFF8-1650-4322-BC34-61F071178318}"/>
          </ac:inkMkLst>
        </pc:inkChg>
        <pc:inkChg chg="add">
          <ac:chgData name="LAZENBY, Katharine (EAST LONDON NHS FOUNDATION TRUST)" userId="S::katharine.lazenby1@nhs.net::6ff39731-e190-4f42-9462-f17a4a582380" providerId="AD" clId="Web-{D8EA0CD3-9F89-9C2F-E1EC-E4DACC7EB3A3}" dt="2021-07-02T18:25:46.900" v="3027"/>
          <ac:inkMkLst>
            <pc:docMk/>
            <pc:sldMk cId="4084724503" sldId="282"/>
            <ac:inkMk id="14" creationId="{9083D457-AE30-4A0A-8362-A25AB65FE35D}"/>
          </ac:inkMkLst>
        </pc:inkChg>
        <pc:inkChg chg="add">
          <ac:chgData name="LAZENBY, Katharine (EAST LONDON NHS FOUNDATION TRUST)" userId="S::katharine.lazenby1@nhs.net::6ff39731-e190-4f42-9462-f17a4a582380" providerId="AD" clId="Web-{D8EA0CD3-9F89-9C2F-E1EC-E4DACC7EB3A3}" dt="2021-07-02T18:25:46.916" v="3028"/>
          <ac:inkMkLst>
            <pc:docMk/>
            <pc:sldMk cId="4084724503" sldId="282"/>
            <ac:inkMk id="15" creationId="{0A1AB719-24B9-42AB-A6B8-895D1E7AC46D}"/>
          </ac:inkMkLst>
        </pc:inkChg>
        <pc:inkChg chg="add">
          <ac:chgData name="LAZENBY, Katharine (EAST LONDON NHS FOUNDATION TRUST)" userId="S::katharine.lazenby1@nhs.net::6ff39731-e190-4f42-9462-f17a4a582380" providerId="AD" clId="Web-{D8EA0CD3-9F89-9C2F-E1EC-E4DACC7EB3A3}" dt="2021-07-02T18:25:48.260" v="3029"/>
          <ac:inkMkLst>
            <pc:docMk/>
            <pc:sldMk cId="4084724503" sldId="282"/>
            <ac:inkMk id="16" creationId="{0F7C22FA-E11D-44D7-9A48-310C45172B5A}"/>
          </ac:inkMkLst>
        </pc:inkChg>
        <pc:inkChg chg="add del">
          <ac:chgData name="LAZENBY, Katharine (EAST LONDON NHS FOUNDATION TRUST)" userId="S::katharine.lazenby1@nhs.net::6ff39731-e190-4f42-9462-f17a4a582380" providerId="AD" clId="Web-{D8EA0CD3-9F89-9C2F-E1EC-E4DACC7EB3A3}" dt="2021-07-02T18:26:18.448" v="3034"/>
          <ac:inkMkLst>
            <pc:docMk/>
            <pc:sldMk cId="4084724503" sldId="282"/>
            <ac:inkMk id="17" creationId="{2BD0B371-967B-491B-B3BE-1E9FB1A44A21}"/>
          </ac:inkMkLst>
        </pc:inkChg>
        <pc:inkChg chg="add del">
          <ac:chgData name="LAZENBY, Katharine (EAST LONDON NHS FOUNDATION TRUST)" userId="S::katharine.lazenby1@nhs.net::6ff39731-e190-4f42-9462-f17a4a582380" providerId="AD" clId="Web-{D8EA0CD3-9F89-9C2F-E1EC-E4DACC7EB3A3}" dt="2021-07-02T18:26:16.901" v="3033"/>
          <ac:inkMkLst>
            <pc:docMk/>
            <pc:sldMk cId="4084724503" sldId="282"/>
            <ac:inkMk id="18" creationId="{DBC68EA5-DEBA-4C29-9E0C-657DC672CC2D}"/>
          </ac:inkMkLst>
        </pc:inkChg>
        <pc:inkChg chg="add del">
          <ac:chgData name="LAZENBY, Katharine (EAST LONDON NHS FOUNDATION TRUST)" userId="S::katharine.lazenby1@nhs.net::6ff39731-e190-4f42-9462-f17a4a582380" providerId="AD" clId="Web-{D8EA0CD3-9F89-9C2F-E1EC-E4DACC7EB3A3}" dt="2021-07-02T18:26:53.261" v="3036"/>
          <ac:inkMkLst>
            <pc:docMk/>
            <pc:sldMk cId="4084724503" sldId="282"/>
            <ac:inkMk id="19" creationId="{7EC4D3BE-E9F1-4C94-956F-9568B6AB5C95}"/>
          </ac:inkMkLst>
        </pc:inkChg>
        <pc:cxnChg chg="add del">
          <ac:chgData name="LAZENBY, Katharine (EAST LONDON NHS FOUNDATION TRUST)" userId="S::katharine.lazenby1@nhs.net::6ff39731-e190-4f42-9462-f17a4a582380" providerId="AD" clId="Web-{D8EA0CD3-9F89-9C2F-E1EC-E4DACC7EB3A3}" dt="2021-07-02T18:30:50.080" v="3063"/>
          <ac:cxnSpMkLst>
            <pc:docMk/>
            <pc:sldMk cId="4084724503" sldId="282"/>
            <ac:cxnSpMk id="21" creationId="{0A31EB22-66C9-46FA-A786-9662792BE0EC}"/>
          </ac:cxnSpMkLst>
        </pc:cxnChg>
        <pc:cxnChg chg="add mod">
          <ac:chgData name="LAZENBY, Katharine (EAST LONDON NHS FOUNDATION TRUST)" userId="S::katharine.lazenby1@nhs.net::6ff39731-e190-4f42-9462-f17a4a582380" providerId="AD" clId="Web-{D8EA0CD3-9F89-9C2F-E1EC-E4DACC7EB3A3}" dt="2021-07-02T18:38:57.785" v="3145" actId="1076"/>
          <ac:cxnSpMkLst>
            <pc:docMk/>
            <pc:sldMk cId="4084724503" sldId="282"/>
            <ac:cxnSpMk id="22" creationId="{BCCB9C51-D695-4190-8677-C778CEA9984B}"/>
          </ac:cxnSpMkLst>
        </pc:cxnChg>
        <pc:cxnChg chg="add mod">
          <ac:chgData name="LAZENBY, Katharine (EAST LONDON NHS FOUNDATION TRUST)" userId="S::katharine.lazenby1@nhs.net::6ff39731-e190-4f42-9462-f17a4a582380" providerId="AD" clId="Web-{D8EA0CD3-9F89-9C2F-E1EC-E4DACC7EB3A3}" dt="2021-07-02T18:39:03.879" v="3147" actId="1076"/>
          <ac:cxnSpMkLst>
            <pc:docMk/>
            <pc:sldMk cId="4084724503" sldId="282"/>
            <ac:cxnSpMk id="23" creationId="{E9992E32-B8B5-4E17-B7D2-C2F82EFC2DEE}"/>
          </ac:cxnSpMkLst>
        </pc:cxnChg>
        <pc:cxnChg chg="add mod">
          <ac:chgData name="LAZENBY, Katharine (EAST LONDON NHS FOUNDATION TRUST)" userId="S::katharine.lazenby1@nhs.net::6ff39731-e190-4f42-9462-f17a4a582380" providerId="AD" clId="Web-{D8EA0CD3-9F89-9C2F-E1EC-E4DACC7EB3A3}" dt="2021-07-02T18:39:00.848" v="3146" actId="1076"/>
          <ac:cxnSpMkLst>
            <pc:docMk/>
            <pc:sldMk cId="4084724503" sldId="282"/>
            <ac:cxnSpMk id="29" creationId="{7D9ED421-8ABA-47E0-A5D1-F138D5103D9C}"/>
          </ac:cxnSpMkLst>
        </pc:cxnChg>
        <pc:cxnChg chg="add mod">
          <ac:chgData name="LAZENBY, Katharine (EAST LONDON NHS FOUNDATION TRUST)" userId="S::katharine.lazenby1@nhs.net::6ff39731-e190-4f42-9462-f17a4a582380" providerId="AD" clId="Web-{D8EA0CD3-9F89-9C2F-E1EC-E4DACC7EB3A3}" dt="2021-07-02T18:38:28.191" v="3138"/>
          <ac:cxnSpMkLst>
            <pc:docMk/>
            <pc:sldMk cId="4084724503" sldId="282"/>
            <ac:cxnSpMk id="30" creationId="{364752D7-2444-47CD-BF64-05F60B288631}"/>
          </ac:cxnSpMkLst>
        </pc:cxnChg>
        <pc:cxnChg chg="add del mod">
          <ac:chgData name="LAZENBY, Katharine (EAST LONDON NHS FOUNDATION TRUST)" userId="S::katharine.lazenby1@nhs.net::6ff39731-e190-4f42-9462-f17a4a582380" providerId="AD" clId="Web-{D8EA0CD3-9F89-9C2F-E1EC-E4DACC7EB3A3}" dt="2021-07-02T18:36:39.063" v="3113"/>
          <ac:cxnSpMkLst>
            <pc:docMk/>
            <pc:sldMk cId="4084724503" sldId="282"/>
            <ac:cxnSpMk id="36" creationId="{B354E047-C4A8-4981-87F5-A5F39CA4EA52}"/>
          </ac:cxnSpMkLst>
        </pc:cxnChg>
        <pc:cxnChg chg="add del mod">
          <ac:chgData name="LAZENBY, Katharine (EAST LONDON NHS FOUNDATION TRUST)" userId="S::katharine.lazenby1@nhs.net::6ff39731-e190-4f42-9462-f17a4a582380" providerId="AD" clId="Web-{D8EA0CD3-9F89-9C2F-E1EC-E4DACC7EB3A3}" dt="2021-07-02T18:37:21.080" v="3116"/>
          <ac:cxnSpMkLst>
            <pc:docMk/>
            <pc:sldMk cId="4084724503" sldId="282"/>
            <ac:cxnSpMk id="37" creationId="{0B91BA5C-0B90-4EB1-84F6-6924246C9D9F}"/>
          </ac:cxnSpMkLst>
        </pc:cxnChg>
        <pc:cxnChg chg="add mod">
          <ac:chgData name="LAZENBY, Katharine (EAST LONDON NHS FOUNDATION TRUST)" userId="S::katharine.lazenby1@nhs.net::6ff39731-e190-4f42-9462-f17a4a582380" providerId="AD" clId="Web-{D8EA0CD3-9F89-9C2F-E1EC-E4DACC7EB3A3}" dt="2021-07-02T18:38:56.176" v="3144" actId="1076"/>
          <ac:cxnSpMkLst>
            <pc:docMk/>
            <pc:sldMk cId="4084724503" sldId="282"/>
            <ac:cxnSpMk id="38" creationId="{75431A41-6F0F-4596-8DD8-17A76F20A27E}"/>
          </ac:cxnSpMkLst>
        </pc:cxnChg>
        <pc:cxnChg chg="add mod">
          <ac:chgData name="LAZENBY, Katharine (EAST LONDON NHS FOUNDATION TRUST)" userId="S::katharine.lazenby1@nhs.net::6ff39731-e190-4f42-9462-f17a4a582380" providerId="AD" clId="Web-{D8EA0CD3-9F89-9C2F-E1EC-E4DACC7EB3A3}" dt="2021-07-02T18:38:53.020" v="3143" actId="1076"/>
          <ac:cxnSpMkLst>
            <pc:docMk/>
            <pc:sldMk cId="4084724503" sldId="282"/>
            <ac:cxnSpMk id="39" creationId="{2BFE092B-11A9-4F17-8081-B9901ED4B31C}"/>
          </ac:cxnSpMkLst>
        </pc:cxnChg>
        <pc:cxnChg chg="del mod">
          <ac:chgData name="LAZENBY, Katharine (EAST LONDON NHS FOUNDATION TRUST)" userId="S::katharine.lazenby1@nhs.net::6ff39731-e190-4f42-9462-f17a4a582380" providerId="AD" clId="Web-{D8EA0CD3-9F89-9C2F-E1EC-E4DACC7EB3A3}" dt="2021-07-02T18:31:42.144" v="3074"/>
          <ac:cxnSpMkLst>
            <pc:docMk/>
            <pc:sldMk cId="4084724503" sldId="282"/>
            <ac:cxnSpMk id="411" creationId="{00000000-0000-0000-0000-000000000000}"/>
          </ac:cxnSpMkLst>
        </pc:cxnChg>
        <pc:cxnChg chg="del mod">
          <ac:chgData name="LAZENBY, Katharine (EAST LONDON NHS FOUNDATION TRUST)" userId="S::katharine.lazenby1@nhs.net::6ff39731-e190-4f42-9462-f17a4a582380" providerId="AD" clId="Web-{D8EA0CD3-9F89-9C2F-E1EC-E4DACC7EB3A3}" dt="2021-07-02T18:31:42.097" v="3073"/>
          <ac:cxnSpMkLst>
            <pc:docMk/>
            <pc:sldMk cId="4084724503" sldId="282"/>
            <ac:cxnSpMk id="412" creationId="{00000000-0000-0000-0000-000000000000}"/>
          </ac:cxnSpMkLst>
        </pc:cxnChg>
        <pc:cxnChg chg="del">
          <ac:chgData name="LAZENBY, Katharine (EAST LONDON NHS FOUNDATION TRUST)" userId="S::katharine.lazenby1@nhs.net::6ff39731-e190-4f42-9462-f17a4a582380" providerId="AD" clId="Web-{D8EA0CD3-9F89-9C2F-E1EC-E4DACC7EB3A3}" dt="2021-07-02T18:31:45.269" v="3075"/>
          <ac:cxnSpMkLst>
            <pc:docMk/>
            <pc:sldMk cId="4084724503" sldId="282"/>
            <ac:cxnSpMk id="417" creationId="{00000000-0000-0000-0000-000000000000}"/>
          </ac:cxnSpMkLst>
        </pc:cxnChg>
        <pc:cxnChg chg="del">
          <ac:chgData name="LAZENBY, Katharine (EAST LONDON NHS FOUNDATION TRUST)" userId="S::katharine.lazenby1@nhs.net::6ff39731-e190-4f42-9462-f17a4a582380" providerId="AD" clId="Web-{D8EA0CD3-9F89-9C2F-E1EC-E4DACC7EB3A3}" dt="2021-07-02T18:31:48.847" v="3076"/>
          <ac:cxnSpMkLst>
            <pc:docMk/>
            <pc:sldMk cId="4084724503" sldId="282"/>
            <ac:cxnSpMk id="419" creationId="{00000000-0000-0000-0000-000000000000}"/>
          </ac:cxnSpMkLst>
        </pc:cxnChg>
        <pc:cxnChg chg="del mod">
          <ac:chgData name="LAZENBY, Katharine (EAST LONDON NHS FOUNDATION TRUST)" userId="S::katharine.lazenby1@nhs.net::6ff39731-e190-4f42-9462-f17a4a582380" providerId="AD" clId="Web-{D8EA0CD3-9F89-9C2F-E1EC-E4DACC7EB3A3}" dt="2021-07-02T18:31:51.785" v="3077"/>
          <ac:cxnSpMkLst>
            <pc:docMk/>
            <pc:sldMk cId="4084724503" sldId="282"/>
            <ac:cxnSpMk id="420" creationId="{00000000-0000-0000-0000-000000000000}"/>
          </ac:cxnSpMkLst>
        </pc:cxnChg>
        <pc:cxnChg chg="del mod">
          <ac:chgData name="LAZENBY, Katharine (EAST LONDON NHS FOUNDATION TRUST)" userId="S::katharine.lazenby1@nhs.net::6ff39731-e190-4f42-9462-f17a4a582380" providerId="AD" clId="Web-{D8EA0CD3-9F89-9C2F-E1EC-E4DACC7EB3A3}" dt="2021-07-02T18:31:54.988" v="3078"/>
          <ac:cxnSpMkLst>
            <pc:docMk/>
            <pc:sldMk cId="4084724503" sldId="282"/>
            <ac:cxnSpMk id="421" creationId="{00000000-0000-0000-0000-000000000000}"/>
          </ac:cxnSpMkLst>
        </pc:cxnChg>
      </pc:sldChg>
      <pc:sldChg chg="modSp add mod modClrScheme chgLayout">
        <pc:chgData name="LAZENBY, Katharine (EAST LONDON NHS FOUNDATION TRUST)" userId="S::katharine.lazenby1@nhs.net::6ff39731-e190-4f42-9462-f17a4a582380" providerId="AD" clId="Web-{D8EA0CD3-9F89-9C2F-E1EC-E4DACC7EB3A3}" dt="2021-07-02T18:45:00.609" v="3180"/>
        <pc:sldMkLst>
          <pc:docMk/>
          <pc:sldMk cId="1088966483" sldId="283"/>
        </pc:sldMkLst>
        <pc:spChg chg="mod">
          <ac:chgData name="LAZENBY, Katharine (EAST LONDON NHS FOUNDATION TRUST)" userId="S::katharine.lazenby1@nhs.net::6ff39731-e190-4f42-9462-f17a4a582380" providerId="AD" clId="Web-{D8EA0CD3-9F89-9C2F-E1EC-E4DACC7EB3A3}" dt="2021-07-02T18:40:25.133" v="3157" actId="20577"/>
          <ac:spMkLst>
            <pc:docMk/>
            <pc:sldMk cId="1088966483" sldId="283"/>
            <ac:spMk id="362" creationId="{00000000-0000-0000-0000-000000000000}"/>
          </ac:spMkLst>
        </pc:spChg>
      </pc:sldChg>
      <pc:sldChg chg="modSp add mod ord modClrScheme chgLayout">
        <pc:chgData name="LAZENBY, Katharine (EAST LONDON NHS FOUNDATION TRUST)" userId="S::katharine.lazenby1@nhs.net::6ff39731-e190-4f42-9462-f17a4a582380" providerId="AD" clId="Web-{D8EA0CD3-9F89-9C2F-E1EC-E4DACC7EB3A3}" dt="2021-07-02T18:45:28.719" v="3181"/>
        <pc:sldMkLst>
          <pc:docMk/>
          <pc:sldMk cId="2766521008" sldId="284"/>
        </pc:sldMkLst>
        <pc:picChg chg="mod">
          <ac:chgData name="LAZENBY, Katharine (EAST LONDON NHS FOUNDATION TRUST)" userId="S::katharine.lazenby1@nhs.net::6ff39731-e190-4f42-9462-f17a4a582380" providerId="AD" clId="Web-{D8EA0CD3-9F89-9C2F-E1EC-E4DACC7EB3A3}" dt="2021-07-02T18:41:23.057" v="3160" actId="1076"/>
          <ac:picMkLst>
            <pc:docMk/>
            <pc:sldMk cId="2766521008" sldId="284"/>
            <ac:picMk id="392" creationId="{00000000-0000-0000-0000-000000000000}"/>
          </ac:picMkLst>
        </pc:picChg>
      </pc:sldChg>
      <pc:sldChg chg="delSp add mod ord modClrScheme chgLayout modNotes">
        <pc:chgData name="LAZENBY, Katharine (EAST LONDON NHS FOUNDATION TRUST)" userId="S::katharine.lazenby1@nhs.net::6ff39731-e190-4f42-9462-f17a4a582380" providerId="AD" clId="Web-{D8EA0CD3-9F89-9C2F-E1EC-E4DACC7EB3A3}" dt="2021-07-02T18:43:38.341" v="3171"/>
        <pc:sldMkLst>
          <pc:docMk/>
          <pc:sldMk cId="1589487928" sldId="285"/>
        </pc:sldMkLst>
        <pc:spChg chg="del">
          <ac:chgData name="LAZENBY, Katharine (EAST LONDON NHS FOUNDATION TRUST)" userId="S::katharine.lazenby1@nhs.net::6ff39731-e190-4f42-9462-f17a4a582380" providerId="AD" clId="Web-{D8EA0CD3-9F89-9C2F-E1EC-E4DACC7EB3A3}" dt="2021-07-02T18:42:05.433" v="3163"/>
          <ac:spMkLst>
            <pc:docMk/>
            <pc:sldMk cId="1589487928" sldId="285"/>
            <ac:spMk id="5" creationId="{00000000-0000-0000-0000-000000000000}"/>
          </ac:spMkLst>
        </pc:spChg>
      </pc:sldChg>
      <pc:sldChg chg="addSp modSp new mod modClrScheme chgLayout modNotes">
        <pc:chgData name="LAZENBY, Katharine (EAST LONDON NHS FOUNDATION TRUST)" userId="S::katharine.lazenby1@nhs.net::6ff39731-e190-4f42-9462-f17a4a582380" providerId="AD" clId="Web-{D8EA0CD3-9F89-9C2F-E1EC-E4DACC7EB3A3}" dt="2021-07-02T18:56:32.550" v="3488" actId="20577"/>
        <pc:sldMkLst>
          <pc:docMk/>
          <pc:sldMk cId="4241763881" sldId="286"/>
        </pc:sldMkLst>
        <pc:spChg chg="mod ord">
          <ac:chgData name="LAZENBY, Katharine (EAST LONDON NHS FOUNDATION TRUST)" userId="S::katharine.lazenby1@nhs.net::6ff39731-e190-4f42-9462-f17a4a582380" providerId="AD" clId="Web-{D8EA0CD3-9F89-9C2F-E1EC-E4DACC7EB3A3}" dt="2021-07-02T18:45:51.282" v="3192" actId="20577"/>
          <ac:spMkLst>
            <pc:docMk/>
            <pc:sldMk cId="4241763881" sldId="286"/>
            <ac:spMk id="2" creationId="{BD02B1FA-760C-47F9-BCA7-ED004C1E15E1}"/>
          </ac:spMkLst>
        </pc:spChg>
        <pc:spChg chg="mod ord">
          <ac:chgData name="LAZENBY, Katharine (EAST LONDON NHS FOUNDATION TRUST)" userId="S::katharine.lazenby1@nhs.net::6ff39731-e190-4f42-9462-f17a4a582380" providerId="AD" clId="Web-{D8EA0CD3-9F89-9C2F-E1EC-E4DACC7EB3A3}" dt="2021-07-02T18:56:32.550" v="3488" actId="20577"/>
          <ac:spMkLst>
            <pc:docMk/>
            <pc:sldMk cId="4241763881" sldId="286"/>
            <ac:spMk id="3" creationId="{49F5CB1A-04F3-4178-94E7-44B18A086AD0}"/>
          </ac:spMkLst>
        </pc:spChg>
        <pc:spChg chg="add mod">
          <ac:chgData name="LAZENBY, Katharine (EAST LONDON NHS FOUNDATION TRUST)" userId="S::katharine.lazenby1@nhs.net::6ff39731-e190-4f42-9462-f17a4a582380" providerId="AD" clId="Web-{D8EA0CD3-9F89-9C2F-E1EC-E4DACC7EB3A3}" dt="2021-07-02T18:56:17.143" v="3487" actId="1076"/>
          <ac:spMkLst>
            <pc:docMk/>
            <pc:sldMk cId="4241763881" sldId="286"/>
            <ac:spMk id="5" creationId="{8C6769B0-EE22-4363-AEC0-17C1D287C613}"/>
          </ac:spMkLst>
        </pc:spChg>
      </pc:sldChg>
      <pc:sldChg chg="addSp modSp new">
        <pc:chgData name="LAZENBY, Katharine (EAST LONDON NHS FOUNDATION TRUST)" userId="S::katharine.lazenby1@nhs.net::6ff39731-e190-4f42-9462-f17a4a582380" providerId="AD" clId="Web-{D8EA0CD3-9F89-9C2F-E1EC-E4DACC7EB3A3}" dt="2021-07-02T19:00:10.555" v="3519" actId="1076"/>
        <pc:sldMkLst>
          <pc:docMk/>
          <pc:sldMk cId="1306099081" sldId="287"/>
        </pc:sldMkLst>
        <pc:spChg chg="add mod">
          <ac:chgData name="LAZENBY, Katharine (EAST LONDON NHS FOUNDATION TRUST)" userId="S::katharine.lazenby1@nhs.net::6ff39731-e190-4f42-9462-f17a4a582380" providerId="AD" clId="Web-{D8EA0CD3-9F89-9C2F-E1EC-E4DACC7EB3A3}" dt="2021-07-02T19:00:10.555" v="3519" actId="1076"/>
          <ac:spMkLst>
            <pc:docMk/>
            <pc:sldMk cId="1306099081" sldId="287"/>
            <ac:spMk id="3" creationId="{4B3900B8-A1D4-403C-B567-1A418018ED4E}"/>
          </ac:spMkLst>
        </pc:spChg>
        <pc:spChg chg="add mod">
          <ac:chgData name="LAZENBY, Katharine (EAST LONDON NHS FOUNDATION TRUST)" userId="S::katharine.lazenby1@nhs.net::6ff39731-e190-4f42-9462-f17a4a582380" providerId="AD" clId="Web-{D8EA0CD3-9F89-9C2F-E1EC-E4DACC7EB3A3}" dt="2021-07-02T19:00:06.946" v="3518" actId="1076"/>
          <ac:spMkLst>
            <pc:docMk/>
            <pc:sldMk cId="1306099081" sldId="287"/>
            <ac:spMk id="4" creationId="{BF24401D-A69A-4DE3-B77E-4E2B497A366C}"/>
          </ac:spMkLst>
        </pc:spChg>
        <pc:picChg chg="add">
          <ac:chgData name="LAZENBY, Katharine (EAST LONDON NHS FOUNDATION TRUST)" userId="S::katharine.lazenby1@nhs.net::6ff39731-e190-4f42-9462-f17a4a582380" providerId="AD" clId="Web-{D8EA0CD3-9F89-9C2F-E1EC-E4DACC7EB3A3}" dt="2021-07-02T18:57:11.223" v="3490"/>
          <ac:picMkLst>
            <pc:docMk/>
            <pc:sldMk cId="1306099081" sldId="287"/>
            <ac:picMk id="2" creationId="{E845E114-3523-4E16-8E17-CE25B14F6BB8}"/>
          </ac:picMkLst>
        </pc:picChg>
      </pc:sldChg>
      <pc:sldChg chg="addSp modSp new">
        <pc:chgData name="LAZENBY, Katharine (EAST LONDON NHS FOUNDATION TRUST)" userId="S::katharine.lazenby1@nhs.net::6ff39731-e190-4f42-9462-f17a4a582380" providerId="AD" clId="Web-{D8EA0CD3-9F89-9C2F-E1EC-E4DACC7EB3A3}" dt="2021-07-02T19:02:39.684" v="3533" actId="20577"/>
        <pc:sldMkLst>
          <pc:docMk/>
          <pc:sldMk cId="1395552538" sldId="288"/>
        </pc:sldMkLst>
        <pc:spChg chg="add mod">
          <ac:chgData name="LAZENBY, Katharine (EAST LONDON NHS FOUNDATION TRUST)" userId="S::katharine.lazenby1@nhs.net::6ff39731-e190-4f42-9462-f17a4a582380" providerId="AD" clId="Web-{D8EA0CD3-9F89-9C2F-E1EC-E4DACC7EB3A3}" dt="2021-07-02T19:02:39.684" v="3533" actId="20577"/>
          <ac:spMkLst>
            <pc:docMk/>
            <pc:sldMk cId="1395552538" sldId="288"/>
            <ac:spMk id="3" creationId="{A97B5B71-89D3-40F5-A6E2-D957D997CE0C}"/>
          </ac:spMkLst>
        </pc:spChg>
        <pc:picChg chg="add">
          <ac:chgData name="LAZENBY, Katharine (EAST LONDON NHS FOUNDATION TRUST)" userId="S::katharine.lazenby1@nhs.net::6ff39731-e190-4f42-9462-f17a4a582380" providerId="AD" clId="Web-{D8EA0CD3-9F89-9C2F-E1EC-E4DACC7EB3A3}" dt="2021-07-02T19:01:12.619" v="3521"/>
          <ac:picMkLst>
            <pc:docMk/>
            <pc:sldMk cId="1395552538" sldId="288"/>
            <ac:picMk id="2" creationId="{5A7363F7-683F-4C28-A36E-37510220BAE1}"/>
          </ac:picMkLst>
        </pc:picChg>
      </pc:sldChg>
      <pc:sldChg chg="addSp delSp modSp new mod setBg modNotes">
        <pc:chgData name="LAZENBY, Katharine (EAST LONDON NHS FOUNDATION TRUST)" userId="S::katharine.lazenby1@nhs.net::6ff39731-e190-4f42-9462-f17a4a582380" providerId="AD" clId="Web-{D8EA0CD3-9F89-9C2F-E1EC-E4DACC7EB3A3}" dt="2021-07-02T19:15:25.299" v="3642" actId="1076"/>
        <pc:sldMkLst>
          <pc:docMk/>
          <pc:sldMk cId="667902218" sldId="289"/>
        </pc:sldMkLst>
        <pc:spChg chg="add del mod">
          <ac:chgData name="LAZENBY, Katharine (EAST LONDON NHS FOUNDATION TRUST)" userId="S::katharine.lazenby1@nhs.net::6ff39731-e190-4f42-9462-f17a4a582380" providerId="AD" clId="Web-{D8EA0CD3-9F89-9C2F-E1EC-E4DACC7EB3A3}" dt="2021-07-02T19:15:13.298" v="3640"/>
          <ac:spMkLst>
            <pc:docMk/>
            <pc:sldMk cId="667902218" sldId="289"/>
            <ac:spMk id="2" creationId="{4011811F-019A-4A60-AA8E-D7E32A0058BC}"/>
          </ac:spMkLst>
        </pc:spChg>
        <pc:spChg chg="mod">
          <ac:chgData name="LAZENBY, Katharine (EAST LONDON NHS FOUNDATION TRUST)" userId="S::katharine.lazenby1@nhs.net::6ff39731-e190-4f42-9462-f17a4a582380" providerId="AD" clId="Web-{D8EA0CD3-9F89-9C2F-E1EC-E4DACC7EB3A3}" dt="2021-07-02T19:13:16.748" v="3626"/>
          <ac:spMkLst>
            <pc:docMk/>
            <pc:sldMk cId="667902218" sldId="289"/>
            <ac:spMk id="3" creationId="{5C1776CF-BF69-4F79-AC44-D5A4D4946BE0}"/>
          </ac:spMkLst>
        </pc:spChg>
        <pc:spChg chg="add del mod">
          <ac:chgData name="LAZENBY, Katharine (EAST LONDON NHS FOUNDATION TRUST)" userId="S::katharine.lazenby1@nhs.net::6ff39731-e190-4f42-9462-f17a4a582380" providerId="AD" clId="Web-{D8EA0CD3-9F89-9C2F-E1EC-E4DACC7EB3A3}" dt="2021-07-02T19:15:13.298" v="3640"/>
          <ac:spMkLst>
            <pc:docMk/>
            <pc:sldMk cId="667902218" sldId="289"/>
            <ac:spMk id="7" creationId="{81E7FBB5-3D16-4B9C-B7E3-14A50204E74C}"/>
          </ac:spMkLst>
        </pc:spChg>
        <pc:picChg chg="add mod">
          <ac:chgData name="LAZENBY, Katharine (EAST LONDON NHS FOUNDATION TRUST)" userId="S::katharine.lazenby1@nhs.net::6ff39731-e190-4f42-9462-f17a4a582380" providerId="AD" clId="Web-{D8EA0CD3-9F89-9C2F-E1EC-E4DACC7EB3A3}" dt="2021-07-02T19:15:25.299" v="3642" actId="1076"/>
          <ac:picMkLst>
            <pc:docMk/>
            <pc:sldMk cId="667902218" sldId="289"/>
            <ac:picMk id="5" creationId="{515410C1-830B-47C1-94F3-1D77B7FCFD0F}"/>
          </ac:picMkLst>
        </pc:picChg>
      </pc:sldChg>
      <pc:sldChg chg="addSp delSp modSp add del">
        <pc:chgData name="LAZENBY, Katharine (EAST LONDON NHS FOUNDATION TRUST)" userId="S::katharine.lazenby1@nhs.net::6ff39731-e190-4f42-9462-f17a4a582380" providerId="AD" clId="Web-{D8EA0CD3-9F89-9C2F-E1EC-E4DACC7EB3A3}" dt="2021-07-02T19:09:27.821" v="3617"/>
        <pc:sldMkLst>
          <pc:docMk/>
          <pc:sldMk cId="2231742338" sldId="290"/>
        </pc:sldMkLst>
        <pc:picChg chg="add del mod">
          <ac:chgData name="LAZENBY, Katharine (EAST LONDON NHS FOUNDATION TRUST)" userId="S::katharine.lazenby1@nhs.net::6ff39731-e190-4f42-9462-f17a4a582380" providerId="AD" clId="Web-{D8EA0CD3-9F89-9C2F-E1EC-E4DACC7EB3A3}" dt="2021-07-02T19:09:24.008" v="3616" actId="1076"/>
          <ac:picMkLst>
            <pc:docMk/>
            <pc:sldMk cId="2231742338" sldId="290"/>
            <ac:picMk id="7" creationId="{00000000-0000-0000-0000-000000000000}"/>
          </ac:picMkLst>
        </pc:picChg>
      </pc:sldChg>
      <pc:sldChg chg="delSp new del mod modClrScheme chgLayout">
        <pc:chgData name="LAZENBY, Katharine (EAST LONDON NHS FOUNDATION TRUST)" userId="S::katharine.lazenby1@nhs.net::6ff39731-e190-4f42-9462-f17a4a582380" providerId="AD" clId="Web-{D8EA0CD3-9F89-9C2F-E1EC-E4DACC7EB3A3}" dt="2021-07-02T19:11:22.652" v="3623"/>
        <pc:sldMkLst>
          <pc:docMk/>
          <pc:sldMk cId="2992981517" sldId="290"/>
        </pc:sldMkLst>
        <pc:spChg chg="del">
          <ac:chgData name="LAZENBY, Katharine (EAST LONDON NHS FOUNDATION TRUST)" userId="S::katharine.lazenby1@nhs.net::6ff39731-e190-4f42-9462-f17a4a582380" providerId="AD" clId="Web-{D8EA0CD3-9F89-9C2F-E1EC-E4DACC7EB3A3}" dt="2021-07-02T19:10:27.728" v="3619"/>
          <ac:spMkLst>
            <pc:docMk/>
            <pc:sldMk cId="2992981517" sldId="290"/>
            <ac:spMk id="2" creationId="{964CDE33-8510-451F-8515-B890DD898A55}"/>
          </ac:spMkLst>
        </pc:spChg>
        <pc:spChg chg="del">
          <ac:chgData name="LAZENBY, Katharine (EAST LONDON NHS FOUNDATION TRUST)" userId="S::katharine.lazenby1@nhs.net::6ff39731-e190-4f42-9462-f17a4a582380" providerId="AD" clId="Web-{D8EA0CD3-9F89-9C2F-E1EC-E4DACC7EB3A3}" dt="2021-07-02T19:10:27.728" v="3619"/>
          <ac:spMkLst>
            <pc:docMk/>
            <pc:sldMk cId="2992981517" sldId="290"/>
            <ac:spMk id="3" creationId="{97572EAD-E208-41DD-964B-883C617C9979}"/>
          </ac:spMkLst>
        </pc:spChg>
      </pc:sldChg>
      <pc:sldChg chg="delSp modSp add del mod modClrScheme chgLayout">
        <pc:chgData name="LAZENBY, Katharine (EAST LONDON NHS FOUNDATION TRUST)" userId="S::katharine.lazenby1@nhs.net::6ff39731-e190-4f42-9462-f17a4a582380" providerId="AD" clId="Web-{D8EA0CD3-9F89-9C2F-E1EC-E4DACC7EB3A3}" dt="2021-07-02T19:15:28.377" v="3643"/>
        <pc:sldMkLst>
          <pc:docMk/>
          <pc:sldMk cId="1805401040" sldId="291"/>
        </pc:sldMkLst>
        <pc:spChg chg="mod ord">
          <ac:chgData name="LAZENBY, Katharine (EAST LONDON NHS FOUNDATION TRUST)" userId="S::katharine.lazenby1@nhs.net::6ff39731-e190-4f42-9462-f17a4a582380" providerId="AD" clId="Web-{D8EA0CD3-9F89-9C2F-E1EC-E4DACC7EB3A3}" dt="2021-07-02T19:11:09.308" v="3622"/>
          <ac:spMkLst>
            <pc:docMk/>
            <pc:sldMk cId="1805401040" sldId="291"/>
            <ac:spMk id="2" creationId="{00000000-0000-0000-0000-000000000000}"/>
          </ac:spMkLst>
        </pc:spChg>
        <pc:spChg chg="mod ord">
          <ac:chgData name="LAZENBY, Katharine (EAST LONDON NHS FOUNDATION TRUST)" userId="S::katharine.lazenby1@nhs.net::6ff39731-e190-4f42-9462-f17a4a582380" providerId="AD" clId="Web-{D8EA0CD3-9F89-9C2F-E1EC-E4DACC7EB3A3}" dt="2021-07-02T19:11:09.308" v="3622"/>
          <ac:spMkLst>
            <pc:docMk/>
            <pc:sldMk cId="1805401040" sldId="291"/>
            <ac:spMk id="6" creationId="{00000000-0000-0000-0000-000000000000}"/>
          </ac:spMkLst>
        </pc:spChg>
        <pc:picChg chg="del">
          <ac:chgData name="LAZENBY, Katharine (EAST LONDON NHS FOUNDATION TRUST)" userId="S::katharine.lazenby1@nhs.net::6ff39731-e190-4f42-9462-f17a4a582380" providerId="AD" clId="Web-{D8EA0CD3-9F89-9C2F-E1EC-E4DACC7EB3A3}" dt="2021-07-02T19:12:32.403" v="3624"/>
          <ac:picMkLst>
            <pc:docMk/>
            <pc:sldMk cId="1805401040" sldId="291"/>
            <ac:picMk id="8" creationId="{00000000-0000-0000-0000-000000000000}"/>
          </ac:picMkLst>
        </pc:picChg>
      </pc:sldChg>
      <pc:sldMasterChg chg="del delSldLayout">
        <pc:chgData name="LAZENBY, Katharine (EAST LONDON NHS FOUNDATION TRUST)" userId="S::katharine.lazenby1@nhs.net::6ff39731-e190-4f42-9462-f17a4a582380" providerId="AD" clId="Web-{D8EA0CD3-9F89-9C2F-E1EC-E4DACC7EB3A3}" dt="2021-07-02T13:36:24.554" v="1"/>
        <pc:sldMasterMkLst>
          <pc:docMk/>
          <pc:sldMasterMk cId="2460954070" sldId="2147483660"/>
        </pc:sldMasterMkLst>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2385387890" sldId="2147483661"/>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949138452" sldId="2147483662"/>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2591524520" sldId="2147483663"/>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1203092039" sldId="2147483664"/>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3733172339" sldId="2147483665"/>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3210312558" sldId="2147483666"/>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3146388984" sldId="2147483667"/>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3171841454" sldId="2147483668"/>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1718958274" sldId="2147483669"/>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2202905451" sldId="2147483670"/>
          </pc:sldLayoutMkLst>
        </pc:sldLayoutChg>
        <pc:sldLayoutChg chg="del">
          <pc:chgData name="LAZENBY, Katharine (EAST LONDON NHS FOUNDATION TRUST)" userId="S::katharine.lazenby1@nhs.net::6ff39731-e190-4f42-9462-f17a4a582380" providerId="AD" clId="Web-{D8EA0CD3-9F89-9C2F-E1EC-E4DACC7EB3A3}" dt="2021-07-02T13:36:24.554" v="1"/>
          <pc:sldLayoutMkLst>
            <pc:docMk/>
            <pc:sldMasterMk cId="2460954070" sldId="2147483660"/>
            <pc:sldLayoutMk cId="3479445657" sldId="2147483671"/>
          </pc:sldLayoutMkLst>
        </pc:sldLayoutChg>
      </pc:sldMasterChg>
      <pc:sldMasterChg chg="modSp add del addSldLayout delSldLayout modSldLayout">
        <pc:chgData name="LAZENBY, Katharine (EAST LONDON NHS FOUNDATION TRUST)" userId="S::katharine.lazenby1@nhs.net::6ff39731-e190-4f42-9462-f17a4a582380" providerId="AD" clId="Web-{D8EA0CD3-9F89-9C2F-E1EC-E4DACC7EB3A3}" dt="2021-07-02T13:48:49.859" v="129"/>
        <pc:sldMasterMkLst>
          <pc:docMk/>
          <pc:sldMasterMk cId="1479422361" sldId="2147483672"/>
        </pc:sldMaster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ac:spMk id="4"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ac:spMk id="5"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ac:spMk id="6" creationId="{00000000-0000-0000-0000-000000000000}"/>
          </ac:spMkLst>
        </pc:spChg>
        <pc:cxnChg chg="mod">
          <ac:chgData name="LAZENBY, Katharine (EAST LONDON NHS FOUNDATION TRUST)" userId="S::katharine.lazenby1@nhs.net::6ff39731-e190-4f42-9462-f17a4a582380" providerId="AD" clId="Web-{D8EA0CD3-9F89-9C2F-E1EC-E4DACC7EB3A3}" dt="2021-07-02T13:48:49.609" v="128"/>
          <ac:cxnSpMkLst>
            <pc:docMk/>
            <pc:sldMasterMk cId="1479422361" sldId="2147483672"/>
            <ac:cxnSpMk id="7" creationId="{00000000-0000-0000-0000-000000000000}"/>
          </ac:cxnSpMkLst>
        </pc:cxn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278213469" sldId="2147483673"/>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78213469" sldId="2147483673"/>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78213469" sldId="2147483673"/>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78213469" sldId="2147483673"/>
              <ac:spMk id="10"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78213469" sldId="2147483673"/>
              <ac:spMk id="11" creationId="{00000000-0000-0000-0000-000000000000}"/>
            </ac:spMkLst>
          </pc:spChg>
          <pc:cxnChg chg="mod">
            <ac:chgData name="LAZENBY, Katharine (EAST LONDON NHS FOUNDATION TRUST)" userId="S::katharine.lazenby1@nhs.net::6ff39731-e190-4f42-9462-f17a4a582380" providerId="AD" clId="Web-{D8EA0CD3-9F89-9C2F-E1EC-E4DACC7EB3A3}" dt="2021-07-02T13:48:49.609" v="128"/>
            <ac:cxnSpMkLst>
              <pc:docMk/>
              <pc:sldMasterMk cId="1479422361" sldId="2147483672"/>
              <pc:sldLayoutMk cId="1278213469" sldId="2147483673"/>
              <ac:cxnSpMk id="8" creationId="{00000000-0000-0000-0000-000000000000}"/>
            </ac:cxnSpMkLst>
          </pc:cxnChg>
        </pc:sldLayoutChg>
        <pc:sldLayoutChg chg="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219861828" sldId="2147483674"/>
          </pc:sldLayoutMkLst>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466635124" sldId="2147483675"/>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466635124" sldId="2147483675"/>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466635124" sldId="2147483675"/>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466635124" sldId="2147483675"/>
              <ac:spMk id="9"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466635124" sldId="2147483675"/>
              <ac:spMk id="11" creationId="{00000000-0000-0000-0000-000000000000}"/>
            </ac:spMkLst>
          </pc:spChg>
          <pc:cxnChg chg="mod">
            <ac:chgData name="LAZENBY, Katharine (EAST LONDON NHS FOUNDATION TRUST)" userId="S::katharine.lazenby1@nhs.net::6ff39731-e190-4f42-9462-f17a4a582380" providerId="AD" clId="Web-{D8EA0CD3-9F89-9C2F-E1EC-E4DACC7EB3A3}" dt="2021-07-02T13:48:49.609" v="128"/>
            <ac:cxnSpMkLst>
              <pc:docMk/>
              <pc:sldMasterMk cId="1479422361" sldId="2147483672"/>
              <pc:sldLayoutMk cId="1466635124" sldId="2147483675"/>
              <ac:cxnSpMk id="8" creationId="{00000000-0000-0000-0000-000000000000}"/>
            </ac:cxnSpMkLst>
          </pc:cxnChg>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543438774" sldId="2147483676"/>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543438774" sldId="2147483676"/>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543438774" sldId="2147483676"/>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543438774" sldId="2147483676"/>
              <ac:spMk id="4" creationId="{00000000-0000-0000-0000-000000000000}"/>
            </ac:spMkLst>
          </pc:spChg>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266404241" sldId="2147483677"/>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66404241" sldId="2147483677"/>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66404241" sldId="2147483677"/>
              <ac:spMk id="4"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66404241" sldId="2147483677"/>
              <ac:spMk id="5"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266404241" sldId="2147483677"/>
              <ac:spMk id="6" creationId="{00000000-0000-0000-0000-000000000000}"/>
            </ac:spMkLst>
          </pc:spChg>
        </pc:sldLayoutChg>
        <pc:sldLayoutChg chg="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660416601" sldId="2147483678"/>
          </pc:sldLayoutMkLst>
        </pc:sldLayoutChg>
        <pc:sldLayoutChg chg="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3349007184" sldId="2147483679"/>
          </pc:sldLayoutMkLst>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2537469990" sldId="2147483680"/>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537469990" sldId="2147483680"/>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537469990" sldId="2147483680"/>
              <ac:spMk id="4"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537469990" sldId="2147483680"/>
              <ac:spMk id="8" creationId="{00000000-0000-0000-0000-000000000000}"/>
            </ac:spMkLst>
          </pc:spChg>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2440854274" sldId="2147483681"/>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440854274" sldId="2147483681"/>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440854274" sldId="2147483681"/>
              <ac:spMk id="3"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2440854274" sldId="2147483681"/>
              <ac:spMk id="4" creationId="{00000000-0000-0000-0000-000000000000}"/>
            </ac:spMkLst>
          </pc:spChg>
          <pc:cxnChg chg="mod">
            <ac:chgData name="LAZENBY, Katharine (EAST LONDON NHS FOUNDATION TRUST)" userId="S::katharine.lazenby1@nhs.net::6ff39731-e190-4f42-9462-f17a4a582380" providerId="AD" clId="Web-{D8EA0CD3-9F89-9C2F-E1EC-E4DACC7EB3A3}" dt="2021-07-02T13:48:49.609" v="128"/>
            <ac:cxnSpMkLst>
              <pc:docMk/>
              <pc:sldMasterMk cId="1479422361" sldId="2147483672"/>
              <pc:sldLayoutMk cId="2440854274" sldId="2147483681"/>
              <ac:cxnSpMk id="8" creationId="{00000000-0000-0000-0000-000000000000}"/>
            </ac:cxnSpMkLst>
          </pc:cxnChg>
        </pc:sldLayoutChg>
        <pc:sldLayoutChg chg="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119151404" sldId="2147483682"/>
          </pc:sldLayoutMkLst>
        </pc:sldLayoutChg>
        <pc:sldLayoutChg chg="modSp add del mod replId">
          <pc:chgData name="LAZENBY, Katharine (EAST LONDON NHS FOUNDATION TRUST)" userId="S::katharine.lazenby1@nhs.net::6ff39731-e190-4f42-9462-f17a4a582380" providerId="AD" clId="Web-{D8EA0CD3-9F89-9C2F-E1EC-E4DACC7EB3A3}" dt="2021-07-02T13:48:49.859" v="129"/>
          <pc:sldLayoutMkLst>
            <pc:docMk/>
            <pc:sldMasterMk cId="1479422361" sldId="2147483672"/>
            <pc:sldLayoutMk cId="1883383178" sldId="2147483683"/>
          </pc:sldLayoutMkLst>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883383178" sldId="2147483683"/>
              <ac:spMk id="2" creationId="{00000000-0000-0000-0000-000000000000}"/>
            </ac:spMkLst>
          </pc:spChg>
          <pc:spChg chg="mod">
            <ac:chgData name="LAZENBY, Katharine (EAST LONDON NHS FOUNDATION TRUST)" userId="S::katharine.lazenby1@nhs.net::6ff39731-e190-4f42-9462-f17a4a582380" providerId="AD" clId="Web-{D8EA0CD3-9F89-9C2F-E1EC-E4DACC7EB3A3}" dt="2021-07-02T13:48:49.609" v="128"/>
            <ac:spMkLst>
              <pc:docMk/>
              <pc:sldMasterMk cId="1479422361" sldId="2147483672"/>
              <pc:sldLayoutMk cId="1883383178" sldId="2147483683"/>
              <ac:spMk id="3" creationId="{00000000-0000-0000-0000-000000000000}"/>
            </ac:spMkLst>
          </pc:spChg>
          <pc:cxnChg chg="mod">
            <ac:chgData name="LAZENBY, Katharine (EAST LONDON NHS FOUNDATION TRUST)" userId="S::katharine.lazenby1@nhs.net::6ff39731-e190-4f42-9462-f17a4a582380" providerId="AD" clId="Web-{D8EA0CD3-9F89-9C2F-E1EC-E4DACC7EB3A3}" dt="2021-07-02T13:48:49.609" v="128"/>
            <ac:cxnSpMkLst>
              <pc:docMk/>
              <pc:sldMasterMk cId="1479422361" sldId="2147483672"/>
              <pc:sldLayoutMk cId="1883383178" sldId="2147483683"/>
              <ac:cxnSpMk id="7" creationId="{00000000-0000-0000-0000-000000000000}"/>
            </ac:cxnSpMkLst>
          </pc:cxnChg>
        </pc:sldLayoutChg>
      </pc:sldMasterChg>
      <pc:sldMasterChg chg="add del addSldLayout delSldLayout">
        <pc:chgData name="LAZENBY, Katharine (EAST LONDON NHS FOUNDATION TRUST)" userId="S::katharine.lazenby1@nhs.net::6ff39731-e190-4f42-9462-f17a4a582380" providerId="AD" clId="Web-{D8EA0CD3-9F89-9C2F-E1EC-E4DACC7EB3A3}" dt="2021-07-02T19:07:39.865" v="3608"/>
        <pc:sldMasterMkLst>
          <pc:docMk/>
          <pc:sldMasterMk cId="3267897968" sldId="2147483672"/>
        </pc:sldMasterMkLst>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1942632000" sldId="2147483673"/>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460207943" sldId="2147483674"/>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3033932942" sldId="2147483675"/>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781169871" sldId="2147483676"/>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3104503036" sldId="2147483677"/>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870598160" sldId="2147483678"/>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4287800832" sldId="2147483679"/>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3143443997" sldId="2147483680"/>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2608134796" sldId="2147483681"/>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1383193978" sldId="2147483682"/>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4221851059" sldId="2147483683"/>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52603302" sldId="2147483684"/>
          </pc:sldLayoutMkLst>
        </pc:sldLayoutChg>
        <pc:sldLayoutChg chg="add del">
          <pc:chgData name="LAZENBY, Katharine (EAST LONDON NHS FOUNDATION TRUST)" userId="S::katharine.lazenby1@nhs.net::6ff39731-e190-4f42-9462-f17a4a582380" providerId="AD" clId="Web-{D8EA0CD3-9F89-9C2F-E1EC-E4DACC7EB3A3}" dt="2021-07-02T19:07:39.865" v="3608"/>
          <pc:sldLayoutMkLst>
            <pc:docMk/>
            <pc:sldMasterMk cId="3267897968" sldId="2147483672"/>
            <pc:sldLayoutMk cId="1731867238" sldId="2147483685"/>
          </pc:sldLayoutMkLst>
        </pc:sldLayoutChg>
      </pc:sldMasterChg>
      <pc:sldMasterChg chg="add replId addSldLayout modSldLayout">
        <pc:chgData name="LAZENBY, Katharine (EAST LONDON NHS FOUNDATION TRUST)" userId="S::katharine.lazenby1@nhs.net::6ff39731-e190-4f42-9462-f17a4a582380" providerId="AD" clId="Web-{D8EA0CD3-9F89-9C2F-E1EC-E4DACC7EB3A3}" dt="2021-07-02T18:43:38.341" v="3171"/>
        <pc:sldMasterMkLst>
          <pc:docMk/>
          <pc:sldMasterMk cId="2936648214" sldId="2147483696"/>
        </pc:sldMasterMkLst>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1845119558" sldId="2147483686"/>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1837311002" sldId="2147483687"/>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502247260" sldId="2147483688"/>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392421144" sldId="2147483689"/>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321712786" sldId="2147483690"/>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708639051" sldId="2147483691"/>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906319676" sldId="2147483692"/>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560642474" sldId="2147483693"/>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1305461317" sldId="2147483694"/>
          </pc:sldLayoutMkLst>
        </pc:sldLayoutChg>
        <pc:sldLayoutChg chg="add mod replId">
          <pc:chgData name="LAZENBY, Katharine (EAST LONDON NHS FOUNDATION TRUST)" userId="S::katharine.lazenby1@nhs.net::6ff39731-e190-4f42-9462-f17a4a582380" providerId="AD" clId="Web-{D8EA0CD3-9F89-9C2F-E1EC-E4DACC7EB3A3}" dt="2021-07-02T13:48:49.859" v="129"/>
          <pc:sldLayoutMkLst>
            <pc:docMk/>
            <pc:sldMasterMk cId="2936648214" sldId="2147483696"/>
            <pc:sldLayoutMk cId="394723928" sldId="2147483695"/>
          </pc:sldLayoutMkLst>
        </pc:sldLayoutChg>
        <pc:sldLayoutChg chg="add mod replId">
          <pc:chgData name="LAZENBY, Katharine (EAST LONDON NHS FOUNDATION TRUST)" userId="S::katharine.lazenby1@nhs.net::6ff39731-e190-4f42-9462-f17a4a582380" providerId="AD" clId="Web-{D8EA0CD3-9F89-9C2F-E1EC-E4DACC7EB3A3}" dt="2021-07-02T17:56:45.975" v="2775"/>
          <pc:sldLayoutMkLst>
            <pc:docMk/>
            <pc:sldMasterMk cId="2936648214" sldId="2147483696"/>
            <pc:sldLayoutMk cId="3562711468" sldId="2147483697"/>
          </pc:sldLayoutMkLst>
        </pc:sldLayoutChg>
        <pc:sldLayoutChg chg="add mod">
          <pc:chgData name="LAZENBY, Katharine (EAST LONDON NHS FOUNDATION TRUST)" userId="S::katharine.lazenby1@nhs.net::6ff39731-e190-4f42-9462-f17a4a582380" providerId="AD" clId="Web-{D8EA0CD3-9F89-9C2F-E1EC-E4DACC7EB3A3}" dt="2021-07-02T18:43:38.341" v="3171"/>
          <pc:sldLayoutMkLst>
            <pc:docMk/>
            <pc:sldMasterMk cId="2936648214" sldId="2147483696"/>
            <pc:sldLayoutMk cId="256703902" sldId="2147483698"/>
          </pc:sldLayoutMkLst>
        </pc:sldLayoutChg>
        <pc:sldLayoutChg chg="add mod replId">
          <pc:chgData name="LAZENBY, Katharine (EAST LONDON NHS FOUNDATION TRUST)" userId="S::katharine.lazenby1@nhs.net::6ff39731-e190-4f42-9462-f17a4a582380" providerId="AD" clId="Web-{D8EA0CD3-9F89-9C2F-E1EC-E4DACC7EB3A3}" dt="2021-07-02T18:43:38.341" v="3171"/>
          <pc:sldLayoutMkLst>
            <pc:docMk/>
            <pc:sldMasterMk cId="2936648214" sldId="2147483696"/>
            <pc:sldLayoutMk cId="3200791981" sldId="2147483699"/>
          </pc:sldLayoutMkLst>
        </pc:sldLayoutChg>
      </pc:sldMasterChg>
    </pc:docChg>
  </pc:docChgLst>
  <pc:docChgLst>
    <pc:chgData name="LAZENBY, Katharine (EAST LONDON NHS FOUNDATION TRUST)" userId="S::katharine.lazenby1@nhs.net::6ff39731-e190-4f42-9462-f17a4a582380" providerId="AD" clId="Web-{4C600533-E3D1-4877-8CFD-803EE2D07853}"/>
    <pc:docChg chg="delSld modSld">
      <pc:chgData name="LAZENBY, Katharine (EAST LONDON NHS FOUNDATION TRUST)" userId="S::katharine.lazenby1@nhs.net::6ff39731-e190-4f42-9462-f17a4a582380" providerId="AD" clId="Web-{4C600533-E3D1-4877-8CFD-803EE2D07853}" dt="2021-07-05T09:32:08.127" v="321" actId="14100"/>
      <pc:docMkLst>
        <pc:docMk/>
      </pc:docMkLst>
      <pc:sldChg chg="modSp">
        <pc:chgData name="LAZENBY, Katharine (EAST LONDON NHS FOUNDATION TRUST)" userId="S::katharine.lazenby1@nhs.net::6ff39731-e190-4f42-9462-f17a4a582380" providerId="AD" clId="Web-{4C600533-E3D1-4877-8CFD-803EE2D07853}" dt="2021-07-05T09:08:10.576" v="4" actId="20577"/>
        <pc:sldMkLst>
          <pc:docMk/>
          <pc:sldMk cId="842225907" sldId="256"/>
        </pc:sldMkLst>
        <pc:spChg chg="mod">
          <ac:chgData name="LAZENBY, Katharine (EAST LONDON NHS FOUNDATION TRUST)" userId="S::katharine.lazenby1@nhs.net::6ff39731-e190-4f42-9462-f17a4a582380" providerId="AD" clId="Web-{4C600533-E3D1-4877-8CFD-803EE2D07853}" dt="2021-07-05T09:08:10.576" v="4" actId="20577"/>
          <ac:spMkLst>
            <pc:docMk/>
            <pc:sldMk cId="842225907" sldId="256"/>
            <ac:spMk id="3" creationId="{F75AE33F-3DC7-4E31-BC61-12ABB990A9B9}"/>
          </ac:spMkLst>
        </pc:spChg>
      </pc:sldChg>
      <pc:sldChg chg="modSp">
        <pc:chgData name="LAZENBY, Katharine (EAST LONDON NHS FOUNDATION TRUST)" userId="S::katharine.lazenby1@nhs.net::6ff39731-e190-4f42-9462-f17a4a582380" providerId="AD" clId="Web-{4C600533-E3D1-4877-8CFD-803EE2D07853}" dt="2021-07-05T09:09:00.811" v="11" actId="20577"/>
        <pc:sldMkLst>
          <pc:docMk/>
          <pc:sldMk cId="3631856039" sldId="257"/>
        </pc:sldMkLst>
        <pc:spChg chg="mod">
          <ac:chgData name="LAZENBY, Katharine (EAST LONDON NHS FOUNDATION TRUST)" userId="S::katharine.lazenby1@nhs.net::6ff39731-e190-4f42-9462-f17a4a582380" providerId="AD" clId="Web-{4C600533-E3D1-4877-8CFD-803EE2D07853}" dt="2021-07-05T09:09:00.811" v="11" actId="20577"/>
          <ac:spMkLst>
            <pc:docMk/>
            <pc:sldMk cId="3631856039" sldId="257"/>
            <ac:spMk id="3" creationId="{78D56A3A-8A14-4744-9B74-3118396864F1}"/>
          </ac:spMkLst>
        </pc:spChg>
      </pc:sldChg>
      <pc:sldChg chg="modSp">
        <pc:chgData name="LAZENBY, Katharine (EAST LONDON NHS FOUNDATION TRUST)" userId="S::katharine.lazenby1@nhs.net::6ff39731-e190-4f42-9462-f17a4a582380" providerId="AD" clId="Web-{4C600533-E3D1-4877-8CFD-803EE2D07853}" dt="2021-07-05T09:09:43.609" v="15" actId="1076"/>
        <pc:sldMkLst>
          <pc:docMk/>
          <pc:sldMk cId="2693771499" sldId="259"/>
        </pc:sldMkLst>
        <pc:spChg chg="mod">
          <ac:chgData name="LAZENBY, Katharine (EAST LONDON NHS FOUNDATION TRUST)" userId="S::katharine.lazenby1@nhs.net::6ff39731-e190-4f42-9462-f17a4a582380" providerId="AD" clId="Web-{4C600533-E3D1-4877-8CFD-803EE2D07853}" dt="2021-07-05T09:09:43.609" v="15" actId="1076"/>
          <ac:spMkLst>
            <pc:docMk/>
            <pc:sldMk cId="2693771499" sldId="259"/>
            <ac:spMk id="5" creationId="{D07A039F-0C09-4D20-BD61-B4F69C0B1A0E}"/>
          </ac:spMkLst>
        </pc:spChg>
        <pc:spChg chg="mod">
          <ac:chgData name="LAZENBY, Katharine (EAST LONDON NHS FOUNDATION TRUST)" userId="S::katharine.lazenby1@nhs.net::6ff39731-e190-4f42-9462-f17a4a582380" providerId="AD" clId="Web-{4C600533-E3D1-4877-8CFD-803EE2D07853}" dt="2021-07-05T09:09:36.375" v="14" actId="20577"/>
          <ac:spMkLst>
            <pc:docMk/>
            <pc:sldMk cId="2693771499" sldId="259"/>
            <ac:spMk id="6" creationId="{6461D719-4B75-4D67-8335-05963E0BA79D}"/>
          </ac:spMkLst>
        </pc:spChg>
      </pc:sldChg>
      <pc:sldChg chg="del">
        <pc:chgData name="LAZENBY, Katharine (EAST LONDON NHS FOUNDATION TRUST)" userId="S::katharine.lazenby1@nhs.net::6ff39731-e190-4f42-9462-f17a4a582380" providerId="AD" clId="Web-{4C600533-E3D1-4877-8CFD-803EE2D07853}" dt="2021-07-05T09:18:06.012" v="54"/>
        <pc:sldMkLst>
          <pc:docMk/>
          <pc:sldMk cId="3592146710" sldId="260"/>
        </pc:sldMkLst>
      </pc:sldChg>
      <pc:sldChg chg="addSp modSp mod setBg modNotes">
        <pc:chgData name="LAZENBY, Katharine (EAST LONDON NHS FOUNDATION TRUST)" userId="S::katharine.lazenby1@nhs.net::6ff39731-e190-4f42-9462-f17a4a582380" providerId="AD" clId="Web-{4C600533-E3D1-4877-8CFD-803EE2D07853}" dt="2021-07-05T09:18:00.199" v="53" actId="1076"/>
        <pc:sldMkLst>
          <pc:docMk/>
          <pc:sldMk cId="2102275112" sldId="261"/>
        </pc:sldMkLst>
        <pc:spChg chg="mod">
          <ac:chgData name="LAZENBY, Katharine (EAST LONDON NHS FOUNDATION TRUST)" userId="S::katharine.lazenby1@nhs.net::6ff39731-e190-4f42-9462-f17a4a582380" providerId="AD" clId="Web-{4C600533-E3D1-4877-8CFD-803EE2D07853}" dt="2021-07-05T09:12:48.395" v="29"/>
          <ac:spMkLst>
            <pc:docMk/>
            <pc:sldMk cId="2102275112" sldId="261"/>
            <ac:spMk id="2" creationId="{D67315D1-5106-40CE-A1EF-2BFAB3193393}"/>
          </ac:spMkLst>
        </pc:spChg>
        <pc:spChg chg="mod">
          <ac:chgData name="LAZENBY, Katharine (EAST LONDON NHS FOUNDATION TRUST)" userId="S::katharine.lazenby1@nhs.net::6ff39731-e190-4f42-9462-f17a4a582380" providerId="AD" clId="Web-{4C600533-E3D1-4877-8CFD-803EE2D07853}" dt="2021-07-05T09:17:48.324" v="51" actId="20577"/>
          <ac:spMkLst>
            <pc:docMk/>
            <pc:sldMk cId="2102275112" sldId="261"/>
            <ac:spMk id="3" creationId="{B97CC7C8-634C-40E1-9D8B-1A72F1E24D40}"/>
          </ac:spMkLst>
        </pc:spChg>
        <pc:picChg chg="add mod modCrop">
          <ac:chgData name="LAZENBY, Katharine (EAST LONDON NHS FOUNDATION TRUST)" userId="S::katharine.lazenby1@nhs.net::6ff39731-e190-4f42-9462-f17a4a582380" providerId="AD" clId="Web-{4C600533-E3D1-4877-8CFD-803EE2D07853}" dt="2021-07-05T09:18:00.199" v="53" actId="1076"/>
          <ac:picMkLst>
            <pc:docMk/>
            <pc:sldMk cId="2102275112" sldId="261"/>
            <ac:picMk id="5" creationId="{23E4EA91-D8EF-43C1-89C5-CBC10BF64727}"/>
          </ac:picMkLst>
        </pc:picChg>
      </pc:sldChg>
      <pc:sldChg chg="modSp">
        <pc:chgData name="LAZENBY, Katharine (EAST LONDON NHS FOUNDATION TRUST)" userId="S::katharine.lazenby1@nhs.net::6ff39731-e190-4f42-9462-f17a4a582380" providerId="AD" clId="Web-{4C600533-E3D1-4877-8CFD-803EE2D07853}" dt="2021-07-05T09:21:54.658" v="89" actId="20577"/>
        <pc:sldMkLst>
          <pc:docMk/>
          <pc:sldMk cId="3042734477" sldId="265"/>
        </pc:sldMkLst>
        <pc:spChg chg="mod">
          <ac:chgData name="LAZENBY, Katharine (EAST LONDON NHS FOUNDATION TRUST)" userId="S::katharine.lazenby1@nhs.net::6ff39731-e190-4f42-9462-f17a4a582380" providerId="AD" clId="Web-{4C600533-E3D1-4877-8CFD-803EE2D07853}" dt="2021-07-05T09:21:54.658" v="89" actId="20577"/>
          <ac:spMkLst>
            <pc:docMk/>
            <pc:sldMk cId="3042734477" sldId="265"/>
            <ac:spMk id="3" creationId="{6ABAC9DE-C2FB-48CF-9189-72BBD0F82EBE}"/>
          </ac:spMkLst>
        </pc:spChg>
      </pc:sldChg>
      <pc:sldChg chg="modSp">
        <pc:chgData name="LAZENBY, Katharine (EAST LONDON NHS FOUNDATION TRUST)" userId="S::katharine.lazenby1@nhs.net::6ff39731-e190-4f42-9462-f17a4a582380" providerId="AD" clId="Web-{4C600533-E3D1-4877-8CFD-803EE2D07853}" dt="2021-07-05T09:19:24.030" v="58" actId="1076"/>
        <pc:sldMkLst>
          <pc:docMk/>
          <pc:sldMk cId="2811029907" sldId="268"/>
        </pc:sldMkLst>
        <pc:picChg chg="mod">
          <ac:chgData name="LAZENBY, Katharine (EAST LONDON NHS FOUNDATION TRUST)" userId="S::katharine.lazenby1@nhs.net::6ff39731-e190-4f42-9462-f17a4a582380" providerId="AD" clId="Web-{4C600533-E3D1-4877-8CFD-803EE2D07853}" dt="2021-07-05T09:19:24.030" v="58" actId="1076"/>
          <ac:picMkLst>
            <pc:docMk/>
            <pc:sldMk cId="2811029907" sldId="268"/>
            <ac:picMk id="9" creationId="{0F8A8FA7-4D4C-45E3-9578-345450E6FE46}"/>
          </ac:picMkLst>
        </pc:picChg>
      </pc:sldChg>
      <pc:sldChg chg="modSp">
        <pc:chgData name="LAZENBY, Katharine (EAST LONDON NHS FOUNDATION TRUST)" userId="S::katharine.lazenby1@nhs.net::6ff39731-e190-4f42-9462-f17a4a582380" providerId="AD" clId="Web-{4C600533-E3D1-4877-8CFD-803EE2D07853}" dt="2021-07-05T09:22:36.409" v="93" actId="20577"/>
        <pc:sldMkLst>
          <pc:docMk/>
          <pc:sldMk cId="844195815" sldId="269"/>
        </pc:sldMkLst>
        <pc:spChg chg="mod">
          <ac:chgData name="LAZENBY, Katharine (EAST LONDON NHS FOUNDATION TRUST)" userId="S::katharine.lazenby1@nhs.net::6ff39731-e190-4f42-9462-f17a4a582380" providerId="AD" clId="Web-{4C600533-E3D1-4877-8CFD-803EE2D07853}" dt="2021-07-05T09:22:36.409" v="93" actId="20577"/>
          <ac:spMkLst>
            <pc:docMk/>
            <pc:sldMk cId="844195815" sldId="269"/>
            <ac:spMk id="3" creationId="{ECAB5B11-1EBA-4EB5-9CC0-BC0B333F6824}"/>
          </ac:spMkLst>
        </pc:spChg>
      </pc:sldChg>
      <pc:sldChg chg="modSp">
        <pc:chgData name="LAZENBY, Katharine (EAST LONDON NHS FOUNDATION TRUST)" userId="S::katharine.lazenby1@nhs.net::6ff39731-e190-4f42-9462-f17a4a582380" providerId="AD" clId="Web-{4C600533-E3D1-4877-8CFD-803EE2D07853}" dt="2021-07-05T09:23:41.802" v="97" actId="1076"/>
        <pc:sldMkLst>
          <pc:docMk/>
          <pc:sldMk cId="455996583" sldId="271"/>
        </pc:sldMkLst>
        <pc:picChg chg="mod">
          <ac:chgData name="LAZENBY, Katharine (EAST LONDON NHS FOUNDATION TRUST)" userId="S::katharine.lazenby1@nhs.net::6ff39731-e190-4f42-9462-f17a4a582380" providerId="AD" clId="Web-{4C600533-E3D1-4877-8CFD-803EE2D07853}" dt="2021-07-05T09:23:38.427" v="96" actId="1076"/>
          <ac:picMkLst>
            <pc:docMk/>
            <pc:sldMk cId="455996583" sldId="271"/>
            <ac:picMk id="7" creationId="{140C0A18-E6F4-4D0D-A40F-5449AC946326}"/>
          </ac:picMkLst>
        </pc:picChg>
        <pc:picChg chg="mod">
          <ac:chgData name="LAZENBY, Katharine (EAST LONDON NHS FOUNDATION TRUST)" userId="S::katharine.lazenby1@nhs.net::6ff39731-e190-4f42-9462-f17a4a582380" providerId="AD" clId="Web-{4C600533-E3D1-4877-8CFD-803EE2D07853}" dt="2021-07-05T09:23:41.802" v="97" actId="1076"/>
          <ac:picMkLst>
            <pc:docMk/>
            <pc:sldMk cId="455996583" sldId="271"/>
            <ac:picMk id="8" creationId="{4AF6663B-86C7-44F2-B80B-BB276056D6D7}"/>
          </ac:picMkLst>
        </pc:picChg>
      </pc:sldChg>
      <pc:sldChg chg="modSp">
        <pc:chgData name="LAZENBY, Katharine (EAST LONDON NHS FOUNDATION TRUST)" userId="S::katharine.lazenby1@nhs.net::6ff39731-e190-4f42-9462-f17a4a582380" providerId="AD" clId="Web-{4C600533-E3D1-4877-8CFD-803EE2D07853}" dt="2021-07-05T09:24:57.835" v="114" actId="20577"/>
        <pc:sldMkLst>
          <pc:docMk/>
          <pc:sldMk cId="3773474832" sldId="273"/>
        </pc:sldMkLst>
        <pc:spChg chg="mod">
          <ac:chgData name="LAZENBY, Katharine (EAST LONDON NHS FOUNDATION TRUST)" userId="S::katharine.lazenby1@nhs.net::6ff39731-e190-4f42-9462-f17a4a582380" providerId="AD" clId="Web-{4C600533-E3D1-4877-8CFD-803EE2D07853}" dt="2021-07-05T09:24:57.835" v="114" actId="20577"/>
          <ac:spMkLst>
            <pc:docMk/>
            <pc:sldMk cId="3773474832" sldId="273"/>
            <ac:spMk id="2" creationId="{38A5ABE7-D21B-488A-B48C-D1C88F93D042}"/>
          </ac:spMkLst>
        </pc:spChg>
        <pc:picChg chg="mod">
          <ac:chgData name="LAZENBY, Katharine (EAST LONDON NHS FOUNDATION TRUST)" userId="S::katharine.lazenby1@nhs.net::6ff39731-e190-4f42-9462-f17a4a582380" providerId="AD" clId="Web-{4C600533-E3D1-4877-8CFD-803EE2D07853}" dt="2021-07-05T09:24:20.474" v="100" actId="1076"/>
          <ac:picMkLst>
            <pc:docMk/>
            <pc:sldMk cId="3773474832" sldId="273"/>
            <ac:picMk id="4" creationId="{816850A1-0A84-4C3E-BCD1-BA48FB7B5875}"/>
          </ac:picMkLst>
        </pc:picChg>
        <pc:picChg chg="mod">
          <ac:chgData name="LAZENBY, Katharine (EAST LONDON NHS FOUNDATION TRUST)" userId="S::katharine.lazenby1@nhs.net::6ff39731-e190-4f42-9462-f17a4a582380" providerId="AD" clId="Web-{4C600533-E3D1-4877-8CFD-803EE2D07853}" dt="2021-07-05T09:24:04.677" v="99" actId="14100"/>
          <ac:picMkLst>
            <pc:docMk/>
            <pc:sldMk cId="3773474832" sldId="273"/>
            <ac:picMk id="5" creationId="{4126BFBF-9C70-4917-817C-32D4768BD46A}"/>
          </ac:picMkLst>
        </pc:picChg>
      </pc:sldChg>
      <pc:sldChg chg="modSp">
        <pc:chgData name="LAZENBY, Katharine (EAST LONDON NHS FOUNDATION TRUST)" userId="S::katharine.lazenby1@nhs.net::6ff39731-e190-4f42-9462-f17a4a582380" providerId="AD" clId="Web-{4C600533-E3D1-4877-8CFD-803EE2D07853}" dt="2021-07-05T09:26:37.697" v="126" actId="20577"/>
        <pc:sldMkLst>
          <pc:docMk/>
          <pc:sldMk cId="2695792242" sldId="279"/>
        </pc:sldMkLst>
        <pc:spChg chg="mod">
          <ac:chgData name="LAZENBY, Katharine (EAST LONDON NHS FOUNDATION TRUST)" userId="S::katharine.lazenby1@nhs.net::6ff39731-e190-4f42-9462-f17a4a582380" providerId="AD" clId="Web-{4C600533-E3D1-4877-8CFD-803EE2D07853}" dt="2021-07-05T09:26:37.697" v="126" actId="20577"/>
          <ac:spMkLst>
            <pc:docMk/>
            <pc:sldMk cId="2695792242" sldId="279"/>
            <ac:spMk id="2" creationId="{10264FF1-E8C4-4710-9161-68D48C37FDC5}"/>
          </ac:spMkLst>
        </pc:spChg>
      </pc:sldChg>
      <pc:sldChg chg="modSp">
        <pc:chgData name="LAZENBY, Katharine (EAST LONDON NHS FOUNDATION TRUST)" userId="S::katharine.lazenby1@nhs.net::6ff39731-e190-4f42-9462-f17a4a582380" providerId="AD" clId="Web-{4C600533-E3D1-4877-8CFD-803EE2D07853}" dt="2021-07-05T09:28:21.496" v="243" actId="1076"/>
        <pc:sldMkLst>
          <pc:docMk/>
          <pc:sldMk cId="493758969" sldId="280"/>
        </pc:sldMkLst>
        <pc:spChg chg="mod">
          <ac:chgData name="LAZENBY, Katharine (EAST LONDON NHS FOUNDATION TRUST)" userId="S::katharine.lazenby1@nhs.net::6ff39731-e190-4f42-9462-f17a4a582380" providerId="AD" clId="Web-{4C600533-E3D1-4877-8CFD-803EE2D07853}" dt="2021-07-05T09:28:21.496" v="243" actId="1076"/>
          <ac:spMkLst>
            <pc:docMk/>
            <pc:sldMk cId="493758969" sldId="280"/>
            <ac:spMk id="3" creationId="{AF195441-5DDF-49B6-A17E-5B09485624B3}"/>
          </ac:spMkLst>
        </pc:spChg>
      </pc:sldChg>
      <pc:sldChg chg="modSp">
        <pc:chgData name="LAZENBY, Katharine (EAST LONDON NHS FOUNDATION TRUST)" userId="S::katharine.lazenby1@nhs.net::6ff39731-e190-4f42-9462-f17a4a582380" providerId="AD" clId="Web-{4C600533-E3D1-4877-8CFD-803EE2D07853}" dt="2021-07-05T09:31:35.329" v="320" actId="1076"/>
        <pc:sldMkLst>
          <pc:docMk/>
          <pc:sldMk cId="2497418501" sldId="281"/>
        </pc:sldMkLst>
        <pc:cxnChg chg="mod">
          <ac:chgData name="LAZENBY, Katharine (EAST LONDON NHS FOUNDATION TRUST)" userId="S::katharine.lazenby1@nhs.net::6ff39731-e190-4f42-9462-f17a4a582380" providerId="AD" clId="Web-{4C600533-E3D1-4877-8CFD-803EE2D07853}" dt="2021-07-05T09:31:35.329" v="320" actId="1076"/>
          <ac:cxnSpMkLst>
            <pc:docMk/>
            <pc:sldMk cId="2497418501" sldId="281"/>
            <ac:cxnSpMk id="308" creationId="{00000000-0000-0000-0000-000000000000}"/>
          </ac:cxnSpMkLst>
        </pc:cxnChg>
      </pc:sldChg>
      <pc:sldChg chg="modSp">
        <pc:chgData name="LAZENBY, Katharine (EAST LONDON NHS FOUNDATION TRUST)" userId="S::katharine.lazenby1@nhs.net::6ff39731-e190-4f42-9462-f17a4a582380" providerId="AD" clId="Web-{4C600533-E3D1-4877-8CFD-803EE2D07853}" dt="2021-07-05T09:30:37.593" v="317" actId="1076"/>
        <pc:sldMkLst>
          <pc:docMk/>
          <pc:sldMk cId="4084724503" sldId="282"/>
        </pc:sldMkLst>
        <pc:spChg chg="mod">
          <ac:chgData name="LAZENBY, Katharine (EAST LONDON NHS FOUNDATION TRUST)" userId="S::katharine.lazenby1@nhs.net::6ff39731-e190-4f42-9462-f17a4a582380" providerId="AD" clId="Web-{4C600533-E3D1-4877-8CFD-803EE2D07853}" dt="2021-07-05T09:30:19.202" v="314" actId="1076"/>
          <ac:spMkLst>
            <pc:docMk/>
            <pc:sldMk cId="4084724503" sldId="282"/>
            <ac:spMk id="5" creationId="{EFD87EBB-B4DF-4202-805A-FAB87CE47B7D}"/>
          </ac:spMkLst>
        </pc:spChg>
        <pc:spChg chg="mod">
          <ac:chgData name="LAZENBY, Katharine (EAST LONDON NHS FOUNDATION TRUST)" userId="S::katharine.lazenby1@nhs.net::6ff39731-e190-4f42-9462-f17a4a582380" providerId="AD" clId="Web-{4C600533-E3D1-4877-8CFD-803EE2D07853}" dt="2021-07-05T09:30:31.843" v="316" actId="1076"/>
          <ac:spMkLst>
            <pc:docMk/>
            <pc:sldMk cId="4084724503" sldId="282"/>
            <ac:spMk id="25" creationId="{824D2443-2E53-43E4-933A-25B10CE6A49B}"/>
          </ac:spMkLst>
        </pc:spChg>
        <pc:spChg chg="mod">
          <ac:chgData name="LAZENBY, Katharine (EAST LONDON NHS FOUNDATION TRUST)" userId="S::katharine.lazenby1@nhs.net::6ff39731-e190-4f42-9462-f17a4a582380" providerId="AD" clId="Web-{4C600533-E3D1-4877-8CFD-803EE2D07853}" dt="2021-07-05T09:30:06.811" v="313" actId="14100"/>
          <ac:spMkLst>
            <pc:docMk/>
            <pc:sldMk cId="4084724503" sldId="282"/>
            <ac:spMk id="403" creationId="{00000000-0000-0000-0000-000000000000}"/>
          </ac:spMkLst>
        </pc:spChg>
        <pc:spChg chg="mod">
          <ac:chgData name="LAZENBY, Katharine (EAST LONDON NHS FOUNDATION TRUST)" userId="S::katharine.lazenby1@nhs.net::6ff39731-e190-4f42-9462-f17a4a582380" providerId="AD" clId="Web-{4C600533-E3D1-4877-8CFD-803EE2D07853}" dt="2021-07-05T09:30:24.780" v="315" actId="1076"/>
          <ac:spMkLst>
            <pc:docMk/>
            <pc:sldMk cId="4084724503" sldId="282"/>
            <ac:spMk id="407" creationId="{00000000-0000-0000-0000-000000000000}"/>
          </ac:spMkLst>
        </pc:spChg>
        <pc:spChg chg="mod">
          <ac:chgData name="LAZENBY, Katharine (EAST LONDON NHS FOUNDATION TRUST)" userId="S::katharine.lazenby1@nhs.net::6ff39731-e190-4f42-9462-f17a4a582380" providerId="AD" clId="Web-{4C600533-E3D1-4877-8CFD-803EE2D07853}" dt="2021-07-05T09:30:37.593" v="317" actId="1076"/>
          <ac:spMkLst>
            <pc:docMk/>
            <pc:sldMk cId="4084724503" sldId="282"/>
            <ac:spMk id="410" creationId="{00000000-0000-0000-0000-000000000000}"/>
          </ac:spMkLst>
        </pc:spChg>
      </pc:sldChg>
      <pc:sldChg chg="modSp">
        <pc:chgData name="LAZENBY, Katharine (EAST LONDON NHS FOUNDATION TRUST)" userId="S::katharine.lazenby1@nhs.net::6ff39731-e190-4f42-9462-f17a4a582380" providerId="AD" clId="Web-{4C600533-E3D1-4877-8CFD-803EE2D07853}" dt="2021-07-05T09:29:24.435" v="307" actId="20577"/>
        <pc:sldMkLst>
          <pc:docMk/>
          <pc:sldMk cId="1088966483" sldId="283"/>
        </pc:sldMkLst>
        <pc:spChg chg="mod">
          <ac:chgData name="LAZENBY, Katharine (EAST LONDON NHS FOUNDATION TRUST)" userId="S::katharine.lazenby1@nhs.net::6ff39731-e190-4f42-9462-f17a4a582380" providerId="AD" clId="Web-{4C600533-E3D1-4877-8CFD-803EE2D07853}" dt="2021-07-05T09:29:24.435" v="307" actId="20577"/>
          <ac:spMkLst>
            <pc:docMk/>
            <pc:sldMk cId="1088966483" sldId="283"/>
            <ac:spMk id="362" creationId="{00000000-0000-0000-0000-000000000000}"/>
          </ac:spMkLst>
        </pc:spChg>
      </pc:sldChg>
      <pc:sldChg chg="addSp delSp modSp mod setBg">
        <pc:chgData name="LAZENBY, Katharine (EAST LONDON NHS FOUNDATION TRUST)" userId="S::katharine.lazenby1@nhs.net::6ff39731-e190-4f42-9462-f17a4a582380" providerId="AD" clId="Web-{4C600533-E3D1-4877-8CFD-803EE2D07853}" dt="2021-07-05T09:31:08.172" v="319"/>
        <pc:sldMkLst>
          <pc:docMk/>
          <pc:sldMk cId="2766521008" sldId="284"/>
        </pc:sldMkLst>
        <pc:spChg chg="add del">
          <ac:chgData name="LAZENBY, Katharine (EAST LONDON NHS FOUNDATION TRUST)" userId="S::katharine.lazenby1@nhs.net::6ff39731-e190-4f42-9462-f17a4a582380" providerId="AD" clId="Web-{4C600533-E3D1-4877-8CFD-803EE2D07853}" dt="2021-07-05T09:31:08.172" v="319"/>
          <ac:spMkLst>
            <pc:docMk/>
            <pc:sldMk cId="2766521008" sldId="284"/>
            <ac:spMk id="77" creationId="{C61657BD-3333-446A-A16A-CBDC77C8E559}"/>
          </ac:spMkLst>
        </pc:spChg>
        <pc:spChg chg="add del">
          <ac:chgData name="LAZENBY, Katharine (EAST LONDON NHS FOUNDATION TRUST)" userId="S::katharine.lazenby1@nhs.net::6ff39731-e190-4f42-9462-f17a4a582380" providerId="AD" clId="Web-{4C600533-E3D1-4877-8CFD-803EE2D07853}" dt="2021-07-05T09:31:08.172" v="319"/>
          <ac:spMkLst>
            <pc:docMk/>
            <pc:sldMk cId="2766521008" sldId="284"/>
            <ac:spMk id="79" creationId="{52CAFF06-4D3A-42A5-8614-B1FA47EA0F6D}"/>
          </ac:spMkLst>
        </pc:spChg>
        <pc:picChg chg="mod">
          <ac:chgData name="LAZENBY, Katharine (EAST LONDON NHS FOUNDATION TRUST)" userId="S::katharine.lazenby1@nhs.net::6ff39731-e190-4f42-9462-f17a4a582380" providerId="AD" clId="Web-{4C600533-E3D1-4877-8CFD-803EE2D07853}" dt="2021-07-05T09:31:08.172" v="319"/>
          <ac:picMkLst>
            <pc:docMk/>
            <pc:sldMk cId="2766521008" sldId="284"/>
            <ac:picMk id="392" creationId="{00000000-0000-0000-0000-000000000000}"/>
          </ac:picMkLst>
        </pc:picChg>
      </pc:sldChg>
      <pc:sldChg chg="modSp">
        <pc:chgData name="LAZENBY, Katharine (EAST LONDON NHS FOUNDATION TRUST)" userId="S::katharine.lazenby1@nhs.net::6ff39731-e190-4f42-9462-f17a4a582380" providerId="AD" clId="Web-{4C600533-E3D1-4877-8CFD-803EE2D07853}" dt="2021-07-05T09:32:08.127" v="321" actId="14100"/>
        <pc:sldMkLst>
          <pc:docMk/>
          <pc:sldMk cId="667902218" sldId="289"/>
        </pc:sldMkLst>
        <pc:picChg chg="mod">
          <ac:chgData name="LAZENBY, Katharine (EAST LONDON NHS FOUNDATION TRUST)" userId="S::katharine.lazenby1@nhs.net::6ff39731-e190-4f42-9462-f17a4a582380" providerId="AD" clId="Web-{4C600533-E3D1-4877-8CFD-803EE2D07853}" dt="2021-07-05T09:32:08.127" v="321" actId="14100"/>
          <ac:picMkLst>
            <pc:docMk/>
            <pc:sldMk cId="667902218" sldId="289"/>
            <ac:picMk id="5" creationId="{515410C1-830B-47C1-94F3-1D77B7FCFD0F}"/>
          </ac:picMkLst>
        </pc:picChg>
      </pc:sldChg>
    </pc:docChg>
  </pc:docChgLst>
  <pc:docChgLst>
    <pc:chgData name="LAZENBY, Katharine (EAST LONDON NHS FOUNDATION TRUST)" userId="S::katharine.lazenby1@nhs.net::6ff39731-e190-4f42-9462-f17a4a582380" providerId="AD" clId="Web-{C31EAE93-C0A3-AE8C-D725-9D6DC0718ECF}"/>
    <pc:docChg chg="modSld">
      <pc:chgData name="LAZENBY, Katharine (EAST LONDON NHS FOUNDATION TRUST)" userId="S::katharine.lazenby1@nhs.net::6ff39731-e190-4f42-9462-f17a4a582380" providerId="AD" clId="Web-{C31EAE93-C0A3-AE8C-D725-9D6DC0718ECF}" dt="2021-07-05T09:50:53.980" v="31"/>
      <pc:docMkLst>
        <pc:docMk/>
      </pc:docMkLst>
      <pc:sldChg chg="modNotes">
        <pc:chgData name="LAZENBY, Katharine (EAST LONDON NHS FOUNDATION TRUST)" userId="S::katharine.lazenby1@nhs.net::6ff39731-e190-4f42-9462-f17a4a582380" providerId="AD" clId="Web-{C31EAE93-C0A3-AE8C-D725-9D6DC0718ECF}" dt="2021-07-05T09:48:47.836" v="0"/>
        <pc:sldMkLst>
          <pc:docMk/>
          <pc:sldMk cId="2693771499" sldId="259"/>
        </pc:sldMkLst>
      </pc:sldChg>
      <pc:sldChg chg="modNotes">
        <pc:chgData name="LAZENBY, Katharine (EAST LONDON NHS FOUNDATION TRUST)" userId="S::katharine.lazenby1@nhs.net::6ff39731-e190-4f42-9462-f17a4a582380" providerId="AD" clId="Web-{C31EAE93-C0A3-AE8C-D725-9D6DC0718ECF}" dt="2021-07-05T09:48:48.289" v="3"/>
        <pc:sldMkLst>
          <pc:docMk/>
          <pc:sldMk cId="2102275112" sldId="261"/>
        </pc:sldMkLst>
      </pc:sldChg>
      <pc:sldChg chg="modNotes">
        <pc:chgData name="LAZENBY, Katharine (EAST LONDON NHS FOUNDATION TRUST)" userId="S::katharine.lazenby1@nhs.net::6ff39731-e190-4f42-9462-f17a4a582380" providerId="AD" clId="Web-{C31EAE93-C0A3-AE8C-D725-9D6DC0718ECF}" dt="2021-07-05T09:49:01.274" v="6"/>
        <pc:sldMkLst>
          <pc:docMk/>
          <pc:sldMk cId="3134693848" sldId="262"/>
        </pc:sldMkLst>
      </pc:sldChg>
      <pc:sldChg chg="modNotes">
        <pc:chgData name="LAZENBY, Katharine (EAST LONDON NHS FOUNDATION TRUST)" userId="S::katharine.lazenby1@nhs.net::6ff39731-e190-4f42-9462-f17a4a582380" providerId="AD" clId="Web-{C31EAE93-C0A3-AE8C-D725-9D6DC0718ECF}" dt="2021-07-05T09:49:08.993" v="9"/>
        <pc:sldMkLst>
          <pc:docMk/>
          <pc:sldMk cId="98924447" sldId="263"/>
        </pc:sldMkLst>
      </pc:sldChg>
      <pc:sldChg chg="modNotes">
        <pc:chgData name="LAZENBY, Katharine (EAST LONDON NHS FOUNDATION TRUST)" userId="S::katharine.lazenby1@nhs.net::6ff39731-e190-4f42-9462-f17a4a582380" providerId="AD" clId="Web-{C31EAE93-C0A3-AE8C-D725-9D6DC0718ECF}" dt="2021-07-05T09:49:32.494" v="15"/>
        <pc:sldMkLst>
          <pc:docMk/>
          <pc:sldMk cId="3042734477" sldId="265"/>
        </pc:sldMkLst>
      </pc:sldChg>
      <pc:sldChg chg="modNotes">
        <pc:chgData name="LAZENBY, Katharine (EAST LONDON NHS FOUNDATION TRUST)" userId="S::katharine.lazenby1@nhs.net::6ff39731-e190-4f42-9462-f17a4a582380" providerId="AD" clId="Web-{C31EAE93-C0A3-AE8C-D725-9D6DC0718ECF}" dt="2021-07-05T09:49:26.806" v="12"/>
        <pc:sldMkLst>
          <pc:docMk/>
          <pc:sldMk cId="2811029907" sldId="268"/>
        </pc:sldMkLst>
      </pc:sldChg>
      <pc:sldChg chg="modNotes">
        <pc:chgData name="LAZENBY, Katharine (EAST LONDON NHS FOUNDATION TRUST)" userId="S::katharine.lazenby1@nhs.net::6ff39731-e190-4f42-9462-f17a4a582380" providerId="AD" clId="Web-{C31EAE93-C0A3-AE8C-D725-9D6DC0718ECF}" dt="2021-07-05T09:49:32.619" v="17"/>
        <pc:sldMkLst>
          <pc:docMk/>
          <pc:sldMk cId="844195815" sldId="269"/>
        </pc:sldMkLst>
      </pc:sldChg>
      <pc:sldChg chg="modNotes">
        <pc:chgData name="LAZENBY, Katharine (EAST LONDON NHS FOUNDATION TRUST)" userId="S::katharine.lazenby1@nhs.net::6ff39731-e190-4f42-9462-f17a4a582380" providerId="AD" clId="Web-{C31EAE93-C0A3-AE8C-D725-9D6DC0718ECF}" dt="2021-07-05T09:49:39.556" v="20"/>
        <pc:sldMkLst>
          <pc:docMk/>
          <pc:sldMk cId="455996583" sldId="271"/>
        </pc:sldMkLst>
      </pc:sldChg>
      <pc:sldChg chg="modNotes">
        <pc:chgData name="LAZENBY, Katharine (EAST LONDON NHS FOUNDATION TRUST)" userId="S::katharine.lazenby1@nhs.net::6ff39731-e190-4f42-9462-f17a4a582380" providerId="AD" clId="Web-{C31EAE93-C0A3-AE8C-D725-9D6DC0718ECF}" dt="2021-07-05T09:49:48.025" v="21"/>
        <pc:sldMkLst>
          <pc:docMk/>
          <pc:sldMk cId="3700500549" sldId="274"/>
        </pc:sldMkLst>
      </pc:sldChg>
      <pc:sldChg chg="modNotes">
        <pc:chgData name="LAZENBY, Katharine (EAST LONDON NHS FOUNDATION TRUST)" userId="S::katharine.lazenby1@nhs.net::6ff39731-e190-4f42-9462-f17a4a582380" providerId="AD" clId="Web-{C31EAE93-C0A3-AE8C-D725-9D6DC0718ECF}" dt="2021-07-05T09:49:55.682" v="22"/>
        <pc:sldMkLst>
          <pc:docMk/>
          <pc:sldMk cId="657312066" sldId="277"/>
        </pc:sldMkLst>
      </pc:sldChg>
      <pc:sldChg chg="modNotes">
        <pc:chgData name="LAZENBY, Katharine (EAST LONDON NHS FOUNDATION TRUST)" userId="S::katharine.lazenby1@nhs.net::6ff39731-e190-4f42-9462-f17a4a582380" providerId="AD" clId="Web-{C31EAE93-C0A3-AE8C-D725-9D6DC0718ECF}" dt="2021-07-05T09:50:27.245" v="26"/>
        <pc:sldMkLst>
          <pc:docMk/>
          <pc:sldMk cId="2497418501" sldId="281"/>
        </pc:sldMkLst>
      </pc:sldChg>
      <pc:sldChg chg="modNotes">
        <pc:chgData name="LAZENBY, Katharine (EAST LONDON NHS FOUNDATION TRUST)" userId="S::katharine.lazenby1@nhs.net::6ff39731-e190-4f42-9462-f17a4a582380" providerId="AD" clId="Web-{C31EAE93-C0A3-AE8C-D725-9D6DC0718ECF}" dt="2021-07-05T09:50:15.401" v="24"/>
        <pc:sldMkLst>
          <pc:docMk/>
          <pc:sldMk cId="4084724503" sldId="282"/>
        </pc:sldMkLst>
      </pc:sldChg>
      <pc:sldChg chg="modNotes">
        <pc:chgData name="LAZENBY, Katharine (EAST LONDON NHS FOUNDATION TRUST)" userId="S::katharine.lazenby1@nhs.net::6ff39731-e190-4f42-9462-f17a4a582380" providerId="AD" clId="Web-{C31EAE93-C0A3-AE8C-D725-9D6DC0718ECF}" dt="2021-07-05T09:50:20.917" v="25"/>
        <pc:sldMkLst>
          <pc:docMk/>
          <pc:sldMk cId="2766521008" sldId="284"/>
        </pc:sldMkLst>
      </pc:sldChg>
      <pc:sldChg chg="modNotes">
        <pc:chgData name="LAZENBY, Katharine (EAST LONDON NHS FOUNDATION TRUST)" userId="S::katharine.lazenby1@nhs.net::6ff39731-e190-4f42-9462-f17a4a582380" providerId="AD" clId="Web-{C31EAE93-C0A3-AE8C-D725-9D6DC0718ECF}" dt="2021-07-05T09:50:34.245" v="27"/>
        <pc:sldMkLst>
          <pc:docMk/>
          <pc:sldMk cId="1589487928" sldId="285"/>
        </pc:sldMkLst>
      </pc:sldChg>
      <pc:sldChg chg="modNotes">
        <pc:chgData name="LAZENBY, Katharine (EAST LONDON NHS FOUNDATION TRUST)" userId="S::katharine.lazenby1@nhs.net::6ff39731-e190-4f42-9462-f17a4a582380" providerId="AD" clId="Web-{C31EAE93-C0A3-AE8C-D725-9D6DC0718ECF}" dt="2021-07-05T09:50:37.527" v="28"/>
        <pc:sldMkLst>
          <pc:docMk/>
          <pc:sldMk cId="4241763881" sldId="286"/>
        </pc:sldMkLst>
      </pc:sldChg>
      <pc:sldChg chg="modNotes">
        <pc:chgData name="LAZENBY, Katharine (EAST LONDON NHS FOUNDATION TRUST)" userId="S::katharine.lazenby1@nhs.net::6ff39731-e190-4f42-9462-f17a4a582380" providerId="AD" clId="Web-{C31EAE93-C0A3-AE8C-D725-9D6DC0718ECF}" dt="2021-07-05T09:50:41.995" v="29"/>
        <pc:sldMkLst>
          <pc:docMk/>
          <pc:sldMk cId="1306099081" sldId="287"/>
        </pc:sldMkLst>
      </pc:sldChg>
      <pc:sldChg chg="modNotes">
        <pc:chgData name="LAZENBY, Katharine (EAST LONDON NHS FOUNDATION TRUST)" userId="S::katharine.lazenby1@nhs.net::6ff39731-e190-4f42-9462-f17a4a582380" providerId="AD" clId="Web-{C31EAE93-C0A3-AE8C-D725-9D6DC0718ECF}" dt="2021-07-05T09:50:53.980" v="31"/>
        <pc:sldMkLst>
          <pc:docMk/>
          <pc:sldMk cId="667902218" sldId="289"/>
        </pc:sldMkLst>
      </pc:sldChg>
      <pc:sldChg chg="modNotes">
        <pc:chgData name="LAZENBY, Katharine (EAST LONDON NHS FOUNDATION TRUST)" userId="S::katharine.lazenby1@nhs.net::6ff39731-e190-4f42-9462-f17a4a582380" providerId="AD" clId="Web-{C31EAE93-C0A3-AE8C-D725-9D6DC0718ECF}" dt="2021-07-05T09:50:08.057" v="23"/>
        <pc:sldMkLst>
          <pc:docMk/>
          <pc:sldMk cId="1155642095" sldId="2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23A78-5585-4C1B-BFA8-7F8556846A7B}"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DF2EF75E-7279-44D1-8DF1-529492AD618D}">
      <dgm:prSet/>
      <dgm:spPr/>
      <dgm:t>
        <a:bodyPr/>
        <a:lstStyle/>
        <a:p>
          <a:r>
            <a:rPr lang="en-GB" b="1"/>
            <a:t>Have the conversation! </a:t>
          </a:r>
          <a:r>
            <a:rPr lang="en-GB"/>
            <a:t>You do not need to be an 'expert'</a:t>
          </a:r>
          <a:endParaRPr lang="en-US"/>
        </a:p>
      </dgm:t>
    </dgm:pt>
    <dgm:pt modelId="{189400C9-54F0-414E-9595-430733E67E34}" type="parTrans" cxnId="{072FF382-65F6-406A-A11C-9B399AD3EC01}">
      <dgm:prSet/>
      <dgm:spPr/>
      <dgm:t>
        <a:bodyPr/>
        <a:lstStyle/>
        <a:p>
          <a:endParaRPr lang="en-US"/>
        </a:p>
      </dgm:t>
    </dgm:pt>
    <dgm:pt modelId="{8D2536BE-3E63-4CCF-AAD7-1CC5ED04776B}" type="sibTrans" cxnId="{072FF382-65F6-406A-A11C-9B399AD3EC01}">
      <dgm:prSet/>
      <dgm:spPr/>
      <dgm:t>
        <a:bodyPr/>
        <a:lstStyle/>
        <a:p>
          <a:endParaRPr lang="en-US"/>
        </a:p>
      </dgm:t>
    </dgm:pt>
    <dgm:pt modelId="{6E83235D-FE93-4ECA-BEC2-FE3D901D48C2}">
      <dgm:prSet/>
      <dgm:spPr/>
      <dgm:t>
        <a:bodyPr/>
        <a:lstStyle/>
        <a:p>
          <a:r>
            <a:rPr lang="en-GB" b="1"/>
            <a:t>Acknowledge distress</a:t>
          </a:r>
          <a:r>
            <a:rPr lang="en-GB"/>
            <a:t> regardless of weight or physical 'severity'</a:t>
          </a:r>
          <a:endParaRPr lang="en-US"/>
        </a:p>
      </dgm:t>
    </dgm:pt>
    <dgm:pt modelId="{E17D7605-0E09-4ECF-AA76-27E1A44A409F}" type="parTrans" cxnId="{7E0F90B9-C33F-40D1-8174-6C3FFABE0663}">
      <dgm:prSet/>
      <dgm:spPr/>
      <dgm:t>
        <a:bodyPr/>
        <a:lstStyle/>
        <a:p>
          <a:endParaRPr lang="en-US"/>
        </a:p>
      </dgm:t>
    </dgm:pt>
    <dgm:pt modelId="{1506D1F6-395D-41CF-9999-0C66DBEC7D97}" type="sibTrans" cxnId="{7E0F90B9-C33F-40D1-8174-6C3FFABE0663}">
      <dgm:prSet/>
      <dgm:spPr/>
      <dgm:t>
        <a:bodyPr/>
        <a:lstStyle/>
        <a:p>
          <a:endParaRPr lang="en-US"/>
        </a:p>
      </dgm:t>
    </dgm:pt>
    <dgm:pt modelId="{CC7CADED-46FE-42ED-A5E0-AB2AABF5DB6A}">
      <dgm:prSet/>
      <dgm:spPr/>
      <dgm:t>
        <a:bodyPr/>
        <a:lstStyle/>
        <a:p>
          <a:r>
            <a:rPr lang="en-GB" b="1"/>
            <a:t>Validate the issue. </a:t>
          </a:r>
          <a:r>
            <a:rPr lang="en-GB"/>
            <a:t>Confirm we deserve help</a:t>
          </a:r>
          <a:endParaRPr lang="en-US"/>
        </a:p>
      </dgm:t>
    </dgm:pt>
    <dgm:pt modelId="{C7475CBC-3DB6-4E72-9913-1A26671972BD}" type="parTrans" cxnId="{BCD503D2-5B5C-4140-9EC9-CEE78B501350}">
      <dgm:prSet/>
      <dgm:spPr/>
      <dgm:t>
        <a:bodyPr/>
        <a:lstStyle/>
        <a:p>
          <a:endParaRPr lang="en-US"/>
        </a:p>
      </dgm:t>
    </dgm:pt>
    <dgm:pt modelId="{E90B127B-2A97-4295-8E76-D2FC8E4E955D}" type="sibTrans" cxnId="{BCD503D2-5B5C-4140-9EC9-CEE78B501350}">
      <dgm:prSet/>
      <dgm:spPr/>
      <dgm:t>
        <a:bodyPr/>
        <a:lstStyle/>
        <a:p>
          <a:endParaRPr lang="en-US"/>
        </a:p>
      </dgm:t>
    </dgm:pt>
    <dgm:pt modelId="{B6742D36-B8B1-4C04-97C2-D9518ED629D1}">
      <dgm:prSet/>
      <dgm:spPr/>
      <dgm:t>
        <a:bodyPr/>
        <a:lstStyle/>
        <a:p>
          <a:r>
            <a:rPr lang="en-GB" b="1"/>
            <a:t>Listen with compassion </a:t>
          </a:r>
          <a:r>
            <a:rPr lang="en-GB"/>
            <a:t>and don't make assumptions</a:t>
          </a:r>
          <a:endParaRPr lang="en-US"/>
        </a:p>
      </dgm:t>
    </dgm:pt>
    <dgm:pt modelId="{7D592C2D-5D28-472E-9E2F-8154678ACF72}" type="parTrans" cxnId="{0F7CB71E-0092-4808-83F0-B54C5E95B756}">
      <dgm:prSet/>
      <dgm:spPr/>
      <dgm:t>
        <a:bodyPr/>
        <a:lstStyle/>
        <a:p>
          <a:endParaRPr lang="en-US"/>
        </a:p>
      </dgm:t>
    </dgm:pt>
    <dgm:pt modelId="{DA604585-283C-4B5F-B023-F95297B0960C}" type="sibTrans" cxnId="{0F7CB71E-0092-4808-83F0-B54C5E95B756}">
      <dgm:prSet/>
      <dgm:spPr/>
      <dgm:t>
        <a:bodyPr/>
        <a:lstStyle/>
        <a:p>
          <a:endParaRPr lang="en-US"/>
        </a:p>
      </dgm:t>
    </dgm:pt>
    <dgm:pt modelId="{AD851846-EF0A-4CE1-B3A4-13B9DFFC7009}">
      <dgm:prSet/>
      <dgm:spPr/>
      <dgm:t>
        <a:bodyPr/>
        <a:lstStyle/>
        <a:p>
          <a:r>
            <a:rPr lang="en-GB" b="1"/>
            <a:t>Support</a:t>
          </a:r>
          <a:r>
            <a:rPr lang="en-GB"/>
            <a:t> </a:t>
          </a:r>
          <a:r>
            <a:rPr lang="en-GB" b="1"/>
            <a:t>us and our carers, d</a:t>
          </a:r>
          <a:r>
            <a:rPr lang="en-GB"/>
            <a:t>on't leave us waiting with nothing</a:t>
          </a:r>
          <a:endParaRPr lang="en-US"/>
        </a:p>
      </dgm:t>
    </dgm:pt>
    <dgm:pt modelId="{8149942C-D4D5-4B97-A96E-55C76A514D68}" type="parTrans" cxnId="{29DE77F5-7EE3-4BFA-B279-12B18907002B}">
      <dgm:prSet/>
      <dgm:spPr/>
      <dgm:t>
        <a:bodyPr/>
        <a:lstStyle/>
        <a:p>
          <a:endParaRPr lang="en-US"/>
        </a:p>
      </dgm:t>
    </dgm:pt>
    <dgm:pt modelId="{B5DE9563-C65F-4AEE-B603-4090BAD52D20}" type="sibTrans" cxnId="{29DE77F5-7EE3-4BFA-B279-12B18907002B}">
      <dgm:prSet/>
      <dgm:spPr/>
      <dgm:t>
        <a:bodyPr/>
        <a:lstStyle/>
        <a:p>
          <a:endParaRPr lang="en-US"/>
        </a:p>
      </dgm:t>
    </dgm:pt>
    <dgm:pt modelId="{C433D43A-C9AE-4B3F-8229-145D7943A813}">
      <dgm:prSet/>
      <dgm:spPr/>
      <dgm:t>
        <a:bodyPr/>
        <a:lstStyle/>
        <a:p>
          <a:r>
            <a:rPr lang="en-GB" b="1"/>
            <a:t>Look beyond the surface</a:t>
          </a:r>
          <a:r>
            <a:rPr lang="en-GB"/>
            <a:t> to understand us better</a:t>
          </a:r>
          <a:endParaRPr lang="en-US"/>
        </a:p>
      </dgm:t>
    </dgm:pt>
    <dgm:pt modelId="{4F535C7D-A705-490F-9835-2DF6D3D7A831}" type="parTrans" cxnId="{A0A5A6CD-48AA-4794-B17D-B69435BF2A64}">
      <dgm:prSet/>
      <dgm:spPr/>
      <dgm:t>
        <a:bodyPr/>
        <a:lstStyle/>
        <a:p>
          <a:endParaRPr lang="en-US"/>
        </a:p>
      </dgm:t>
    </dgm:pt>
    <dgm:pt modelId="{51FE5820-E51F-4FEA-9E6B-244FA62F9B5C}" type="sibTrans" cxnId="{A0A5A6CD-48AA-4794-B17D-B69435BF2A64}">
      <dgm:prSet/>
      <dgm:spPr/>
      <dgm:t>
        <a:bodyPr/>
        <a:lstStyle/>
        <a:p>
          <a:endParaRPr lang="en-US"/>
        </a:p>
      </dgm:t>
    </dgm:pt>
    <dgm:pt modelId="{CA73DF03-EB59-4152-808B-5B19505B5004}" type="pres">
      <dgm:prSet presAssocID="{86223A78-5585-4C1B-BFA8-7F8556846A7B}" presName="Name0" presStyleCnt="0">
        <dgm:presLayoutVars>
          <dgm:dir/>
          <dgm:resizeHandles val="exact"/>
        </dgm:presLayoutVars>
      </dgm:prSet>
      <dgm:spPr/>
      <dgm:t>
        <a:bodyPr/>
        <a:lstStyle/>
        <a:p>
          <a:endParaRPr lang="en-US"/>
        </a:p>
      </dgm:t>
    </dgm:pt>
    <dgm:pt modelId="{FCFC52D3-5CA3-4DA3-9755-28679D180A2E}" type="pres">
      <dgm:prSet presAssocID="{DF2EF75E-7279-44D1-8DF1-529492AD618D}" presName="node" presStyleLbl="node1" presStyleIdx="0" presStyleCnt="6">
        <dgm:presLayoutVars>
          <dgm:bulletEnabled val="1"/>
        </dgm:presLayoutVars>
      </dgm:prSet>
      <dgm:spPr/>
      <dgm:t>
        <a:bodyPr/>
        <a:lstStyle/>
        <a:p>
          <a:endParaRPr lang="en-US"/>
        </a:p>
      </dgm:t>
    </dgm:pt>
    <dgm:pt modelId="{73D52582-BF94-42BB-88F3-099EF74436B6}" type="pres">
      <dgm:prSet presAssocID="{8D2536BE-3E63-4CCF-AAD7-1CC5ED04776B}" presName="sibTrans" presStyleLbl="sibTrans1D1" presStyleIdx="0" presStyleCnt="5"/>
      <dgm:spPr/>
      <dgm:t>
        <a:bodyPr/>
        <a:lstStyle/>
        <a:p>
          <a:endParaRPr lang="en-US"/>
        </a:p>
      </dgm:t>
    </dgm:pt>
    <dgm:pt modelId="{7673408C-2C97-4FDE-8464-A6A1E40B969C}" type="pres">
      <dgm:prSet presAssocID="{8D2536BE-3E63-4CCF-AAD7-1CC5ED04776B}" presName="connectorText" presStyleLbl="sibTrans1D1" presStyleIdx="0" presStyleCnt="5"/>
      <dgm:spPr/>
      <dgm:t>
        <a:bodyPr/>
        <a:lstStyle/>
        <a:p>
          <a:endParaRPr lang="en-US"/>
        </a:p>
      </dgm:t>
    </dgm:pt>
    <dgm:pt modelId="{AB7DCD57-7B6B-419F-B875-8E1599B5DFAF}" type="pres">
      <dgm:prSet presAssocID="{6E83235D-FE93-4ECA-BEC2-FE3D901D48C2}" presName="node" presStyleLbl="node1" presStyleIdx="1" presStyleCnt="6">
        <dgm:presLayoutVars>
          <dgm:bulletEnabled val="1"/>
        </dgm:presLayoutVars>
      </dgm:prSet>
      <dgm:spPr/>
      <dgm:t>
        <a:bodyPr/>
        <a:lstStyle/>
        <a:p>
          <a:endParaRPr lang="en-US"/>
        </a:p>
      </dgm:t>
    </dgm:pt>
    <dgm:pt modelId="{4BFABCB8-A69C-4A8E-8DDA-E216D8CA8C7B}" type="pres">
      <dgm:prSet presAssocID="{1506D1F6-395D-41CF-9999-0C66DBEC7D97}" presName="sibTrans" presStyleLbl="sibTrans1D1" presStyleIdx="1" presStyleCnt="5"/>
      <dgm:spPr/>
      <dgm:t>
        <a:bodyPr/>
        <a:lstStyle/>
        <a:p>
          <a:endParaRPr lang="en-US"/>
        </a:p>
      </dgm:t>
    </dgm:pt>
    <dgm:pt modelId="{97B66565-1DF3-4838-B09E-A473E403EFBD}" type="pres">
      <dgm:prSet presAssocID="{1506D1F6-395D-41CF-9999-0C66DBEC7D97}" presName="connectorText" presStyleLbl="sibTrans1D1" presStyleIdx="1" presStyleCnt="5"/>
      <dgm:spPr/>
      <dgm:t>
        <a:bodyPr/>
        <a:lstStyle/>
        <a:p>
          <a:endParaRPr lang="en-US"/>
        </a:p>
      </dgm:t>
    </dgm:pt>
    <dgm:pt modelId="{DC4F9D89-5B82-41DE-957A-FA679543D0E7}" type="pres">
      <dgm:prSet presAssocID="{CC7CADED-46FE-42ED-A5E0-AB2AABF5DB6A}" presName="node" presStyleLbl="node1" presStyleIdx="2" presStyleCnt="6">
        <dgm:presLayoutVars>
          <dgm:bulletEnabled val="1"/>
        </dgm:presLayoutVars>
      </dgm:prSet>
      <dgm:spPr/>
      <dgm:t>
        <a:bodyPr/>
        <a:lstStyle/>
        <a:p>
          <a:endParaRPr lang="en-US"/>
        </a:p>
      </dgm:t>
    </dgm:pt>
    <dgm:pt modelId="{126126D6-E762-4A94-9E42-3BE25A32E4B6}" type="pres">
      <dgm:prSet presAssocID="{E90B127B-2A97-4295-8E76-D2FC8E4E955D}" presName="sibTrans" presStyleLbl="sibTrans1D1" presStyleIdx="2" presStyleCnt="5"/>
      <dgm:spPr/>
      <dgm:t>
        <a:bodyPr/>
        <a:lstStyle/>
        <a:p>
          <a:endParaRPr lang="en-US"/>
        </a:p>
      </dgm:t>
    </dgm:pt>
    <dgm:pt modelId="{E05B10CF-3036-4FC7-B68D-836A83672449}" type="pres">
      <dgm:prSet presAssocID="{E90B127B-2A97-4295-8E76-D2FC8E4E955D}" presName="connectorText" presStyleLbl="sibTrans1D1" presStyleIdx="2" presStyleCnt="5"/>
      <dgm:spPr/>
      <dgm:t>
        <a:bodyPr/>
        <a:lstStyle/>
        <a:p>
          <a:endParaRPr lang="en-US"/>
        </a:p>
      </dgm:t>
    </dgm:pt>
    <dgm:pt modelId="{1E8D7D53-6F81-4B44-8515-439160A43D68}" type="pres">
      <dgm:prSet presAssocID="{B6742D36-B8B1-4C04-97C2-D9518ED629D1}" presName="node" presStyleLbl="node1" presStyleIdx="3" presStyleCnt="6">
        <dgm:presLayoutVars>
          <dgm:bulletEnabled val="1"/>
        </dgm:presLayoutVars>
      </dgm:prSet>
      <dgm:spPr/>
      <dgm:t>
        <a:bodyPr/>
        <a:lstStyle/>
        <a:p>
          <a:endParaRPr lang="en-US"/>
        </a:p>
      </dgm:t>
    </dgm:pt>
    <dgm:pt modelId="{C4537E54-B824-4576-9C7E-1F5A4B3589D2}" type="pres">
      <dgm:prSet presAssocID="{DA604585-283C-4B5F-B023-F95297B0960C}" presName="sibTrans" presStyleLbl="sibTrans1D1" presStyleIdx="3" presStyleCnt="5"/>
      <dgm:spPr/>
      <dgm:t>
        <a:bodyPr/>
        <a:lstStyle/>
        <a:p>
          <a:endParaRPr lang="en-US"/>
        </a:p>
      </dgm:t>
    </dgm:pt>
    <dgm:pt modelId="{961F93B5-2A61-4054-8D7E-495B028D3B2B}" type="pres">
      <dgm:prSet presAssocID="{DA604585-283C-4B5F-B023-F95297B0960C}" presName="connectorText" presStyleLbl="sibTrans1D1" presStyleIdx="3" presStyleCnt="5"/>
      <dgm:spPr/>
      <dgm:t>
        <a:bodyPr/>
        <a:lstStyle/>
        <a:p>
          <a:endParaRPr lang="en-US"/>
        </a:p>
      </dgm:t>
    </dgm:pt>
    <dgm:pt modelId="{AC687F4B-2B0C-4B0E-A958-68F7075F8E78}" type="pres">
      <dgm:prSet presAssocID="{AD851846-EF0A-4CE1-B3A4-13B9DFFC7009}" presName="node" presStyleLbl="node1" presStyleIdx="4" presStyleCnt="6">
        <dgm:presLayoutVars>
          <dgm:bulletEnabled val="1"/>
        </dgm:presLayoutVars>
      </dgm:prSet>
      <dgm:spPr/>
      <dgm:t>
        <a:bodyPr/>
        <a:lstStyle/>
        <a:p>
          <a:endParaRPr lang="en-US"/>
        </a:p>
      </dgm:t>
    </dgm:pt>
    <dgm:pt modelId="{090EC916-D758-4EE6-8873-5364DC54A240}" type="pres">
      <dgm:prSet presAssocID="{B5DE9563-C65F-4AEE-B603-4090BAD52D20}" presName="sibTrans" presStyleLbl="sibTrans1D1" presStyleIdx="4" presStyleCnt="5"/>
      <dgm:spPr/>
      <dgm:t>
        <a:bodyPr/>
        <a:lstStyle/>
        <a:p>
          <a:endParaRPr lang="en-US"/>
        </a:p>
      </dgm:t>
    </dgm:pt>
    <dgm:pt modelId="{086928D4-536E-4F05-988A-192709EBC8FD}" type="pres">
      <dgm:prSet presAssocID="{B5DE9563-C65F-4AEE-B603-4090BAD52D20}" presName="connectorText" presStyleLbl="sibTrans1D1" presStyleIdx="4" presStyleCnt="5"/>
      <dgm:spPr/>
      <dgm:t>
        <a:bodyPr/>
        <a:lstStyle/>
        <a:p>
          <a:endParaRPr lang="en-US"/>
        </a:p>
      </dgm:t>
    </dgm:pt>
    <dgm:pt modelId="{A9C41A49-C5D7-4FE1-AE51-A2DF41E4F317}" type="pres">
      <dgm:prSet presAssocID="{C433D43A-C9AE-4B3F-8229-145D7943A813}" presName="node" presStyleLbl="node1" presStyleIdx="5" presStyleCnt="6">
        <dgm:presLayoutVars>
          <dgm:bulletEnabled val="1"/>
        </dgm:presLayoutVars>
      </dgm:prSet>
      <dgm:spPr/>
      <dgm:t>
        <a:bodyPr/>
        <a:lstStyle/>
        <a:p>
          <a:endParaRPr lang="en-US"/>
        </a:p>
      </dgm:t>
    </dgm:pt>
  </dgm:ptLst>
  <dgm:cxnLst>
    <dgm:cxn modelId="{D1DD18EB-598F-4732-816E-240D87CE9A32}" type="presOf" srcId="{DF2EF75E-7279-44D1-8DF1-529492AD618D}" destId="{FCFC52D3-5CA3-4DA3-9755-28679D180A2E}" srcOrd="0" destOrd="0" presId="urn:microsoft.com/office/officeart/2016/7/layout/RepeatingBendingProcessNew"/>
    <dgm:cxn modelId="{D0CDF52E-CA35-421F-BD65-BBF6E879C779}" type="presOf" srcId="{E90B127B-2A97-4295-8E76-D2FC8E4E955D}" destId="{126126D6-E762-4A94-9E42-3BE25A32E4B6}" srcOrd="0" destOrd="0" presId="urn:microsoft.com/office/officeart/2016/7/layout/RepeatingBendingProcessNew"/>
    <dgm:cxn modelId="{ED776F0B-F2F7-445D-8B61-A4A40ED2A665}" type="presOf" srcId="{86223A78-5585-4C1B-BFA8-7F8556846A7B}" destId="{CA73DF03-EB59-4152-808B-5B19505B5004}" srcOrd="0" destOrd="0" presId="urn:microsoft.com/office/officeart/2016/7/layout/RepeatingBendingProcessNew"/>
    <dgm:cxn modelId="{275BC228-A6DA-4343-ACA0-AAD70FB9CD8E}" type="presOf" srcId="{1506D1F6-395D-41CF-9999-0C66DBEC7D97}" destId="{4BFABCB8-A69C-4A8E-8DDA-E216D8CA8C7B}" srcOrd="0" destOrd="0" presId="urn:microsoft.com/office/officeart/2016/7/layout/RepeatingBendingProcessNew"/>
    <dgm:cxn modelId="{D26C2930-09A6-4673-A8CD-6D51D725D1C5}" type="presOf" srcId="{8D2536BE-3E63-4CCF-AAD7-1CC5ED04776B}" destId="{7673408C-2C97-4FDE-8464-A6A1E40B969C}" srcOrd="1" destOrd="0" presId="urn:microsoft.com/office/officeart/2016/7/layout/RepeatingBendingProcessNew"/>
    <dgm:cxn modelId="{29DE77F5-7EE3-4BFA-B279-12B18907002B}" srcId="{86223A78-5585-4C1B-BFA8-7F8556846A7B}" destId="{AD851846-EF0A-4CE1-B3A4-13B9DFFC7009}" srcOrd="4" destOrd="0" parTransId="{8149942C-D4D5-4B97-A96E-55C76A514D68}" sibTransId="{B5DE9563-C65F-4AEE-B603-4090BAD52D20}"/>
    <dgm:cxn modelId="{B75AB132-1FDE-496F-B9A5-8EB2DBDE7813}" type="presOf" srcId="{6E83235D-FE93-4ECA-BEC2-FE3D901D48C2}" destId="{AB7DCD57-7B6B-419F-B875-8E1599B5DFAF}" srcOrd="0" destOrd="0" presId="urn:microsoft.com/office/officeart/2016/7/layout/RepeatingBendingProcessNew"/>
    <dgm:cxn modelId="{4740CEB0-6D16-4441-AB26-8278FF251925}" type="presOf" srcId="{E90B127B-2A97-4295-8E76-D2FC8E4E955D}" destId="{E05B10CF-3036-4FC7-B68D-836A83672449}" srcOrd="1" destOrd="0" presId="urn:microsoft.com/office/officeart/2016/7/layout/RepeatingBendingProcessNew"/>
    <dgm:cxn modelId="{8C62EC08-DBBD-4ED4-9A4C-AA59EE8FD570}" type="presOf" srcId="{C433D43A-C9AE-4B3F-8229-145D7943A813}" destId="{A9C41A49-C5D7-4FE1-AE51-A2DF41E4F317}" srcOrd="0" destOrd="0" presId="urn:microsoft.com/office/officeart/2016/7/layout/RepeatingBendingProcessNew"/>
    <dgm:cxn modelId="{7DE23E92-9677-4B23-8A7D-49D70C3C1EE6}" type="presOf" srcId="{AD851846-EF0A-4CE1-B3A4-13B9DFFC7009}" destId="{AC687F4B-2B0C-4B0E-A958-68F7075F8E78}" srcOrd="0" destOrd="0" presId="urn:microsoft.com/office/officeart/2016/7/layout/RepeatingBendingProcessNew"/>
    <dgm:cxn modelId="{2CFFD478-EE13-41E4-9477-66DFB4268C01}" type="presOf" srcId="{B6742D36-B8B1-4C04-97C2-D9518ED629D1}" destId="{1E8D7D53-6F81-4B44-8515-439160A43D68}" srcOrd="0" destOrd="0" presId="urn:microsoft.com/office/officeart/2016/7/layout/RepeatingBendingProcessNew"/>
    <dgm:cxn modelId="{B7A236AD-5C9A-4C4A-9BAD-D0E5DCBA6C53}" type="presOf" srcId="{B5DE9563-C65F-4AEE-B603-4090BAD52D20}" destId="{086928D4-536E-4F05-988A-192709EBC8FD}" srcOrd="1" destOrd="0" presId="urn:microsoft.com/office/officeart/2016/7/layout/RepeatingBendingProcessNew"/>
    <dgm:cxn modelId="{7E0F90B9-C33F-40D1-8174-6C3FFABE0663}" srcId="{86223A78-5585-4C1B-BFA8-7F8556846A7B}" destId="{6E83235D-FE93-4ECA-BEC2-FE3D901D48C2}" srcOrd="1" destOrd="0" parTransId="{E17D7605-0E09-4ECF-AA76-27E1A44A409F}" sibTransId="{1506D1F6-395D-41CF-9999-0C66DBEC7D97}"/>
    <dgm:cxn modelId="{BCD503D2-5B5C-4140-9EC9-CEE78B501350}" srcId="{86223A78-5585-4C1B-BFA8-7F8556846A7B}" destId="{CC7CADED-46FE-42ED-A5E0-AB2AABF5DB6A}" srcOrd="2" destOrd="0" parTransId="{C7475CBC-3DB6-4E72-9913-1A26671972BD}" sibTransId="{E90B127B-2A97-4295-8E76-D2FC8E4E955D}"/>
    <dgm:cxn modelId="{A0A5A6CD-48AA-4794-B17D-B69435BF2A64}" srcId="{86223A78-5585-4C1B-BFA8-7F8556846A7B}" destId="{C433D43A-C9AE-4B3F-8229-145D7943A813}" srcOrd="5" destOrd="0" parTransId="{4F535C7D-A705-490F-9835-2DF6D3D7A831}" sibTransId="{51FE5820-E51F-4FEA-9E6B-244FA62F9B5C}"/>
    <dgm:cxn modelId="{DA64DE8E-CD47-40A2-952E-76B2CB1925B4}" type="presOf" srcId="{1506D1F6-395D-41CF-9999-0C66DBEC7D97}" destId="{97B66565-1DF3-4838-B09E-A473E403EFBD}" srcOrd="1" destOrd="0" presId="urn:microsoft.com/office/officeart/2016/7/layout/RepeatingBendingProcessNew"/>
    <dgm:cxn modelId="{43E46722-AB09-404E-851F-97CD555A1EBB}" type="presOf" srcId="{B5DE9563-C65F-4AEE-B603-4090BAD52D20}" destId="{090EC916-D758-4EE6-8873-5364DC54A240}" srcOrd="0" destOrd="0" presId="urn:microsoft.com/office/officeart/2016/7/layout/RepeatingBendingProcessNew"/>
    <dgm:cxn modelId="{072FF382-65F6-406A-A11C-9B399AD3EC01}" srcId="{86223A78-5585-4C1B-BFA8-7F8556846A7B}" destId="{DF2EF75E-7279-44D1-8DF1-529492AD618D}" srcOrd="0" destOrd="0" parTransId="{189400C9-54F0-414E-9595-430733E67E34}" sibTransId="{8D2536BE-3E63-4CCF-AAD7-1CC5ED04776B}"/>
    <dgm:cxn modelId="{4D313706-4690-4417-ABD3-3B1FBFF02681}" type="presOf" srcId="{DA604585-283C-4B5F-B023-F95297B0960C}" destId="{C4537E54-B824-4576-9C7E-1F5A4B3589D2}" srcOrd="0" destOrd="0" presId="urn:microsoft.com/office/officeart/2016/7/layout/RepeatingBendingProcessNew"/>
    <dgm:cxn modelId="{1052008D-9247-4C34-9081-83F4FA83C208}" type="presOf" srcId="{8D2536BE-3E63-4CCF-AAD7-1CC5ED04776B}" destId="{73D52582-BF94-42BB-88F3-099EF74436B6}" srcOrd="0" destOrd="0" presId="urn:microsoft.com/office/officeart/2016/7/layout/RepeatingBendingProcessNew"/>
    <dgm:cxn modelId="{0F7CB71E-0092-4808-83F0-B54C5E95B756}" srcId="{86223A78-5585-4C1B-BFA8-7F8556846A7B}" destId="{B6742D36-B8B1-4C04-97C2-D9518ED629D1}" srcOrd="3" destOrd="0" parTransId="{7D592C2D-5D28-472E-9E2F-8154678ACF72}" sibTransId="{DA604585-283C-4B5F-B023-F95297B0960C}"/>
    <dgm:cxn modelId="{58DB4B3D-2A0E-4A8E-9E42-45D671C84690}" type="presOf" srcId="{DA604585-283C-4B5F-B023-F95297B0960C}" destId="{961F93B5-2A61-4054-8D7E-495B028D3B2B}" srcOrd="1" destOrd="0" presId="urn:microsoft.com/office/officeart/2016/7/layout/RepeatingBendingProcessNew"/>
    <dgm:cxn modelId="{D631555D-029B-4B8B-9B02-5A091024DDC2}" type="presOf" srcId="{CC7CADED-46FE-42ED-A5E0-AB2AABF5DB6A}" destId="{DC4F9D89-5B82-41DE-957A-FA679543D0E7}" srcOrd="0" destOrd="0" presId="urn:microsoft.com/office/officeart/2016/7/layout/RepeatingBendingProcessNew"/>
    <dgm:cxn modelId="{DE3D47DE-7EB7-4847-AB23-6EB1DCAA20D8}" type="presParOf" srcId="{CA73DF03-EB59-4152-808B-5B19505B5004}" destId="{FCFC52D3-5CA3-4DA3-9755-28679D180A2E}" srcOrd="0" destOrd="0" presId="urn:microsoft.com/office/officeart/2016/7/layout/RepeatingBendingProcessNew"/>
    <dgm:cxn modelId="{1FB56A6D-003F-4B87-88C8-DDE358A90AE7}" type="presParOf" srcId="{CA73DF03-EB59-4152-808B-5B19505B5004}" destId="{73D52582-BF94-42BB-88F3-099EF74436B6}" srcOrd="1" destOrd="0" presId="urn:microsoft.com/office/officeart/2016/7/layout/RepeatingBendingProcessNew"/>
    <dgm:cxn modelId="{BBEC7F89-A94E-4740-9B44-B1154D9DC111}" type="presParOf" srcId="{73D52582-BF94-42BB-88F3-099EF74436B6}" destId="{7673408C-2C97-4FDE-8464-A6A1E40B969C}" srcOrd="0" destOrd="0" presId="urn:microsoft.com/office/officeart/2016/7/layout/RepeatingBendingProcessNew"/>
    <dgm:cxn modelId="{2E3ED423-0698-473D-85FE-D02DC63D38C9}" type="presParOf" srcId="{CA73DF03-EB59-4152-808B-5B19505B5004}" destId="{AB7DCD57-7B6B-419F-B875-8E1599B5DFAF}" srcOrd="2" destOrd="0" presId="urn:microsoft.com/office/officeart/2016/7/layout/RepeatingBendingProcessNew"/>
    <dgm:cxn modelId="{D6A5A45A-4E29-40D1-AB38-627C2EB8DE51}" type="presParOf" srcId="{CA73DF03-EB59-4152-808B-5B19505B5004}" destId="{4BFABCB8-A69C-4A8E-8DDA-E216D8CA8C7B}" srcOrd="3" destOrd="0" presId="urn:microsoft.com/office/officeart/2016/7/layout/RepeatingBendingProcessNew"/>
    <dgm:cxn modelId="{410874E3-812E-4C78-B13C-D6FC6C38194C}" type="presParOf" srcId="{4BFABCB8-A69C-4A8E-8DDA-E216D8CA8C7B}" destId="{97B66565-1DF3-4838-B09E-A473E403EFBD}" srcOrd="0" destOrd="0" presId="urn:microsoft.com/office/officeart/2016/7/layout/RepeatingBendingProcessNew"/>
    <dgm:cxn modelId="{B084C1AD-0143-4131-BA17-6353AC874340}" type="presParOf" srcId="{CA73DF03-EB59-4152-808B-5B19505B5004}" destId="{DC4F9D89-5B82-41DE-957A-FA679543D0E7}" srcOrd="4" destOrd="0" presId="urn:microsoft.com/office/officeart/2016/7/layout/RepeatingBendingProcessNew"/>
    <dgm:cxn modelId="{F0507632-C0D1-4CA5-97A4-E3F6C0CB3791}" type="presParOf" srcId="{CA73DF03-EB59-4152-808B-5B19505B5004}" destId="{126126D6-E762-4A94-9E42-3BE25A32E4B6}" srcOrd="5" destOrd="0" presId="urn:microsoft.com/office/officeart/2016/7/layout/RepeatingBendingProcessNew"/>
    <dgm:cxn modelId="{9D01372A-EF37-46C6-9D34-6BE641E481F3}" type="presParOf" srcId="{126126D6-E762-4A94-9E42-3BE25A32E4B6}" destId="{E05B10CF-3036-4FC7-B68D-836A83672449}" srcOrd="0" destOrd="0" presId="urn:microsoft.com/office/officeart/2016/7/layout/RepeatingBendingProcessNew"/>
    <dgm:cxn modelId="{49E4B607-5DE1-4438-8194-94F6657B8A54}" type="presParOf" srcId="{CA73DF03-EB59-4152-808B-5B19505B5004}" destId="{1E8D7D53-6F81-4B44-8515-439160A43D68}" srcOrd="6" destOrd="0" presId="urn:microsoft.com/office/officeart/2016/7/layout/RepeatingBendingProcessNew"/>
    <dgm:cxn modelId="{88781F81-C09D-40DF-83D1-E21225650DC5}" type="presParOf" srcId="{CA73DF03-EB59-4152-808B-5B19505B5004}" destId="{C4537E54-B824-4576-9C7E-1F5A4B3589D2}" srcOrd="7" destOrd="0" presId="urn:microsoft.com/office/officeart/2016/7/layout/RepeatingBendingProcessNew"/>
    <dgm:cxn modelId="{17E0E40E-9956-48BF-9784-9BF09F68D194}" type="presParOf" srcId="{C4537E54-B824-4576-9C7E-1F5A4B3589D2}" destId="{961F93B5-2A61-4054-8D7E-495B028D3B2B}" srcOrd="0" destOrd="0" presId="urn:microsoft.com/office/officeart/2016/7/layout/RepeatingBendingProcessNew"/>
    <dgm:cxn modelId="{237D3175-E4B1-4335-9655-56C19F3C93D9}" type="presParOf" srcId="{CA73DF03-EB59-4152-808B-5B19505B5004}" destId="{AC687F4B-2B0C-4B0E-A958-68F7075F8E78}" srcOrd="8" destOrd="0" presId="urn:microsoft.com/office/officeart/2016/7/layout/RepeatingBendingProcessNew"/>
    <dgm:cxn modelId="{F7F1F587-04DE-4840-8A70-6068A86BF17C}" type="presParOf" srcId="{CA73DF03-EB59-4152-808B-5B19505B5004}" destId="{090EC916-D758-4EE6-8873-5364DC54A240}" srcOrd="9" destOrd="0" presId="urn:microsoft.com/office/officeart/2016/7/layout/RepeatingBendingProcessNew"/>
    <dgm:cxn modelId="{27ABDE19-4DD7-41D8-A2D5-F6438E9CF1B4}" type="presParOf" srcId="{090EC916-D758-4EE6-8873-5364DC54A240}" destId="{086928D4-536E-4F05-988A-192709EBC8FD}" srcOrd="0" destOrd="0" presId="urn:microsoft.com/office/officeart/2016/7/layout/RepeatingBendingProcessNew"/>
    <dgm:cxn modelId="{2C444596-6AD1-479C-81F2-4F2A09B8008F}" type="presParOf" srcId="{CA73DF03-EB59-4152-808B-5B19505B5004}" destId="{A9C41A49-C5D7-4FE1-AE51-A2DF41E4F31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52582-BF94-42BB-88F3-099EF74436B6}">
      <dsp:nvSpPr>
        <dsp:cNvPr id="0" name=""/>
        <dsp:cNvSpPr/>
      </dsp:nvSpPr>
      <dsp:spPr>
        <a:xfrm>
          <a:off x="2220325" y="610783"/>
          <a:ext cx="472196" cy="91440"/>
        </a:xfrm>
        <a:custGeom>
          <a:avLst/>
          <a:gdLst/>
          <a:ahLst/>
          <a:cxnLst/>
          <a:rect l="0" t="0" r="0" b="0"/>
          <a:pathLst>
            <a:path>
              <a:moveTo>
                <a:pt x="0" y="45720"/>
              </a:moveTo>
              <a:lnTo>
                <a:pt x="47219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43853" y="653989"/>
        <a:ext cx="25139" cy="5027"/>
      </dsp:txXfrm>
    </dsp:sp>
    <dsp:sp modelId="{FCFC52D3-5CA3-4DA3-9755-28679D180A2E}">
      <dsp:nvSpPr>
        <dsp:cNvPr id="0" name=""/>
        <dsp:cNvSpPr/>
      </dsp:nvSpPr>
      <dsp:spPr>
        <a:xfrm>
          <a:off x="36052" y="681"/>
          <a:ext cx="2186073" cy="131164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Have the conversation! </a:t>
          </a:r>
          <a:r>
            <a:rPr lang="en-GB" sz="2000" kern="1200"/>
            <a:t>You do not need to be an 'expert'</a:t>
          </a:r>
          <a:endParaRPr lang="en-US" sz="2000" kern="1200"/>
        </a:p>
      </dsp:txBody>
      <dsp:txXfrm>
        <a:off x="36052" y="681"/>
        <a:ext cx="2186073" cy="1311643"/>
      </dsp:txXfrm>
    </dsp:sp>
    <dsp:sp modelId="{4BFABCB8-A69C-4A8E-8DDA-E216D8CA8C7B}">
      <dsp:nvSpPr>
        <dsp:cNvPr id="0" name=""/>
        <dsp:cNvSpPr/>
      </dsp:nvSpPr>
      <dsp:spPr>
        <a:xfrm>
          <a:off x="1129088" y="1310525"/>
          <a:ext cx="2688869" cy="472196"/>
        </a:xfrm>
        <a:custGeom>
          <a:avLst/>
          <a:gdLst/>
          <a:ahLst/>
          <a:cxnLst/>
          <a:rect l="0" t="0" r="0" b="0"/>
          <a:pathLst>
            <a:path>
              <a:moveTo>
                <a:pt x="2688869" y="0"/>
              </a:moveTo>
              <a:lnTo>
                <a:pt x="2688869" y="253198"/>
              </a:lnTo>
              <a:lnTo>
                <a:pt x="0" y="253198"/>
              </a:lnTo>
              <a:lnTo>
                <a:pt x="0" y="472196"/>
              </a:lnTo>
            </a:path>
          </a:pathLst>
        </a:custGeom>
        <a:noFill/>
        <a:ln w="9525" cap="flat" cmpd="sng" algn="ctr">
          <a:solidFill>
            <a:schemeClr val="accent5">
              <a:hueOff val="589196"/>
              <a:satOff val="-2817"/>
              <a:lumOff val="30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5136" y="1544109"/>
        <a:ext cx="136773" cy="5027"/>
      </dsp:txXfrm>
    </dsp:sp>
    <dsp:sp modelId="{AB7DCD57-7B6B-419F-B875-8E1599B5DFAF}">
      <dsp:nvSpPr>
        <dsp:cNvPr id="0" name=""/>
        <dsp:cNvSpPr/>
      </dsp:nvSpPr>
      <dsp:spPr>
        <a:xfrm>
          <a:off x="2724921" y="681"/>
          <a:ext cx="2186073" cy="1311643"/>
        </a:xfrm>
        <a:prstGeom prst="rect">
          <a:avLst/>
        </a:prstGeom>
        <a:solidFill>
          <a:schemeClr val="accent5">
            <a:hueOff val="471357"/>
            <a:satOff val="-2254"/>
            <a:lumOff val="2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Acknowledge distress</a:t>
          </a:r>
          <a:r>
            <a:rPr lang="en-GB" sz="2000" kern="1200"/>
            <a:t> regardless of weight or physical 'severity'</a:t>
          </a:r>
          <a:endParaRPr lang="en-US" sz="2000" kern="1200"/>
        </a:p>
      </dsp:txBody>
      <dsp:txXfrm>
        <a:off x="2724921" y="681"/>
        <a:ext cx="2186073" cy="1311643"/>
      </dsp:txXfrm>
    </dsp:sp>
    <dsp:sp modelId="{126126D6-E762-4A94-9E42-3BE25A32E4B6}">
      <dsp:nvSpPr>
        <dsp:cNvPr id="0" name=""/>
        <dsp:cNvSpPr/>
      </dsp:nvSpPr>
      <dsp:spPr>
        <a:xfrm>
          <a:off x="2220325" y="2425224"/>
          <a:ext cx="472196" cy="91440"/>
        </a:xfrm>
        <a:custGeom>
          <a:avLst/>
          <a:gdLst/>
          <a:ahLst/>
          <a:cxnLst/>
          <a:rect l="0" t="0" r="0" b="0"/>
          <a:pathLst>
            <a:path>
              <a:moveTo>
                <a:pt x="0" y="45720"/>
              </a:moveTo>
              <a:lnTo>
                <a:pt x="472196" y="45720"/>
              </a:lnTo>
            </a:path>
          </a:pathLst>
        </a:custGeom>
        <a:noFill/>
        <a:ln w="9525" cap="flat" cmpd="sng" algn="ctr">
          <a:solidFill>
            <a:schemeClr val="accent5">
              <a:hueOff val="1178392"/>
              <a:satOff val="-5635"/>
              <a:lumOff val="617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43853" y="2468430"/>
        <a:ext cx="25139" cy="5027"/>
      </dsp:txXfrm>
    </dsp:sp>
    <dsp:sp modelId="{DC4F9D89-5B82-41DE-957A-FA679543D0E7}">
      <dsp:nvSpPr>
        <dsp:cNvPr id="0" name=""/>
        <dsp:cNvSpPr/>
      </dsp:nvSpPr>
      <dsp:spPr>
        <a:xfrm>
          <a:off x="36052" y="1815122"/>
          <a:ext cx="2186073" cy="1311643"/>
        </a:xfrm>
        <a:prstGeom prst="rect">
          <a:avLst/>
        </a:prstGeom>
        <a:solidFill>
          <a:schemeClr val="accent5">
            <a:hueOff val="942713"/>
            <a:satOff val="-4508"/>
            <a:lumOff val="4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Validate the issue. </a:t>
          </a:r>
          <a:r>
            <a:rPr lang="en-GB" sz="2000" kern="1200"/>
            <a:t>Confirm we deserve help</a:t>
          </a:r>
          <a:endParaRPr lang="en-US" sz="2000" kern="1200"/>
        </a:p>
      </dsp:txBody>
      <dsp:txXfrm>
        <a:off x="36052" y="1815122"/>
        <a:ext cx="2186073" cy="1311643"/>
      </dsp:txXfrm>
    </dsp:sp>
    <dsp:sp modelId="{C4537E54-B824-4576-9C7E-1F5A4B3589D2}">
      <dsp:nvSpPr>
        <dsp:cNvPr id="0" name=""/>
        <dsp:cNvSpPr/>
      </dsp:nvSpPr>
      <dsp:spPr>
        <a:xfrm>
          <a:off x="1129088" y="3124965"/>
          <a:ext cx="2688869" cy="472196"/>
        </a:xfrm>
        <a:custGeom>
          <a:avLst/>
          <a:gdLst/>
          <a:ahLst/>
          <a:cxnLst/>
          <a:rect l="0" t="0" r="0" b="0"/>
          <a:pathLst>
            <a:path>
              <a:moveTo>
                <a:pt x="2688869" y="0"/>
              </a:moveTo>
              <a:lnTo>
                <a:pt x="2688869" y="253198"/>
              </a:lnTo>
              <a:lnTo>
                <a:pt x="0" y="253198"/>
              </a:lnTo>
              <a:lnTo>
                <a:pt x="0" y="472196"/>
              </a:lnTo>
            </a:path>
          </a:pathLst>
        </a:custGeom>
        <a:noFill/>
        <a:ln w="9525" cap="flat" cmpd="sng" algn="ctr">
          <a:solidFill>
            <a:schemeClr val="accent5">
              <a:hueOff val="1767588"/>
              <a:satOff val="-8452"/>
              <a:lumOff val="92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5136" y="3358550"/>
        <a:ext cx="136773" cy="5027"/>
      </dsp:txXfrm>
    </dsp:sp>
    <dsp:sp modelId="{1E8D7D53-6F81-4B44-8515-439160A43D68}">
      <dsp:nvSpPr>
        <dsp:cNvPr id="0" name=""/>
        <dsp:cNvSpPr/>
      </dsp:nvSpPr>
      <dsp:spPr>
        <a:xfrm>
          <a:off x="2724921" y="1815122"/>
          <a:ext cx="2186073" cy="1311643"/>
        </a:xfrm>
        <a:prstGeom prst="rect">
          <a:avLst/>
        </a:prstGeom>
        <a:solidFill>
          <a:schemeClr val="accent5">
            <a:hueOff val="1414070"/>
            <a:satOff val="-6762"/>
            <a:lumOff val="7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Listen with compassion </a:t>
          </a:r>
          <a:r>
            <a:rPr lang="en-GB" sz="2000" kern="1200"/>
            <a:t>and don't make assumptions</a:t>
          </a:r>
          <a:endParaRPr lang="en-US" sz="2000" kern="1200"/>
        </a:p>
      </dsp:txBody>
      <dsp:txXfrm>
        <a:off x="2724921" y="1815122"/>
        <a:ext cx="2186073" cy="1311643"/>
      </dsp:txXfrm>
    </dsp:sp>
    <dsp:sp modelId="{090EC916-D758-4EE6-8873-5364DC54A240}">
      <dsp:nvSpPr>
        <dsp:cNvPr id="0" name=""/>
        <dsp:cNvSpPr/>
      </dsp:nvSpPr>
      <dsp:spPr>
        <a:xfrm>
          <a:off x="2220325" y="4239664"/>
          <a:ext cx="472196" cy="91440"/>
        </a:xfrm>
        <a:custGeom>
          <a:avLst/>
          <a:gdLst/>
          <a:ahLst/>
          <a:cxnLst/>
          <a:rect l="0" t="0" r="0" b="0"/>
          <a:pathLst>
            <a:path>
              <a:moveTo>
                <a:pt x="0" y="45720"/>
              </a:moveTo>
              <a:lnTo>
                <a:pt x="472196" y="45720"/>
              </a:lnTo>
            </a:path>
          </a:pathLst>
        </a:custGeom>
        <a:noFill/>
        <a:ln w="9525" cap="flat" cmpd="sng" algn="ctr">
          <a:solidFill>
            <a:schemeClr val="accent5">
              <a:hueOff val="2356783"/>
              <a:satOff val="-11270"/>
              <a:lumOff val="1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43853" y="4282870"/>
        <a:ext cx="25139" cy="5027"/>
      </dsp:txXfrm>
    </dsp:sp>
    <dsp:sp modelId="{AC687F4B-2B0C-4B0E-A958-68F7075F8E78}">
      <dsp:nvSpPr>
        <dsp:cNvPr id="0" name=""/>
        <dsp:cNvSpPr/>
      </dsp:nvSpPr>
      <dsp:spPr>
        <a:xfrm>
          <a:off x="36052" y="3629562"/>
          <a:ext cx="2186073" cy="1311643"/>
        </a:xfrm>
        <a:prstGeom prst="rect">
          <a:avLst/>
        </a:prstGeom>
        <a:solidFill>
          <a:schemeClr val="accent5">
            <a:hueOff val="1885427"/>
            <a:satOff val="-9016"/>
            <a:lumOff val="9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Support</a:t>
          </a:r>
          <a:r>
            <a:rPr lang="en-GB" sz="2000" kern="1200"/>
            <a:t> </a:t>
          </a:r>
          <a:r>
            <a:rPr lang="en-GB" sz="2000" b="1" kern="1200"/>
            <a:t>us and our carers, d</a:t>
          </a:r>
          <a:r>
            <a:rPr lang="en-GB" sz="2000" kern="1200"/>
            <a:t>on't leave us waiting with nothing</a:t>
          </a:r>
          <a:endParaRPr lang="en-US" sz="2000" kern="1200"/>
        </a:p>
      </dsp:txBody>
      <dsp:txXfrm>
        <a:off x="36052" y="3629562"/>
        <a:ext cx="2186073" cy="1311643"/>
      </dsp:txXfrm>
    </dsp:sp>
    <dsp:sp modelId="{A9C41A49-C5D7-4FE1-AE51-A2DF41E4F317}">
      <dsp:nvSpPr>
        <dsp:cNvPr id="0" name=""/>
        <dsp:cNvSpPr/>
      </dsp:nvSpPr>
      <dsp:spPr>
        <a:xfrm>
          <a:off x="2724921" y="3629562"/>
          <a:ext cx="2186073" cy="1311643"/>
        </a:xfrm>
        <a:prstGeom prst="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119" tIns="112441" rIns="107119" bIns="112441" numCol="1" spcCol="1270" anchor="ctr" anchorCtr="0">
          <a:noAutofit/>
        </a:bodyPr>
        <a:lstStyle/>
        <a:p>
          <a:pPr lvl="0" algn="ctr" defTabSz="889000">
            <a:lnSpc>
              <a:spcPct val="90000"/>
            </a:lnSpc>
            <a:spcBef>
              <a:spcPct val="0"/>
            </a:spcBef>
            <a:spcAft>
              <a:spcPct val="35000"/>
            </a:spcAft>
          </a:pPr>
          <a:r>
            <a:rPr lang="en-GB" sz="2000" b="1" kern="1200"/>
            <a:t>Look beyond the surface</a:t>
          </a:r>
          <a:r>
            <a:rPr lang="en-GB" sz="2000" kern="1200"/>
            <a:t> to understand us better</a:t>
          </a:r>
          <a:endParaRPr lang="en-US" sz="2000" kern="1200"/>
        </a:p>
      </dsp:txBody>
      <dsp:txXfrm>
        <a:off x="2724921" y="3629562"/>
        <a:ext cx="2186073" cy="131164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2"/>
    </inkml:context>
    <inkml:brush xml:id="br0">
      <inkml:brushProperty name="width" value="0.1" units="cm"/>
      <inkml:brushProperty name="height" value="0.1" units="cm"/>
    </inkml:brush>
  </inkml:definitions>
  <inkml:trace contextRef="#ctx0" brushRef="#br0">3572 5741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3"/>
    </inkml:context>
    <inkml:brush xml:id="br0">
      <inkml:brushProperty name="width" value="0.1" units="cm"/>
      <inkml:brushProperty name="height" value="0.1" units="cm"/>
    </inkml:brush>
  </inkml:definitions>
  <inkml:trace contextRef="#ctx0" brushRef="#br0">4471 5689 0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4"/>
    </inkml:context>
    <inkml:brush xml:id="br0">
      <inkml:brushProperty name="width" value="0.1" units="cm"/>
      <inkml:brushProperty name="height" value="0.1" units="cm"/>
    </inkml:brush>
  </inkml:definitions>
  <inkml:trace contextRef="#ctx0" brushRef="#br0">4366 5715 0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5"/>
    </inkml:context>
    <inkml:brush xml:id="br0">
      <inkml:brushProperty name="width" value="0.1" units="cm"/>
      <inkml:brushProperty name="height" value="0.1" units="cm"/>
    </inkml:brush>
  </inkml:definitions>
  <inkml:trace contextRef="#ctx0" brushRef="#br0">4366 5715 0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6"/>
    </inkml:context>
    <inkml:brush xml:id="br0">
      <inkml:brushProperty name="width" value="0.1" units="cm"/>
      <inkml:brushProperty name="height" value="0.1" units="cm"/>
    </inkml:brush>
  </inkml:definitions>
  <inkml:trace contextRef="#ctx0" brushRef="#br0">4286 5794 0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7"/>
    </inkml:context>
    <inkml:brush xml:id="br0">
      <inkml:brushProperty name="width" value="0.1" units="cm"/>
      <inkml:brushProperty name="height" value="0.1" units="cm"/>
    </inkml:brush>
  </inkml:definitions>
  <inkml:trace contextRef="#ctx0" brushRef="#br0">4286 5794 0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3T13:16:54.888"/>
    </inkml:context>
    <inkml:brush xml:id="br0">
      <inkml:brushProperty name="width" value="0.1" units="cm"/>
      <inkml:brushProperty name="height" value="0.1" units="cm"/>
    </inkml:brush>
  </inkml:definitions>
  <inkml:trace contextRef="#ctx0" brushRef="#br0">4286 5794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6F2A0-40AF-4914-9525-9EB68EE69951}" type="datetimeFigureOut">
              <a:rPr lang="en-GB"/>
              <a:t>28/11/2021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904C3-FDED-483E-90C1-4C00F37BFBD8}" type="slidenum">
              <a:rPr lang="en-GB"/>
              <a:t>‹#›</a:t>
            </a:fld>
            <a:endParaRPr lang="en-GB"/>
          </a:p>
        </p:txBody>
      </p:sp>
    </p:spTree>
    <p:extLst>
      <p:ext uri="{BB962C8B-B14F-4D97-AF65-F5344CB8AC3E}">
        <p14:creationId xmlns:p14="http://schemas.microsoft.com/office/powerpoint/2010/main" val="94045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2</a:t>
            </a:fld>
            <a:endParaRPr lang="en-GB"/>
          </a:p>
        </p:txBody>
      </p:sp>
    </p:spTree>
    <p:extLst>
      <p:ext uri="{BB962C8B-B14F-4D97-AF65-F5344CB8AC3E}">
        <p14:creationId xmlns:p14="http://schemas.microsoft.com/office/powerpoint/2010/main" val="56212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15</a:t>
            </a:fld>
            <a:endParaRPr lang="en-GB"/>
          </a:p>
        </p:txBody>
      </p:sp>
    </p:spTree>
    <p:extLst>
      <p:ext uri="{BB962C8B-B14F-4D97-AF65-F5344CB8AC3E}">
        <p14:creationId xmlns:p14="http://schemas.microsoft.com/office/powerpoint/2010/main" val="94133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18</a:t>
            </a:fld>
            <a:endParaRPr lang="en-GB"/>
          </a:p>
        </p:txBody>
      </p:sp>
    </p:spTree>
    <p:extLst>
      <p:ext uri="{BB962C8B-B14F-4D97-AF65-F5344CB8AC3E}">
        <p14:creationId xmlns:p14="http://schemas.microsoft.com/office/powerpoint/2010/main" val="422395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22</a:t>
            </a:fld>
            <a:endParaRPr lang="en-GB"/>
          </a:p>
        </p:txBody>
      </p:sp>
    </p:spTree>
    <p:extLst>
      <p:ext uri="{BB962C8B-B14F-4D97-AF65-F5344CB8AC3E}">
        <p14:creationId xmlns:p14="http://schemas.microsoft.com/office/powerpoint/2010/main" val="25775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a588ac6a2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a588ac6a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74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915f7afe6_0_1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9915f7afe6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977822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980590c83d_1_6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980590c83d_1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49765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15f7afe6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15f7afe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20959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27</a:t>
            </a:fld>
            <a:endParaRPr lang="en-GB"/>
          </a:p>
        </p:txBody>
      </p:sp>
    </p:spTree>
    <p:extLst>
      <p:ext uri="{BB962C8B-B14F-4D97-AF65-F5344CB8AC3E}">
        <p14:creationId xmlns:p14="http://schemas.microsoft.com/office/powerpoint/2010/main" val="184983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28</a:t>
            </a:fld>
            <a:endParaRPr lang="en-GB"/>
          </a:p>
        </p:txBody>
      </p:sp>
    </p:spTree>
    <p:extLst>
      <p:ext uri="{BB962C8B-B14F-4D97-AF65-F5344CB8AC3E}">
        <p14:creationId xmlns:p14="http://schemas.microsoft.com/office/powerpoint/2010/main" val="244550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29</a:t>
            </a:fld>
            <a:endParaRPr lang="en-GB"/>
          </a:p>
        </p:txBody>
      </p:sp>
    </p:spTree>
    <p:extLst>
      <p:ext uri="{BB962C8B-B14F-4D97-AF65-F5344CB8AC3E}">
        <p14:creationId xmlns:p14="http://schemas.microsoft.com/office/powerpoint/2010/main" val="23188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4</a:t>
            </a:fld>
            <a:endParaRPr lang="en-GB"/>
          </a:p>
        </p:txBody>
      </p:sp>
    </p:spTree>
    <p:extLst>
      <p:ext uri="{BB962C8B-B14F-4D97-AF65-F5344CB8AC3E}">
        <p14:creationId xmlns:p14="http://schemas.microsoft.com/office/powerpoint/2010/main" val="429053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a:p>
            <a:pPr marL="285750" indent="-285750">
              <a:lnSpc>
                <a:spcPct val="114999"/>
              </a:lnSpc>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31</a:t>
            </a:fld>
            <a:endParaRPr lang="en-GB"/>
          </a:p>
        </p:txBody>
      </p:sp>
    </p:spTree>
    <p:extLst>
      <p:ext uri="{BB962C8B-B14F-4D97-AF65-F5344CB8AC3E}">
        <p14:creationId xmlns:p14="http://schemas.microsoft.com/office/powerpoint/2010/main" val="221794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5</a:t>
            </a:fld>
            <a:endParaRPr lang="en-GB"/>
          </a:p>
        </p:txBody>
      </p:sp>
    </p:spTree>
    <p:extLst>
      <p:ext uri="{BB962C8B-B14F-4D97-AF65-F5344CB8AC3E}">
        <p14:creationId xmlns:p14="http://schemas.microsoft.com/office/powerpoint/2010/main" val="145308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4795" lvl="1">
              <a:lnSpc>
                <a:spcPct val="150000"/>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6</a:t>
            </a:fld>
            <a:endParaRPr lang="en-GB"/>
          </a:p>
        </p:txBody>
      </p:sp>
    </p:spTree>
    <p:extLst>
      <p:ext uri="{BB962C8B-B14F-4D97-AF65-F5344CB8AC3E}">
        <p14:creationId xmlns:p14="http://schemas.microsoft.com/office/powerpoint/2010/main" val="27768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7</a:t>
            </a:fld>
            <a:endParaRPr lang="en-GB"/>
          </a:p>
        </p:txBody>
      </p:sp>
    </p:spTree>
    <p:extLst>
      <p:ext uri="{BB962C8B-B14F-4D97-AF65-F5344CB8AC3E}">
        <p14:creationId xmlns:p14="http://schemas.microsoft.com/office/powerpoint/2010/main" val="18576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9</a:t>
            </a:fld>
            <a:endParaRPr lang="en-GB"/>
          </a:p>
        </p:txBody>
      </p:sp>
    </p:spTree>
    <p:extLst>
      <p:ext uri="{BB962C8B-B14F-4D97-AF65-F5344CB8AC3E}">
        <p14:creationId xmlns:p14="http://schemas.microsoft.com/office/powerpoint/2010/main" val="370656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4999"/>
              </a:lnSpc>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10</a:t>
            </a:fld>
            <a:endParaRPr lang="en-GB"/>
          </a:p>
        </p:txBody>
      </p:sp>
    </p:spTree>
    <p:extLst>
      <p:ext uri="{BB962C8B-B14F-4D97-AF65-F5344CB8AC3E}">
        <p14:creationId xmlns:p14="http://schemas.microsoft.com/office/powerpoint/2010/main" val="289676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11</a:t>
            </a:fld>
            <a:endParaRPr lang="en-GB"/>
          </a:p>
        </p:txBody>
      </p:sp>
    </p:spTree>
    <p:extLst>
      <p:ext uri="{BB962C8B-B14F-4D97-AF65-F5344CB8AC3E}">
        <p14:creationId xmlns:p14="http://schemas.microsoft.com/office/powerpoint/2010/main" val="349005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endParaRPr lang="en-GB">
              <a:cs typeface="Calibri"/>
            </a:endParaRPr>
          </a:p>
        </p:txBody>
      </p:sp>
      <p:sp>
        <p:nvSpPr>
          <p:cNvPr id="4" name="Slide Number Placeholder 3"/>
          <p:cNvSpPr>
            <a:spLocks noGrp="1"/>
          </p:cNvSpPr>
          <p:nvPr>
            <p:ph type="sldNum" sz="quarter" idx="5"/>
          </p:nvPr>
        </p:nvSpPr>
        <p:spPr/>
        <p:txBody>
          <a:bodyPr/>
          <a:lstStyle/>
          <a:p>
            <a:fld id="{99E904C3-FDED-483E-90C1-4C00F37BFBD8}" type="slidenum">
              <a:rPr lang="en-GB"/>
              <a:t>12</a:t>
            </a:fld>
            <a:endParaRPr lang="en-GB"/>
          </a:p>
        </p:txBody>
      </p:sp>
    </p:spTree>
    <p:extLst>
      <p:ext uri="{BB962C8B-B14F-4D97-AF65-F5344CB8AC3E}">
        <p14:creationId xmlns:p14="http://schemas.microsoft.com/office/powerpoint/2010/main" val="131224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1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0546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23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703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079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4511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31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0224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9242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2171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086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0631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dirty="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29B06-CF2A-459A-8CBC-F18C1D67D2BB}" type="slidenum">
              <a:rPr lang="en-US" dirty="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64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11/28/2021</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648214"/>
      </p:ext>
    </p:extLst>
  </p:cSld>
  <p:clrMap bg1="lt1" tx1="dk1" bg2="lt2" tx2="dk2" accent1="accent1" accent2="accent2" accent3="accent3" accent4="accent4" accent5="accent5" accent6="accent6" hlink="hlink" folHlink="folHlink"/>
  <p:sldLayoutIdLst>
    <p:sldLayoutId id="2147483697"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 id="2147483699" r:id="rId13"/>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38.png"/><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37.png"/><Relationship Id="rId9" Type="http://schemas.openxmlformats.org/officeDocument/2006/relationships/customXml" Target="../ink/ink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FD56-5B54-4571-9DDA-BC98E8018E4E}"/>
              </a:ext>
            </a:extLst>
          </p:cNvPr>
          <p:cNvSpPr>
            <a:spLocks noGrp="1"/>
          </p:cNvSpPr>
          <p:nvPr>
            <p:ph type="ctrTitle"/>
          </p:nvPr>
        </p:nvSpPr>
        <p:spPr>
          <a:xfrm>
            <a:off x="1502210" y="5200808"/>
            <a:ext cx="4714592" cy="1097280"/>
          </a:xfrm>
        </p:spPr>
        <p:txBody>
          <a:bodyPr>
            <a:noAutofit/>
          </a:bodyPr>
          <a:lstStyle/>
          <a:p>
            <a:r>
              <a:rPr lang="en-GB" sz="3200"/>
              <a:t>The lived experience of having an eating disorder</a:t>
            </a:r>
          </a:p>
        </p:txBody>
      </p:sp>
      <p:sp>
        <p:nvSpPr>
          <p:cNvPr id="3" name="Subtitle 2">
            <a:extLst>
              <a:ext uri="{FF2B5EF4-FFF2-40B4-BE49-F238E27FC236}">
                <a16:creationId xmlns:a16="http://schemas.microsoft.com/office/drawing/2014/main" id="{F75AE33F-3DC7-4E31-BC61-12ABB990A9B9}"/>
              </a:ext>
            </a:extLst>
          </p:cNvPr>
          <p:cNvSpPr>
            <a:spLocks noGrp="1"/>
          </p:cNvSpPr>
          <p:nvPr>
            <p:ph type="subTitle" idx="1"/>
          </p:nvPr>
        </p:nvSpPr>
        <p:spPr>
          <a:xfrm>
            <a:off x="6267609" y="5201721"/>
            <a:ext cx="2634118" cy="1097280"/>
          </a:xfrm>
        </p:spPr>
        <p:txBody>
          <a:bodyPr>
            <a:normAutofit/>
          </a:bodyPr>
          <a:lstStyle/>
          <a:p>
            <a:pPr algn="r">
              <a:lnSpc>
                <a:spcPct val="80000"/>
              </a:lnSpc>
              <a:spcBef>
                <a:spcPts val="150"/>
              </a:spcBef>
              <a:spcAft>
                <a:spcPts val="0"/>
              </a:spcAft>
            </a:pPr>
            <a:r>
              <a:rPr lang="en-US" sz="1800" b="1" dirty="0">
                <a:ea typeface="+mn-lt"/>
                <a:cs typeface="+mn-lt"/>
              </a:rPr>
              <a:t>Katharine Lazenby</a:t>
            </a:r>
            <a:endParaRPr lang="en-US" sz="1800" dirty="0">
              <a:ea typeface="+mn-lt"/>
              <a:cs typeface="+mn-lt"/>
            </a:endParaRPr>
          </a:p>
          <a:p>
            <a:pPr algn="r">
              <a:lnSpc>
                <a:spcPct val="80000"/>
              </a:lnSpc>
              <a:spcBef>
                <a:spcPts val="150"/>
              </a:spcBef>
              <a:spcAft>
                <a:spcPts val="0"/>
              </a:spcAft>
            </a:pPr>
            <a:endParaRPr lang="en-US">
              <a:ea typeface="+mn-lt"/>
              <a:cs typeface="+mn-lt"/>
            </a:endParaRPr>
          </a:p>
          <a:p>
            <a:pPr algn="r">
              <a:lnSpc>
                <a:spcPct val="80000"/>
              </a:lnSpc>
              <a:spcBef>
                <a:spcPts val="150"/>
              </a:spcBef>
              <a:spcAft>
                <a:spcPts val="0"/>
              </a:spcAft>
            </a:pPr>
            <a:r>
              <a:rPr lang="en-GB" dirty="0">
                <a:ea typeface="+mn-lt"/>
                <a:cs typeface="+mn-lt"/>
              </a:rPr>
              <a:t> </a:t>
            </a:r>
            <a:r>
              <a:rPr lang="en-US" dirty="0">
                <a:ea typeface="+mn-lt"/>
                <a:cs typeface="+mn-lt"/>
              </a:rPr>
              <a:t>Snr People Participation Lead</a:t>
            </a:r>
            <a:endParaRPr lang="en-GB" dirty="0">
              <a:ea typeface="+mn-lt"/>
              <a:cs typeface="+mn-lt"/>
            </a:endParaRPr>
          </a:p>
          <a:p>
            <a:pPr algn="r">
              <a:lnSpc>
                <a:spcPct val="80000"/>
              </a:lnSpc>
              <a:spcBef>
                <a:spcPts val="150"/>
              </a:spcBef>
              <a:spcAft>
                <a:spcPts val="0"/>
              </a:spcAft>
            </a:pPr>
            <a:r>
              <a:rPr lang="en-US" dirty="0">
                <a:ea typeface="+mn-lt"/>
                <a:cs typeface="+mn-lt"/>
              </a:rPr>
              <a:t>Expert by experience</a:t>
            </a:r>
            <a:endParaRPr lang="en-GB" dirty="0"/>
          </a:p>
        </p:txBody>
      </p:sp>
      <p:pic>
        <p:nvPicPr>
          <p:cNvPr id="5" name="Picture 5" descr="Logo&#10;&#10;Description automatically generated">
            <a:extLst>
              <a:ext uri="{FF2B5EF4-FFF2-40B4-BE49-F238E27FC236}">
                <a16:creationId xmlns:a16="http://schemas.microsoft.com/office/drawing/2014/main" id="{AB21CA6D-C464-4138-B463-DAA6AD16A8D6}"/>
              </a:ext>
            </a:extLst>
          </p:cNvPr>
          <p:cNvPicPr>
            <a:picLocks noChangeAspect="1"/>
          </p:cNvPicPr>
          <p:nvPr/>
        </p:nvPicPr>
        <p:blipFill>
          <a:blip r:embed="rId2"/>
          <a:stretch>
            <a:fillRect/>
          </a:stretch>
        </p:blipFill>
        <p:spPr>
          <a:xfrm>
            <a:off x="218380" y="5199910"/>
            <a:ext cx="1379803" cy="1030867"/>
          </a:xfrm>
          <a:prstGeom prst="rect">
            <a:avLst/>
          </a:prstGeom>
        </p:spPr>
      </p:pic>
      <p:sp>
        <p:nvSpPr>
          <p:cNvPr id="6" name="TextBox 5">
            <a:extLst>
              <a:ext uri="{FF2B5EF4-FFF2-40B4-BE49-F238E27FC236}">
                <a16:creationId xmlns:a16="http://schemas.microsoft.com/office/drawing/2014/main" id="{7F0ACB8A-1D1F-4A53-B9E1-731974653DFE}"/>
              </a:ext>
            </a:extLst>
          </p:cNvPr>
          <p:cNvSpPr txBox="1"/>
          <p:nvPr/>
        </p:nvSpPr>
        <p:spPr>
          <a:xfrm>
            <a:off x="6263793" y="6348460"/>
            <a:ext cx="32665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chemeClr val="accent2"/>
                </a:solidFill>
              </a:rPr>
              <a:t>katharine.lazenby1@nhs.net</a:t>
            </a:r>
          </a:p>
          <a:p>
            <a:endParaRPr lang="en-GB"/>
          </a:p>
        </p:txBody>
      </p:sp>
    </p:spTree>
    <p:extLst>
      <p:ext uri="{BB962C8B-B14F-4D97-AF65-F5344CB8AC3E}">
        <p14:creationId xmlns:p14="http://schemas.microsoft.com/office/powerpoint/2010/main" val="84222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7DF1C-A45B-4670-AEB8-76A2693DFF74}"/>
              </a:ext>
            </a:extLst>
          </p:cNvPr>
          <p:cNvSpPr>
            <a:spLocks noGrp="1"/>
          </p:cNvSpPr>
          <p:nvPr>
            <p:ph type="title"/>
          </p:nvPr>
        </p:nvSpPr>
        <p:spPr>
          <a:xfrm>
            <a:off x="723591" y="804333"/>
            <a:ext cx="2543925" cy="5249334"/>
          </a:xfrm>
        </p:spPr>
        <p:txBody>
          <a:bodyPr>
            <a:normAutofit/>
          </a:bodyPr>
          <a:lstStyle/>
          <a:p>
            <a:pPr algn="r"/>
            <a:r>
              <a:rPr lang="en-GB"/>
              <a:t>Iatrogenic trauma </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BAC9DE-C2FB-48CF-9189-72BBD0F82EBE}"/>
              </a:ext>
            </a:extLst>
          </p:cNvPr>
          <p:cNvSpPr>
            <a:spLocks noGrp="1"/>
          </p:cNvSpPr>
          <p:nvPr>
            <p:ph idx="1"/>
          </p:nvPr>
        </p:nvSpPr>
        <p:spPr>
          <a:xfrm>
            <a:off x="3749497" y="804333"/>
            <a:ext cx="4353481" cy="5249334"/>
          </a:xfrm>
        </p:spPr>
        <p:txBody>
          <a:bodyPr vert="horz" lIns="45720" tIns="45720" rIns="45720" bIns="45720" rtlCol="0" anchor="ctr">
            <a:normAutofit lnSpcReduction="10000"/>
          </a:bodyPr>
          <a:lstStyle/>
          <a:p>
            <a:pPr marL="342900" indent="-257175">
              <a:spcBef>
                <a:spcPts val="0"/>
              </a:spcBef>
              <a:spcAft>
                <a:spcPts val="600"/>
              </a:spcAft>
              <a:buFont typeface="Arial,Sans-Serif" panose="020B0602020104020603" pitchFamily="34" charset="0"/>
              <a:buChar char="●"/>
            </a:pPr>
            <a:r>
              <a:rPr lang="en" sz="1800">
                <a:latin typeface="TW Cen MT"/>
              </a:rPr>
              <a:t>Exposure to others' distress</a:t>
            </a:r>
            <a:endParaRPr lang="en"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Being sectioned</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ea typeface="+mn-lt"/>
                <a:cs typeface="+mn-lt"/>
              </a:rPr>
              <a:t>Being a patient first, person second, losing sense of self </a:t>
            </a:r>
            <a:endParaRPr lang="en" sz="1800">
              <a:latin typeface="TW Cen MT"/>
            </a:endParaRPr>
          </a:p>
          <a:p>
            <a:pPr marL="342900" indent="-257175">
              <a:spcBef>
                <a:spcPts val="0"/>
              </a:spcBef>
              <a:spcAft>
                <a:spcPts val="600"/>
              </a:spcAft>
              <a:buFont typeface="Arial,Sans-Serif" panose="020B0602020104020603" pitchFamily="34" charset="0"/>
              <a:buChar char="●"/>
            </a:pPr>
            <a:r>
              <a:rPr lang="en" sz="1800">
                <a:latin typeface="TW Cen MT"/>
              </a:rPr>
              <a:t>Force-feeding via nasogastric tube</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Exacerbation of self-harm</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Bullying</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Learning weight loss tricks from patients – and staff. </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Competitiveness and comparison between patients</a:t>
            </a:r>
          </a:p>
          <a:p>
            <a:pPr marL="342900" indent="-257175">
              <a:spcBef>
                <a:spcPts val="0"/>
              </a:spcBef>
              <a:spcAft>
                <a:spcPts val="600"/>
              </a:spcAft>
              <a:buFont typeface="Arial,Sans-Serif" panose="020B0602020104020603" pitchFamily="34" charset="0"/>
              <a:buChar char="●"/>
            </a:pPr>
            <a:r>
              <a:rPr lang="en" sz="1800">
                <a:latin typeface="TW Cen MT"/>
              </a:rPr>
              <a:t>Not being able to be alone when this felt needed</a:t>
            </a:r>
          </a:p>
          <a:p>
            <a:pPr marL="342900" indent="-257175">
              <a:spcBef>
                <a:spcPts val="0"/>
              </a:spcBef>
              <a:spcAft>
                <a:spcPts val="600"/>
              </a:spcAft>
              <a:buFont typeface="Arial,Sans-Serif" panose="020B0602020104020603" pitchFamily="34" charset="0"/>
              <a:buChar char="●"/>
            </a:pPr>
            <a:r>
              <a:rPr lang="en" sz="1800">
                <a:latin typeface="TW Cen MT"/>
              </a:rPr>
              <a:t>Patient deaths and crises</a:t>
            </a:r>
          </a:p>
          <a:p>
            <a:pPr marL="342900" indent="-257175">
              <a:spcBef>
                <a:spcPts val="0"/>
              </a:spcBef>
              <a:spcAft>
                <a:spcPts val="600"/>
              </a:spcAft>
              <a:buFont typeface="Arial,Sans-Serif" panose="020B0602020104020603" pitchFamily="34" charset="0"/>
              <a:buChar char="●"/>
            </a:pPr>
            <a:r>
              <a:rPr lang="en" sz="1800">
                <a:latin typeface="TW Cen MT"/>
              </a:rPr>
              <a:t>Loss of freedom – lack of fresh air</a:t>
            </a:r>
          </a:p>
          <a:p>
            <a:pPr marL="342900" indent="-257175">
              <a:spcBef>
                <a:spcPts val="0"/>
              </a:spcBef>
              <a:spcAft>
                <a:spcPts val="600"/>
              </a:spcAft>
              <a:buFont typeface="Arial,Sans-Serif" panose="020B0602020104020603" pitchFamily="34" charset="0"/>
              <a:buChar char="●"/>
            </a:pPr>
            <a:r>
              <a:rPr lang="en" sz="1800">
                <a:latin typeface="TW Cen MT"/>
              </a:rPr>
              <a:t>Locked doors</a:t>
            </a:r>
          </a:p>
          <a:p>
            <a:pPr marL="342900" indent="-257175">
              <a:spcBef>
                <a:spcPts val="0"/>
              </a:spcBef>
              <a:spcAft>
                <a:spcPts val="600"/>
              </a:spcAft>
              <a:buFont typeface="Arial,Sans-Serif" panose="020B0602020104020603" pitchFamily="34" charset="0"/>
              <a:buChar char="●"/>
            </a:pPr>
            <a:r>
              <a:rPr lang="en" sz="1800">
                <a:latin typeface="TW Cen MT"/>
              </a:rPr>
              <a:t>Loss of control over one's life and environment </a:t>
            </a:r>
          </a:p>
        </p:txBody>
      </p:sp>
    </p:spTree>
    <p:extLst>
      <p:ext uri="{BB962C8B-B14F-4D97-AF65-F5344CB8AC3E}">
        <p14:creationId xmlns:p14="http://schemas.microsoft.com/office/powerpoint/2010/main" val="304273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3E23D-2560-46C2-B86A-EDCCE093CA6A}"/>
              </a:ext>
            </a:extLst>
          </p:cNvPr>
          <p:cNvSpPr>
            <a:spLocks noGrp="1"/>
          </p:cNvSpPr>
          <p:nvPr>
            <p:ph type="title"/>
          </p:nvPr>
        </p:nvSpPr>
        <p:spPr>
          <a:xfrm>
            <a:off x="723591" y="804333"/>
            <a:ext cx="2543925" cy="5249334"/>
          </a:xfrm>
        </p:spPr>
        <p:txBody>
          <a:bodyPr>
            <a:normAutofit/>
          </a:bodyPr>
          <a:lstStyle/>
          <a:p>
            <a:pPr algn="r"/>
            <a:r>
              <a:rPr lang="en-GB"/>
              <a:t>Iatrogenic trauma contd. </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AB5B11-1EBA-4EB5-9CC0-BC0B333F6824}"/>
              </a:ext>
            </a:extLst>
          </p:cNvPr>
          <p:cNvSpPr>
            <a:spLocks noGrp="1"/>
          </p:cNvSpPr>
          <p:nvPr>
            <p:ph idx="1"/>
          </p:nvPr>
        </p:nvSpPr>
        <p:spPr>
          <a:xfrm>
            <a:off x="3749497" y="804333"/>
            <a:ext cx="4693291" cy="5249334"/>
          </a:xfrm>
        </p:spPr>
        <p:txBody>
          <a:bodyPr vert="horz" lIns="45720" tIns="45720" rIns="45720" bIns="45720" rtlCol="0" anchor="ctr">
            <a:noAutofit/>
          </a:bodyPr>
          <a:lstStyle/>
          <a:p>
            <a:pPr marL="85725" indent="0">
              <a:spcBef>
                <a:spcPts val="0"/>
              </a:spcBef>
              <a:spcAft>
                <a:spcPts val="600"/>
              </a:spcAft>
              <a:buNone/>
            </a:pPr>
            <a:endParaRPr lang="en" sz="1800">
              <a:latin typeface="TW Cen MT"/>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ea typeface="+mn-lt"/>
                <a:cs typeface="+mn-lt"/>
              </a:rPr>
              <a:t>Isolation</a:t>
            </a:r>
          </a:p>
          <a:p>
            <a:pPr marL="342900" indent="-257175">
              <a:spcBef>
                <a:spcPts val="0"/>
              </a:spcBef>
              <a:spcAft>
                <a:spcPts val="600"/>
              </a:spcAft>
              <a:buFont typeface="Arial,Sans-Serif" panose="020B0602020104020603" pitchFamily="34" charset="0"/>
              <a:buChar char="●"/>
            </a:pPr>
            <a:r>
              <a:rPr lang="en" sz="1800">
                <a:latin typeface="TW Cen MT"/>
              </a:rPr>
              <a:t>Disconnection from outside world</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err="1">
                <a:latin typeface="TW Cen MT"/>
              </a:rPr>
              <a:t>Institutionalisation</a:t>
            </a:r>
            <a:r>
              <a:rPr lang="en" sz="1800">
                <a:latin typeface="TW Cen MT"/>
              </a:rPr>
              <a:t> and dependence</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ea typeface="+mn-lt"/>
                <a:cs typeface="+mn-lt"/>
              </a:rPr>
              <a:t>Conflict, aggressive oppression by staff</a:t>
            </a:r>
          </a:p>
          <a:p>
            <a:pPr marL="342900" indent="-257175">
              <a:spcBef>
                <a:spcPts val="0"/>
              </a:spcBef>
              <a:spcAft>
                <a:spcPts val="600"/>
              </a:spcAft>
              <a:buFont typeface="Arial,Sans-Serif" panose="020B0602020104020603" pitchFamily="34" charset="0"/>
              <a:buChar char="●"/>
            </a:pPr>
            <a:r>
              <a:rPr lang="en" sz="1800">
                <a:latin typeface="TW Cen MT"/>
              </a:rPr>
              <a:t>Losing friends</a:t>
            </a:r>
            <a:endParaRPr lang="en-US"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rPr>
              <a:t>Separation from family</a:t>
            </a:r>
          </a:p>
          <a:p>
            <a:pPr marL="342900" indent="-257175">
              <a:spcBef>
                <a:spcPts val="0"/>
              </a:spcBef>
              <a:spcAft>
                <a:spcPts val="600"/>
              </a:spcAft>
              <a:buFont typeface="Arial,Sans-Serif" panose="020B0602020104020603" pitchFamily="34" charset="0"/>
              <a:buChar char="●"/>
            </a:pPr>
            <a:r>
              <a:rPr lang="en" sz="1800">
                <a:latin typeface="TW Cen MT"/>
                <a:ea typeface="+mn-lt"/>
                <a:cs typeface="+mn-lt"/>
              </a:rPr>
              <a:t>Guilt and shame, especially with relapse and readmission</a:t>
            </a:r>
          </a:p>
          <a:p>
            <a:pPr marL="342900" indent="-257175">
              <a:spcBef>
                <a:spcPts val="0"/>
              </a:spcBef>
              <a:spcAft>
                <a:spcPts val="600"/>
              </a:spcAft>
              <a:buFont typeface="Arial,Sans-Serif" panose="020B0602020104020603" pitchFamily="34" charset="0"/>
              <a:buChar char="●"/>
            </a:pPr>
            <a:r>
              <a:rPr lang="en" sz="1800">
                <a:latin typeface="TW Cen MT"/>
              </a:rPr>
              <a:t>Life standing still, arrested development</a:t>
            </a:r>
            <a:endParaRPr lang="en" sz="1800">
              <a:ea typeface="+mn-lt"/>
              <a:cs typeface="+mn-lt"/>
            </a:endParaRPr>
          </a:p>
          <a:p>
            <a:pPr marL="342900" indent="-257175">
              <a:spcBef>
                <a:spcPts val="0"/>
              </a:spcBef>
              <a:spcAft>
                <a:spcPts val="600"/>
              </a:spcAft>
              <a:buFont typeface="Arial,Sans-Serif" panose="020B0602020104020603" pitchFamily="34" charset="0"/>
              <a:buChar char="●"/>
            </a:pPr>
            <a:r>
              <a:rPr lang="en" sz="1800">
                <a:latin typeface="TW Cen MT"/>
                <a:ea typeface="+mn-lt"/>
                <a:cs typeface="+mn-lt"/>
              </a:rPr>
              <a:t>Relationships </a:t>
            </a:r>
            <a:r>
              <a:rPr lang="en" sz="1800" err="1">
                <a:latin typeface="TW Cen MT"/>
                <a:ea typeface="+mn-lt"/>
                <a:cs typeface="+mn-lt"/>
              </a:rPr>
              <a:t>jeopardised</a:t>
            </a:r>
            <a:r>
              <a:rPr lang="en" sz="1800">
                <a:latin typeface="TW Cen MT"/>
                <a:ea typeface="+mn-lt"/>
                <a:cs typeface="+mn-lt"/>
              </a:rPr>
              <a:t> – impact on family</a:t>
            </a:r>
          </a:p>
          <a:p>
            <a:pPr marL="342900" indent="-257175">
              <a:spcBef>
                <a:spcPts val="0"/>
              </a:spcBef>
              <a:spcAft>
                <a:spcPts val="600"/>
              </a:spcAft>
              <a:buFont typeface="Arial,Sans-Serif" panose="020B0602020104020603" pitchFamily="34" charset="0"/>
              <a:buChar char="●"/>
            </a:pPr>
            <a:r>
              <a:rPr lang="en" sz="1800">
                <a:latin typeface="TW Cen MT"/>
              </a:rPr>
              <a:t>Attempting to heal and cling on to hope in spaces which embody despair and lack inspiration or meaningful stimulation.</a:t>
            </a:r>
          </a:p>
        </p:txBody>
      </p:sp>
    </p:spTree>
    <p:extLst>
      <p:ext uri="{BB962C8B-B14F-4D97-AF65-F5344CB8AC3E}">
        <p14:creationId xmlns:p14="http://schemas.microsoft.com/office/powerpoint/2010/main" val="844195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85CB-C2B1-4EB1-BFD1-C1DFD7BB1245}"/>
              </a:ext>
            </a:extLst>
          </p:cNvPr>
          <p:cNvSpPr>
            <a:spLocks noGrp="1"/>
          </p:cNvSpPr>
          <p:nvPr>
            <p:ph type="title"/>
          </p:nvPr>
        </p:nvSpPr>
        <p:spPr/>
        <p:txBody>
          <a:bodyPr vert="horz" lIns="91440" tIns="45720" rIns="91440" bIns="45720" rtlCol="0" anchor="ctr">
            <a:normAutofit/>
          </a:bodyPr>
          <a:lstStyle/>
          <a:p>
            <a:r>
              <a:rPr lang="en-US" sz="4300" spc="200"/>
              <a:t>Extreme environments provoke extreme behaviour</a:t>
            </a:r>
            <a:endParaRPr lang="en-US"/>
          </a:p>
        </p:txBody>
      </p:sp>
      <p:pic>
        <p:nvPicPr>
          <p:cNvPr id="7" name="Picture 7" descr="A picture containing wall, indoor, light, dark&#10;&#10;Description automatically generated">
            <a:extLst>
              <a:ext uri="{FF2B5EF4-FFF2-40B4-BE49-F238E27FC236}">
                <a16:creationId xmlns:a16="http://schemas.microsoft.com/office/drawing/2014/main" id="{140C0A18-E6F4-4D0D-A40F-5449AC946326}"/>
              </a:ext>
            </a:extLst>
          </p:cNvPr>
          <p:cNvPicPr>
            <a:picLocks noChangeAspect="1"/>
          </p:cNvPicPr>
          <p:nvPr/>
        </p:nvPicPr>
        <p:blipFill>
          <a:blip r:embed="rId3"/>
          <a:stretch>
            <a:fillRect/>
          </a:stretch>
        </p:blipFill>
        <p:spPr>
          <a:xfrm>
            <a:off x="1206070" y="2140550"/>
            <a:ext cx="3198599" cy="4286250"/>
          </a:xfrm>
          <a:prstGeom prst="rect">
            <a:avLst/>
          </a:prstGeom>
        </p:spPr>
      </p:pic>
      <p:pic>
        <p:nvPicPr>
          <p:cNvPr id="8" name="Picture 8">
            <a:extLst>
              <a:ext uri="{FF2B5EF4-FFF2-40B4-BE49-F238E27FC236}">
                <a16:creationId xmlns:a16="http://schemas.microsoft.com/office/drawing/2014/main" id="{4AF6663B-86C7-44F2-B80B-BB276056D6D7}"/>
              </a:ext>
            </a:extLst>
          </p:cNvPr>
          <p:cNvPicPr>
            <a:picLocks noChangeAspect="1"/>
          </p:cNvPicPr>
          <p:nvPr/>
        </p:nvPicPr>
        <p:blipFill>
          <a:blip r:embed="rId4"/>
          <a:stretch>
            <a:fillRect/>
          </a:stretch>
        </p:blipFill>
        <p:spPr>
          <a:xfrm>
            <a:off x="4780520" y="2139264"/>
            <a:ext cx="3119052" cy="4284930"/>
          </a:xfrm>
          <a:prstGeom prst="rect">
            <a:avLst/>
          </a:prstGeom>
        </p:spPr>
      </p:pic>
    </p:spTree>
    <p:extLst>
      <p:ext uri="{BB962C8B-B14F-4D97-AF65-F5344CB8AC3E}">
        <p14:creationId xmlns:p14="http://schemas.microsoft.com/office/powerpoint/2010/main" val="455996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A7DD960-314A-44F4-BAE6-4224CBB67DB7}"/>
              </a:ext>
            </a:extLst>
          </p:cNvPr>
          <p:cNvSpPr>
            <a:spLocks noGrp="1"/>
          </p:cNvSpPr>
          <p:nvPr/>
        </p:nvSpPr>
        <p:spPr>
          <a:xfrm>
            <a:off x="139700" y="609783"/>
            <a:ext cx="5143500" cy="6286500"/>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91424" tIns="91424" rIns="91424" bIns="91424">
            <a:noAutofit/>
          </a:bodyPr>
          <a:lstStyle>
            <a:lvl1pPr marL="457200" marR="0" indent="-317500" algn="l" defTabSz="914400" rtl="0" latinLnBrk="0">
              <a:lnSpc>
                <a:spcPct val="115000"/>
              </a:lnSpc>
              <a:spcBef>
                <a:spcPts val="0"/>
              </a:spcBef>
              <a:spcAft>
                <a:spcPts val="0"/>
              </a:spcAft>
              <a:buClr>
                <a:schemeClr val="accent2">
                  <a:lumOff val="21764"/>
                </a:schemeClr>
              </a:buClr>
              <a:buSzPts val="1400"/>
              <a:buFont typeface="Arial"/>
              <a:buChar char="●"/>
              <a:tabLst/>
              <a:defRPr sz="1400" b="0" i="0" u="none" strike="noStrike" cap="none" spc="0" baseline="0">
                <a:solidFill>
                  <a:schemeClr val="accent2">
                    <a:lumOff val="21764"/>
                  </a:schemeClr>
                </a:solidFill>
                <a:uFillTx/>
                <a:latin typeface="+mn-lt"/>
                <a:ea typeface="+mn-ea"/>
                <a:cs typeface="+mn-cs"/>
                <a:sym typeface="Arial"/>
              </a:defRPr>
            </a:lvl1pPr>
            <a:lvl2pPr marL="965200" marR="0" indent="-355600" algn="l" defTabSz="914400" rtl="0" latinLnBrk="0">
              <a:lnSpc>
                <a:spcPct val="115000"/>
              </a:lnSpc>
              <a:spcBef>
                <a:spcPts val="0"/>
              </a:spcBef>
              <a:spcAft>
                <a:spcPts val="0"/>
              </a:spcAft>
              <a:buClr>
                <a:schemeClr val="accent2">
                  <a:lumOff val="21764"/>
                </a:schemeClr>
              </a:buClr>
              <a:buSzPts val="1400"/>
              <a:buFont typeface="Arial"/>
              <a:buChar char="○"/>
              <a:tabLst/>
              <a:defRPr sz="1400" b="0" i="0" u="none" strike="noStrike" cap="none" spc="0" baseline="0">
                <a:solidFill>
                  <a:schemeClr val="accent2">
                    <a:lumOff val="21764"/>
                  </a:schemeClr>
                </a:solidFill>
                <a:uFillTx/>
                <a:latin typeface="+mn-lt"/>
                <a:ea typeface="+mn-ea"/>
                <a:cs typeface="+mn-cs"/>
                <a:sym typeface="Arial"/>
              </a:defRPr>
            </a:lvl2pPr>
            <a:lvl3pPr marL="1422400" marR="0" indent="-355600" algn="l" defTabSz="914400" rtl="0" latinLnBrk="0">
              <a:lnSpc>
                <a:spcPct val="115000"/>
              </a:lnSpc>
              <a:spcBef>
                <a:spcPts val="0"/>
              </a:spcBef>
              <a:spcAft>
                <a:spcPts val="0"/>
              </a:spcAft>
              <a:buClr>
                <a:schemeClr val="accent2">
                  <a:lumOff val="21764"/>
                </a:schemeClr>
              </a:buClr>
              <a:buSzPts val="1400"/>
              <a:buFont typeface="Arial"/>
              <a:buChar char="■"/>
              <a:tabLst/>
              <a:defRPr sz="1400" b="0" i="0" u="none" strike="noStrike" cap="none" spc="0" baseline="0">
                <a:solidFill>
                  <a:schemeClr val="accent2">
                    <a:lumOff val="21764"/>
                  </a:schemeClr>
                </a:solidFill>
                <a:uFillTx/>
                <a:latin typeface="+mn-lt"/>
                <a:ea typeface="+mn-ea"/>
                <a:cs typeface="+mn-cs"/>
                <a:sym typeface="Arial"/>
              </a:defRPr>
            </a:lvl3pPr>
            <a:lvl4pPr marL="1879600" marR="0" indent="-355600" algn="l" defTabSz="914400" rtl="0" latinLnBrk="0">
              <a:lnSpc>
                <a:spcPct val="115000"/>
              </a:lnSpc>
              <a:spcBef>
                <a:spcPts val="0"/>
              </a:spcBef>
              <a:spcAft>
                <a:spcPts val="0"/>
              </a:spcAft>
              <a:buClr>
                <a:schemeClr val="accent2">
                  <a:lumOff val="21764"/>
                </a:schemeClr>
              </a:buClr>
              <a:buSzPts val="1400"/>
              <a:buFont typeface="Arial"/>
              <a:buChar char="●"/>
              <a:tabLst/>
              <a:defRPr sz="1400" b="0" i="0" u="none" strike="noStrike" cap="none" spc="0" baseline="0">
                <a:solidFill>
                  <a:schemeClr val="accent2">
                    <a:lumOff val="21764"/>
                  </a:schemeClr>
                </a:solidFill>
                <a:uFillTx/>
                <a:latin typeface="+mn-lt"/>
                <a:ea typeface="+mn-ea"/>
                <a:cs typeface="+mn-cs"/>
                <a:sym typeface="Arial"/>
              </a:defRPr>
            </a:lvl4pPr>
            <a:lvl5pPr marL="2336800" marR="0" indent="-355600" algn="l" defTabSz="914400" rtl="0" latinLnBrk="0">
              <a:lnSpc>
                <a:spcPct val="115000"/>
              </a:lnSpc>
              <a:spcBef>
                <a:spcPts val="0"/>
              </a:spcBef>
              <a:spcAft>
                <a:spcPts val="0"/>
              </a:spcAft>
              <a:buClr>
                <a:schemeClr val="accent2">
                  <a:lumOff val="21764"/>
                </a:schemeClr>
              </a:buClr>
              <a:buSzPts val="1400"/>
              <a:buFont typeface="Arial"/>
              <a:buChar char="○"/>
              <a:tabLst/>
              <a:defRPr sz="14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Here mothers and housewives shed forty years,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swaddle themselves in </a:t>
            </a:r>
            <a:r>
              <a:rPr lang="en-US" i="1">
                <a:solidFill>
                  <a:srgbClr val="000000"/>
                </a:solidFill>
                <a:uFill>
                  <a:solidFill>
                    <a:srgbClr val="000000"/>
                  </a:solidFill>
                </a:uFill>
                <a:latin typeface="Times New Roman" panose="02020603050405020304" pitchFamily="18" charset="0"/>
                <a:ea typeface="Arial Unicode MS"/>
                <a:cs typeface="Arial Unicode MS"/>
              </a:rPr>
              <a:t>Winnie the Pooh</a:t>
            </a:r>
            <a:r>
              <a:rPr lang="en-US">
                <a:solidFill>
                  <a:srgbClr val="000000"/>
                </a:solidFill>
                <a:uFill>
                  <a:solidFill>
                    <a:srgbClr val="000000"/>
                  </a:solidFill>
                </a:uFill>
                <a:latin typeface="Times New Roman" panose="02020603050405020304" pitchFamily="18" charset="0"/>
                <a:ea typeface="Arial Unicode MS"/>
                <a:cs typeface="Arial Unicode MS"/>
              </a:rPr>
              <a: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Padding down corridors in thick socks,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unsteady legs take tentative steps,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learning to walk or just marking time.</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A nurse waits with outstretched arms</a:t>
            </a: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to catch us when we fall.</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We sit in aggressive silence.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Lips sealed to stopper the flow of words.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Language is insufficient, feelings are formless.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So we act up, lash out, spill milk like tears.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Here tantrums delayed for decades reduce adults</a:t>
            </a: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to crumpled heaps,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rattling the bars of the playpen and screaming for release.</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Rules, so they tell us, are crutches, stabilisers, stitches.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We are propped up by 'boundaries':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locked gates of routine, </a:t>
            </a: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allocated doses of fresh air and freedom.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Here we are schooled to unlearn old tricks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our table manners leave a lot to be desired.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Pockets are checked for biscuits,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Sleeves for pieces of toast.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Butter fingers let sauce slip.</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39700" indent="0">
              <a:buNone/>
            </a:pPr>
            <a:endParaRPr lang="en-GB" sz="1100"/>
          </a:p>
        </p:txBody>
      </p:sp>
      <p:sp>
        <p:nvSpPr>
          <p:cNvPr id="3" name="Text Placeholder 3">
            <a:extLst>
              <a:ext uri="{FF2B5EF4-FFF2-40B4-BE49-F238E27FC236}">
                <a16:creationId xmlns:a16="http://schemas.microsoft.com/office/drawing/2014/main" id="{921EBCDC-C5DD-44B2-B872-A0A625EBB045}"/>
              </a:ext>
            </a:extLst>
          </p:cNvPr>
          <p:cNvSpPr>
            <a:spLocks noGrp="1"/>
          </p:cNvSpPr>
          <p:nvPr/>
        </p:nvSpPr>
        <p:spPr>
          <a:xfrm>
            <a:off x="4470400" y="622544"/>
            <a:ext cx="4559300" cy="577184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91424" tIns="91424" rIns="91424" bIns="91424">
            <a:normAutofit fontScale="77500" lnSpcReduction="20000"/>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We are spoon-fed,</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or eat under instruction,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like so, like so, like so:</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knives are for cutting not scraping</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butter belongs on the bread not the plate</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the salad dressing is part of the salad</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sandwiches shouldn’t be pulled apart or worried to bits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pick up more than one pea with your fork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scrape the plate clean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342900" lvl="0">
              <a:buFont typeface="Times New Roman" panose="02020603050405020304" pitchFamily="18" charset="0"/>
              <a:buChar char="-"/>
            </a:pPr>
            <a:r>
              <a:rPr lang="en-US">
                <a:solidFill>
                  <a:srgbClr val="000000"/>
                </a:solidFill>
                <a:uFill>
                  <a:solidFill>
                    <a:srgbClr val="000000"/>
                  </a:solidFill>
                </a:uFill>
                <a:latin typeface="Times New Roman" panose="02020603050405020304" pitchFamily="18" charset="0"/>
                <a:ea typeface="Arial Unicode MS"/>
                <a:cs typeface="Arial Unicode MS"/>
              </a:rPr>
              <a:t>be mindful of the time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Bitter pills are swallowed at bedtime.</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With hot mugs cupped close to the chest,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rising heat soothes worn faces and dries salt on cheeks.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Sleep is restless,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the dark corridor is paced at night.</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In the blackout, the beam of a torch scans humid rooms,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checking that we have not drowned.</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We retreat to corners and dark cupboards,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draw knees to our chest,</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curl heads into crooked elbows.</a:t>
            </a:r>
          </a:p>
          <a:p>
            <a:pPr marL="114300" indent="0">
              <a:buNone/>
            </a:pP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Searching for the comfort of an absent embrace, </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we long for our original selves,</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pPr marL="114300" indent="0">
              <a:buNone/>
            </a:pPr>
            <a:r>
              <a:rPr lang="en-US">
                <a:solidFill>
                  <a:srgbClr val="000000"/>
                </a:solidFill>
                <a:uFill>
                  <a:solidFill>
                    <a:srgbClr val="000000"/>
                  </a:solidFill>
                </a:uFill>
                <a:latin typeface="Times New Roman" panose="02020603050405020304" pitchFamily="18" charset="0"/>
                <a:ea typeface="Arial Unicode MS"/>
                <a:cs typeface="Arial Unicode MS"/>
              </a:rPr>
              <a:t>uncontaminated and pregnant with possibility.</a:t>
            </a:r>
            <a:endParaRPr lang="en-GB">
              <a:solidFill>
                <a:srgbClr val="000000"/>
              </a:solidFill>
              <a:uFill>
                <a:solidFill>
                  <a:srgbClr val="000000"/>
                </a:solidFill>
              </a:uFill>
              <a:latin typeface="Times New Roman" panose="02020603050405020304" pitchFamily="18" charset="0"/>
              <a:ea typeface="Arial Unicode MS"/>
              <a:cs typeface="Arial Unicode MS"/>
            </a:endParaRPr>
          </a:p>
          <a:p>
            <a:endParaRPr lang="en-GB"/>
          </a:p>
        </p:txBody>
      </p:sp>
      <p:sp>
        <p:nvSpPr>
          <p:cNvPr id="4" name="Title 1">
            <a:extLst>
              <a:ext uri="{FF2B5EF4-FFF2-40B4-BE49-F238E27FC236}">
                <a16:creationId xmlns:a16="http://schemas.microsoft.com/office/drawing/2014/main" id="{2E57A7DA-B5D1-4494-B5DF-5962D86361D2}"/>
              </a:ext>
            </a:extLst>
          </p:cNvPr>
          <p:cNvSpPr txBox="1">
            <a:spLocks/>
          </p:cNvSpPr>
          <p:nvPr/>
        </p:nvSpPr>
        <p:spPr>
          <a:xfrm>
            <a:off x="287395" y="228600"/>
            <a:ext cx="2557405" cy="355722"/>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91424" tIns="91424" rIns="91424" bIns="91424" anchor="t">
            <a:normAutofit fontScale="8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0000"/>
                </a:solidFill>
                <a:effectLst/>
                <a:uLnTx/>
                <a:uFillTx/>
                <a:latin typeface="TW Cen MT"/>
                <a:cs typeface="Arial"/>
                <a:sym typeface="Arial"/>
              </a:rPr>
              <a:t>Unit</a:t>
            </a:r>
          </a:p>
        </p:txBody>
      </p:sp>
      <p:sp>
        <p:nvSpPr>
          <p:cNvPr id="5" name="Title 1">
            <a:extLst>
              <a:ext uri="{FF2B5EF4-FFF2-40B4-BE49-F238E27FC236}">
                <a16:creationId xmlns:a16="http://schemas.microsoft.com/office/drawing/2014/main" id="{4945E6F7-8593-410E-A614-5B481D71FD62}"/>
              </a:ext>
            </a:extLst>
          </p:cNvPr>
          <p:cNvSpPr>
            <a:spLocks noGrp="1"/>
          </p:cNvSpPr>
          <p:nvPr/>
        </p:nvSpPr>
        <p:spPr>
          <a:xfrm>
            <a:off x="6411505" y="6394389"/>
            <a:ext cx="2413007" cy="347934"/>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91424" tIns="91424" rIns="91424" bIns="91424" anchor="t">
            <a:normAutofit fontScale="82500" lnSpcReduction="20000"/>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algn="r"/>
            <a:r>
              <a:rPr lang="en-GB" sz="1600">
                <a:latin typeface="TW Cen MT"/>
              </a:rPr>
              <a:t>by Katharine Lazenby </a:t>
            </a:r>
            <a:endParaRPr lang="en-GB" sz="1600">
              <a:latin typeface="Helvetica Neue"/>
            </a:endParaRPr>
          </a:p>
        </p:txBody>
      </p:sp>
    </p:spTree>
    <p:extLst>
      <p:ext uri="{BB962C8B-B14F-4D97-AF65-F5344CB8AC3E}">
        <p14:creationId xmlns:p14="http://schemas.microsoft.com/office/powerpoint/2010/main" val="286426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5ABE7-D21B-488A-B48C-D1C88F93D042}"/>
              </a:ext>
            </a:extLst>
          </p:cNvPr>
          <p:cNvSpPr>
            <a:spLocks noGrp="1"/>
          </p:cNvSpPr>
          <p:nvPr>
            <p:ph type="title"/>
          </p:nvPr>
        </p:nvSpPr>
        <p:spPr/>
        <p:txBody>
          <a:bodyPr/>
          <a:lstStyle/>
          <a:p>
            <a:r>
              <a:rPr lang="en-GB"/>
              <a:t>Survival – the power of creativity </a:t>
            </a:r>
          </a:p>
        </p:txBody>
      </p:sp>
      <p:pic>
        <p:nvPicPr>
          <p:cNvPr id="4" name="Picture 4" descr="A picture containing dark&#10;&#10;Description automatically generated">
            <a:extLst>
              <a:ext uri="{FF2B5EF4-FFF2-40B4-BE49-F238E27FC236}">
                <a16:creationId xmlns:a16="http://schemas.microsoft.com/office/drawing/2014/main" id="{816850A1-0A84-4C3E-BCD1-BA48FB7B5875}"/>
              </a:ext>
            </a:extLst>
          </p:cNvPr>
          <p:cNvPicPr>
            <a:picLocks noChangeAspect="1"/>
          </p:cNvPicPr>
          <p:nvPr/>
        </p:nvPicPr>
        <p:blipFill>
          <a:blip r:embed="rId2"/>
          <a:stretch>
            <a:fillRect/>
          </a:stretch>
        </p:blipFill>
        <p:spPr>
          <a:xfrm>
            <a:off x="1103098" y="1914009"/>
            <a:ext cx="3249313" cy="4307876"/>
          </a:xfrm>
          <a:prstGeom prst="rect">
            <a:avLst/>
          </a:prstGeom>
        </p:spPr>
      </p:pic>
      <p:pic>
        <p:nvPicPr>
          <p:cNvPr id="5" name="Picture 5" descr="A picture containing building, window blind, window, grate&#10;&#10;Description automatically generated">
            <a:extLst>
              <a:ext uri="{FF2B5EF4-FFF2-40B4-BE49-F238E27FC236}">
                <a16:creationId xmlns:a16="http://schemas.microsoft.com/office/drawing/2014/main" id="{4126BFBF-9C70-4917-817C-32D4768BD46A}"/>
              </a:ext>
            </a:extLst>
          </p:cNvPr>
          <p:cNvPicPr>
            <a:picLocks noChangeAspect="1"/>
          </p:cNvPicPr>
          <p:nvPr/>
        </p:nvPicPr>
        <p:blipFill>
          <a:blip r:embed="rId3"/>
          <a:stretch>
            <a:fillRect/>
          </a:stretch>
        </p:blipFill>
        <p:spPr>
          <a:xfrm>
            <a:off x="4744480" y="1912722"/>
            <a:ext cx="3243392" cy="4315599"/>
          </a:xfrm>
          <a:prstGeom prst="rect">
            <a:avLst/>
          </a:prstGeom>
        </p:spPr>
      </p:pic>
    </p:spTree>
    <p:extLst>
      <p:ext uri="{BB962C8B-B14F-4D97-AF65-F5344CB8AC3E}">
        <p14:creationId xmlns:p14="http://schemas.microsoft.com/office/powerpoint/2010/main" val="377347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D061-0D68-437C-A05C-B3FFE779A32B}"/>
              </a:ext>
            </a:extLst>
          </p:cNvPr>
          <p:cNvSpPr>
            <a:spLocks noGrp="1"/>
          </p:cNvSpPr>
          <p:nvPr>
            <p:ph type="title"/>
          </p:nvPr>
        </p:nvSpPr>
        <p:spPr/>
        <p:txBody>
          <a:bodyPr/>
          <a:lstStyle/>
          <a:p>
            <a:r>
              <a:rPr lang="en-GB"/>
              <a:t>Terra incognita</a:t>
            </a:r>
          </a:p>
        </p:txBody>
      </p:sp>
      <p:pic>
        <p:nvPicPr>
          <p:cNvPr id="3" name="Picture 3">
            <a:extLst>
              <a:ext uri="{FF2B5EF4-FFF2-40B4-BE49-F238E27FC236}">
                <a16:creationId xmlns:a16="http://schemas.microsoft.com/office/drawing/2014/main" id="{98F006DE-3947-4DED-8A88-58C4DF2D8EF1}"/>
              </a:ext>
            </a:extLst>
          </p:cNvPr>
          <p:cNvPicPr>
            <a:picLocks noChangeAspect="1"/>
          </p:cNvPicPr>
          <p:nvPr/>
        </p:nvPicPr>
        <p:blipFill>
          <a:blip r:embed="rId3"/>
          <a:stretch>
            <a:fillRect/>
          </a:stretch>
        </p:blipFill>
        <p:spPr>
          <a:xfrm>
            <a:off x="204659" y="2078767"/>
            <a:ext cx="2809875" cy="3743325"/>
          </a:xfrm>
          <a:prstGeom prst="rect">
            <a:avLst/>
          </a:prstGeom>
        </p:spPr>
      </p:pic>
      <p:pic>
        <p:nvPicPr>
          <p:cNvPr id="4" name="Picture 4" descr="Map&#10;&#10;Description automatically generated">
            <a:extLst>
              <a:ext uri="{FF2B5EF4-FFF2-40B4-BE49-F238E27FC236}">
                <a16:creationId xmlns:a16="http://schemas.microsoft.com/office/drawing/2014/main" id="{79C58AE0-5F5F-4D3E-AE3E-63E51BBF34CF}"/>
              </a:ext>
            </a:extLst>
          </p:cNvPr>
          <p:cNvPicPr>
            <a:picLocks noChangeAspect="1"/>
          </p:cNvPicPr>
          <p:nvPr/>
        </p:nvPicPr>
        <p:blipFill>
          <a:blip r:embed="rId4"/>
          <a:stretch>
            <a:fillRect/>
          </a:stretch>
        </p:blipFill>
        <p:spPr>
          <a:xfrm>
            <a:off x="3189587" y="2077480"/>
            <a:ext cx="2800350" cy="3733800"/>
          </a:xfrm>
          <a:prstGeom prst="rect">
            <a:avLst/>
          </a:prstGeom>
        </p:spPr>
      </p:pic>
      <p:pic>
        <p:nvPicPr>
          <p:cNvPr id="5" name="Picture 5" descr="A picture containing dirty&#10;&#10;Description automatically generated">
            <a:extLst>
              <a:ext uri="{FF2B5EF4-FFF2-40B4-BE49-F238E27FC236}">
                <a16:creationId xmlns:a16="http://schemas.microsoft.com/office/drawing/2014/main" id="{C7A87736-EB43-446D-B47B-0B5F5A9F1F48}"/>
              </a:ext>
            </a:extLst>
          </p:cNvPr>
          <p:cNvPicPr>
            <a:picLocks noChangeAspect="1"/>
          </p:cNvPicPr>
          <p:nvPr/>
        </p:nvPicPr>
        <p:blipFill>
          <a:blip r:embed="rId5"/>
          <a:stretch>
            <a:fillRect/>
          </a:stretch>
        </p:blipFill>
        <p:spPr>
          <a:xfrm>
            <a:off x="6153921" y="2076193"/>
            <a:ext cx="2800350" cy="3724275"/>
          </a:xfrm>
          <a:prstGeom prst="rect">
            <a:avLst/>
          </a:prstGeom>
        </p:spPr>
      </p:pic>
    </p:spTree>
    <p:extLst>
      <p:ext uri="{BB962C8B-B14F-4D97-AF65-F5344CB8AC3E}">
        <p14:creationId xmlns:p14="http://schemas.microsoft.com/office/powerpoint/2010/main" val="3700500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step, set&#10;&#10;Description automatically generated">
            <a:extLst>
              <a:ext uri="{FF2B5EF4-FFF2-40B4-BE49-F238E27FC236}">
                <a16:creationId xmlns:a16="http://schemas.microsoft.com/office/drawing/2014/main" id="{F236424E-BFDC-492D-951D-3438730159C7}"/>
              </a:ext>
            </a:extLst>
          </p:cNvPr>
          <p:cNvPicPr>
            <a:picLocks noChangeAspect="1"/>
          </p:cNvPicPr>
          <p:nvPr/>
        </p:nvPicPr>
        <p:blipFill>
          <a:blip r:embed="rId2"/>
          <a:stretch>
            <a:fillRect/>
          </a:stretch>
        </p:blipFill>
        <p:spPr>
          <a:xfrm>
            <a:off x="4126006" y="287585"/>
            <a:ext cx="2261948" cy="3007552"/>
          </a:xfrm>
          <a:prstGeom prst="rect">
            <a:avLst/>
          </a:prstGeom>
        </p:spPr>
      </p:pic>
      <p:pic>
        <p:nvPicPr>
          <p:cNvPr id="3" name="Picture 3" descr="A picture containing wall, indoor, stone, dirty&#10;&#10;Description automatically generated">
            <a:extLst>
              <a:ext uri="{FF2B5EF4-FFF2-40B4-BE49-F238E27FC236}">
                <a16:creationId xmlns:a16="http://schemas.microsoft.com/office/drawing/2014/main" id="{56CD06E5-5D99-4221-92E8-C334D7F54C1F}"/>
              </a:ext>
            </a:extLst>
          </p:cNvPr>
          <p:cNvPicPr>
            <a:picLocks noChangeAspect="1"/>
          </p:cNvPicPr>
          <p:nvPr/>
        </p:nvPicPr>
        <p:blipFill>
          <a:blip r:embed="rId3"/>
          <a:stretch>
            <a:fillRect/>
          </a:stretch>
        </p:blipFill>
        <p:spPr>
          <a:xfrm>
            <a:off x="6659116" y="285769"/>
            <a:ext cx="2283599" cy="3024943"/>
          </a:xfrm>
          <a:prstGeom prst="rect">
            <a:avLst/>
          </a:prstGeom>
        </p:spPr>
      </p:pic>
      <p:pic>
        <p:nvPicPr>
          <p:cNvPr id="4" name="Picture 4" descr="A picture containing blurry&#10;&#10;Description automatically generated">
            <a:extLst>
              <a:ext uri="{FF2B5EF4-FFF2-40B4-BE49-F238E27FC236}">
                <a16:creationId xmlns:a16="http://schemas.microsoft.com/office/drawing/2014/main" id="{1160AB4D-C514-4CCE-97EB-E25784C0D73D}"/>
              </a:ext>
            </a:extLst>
          </p:cNvPr>
          <p:cNvPicPr>
            <a:picLocks noChangeAspect="1"/>
          </p:cNvPicPr>
          <p:nvPr/>
        </p:nvPicPr>
        <p:blipFill>
          <a:blip r:embed="rId4"/>
          <a:stretch>
            <a:fillRect/>
          </a:stretch>
        </p:blipFill>
        <p:spPr>
          <a:xfrm>
            <a:off x="4134019" y="3550393"/>
            <a:ext cx="2256820" cy="3005661"/>
          </a:xfrm>
          <a:prstGeom prst="rect">
            <a:avLst/>
          </a:prstGeom>
        </p:spPr>
      </p:pic>
      <p:pic>
        <p:nvPicPr>
          <p:cNvPr id="2" name="Picture 2" descr="A picture containing lichen&#10;&#10;Description automatically generated">
            <a:extLst>
              <a:ext uri="{FF2B5EF4-FFF2-40B4-BE49-F238E27FC236}">
                <a16:creationId xmlns:a16="http://schemas.microsoft.com/office/drawing/2014/main" id="{40817459-5286-449F-A412-DF4A4767D30B}"/>
              </a:ext>
            </a:extLst>
          </p:cNvPr>
          <p:cNvPicPr>
            <a:picLocks noChangeAspect="1"/>
          </p:cNvPicPr>
          <p:nvPr/>
        </p:nvPicPr>
        <p:blipFill>
          <a:blip r:embed="rId5"/>
          <a:stretch>
            <a:fillRect/>
          </a:stretch>
        </p:blipFill>
        <p:spPr>
          <a:xfrm>
            <a:off x="393840" y="1350951"/>
            <a:ext cx="3261707" cy="4339936"/>
          </a:xfrm>
          <a:prstGeom prst="rect">
            <a:avLst/>
          </a:prstGeom>
        </p:spPr>
      </p:pic>
      <p:pic>
        <p:nvPicPr>
          <p:cNvPr id="5" name="Picture 5" descr="A picture containing window, indoor, building&#10;&#10;Description automatically generated">
            <a:extLst>
              <a:ext uri="{FF2B5EF4-FFF2-40B4-BE49-F238E27FC236}">
                <a16:creationId xmlns:a16="http://schemas.microsoft.com/office/drawing/2014/main" id="{113AD9F4-9F41-4567-BC59-CD711EA3BB12}"/>
              </a:ext>
            </a:extLst>
          </p:cNvPr>
          <p:cNvPicPr>
            <a:picLocks noChangeAspect="1"/>
          </p:cNvPicPr>
          <p:nvPr/>
        </p:nvPicPr>
        <p:blipFill>
          <a:blip r:embed="rId6"/>
          <a:stretch>
            <a:fillRect/>
          </a:stretch>
        </p:blipFill>
        <p:spPr>
          <a:xfrm>
            <a:off x="6658210" y="3544529"/>
            <a:ext cx="2271318" cy="3014694"/>
          </a:xfrm>
          <a:prstGeom prst="rect">
            <a:avLst/>
          </a:prstGeom>
        </p:spPr>
      </p:pic>
    </p:spTree>
    <p:extLst>
      <p:ext uri="{BB962C8B-B14F-4D97-AF65-F5344CB8AC3E}">
        <p14:creationId xmlns:p14="http://schemas.microsoft.com/office/powerpoint/2010/main" val="131358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tree, outdoor&#10;&#10;Description automatically generated">
            <a:extLst>
              <a:ext uri="{FF2B5EF4-FFF2-40B4-BE49-F238E27FC236}">
                <a16:creationId xmlns:a16="http://schemas.microsoft.com/office/drawing/2014/main" id="{64868B93-3B97-4B1A-971A-3DF18ECC1AE3}"/>
              </a:ext>
            </a:extLst>
          </p:cNvPr>
          <p:cNvPicPr>
            <a:picLocks noChangeAspect="1"/>
          </p:cNvPicPr>
          <p:nvPr/>
        </p:nvPicPr>
        <p:blipFill>
          <a:blip r:embed="rId2"/>
          <a:stretch>
            <a:fillRect/>
          </a:stretch>
        </p:blipFill>
        <p:spPr>
          <a:xfrm>
            <a:off x="3414002" y="3503257"/>
            <a:ext cx="2330447" cy="3119963"/>
          </a:xfrm>
          <a:prstGeom prst="rect">
            <a:avLst/>
          </a:prstGeom>
        </p:spPr>
      </p:pic>
      <p:pic>
        <p:nvPicPr>
          <p:cNvPr id="5" name="Picture 5" descr="A picture containing building, brick, outdoor, red&#10;&#10;Description automatically generated">
            <a:extLst>
              <a:ext uri="{FF2B5EF4-FFF2-40B4-BE49-F238E27FC236}">
                <a16:creationId xmlns:a16="http://schemas.microsoft.com/office/drawing/2014/main" id="{102CF3AA-CB24-4824-A438-0BB1209F73E1}"/>
              </a:ext>
            </a:extLst>
          </p:cNvPr>
          <p:cNvPicPr>
            <a:picLocks noChangeAspect="1"/>
          </p:cNvPicPr>
          <p:nvPr/>
        </p:nvPicPr>
        <p:blipFill>
          <a:blip r:embed="rId3"/>
          <a:stretch>
            <a:fillRect/>
          </a:stretch>
        </p:blipFill>
        <p:spPr>
          <a:xfrm>
            <a:off x="5878888" y="3506030"/>
            <a:ext cx="2358469" cy="3138288"/>
          </a:xfrm>
          <a:prstGeom prst="rect">
            <a:avLst/>
          </a:prstGeom>
        </p:spPr>
      </p:pic>
      <p:pic>
        <p:nvPicPr>
          <p:cNvPr id="7" name="Picture 7">
            <a:extLst>
              <a:ext uri="{FF2B5EF4-FFF2-40B4-BE49-F238E27FC236}">
                <a16:creationId xmlns:a16="http://schemas.microsoft.com/office/drawing/2014/main" id="{14B7129B-F379-46DE-81E7-FC1038BA0A7A}"/>
              </a:ext>
            </a:extLst>
          </p:cNvPr>
          <p:cNvPicPr>
            <a:picLocks noChangeAspect="1"/>
          </p:cNvPicPr>
          <p:nvPr/>
        </p:nvPicPr>
        <p:blipFill>
          <a:blip r:embed="rId4"/>
          <a:stretch>
            <a:fillRect/>
          </a:stretch>
        </p:blipFill>
        <p:spPr>
          <a:xfrm>
            <a:off x="920497" y="3504583"/>
            <a:ext cx="2344673" cy="3123820"/>
          </a:xfrm>
          <a:prstGeom prst="rect">
            <a:avLst/>
          </a:prstGeom>
        </p:spPr>
      </p:pic>
      <p:pic>
        <p:nvPicPr>
          <p:cNvPr id="2" name="Picture 2">
            <a:extLst>
              <a:ext uri="{FF2B5EF4-FFF2-40B4-BE49-F238E27FC236}">
                <a16:creationId xmlns:a16="http://schemas.microsoft.com/office/drawing/2014/main" id="{8D33488B-9C09-4019-B157-C14572454D7D}"/>
              </a:ext>
            </a:extLst>
          </p:cNvPr>
          <p:cNvPicPr>
            <a:picLocks noChangeAspect="1"/>
          </p:cNvPicPr>
          <p:nvPr/>
        </p:nvPicPr>
        <p:blipFill>
          <a:blip r:embed="rId5"/>
          <a:stretch>
            <a:fillRect/>
          </a:stretch>
        </p:blipFill>
        <p:spPr>
          <a:xfrm>
            <a:off x="918210" y="227538"/>
            <a:ext cx="2349498" cy="3129490"/>
          </a:xfrm>
          <a:prstGeom prst="rect">
            <a:avLst/>
          </a:prstGeom>
        </p:spPr>
      </p:pic>
      <p:pic>
        <p:nvPicPr>
          <p:cNvPr id="4" name="Picture 4">
            <a:extLst>
              <a:ext uri="{FF2B5EF4-FFF2-40B4-BE49-F238E27FC236}">
                <a16:creationId xmlns:a16="http://schemas.microsoft.com/office/drawing/2014/main" id="{B6398210-D617-4BC2-B7CB-91A10C0741FD}"/>
              </a:ext>
            </a:extLst>
          </p:cNvPr>
          <p:cNvPicPr>
            <a:picLocks noChangeAspect="1"/>
          </p:cNvPicPr>
          <p:nvPr/>
        </p:nvPicPr>
        <p:blipFill>
          <a:blip r:embed="rId6"/>
          <a:stretch>
            <a:fillRect/>
          </a:stretch>
        </p:blipFill>
        <p:spPr>
          <a:xfrm>
            <a:off x="5877645" y="227538"/>
            <a:ext cx="2356316" cy="3129768"/>
          </a:xfrm>
          <a:prstGeom prst="rect">
            <a:avLst/>
          </a:prstGeom>
        </p:spPr>
      </p:pic>
      <p:pic>
        <p:nvPicPr>
          <p:cNvPr id="3" name="Picture 3">
            <a:extLst>
              <a:ext uri="{FF2B5EF4-FFF2-40B4-BE49-F238E27FC236}">
                <a16:creationId xmlns:a16="http://schemas.microsoft.com/office/drawing/2014/main" id="{DDB552CB-FDD4-46A4-8715-4B770A15D67B}"/>
              </a:ext>
            </a:extLst>
          </p:cNvPr>
          <p:cNvPicPr>
            <a:picLocks noChangeAspect="1"/>
          </p:cNvPicPr>
          <p:nvPr/>
        </p:nvPicPr>
        <p:blipFill>
          <a:blip r:embed="rId7"/>
          <a:stretch>
            <a:fillRect/>
          </a:stretch>
        </p:blipFill>
        <p:spPr>
          <a:xfrm>
            <a:off x="3411750" y="227538"/>
            <a:ext cx="2321132" cy="3129767"/>
          </a:xfrm>
          <a:prstGeom prst="rect">
            <a:avLst/>
          </a:prstGeom>
        </p:spPr>
      </p:pic>
    </p:spTree>
    <p:extLst>
      <p:ext uri="{BB962C8B-B14F-4D97-AF65-F5344CB8AC3E}">
        <p14:creationId xmlns:p14="http://schemas.microsoft.com/office/powerpoint/2010/main" val="5374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5DF90D-1884-4431-8134-318252272C90}"/>
              </a:ext>
            </a:extLst>
          </p:cNvPr>
          <p:cNvPicPr>
            <a:picLocks noChangeAspect="1"/>
          </p:cNvPicPr>
          <p:nvPr/>
        </p:nvPicPr>
        <p:blipFill>
          <a:blip r:embed="rId3"/>
          <a:stretch>
            <a:fillRect/>
          </a:stretch>
        </p:blipFill>
        <p:spPr>
          <a:xfrm>
            <a:off x="128407" y="1401622"/>
            <a:ext cx="2867025" cy="3810000"/>
          </a:xfrm>
          <a:prstGeom prst="rect">
            <a:avLst/>
          </a:prstGeom>
        </p:spPr>
      </p:pic>
      <p:pic>
        <p:nvPicPr>
          <p:cNvPr id="3" name="Picture 3" descr="A picture containing metal&#10;&#10;Description automatically generated">
            <a:extLst>
              <a:ext uri="{FF2B5EF4-FFF2-40B4-BE49-F238E27FC236}">
                <a16:creationId xmlns:a16="http://schemas.microsoft.com/office/drawing/2014/main" id="{205C8D51-A8BA-44C5-A871-FE8BDB6DFA0F}"/>
              </a:ext>
            </a:extLst>
          </p:cNvPr>
          <p:cNvPicPr>
            <a:picLocks noChangeAspect="1"/>
          </p:cNvPicPr>
          <p:nvPr/>
        </p:nvPicPr>
        <p:blipFill>
          <a:blip r:embed="rId4"/>
          <a:stretch>
            <a:fillRect/>
          </a:stretch>
        </p:blipFill>
        <p:spPr>
          <a:xfrm>
            <a:off x="3143250" y="1399813"/>
            <a:ext cx="2857500" cy="3810000"/>
          </a:xfrm>
          <a:prstGeom prst="rect">
            <a:avLst/>
          </a:prstGeom>
        </p:spPr>
      </p:pic>
      <p:pic>
        <p:nvPicPr>
          <p:cNvPr id="4" name="Picture 4">
            <a:extLst>
              <a:ext uri="{FF2B5EF4-FFF2-40B4-BE49-F238E27FC236}">
                <a16:creationId xmlns:a16="http://schemas.microsoft.com/office/drawing/2014/main" id="{1875E3A3-0488-425A-8E8B-C0B16C50FF4A}"/>
              </a:ext>
            </a:extLst>
          </p:cNvPr>
          <p:cNvPicPr>
            <a:picLocks noChangeAspect="1"/>
          </p:cNvPicPr>
          <p:nvPr/>
        </p:nvPicPr>
        <p:blipFill>
          <a:blip r:embed="rId5"/>
          <a:stretch>
            <a:fillRect/>
          </a:stretch>
        </p:blipFill>
        <p:spPr>
          <a:xfrm>
            <a:off x="6143625" y="1390771"/>
            <a:ext cx="2857500" cy="3810000"/>
          </a:xfrm>
          <a:prstGeom prst="rect">
            <a:avLst/>
          </a:prstGeom>
        </p:spPr>
      </p:pic>
    </p:spTree>
    <p:extLst>
      <p:ext uri="{BB962C8B-B14F-4D97-AF65-F5344CB8AC3E}">
        <p14:creationId xmlns:p14="http://schemas.microsoft.com/office/powerpoint/2010/main" val="65731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ree, outdoor, plant, stone&#10;&#10;Description automatically generated">
            <a:extLst>
              <a:ext uri="{FF2B5EF4-FFF2-40B4-BE49-F238E27FC236}">
                <a16:creationId xmlns:a16="http://schemas.microsoft.com/office/drawing/2014/main" id="{43F5D262-ACB2-4302-A73F-21EB481A959A}"/>
              </a:ext>
            </a:extLst>
          </p:cNvPr>
          <p:cNvPicPr>
            <a:picLocks noChangeAspect="1"/>
          </p:cNvPicPr>
          <p:nvPr/>
        </p:nvPicPr>
        <p:blipFill>
          <a:blip r:embed="rId2"/>
          <a:stretch>
            <a:fillRect/>
          </a:stretch>
        </p:blipFill>
        <p:spPr>
          <a:xfrm>
            <a:off x="540755" y="367135"/>
            <a:ext cx="3990975" cy="2857500"/>
          </a:xfrm>
          <a:prstGeom prst="rect">
            <a:avLst/>
          </a:prstGeom>
        </p:spPr>
      </p:pic>
      <p:pic>
        <p:nvPicPr>
          <p:cNvPr id="4" name="Picture 4" descr="A picture containing stationary, writing implement, pencil&#10;&#10;Description automatically generated">
            <a:extLst>
              <a:ext uri="{FF2B5EF4-FFF2-40B4-BE49-F238E27FC236}">
                <a16:creationId xmlns:a16="http://schemas.microsoft.com/office/drawing/2014/main" id="{9AD9DC09-452A-4F0C-AE42-A15C4E9B606D}"/>
              </a:ext>
            </a:extLst>
          </p:cNvPr>
          <p:cNvPicPr>
            <a:picLocks noChangeAspect="1"/>
          </p:cNvPicPr>
          <p:nvPr/>
        </p:nvPicPr>
        <p:blipFill>
          <a:blip r:embed="rId3"/>
          <a:stretch>
            <a:fillRect/>
          </a:stretch>
        </p:blipFill>
        <p:spPr>
          <a:xfrm>
            <a:off x="538947" y="3504959"/>
            <a:ext cx="3990975" cy="2990850"/>
          </a:xfrm>
          <a:prstGeom prst="rect">
            <a:avLst/>
          </a:prstGeom>
        </p:spPr>
      </p:pic>
      <p:pic>
        <p:nvPicPr>
          <p:cNvPr id="5" name="Picture 5" descr="A picture containing building&#10;&#10;Description automatically generated">
            <a:extLst>
              <a:ext uri="{FF2B5EF4-FFF2-40B4-BE49-F238E27FC236}">
                <a16:creationId xmlns:a16="http://schemas.microsoft.com/office/drawing/2014/main" id="{FF61FEC9-0281-4A26-9D3C-95B32968B988}"/>
              </a:ext>
            </a:extLst>
          </p:cNvPr>
          <p:cNvPicPr>
            <a:picLocks noChangeAspect="1"/>
          </p:cNvPicPr>
          <p:nvPr/>
        </p:nvPicPr>
        <p:blipFill>
          <a:blip r:embed="rId4"/>
          <a:stretch>
            <a:fillRect/>
          </a:stretch>
        </p:blipFill>
        <p:spPr>
          <a:xfrm>
            <a:off x="4827005" y="746929"/>
            <a:ext cx="3886200" cy="5181600"/>
          </a:xfrm>
          <a:prstGeom prst="rect">
            <a:avLst/>
          </a:prstGeom>
        </p:spPr>
      </p:pic>
    </p:spTree>
    <p:extLst>
      <p:ext uri="{BB962C8B-B14F-4D97-AF65-F5344CB8AC3E}">
        <p14:creationId xmlns:p14="http://schemas.microsoft.com/office/powerpoint/2010/main" val="238654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6CA9-81B5-4ABF-B7AE-4C274B4C7C24}"/>
              </a:ext>
            </a:extLst>
          </p:cNvPr>
          <p:cNvSpPr>
            <a:spLocks noGrp="1"/>
          </p:cNvSpPr>
          <p:nvPr>
            <p:ph type="title"/>
          </p:nvPr>
        </p:nvSpPr>
        <p:spPr/>
        <p:txBody>
          <a:bodyPr/>
          <a:lstStyle/>
          <a:p>
            <a:r>
              <a:rPr lang="en-GB"/>
              <a:t>overview</a:t>
            </a:r>
          </a:p>
        </p:txBody>
      </p:sp>
      <p:sp>
        <p:nvSpPr>
          <p:cNvPr id="3" name="Content Placeholder 2">
            <a:extLst>
              <a:ext uri="{FF2B5EF4-FFF2-40B4-BE49-F238E27FC236}">
                <a16:creationId xmlns:a16="http://schemas.microsoft.com/office/drawing/2014/main" id="{78D56A3A-8A14-4744-9B74-3118396864F1}"/>
              </a:ext>
            </a:extLst>
          </p:cNvPr>
          <p:cNvSpPr>
            <a:spLocks noGrp="1"/>
          </p:cNvSpPr>
          <p:nvPr>
            <p:ph idx="1"/>
          </p:nvPr>
        </p:nvSpPr>
        <p:spPr>
          <a:xfrm>
            <a:off x="768096" y="2023419"/>
            <a:ext cx="7597933" cy="4023360"/>
          </a:xfrm>
        </p:spPr>
        <p:txBody>
          <a:bodyPr vert="horz" lIns="34290" tIns="34290" rIns="34290" bIns="34290" rtlCol="0" anchor="t">
            <a:noAutofit/>
          </a:bodyPr>
          <a:lstStyle/>
          <a:p>
            <a:pPr marL="342900" indent="-257175">
              <a:lnSpc>
                <a:spcPct val="150000"/>
              </a:lnSpc>
              <a:spcBef>
                <a:spcPts val="0"/>
              </a:spcBef>
              <a:spcAft>
                <a:spcPts val="0"/>
              </a:spcAft>
              <a:buFont typeface="Arial,Sans-Serif" panose="020B0602020104020603" pitchFamily="34" charset="0"/>
              <a:buChar char="●"/>
            </a:pPr>
            <a:r>
              <a:rPr lang="en" sz="1800">
                <a:latin typeface="TW Cen MT"/>
              </a:rPr>
              <a:t>Brief outline of my personal experience of eating disorders</a:t>
            </a:r>
            <a:endParaRPr lang="en-US" sz="1800">
              <a:latin typeface="TW Cen MT"/>
            </a:endParaRPr>
          </a:p>
          <a:p>
            <a:pPr marL="342900" indent="-257175">
              <a:lnSpc>
                <a:spcPct val="150000"/>
              </a:lnSpc>
              <a:spcBef>
                <a:spcPts val="0"/>
              </a:spcBef>
              <a:spcAft>
                <a:spcPts val="0"/>
              </a:spcAft>
              <a:buFont typeface="Arial,Sans-Serif" panose="020B0602020104020603" pitchFamily="34" charset="0"/>
              <a:buChar char="●"/>
            </a:pPr>
            <a:r>
              <a:rPr lang="en" sz="1800">
                <a:latin typeface="TW Cen MT"/>
                <a:ea typeface="+mn-lt"/>
                <a:cs typeface="+mn-lt"/>
              </a:rPr>
              <a:t>'Anorexia is an illness of contradictions'</a:t>
            </a:r>
          </a:p>
          <a:p>
            <a:pPr marL="342900" indent="-257175">
              <a:lnSpc>
                <a:spcPct val="150000"/>
              </a:lnSpc>
              <a:spcBef>
                <a:spcPts val="0"/>
              </a:spcBef>
              <a:spcAft>
                <a:spcPts val="0"/>
              </a:spcAft>
              <a:buFont typeface="Arial,Sans-Serif" panose="020B0602020104020603" pitchFamily="34" charset="0"/>
              <a:buChar char="●"/>
            </a:pPr>
            <a:r>
              <a:rPr lang="en" sz="1800">
                <a:latin typeface="TW Cen MT"/>
              </a:rPr>
              <a:t>Reflections on the importance of early intervention, and the barriers that prevent sufferers getting the support they need at an early stage.</a:t>
            </a:r>
            <a:endParaRPr lang="en-US" sz="1800">
              <a:latin typeface="TW Cen MT"/>
              <a:ea typeface="+mn-lt"/>
              <a:cs typeface="+mn-lt"/>
            </a:endParaRPr>
          </a:p>
          <a:p>
            <a:pPr marL="342900" indent="-257175">
              <a:lnSpc>
                <a:spcPct val="150000"/>
              </a:lnSpc>
              <a:spcBef>
                <a:spcPts val="0"/>
              </a:spcBef>
              <a:spcAft>
                <a:spcPts val="0"/>
              </a:spcAft>
              <a:buFont typeface="Arial,Sans-Serif" panose="020B0602020104020603" pitchFamily="34" charset="0"/>
              <a:buChar char="●"/>
            </a:pPr>
            <a:r>
              <a:rPr lang="en" sz="1800">
                <a:latin typeface="TW Cen MT"/>
              </a:rPr>
              <a:t>The impact of </a:t>
            </a:r>
            <a:r>
              <a:rPr lang="en" sz="1800" err="1">
                <a:latin typeface="TW Cen MT"/>
              </a:rPr>
              <a:t>hospitalisation</a:t>
            </a:r>
            <a:endParaRPr lang="en" sz="1800" err="1">
              <a:latin typeface="TW Cen MT"/>
              <a:ea typeface="+mn-lt"/>
              <a:cs typeface="+mn-lt"/>
            </a:endParaRPr>
          </a:p>
          <a:p>
            <a:pPr marL="342900" indent="-257175">
              <a:lnSpc>
                <a:spcPct val="150000"/>
              </a:lnSpc>
              <a:spcBef>
                <a:spcPts val="0"/>
              </a:spcBef>
              <a:spcAft>
                <a:spcPts val="0"/>
              </a:spcAft>
              <a:buFont typeface="Arial,Sans-Serif" panose="020B0602020104020603" pitchFamily="34" charset="0"/>
              <a:buChar char="●"/>
            </a:pPr>
            <a:r>
              <a:rPr lang="en" sz="1800">
                <a:latin typeface="TW Cen MT"/>
              </a:rPr>
              <a:t>Reflections on recovery</a:t>
            </a:r>
          </a:p>
          <a:p>
            <a:pPr lvl="4">
              <a:lnSpc>
                <a:spcPct val="150000"/>
              </a:lnSpc>
              <a:spcBef>
                <a:spcPts val="0"/>
              </a:spcBef>
              <a:spcAft>
                <a:spcPts val="0"/>
              </a:spcAft>
              <a:buFont typeface="Arial,Sans-Serif" panose="020B0602020104020603" pitchFamily="34" charset="0"/>
              <a:buChar char="●"/>
            </a:pPr>
            <a:r>
              <a:rPr lang="en" sz="1400">
                <a:latin typeface="TW Cen MT"/>
              </a:rPr>
              <a:t>The power of creativity</a:t>
            </a:r>
          </a:p>
          <a:p>
            <a:pPr lvl="4">
              <a:lnSpc>
                <a:spcPct val="150000"/>
              </a:lnSpc>
              <a:spcBef>
                <a:spcPts val="0"/>
              </a:spcBef>
              <a:spcAft>
                <a:spcPts val="0"/>
              </a:spcAft>
              <a:buFont typeface="Arial,Sans-Serif" panose="020B0602020104020603" pitchFamily="34" charset="0"/>
              <a:buChar char="●"/>
            </a:pPr>
            <a:r>
              <a:rPr lang="en" sz="1400">
                <a:latin typeface="TW Cen MT"/>
              </a:rPr>
              <a:t>How to help someone who is struggling</a:t>
            </a:r>
          </a:p>
          <a:p>
            <a:pPr lvl="4">
              <a:lnSpc>
                <a:spcPct val="150000"/>
              </a:lnSpc>
              <a:spcBef>
                <a:spcPts val="0"/>
              </a:spcBef>
              <a:spcAft>
                <a:spcPts val="0"/>
              </a:spcAft>
              <a:buFont typeface="Arial,Sans-Serif" panose="020B0602020104020603" pitchFamily="34" charset="0"/>
              <a:buChar char="●"/>
            </a:pPr>
            <a:r>
              <a:rPr lang="en" sz="1400">
                <a:latin typeface="TW Cen MT"/>
              </a:rPr>
              <a:t>Looking beyond the surface</a:t>
            </a:r>
          </a:p>
          <a:p>
            <a:pPr lvl="4">
              <a:lnSpc>
                <a:spcPct val="150000"/>
              </a:lnSpc>
              <a:spcBef>
                <a:spcPts val="0"/>
              </a:spcBef>
              <a:spcAft>
                <a:spcPts val="0"/>
              </a:spcAft>
              <a:buFont typeface="Arial,Sans-Serif" panose="020B0602020104020603" pitchFamily="34" charset="0"/>
              <a:buChar char="●"/>
            </a:pPr>
            <a:r>
              <a:rPr lang="en" sz="1400">
                <a:latin typeface="TW Cen MT"/>
              </a:rPr>
              <a:t>Discovering a life worth fighting for</a:t>
            </a:r>
          </a:p>
        </p:txBody>
      </p:sp>
      <p:sp>
        <p:nvSpPr>
          <p:cNvPr id="4" name="TextBox 3">
            <a:extLst>
              <a:ext uri="{FF2B5EF4-FFF2-40B4-BE49-F238E27FC236}">
                <a16:creationId xmlns:a16="http://schemas.microsoft.com/office/drawing/2014/main" id="{41CFE22F-DD04-401E-B012-D16D8AD77B5D}"/>
              </a:ext>
            </a:extLst>
          </p:cNvPr>
          <p:cNvSpPr txBox="1"/>
          <p:nvPr/>
        </p:nvSpPr>
        <p:spPr>
          <a:xfrm>
            <a:off x="5038177" y="5970003"/>
            <a:ext cx="3364844"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600"/>
              <a:t>All photography by Katharine Lazenby</a:t>
            </a:r>
          </a:p>
        </p:txBody>
      </p:sp>
    </p:spTree>
    <p:extLst>
      <p:ext uri="{BB962C8B-B14F-4D97-AF65-F5344CB8AC3E}">
        <p14:creationId xmlns:p14="http://schemas.microsoft.com/office/powerpoint/2010/main" val="363185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FF1-E8C4-4710-9161-68D48C37FDC5}"/>
              </a:ext>
            </a:extLst>
          </p:cNvPr>
          <p:cNvSpPr>
            <a:spLocks noGrp="1"/>
          </p:cNvSpPr>
          <p:nvPr>
            <p:ph type="title"/>
          </p:nvPr>
        </p:nvSpPr>
        <p:spPr>
          <a:xfrm>
            <a:off x="111407" y="4960138"/>
            <a:ext cx="6060793" cy="1463040"/>
          </a:xfrm>
        </p:spPr>
        <p:txBody>
          <a:bodyPr vert="horz" lIns="91440" tIns="45720" rIns="91440" bIns="45720" rtlCol="0" anchor="ctr">
            <a:noAutofit/>
          </a:bodyPr>
          <a:lstStyle/>
          <a:p>
            <a:r>
              <a:rPr lang="en-GB" sz="2400">
                <a:latin typeface="Tw Cen MT Condensed"/>
              </a:rPr>
              <a:t>"Helped are those who create anything at all, for they shall relive the thrill </a:t>
            </a:r>
            <a:br>
              <a:rPr lang="en-GB" sz="2400">
                <a:latin typeface="Tw Cen MT Condensed"/>
              </a:rPr>
            </a:br>
            <a:r>
              <a:rPr lang="en-GB" sz="2400">
                <a:latin typeface="Tw Cen MT Condensed"/>
              </a:rPr>
              <a:t>of their own conception"</a:t>
            </a:r>
            <a:endParaRPr lang="en-US" sz="2400"/>
          </a:p>
        </p:txBody>
      </p:sp>
      <p:sp>
        <p:nvSpPr>
          <p:cNvPr id="4" name="Text Placeholder 3">
            <a:extLst>
              <a:ext uri="{FF2B5EF4-FFF2-40B4-BE49-F238E27FC236}">
                <a16:creationId xmlns:a16="http://schemas.microsoft.com/office/drawing/2014/main" id="{0BB959C4-3B21-49C9-94E7-60E677B591FF}"/>
              </a:ext>
            </a:extLst>
          </p:cNvPr>
          <p:cNvSpPr>
            <a:spLocks noGrp="1"/>
          </p:cNvSpPr>
          <p:nvPr>
            <p:ph type="body" sz="half" idx="2"/>
          </p:nvPr>
        </p:nvSpPr>
        <p:spPr/>
        <p:txBody>
          <a:bodyPr/>
          <a:lstStyle/>
          <a:p>
            <a:r>
              <a:rPr lang="en-GB" sz="2000"/>
              <a:t>Alice Walker</a:t>
            </a:r>
            <a:r>
              <a:rPr lang="en-GB" b="1"/>
              <a:t> </a:t>
            </a:r>
          </a:p>
        </p:txBody>
      </p:sp>
      <p:pic>
        <p:nvPicPr>
          <p:cNvPr id="9" name="Picture 9" descr="A picture containing scene, room, gallery&#10;&#10;Description automatically generated">
            <a:extLst>
              <a:ext uri="{FF2B5EF4-FFF2-40B4-BE49-F238E27FC236}">
                <a16:creationId xmlns:a16="http://schemas.microsoft.com/office/drawing/2014/main" id="{096CB557-6832-449D-ADD0-E849136F8F48}"/>
              </a:ext>
            </a:extLst>
          </p:cNvPr>
          <p:cNvPicPr>
            <a:picLocks noChangeAspect="1"/>
          </p:cNvPicPr>
          <p:nvPr/>
        </p:nvPicPr>
        <p:blipFill rotWithShape="1">
          <a:blip r:embed="rId2"/>
          <a:srcRect l="-107" t="7133" b="4491"/>
          <a:stretch/>
        </p:blipFill>
        <p:spPr>
          <a:xfrm>
            <a:off x="2532" y="-1413"/>
            <a:ext cx="9140738" cy="4842145"/>
          </a:xfrm>
          <a:prstGeom prst="rect">
            <a:avLst/>
          </a:prstGeom>
        </p:spPr>
      </p:pic>
    </p:spTree>
    <p:extLst>
      <p:ext uri="{BB962C8B-B14F-4D97-AF65-F5344CB8AC3E}">
        <p14:creationId xmlns:p14="http://schemas.microsoft.com/office/powerpoint/2010/main" val="2695792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8;p38">
            <a:extLst>
              <a:ext uri="{FF2B5EF4-FFF2-40B4-BE49-F238E27FC236}">
                <a16:creationId xmlns:a16="http://schemas.microsoft.com/office/drawing/2014/main" id="{3A4A7108-D737-4CFE-9BF0-B038A69768FE}"/>
              </a:ext>
            </a:extLst>
          </p:cNvPr>
          <p:cNvPicPr preferRelativeResize="0"/>
          <p:nvPr/>
        </p:nvPicPr>
        <p:blipFill rotWithShape="1">
          <a:blip r:embed="rId2">
            <a:alphaModFix/>
          </a:blip>
          <a:srcRect l="9121" t="30422" r="49734" b="28011"/>
          <a:stretch/>
        </p:blipFill>
        <p:spPr>
          <a:xfrm rot="16200000">
            <a:off x="1143001" y="-1143001"/>
            <a:ext cx="6858001" cy="9144003"/>
          </a:xfrm>
          <a:prstGeom prst="rect">
            <a:avLst/>
          </a:prstGeom>
          <a:noFill/>
          <a:ln>
            <a:noFill/>
          </a:ln>
        </p:spPr>
      </p:pic>
      <p:sp>
        <p:nvSpPr>
          <p:cNvPr id="3" name="Google Shape;259;p38">
            <a:extLst>
              <a:ext uri="{FF2B5EF4-FFF2-40B4-BE49-F238E27FC236}">
                <a16:creationId xmlns:a16="http://schemas.microsoft.com/office/drawing/2014/main" id="{AF195441-5DDF-49B6-A17E-5B09485624B3}"/>
              </a:ext>
            </a:extLst>
          </p:cNvPr>
          <p:cNvSpPr txBox="1"/>
          <p:nvPr/>
        </p:nvSpPr>
        <p:spPr>
          <a:xfrm>
            <a:off x="1325371" y="2175489"/>
            <a:ext cx="6816900" cy="3414900"/>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buClr>
                <a:srgbClr val="000000"/>
              </a:buClr>
              <a:defRPr/>
            </a:pPr>
            <a:r>
              <a:rPr lang="en-GB" sz="2400" kern="0">
                <a:solidFill>
                  <a:srgbClr val="EFEFEF"/>
                </a:solidFill>
                <a:latin typeface="Tw Cen MT Condensed"/>
                <a:ea typeface="Helvetica Neue"/>
                <a:cs typeface="Helvetica Neue"/>
                <a:sym typeface="Helvetica Neue"/>
              </a:rPr>
              <a:t>"NO PERSON TRYING TO TAKE RESPONSIBILITY FOR HER OR HIS IDENTITY SHOULD HAVE TO BE SO ALONE. THERE MUST BE THOSE AMONG WHOM WE CAN SIT DOWN AND WEEP, AND STILL BE COUNTED AS WARRIORS"</a:t>
            </a:r>
            <a:endParaRPr lang="en-US">
              <a:solidFill>
                <a:srgbClr val="000000"/>
              </a:solidFill>
              <a:latin typeface="Tw Cen MT" panose="020B0602020104020603"/>
              <a:ea typeface="Helvetica Neue"/>
              <a:cs typeface="Helvetica Neue"/>
              <a:sym typeface="Helvetica Neue"/>
            </a:endParaRPr>
          </a:p>
          <a:p>
            <a:pPr marL="3657600" indent="457200" defTabSz="914400">
              <a:buClr>
                <a:srgbClr val="000000"/>
              </a:buClr>
              <a:buFont typeface="Arial"/>
              <a:defRPr/>
            </a:pPr>
            <a:endParaRPr lang="en-GB" sz="2100" b="1" kern="0">
              <a:solidFill>
                <a:srgbClr val="EFEFEF"/>
              </a:solidFill>
              <a:latin typeface="Helvetica Neue"/>
            </a:endParaRPr>
          </a:p>
          <a:p>
            <a:pPr marL="3657600" indent="457200" algn="r" defTabSz="914400">
              <a:buClr>
                <a:srgbClr val="000000"/>
              </a:buClr>
              <a:defRPr/>
            </a:pPr>
            <a:r>
              <a:rPr lang="en-GB" sz="1900" kern="0">
                <a:solidFill>
                  <a:srgbClr val="EFEFEF"/>
                </a:solidFill>
                <a:latin typeface="TW Cen MT"/>
                <a:ea typeface="Helvetica Neue"/>
                <a:cs typeface="Helvetica Neue"/>
                <a:sym typeface="Helvetica Neue"/>
              </a:rPr>
              <a:t> </a:t>
            </a:r>
            <a:r>
              <a:rPr kumimoji="0" lang="en-GB" sz="2000" i="0" u="none" strike="noStrike" kern="0" cap="none" spc="0" normalizeH="0" baseline="0" noProof="0">
                <a:ln>
                  <a:noFill/>
                </a:ln>
                <a:solidFill>
                  <a:srgbClr val="EFEFEF"/>
                </a:solidFill>
                <a:effectLst/>
                <a:uLnTx/>
                <a:uFillTx/>
                <a:latin typeface="TW Cen MT"/>
                <a:ea typeface="Helvetica Neue"/>
                <a:cs typeface="Helvetica Neue"/>
                <a:sym typeface="Helvetica Neue"/>
              </a:rPr>
              <a:t>Adrienne Rich</a:t>
            </a:r>
            <a:endParaRPr lang="en-GB" sz="2000" i="0" u="none" strike="noStrike" kern="0" cap="none" spc="0" normalizeH="0" baseline="0" noProof="0">
              <a:ln>
                <a:noFill/>
              </a:ln>
              <a:solidFill>
                <a:srgbClr val="EFEFEF"/>
              </a:solidFill>
              <a:effectLst/>
              <a:uLnTx/>
              <a:uFillTx/>
              <a:latin typeface="TW Cen MT"/>
              <a:ea typeface="Helvetica Neue"/>
              <a:cs typeface="Helvetica Neue"/>
            </a:endParaRPr>
          </a:p>
        </p:txBody>
      </p:sp>
    </p:spTree>
    <p:extLst>
      <p:ext uri="{BB962C8B-B14F-4D97-AF65-F5344CB8AC3E}">
        <p14:creationId xmlns:p14="http://schemas.microsoft.com/office/powerpoint/2010/main" val="49375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5" name="Rectangle 103">
            <a:extLst>
              <a:ext uri="{FF2B5EF4-FFF2-40B4-BE49-F238E27FC236}">
                <a16:creationId xmlns:a16="http://schemas.microsoft.com/office/drawing/2014/main" id="{90AAC386-A18D-4525-AD1B-4D227ED34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E07B33E4-5B34-47B0-9962-9E8A6DB39389}"/>
              </a:ext>
            </a:extLst>
          </p:cNvPr>
          <p:cNvSpPr>
            <a:spLocks noGrp="1"/>
          </p:cNvSpPr>
          <p:nvPr>
            <p:ph type="title"/>
          </p:nvPr>
        </p:nvSpPr>
        <p:spPr>
          <a:xfrm>
            <a:off x="6097404" y="643467"/>
            <a:ext cx="2604756" cy="5571066"/>
          </a:xfrm>
        </p:spPr>
        <p:txBody>
          <a:bodyPr>
            <a:normAutofit/>
          </a:bodyPr>
          <a:lstStyle/>
          <a:p>
            <a:r>
              <a:rPr lang="en-GB"/>
              <a:t>What can you do to help?</a:t>
            </a:r>
          </a:p>
        </p:txBody>
      </p:sp>
      <p:cxnSp>
        <p:nvCxnSpPr>
          <p:cNvPr id="806" name="Straight Connector 105">
            <a:extLst>
              <a:ext uri="{FF2B5EF4-FFF2-40B4-BE49-F238E27FC236}">
                <a16:creationId xmlns:a16="http://schemas.microsoft.com/office/drawing/2014/main" id="{C34C4AD0-FE94-4E84-ACA6-CC5BF1A1182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90097"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807" name="Content Placeholder 801">
            <a:extLst>
              <a:ext uri="{FF2B5EF4-FFF2-40B4-BE49-F238E27FC236}">
                <a16:creationId xmlns:a16="http://schemas.microsoft.com/office/drawing/2014/main" id="{70AC4DF6-22FE-42BB-923B-B0F392EB5397}"/>
              </a:ext>
            </a:extLst>
          </p:cNvPr>
          <p:cNvGraphicFramePr>
            <a:graphicFrameLocks noGrp="1"/>
          </p:cNvGraphicFramePr>
          <p:nvPr>
            <p:ph idx="1"/>
            <p:extLst>
              <p:ext uri="{D42A27DB-BD31-4B8C-83A1-F6EECF244321}">
                <p14:modId xmlns:p14="http://schemas.microsoft.com/office/powerpoint/2010/main" val="3292042783"/>
              </p:ext>
            </p:extLst>
          </p:nvPr>
        </p:nvGraphicFramePr>
        <p:xfrm>
          <a:off x="707231" y="933450"/>
          <a:ext cx="4947047" cy="4941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64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9"/>
        <p:cNvGrpSpPr/>
        <p:nvPr/>
      </p:nvGrpSpPr>
      <p:grpSpPr>
        <a:xfrm>
          <a:off x="0" y="0"/>
          <a:ext cx="0" cy="0"/>
          <a:chOff x="0" y="0"/>
          <a:chExt cx="0" cy="0"/>
        </a:xfrm>
      </p:grpSpPr>
      <p:pic>
        <p:nvPicPr>
          <p:cNvPr id="360" name="Google Shape;360;p45"/>
          <p:cNvPicPr preferRelativeResize="0"/>
          <p:nvPr/>
        </p:nvPicPr>
        <p:blipFill>
          <a:blip r:embed="rId3">
            <a:alphaModFix/>
          </a:blip>
          <a:stretch>
            <a:fillRect/>
          </a:stretch>
        </p:blipFill>
        <p:spPr>
          <a:xfrm>
            <a:off x="0" y="6416650"/>
            <a:ext cx="9143999" cy="129225"/>
          </a:xfrm>
          <a:prstGeom prst="rect">
            <a:avLst/>
          </a:prstGeom>
          <a:noFill/>
          <a:ln>
            <a:noFill/>
          </a:ln>
        </p:spPr>
      </p:pic>
      <p:pic>
        <p:nvPicPr>
          <p:cNvPr id="361" name="Google Shape;361;p45"/>
          <p:cNvPicPr preferRelativeResize="0"/>
          <p:nvPr/>
        </p:nvPicPr>
        <p:blipFill rotWithShape="1">
          <a:blip r:embed="rId4">
            <a:alphaModFix/>
          </a:blip>
          <a:srcRect t="38982" b="4991"/>
          <a:stretch/>
        </p:blipFill>
        <p:spPr>
          <a:xfrm>
            <a:off x="-9250" y="0"/>
            <a:ext cx="9162472" cy="6844249"/>
          </a:xfrm>
          <a:prstGeom prst="rect">
            <a:avLst/>
          </a:prstGeom>
          <a:noFill/>
          <a:ln>
            <a:noFill/>
          </a:ln>
        </p:spPr>
      </p:pic>
      <p:sp>
        <p:nvSpPr>
          <p:cNvPr id="362" name="Google Shape;362;p45"/>
          <p:cNvSpPr txBox="1"/>
          <p:nvPr/>
        </p:nvSpPr>
        <p:spPr>
          <a:xfrm>
            <a:off x="823750" y="3418366"/>
            <a:ext cx="4620000" cy="2579103"/>
          </a:xfrm>
          <a:prstGeom prst="rect">
            <a:avLst/>
          </a:prstGeom>
          <a:solidFill>
            <a:srgbClr val="FFFFFF"/>
          </a:solidFill>
          <a:ln>
            <a:noFill/>
          </a:ln>
        </p:spPr>
        <p:txBody>
          <a:bodyPr spcFirstLastPara="1" wrap="square" lIns="91425" tIns="91425" rIns="91425" bIns="91425" anchor="t" anchorCtr="0">
            <a:noAutofit/>
          </a:bodyPr>
          <a:lstStyle/>
          <a:p>
            <a:pPr>
              <a:buClr>
                <a:srgbClr val="000000"/>
              </a:buClr>
              <a:defRPr/>
            </a:pPr>
            <a:r>
              <a:rPr lang="en" sz="2400" kern="0">
                <a:solidFill>
                  <a:srgbClr val="434343"/>
                </a:solidFill>
                <a:latin typeface="Tw Cen MT Condensed"/>
                <a:ea typeface="Helvetica Neue"/>
                <a:cs typeface="Helvetica Neue"/>
                <a:sym typeface="Helvetica Neue"/>
              </a:rPr>
              <a:t>"WE NEED TO STOP JUST PULLING PEOPLE OUT OF THE RIVER.</a:t>
            </a:r>
            <a:endParaRPr lang="en" sz="2400" b="0" u="none" strike="noStrike" kern="0" cap="none" spc="0" normalizeH="0" baseline="0" noProof="0">
              <a:ln>
                <a:noFill/>
              </a:ln>
              <a:solidFill>
                <a:srgbClr val="434343"/>
              </a:solidFill>
              <a:effectLst/>
              <a:uLnTx/>
              <a:uFillTx/>
              <a:latin typeface="Tw Cen MT Condensed"/>
              <a:ea typeface="Helvetica Neue"/>
              <a:cs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400" b="0" u="none" strike="noStrike" kern="0" cap="none" spc="0" normalizeH="0" baseline="0" noProof="0">
              <a:ln>
                <a:noFill/>
              </a:ln>
              <a:solidFill>
                <a:srgbClr val="434343"/>
              </a:solidFill>
              <a:effectLst/>
              <a:uLnTx/>
              <a:uFillTx/>
              <a:latin typeface="Tw Cen MT Condensed"/>
              <a:ea typeface="Helvetica Neue"/>
              <a:cs typeface="Helvetica Neue"/>
            </a:endParaRPr>
          </a:p>
          <a:p>
            <a:pPr>
              <a:buClr>
                <a:srgbClr val="000000"/>
              </a:buClr>
              <a:defRPr/>
            </a:pPr>
            <a:r>
              <a:rPr lang="en" sz="2400" kern="0">
                <a:solidFill>
                  <a:srgbClr val="434343"/>
                </a:solidFill>
                <a:latin typeface="Tw Cen MT Condensed"/>
                <a:ea typeface="Helvetica Neue"/>
                <a:cs typeface="Helvetica Neue"/>
                <a:sym typeface="Helvetica Neue"/>
              </a:rPr>
              <a:t>WE NEED TO GO UPSTREAM AND FIND OUT WHY THEY'RE FALLING IN."</a:t>
            </a:r>
            <a:endParaRPr kumimoji="0" sz="2400" b="0" u="none" strike="noStrike" kern="0" cap="none" spc="0" normalizeH="0" baseline="0" noProof="0">
              <a:ln>
                <a:noFill/>
              </a:ln>
              <a:solidFill>
                <a:srgbClr val="434343"/>
              </a:solidFill>
              <a:effectLst/>
              <a:uLnTx/>
              <a:uFillTx/>
              <a:latin typeface="Tw Cen MT Condensed"/>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434343"/>
              </a:solidFill>
              <a:effectLst/>
              <a:uLnTx/>
              <a:uFillTx/>
              <a:latin typeface="Helvetica Neue"/>
              <a:ea typeface="Helvetica Neue"/>
              <a:cs typeface="Helvetica Neue"/>
              <a:sym typeface="Helvetica Neue"/>
            </a:endParaRPr>
          </a:p>
          <a:p>
            <a:pPr marL="2286000" algn="r">
              <a:buClr>
                <a:srgbClr val="000000"/>
              </a:buClr>
              <a:defRPr/>
            </a:pPr>
            <a:r>
              <a:rPr lang="en" sz="2000" b="1" kern="0">
                <a:solidFill>
                  <a:srgbClr val="434343"/>
                </a:solidFill>
                <a:latin typeface="Helvetica Neue"/>
                <a:ea typeface="Helvetica Neue"/>
                <a:cs typeface="Helvetica Neue"/>
                <a:sym typeface="Helvetica Neue"/>
              </a:rPr>
              <a:t> </a:t>
            </a:r>
            <a:r>
              <a:rPr kumimoji="0" lang="en" sz="2000" b="1" i="0" u="none" strike="noStrike" kern="0" cap="none" spc="0" normalizeH="0" baseline="0" noProof="0">
                <a:ln>
                  <a:noFill/>
                </a:ln>
                <a:solidFill>
                  <a:srgbClr val="434343"/>
                </a:solidFill>
                <a:effectLst/>
                <a:uLnTx/>
                <a:uFillTx/>
                <a:latin typeface="TW Cen MT"/>
                <a:ea typeface="Helvetica Neue"/>
                <a:cs typeface="Helvetica Neue"/>
                <a:sym typeface="Helvetica Neue"/>
              </a:rPr>
              <a:t>Desmond Tutu</a:t>
            </a:r>
            <a:endParaRPr sz="2000" b="1" i="0" u="none" strike="noStrike" kern="0" cap="none" spc="0" normalizeH="0" baseline="0" noProof="0">
              <a:ln>
                <a:noFill/>
              </a:ln>
              <a:solidFill>
                <a:srgbClr val="434343"/>
              </a:solidFill>
              <a:effectLst/>
              <a:uLnTx/>
              <a:uFillTx/>
              <a:latin typeface="TW Cen MT"/>
              <a:ea typeface="Helvetica Neue"/>
              <a:cs typeface="Helvetica Neue"/>
            </a:endParaRPr>
          </a:p>
        </p:txBody>
      </p:sp>
    </p:spTree>
    <p:extLst>
      <p:ext uri="{BB962C8B-B14F-4D97-AF65-F5344CB8AC3E}">
        <p14:creationId xmlns:p14="http://schemas.microsoft.com/office/powerpoint/2010/main" val="1088966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2"/>
          <p:cNvSpPr txBox="1">
            <a:spLocks noGrp="1"/>
          </p:cNvSpPr>
          <p:nvPr>
            <p:ph type="title" idx="4294967295"/>
          </p:nvPr>
        </p:nvSpPr>
        <p:spPr>
          <a:xfrm>
            <a:off x="2070000" y="2347227"/>
            <a:ext cx="5033962" cy="1154679"/>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algn="ctr"/>
            <a:r>
              <a:rPr lang="en" sz="2000" i="1">
                <a:latin typeface="TW Cen MT"/>
                <a:ea typeface="Helvetica Neue"/>
                <a:cs typeface="Helvetica Neue"/>
                <a:sym typeface="Helvetica Neue"/>
              </a:rPr>
              <a:t>I don’t want to spend time preparing or eating food that I could instead </a:t>
            </a:r>
            <a:r>
              <a:rPr lang="en" sz="2000" i="1">
                <a:latin typeface="TW Cen MT"/>
                <a:ea typeface="Helvetica Neue"/>
                <a:cs typeface="Helvetica Neue"/>
              </a:rPr>
              <a:t/>
            </a:r>
            <a:br>
              <a:rPr lang="en" sz="2000" i="1">
                <a:latin typeface="TW Cen MT"/>
                <a:ea typeface="Helvetica Neue"/>
                <a:cs typeface="Helvetica Neue"/>
              </a:rPr>
            </a:br>
            <a:r>
              <a:rPr lang="en" sz="2000" i="1">
                <a:latin typeface="TW Cen MT"/>
                <a:ea typeface="Helvetica Neue"/>
                <a:cs typeface="Helvetica Neue"/>
                <a:sym typeface="Helvetica Neue"/>
              </a:rPr>
              <a:t>be using to work</a:t>
            </a:r>
            <a:endParaRPr lang="en-US" sz="2000" i="1">
              <a:latin typeface="TW Cen MT"/>
              <a:ea typeface="Helvetica Neue"/>
              <a:cs typeface="Helvetica Neue"/>
            </a:endParaRPr>
          </a:p>
        </p:txBody>
      </p:sp>
      <p:sp>
        <p:nvSpPr>
          <p:cNvPr id="406" name="Google Shape;406;p52"/>
          <p:cNvSpPr txBox="1"/>
          <p:nvPr/>
        </p:nvSpPr>
        <p:spPr>
          <a:xfrm>
            <a:off x="303300" y="750400"/>
            <a:ext cx="2854200" cy="84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p:cNvGrpSpPr/>
          <p:nvPr/>
        </p:nvGrpSpPr>
        <p:grpSpPr>
          <a:xfrm>
            <a:off x="546799" y="494775"/>
            <a:ext cx="9427968" cy="1223128"/>
            <a:chOff x="589190" y="409091"/>
            <a:chExt cx="9355248" cy="1229272"/>
          </a:xfrm>
        </p:grpSpPr>
        <p:sp>
          <p:nvSpPr>
            <p:cNvPr id="407" name="Google Shape;407;p52"/>
            <p:cNvSpPr txBox="1"/>
            <p:nvPr/>
          </p:nvSpPr>
          <p:spPr>
            <a:xfrm>
              <a:off x="6720338" y="957363"/>
              <a:ext cx="3224100" cy="681000"/>
            </a:xfrm>
            <a:prstGeom prst="rect">
              <a:avLst/>
            </a:prstGeom>
            <a:noFill/>
            <a:ln>
              <a:noFill/>
            </a:ln>
          </p:spPr>
          <p:txBody>
            <a:bodyPr spcFirstLastPara="1" wrap="square" lIns="91425" tIns="91425" rIns="91425" bIns="91425" anchor="t" anchorCtr="0">
              <a:noAutofit/>
            </a:bodyPr>
            <a:lstStyle/>
            <a:p>
              <a:pPr>
                <a:buClr>
                  <a:srgbClr val="000000"/>
                </a:buClr>
                <a:defRPr/>
              </a:pPr>
              <a:r>
                <a:rPr kumimoji="0" lang="en" sz="1700" b="0" i="0" u="none" strike="noStrike" kern="0" cap="none" spc="0" normalizeH="0" baseline="0" noProof="0">
                  <a:ln>
                    <a:noFill/>
                  </a:ln>
                  <a:solidFill>
                    <a:srgbClr val="000000"/>
                  </a:solidFill>
                  <a:effectLst/>
                  <a:uLnTx/>
                  <a:uFillTx/>
                  <a:latin typeface="TW Cen MT"/>
                  <a:ea typeface="Helvetica Neue"/>
                  <a:cs typeface="Helvetica Neue"/>
                  <a:sym typeface="Helvetica Neue"/>
                </a:rPr>
                <a:t>We all need a break </a:t>
              </a:r>
              <a:endParaRPr lang="en-US" sz="1700" kern="0">
                <a:solidFill>
                  <a:srgbClr val="000000"/>
                </a:solidFill>
                <a:latin typeface="TW Cen MT"/>
                <a:ea typeface="Helvetica Neue"/>
                <a:cs typeface="Helvetica Neue"/>
                <a:sym typeface="Helvetica Neue"/>
              </a:endParaRPr>
            </a:p>
            <a:p>
              <a:pPr marL="0" marR="0" lvl="0" indent="0" algn="l" defTabSz="914400">
                <a:lnSpc>
                  <a:spcPct val="100000"/>
                </a:lnSpc>
                <a:spcBef>
                  <a:spcPts val="0"/>
                </a:spcBef>
                <a:spcAft>
                  <a:spcPts val="0"/>
                </a:spcAft>
                <a:buSzTx/>
                <a:buFont typeface="Arial"/>
                <a:buNone/>
                <a:tabLst/>
                <a:defRPr/>
              </a:pPr>
              <a:r>
                <a:rPr kumimoji="0" lang="en" sz="1700" b="0" i="0" u="none" strike="noStrike" kern="0" cap="none" spc="0" normalizeH="0" baseline="0" noProof="0">
                  <a:ln>
                    <a:noFill/>
                  </a:ln>
                  <a:solidFill>
                    <a:srgbClr val="000000"/>
                  </a:solidFill>
                  <a:effectLst/>
                  <a:uLnTx/>
                  <a:uFillTx/>
                  <a:latin typeface="TW Cen MT"/>
                  <a:ea typeface="Helvetica Neue"/>
                  <a:cs typeface="Helvetica Neue"/>
                  <a:sym typeface="Helvetica Neue"/>
                </a:rPr>
                <a:t>sometimes...</a:t>
              </a:r>
              <a:endParaRPr sz="1700" b="0" i="0" u="none" strike="noStrike" kern="0" cap="none" spc="0" normalizeH="0" baseline="0" noProof="0">
                <a:ln>
                  <a:noFill/>
                </a:ln>
                <a:solidFill>
                  <a:srgbClr val="000000"/>
                </a:solidFill>
                <a:effectLst/>
                <a:uLnTx/>
                <a:uFillTx/>
                <a:latin typeface="TW Cen MT"/>
                <a:ea typeface="Helvetica Neue"/>
                <a:cs typeface="Helvetica Neue"/>
              </a:endParaRPr>
            </a:p>
          </p:txBody>
        </p:sp>
        <p:sp>
          <p:nvSpPr>
            <p:cNvPr id="409" name="Google Shape;409;p52"/>
            <p:cNvSpPr txBox="1"/>
            <p:nvPr/>
          </p:nvSpPr>
          <p:spPr>
            <a:xfrm>
              <a:off x="3635096" y="409091"/>
              <a:ext cx="2511023" cy="847800"/>
            </a:xfrm>
            <a:prstGeom prst="rect">
              <a:avLst/>
            </a:prstGeom>
            <a:noFill/>
            <a:ln>
              <a:noFill/>
            </a:ln>
          </p:spPr>
          <p:txBody>
            <a:bodyPr spcFirstLastPara="1" wrap="square" lIns="91425" tIns="91425" rIns="91425" bIns="91425" anchor="t" anchorCtr="0">
              <a:noAutofit/>
            </a:bodyPr>
            <a:lstStyle/>
            <a:p>
              <a:pPr>
                <a:buClr>
                  <a:srgbClr val="000000"/>
                </a:buClr>
                <a:defRPr/>
              </a:pPr>
              <a:r>
                <a:rPr kumimoji="0" lang="en" sz="1700" b="0" i="0" u="none" strike="noStrike" kern="0" cap="none" spc="0" normalizeH="0" baseline="0" noProof="0">
                  <a:ln>
                    <a:noFill/>
                  </a:ln>
                  <a:solidFill>
                    <a:srgbClr val="000000"/>
                  </a:solidFill>
                  <a:effectLst/>
                  <a:uLnTx/>
                  <a:uFillTx/>
                  <a:latin typeface="TW Cen MT"/>
                  <a:ea typeface="Helvetica Neue"/>
                  <a:cs typeface="Helvetica Neue"/>
                  <a:sym typeface="Helvetica Neue"/>
                </a:rPr>
                <a:t>Your brain needs calories, </a:t>
              </a:r>
              <a:endParaRPr lang="en-US" sz="1700" kern="0">
                <a:solidFill>
                  <a:srgbClr val="000000"/>
                </a:solidFill>
                <a:latin typeface="TW Cen MT"/>
                <a:ea typeface="Helvetica Neue"/>
                <a:cs typeface="Helvetica Neue"/>
                <a:sym typeface="Helvetica Neue"/>
              </a:endParaRPr>
            </a:p>
            <a:p>
              <a:pPr>
                <a:defRPr/>
              </a:pPr>
              <a:r>
                <a:rPr kumimoji="0" lang="en" sz="1700" b="0" i="0" u="none" strike="noStrike" kern="0" cap="none" spc="0" normalizeH="0" baseline="0" noProof="0">
                  <a:ln>
                    <a:noFill/>
                  </a:ln>
                  <a:solidFill>
                    <a:srgbClr val="000000"/>
                  </a:solidFill>
                  <a:effectLst/>
                  <a:uLnTx/>
                  <a:uFillTx/>
                  <a:latin typeface="TW Cen MT"/>
                  <a:ea typeface="Helvetica Neue"/>
                  <a:cs typeface="Helvetica Neue"/>
                  <a:sym typeface="Helvetica Neue"/>
                </a:rPr>
                <a:t>it needs fuel in order to </a:t>
              </a:r>
              <a:endParaRPr lang="en" sz="1700" kern="0">
                <a:solidFill>
                  <a:srgbClr val="000000"/>
                </a:solidFill>
                <a:latin typeface="TW Cen MT"/>
                <a:ea typeface="Helvetica Neue"/>
                <a:cs typeface="Helvetica Neue"/>
                <a:sym typeface="Helvetica Neue"/>
              </a:endParaRPr>
            </a:p>
            <a:p>
              <a:pPr marL="0" marR="0" lvl="0" indent="0" algn="l" defTabSz="914400">
                <a:lnSpc>
                  <a:spcPct val="100000"/>
                </a:lnSpc>
                <a:spcBef>
                  <a:spcPts val="0"/>
                </a:spcBef>
                <a:spcAft>
                  <a:spcPts val="0"/>
                </a:spcAft>
                <a:buSzTx/>
                <a:buFont typeface="Arial"/>
                <a:buNone/>
                <a:tabLst/>
                <a:defRPr/>
              </a:pPr>
              <a:r>
                <a:rPr kumimoji="0" lang="en" sz="1700" b="0" i="0" u="none" strike="noStrike" kern="0" cap="none" spc="0" normalizeH="0" baseline="0" noProof="0">
                  <a:ln>
                    <a:noFill/>
                  </a:ln>
                  <a:solidFill>
                    <a:srgbClr val="000000"/>
                  </a:solidFill>
                  <a:effectLst/>
                  <a:uLnTx/>
                  <a:uFillTx/>
                  <a:latin typeface="TW Cen MT"/>
                  <a:ea typeface="Helvetica Neue"/>
                  <a:cs typeface="Helvetica Neue"/>
                  <a:sym typeface="Helvetica Neue"/>
                </a:rPr>
                <a:t>work and study...</a:t>
              </a:r>
              <a:endParaRPr sz="1700" b="0" i="0" u="none" strike="noStrike" kern="0" cap="none" spc="0" normalizeH="0" baseline="0" noProof="0">
                <a:ln>
                  <a:noFill/>
                </a:ln>
                <a:solidFill>
                  <a:srgbClr val="000000"/>
                </a:solidFill>
                <a:effectLst/>
                <a:uLnTx/>
                <a:uFillTx/>
                <a:latin typeface="TW Cen MT"/>
                <a:ea typeface="Helvetica Neue"/>
                <a:cs typeface="Helvetica Neue"/>
              </a:endParaRPr>
            </a:p>
          </p:txBody>
        </p:sp>
        <p:sp>
          <p:nvSpPr>
            <p:cNvPr id="410" name="Google Shape;410;p52"/>
            <p:cNvSpPr txBox="1"/>
            <p:nvPr/>
          </p:nvSpPr>
          <p:spPr>
            <a:xfrm>
              <a:off x="589190" y="639575"/>
              <a:ext cx="2684644" cy="609073"/>
            </a:xfrm>
            <a:prstGeom prst="rect">
              <a:avLst/>
            </a:prstGeom>
            <a:noFill/>
            <a:ln>
              <a:noFill/>
            </a:ln>
          </p:spPr>
          <p:txBody>
            <a:bodyPr spcFirstLastPara="1" wrap="square" lIns="91425" tIns="91425" rIns="91425" bIns="91425" anchor="t" anchorCtr="0">
              <a:noAutofit/>
            </a:bodyPr>
            <a:lstStyle/>
            <a:p>
              <a:pPr>
                <a:buClr>
                  <a:srgbClr val="000000"/>
                </a:buClr>
                <a:defRPr/>
              </a:pPr>
              <a:r>
                <a:rPr kumimoji="0" lang="en" sz="1600" b="0" i="0" u="none" strike="noStrike" kern="0" cap="none" spc="0" normalizeH="0" baseline="0" noProof="0">
                  <a:ln>
                    <a:noFill/>
                  </a:ln>
                  <a:solidFill>
                    <a:srgbClr val="000000"/>
                  </a:solidFill>
                  <a:effectLst/>
                  <a:uLnTx/>
                  <a:uFillTx/>
                  <a:latin typeface="TW Cen MT"/>
                  <a:ea typeface="Helvetica Neue"/>
                  <a:cs typeface="Helvetica Neue"/>
                  <a:sym typeface="Helvetica Neue"/>
                </a:rPr>
                <a:t>A balanced life</a:t>
              </a:r>
              <a:r>
                <a:rPr lang="en" sz="1600" kern="0">
                  <a:solidFill>
                    <a:srgbClr val="000000"/>
                  </a:solidFill>
                  <a:latin typeface="TW Cen MT"/>
                  <a:ea typeface="Helvetica Neue"/>
                  <a:cs typeface="Helvetica Neue"/>
                  <a:sym typeface="Helvetica Neue"/>
                </a:rPr>
                <a:t> includes</a:t>
              </a:r>
              <a:r>
                <a:rPr kumimoji="0" lang="en" sz="1600" b="0" i="0" u="none" strike="noStrike" kern="0" cap="none" spc="0" normalizeH="0" baseline="0" noProof="0">
                  <a:ln>
                    <a:noFill/>
                  </a:ln>
                  <a:solidFill>
                    <a:srgbClr val="000000"/>
                  </a:solidFill>
                  <a:effectLst/>
                  <a:uLnTx/>
                  <a:uFillTx/>
                  <a:latin typeface="TW Cen MT"/>
                  <a:ea typeface="Helvetica Neue"/>
                  <a:cs typeface="Helvetica Neue"/>
                  <a:sym typeface="Helvetica Neue"/>
                </a:rPr>
                <a:t> </a:t>
              </a:r>
              <a:endParaRPr lang="en-US" sz="1600" kern="0">
                <a:solidFill>
                  <a:srgbClr val="000000"/>
                </a:solidFill>
                <a:latin typeface="TW Cen MT"/>
                <a:ea typeface="Helvetica Neue"/>
                <a:cs typeface="Helvetica Neue"/>
                <a:sym typeface="Helvetica Neue"/>
              </a:endParaRPr>
            </a:p>
            <a:p>
              <a:pPr>
                <a:defRPr/>
              </a:pPr>
              <a:r>
                <a:rPr kumimoji="0" lang="en" sz="1600" b="0" i="0" u="none" strike="noStrike" kern="0" cap="none" spc="0" normalizeH="0" baseline="0" noProof="0">
                  <a:ln>
                    <a:noFill/>
                  </a:ln>
                  <a:solidFill>
                    <a:srgbClr val="000000"/>
                  </a:solidFill>
                  <a:effectLst/>
                  <a:uLnTx/>
                  <a:uFillTx/>
                  <a:latin typeface="TW Cen MT"/>
                  <a:ea typeface="Helvetica Neue"/>
                  <a:cs typeface="Helvetica Neue"/>
                  <a:sym typeface="Helvetica Neue"/>
                </a:rPr>
                <a:t>time</a:t>
              </a:r>
              <a:r>
                <a:rPr lang="en" sz="1600" kern="0">
                  <a:solidFill>
                    <a:srgbClr val="000000"/>
                  </a:solidFill>
                  <a:latin typeface="TW Cen MT"/>
                  <a:ea typeface="Helvetica Neue"/>
                  <a:cs typeface="Helvetica Neue"/>
                  <a:sym typeface="Helvetica Neue"/>
                </a:rPr>
                <a:t> </a:t>
              </a:r>
              <a:r>
                <a:rPr kumimoji="0" lang="en" sz="1600" b="0" i="0" u="none" strike="noStrike" kern="0" cap="none" spc="0" normalizeH="0" baseline="0" noProof="0">
                  <a:ln>
                    <a:noFill/>
                  </a:ln>
                  <a:solidFill>
                    <a:srgbClr val="000000"/>
                  </a:solidFill>
                  <a:effectLst/>
                  <a:uLnTx/>
                  <a:uFillTx/>
                  <a:latin typeface="TW Cen MT"/>
                  <a:ea typeface="Helvetica Neue"/>
                  <a:cs typeface="Helvetica Neue"/>
                  <a:sym typeface="Helvetica Neue"/>
                </a:rPr>
                <a:t>for work, rest</a:t>
              </a:r>
              <a:r>
                <a:rPr lang="en" sz="1600" kern="0">
                  <a:solidFill>
                    <a:srgbClr val="000000"/>
                  </a:solidFill>
                  <a:latin typeface="TW Cen MT"/>
                  <a:ea typeface="Helvetica Neue"/>
                  <a:cs typeface="Helvetica Neue"/>
                  <a:sym typeface="Helvetica Neue"/>
                </a:rPr>
                <a:t> </a:t>
              </a:r>
            </a:p>
            <a:p>
              <a:pPr>
                <a:defRPr/>
              </a:pPr>
              <a:r>
                <a:rPr lang="en" sz="1600" kern="0">
                  <a:solidFill>
                    <a:srgbClr val="000000"/>
                  </a:solidFill>
                  <a:latin typeface="TW Cen MT"/>
                  <a:ea typeface="Helvetica Neue"/>
                  <a:cs typeface="Helvetica Neue"/>
                  <a:sym typeface="Helvetica Neue"/>
                </a:rPr>
                <a:t>and play </a:t>
              </a:r>
              <a:endParaRPr lang="en" sz="1600" b="0" i="0" u="none" strike="noStrike" kern="0" cap="none" spc="0" normalizeH="0" baseline="0" noProof="0">
                <a:ln>
                  <a:noFill/>
                </a:ln>
                <a:solidFill>
                  <a:srgbClr val="000000"/>
                </a:solidFill>
                <a:effectLst/>
                <a:uLnTx/>
                <a:uFillTx/>
                <a:latin typeface="TW Cen MT"/>
                <a:ea typeface="Helvetica Neue"/>
                <a:cs typeface="Helvetica Neue"/>
              </a:endParaRPr>
            </a:p>
          </p:txBody>
        </p:sp>
      </p:grpSp>
      <p:grpSp>
        <p:nvGrpSpPr>
          <p:cNvPr id="2" name="Group 1">
            <a:extLst>
              <a:ext uri="{FF2B5EF4-FFF2-40B4-BE49-F238E27FC236}">
                <a16:creationId xmlns:a16="http://schemas.microsoft.com/office/drawing/2014/main" id="{F0AA8052-FE74-450C-89D5-F38EF31A0010}"/>
              </a:ext>
            </a:extLst>
          </p:cNvPr>
          <p:cNvGrpSpPr/>
          <p:nvPr/>
        </p:nvGrpSpPr>
        <p:grpSpPr>
          <a:xfrm>
            <a:off x="575704" y="3876575"/>
            <a:ext cx="8460427" cy="2606016"/>
            <a:chOff x="303300" y="4663975"/>
            <a:chExt cx="8460427" cy="2242581"/>
          </a:xfrm>
        </p:grpSpPr>
        <p:sp>
          <p:nvSpPr>
            <p:cNvPr id="408" name="Google Shape;408;p52"/>
            <p:cNvSpPr txBox="1"/>
            <p:nvPr/>
          </p:nvSpPr>
          <p:spPr>
            <a:xfrm>
              <a:off x="379500" y="4663975"/>
              <a:ext cx="2993100" cy="566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1" u="none" strike="noStrike" kern="0" cap="none" spc="0" normalizeH="0" baseline="0" noProof="0">
                  <a:ln>
                    <a:noFill/>
                  </a:ln>
                  <a:solidFill>
                    <a:srgbClr val="007FFF"/>
                  </a:solidFill>
                  <a:effectLst/>
                  <a:uLnTx/>
                  <a:uFillTx/>
                  <a:latin typeface="TW Cen MT"/>
                  <a:ea typeface="Helvetica Neue"/>
                  <a:cs typeface="Helvetica Neue"/>
                  <a:sym typeface="Helvetica Neue"/>
                </a:rPr>
                <a:t>An overwhelming drive to perform, perfectionism</a:t>
              </a:r>
              <a:endParaRPr kumimoji="0" sz="1700" b="0" i="1" u="none" strike="noStrike" kern="0" cap="none" spc="0" normalizeH="0" baseline="0" noProof="0">
                <a:ln>
                  <a:noFill/>
                </a:ln>
                <a:solidFill>
                  <a:srgbClr val="007FFF"/>
                </a:solidFill>
                <a:effectLst/>
                <a:uLnTx/>
                <a:uFillTx/>
                <a:latin typeface="TW Cen MT"/>
                <a:ea typeface="Helvetica Neue"/>
                <a:cs typeface="Helvetica Neue"/>
                <a:sym typeface="Helvetica Neue"/>
              </a:endParaRPr>
            </a:p>
          </p:txBody>
        </p:sp>
        <p:sp>
          <p:nvSpPr>
            <p:cNvPr id="413" name="Google Shape;413;p52"/>
            <p:cNvSpPr txBox="1"/>
            <p:nvPr/>
          </p:nvSpPr>
          <p:spPr>
            <a:xfrm>
              <a:off x="303300" y="5791850"/>
              <a:ext cx="2181900" cy="566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1" u="none" strike="noStrike" kern="0" cap="none" spc="0" normalizeH="0" baseline="0" noProof="0">
                  <a:ln>
                    <a:noFill/>
                  </a:ln>
                  <a:solidFill>
                    <a:srgbClr val="007FFF"/>
                  </a:solidFill>
                  <a:effectLst/>
                  <a:uLnTx/>
                  <a:uFillTx/>
                  <a:latin typeface="TW Cen MT"/>
                  <a:ea typeface="Helvetica Neue"/>
                  <a:cs typeface="Helvetica Neue"/>
                  <a:sym typeface="Helvetica Neue"/>
                </a:rPr>
                <a:t>High anxiety</a:t>
              </a:r>
              <a:r>
                <a:rPr kumimoji="0" lang="en" sz="1700" b="0" i="1" u="none" strike="noStrike" kern="0" cap="none" spc="0" normalizeH="0" baseline="0" noProof="0">
                  <a:ln>
                    <a:noFill/>
                  </a:ln>
                  <a:solidFill>
                    <a:srgbClr val="007FFF"/>
                  </a:solidFill>
                  <a:effectLst/>
                  <a:uLnTx/>
                  <a:uFillTx/>
                  <a:latin typeface="TW Cen MT"/>
                  <a:ea typeface="Helvetica Neue"/>
                  <a:cs typeface="Helvetica Neue"/>
                  <a:sym typeface="Helvetica Neue"/>
                </a:rPr>
                <a:t>, fear of failure</a:t>
              </a:r>
              <a:endParaRPr kumimoji="0" sz="1700" b="0" i="1" u="none" strike="noStrike" kern="0" cap="none" spc="0" normalizeH="0" baseline="0" noProof="0">
                <a:ln>
                  <a:noFill/>
                </a:ln>
                <a:solidFill>
                  <a:srgbClr val="007FFF"/>
                </a:solidFill>
                <a:effectLst/>
                <a:uLnTx/>
                <a:uFillTx/>
                <a:latin typeface="TW Cen MT"/>
                <a:ea typeface="Helvetica Neue"/>
                <a:cs typeface="Helvetica Neue"/>
                <a:sym typeface="Helvetica Neue"/>
              </a:endParaRPr>
            </a:p>
          </p:txBody>
        </p:sp>
        <p:sp>
          <p:nvSpPr>
            <p:cNvPr id="414" name="Google Shape;414;p52"/>
            <p:cNvSpPr txBox="1"/>
            <p:nvPr/>
          </p:nvSpPr>
          <p:spPr>
            <a:xfrm>
              <a:off x="3620119" y="4987427"/>
              <a:ext cx="2278200" cy="46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1" u="none" strike="noStrike" kern="0" cap="none" spc="0" normalizeH="0" baseline="0" noProof="0">
                  <a:ln>
                    <a:noFill/>
                  </a:ln>
                  <a:solidFill>
                    <a:srgbClr val="007FFF"/>
                  </a:solidFill>
                  <a:effectLst/>
                  <a:uLnTx/>
                  <a:uFillTx/>
                  <a:latin typeface="TW Cen MT"/>
                  <a:cs typeface="Arial"/>
                  <a:sym typeface="Arial"/>
                </a:rPr>
                <a:t>Subjugation of needs</a:t>
              </a:r>
              <a:endParaRPr kumimoji="0" sz="1700" b="0" i="1" u="none" strike="noStrike" kern="0" cap="none" spc="0" normalizeH="0" baseline="0" noProof="0">
                <a:ln>
                  <a:noFill/>
                </a:ln>
                <a:solidFill>
                  <a:srgbClr val="007FFF"/>
                </a:solidFill>
                <a:effectLst/>
                <a:uLnTx/>
                <a:uFillTx/>
                <a:latin typeface="TW Cen MT"/>
                <a:cs typeface="Arial"/>
                <a:sym typeface="Arial"/>
              </a:endParaRPr>
            </a:p>
          </p:txBody>
        </p:sp>
        <p:sp>
          <p:nvSpPr>
            <p:cNvPr id="415" name="Google Shape;415;p52"/>
            <p:cNvSpPr txBox="1"/>
            <p:nvPr/>
          </p:nvSpPr>
          <p:spPr>
            <a:xfrm>
              <a:off x="6742927" y="5284471"/>
              <a:ext cx="2020800" cy="46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1" u="none" strike="noStrike" kern="0" cap="none" spc="0" normalizeH="0" baseline="0" noProof="0">
                  <a:ln>
                    <a:noFill/>
                  </a:ln>
                  <a:solidFill>
                    <a:srgbClr val="007FFF"/>
                  </a:solidFill>
                  <a:effectLst/>
                  <a:uLnTx/>
                  <a:uFillTx/>
                  <a:latin typeface="TW Cen MT"/>
                  <a:cs typeface="Arial"/>
                  <a:sym typeface="Arial"/>
                </a:rPr>
                <a:t>Lack of self-care</a:t>
              </a:r>
              <a:endParaRPr kumimoji="0" sz="1700" b="0" i="1" u="none" strike="noStrike" kern="0" cap="none" spc="0" normalizeH="0" baseline="0" noProof="0">
                <a:ln>
                  <a:noFill/>
                </a:ln>
                <a:solidFill>
                  <a:srgbClr val="007FFF"/>
                </a:solidFill>
                <a:effectLst/>
                <a:uLnTx/>
                <a:uFillTx/>
                <a:latin typeface="TW Cen MT"/>
                <a:cs typeface="Arial"/>
                <a:sym typeface="Arial"/>
              </a:endParaRPr>
            </a:p>
          </p:txBody>
        </p:sp>
        <p:sp>
          <p:nvSpPr>
            <p:cNvPr id="416" name="Google Shape;416;p52"/>
            <p:cNvSpPr txBox="1"/>
            <p:nvPr/>
          </p:nvSpPr>
          <p:spPr>
            <a:xfrm>
              <a:off x="6072510" y="6281356"/>
              <a:ext cx="1831500" cy="62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1" u="none" strike="noStrike" kern="0" cap="none" spc="0" normalizeH="0" baseline="0" noProof="0">
                  <a:ln>
                    <a:noFill/>
                  </a:ln>
                  <a:solidFill>
                    <a:srgbClr val="007FFF"/>
                  </a:solidFill>
                  <a:effectLst/>
                  <a:uLnTx/>
                  <a:uFillTx/>
                  <a:latin typeface="TW Cen MT"/>
                  <a:cs typeface="Arial"/>
                  <a:sym typeface="Arial"/>
                </a:rPr>
                <a:t>Low self-worth, </a:t>
              </a:r>
              <a:r>
                <a:rPr kumimoji="0" lang="en" sz="1700" b="1" i="1" u="none" strike="noStrike" kern="0" cap="none" spc="0" normalizeH="0" baseline="0" noProof="0">
                  <a:ln>
                    <a:noFill/>
                  </a:ln>
                  <a:solidFill>
                    <a:srgbClr val="007FFF"/>
                  </a:solidFill>
                  <a:effectLst/>
                  <a:uLnTx/>
                  <a:uFillTx/>
                  <a:latin typeface="TW Cen MT"/>
                  <a:cs typeface="Arial"/>
                  <a:sym typeface="Arial"/>
                </a:rPr>
                <a:t>low self-esteem</a:t>
              </a:r>
              <a:endParaRPr kumimoji="0" sz="1700" b="1" i="1" u="none" strike="noStrike" kern="0" cap="none" spc="0" normalizeH="0" baseline="0" noProof="0">
                <a:ln>
                  <a:noFill/>
                </a:ln>
                <a:solidFill>
                  <a:srgbClr val="007FFF"/>
                </a:solidFill>
                <a:effectLst/>
                <a:highlight>
                  <a:srgbClr val="FFFF00"/>
                </a:highlight>
                <a:uLnTx/>
                <a:uFillTx/>
                <a:latin typeface="TW Cen MT"/>
                <a:cs typeface="Arial"/>
                <a:sym typeface="Arial"/>
              </a:endParaRPr>
            </a:p>
          </p:txBody>
        </p:sp>
        <p:sp>
          <p:nvSpPr>
            <p:cNvPr id="418" name="Google Shape;418;p52"/>
            <p:cNvSpPr txBox="1"/>
            <p:nvPr/>
          </p:nvSpPr>
          <p:spPr>
            <a:xfrm>
              <a:off x="2942750" y="5936025"/>
              <a:ext cx="2195700" cy="445200"/>
            </a:xfrm>
            <a:prstGeom prst="rect">
              <a:avLst/>
            </a:prstGeom>
            <a:noFill/>
            <a:ln>
              <a:noFill/>
            </a:ln>
          </p:spPr>
          <p:txBody>
            <a:bodyPr spcFirstLastPara="1" wrap="square" lIns="91425" tIns="91425" rIns="91425" bIns="91425" anchor="t" anchorCtr="0">
              <a:noAutofit/>
            </a:bodyPr>
            <a:lstStyle/>
            <a:p>
              <a:pPr>
                <a:buClr>
                  <a:srgbClr val="000000"/>
                </a:buClr>
                <a:defRPr/>
              </a:pPr>
              <a:r>
                <a:rPr kumimoji="0" lang="en" sz="1700" b="0" i="1" u="none" strike="noStrike" kern="0" cap="none" spc="0" normalizeH="0" baseline="0" noProof="0">
                  <a:ln>
                    <a:noFill/>
                  </a:ln>
                  <a:solidFill>
                    <a:srgbClr val="007FFF"/>
                  </a:solidFill>
                  <a:effectLst/>
                  <a:uLnTx/>
                  <a:uFillTx/>
                  <a:latin typeface="TW Cen MT"/>
                  <a:cs typeface="Arial"/>
                  <a:sym typeface="Arial"/>
                </a:rPr>
                <a:t>Pressure to meet others’ expectations</a:t>
              </a:r>
              <a:r>
                <a:rPr lang="en" sz="1700" i="1" kern="0">
                  <a:solidFill>
                    <a:srgbClr val="007FFF"/>
                  </a:solidFill>
                  <a:latin typeface="TW Cen MT"/>
                  <a:cs typeface="Arial"/>
                  <a:sym typeface="Arial"/>
                </a:rPr>
                <a:t> </a:t>
              </a:r>
              <a:endParaRPr kumimoji="0" sz="1700" b="0" i="1" u="none" strike="noStrike" kern="0" cap="none" spc="0" normalizeH="0" baseline="0" noProof="0">
                <a:ln>
                  <a:noFill/>
                </a:ln>
                <a:solidFill>
                  <a:srgbClr val="007FFF"/>
                </a:solidFill>
                <a:effectLst/>
                <a:uLnTx/>
                <a:uFillTx/>
                <a:latin typeface="Helvetica Neue" panose="020B0604020202020204" charset="0"/>
                <a:ea typeface="+mn-ea"/>
                <a:cs typeface="Arial"/>
                <a:sym typeface="Arial"/>
              </a:endParaRPr>
            </a:p>
          </p:txBody>
        </p:sp>
      </p:grpSp>
      <p:sp>
        <p:nvSpPr>
          <p:cNvPr id="5" name="Cloud 4">
            <a:extLst>
              <a:ext uri="{FF2B5EF4-FFF2-40B4-BE49-F238E27FC236}">
                <a16:creationId xmlns:a16="http://schemas.microsoft.com/office/drawing/2014/main" id="{EFD87EBB-B4DF-4202-805A-FAB87CE47B7D}"/>
              </a:ext>
            </a:extLst>
          </p:cNvPr>
          <p:cNvSpPr/>
          <p:nvPr/>
        </p:nvSpPr>
        <p:spPr>
          <a:xfrm>
            <a:off x="6478517" y="844952"/>
            <a:ext cx="2365576" cy="1157467"/>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loud 24">
            <a:extLst>
              <a:ext uri="{FF2B5EF4-FFF2-40B4-BE49-F238E27FC236}">
                <a16:creationId xmlns:a16="http://schemas.microsoft.com/office/drawing/2014/main" id="{824D2443-2E53-43E4-933A-25B10CE6A49B}"/>
              </a:ext>
            </a:extLst>
          </p:cNvPr>
          <p:cNvSpPr/>
          <p:nvPr/>
        </p:nvSpPr>
        <p:spPr>
          <a:xfrm>
            <a:off x="220466" y="497711"/>
            <a:ext cx="2604304" cy="1432367"/>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loud 26">
            <a:extLst>
              <a:ext uri="{FF2B5EF4-FFF2-40B4-BE49-F238E27FC236}">
                <a16:creationId xmlns:a16="http://schemas.microsoft.com/office/drawing/2014/main" id="{B6946203-6F73-4EFB-A0BB-1D545657A1AF}"/>
              </a:ext>
            </a:extLst>
          </p:cNvPr>
          <p:cNvSpPr/>
          <p:nvPr/>
        </p:nvSpPr>
        <p:spPr>
          <a:xfrm rot="420000">
            <a:off x="3362444" y="258984"/>
            <a:ext cx="2821329" cy="1526410"/>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892D4C4-6250-4B1A-915F-79173E388E8F}"/>
                  </a:ext>
                </a:extLst>
              </p14:cNvPr>
              <p14:cNvContentPartPr/>
              <p14:nvPr/>
            </p14:nvContentPartPr>
            <p14:xfrm>
              <a:off x="549797" y="2966012"/>
              <a:ext cx="19050" cy="19050"/>
            </p14:xfrm>
          </p:contentPart>
        </mc:Choice>
        <mc:Fallback xmlns="">
          <p:pic>
            <p:nvPicPr>
              <p:cNvPr id="10" name="Ink 9">
                <a:extLst>
                  <a:ext uri="{FF2B5EF4-FFF2-40B4-BE49-F238E27FC236}">
                    <a16:creationId xmlns:a16="http://schemas.microsoft.com/office/drawing/2014/main" id="{9892D4C4-6250-4B1A-915F-79173E388E8F}"/>
                  </a:ext>
                </a:extLst>
              </p:cNvPr>
              <p:cNvPicPr/>
              <p:nvPr/>
            </p:nvPicPr>
            <p:blipFill>
              <a:blip r:embed="rId4"/>
              <a:stretch>
                <a:fillRect/>
              </a:stretch>
            </p:blipFill>
            <p:spPr>
              <a:xfrm>
                <a:off x="-402703" y="2013512"/>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294C26E3-5A0A-475E-8127-151D761F02AE}"/>
                  </a:ext>
                </a:extLst>
              </p14:cNvPr>
              <p14:cNvContentPartPr/>
              <p14:nvPr/>
            </p14:nvContentPartPr>
            <p14:xfrm>
              <a:off x="1041721" y="2937075"/>
              <a:ext cx="19050" cy="19050"/>
            </p14:xfrm>
          </p:contentPart>
        </mc:Choice>
        <mc:Fallback xmlns="">
          <p:pic>
            <p:nvPicPr>
              <p:cNvPr id="11" name="Ink 10">
                <a:extLst>
                  <a:ext uri="{FF2B5EF4-FFF2-40B4-BE49-F238E27FC236}">
                    <a16:creationId xmlns:a16="http://schemas.microsoft.com/office/drawing/2014/main" id="{294C26E3-5A0A-475E-8127-151D761F02AE}"/>
                  </a:ext>
                </a:extLst>
              </p:cNvPr>
              <p:cNvPicPr/>
              <p:nvPr/>
            </p:nvPicPr>
            <p:blipFill>
              <a:blip r:embed="rId4"/>
              <a:stretch>
                <a:fillRect/>
              </a:stretch>
            </p:blipFill>
            <p:spPr>
              <a:xfrm>
                <a:off x="89221" y="1984575"/>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DF79570-7055-4F52-B71E-A55C5E18A677}"/>
                  </a:ext>
                </a:extLst>
              </p14:cNvPr>
              <p14:cNvContentPartPr/>
              <p14:nvPr/>
            </p14:nvContentPartPr>
            <p14:xfrm>
              <a:off x="983848" y="2951544"/>
              <a:ext cx="19050" cy="19050"/>
            </p14:xfrm>
          </p:contentPart>
        </mc:Choice>
        <mc:Fallback xmlns="">
          <p:pic>
            <p:nvPicPr>
              <p:cNvPr id="12" name="Ink 11">
                <a:extLst>
                  <a:ext uri="{FF2B5EF4-FFF2-40B4-BE49-F238E27FC236}">
                    <a16:creationId xmlns:a16="http://schemas.microsoft.com/office/drawing/2014/main" id="{DDF79570-7055-4F52-B71E-A55C5E18A677}"/>
                  </a:ext>
                </a:extLst>
              </p:cNvPr>
              <p:cNvPicPr/>
              <p:nvPr/>
            </p:nvPicPr>
            <p:blipFill>
              <a:blip r:embed="rId4"/>
              <a:stretch>
                <a:fillRect/>
              </a:stretch>
            </p:blipFill>
            <p:spPr>
              <a:xfrm>
                <a:off x="31348" y="199904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0E0DEFF8-1650-4322-BC34-61F071178318}"/>
                  </a:ext>
                </a:extLst>
              </p14:cNvPr>
              <p14:cNvContentPartPr/>
              <p14:nvPr/>
            </p14:nvContentPartPr>
            <p14:xfrm>
              <a:off x="983848" y="2951544"/>
              <a:ext cx="19050" cy="19050"/>
            </p14:xfrm>
          </p:contentPart>
        </mc:Choice>
        <mc:Fallback xmlns="">
          <p:pic>
            <p:nvPicPr>
              <p:cNvPr id="13" name="Ink 12">
                <a:extLst>
                  <a:ext uri="{FF2B5EF4-FFF2-40B4-BE49-F238E27FC236}">
                    <a16:creationId xmlns:a16="http://schemas.microsoft.com/office/drawing/2014/main" id="{0E0DEFF8-1650-4322-BC34-61F071178318}"/>
                  </a:ext>
                </a:extLst>
              </p:cNvPr>
              <p:cNvPicPr/>
              <p:nvPr/>
            </p:nvPicPr>
            <p:blipFill>
              <a:blip r:embed="rId4"/>
              <a:stretch>
                <a:fillRect/>
              </a:stretch>
            </p:blipFill>
            <p:spPr>
              <a:xfrm>
                <a:off x="31348" y="199904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083D457-AE30-4A0A-8362-A25AB65FE35D}"/>
                  </a:ext>
                </a:extLst>
              </p14:cNvPr>
              <p14:cNvContentPartPr/>
              <p14:nvPr/>
            </p14:nvContentPartPr>
            <p14:xfrm>
              <a:off x="940443" y="2994949"/>
              <a:ext cx="19050" cy="19050"/>
            </p14:xfrm>
          </p:contentPart>
        </mc:Choice>
        <mc:Fallback xmlns="">
          <p:pic>
            <p:nvPicPr>
              <p:cNvPr id="14" name="Ink 13">
                <a:extLst>
                  <a:ext uri="{FF2B5EF4-FFF2-40B4-BE49-F238E27FC236}">
                    <a16:creationId xmlns:a16="http://schemas.microsoft.com/office/drawing/2014/main" id="{9083D457-AE30-4A0A-8362-A25AB65FE35D}"/>
                  </a:ext>
                </a:extLst>
              </p:cNvPr>
              <p:cNvPicPr/>
              <p:nvPr/>
            </p:nvPicPr>
            <p:blipFill>
              <a:blip r:embed="rId4"/>
              <a:stretch>
                <a:fillRect/>
              </a:stretch>
            </p:blipFill>
            <p:spPr>
              <a:xfrm>
                <a:off x="-12057" y="204244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0A1AB719-24B9-42AB-A6B8-895D1E7AC46D}"/>
                  </a:ext>
                </a:extLst>
              </p14:cNvPr>
              <p14:cNvContentPartPr/>
              <p14:nvPr/>
            </p14:nvContentPartPr>
            <p14:xfrm>
              <a:off x="940443" y="2994949"/>
              <a:ext cx="19050" cy="19050"/>
            </p14:xfrm>
          </p:contentPart>
        </mc:Choice>
        <mc:Fallback xmlns="">
          <p:pic>
            <p:nvPicPr>
              <p:cNvPr id="15" name="Ink 14">
                <a:extLst>
                  <a:ext uri="{FF2B5EF4-FFF2-40B4-BE49-F238E27FC236}">
                    <a16:creationId xmlns:a16="http://schemas.microsoft.com/office/drawing/2014/main" id="{0A1AB719-24B9-42AB-A6B8-895D1E7AC46D}"/>
                  </a:ext>
                </a:extLst>
              </p:cNvPr>
              <p:cNvPicPr/>
              <p:nvPr/>
            </p:nvPicPr>
            <p:blipFill>
              <a:blip r:embed="rId4"/>
              <a:stretch>
                <a:fillRect/>
              </a:stretch>
            </p:blipFill>
            <p:spPr>
              <a:xfrm>
                <a:off x="-12057" y="204244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0F7C22FA-E11D-44D7-9A48-310C45172B5A}"/>
                  </a:ext>
                </a:extLst>
              </p14:cNvPr>
              <p14:cNvContentPartPr/>
              <p14:nvPr/>
            </p14:nvContentPartPr>
            <p14:xfrm>
              <a:off x="940443" y="2994949"/>
              <a:ext cx="19050" cy="19050"/>
            </p14:xfrm>
          </p:contentPart>
        </mc:Choice>
        <mc:Fallback xmlns="">
          <p:pic>
            <p:nvPicPr>
              <p:cNvPr id="16" name="Ink 15">
                <a:extLst>
                  <a:ext uri="{FF2B5EF4-FFF2-40B4-BE49-F238E27FC236}">
                    <a16:creationId xmlns:a16="http://schemas.microsoft.com/office/drawing/2014/main" id="{0F7C22FA-E11D-44D7-9A48-310C45172B5A}"/>
                  </a:ext>
                </a:extLst>
              </p:cNvPr>
              <p:cNvPicPr/>
              <p:nvPr/>
            </p:nvPicPr>
            <p:blipFill>
              <a:blip r:embed="rId4"/>
              <a:stretch>
                <a:fillRect/>
              </a:stretch>
            </p:blipFill>
            <p:spPr>
              <a:xfrm>
                <a:off x="-12057" y="2042449"/>
                <a:ext cx="1905000" cy="1905000"/>
              </a:xfrm>
              <a:prstGeom prst="rect">
                <a:avLst/>
              </a:prstGeom>
            </p:spPr>
          </p:pic>
        </mc:Fallback>
      </mc:AlternateContent>
      <p:pic>
        <p:nvPicPr>
          <p:cNvPr id="20" name="Picture 20" descr="A picture containing logo&#10;&#10;Description automatically generated">
            <a:extLst>
              <a:ext uri="{FF2B5EF4-FFF2-40B4-BE49-F238E27FC236}">
                <a16:creationId xmlns:a16="http://schemas.microsoft.com/office/drawing/2014/main" id="{4E969DB0-BA56-4607-8987-D7E0B8C3EC9A}"/>
              </a:ext>
            </a:extLst>
          </p:cNvPr>
          <p:cNvPicPr>
            <a:picLocks noChangeAspect="1"/>
          </p:cNvPicPr>
          <p:nvPr/>
        </p:nvPicPr>
        <p:blipFill>
          <a:blip r:embed="rId11"/>
          <a:stretch>
            <a:fillRect/>
          </a:stretch>
        </p:blipFill>
        <p:spPr>
          <a:xfrm>
            <a:off x="-1265" y="1879560"/>
            <a:ext cx="2078741" cy="2115032"/>
          </a:xfrm>
          <a:prstGeom prst="rect">
            <a:avLst/>
          </a:prstGeom>
        </p:spPr>
      </p:pic>
      <p:pic>
        <p:nvPicPr>
          <p:cNvPr id="48" name="Picture 20" descr="A picture containing logo&#10;&#10;Description automatically generated">
            <a:extLst>
              <a:ext uri="{FF2B5EF4-FFF2-40B4-BE49-F238E27FC236}">
                <a16:creationId xmlns:a16="http://schemas.microsoft.com/office/drawing/2014/main" id="{77AAF0DA-6DC6-41BB-8E4B-DFBD6CD18772}"/>
              </a:ext>
            </a:extLst>
          </p:cNvPr>
          <p:cNvPicPr>
            <a:picLocks noChangeAspect="1"/>
          </p:cNvPicPr>
          <p:nvPr/>
        </p:nvPicPr>
        <p:blipFill>
          <a:blip r:embed="rId11"/>
          <a:stretch>
            <a:fillRect/>
          </a:stretch>
        </p:blipFill>
        <p:spPr>
          <a:xfrm>
            <a:off x="7102696" y="1763813"/>
            <a:ext cx="2078741" cy="2115032"/>
          </a:xfrm>
          <a:prstGeom prst="rect">
            <a:avLst/>
          </a:prstGeom>
        </p:spPr>
      </p:pic>
      <p:cxnSp>
        <p:nvCxnSpPr>
          <p:cNvPr id="22" name="Connector: Elbow 21">
            <a:extLst>
              <a:ext uri="{FF2B5EF4-FFF2-40B4-BE49-F238E27FC236}">
                <a16:creationId xmlns:a16="http://schemas.microsoft.com/office/drawing/2014/main" id="{BCCB9C51-D695-4190-8677-C778CEA9984B}"/>
              </a:ext>
            </a:extLst>
          </p:cNvPr>
          <p:cNvCxnSpPr/>
          <p:nvPr/>
        </p:nvCxnSpPr>
        <p:spPr>
          <a:xfrm>
            <a:off x="2872330" y="4369804"/>
            <a:ext cx="285027" cy="1391856"/>
          </a:xfrm>
          <a:prstGeom prst="bentConnector3">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E9992E32-B8B5-4E17-B7D2-C2F82EFC2DEE}"/>
              </a:ext>
            </a:extLst>
          </p:cNvPr>
          <p:cNvCxnSpPr/>
          <p:nvPr/>
        </p:nvCxnSpPr>
        <p:spPr>
          <a:xfrm>
            <a:off x="4809281" y="3586705"/>
            <a:ext cx="234388" cy="70460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9ED421-8ABA-47E0-A5D1-F138D5103D9C}"/>
              </a:ext>
            </a:extLst>
          </p:cNvPr>
          <p:cNvCxnSpPr/>
          <p:nvPr/>
        </p:nvCxnSpPr>
        <p:spPr>
          <a:xfrm flipH="1">
            <a:off x="2292873" y="3555960"/>
            <a:ext cx="1197979" cy="35013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64752D7-2444-47CD-BF64-05F60B288631}"/>
              </a:ext>
            </a:extLst>
          </p:cNvPr>
          <p:cNvCxnSpPr/>
          <p:nvPr/>
        </p:nvCxnSpPr>
        <p:spPr>
          <a:xfrm flipH="1">
            <a:off x="1155299" y="4603107"/>
            <a:ext cx="54979" cy="58162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75431A41-6F0F-4596-8DD8-17A76F20A27E}"/>
              </a:ext>
            </a:extLst>
          </p:cNvPr>
          <p:cNvCxnSpPr/>
          <p:nvPr/>
        </p:nvCxnSpPr>
        <p:spPr>
          <a:xfrm>
            <a:off x="5907068" y="4568746"/>
            <a:ext cx="422476" cy="1579944"/>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BFE092B-11A9-4F17-8081-B9901ED4B31C}"/>
              </a:ext>
            </a:extLst>
          </p:cNvPr>
          <p:cNvCxnSpPr/>
          <p:nvPr/>
        </p:nvCxnSpPr>
        <p:spPr>
          <a:xfrm>
            <a:off x="6281437" y="4501829"/>
            <a:ext cx="697375" cy="27055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0" descr="A picture containing logo&#10;&#10;Description automatically generated">
            <a:extLst>
              <a:ext uri="{FF2B5EF4-FFF2-40B4-BE49-F238E27FC236}">
                <a16:creationId xmlns:a16="http://schemas.microsoft.com/office/drawing/2014/main" id="{4849935C-8C13-4154-94DC-8A0E831D743E}"/>
              </a:ext>
            </a:extLst>
          </p:cNvPr>
          <p:cNvPicPr>
            <a:picLocks noChangeAspect="1"/>
          </p:cNvPicPr>
          <p:nvPr/>
        </p:nvPicPr>
        <p:blipFill>
          <a:blip r:embed="rId11"/>
          <a:stretch>
            <a:fillRect/>
          </a:stretch>
        </p:blipFill>
        <p:spPr>
          <a:xfrm>
            <a:off x="-1267" y="1828920"/>
            <a:ext cx="2078741" cy="2115032"/>
          </a:xfrm>
          <a:prstGeom prst="rect">
            <a:avLst/>
          </a:prstGeom>
        </p:spPr>
      </p:pic>
    </p:spTree>
    <p:extLst>
      <p:ext uri="{BB962C8B-B14F-4D97-AF65-F5344CB8AC3E}">
        <p14:creationId xmlns:p14="http://schemas.microsoft.com/office/powerpoint/2010/main" val="408472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pic>
        <p:nvPicPr>
          <p:cNvPr id="392" name="Google Shape;392;p50"/>
          <p:cNvPicPr preferRelativeResize="0"/>
          <p:nvPr/>
        </p:nvPicPr>
        <p:blipFill>
          <a:blip r:embed="rId3">
            <a:alphaModFix/>
          </a:blip>
          <a:stretch>
            <a:fillRect/>
          </a:stretch>
        </p:blipFill>
        <p:spPr>
          <a:xfrm>
            <a:off x="44730" y="157025"/>
            <a:ext cx="8956713" cy="6758848"/>
          </a:xfrm>
          <a:prstGeom prst="rect">
            <a:avLst/>
          </a:prstGeom>
          <a:noFill/>
          <a:ln>
            <a:noFill/>
          </a:ln>
        </p:spPr>
      </p:pic>
    </p:spTree>
    <p:extLst>
      <p:ext uri="{BB962C8B-B14F-4D97-AF65-F5344CB8AC3E}">
        <p14:creationId xmlns:p14="http://schemas.microsoft.com/office/powerpoint/2010/main" val="2766521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 name="Group 1"/>
          <p:cNvGrpSpPr/>
          <p:nvPr/>
        </p:nvGrpSpPr>
        <p:grpSpPr>
          <a:xfrm>
            <a:off x="3471950" y="2681377"/>
            <a:ext cx="2329500" cy="1289400"/>
            <a:chOff x="3471950" y="2522225"/>
            <a:chExt cx="2329500" cy="1289400"/>
          </a:xfrm>
        </p:grpSpPr>
        <p:sp>
          <p:nvSpPr>
            <p:cNvPr id="271" name="Google Shape;271;p40"/>
            <p:cNvSpPr/>
            <p:nvPr/>
          </p:nvSpPr>
          <p:spPr>
            <a:xfrm>
              <a:off x="3546350" y="2522225"/>
              <a:ext cx="2180700" cy="12894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73" name="Google Shape;273;p40"/>
            <p:cNvSpPr txBox="1"/>
            <p:nvPr/>
          </p:nvSpPr>
          <p:spPr>
            <a:xfrm>
              <a:off x="3471950" y="2659475"/>
              <a:ext cx="2329500" cy="1014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000000"/>
                  </a:solidFill>
                  <a:effectLst/>
                  <a:uLnTx/>
                  <a:uFillTx/>
                  <a:latin typeface="TW Cen MT"/>
                  <a:cs typeface="Arial"/>
                  <a:sym typeface="Arial"/>
                </a:rPr>
                <a:t>Supporting the individual: </a:t>
              </a:r>
              <a:endParaRPr kumimoji="0" sz="1800" b="1" i="0" u="sng"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000000"/>
                  </a:solidFill>
                  <a:effectLst/>
                  <a:uLnTx/>
                  <a:uFillTx/>
                  <a:latin typeface="TW Cen MT"/>
                  <a:cs typeface="Arial"/>
                  <a:sym typeface="Arial"/>
                </a:rPr>
                <a:t>best practice</a:t>
              </a:r>
              <a:r>
                <a:rPr kumimoji="0" lang="en" sz="1800" b="0" i="0" u="sng" strike="noStrike" kern="0" cap="none" spc="0" normalizeH="0" baseline="0" noProof="0">
                  <a:ln>
                    <a:noFill/>
                  </a:ln>
                  <a:solidFill>
                    <a:srgbClr val="000000"/>
                  </a:solidFill>
                  <a:effectLst/>
                  <a:uLnTx/>
                  <a:uFillTx/>
                  <a:latin typeface="TW Cen MT"/>
                  <a:cs typeface="Arial"/>
                  <a:sym typeface="Arial"/>
                </a:rPr>
                <a:t> </a:t>
              </a:r>
              <a:endParaRPr kumimoji="0" sz="1600" b="0" i="0" u="sng" strike="noStrike" kern="0" cap="none" spc="0" normalizeH="0" baseline="0" noProof="0">
                <a:ln>
                  <a:noFill/>
                </a:ln>
                <a:solidFill>
                  <a:srgbClr val="000000"/>
                </a:solidFill>
                <a:effectLst/>
                <a:uLnTx/>
                <a:uFillTx/>
                <a:latin typeface="TW Cen MT"/>
                <a:cs typeface="Arial"/>
                <a:sym typeface="Arial"/>
              </a:endParaRPr>
            </a:p>
          </p:txBody>
        </p:sp>
      </p:grpSp>
      <p:sp>
        <p:nvSpPr>
          <p:cNvPr id="274" name="Google Shape;274;p40"/>
          <p:cNvSpPr/>
          <p:nvPr/>
        </p:nvSpPr>
        <p:spPr>
          <a:xfrm>
            <a:off x="137150" y="5215827"/>
            <a:ext cx="2602800" cy="12894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75" name="Google Shape;275;p40"/>
          <p:cNvSpPr/>
          <p:nvPr/>
        </p:nvSpPr>
        <p:spPr>
          <a:xfrm>
            <a:off x="5896797" y="3564587"/>
            <a:ext cx="1697178" cy="810568"/>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76" name="Google Shape;276;p40"/>
          <p:cNvSpPr/>
          <p:nvPr/>
        </p:nvSpPr>
        <p:spPr>
          <a:xfrm>
            <a:off x="4348857" y="5506345"/>
            <a:ext cx="2173466" cy="897232"/>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77" name="Google Shape;277;p40"/>
          <p:cNvSpPr/>
          <p:nvPr/>
        </p:nvSpPr>
        <p:spPr>
          <a:xfrm>
            <a:off x="1688750" y="3881665"/>
            <a:ext cx="2070650" cy="985012"/>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79" name="Google Shape;279;p40"/>
          <p:cNvSpPr/>
          <p:nvPr/>
        </p:nvSpPr>
        <p:spPr>
          <a:xfrm>
            <a:off x="1614350" y="2623777"/>
            <a:ext cx="1704900" cy="8121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80" name="Google Shape;280;p40"/>
          <p:cNvSpPr/>
          <p:nvPr/>
        </p:nvSpPr>
        <p:spPr>
          <a:xfrm>
            <a:off x="2763100" y="1751265"/>
            <a:ext cx="1923000" cy="7602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281" name="Google Shape;281;p40"/>
          <p:cNvCxnSpPr/>
          <p:nvPr/>
        </p:nvCxnSpPr>
        <p:spPr>
          <a:xfrm flipH="1">
            <a:off x="1742775" y="4795152"/>
            <a:ext cx="300900" cy="410700"/>
          </a:xfrm>
          <a:prstGeom prst="straightConnector1">
            <a:avLst/>
          </a:prstGeom>
          <a:noFill/>
          <a:ln w="28575" cap="flat" cmpd="sng">
            <a:solidFill>
              <a:srgbClr val="000000"/>
            </a:solidFill>
            <a:prstDash val="dash"/>
            <a:round/>
            <a:headEnd type="none" w="med" len="med"/>
            <a:tailEnd type="none" w="med" len="med"/>
          </a:ln>
        </p:spPr>
      </p:cxnSp>
      <p:cxnSp>
        <p:nvCxnSpPr>
          <p:cNvPr id="282" name="Google Shape;282;p40"/>
          <p:cNvCxnSpPr/>
          <p:nvPr/>
        </p:nvCxnSpPr>
        <p:spPr>
          <a:xfrm flipH="1">
            <a:off x="3615050" y="3874727"/>
            <a:ext cx="330600" cy="205800"/>
          </a:xfrm>
          <a:prstGeom prst="straightConnector1">
            <a:avLst/>
          </a:prstGeom>
          <a:noFill/>
          <a:ln w="28575" cap="flat" cmpd="sng">
            <a:solidFill>
              <a:srgbClr val="000000"/>
            </a:solidFill>
            <a:prstDash val="dash"/>
            <a:round/>
            <a:headEnd type="none" w="med" len="med"/>
            <a:tailEnd type="none" w="med" len="med"/>
          </a:ln>
        </p:spPr>
      </p:cxnSp>
      <p:sp>
        <p:nvSpPr>
          <p:cNvPr id="283" name="Google Shape;283;p40"/>
          <p:cNvSpPr txBox="1"/>
          <p:nvPr/>
        </p:nvSpPr>
        <p:spPr>
          <a:xfrm>
            <a:off x="1460500" y="3950127"/>
            <a:ext cx="2559550" cy="1069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TW Cen MT"/>
                <a:cs typeface="Arial"/>
                <a:sym typeface="Arial"/>
              </a:rPr>
              <a:t>Be mindful </a:t>
            </a:r>
            <a:endParaRPr kumimoji="0" sz="1500" b="1" i="0"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TW Cen MT"/>
                <a:cs typeface="Arial"/>
                <a:sym typeface="Arial"/>
              </a:rPr>
              <a:t>of the pros and cons </a:t>
            </a:r>
            <a:endParaRPr kumimoji="0" sz="1500" b="1" i="0"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TW Cen MT"/>
                <a:cs typeface="Arial"/>
                <a:sym typeface="Arial"/>
              </a:rPr>
              <a:t>of diagnosis</a:t>
            </a:r>
            <a:r>
              <a:rPr kumimoji="0" lang="en" sz="1500" b="0" i="0" u="none" strike="noStrike" kern="0" cap="none" spc="0" normalizeH="0" baseline="0" noProof="0">
                <a:ln>
                  <a:noFill/>
                </a:ln>
                <a:solidFill>
                  <a:srgbClr val="000000"/>
                </a:solidFill>
                <a:effectLst/>
                <a:uLnTx/>
                <a:uFillTx/>
                <a:latin typeface="TW Cen MT"/>
                <a:cs typeface="Arial"/>
                <a:sym typeface="Arial"/>
              </a:rPr>
              <a:t> </a:t>
            </a:r>
            <a:endParaRPr kumimoji="0" sz="1300" b="0" i="0" u="none" strike="noStrike" kern="0" cap="none" spc="0" normalizeH="0" baseline="0" noProof="0">
              <a:ln>
                <a:noFill/>
              </a:ln>
              <a:solidFill>
                <a:srgbClr val="000000"/>
              </a:solidFill>
              <a:effectLst/>
              <a:uLnTx/>
              <a:uFillTx/>
              <a:latin typeface="TW Cen MT"/>
              <a:cs typeface="Arial"/>
              <a:sym typeface="Arial"/>
            </a:endParaRPr>
          </a:p>
        </p:txBody>
      </p:sp>
      <p:sp>
        <p:nvSpPr>
          <p:cNvPr id="284" name="Google Shape;284;p40"/>
          <p:cNvSpPr txBox="1"/>
          <p:nvPr/>
        </p:nvSpPr>
        <p:spPr>
          <a:xfrm>
            <a:off x="213350" y="5412652"/>
            <a:ext cx="2602800" cy="1014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1" u="none" strike="noStrike" kern="0" cap="none" spc="0" normalizeH="0" baseline="0" noProof="0">
                <a:ln>
                  <a:noFill/>
                </a:ln>
                <a:solidFill>
                  <a:srgbClr val="000000"/>
                </a:solidFill>
                <a:effectLst/>
                <a:uLnTx/>
                <a:uFillTx/>
                <a:latin typeface="TW Cen MT"/>
                <a:cs typeface="Arial"/>
                <a:sym typeface="Arial"/>
              </a:rPr>
              <a:t> What’s happened to you? </a:t>
            </a:r>
            <a:endParaRPr kumimoji="0" sz="1500" b="0" i="1"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TW Cen MT"/>
                <a:cs typeface="Arial"/>
                <a:sym typeface="Arial"/>
              </a:rPr>
              <a:t>Not</a:t>
            </a:r>
            <a:endParaRPr kumimoji="0" sz="1500" b="0" i="0"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1" u="none" strike="noStrike" kern="0" cap="none" spc="0" normalizeH="0" baseline="0" noProof="0">
                <a:ln>
                  <a:noFill/>
                </a:ln>
                <a:solidFill>
                  <a:srgbClr val="000000"/>
                </a:solidFill>
                <a:effectLst/>
                <a:uLnTx/>
                <a:uFillTx/>
                <a:latin typeface="TW Cen MT"/>
                <a:cs typeface="Arial"/>
                <a:sym typeface="Arial"/>
              </a:rPr>
              <a:t>What’s wrong with you?</a:t>
            </a:r>
            <a:endParaRPr kumimoji="0" sz="1500" b="0" i="1" u="none" strike="noStrike" kern="0" cap="none" spc="0" normalizeH="0" baseline="0" noProof="0">
              <a:ln>
                <a:noFill/>
              </a:ln>
              <a:solidFill>
                <a:srgbClr val="000000"/>
              </a:solidFill>
              <a:effectLst/>
              <a:uLnTx/>
              <a:uFillTx/>
              <a:latin typeface="TW Cen MT"/>
              <a:cs typeface="Arial"/>
              <a:sym typeface="Arial"/>
            </a:endParaRPr>
          </a:p>
        </p:txBody>
      </p:sp>
      <p:sp>
        <p:nvSpPr>
          <p:cNvPr id="285" name="Google Shape;285;p40"/>
          <p:cNvSpPr txBox="1"/>
          <p:nvPr/>
        </p:nvSpPr>
        <p:spPr>
          <a:xfrm>
            <a:off x="1532800" y="2739077"/>
            <a:ext cx="1830600" cy="56343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TW Cen MT"/>
                <a:cs typeface="Arial"/>
                <a:sym typeface="Arial"/>
              </a:rPr>
              <a:t>Flexible and person-centred</a:t>
            </a:r>
            <a:endParaRPr kumimoji="0" sz="1500" b="1" i="0"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TW Cen MT"/>
              <a:cs typeface="Arial"/>
              <a:sym typeface="Arial"/>
            </a:endParaRPr>
          </a:p>
        </p:txBody>
      </p:sp>
      <p:cxnSp>
        <p:nvCxnSpPr>
          <p:cNvPr id="286" name="Google Shape;286;p40"/>
          <p:cNvCxnSpPr/>
          <p:nvPr/>
        </p:nvCxnSpPr>
        <p:spPr>
          <a:xfrm rot="10800000">
            <a:off x="3197150" y="3216265"/>
            <a:ext cx="349200" cy="27600"/>
          </a:xfrm>
          <a:prstGeom prst="straightConnector1">
            <a:avLst/>
          </a:prstGeom>
          <a:noFill/>
          <a:ln w="28575" cap="flat" cmpd="sng">
            <a:solidFill>
              <a:srgbClr val="000000"/>
            </a:solidFill>
            <a:prstDash val="dash"/>
            <a:round/>
            <a:headEnd type="none" w="med" len="med"/>
            <a:tailEnd type="none" w="med" len="med"/>
          </a:ln>
        </p:spPr>
      </p:cxnSp>
      <p:sp>
        <p:nvSpPr>
          <p:cNvPr id="287" name="Google Shape;287;p40"/>
          <p:cNvSpPr/>
          <p:nvPr/>
        </p:nvSpPr>
        <p:spPr>
          <a:xfrm>
            <a:off x="47379" y="3339792"/>
            <a:ext cx="1664215" cy="803188"/>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Helvetica Neue" panose="020B0604020202020204" charset="0"/>
              <a:ea typeface="Helvetica Neue"/>
              <a:cs typeface="Helvetica Neue"/>
              <a:sym typeface="Helvetica Neue"/>
            </a:endParaRPr>
          </a:p>
        </p:txBody>
      </p:sp>
      <p:sp>
        <p:nvSpPr>
          <p:cNvPr id="288" name="Google Shape;288;p40"/>
          <p:cNvSpPr/>
          <p:nvPr/>
        </p:nvSpPr>
        <p:spPr>
          <a:xfrm>
            <a:off x="209492" y="1563208"/>
            <a:ext cx="2180700" cy="9117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89" name="Google Shape;289;p40"/>
          <p:cNvSpPr txBox="1"/>
          <p:nvPr/>
        </p:nvSpPr>
        <p:spPr>
          <a:xfrm>
            <a:off x="443058" y="1612335"/>
            <a:ext cx="2494200" cy="66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Tailor support to fit </a:t>
            </a:r>
            <a:endParaRPr kumimoji="0" sz="1400" b="0" i="0" u="none" strike="noStrike" kern="0" cap="none" spc="0" normalizeH="0" baseline="0" noProof="0">
              <a:ln>
                <a:noFill/>
              </a:ln>
              <a:solidFill>
                <a:srgbClr val="000000"/>
              </a:solidFill>
              <a:effectLst/>
              <a:uLnTx/>
              <a:uFillTx/>
              <a:latin typeface="TW Cen M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the individual, not </a:t>
            </a:r>
            <a:endParaRPr kumimoji="0" sz="1400" b="0" i="0" u="none" strike="noStrike" kern="0" cap="none" spc="0" normalizeH="0" baseline="0" noProof="0">
              <a:ln>
                <a:noFill/>
              </a:ln>
              <a:solidFill>
                <a:srgbClr val="000000"/>
              </a:solidFill>
              <a:effectLst/>
              <a:uLnTx/>
              <a:uFillTx/>
              <a:latin typeface="TW Cen M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the other way round</a:t>
            </a: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sp>
        <p:nvSpPr>
          <p:cNvPr id="290" name="Google Shape;290;p40"/>
          <p:cNvSpPr txBox="1"/>
          <p:nvPr/>
        </p:nvSpPr>
        <p:spPr>
          <a:xfrm>
            <a:off x="211825" y="3446831"/>
            <a:ext cx="1830600" cy="52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Every recovery is different </a:t>
            </a: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cxnSp>
        <p:nvCxnSpPr>
          <p:cNvPr id="291" name="Google Shape;291;p40"/>
          <p:cNvCxnSpPr/>
          <p:nvPr/>
        </p:nvCxnSpPr>
        <p:spPr>
          <a:xfrm flipH="1">
            <a:off x="1583575" y="3298602"/>
            <a:ext cx="179700" cy="218100"/>
          </a:xfrm>
          <a:prstGeom prst="straightConnector1">
            <a:avLst/>
          </a:prstGeom>
          <a:noFill/>
          <a:ln w="28575" cap="flat" cmpd="sng">
            <a:solidFill>
              <a:srgbClr val="000000"/>
            </a:solidFill>
            <a:prstDash val="dash"/>
            <a:round/>
            <a:headEnd type="none" w="med" len="med"/>
            <a:tailEnd type="none" w="med" len="med"/>
          </a:ln>
        </p:spPr>
      </p:cxnSp>
      <p:cxnSp>
        <p:nvCxnSpPr>
          <p:cNvPr id="292" name="Google Shape;292;p40"/>
          <p:cNvCxnSpPr>
            <a:cxnSpLocks/>
          </p:cNvCxnSpPr>
          <p:nvPr/>
        </p:nvCxnSpPr>
        <p:spPr>
          <a:xfrm flipH="1" flipV="1">
            <a:off x="2177800" y="2286027"/>
            <a:ext cx="270300" cy="453050"/>
          </a:xfrm>
          <a:prstGeom prst="straightConnector1">
            <a:avLst/>
          </a:prstGeom>
          <a:noFill/>
          <a:ln w="28575" cap="flat" cmpd="sng">
            <a:solidFill>
              <a:srgbClr val="000000"/>
            </a:solidFill>
            <a:prstDash val="dash"/>
            <a:round/>
            <a:headEnd type="none" w="med" len="med"/>
            <a:tailEnd type="none" w="med" len="med"/>
          </a:ln>
        </p:spPr>
      </p:cxnSp>
      <p:grpSp>
        <p:nvGrpSpPr>
          <p:cNvPr id="5" name="Group 4">
            <a:extLst>
              <a:ext uri="{FF2B5EF4-FFF2-40B4-BE49-F238E27FC236}">
                <a16:creationId xmlns:a16="http://schemas.microsoft.com/office/drawing/2014/main" id="{456C4CD2-AD15-4451-A709-FEA0F9C87285}"/>
              </a:ext>
            </a:extLst>
          </p:cNvPr>
          <p:cNvGrpSpPr/>
          <p:nvPr/>
        </p:nvGrpSpPr>
        <p:grpSpPr>
          <a:xfrm>
            <a:off x="3948500" y="4462852"/>
            <a:ext cx="1830600" cy="563100"/>
            <a:chOff x="3948500" y="4303700"/>
            <a:chExt cx="1830600" cy="563100"/>
          </a:xfrm>
        </p:grpSpPr>
        <p:sp>
          <p:nvSpPr>
            <p:cNvPr id="278" name="Google Shape;278;p40"/>
            <p:cNvSpPr/>
            <p:nvPr/>
          </p:nvSpPr>
          <p:spPr>
            <a:xfrm>
              <a:off x="3948500" y="4345700"/>
              <a:ext cx="1830600" cy="5211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294" name="Google Shape;294;p40"/>
            <p:cNvSpPr txBox="1"/>
            <p:nvPr/>
          </p:nvSpPr>
          <p:spPr>
            <a:xfrm>
              <a:off x="4172450" y="4303700"/>
              <a:ext cx="1561800" cy="534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cs typeface="Arial"/>
                  <a:sym typeface="Arial"/>
                </a:rPr>
                <a:t>Compassionate</a:t>
              </a:r>
              <a:endParaRPr kumimoji="0" sz="1400" b="1" i="0" u="none" strike="noStrike" kern="0" cap="none" spc="0" normalizeH="0" baseline="0" noProof="0">
                <a:ln>
                  <a:noFill/>
                </a:ln>
                <a:solidFill>
                  <a:srgbClr val="000000"/>
                </a:solidFill>
                <a:effectLst/>
                <a:uLnTx/>
                <a:uFillTx/>
                <a:latin typeface="TW Cen M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cs typeface="Arial"/>
                  <a:sym typeface="Arial"/>
                </a:rPr>
                <a:t>and sensitive</a:t>
              </a:r>
              <a:endParaRPr kumimoji="0" sz="1400" b="1" i="0" u="none" strike="noStrike" kern="0" cap="none" spc="0" normalizeH="0" baseline="0" noProof="0">
                <a:ln>
                  <a:noFill/>
                </a:ln>
                <a:solidFill>
                  <a:srgbClr val="000000"/>
                </a:solidFill>
                <a:effectLst/>
                <a:uLnTx/>
                <a:uFillTx/>
                <a:latin typeface="TW Cen MT"/>
                <a:cs typeface="Arial"/>
                <a:sym typeface="Arial"/>
              </a:endParaRPr>
            </a:p>
          </p:txBody>
        </p:sp>
      </p:grpSp>
      <p:cxnSp>
        <p:nvCxnSpPr>
          <p:cNvPr id="295" name="Google Shape;295;p40"/>
          <p:cNvCxnSpPr>
            <a:cxnSpLocks/>
          </p:cNvCxnSpPr>
          <p:nvPr/>
        </p:nvCxnSpPr>
        <p:spPr>
          <a:xfrm>
            <a:off x="4636700" y="3970777"/>
            <a:ext cx="48000" cy="534900"/>
          </a:xfrm>
          <a:prstGeom prst="straightConnector1">
            <a:avLst/>
          </a:prstGeom>
          <a:noFill/>
          <a:ln w="28575" cap="flat" cmpd="sng">
            <a:solidFill>
              <a:srgbClr val="000000"/>
            </a:solidFill>
            <a:prstDash val="dash"/>
            <a:round/>
            <a:headEnd type="none" w="med" len="med"/>
            <a:tailEnd type="none" w="med" len="med"/>
          </a:ln>
        </p:spPr>
      </p:cxnSp>
      <p:cxnSp>
        <p:nvCxnSpPr>
          <p:cNvPr id="296" name="Google Shape;296;p40"/>
          <p:cNvCxnSpPr/>
          <p:nvPr/>
        </p:nvCxnSpPr>
        <p:spPr>
          <a:xfrm flipH="1">
            <a:off x="2609039" y="4949162"/>
            <a:ext cx="1472154" cy="658064"/>
          </a:xfrm>
          <a:prstGeom prst="straightConnector1">
            <a:avLst/>
          </a:prstGeom>
          <a:noFill/>
          <a:ln w="28575" cap="flat" cmpd="sng">
            <a:solidFill>
              <a:srgbClr val="000000"/>
            </a:solidFill>
            <a:prstDash val="dash"/>
            <a:round/>
            <a:headEnd type="none" w="med" len="med"/>
            <a:tailEnd type="none" w="med" len="med"/>
          </a:ln>
        </p:spPr>
      </p:cxnSp>
      <p:sp>
        <p:nvSpPr>
          <p:cNvPr id="298" name="Google Shape;298;p40"/>
          <p:cNvSpPr txBox="1"/>
          <p:nvPr/>
        </p:nvSpPr>
        <p:spPr>
          <a:xfrm>
            <a:off x="4638870" y="5507922"/>
            <a:ext cx="1923000" cy="812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Don’t fixate on the external at the cost of caring for the internal</a:t>
            </a: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sp>
        <p:nvSpPr>
          <p:cNvPr id="299" name="Google Shape;299;p40"/>
          <p:cNvSpPr/>
          <p:nvPr/>
        </p:nvSpPr>
        <p:spPr>
          <a:xfrm>
            <a:off x="6571300" y="4786677"/>
            <a:ext cx="2180700" cy="14394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00" name="Google Shape;300;p40"/>
          <p:cNvCxnSpPr/>
          <p:nvPr/>
        </p:nvCxnSpPr>
        <p:spPr>
          <a:xfrm>
            <a:off x="5075756" y="5068037"/>
            <a:ext cx="408600" cy="431700"/>
          </a:xfrm>
          <a:prstGeom prst="straightConnector1">
            <a:avLst/>
          </a:prstGeom>
          <a:noFill/>
          <a:ln w="28575" cap="flat" cmpd="sng">
            <a:solidFill>
              <a:srgbClr val="000000"/>
            </a:solidFill>
            <a:prstDash val="dash"/>
            <a:round/>
            <a:headEnd type="none" w="med" len="med"/>
            <a:tailEnd type="none" w="med" len="med"/>
          </a:ln>
        </p:spPr>
      </p:cxnSp>
      <p:sp>
        <p:nvSpPr>
          <p:cNvPr id="301" name="Google Shape;301;p40"/>
          <p:cNvSpPr txBox="1"/>
          <p:nvPr/>
        </p:nvSpPr>
        <p:spPr>
          <a:xfrm>
            <a:off x="6047442" y="3531456"/>
            <a:ext cx="1533600" cy="521100"/>
          </a:xfrm>
          <a:prstGeom prst="rect">
            <a:avLst/>
          </a:prstGeom>
          <a:noFill/>
          <a:ln>
            <a:noFill/>
          </a:ln>
        </p:spPr>
        <p:txBody>
          <a:bodyPr spcFirstLastPara="1" wrap="square" lIns="91425" tIns="91425" rIns="91425" bIns="91425" anchor="t" anchorCtr="0">
            <a:noAutofit/>
          </a:bodyPr>
          <a:lstStyle/>
          <a:p>
            <a:pPr algn="ctr">
              <a:buClr>
                <a:srgbClr val="000000"/>
              </a:buClr>
              <a:defRPr/>
            </a:pPr>
            <a:r>
              <a:rPr kumimoji="0" lang="en" sz="1400" b="1" i="0" u="none" strike="noStrike" kern="0" cap="none" spc="0" normalizeH="0" baseline="0" noProof="0">
                <a:ln>
                  <a:noFill/>
                </a:ln>
                <a:solidFill>
                  <a:srgbClr val="000000"/>
                </a:solidFill>
                <a:effectLst/>
                <a:uLnTx/>
                <a:uFillTx/>
                <a:latin typeface="TW Cen MT"/>
                <a:cs typeface="Arial"/>
                <a:sym typeface="Arial"/>
              </a:rPr>
              <a:t>See the person</a:t>
            </a:r>
            <a:r>
              <a:rPr lang="en" sz="1400" b="1" kern="0">
                <a:solidFill>
                  <a:srgbClr val="000000"/>
                </a:solidFill>
                <a:latin typeface="TW Cen MT"/>
                <a:cs typeface="Arial"/>
                <a:sym typeface="Arial"/>
              </a:rPr>
              <a:t> </a:t>
            </a:r>
            <a:r>
              <a:rPr kumimoji="0" lang="en" sz="1400" b="1" i="0" u="none" strike="noStrike" kern="0" cap="none" spc="0" normalizeH="0" baseline="0" noProof="0">
                <a:ln>
                  <a:noFill/>
                </a:ln>
                <a:solidFill>
                  <a:srgbClr val="000000"/>
                </a:solidFill>
                <a:effectLst/>
                <a:uLnTx/>
                <a:uFillTx/>
                <a:latin typeface="TW Cen MT"/>
                <a:cs typeface="Arial"/>
                <a:sym typeface="Arial"/>
              </a:rPr>
              <a:t>not just the ED</a:t>
            </a:r>
            <a:endParaRPr lang="en-US" sz="1400" b="1" i="0" u="none" strike="noStrike" kern="0" cap="none" spc="0" normalizeH="0" baseline="0" noProof="0">
              <a:ln>
                <a:noFill/>
              </a:ln>
              <a:solidFill>
                <a:srgbClr val="000000"/>
              </a:solidFill>
              <a:effectLst/>
              <a:uLnTx/>
              <a:uFillTx/>
              <a:latin typeface="TW Cen MT"/>
              <a:cs typeface="Arial"/>
            </a:endParaRPr>
          </a:p>
        </p:txBody>
      </p:sp>
      <p:cxnSp>
        <p:nvCxnSpPr>
          <p:cNvPr id="302" name="Google Shape;302;p40"/>
          <p:cNvCxnSpPr/>
          <p:nvPr/>
        </p:nvCxnSpPr>
        <p:spPr>
          <a:xfrm flipH="1">
            <a:off x="5891775" y="4382877"/>
            <a:ext cx="332100" cy="1069200"/>
          </a:xfrm>
          <a:prstGeom prst="straightConnector1">
            <a:avLst/>
          </a:prstGeom>
          <a:noFill/>
          <a:ln w="28575" cap="flat" cmpd="sng">
            <a:solidFill>
              <a:srgbClr val="000000"/>
            </a:solidFill>
            <a:prstDash val="dash"/>
            <a:round/>
            <a:headEnd type="none" w="med" len="med"/>
            <a:tailEnd type="none" w="med" len="med"/>
          </a:ln>
        </p:spPr>
      </p:cxnSp>
      <p:cxnSp>
        <p:nvCxnSpPr>
          <p:cNvPr id="303" name="Google Shape;303;p40"/>
          <p:cNvCxnSpPr>
            <a:cxnSpLocks/>
          </p:cNvCxnSpPr>
          <p:nvPr/>
        </p:nvCxnSpPr>
        <p:spPr>
          <a:xfrm>
            <a:off x="5513734" y="3609359"/>
            <a:ext cx="564600" cy="267600"/>
          </a:xfrm>
          <a:prstGeom prst="straightConnector1">
            <a:avLst/>
          </a:prstGeom>
          <a:noFill/>
          <a:ln w="28575" cap="flat" cmpd="sng">
            <a:solidFill>
              <a:srgbClr val="000000"/>
            </a:solidFill>
            <a:prstDash val="dash"/>
            <a:round/>
            <a:headEnd type="none" w="med" len="med"/>
            <a:tailEnd type="none" w="med" len="med"/>
          </a:ln>
        </p:spPr>
      </p:cxnSp>
      <p:sp>
        <p:nvSpPr>
          <p:cNvPr id="304" name="Google Shape;304;p40"/>
          <p:cNvSpPr txBox="1"/>
          <p:nvPr/>
        </p:nvSpPr>
        <p:spPr>
          <a:xfrm>
            <a:off x="7181100" y="5013102"/>
            <a:ext cx="1083600" cy="2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sp>
        <p:nvSpPr>
          <p:cNvPr id="305" name="Google Shape;305;p40"/>
          <p:cNvSpPr txBox="1"/>
          <p:nvPr/>
        </p:nvSpPr>
        <p:spPr>
          <a:xfrm>
            <a:off x="6823403" y="4998460"/>
            <a:ext cx="1923000" cy="117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Recovery from the ED may require ‘recovery’ in other areas of the </a:t>
            </a:r>
            <a:endParaRPr kumimoji="0" sz="1400" b="0" i="0" u="none" strike="noStrike" kern="0" cap="none" spc="0" normalizeH="0" baseline="0" noProof="0">
              <a:ln>
                <a:noFill/>
              </a:ln>
              <a:solidFill>
                <a:srgbClr val="000000"/>
              </a:solidFill>
              <a:effectLst/>
              <a:uLnTx/>
              <a:uFillTx/>
              <a:latin typeface="TW Cen M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person’s life</a:t>
            </a: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cxnSp>
        <p:nvCxnSpPr>
          <p:cNvPr id="306" name="Google Shape;306;p40"/>
          <p:cNvCxnSpPr/>
          <p:nvPr/>
        </p:nvCxnSpPr>
        <p:spPr>
          <a:xfrm>
            <a:off x="6878500" y="4390077"/>
            <a:ext cx="576900" cy="417300"/>
          </a:xfrm>
          <a:prstGeom prst="straightConnector1">
            <a:avLst/>
          </a:prstGeom>
          <a:noFill/>
          <a:ln w="28575" cap="flat" cmpd="sng">
            <a:solidFill>
              <a:srgbClr val="000000"/>
            </a:solidFill>
            <a:prstDash val="dash"/>
            <a:round/>
            <a:headEnd type="none" w="med" len="med"/>
            <a:tailEnd type="none" w="med" len="med"/>
          </a:ln>
        </p:spPr>
      </p:cxnSp>
      <p:grpSp>
        <p:nvGrpSpPr>
          <p:cNvPr id="4" name="Group 3">
            <a:extLst>
              <a:ext uri="{FF2B5EF4-FFF2-40B4-BE49-F238E27FC236}">
                <a16:creationId xmlns:a16="http://schemas.microsoft.com/office/drawing/2014/main" id="{7139B21D-30D0-4D7E-B386-C32A6F8F07B6}"/>
              </a:ext>
            </a:extLst>
          </p:cNvPr>
          <p:cNvGrpSpPr/>
          <p:nvPr/>
        </p:nvGrpSpPr>
        <p:grpSpPr>
          <a:xfrm>
            <a:off x="7832200" y="3624852"/>
            <a:ext cx="1394700" cy="812100"/>
            <a:chOff x="7832200" y="3465700"/>
            <a:chExt cx="1394700" cy="812100"/>
          </a:xfrm>
        </p:grpSpPr>
        <p:sp>
          <p:nvSpPr>
            <p:cNvPr id="297" name="Google Shape;297;p40"/>
            <p:cNvSpPr/>
            <p:nvPr/>
          </p:nvSpPr>
          <p:spPr>
            <a:xfrm>
              <a:off x="7832200" y="3517600"/>
              <a:ext cx="1242300" cy="7602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307" name="Google Shape;307;p40"/>
            <p:cNvSpPr txBox="1"/>
            <p:nvPr/>
          </p:nvSpPr>
          <p:spPr>
            <a:xfrm>
              <a:off x="7984600" y="3465700"/>
              <a:ext cx="1242300" cy="812100"/>
            </a:xfrm>
            <a:prstGeom prst="rect">
              <a:avLst/>
            </a:prstGeom>
            <a:noFill/>
            <a:ln>
              <a:noFill/>
            </a:ln>
          </p:spPr>
          <p:txBody>
            <a:bodyPr spcFirstLastPara="1" wrap="square" lIns="91425" tIns="91425" rIns="91425" bIns="91425" anchor="t" anchorCtr="0">
              <a:noAutofit/>
            </a:bodyPr>
            <a:lstStyle/>
            <a:p>
              <a:pPr>
                <a:buClr>
                  <a:srgbClr val="000000"/>
                </a:buClr>
                <a:defRPr/>
              </a:pPr>
              <a:r>
                <a:rPr kumimoji="0" lang="en" sz="1400" b="0" i="0" u="none" strike="noStrike" kern="0" cap="none" spc="0" normalizeH="0" baseline="0" noProof="0">
                  <a:ln>
                    <a:noFill/>
                  </a:ln>
                  <a:solidFill>
                    <a:srgbClr val="000000"/>
                  </a:solidFill>
                  <a:effectLst/>
                  <a:uLnTx/>
                  <a:uFillTx/>
                  <a:latin typeface="TW Cen MT"/>
                  <a:cs typeface="Arial"/>
                  <a:sym typeface="Arial"/>
                </a:rPr>
                <a:t>Respect difference, </a:t>
              </a:r>
              <a:endParaRPr lang="en-US" sz="1400" kern="0">
                <a:solidFill>
                  <a:srgbClr val="000000"/>
                </a:solidFill>
                <a:latin typeface="TW Cen MT"/>
                <a:cs typeface="Arial"/>
                <a:sym typeface="Arial"/>
              </a:endParaRPr>
            </a:p>
            <a:p>
              <a:pPr marL="0" marR="0" lvl="0" indent="0" algn="l" defTabSz="914400">
                <a:lnSpc>
                  <a:spcPct val="100000"/>
                </a:lnSpc>
                <a:spcBef>
                  <a:spcPts val="0"/>
                </a:spcBef>
                <a:spcAft>
                  <a:spcPts val="0"/>
                </a:spcAft>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be inclusive</a:t>
              </a:r>
              <a:endParaRPr sz="1400" b="0" i="0" u="none" strike="noStrike" kern="0" cap="none" spc="0" normalizeH="0" baseline="0" noProof="0">
                <a:ln>
                  <a:noFill/>
                </a:ln>
                <a:solidFill>
                  <a:srgbClr val="000000"/>
                </a:solidFill>
                <a:effectLst/>
                <a:uLnTx/>
                <a:uFillTx/>
                <a:latin typeface="TW Cen MT"/>
                <a:cs typeface="Arial"/>
              </a:endParaRPr>
            </a:p>
          </p:txBody>
        </p:sp>
      </p:grpSp>
      <p:cxnSp>
        <p:nvCxnSpPr>
          <p:cNvPr id="308" name="Google Shape;308;p40"/>
          <p:cNvCxnSpPr/>
          <p:nvPr/>
        </p:nvCxnSpPr>
        <p:spPr>
          <a:xfrm>
            <a:off x="7600080" y="3950700"/>
            <a:ext cx="254100" cy="84000"/>
          </a:xfrm>
          <a:prstGeom prst="straightConnector1">
            <a:avLst/>
          </a:prstGeom>
          <a:noFill/>
          <a:ln w="28575" cap="flat" cmpd="sng">
            <a:solidFill>
              <a:srgbClr val="000000"/>
            </a:solidFill>
            <a:prstDash val="dash"/>
            <a:round/>
            <a:headEnd type="none" w="med" len="med"/>
            <a:tailEnd type="none" w="med" len="med"/>
          </a:ln>
        </p:spPr>
      </p:cxnSp>
      <p:sp>
        <p:nvSpPr>
          <p:cNvPr id="309" name="Google Shape;309;p40"/>
          <p:cNvSpPr txBox="1"/>
          <p:nvPr/>
        </p:nvSpPr>
        <p:spPr>
          <a:xfrm>
            <a:off x="2872150" y="1780474"/>
            <a:ext cx="1704900" cy="86192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cs typeface="Arial"/>
                <a:sym typeface="Arial"/>
              </a:rPr>
              <a:t>Working </a:t>
            </a:r>
            <a:r>
              <a:rPr kumimoji="0" lang="en" sz="1400" b="1" i="1" u="none" strike="noStrike" kern="0" cap="none" spc="0" normalizeH="0" baseline="0" noProof="0">
                <a:ln>
                  <a:noFill/>
                </a:ln>
                <a:solidFill>
                  <a:srgbClr val="000000"/>
                </a:solidFill>
                <a:effectLst/>
                <a:uLnTx/>
                <a:uFillTx/>
                <a:latin typeface="TW Cen MT"/>
                <a:cs typeface="Arial"/>
                <a:sym typeface="Arial"/>
              </a:rPr>
              <a:t>with</a:t>
            </a:r>
            <a:r>
              <a:rPr kumimoji="0" lang="en" sz="1400" b="1" i="0" u="none" strike="noStrike" kern="0" cap="none" spc="0" normalizeH="0" baseline="0" noProof="0">
                <a:ln>
                  <a:noFill/>
                </a:ln>
                <a:solidFill>
                  <a:srgbClr val="000000"/>
                </a:solidFill>
                <a:effectLst/>
                <a:uLnTx/>
                <a:uFillTx/>
                <a:latin typeface="TW Cen MT"/>
                <a:cs typeface="Arial"/>
                <a:sym typeface="Arial"/>
              </a:rPr>
              <a:t> </a:t>
            </a:r>
            <a:endParaRPr kumimoji="0" sz="1400" b="1" i="0" u="none" strike="noStrike" kern="0" cap="none" spc="0" normalizeH="0" baseline="0" noProof="0">
              <a:ln>
                <a:noFill/>
              </a:ln>
              <a:solidFill>
                <a:srgbClr val="000000"/>
              </a:solidFill>
              <a:effectLst/>
              <a:uLnTx/>
              <a:uFillTx/>
              <a:latin typeface="TW Cen MT"/>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cs typeface="Arial"/>
                <a:sym typeface="Arial"/>
              </a:rPr>
              <a:t>not doing to  </a:t>
            </a:r>
            <a:endParaRPr kumimoji="0" sz="1400" b="1" i="0" u="none" strike="noStrike" kern="0" cap="none" spc="0" normalizeH="0" baseline="0" noProof="0">
              <a:ln>
                <a:noFill/>
              </a:ln>
              <a:solidFill>
                <a:srgbClr val="000000"/>
              </a:solidFill>
              <a:effectLst/>
              <a:uLnTx/>
              <a:uFillTx/>
              <a:latin typeface="TW Cen MT"/>
              <a:cs typeface="Arial"/>
              <a:sym typeface="Arial"/>
            </a:endParaRPr>
          </a:p>
        </p:txBody>
      </p:sp>
      <p:sp>
        <p:nvSpPr>
          <p:cNvPr id="310" name="Google Shape;310;p40"/>
          <p:cNvSpPr/>
          <p:nvPr/>
        </p:nvSpPr>
        <p:spPr>
          <a:xfrm>
            <a:off x="1232594" y="512101"/>
            <a:ext cx="1830600" cy="9117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311" name="Google Shape;311;p40"/>
          <p:cNvSpPr txBox="1"/>
          <p:nvPr/>
        </p:nvSpPr>
        <p:spPr>
          <a:xfrm>
            <a:off x="1532842" y="582968"/>
            <a:ext cx="1704900" cy="76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cs typeface="Arial"/>
                <a:sym typeface="Arial"/>
              </a:rPr>
              <a:t>Level the power/authority imbalance </a:t>
            </a: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cxnSp>
        <p:nvCxnSpPr>
          <p:cNvPr id="312" name="Google Shape;312;p40"/>
          <p:cNvCxnSpPr/>
          <p:nvPr/>
        </p:nvCxnSpPr>
        <p:spPr>
          <a:xfrm rot="10800000">
            <a:off x="2519225" y="1456002"/>
            <a:ext cx="498300" cy="376500"/>
          </a:xfrm>
          <a:prstGeom prst="straightConnector1">
            <a:avLst/>
          </a:prstGeom>
          <a:noFill/>
          <a:ln w="28575" cap="flat" cmpd="sng">
            <a:solidFill>
              <a:srgbClr val="000000"/>
            </a:solidFill>
            <a:prstDash val="dash"/>
            <a:round/>
            <a:headEnd type="none" w="med" len="med"/>
            <a:tailEnd type="none" w="med" len="med"/>
          </a:ln>
        </p:spPr>
      </p:cxnSp>
      <p:sp>
        <p:nvSpPr>
          <p:cNvPr id="313" name="Google Shape;313;p40"/>
          <p:cNvSpPr/>
          <p:nvPr/>
        </p:nvSpPr>
        <p:spPr>
          <a:xfrm>
            <a:off x="4790509" y="1596102"/>
            <a:ext cx="1923000" cy="7602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ea typeface="Helvetica Neue"/>
                <a:cs typeface="Helvetica Neue"/>
                <a:sym typeface="Helvetica Neue"/>
              </a:rPr>
              <a:t> Step-by-step approach</a:t>
            </a: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14" name="Google Shape;314;p40"/>
          <p:cNvCxnSpPr/>
          <p:nvPr/>
        </p:nvCxnSpPr>
        <p:spPr>
          <a:xfrm rot="10800000">
            <a:off x="3736875" y="2523227"/>
            <a:ext cx="364200" cy="269400"/>
          </a:xfrm>
          <a:prstGeom prst="straightConnector1">
            <a:avLst/>
          </a:prstGeom>
          <a:noFill/>
          <a:ln w="28575" cap="flat" cmpd="sng">
            <a:solidFill>
              <a:srgbClr val="000000"/>
            </a:solidFill>
            <a:prstDash val="dash"/>
            <a:round/>
            <a:headEnd type="none" w="med" len="med"/>
            <a:tailEnd type="none" w="med" len="med"/>
          </a:ln>
        </p:spPr>
      </p:cxnSp>
      <p:cxnSp>
        <p:nvCxnSpPr>
          <p:cNvPr id="315" name="Google Shape;315;p40"/>
          <p:cNvCxnSpPr/>
          <p:nvPr/>
        </p:nvCxnSpPr>
        <p:spPr>
          <a:xfrm flipH="1">
            <a:off x="4924092" y="2275373"/>
            <a:ext cx="394500" cy="421200"/>
          </a:xfrm>
          <a:prstGeom prst="straightConnector1">
            <a:avLst/>
          </a:prstGeom>
          <a:noFill/>
          <a:ln w="28575" cap="flat" cmpd="sng">
            <a:solidFill>
              <a:srgbClr val="000000"/>
            </a:solidFill>
            <a:prstDash val="dash"/>
            <a:round/>
            <a:headEnd type="none" w="med" len="med"/>
            <a:tailEnd type="none" w="med" len="med"/>
          </a:ln>
        </p:spPr>
      </p:cxnSp>
      <p:sp>
        <p:nvSpPr>
          <p:cNvPr id="316" name="Google Shape;316;p40"/>
          <p:cNvSpPr txBox="1"/>
          <p:nvPr/>
        </p:nvSpPr>
        <p:spPr>
          <a:xfrm>
            <a:off x="6013725" y="2244277"/>
            <a:ext cx="1455600" cy="34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 Cen MT"/>
              <a:cs typeface="Arial"/>
              <a:sym typeface="Arial"/>
            </a:endParaRPr>
          </a:p>
        </p:txBody>
      </p:sp>
      <p:sp>
        <p:nvSpPr>
          <p:cNvPr id="317" name="Google Shape;317;p40"/>
          <p:cNvSpPr/>
          <p:nvPr/>
        </p:nvSpPr>
        <p:spPr>
          <a:xfrm>
            <a:off x="3165400" y="375377"/>
            <a:ext cx="2180700" cy="7602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ea typeface="Helvetica Neue"/>
                <a:cs typeface="Helvetica Neue"/>
                <a:sym typeface="Helvetica Neue"/>
              </a:rPr>
              <a:t>Recovery is not  a linear process</a:t>
            </a:r>
            <a:endParaRPr kumimoji="0" sz="1400" b="0"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18" name="Google Shape;318;p40"/>
          <p:cNvCxnSpPr>
            <a:cxnSpLocks/>
          </p:cNvCxnSpPr>
          <p:nvPr/>
        </p:nvCxnSpPr>
        <p:spPr>
          <a:xfrm>
            <a:off x="4255750" y="1135577"/>
            <a:ext cx="702600" cy="646500"/>
          </a:xfrm>
          <a:prstGeom prst="straightConnector1">
            <a:avLst/>
          </a:prstGeom>
          <a:noFill/>
          <a:ln w="28575" cap="flat" cmpd="sng">
            <a:solidFill>
              <a:srgbClr val="000000"/>
            </a:solidFill>
            <a:prstDash val="dash"/>
            <a:round/>
            <a:headEnd type="none" w="med" len="med"/>
            <a:tailEnd type="none" w="med" len="med"/>
          </a:ln>
        </p:spPr>
      </p:cxnSp>
      <p:sp>
        <p:nvSpPr>
          <p:cNvPr id="319" name="Google Shape;319;p40"/>
          <p:cNvSpPr/>
          <p:nvPr/>
        </p:nvSpPr>
        <p:spPr>
          <a:xfrm>
            <a:off x="7231163" y="2009961"/>
            <a:ext cx="1830600" cy="891491"/>
          </a:xfrm>
          <a:prstGeom prst="ellipse">
            <a:avLst/>
          </a:prstGeom>
          <a:solidFill>
            <a:srgbClr val="FFF2CC"/>
          </a:solidFill>
          <a:ln>
            <a:noFill/>
          </a:ln>
        </p:spPr>
        <p:txBody>
          <a:bodyPr spcFirstLastPara="1" wrap="square" lIns="91425" tIns="91425" rIns="91425" bIns="91425" anchor="ctr" anchorCtr="0">
            <a:noAutofit/>
          </a:bodyPr>
          <a:lstStyle/>
          <a:p>
            <a:pPr algn="ctr">
              <a:buClr>
                <a:srgbClr val="000000"/>
              </a:buClr>
              <a:defRPr/>
            </a:pPr>
            <a:endParaRPr lang="en" sz="1400" kern="0">
              <a:solidFill>
                <a:srgbClr val="000000"/>
              </a:solidFill>
              <a:latin typeface="TW Cen MT"/>
              <a:ea typeface="Helvetica Neue"/>
              <a:cs typeface="Helvetica Neue"/>
              <a:sym typeface="Helvetica Neue"/>
            </a:endParaRPr>
          </a:p>
          <a:p>
            <a:pPr algn="ctr">
              <a:defRPr/>
            </a:pPr>
            <a:endParaRPr lang="en" sz="1400" kern="0">
              <a:solidFill>
                <a:srgbClr val="000000"/>
              </a:solidFill>
              <a:latin typeface="TW Cen MT"/>
              <a:ea typeface="Helvetica Neue"/>
              <a:cs typeface="Helvetica Neue"/>
              <a:sym typeface="Helvetica Neue"/>
            </a:endParaRPr>
          </a:p>
          <a:p>
            <a:pPr algn="ctr">
              <a:buFont typeface="Arial"/>
              <a:defRPr/>
            </a:pPr>
            <a:endParaRPr lang="en" sz="1400" kern="0">
              <a:solidFill>
                <a:srgbClr val="000000"/>
              </a:solidFill>
              <a:latin typeface="TW Cen MT"/>
              <a:ea typeface="Helvetica Neue"/>
              <a:cs typeface="Helvetica Neue"/>
            </a:endParaRPr>
          </a:p>
          <a:p>
            <a:pPr algn="ctr">
              <a:buFont typeface="Arial"/>
              <a:defRPr/>
            </a:pPr>
            <a:endParaRPr lang="en" sz="1400" kern="0">
              <a:solidFill>
                <a:srgbClr val="000000"/>
              </a:solidFill>
              <a:latin typeface="TW Cen MT"/>
              <a:ea typeface="Helvetica Neue"/>
              <a:cs typeface="Helvetica Neue"/>
            </a:endParaRPr>
          </a:p>
          <a:p>
            <a:pPr algn="ctr">
              <a:defRPr/>
            </a:pPr>
            <a:endParaRPr lang="en" sz="1400" kern="0">
              <a:solidFill>
                <a:srgbClr val="000000"/>
              </a:solidFill>
              <a:latin typeface="TW Cen MT"/>
              <a:ea typeface="Helvetica Neue"/>
              <a:cs typeface="Helvetica Neue"/>
              <a:sym typeface="Helvetica Neue"/>
            </a:endParaRPr>
          </a:p>
          <a:p>
            <a:pPr algn="ctr">
              <a:defRPr/>
            </a:pPr>
            <a:r>
              <a:rPr lang="en" sz="1400" kern="0">
                <a:solidFill>
                  <a:srgbClr val="000000"/>
                </a:solidFill>
                <a:latin typeface="TW Cen MT"/>
                <a:ea typeface="Helvetica Neue"/>
                <a:cs typeface="Helvetica Neue"/>
                <a:sym typeface="Helvetica Neue"/>
              </a:rPr>
              <a:t> </a:t>
            </a:r>
            <a:r>
              <a:rPr kumimoji="0" lang="en" sz="1400" b="0" i="0" u="none" strike="noStrike" kern="0" cap="none" spc="0" normalizeH="0" baseline="0" noProof="0" err="1">
                <a:ln>
                  <a:noFill/>
                </a:ln>
                <a:solidFill>
                  <a:srgbClr val="000000"/>
                </a:solidFill>
                <a:effectLst/>
                <a:uLnTx/>
                <a:uFillTx/>
                <a:latin typeface="TW Cen MT"/>
                <a:ea typeface="Helvetica Neue"/>
                <a:cs typeface="Helvetica Neue"/>
                <a:sym typeface="Helvetica Neue"/>
              </a:rPr>
              <a:t>Recognise</a:t>
            </a:r>
            <a:r>
              <a:rPr kumimoji="0" lang="en" sz="1400" b="0" i="0" u="none" strike="noStrike" kern="0" cap="none" spc="0" normalizeH="0" baseline="0" noProof="0">
                <a:ln>
                  <a:noFill/>
                </a:ln>
                <a:solidFill>
                  <a:srgbClr val="000000"/>
                </a:solidFill>
                <a:effectLst/>
                <a:uLnTx/>
                <a:uFillTx/>
                <a:latin typeface="TW Cen MT"/>
                <a:ea typeface="Helvetica Neue"/>
                <a:cs typeface="Helvetica Neue"/>
                <a:sym typeface="Helvetica Neue"/>
              </a:rPr>
              <a:t> your potential to trigger</a:t>
            </a:r>
            <a:endParaRPr sz="1400" b="0" i="0" u="none" strike="noStrike" kern="0" cap="none" spc="0" normalizeH="0" baseline="0" noProof="0">
              <a:ln>
                <a:noFill/>
              </a:ln>
              <a:solidFill>
                <a:srgbClr val="000000"/>
              </a:solidFill>
              <a:effectLst/>
              <a:uLnTx/>
              <a:uFillTx/>
              <a:latin typeface="TW Cen MT"/>
              <a:ea typeface="Helvetica Neue"/>
              <a:cs typeface="Helvetica Neue"/>
            </a:endParaRPr>
          </a:p>
        </p:txBody>
      </p:sp>
      <p:sp>
        <p:nvSpPr>
          <p:cNvPr id="320" name="Google Shape;320;p40"/>
          <p:cNvSpPr/>
          <p:nvPr/>
        </p:nvSpPr>
        <p:spPr>
          <a:xfrm>
            <a:off x="5904750" y="2711540"/>
            <a:ext cx="1587900" cy="6300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TW Cen MT"/>
                <a:ea typeface="Helvetica Neue"/>
                <a:cs typeface="Helvetica Neue"/>
                <a:sym typeface="Helvetica Neue"/>
              </a:rPr>
              <a:t>Self awareness</a:t>
            </a:r>
            <a:endParaRPr kumimoji="0" sz="1400" b="1"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21" name="Google Shape;321;p40"/>
          <p:cNvCxnSpPr>
            <a:cxnSpLocks/>
          </p:cNvCxnSpPr>
          <p:nvPr/>
        </p:nvCxnSpPr>
        <p:spPr>
          <a:xfrm flipH="1">
            <a:off x="5511750" y="3026540"/>
            <a:ext cx="393000" cy="26700"/>
          </a:xfrm>
          <a:prstGeom prst="straightConnector1">
            <a:avLst/>
          </a:prstGeom>
          <a:noFill/>
          <a:ln w="28575" cap="flat" cmpd="sng">
            <a:solidFill>
              <a:srgbClr val="000000"/>
            </a:solidFill>
            <a:prstDash val="dash"/>
            <a:round/>
            <a:headEnd type="none" w="med" len="med"/>
            <a:tailEnd type="none" w="med" len="med"/>
          </a:ln>
        </p:spPr>
      </p:cxnSp>
      <p:cxnSp>
        <p:nvCxnSpPr>
          <p:cNvPr id="322" name="Google Shape;322;p40"/>
          <p:cNvCxnSpPr>
            <a:cxnSpLocks/>
          </p:cNvCxnSpPr>
          <p:nvPr/>
        </p:nvCxnSpPr>
        <p:spPr>
          <a:xfrm flipH="1">
            <a:off x="6698551" y="1740687"/>
            <a:ext cx="505351" cy="1130005"/>
          </a:xfrm>
          <a:prstGeom prst="straightConnector1">
            <a:avLst/>
          </a:prstGeom>
          <a:noFill/>
          <a:ln w="28575" cap="flat" cmpd="sng">
            <a:solidFill>
              <a:srgbClr val="000000"/>
            </a:solidFill>
            <a:prstDash val="dash"/>
            <a:round/>
            <a:headEnd type="none" w="med" len="med"/>
            <a:tailEnd type="none" w="med" len="med"/>
          </a:ln>
        </p:spPr>
      </p:cxnSp>
      <p:sp>
        <p:nvSpPr>
          <p:cNvPr id="323" name="Google Shape;323;p40"/>
          <p:cNvSpPr/>
          <p:nvPr/>
        </p:nvSpPr>
        <p:spPr>
          <a:xfrm>
            <a:off x="6896250" y="962502"/>
            <a:ext cx="2101800" cy="9117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ea typeface="Helvetica Neue"/>
                <a:cs typeface="Helvetica Neue"/>
                <a:sym typeface="Helvetica Neue"/>
              </a:rPr>
              <a:t>Check your bias, assumptions &amp; judgments </a:t>
            </a:r>
            <a:endParaRPr kumimoji="0" sz="1400" b="0"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sp>
        <p:nvSpPr>
          <p:cNvPr id="324" name="Google Shape;324;p40"/>
          <p:cNvSpPr/>
          <p:nvPr/>
        </p:nvSpPr>
        <p:spPr>
          <a:xfrm>
            <a:off x="5437481" y="166003"/>
            <a:ext cx="2007900" cy="9117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ea typeface="Helvetica Neue"/>
                <a:cs typeface="Helvetica Neue"/>
                <a:sym typeface="Helvetica Neue"/>
              </a:rPr>
              <a:t>Meet the person where they are in their journey</a:t>
            </a:r>
            <a:endParaRPr kumimoji="0" sz="1400" b="0"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25" name="Google Shape;325;p40"/>
          <p:cNvCxnSpPr>
            <a:cxnSpLocks/>
          </p:cNvCxnSpPr>
          <p:nvPr/>
        </p:nvCxnSpPr>
        <p:spPr>
          <a:xfrm flipH="1">
            <a:off x="5752009" y="1087302"/>
            <a:ext cx="190800" cy="508800"/>
          </a:xfrm>
          <a:prstGeom prst="straightConnector1">
            <a:avLst/>
          </a:prstGeom>
          <a:noFill/>
          <a:ln w="28575" cap="flat" cmpd="sng">
            <a:solidFill>
              <a:srgbClr val="000000"/>
            </a:solidFill>
            <a:prstDash val="dash"/>
            <a:round/>
            <a:headEnd type="none" w="med" len="med"/>
            <a:tailEnd type="none" w="med" len="med"/>
          </a:ln>
        </p:spPr>
      </p:cxnSp>
      <p:cxnSp>
        <p:nvCxnSpPr>
          <p:cNvPr id="326" name="Google Shape;326;p40"/>
          <p:cNvCxnSpPr/>
          <p:nvPr/>
        </p:nvCxnSpPr>
        <p:spPr>
          <a:xfrm flipH="1">
            <a:off x="7260107" y="2697438"/>
            <a:ext cx="104100" cy="175200"/>
          </a:xfrm>
          <a:prstGeom prst="straightConnector1">
            <a:avLst/>
          </a:prstGeom>
          <a:noFill/>
          <a:ln w="28575" cap="flat" cmpd="sng">
            <a:solidFill>
              <a:srgbClr val="000000"/>
            </a:solidFill>
            <a:prstDash val="dash"/>
            <a:round/>
            <a:headEnd type="none" w="med" len="med"/>
            <a:tailEnd type="none" w="med" len="med"/>
          </a:ln>
        </p:spPr>
      </p:cxnSp>
      <p:sp>
        <p:nvSpPr>
          <p:cNvPr id="327" name="Google Shape;327;p40"/>
          <p:cNvSpPr/>
          <p:nvPr/>
        </p:nvSpPr>
        <p:spPr>
          <a:xfrm>
            <a:off x="2891600" y="5801840"/>
            <a:ext cx="1316700" cy="630000"/>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TW Cen MT"/>
                <a:ea typeface="Helvetica Neue"/>
                <a:cs typeface="Helvetica Neue"/>
                <a:sym typeface="Helvetica Neue"/>
              </a:rPr>
              <a:t>Active listening </a:t>
            </a:r>
            <a:endParaRPr kumimoji="0" sz="1400" b="0" i="0" u="none" strike="noStrike" kern="0" cap="none" spc="0" normalizeH="0" baseline="0" noProof="0">
              <a:ln>
                <a:noFill/>
              </a:ln>
              <a:solidFill>
                <a:srgbClr val="000000"/>
              </a:solidFill>
              <a:effectLst/>
              <a:uLnTx/>
              <a:uFillTx/>
              <a:latin typeface="TW Cen MT"/>
              <a:ea typeface="Helvetica Neue"/>
              <a:cs typeface="Helvetica Neue"/>
              <a:sym typeface="Helvetica Neue"/>
            </a:endParaRPr>
          </a:p>
        </p:txBody>
      </p:sp>
      <p:cxnSp>
        <p:nvCxnSpPr>
          <p:cNvPr id="328" name="Google Shape;328;p40"/>
          <p:cNvCxnSpPr/>
          <p:nvPr/>
        </p:nvCxnSpPr>
        <p:spPr>
          <a:xfrm flipH="1">
            <a:off x="3715995" y="5069345"/>
            <a:ext cx="992700" cy="748200"/>
          </a:xfrm>
          <a:prstGeom prst="straightConnector1">
            <a:avLst/>
          </a:prstGeom>
          <a:noFill/>
          <a:ln w="28575" cap="flat" cmpd="sng">
            <a:solidFill>
              <a:srgbClr val="000000"/>
            </a:solidFill>
            <a:prstDash val="dash"/>
            <a:round/>
            <a:headEnd type="none" w="med" len="med"/>
            <a:tailEnd type="none" w="med" len="med"/>
          </a:ln>
        </p:spPr>
      </p:cxnSp>
    </p:spTree>
    <p:extLst>
      <p:ext uri="{BB962C8B-B14F-4D97-AF65-F5344CB8AC3E}">
        <p14:creationId xmlns:p14="http://schemas.microsoft.com/office/powerpoint/2010/main" val="24974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8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8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8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9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8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1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1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animBg="1"/>
      <p:bldP spid="275" grpId="0" animBg="1"/>
      <p:bldP spid="276" grpId="0" animBg="1"/>
      <p:bldP spid="277" grpId="0" animBg="1"/>
      <p:bldP spid="279" grpId="0" animBg="1"/>
      <p:bldP spid="280" grpId="0" animBg="1"/>
      <p:bldP spid="283" grpId="0"/>
      <p:bldP spid="284" grpId="0"/>
      <p:bldP spid="285" grpId="0"/>
      <p:bldP spid="287" grpId="0" animBg="1"/>
      <p:bldP spid="288" grpId="0" animBg="1"/>
      <p:bldP spid="289" grpId="0"/>
      <p:bldP spid="290" grpId="0"/>
      <p:bldP spid="298" grpId="0"/>
      <p:bldP spid="299" grpId="0" animBg="1"/>
      <p:bldP spid="301" grpId="0"/>
      <p:bldP spid="305" grpId="0"/>
      <p:bldP spid="309" grpId="0"/>
      <p:bldP spid="310" grpId="0" animBg="1"/>
      <p:bldP spid="311" grpId="0"/>
      <p:bldP spid="313" grpId="0" animBg="1"/>
      <p:bldP spid="317" grpId="0" animBg="1"/>
      <p:bldP spid="319" grpId="0" animBg="1"/>
      <p:bldP spid="320" grpId="0" animBg="1"/>
      <p:bldP spid="323" grpId="0" animBg="1"/>
      <p:bldP spid="324" grpId="0" animBg="1"/>
      <p:bldP spid="3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
            <a:ext cx="9144000" cy="6857063"/>
          </a:xfrm>
          <a:prstGeom prst="rect">
            <a:avLst/>
          </a:prstGeom>
        </p:spPr>
      </p:pic>
    </p:spTree>
    <p:extLst>
      <p:ext uri="{BB962C8B-B14F-4D97-AF65-F5344CB8AC3E}">
        <p14:creationId xmlns:p14="http://schemas.microsoft.com/office/powerpoint/2010/main" val="1589487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B1FA-760C-47F9-BCA7-ED004C1E15E1}"/>
              </a:ext>
            </a:extLst>
          </p:cNvPr>
          <p:cNvSpPr>
            <a:spLocks noGrp="1"/>
          </p:cNvSpPr>
          <p:nvPr>
            <p:ph type="title"/>
          </p:nvPr>
        </p:nvSpPr>
        <p:spPr/>
        <p:txBody>
          <a:bodyPr/>
          <a:lstStyle/>
          <a:p>
            <a:r>
              <a:rPr lang="en-GB"/>
              <a:t>Barriers to Recovery </a:t>
            </a:r>
          </a:p>
        </p:txBody>
      </p:sp>
      <p:sp>
        <p:nvSpPr>
          <p:cNvPr id="3" name="Text Placeholder 2">
            <a:extLst>
              <a:ext uri="{FF2B5EF4-FFF2-40B4-BE49-F238E27FC236}">
                <a16:creationId xmlns:a16="http://schemas.microsoft.com/office/drawing/2014/main" id="{49F5CB1A-04F3-4178-94E7-44B18A086AD0}"/>
              </a:ext>
            </a:extLst>
          </p:cNvPr>
          <p:cNvSpPr>
            <a:spLocks noGrp="1"/>
          </p:cNvSpPr>
          <p:nvPr>
            <p:ph idx="1"/>
          </p:nvPr>
        </p:nvSpPr>
        <p:spPr>
          <a:xfrm>
            <a:off x="768096" y="2286000"/>
            <a:ext cx="3716372" cy="4023360"/>
          </a:xfrm>
        </p:spPr>
        <p:txBody>
          <a:bodyPr vert="horz" lIns="45720" tIns="45720" rIns="45720" bIns="45720" rtlCol="0" anchor="t">
            <a:normAutofit/>
          </a:bodyPr>
          <a:lstStyle/>
          <a:p>
            <a:pPr marL="342900" indent="-257175">
              <a:lnSpc>
                <a:spcPct val="100000"/>
              </a:lnSpc>
              <a:spcBef>
                <a:spcPts val="0"/>
              </a:spcBef>
              <a:spcAft>
                <a:spcPts val="600"/>
              </a:spcAft>
              <a:buFont typeface="Arial,Sans-Serif" panose="020B0602020104020603" pitchFamily="34" charset="0"/>
              <a:buChar char="●"/>
            </a:pPr>
            <a:r>
              <a:rPr lang="en">
                <a:latin typeface="TW Cen MT"/>
              </a:rPr>
              <a:t>Fear </a:t>
            </a:r>
            <a:endParaRPr lang="en">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rPr>
              <a:t>Safety in familiarity</a:t>
            </a:r>
            <a:endParaRPr lang="en-US">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ea typeface="+mn-lt"/>
                <a:cs typeface="+mn-lt"/>
              </a:rPr>
              <a:t>Recovery is painful and extremely difficult</a:t>
            </a:r>
          </a:p>
          <a:p>
            <a:pPr marL="342900" indent="-257175">
              <a:lnSpc>
                <a:spcPct val="100000"/>
              </a:lnSpc>
              <a:spcBef>
                <a:spcPts val="0"/>
              </a:spcBef>
              <a:spcAft>
                <a:spcPts val="600"/>
              </a:spcAft>
              <a:buFont typeface="Arial,Sans-Serif" panose="020B0602020104020603" pitchFamily="34" charset="0"/>
              <a:buChar char="●"/>
            </a:pPr>
            <a:r>
              <a:rPr lang="en">
                <a:latin typeface="TW Cen MT"/>
                <a:ea typeface="+mn-lt"/>
                <a:cs typeface="+mn-lt"/>
              </a:rPr>
              <a:t>"I'm scared of being rejected if my body changes"</a:t>
            </a:r>
          </a:p>
          <a:p>
            <a:pPr marL="342900" indent="-257175">
              <a:lnSpc>
                <a:spcPct val="100000"/>
              </a:lnSpc>
              <a:spcBef>
                <a:spcPts val="0"/>
              </a:spcBef>
              <a:spcAft>
                <a:spcPts val="600"/>
              </a:spcAft>
              <a:buFont typeface="Arial,Sans-Serif" panose="020B0602020104020603" pitchFamily="34" charset="0"/>
              <a:buChar char="●"/>
            </a:pPr>
            <a:r>
              <a:rPr lang="en">
                <a:latin typeface="TW Cen MT"/>
              </a:rPr>
              <a:t>"I'm not that sick, why can't I just stay as I am?"</a:t>
            </a:r>
            <a:endParaRPr lang="en-GB">
              <a:latin typeface="Tw Cen MT" panose="020B0602020104020603"/>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rPr>
              <a:t>"Who am I without my eating disorder?"</a:t>
            </a:r>
          </a:p>
        </p:txBody>
      </p:sp>
      <p:sp>
        <p:nvSpPr>
          <p:cNvPr id="5" name="Text Placeholder 2">
            <a:extLst>
              <a:ext uri="{FF2B5EF4-FFF2-40B4-BE49-F238E27FC236}">
                <a16:creationId xmlns:a16="http://schemas.microsoft.com/office/drawing/2014/main" id="{8C6769B0-EE22-4363-AEC0-17C1D287C613}"/>
              </a:ext>
            </a:extLst>
          </p:cNvPr>
          <p:cNvSpPr txBox="1">
            <a:spLocks/>
          </p:cNvSpPr>
          <p:nvPr/>
        </p:nvSpPr>
        <p:spPr>
          <a:xfrm>
            <a:off x="4900017" y="1964079"/>
            <a:ext cx="3716372" cy="3603778"/>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85725" indent="0">
              <a:lnSpc>
                <a:spcPct val="100000"/>
              </a:lnSpc>
              <a:spcBef>
                <a:spcPts val="0"/>
              </a:spcBef>
              <a:spcAft>
                <a:spcPts val="600"/>
              </a:spcAft>
              <a:buFont typeface="Arial,Sans-Serif" panose="020B0602020104020603" pitchFamily="34" charset="0"/>
              <a:buChar char="●"/>
            </a:pPr>
            <a:endParaRPr lang="en">
              <a:latin typeface="TW Cen M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rPr>
              <a:t>Preoccupation with food and weight offers a powerful distraction</a:t>
            </a:r>
          </a:p>
          <a:p>
            <a:pPr marL="342900" indent="-257175">
              <a:lnSpc>
                <a:spcPct val="100000"/>
              </a:lnSpc>
              <a:spcBef>
                <a:spcPts val="0"/>
              </a:spcBef>
              <a:spcAft>
                <a:spcPts val="600"/>
              </a:spcAft>
              <a:buFont typeface="Arial,Sans-Serif" panose="020B0602020104020603" pitchFamily="34" charset="0"/>
              <a:buChar char="●"/>
            </a:pPr>
            <a:r>
              <a:rPr lang="en">
                <a:latin typeface="TW Cen MT"/>
              </a:rPr>
              <a:t>Denial/struggle to recognise reality</a:t>
            </a:r>
            <a:endParaRPr lang="en">
              <a:latin typeface="TW Cen MT"/>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ea typeface="+mn-lt"/>
                <a:cs typeface="+mn-lt"/>
              </a:rPr>
              <a:t>Lack of support/right support</a:t>
            </a:r>
          </a:p>
          <a:p>
            <a:pPr marL="342900" indent="-257175">
              <a:lnSpc>
                <a:spcPct val="100000"/>
              </a:lnSpc>
              <a:spcBef>
                <a:spcPts val="0"/>
              </a:spcBef>
              <a:spcAft>
                <a:spcPts val="600"/>
              </a:spcAft>
              <a:buFont typeface="Arial,Sans-Serif" panose="020B0602020104020603" pitchFamily="34" charset="0"/>
              <a:buChar char="●"/>
            </a:pPr>
            <a:r>
              <a:rPr lang="en">
                <a:latin typeface="TW Cen MT"/>
                <a:ea typeface="+mn-lt"/>
                <a:cs typeface="+mn-lt"/>
              </a:rPr>
              <a:t>Feeling pressured to change</a:t>
            </a:r>
          </a:p>
          <a:p>
            <a:pPr marL="342900" indent="-257175">
              <a:lnSpc>
                <a:spcPct val="100000"/>
              </a:lnSpc>
              <a:spcBef>
                <a:spcPts val="0"/>
              </a:spcBef>
              <a:spcAft>
                <a:spcPts val="600"/>
              </a:spcAft>
              <a:buFont typeface="Arial,Sans-Serif" panose="020B0602020104020603" pitchFamily="34" charset="0"/>
              <a:buChar char="●"/>
            </a:pPr>
            <a:r>
              <a:rPr lang="en">
                <a:latin typeface="TW Cen MT"/>
              </a:rPr>
              <a:t>Unprocessed trauma</a:t>
            </a:r>
          </a:p>
          <a:p>
            <a:pPr marL="85725" indent="0">
              <a:lnSpc>
                <a:spcPct val="100000"/>
              </a:lnSpc>
              <a:spcBef>
                <a:spcPts val="0"/>
              </a:spcBef>
              <a:spcAft>
                <a:spcPts val="600"/>
              </a:spcAft>
              <a:buNone/>
            </a:pPr>
            <a:endParaRPr lang="en">
              <a:latin typeface="TW Cen MT"/>
            </a:endParaRPr>
          </a:p>
        </p:txBody>
      </p:sp>
    </p:spTree>
    <p:extLst>
      <p:ext uri="{BB962C8B-B14F-4D97-AF65-F5344CB8AC3E}">
        <p14:creationId xmlns:p14="http://schemas.microsoft.com/office/powerpoint/2010/main" val="424176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4;p54">
            <a:extLst>
              <a:ext uri="{FF2B5EF4-FFF2-40B4-BE49-F238E27FC236}">
                <a16:creationId xmlns:a16="http://schemas.microsoft.com/office/drawing/2014/main" id="{E845E114-3523-4E16-8E17-CE25B14F6BB8}"/>
              </a:ext>
            </a:extLst>
          </p:cNvPr>
          <p:cNvPicPr preferRelativeResize="0"/>
          <p:nvPr/>
        </p:nvPicPr>
        <p:blipFill>
          <a:blip r:embed="rId3">
            <a:alphaModFix/>
          </a:blip>
          <a:stretch>
            <a:fillRect/>
          </a:stretch>
        </p:blipFill>
        <p:spPr>
          <a:xfrm rot="16200000">
            <a:off x="1141249" y="-1141248"/>
            <a:ext cx="6847399" cy="9129898"/>
          </a:xfrm>
          <a:prstGeom prst="rect">
            <a:avLst/>
          </a:prstGeom>
          <a:noFill/>
          <a:ln>
            <a:noFill/>
          </a:ln>
        </p:spPr>
      </p:pic>
      <p:sp>
        <p:nvSpPr>
          <p:cNvPr id="3" name="Google Shape;435;p54">
            <a:extLst>
              <a:ext uri="{FF2B5EF4-FFF2-40B4-BE49-F238E27FC236}">
                <a16:creationId xmlns:a16="http://schemas.microsoft.com/office/drawing/2014/main" id="{4B3900B8-A1D4-403C-B567-1A418018ED4E}"/>
              </a:ext>
            </a:extLst>
          </p:cNvPr>
          <p:cNvSpPr txBox="1"/>
          <p:nvPr/>
        </p:nvSpPr>
        <p:spPr>
          <a:xfrm>
            <a:off x="1467550" y="5185800"/>
            <a:ext cx="6321900" cy="1097850"/>
          </a:xfrm>
          <a:prstGeom prst="rect">
            <a:avLst/>
          </a:prstGeom>
          <a:solidFill>
            <a:srgbClr val="FFFFFF"/>
          </a:solid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kern="0">
                <a:latin typeface="Tw Cen MT Condensed"/>
                <a:ea typeface="Helvetica Neue"/>
                <a:cs typeface="Helvetica Neue"/>
                <a:sym typeface="Helvetica Neue"/>
              </a:rPr>
              <a:t>"</a:t>
            </a:r>
            <a:r>
              <a:rPr kumimoji="0" lang="en" sz="2400" b="0" u="none" strike="noStrike" kern="0" cap="none" spc="0" normalizeH="0" baseline="0" noProof="0">
                <a:ln>
                  <a:noFill/>
                </a:ln>
                <a:effectLst/>
                <a:uLnTx/>
                <a:uFillTx/>
                <a:latin typeface="Tw Cen MT Condensed"/>
                <a:ea typeface="Helvetica Neue"/>
                <a:cs typeface="Helvetica Neue"/>
                <a:sym typeface="Helvetica Neue"/>
              </a:rPr>
              <a:t>Healing is never complete - that’s the job of living</a:t>
            </a:r>
            <a:r>
              <a:rPr lang="en" sz="2400" kern="0">
                <a:latin typeface="Tw Cen MT Condensed"/>
                <a:ea typeface="Helvetica Neue"/>
                <a:cs typeface="Helvetica Neue"/>
                <a:sym typeface="Helvetica Neue"/>
              </a:rPr>
              <a:t>"</a:t>
            </a:r>
            <a:endParaRPr lang="en-US" sz="2400" b="0" u="none" strike="noStrike" kern="0" cap="none" spc="0" normalizeH="0" baseline="0" noProof="0">
              <a:ln>
                <a:noFill/>
              </a:ln>
              <a:effectLst/>
              <a:uLnTx/>
              <a:uFillTx/>
              <a:latin typeface="Tw Cen MT Condensed"/>
              <a:ea typeface="Helvetica Neue"/>
              <a:cs typeface="Helvetica Neue"/>
            </a:endParaRPr>
          </a:p>
          <a:p>
            <a:pPr marL="3200400" indent="457200" algn="r" defTabSz="914400">
              <a:buClr>
                <a:srgbClr val="000000"/>
              </a:buClr>
              <a:defRPr/>
            </a:pPr>
            <a:endParaRPr lang="en" sz="2000" b="1" kern="0">
              <a:latin typeface="TW Cen MT"/>
              <a:ea typeface="Helvetica Neue"/>
              <a:cs typeface="Helvetica Neue"/>
              <a:sym typeface="Helvetica Neue"/>
            </a:endParaRPr>
          </a:p>
          <a:p>
            <a:pPr marL="3200400" indent="457200" algn="r" defTabSz="914400">
              <a:defRPr/>
            </a:pPr>
            <a:r>
              <a:rPr lang="en" sz="2000" b="1" kern="0">
                <a:latin typeface="TW Cen MT"/>
                <a:ea typeface="Helvetica Neue"/>
                <a:cs typeface="Helvetica Neue"/>
                <a:sym typeface="Helvetica Neue"/>
              </a:rPr>
              <a:t> </a:t>
            </a:r>
            <a:r>
              <a:rPr kumimoji="0" lang="en" sz="2000" b="1" i="0" u="none" strike="noStrike" kern="0" cap="none" spc="0" normalizeH="0" baseline="0" noProof="0">
                <a:ln>
                  <a:noFill/>
                </a:ln>
                <a:effectLst/>
                <a:uLnTx/>
                <a:uFillTx/>
                <a:latin typeface="TW Cen MT"/>
                <a:ea typeface="Helvetica Neue"/>
                <a:cs typeface="Helvetica Neue"/>
                <a:sym typeface="Helvetica Neue"/>
              </a:rPr>
              <a:t>Indigo Daya</a:t>
            </a:r>
            <a:endParaRPr sz="2000" b="1" i="0" u="none" strike="noStrike" kern="0" cap="none" spc="0" normalizeH="0" baseline="0" noProof="0">
              <a:ln>
                <a:noFill/>
              </a:ln>
              <a:effectLst/>
              <a:uLnTx/>
              <a:uFillTx/>
              <a:latin typeface="TW Cen MT"/>
              <a:ea typeface="Helvetica Neue"/>
              <a:cs typeface="Helvetica Neue"/>
            </a:endParaRPr>
          </a:p>
        </p:txBody>
      </p:sp>
      <p:sp>
        <p:nvSpPr>
          <p:cNvPr id="4" name="Google Shape;436;p54">
            <a:extLst>
              <a:ext uri="{FF2B5EF4-FFF2-40B4-BE49-F238E27FC236}">
                <a16:creationId xmlns:a16="http://schemas.microsoft.com/office/drawing/2014/main" id="{BF24401D-A69A-4DE3-B77E-4E2B497A366C}"/>
              </a:ext>
            </a:extLst>
          </p:cNvPr>
          <p:cNvSpPr txBox="1"/>
          <p:nvPr/>
        </p:nvSpPr>
        <p:spPr>
          <a:xfrm>
            <a:off x="1467550" y="1139475"/>
            <a:ext cx="6321900" cy="3425424"/>
          </a:xfrm>
          <a:prstGeom prst="rect">
            <a:avLst/>
          </a:prstGeom>
          <a:solidFill>
            <a:srgbClr val="FFFFFF"/>
          </a:solid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u="none" strike="noStrike" kern="0" cap="none" spc="0" normalizeH="0" baseline="0" noProof="0">
                <a:ln>
                  <a:noFill/>
                </a:ln>
                <a:effectLst/>
                <a:highlight>
                  <a:srgbClr val="FFFFFF"/>
                </a:highlight>
                <a:uLnTx/>
                <a:uFillTx/>
                <a:latin typeface="Tw Cen MT Condensed"/>
                <a:ea typeface="Helvetica Neue"/>
                <a:cs typeface="Helvetica Neue"/>
                <a:sym typeface="Helvetica Neue"/>
              </a:rPr>
              <a:t>Recovery is </a:t>
            </a:r>
            <a:r>
              <a:rPr lang="en" sz="2400" kern="0">
                <a:highlight>
                  <a:srgbClr val="FFFFFF"/>
                </a:highlight>
                <a:latin typeface="Tw Cen MT Condensed"/>
                <a:ea typeface="Helvetica Neue"/>
                <a:cs typeface="Helvetica Neue"/>
                <a:sym typeface="Helvetica Neue"/>
              </a:rPr>
              <a:t>"a</a:t>
            </a:r>
            <a:r>
              <a:rPr kumimoji="0" lang="en" sz="2400" b="0" u="none" strike="noStrike" kern="0" cap="none" spc="0" normalizeH="0" baseline="0" noProof="0">
                <a:ln>
                  <a:noFill/>
                </a:ln>
                <a:effectLst/>
                <a:highlight>
                  <a:srgbClr val="FFFFFF"/>
                </a:highlight>
                <a:uLnTx/>
                <a:uFillTx/>
                <a:latin typeface="Tw Cen MT Condensed"/>
                <a:ea typeface="Helvetica Neue"/>
                <a:cs typeface="Helvetica Neue"/>
                <a:sym typeface="Helvetica Neue"/>
              </a:rPr>
              <a:t> deeply personal, unique process of changing one’s attitudes, values, feelings, goals, skills and/or roles. It is a way of living a satisfying, hopeful, and contributing life even with limitations caused by the illness. Recovery involves the development of new meaning and purpose in one’s life as one grows beyond the catastrophic effects of mental illness. Recovery from mental illness involves much more than recovery from the illness itself</a:t>
            </a:r>
            <a:r>
              <a:rPr lang="en" sz="2400" kern="0">
                <a:highlight>
                  <a:srgbClr val="FFFFFF"/>
                </a:highlight>
                <a:latin typeface="Tw Cen MT Condensed"/>
                <a:ea typeface="Helvetica Neue"/>
                <a:cs typeface="Helvetica Neue"/>
                <a:sym typeface="Helvetica Neue"/>
              </a:rPr>
              <a:t>."</a:t>
            </a:r>
            <a:endParaRPr kumimoji="0" sz="2400" b="0" u="none" strike="noStrike" kern="0" cap="none" spc="0" normalizeH="0" baseline="0" noProof="0">
              <a:ln>
                <a:noFill/>
              </a:ln>
              <a:effectLst/>
              <a:highlight>
                <a:srgbClr val="FFFFFF"/>
              </a:highlight>
              <a:uLnTx/>
              <a:uFillTx/>
              <a:latin typeface="Tw Cen MT Condensed"/>
              <a:ea typeface="Helvetica Neue"/>
              <a:cs typeface="Helvetica Neue"/>
              <a:sym typeface="Helvetica Neue"/>
            </a:endParaRPr>
          </a:p>
          <a:p>
            <a:pPr marL="4114800" algn="r" defTabSz="914400">
              <a:buClr>
                <a:srgbClr val="000000"/>
              </a:buClr>
              <a:defRPr/>
            </a:pPr>
            <a:r>
              <a:rPr lang="en" sz="2000" b="1" kern="0">
                <a:solidFill>
                  <a:schemeClr val="bg2"/>
                </a:solidFill>
                <a:highlight>
                  <a:srgbClr val="FFFFFF"/>
                </a:highlight>
                <a:latin typeface="Helvetica Neue"/>
                <a:ea typeface="Helvetica Neue"/>
                <a:cs typeface="Helvetica Neue"/>
                <a:sym typeface="Helvetica Neue"/>
              </a:rPr>
              <a:t>     </a:t>
            </a:r>
            <a:r>
              <a:rPr kumimoji="0" lang="en" sz="2000" b="1" i="0" u="none" strike="noStrike" kern="0" cap="none" spc="0" normalizeH="0" baseline="0" noProof="0">
                <a:ln>
                  <a:noFill/>
                </a:ln>
                <a:effectLst/>
                <a:highlight>
                  <a:srgbClr val="FFFFFF"/>
                </a:highlight>
                <a:uLnTx/>
                <a:uFillTx/>
                <a:latin typeface="Helvetica Neue"/>
                <a:ea typeface="Helvetica Neue"/>
                <a:cs typeface="Helvetica Neue"/>
                <a:sym typeface="Helvetica Neue"/>
              </a:rPr>
              <a:t> </a:t>
            </a:r>
            <a:r>
              <a:rPr kumimoji="0" lang="en" sz="2000" b="1" i="0" u="none" strike="noStrike" kern="0" cap="none" spc="0" normalizeH="0" baseline="0" noProof="0">
                <a:ln>
                  <a:noFill/>
                </a:ln>
                <a:effectLst/>
                <a:highlight>
                  <a:srgbClr val="FFFFFF"/>
                </a:highlight>
                <a:uLnTx/>
                <a:uFillTx/>
                <a:latin typeface="TW Cen MT"/>
                <a:ea typeface="Helvetica Neue"/>
                <a:cs typeface="Helvetica Neue"/>
                <a:sym typeface="Helvetica Neue"/>
              </a:rPr>
              <a:t>Bill Anthony</a:t>
            </a:r>
            <a:r>
              <a:rPr lang="en" sz="2000" b="1" kern="0">
                <a:highlight>
                  <a:srgbClr val="FFFFFF"/>
                </a:highlight>
                <a:latin typeface="TW Cen MT"/>
                <a:ea typeface="Helvetica Neue"/>
                <a:cs typeface="Helvetica Neue"/>
                <a:sym typeface="Helvetica Neue"/>
              </a:rPr>
              <a:t> </a:t>
            </a:r>
            <a:endParaRPr sz="2000" b="1" i="0" u="none" strike="noStrike" kern="0" cap="none" spc="0" normalizeH="0" baseline="0" noProof="0">
              <a:ln>
                <a:noFill/>
              </a:ln>
              <a:effectLst/>
              <a:highlight>
                <a:srgbClr val="FFFFFF"/>
              </a:highlight>
              <a:uLnTx/>
              <a:uFillTx/>
              <a:latin typeface="TW Cen MT"/>
              <a:ea typeface="Helvetica Neue"/>
              <a:cs typeface="Helvetica Neue"/>
            </a:endParaRPr>
          </a:p>
        </p:txBody>
      </p:sp>
    </p:spTree>
    <p:extLst>
      <p:ext uri="{BB962C8B-B14F-4D97-AF65-F5344CB8AC3E}">
        <p14:creationId xmlns:p14="http://schemas.microsoft.com/office/powerpoint/2010/main" val="130609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0B04-16B3-43C9-93E8-20A78F67492C}"/>
              </a:ext>
            </a:extLst>
          </p:cNvPr>
          <p:cNvSpPr>
            <a:spLocks noGrp="1"/>
          </p:cNvSpPr>
          <p:nvPr>
            <p:ph type="title"/>
          </p:nvPr>
        </p:nvSpPr>
        <p:spPr/>
        <p:txBody>
          <a:bodyPr/>
          <a:lstStyle/>
          <a:p>
            <a:r>
              <a:rPr lang="en-GB"/>
              <a:t>A brief History</a:t>
            </a:r>
          </a:p>
        </p:txBody>
      </p:sp>
      <p:pic>
        <p:nvPicPr>
          <p:cNvPr id="4" name="Picture 2" descr="A picture containing text, blue&#10;&#10;Description automatically generated">
            <a:extLst>
              <a:ext uri="{FF2B5EF4-FFF2-40B4-BE49-F238E27FC236}">
                <a16:creationId xmlns:a16="http://schemas.microsoft.com/office/drawing/2014/main" id="{4127A537-B879-483B-BD9C-E4ACCD97A62D}"/>
              </a:ext>
            </a:extLst>
          </p:cNvPr>
          <p:cNvPicPr>
            <a:picLocks noChangeAspect="1"/>
          </p:cNvPicPr>
          <p:nvPr/>
        </p:nvPicPr>
        <p:blipFill rotWithShape="1">
          <a:blip r:embed="rId2"/>
          <a:srcRect l="366" r="2" b="2"/>
          <a:stretch/>
        </p:blipFill>
        <p:spPr>
          <a:xfrm>
            <a:off x="1257968" y="2022471"/>
            <a:ext cx="3098775" cy="4358654"/>
          </a:xfrm>
          <a:prstGeom prst="rect">
            <a:avLst/>
          </a:prstGeom>
        </p:spPr>
      </p:pic>
      <p:pic>
        <p:nvPicPr>
          <p:cNvPr id="6" name="Picture 3" descr="A picture containing person, stationary, indoor, pen&#10;&#10;Description automatically generated">
            <a:extLst>
              <a:ext uri="{FF2B5EF4-FFF2-40B4-BE49-F238E27FC236}">
                <a16:creationId xmlns:a16="http://schemas.microsoft.com/office/drawing/2014/main" id="{63AB32E6-0F2D-4B06-AD51-3412EA5F34B2}"/>
              </a:ext>
            </a:extLst>
          </p:cNvPr>
          <p:cNvPicPr>
            <a:picLocks noChangeAspect="1"/>
          </p:cNvPicPr>
          <p:nvPr/>
        </p:nvPicPr>
        <p:blipFill rotWithShape="1">
          <a:blip r:embed="rId3"/>
          <a:srcRect r="1060" b="2"/>
          <a:stretch/>
        </p:blipFill>
        <p:spPr>
          <a:xfrm>
            <a:off x="4772862" y="2022471"/>
            <a:ext cx="3098774" cy="4358654"/>
          </a:xfrm>
          <a:prstGeom prst="rect">
            <a:avLst/>
          </a:prstGeom>
        </p:spPr>
      </p:pic>
    </p:spTree>
    <p:extLst>
      <p:ext uri="{BB962C8B-B14F-4D97-AF65-F5344CB8AC3E}">
        <p14:creationId xmlns:p14="http://schemas.microsoft.com/office/powerpoint/2010/main" val="2108814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363F7-683F-4C28-A36E-37510220B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a:extLst>
              <a:ext uri="{FF2B5EF4-FFF2-40B4-BE49-F238E27FC236}">
                <a16:creationId xmlns:a16="http://schemas.microsoft.com/office/drawing/2014/main" id="{A97B5B71-89D3-40F5-A6E2-D957D997CE0C}"/>
              </a:ext>
            </a:extLst>
          </p:cNvPr>
          <p:cNvSpPr txBox="1">
            <a:spLocks/>
          </p:cNvSpPr>
          <p:nvPr/>
        </p:nvSpPr>
        <p:spPr>
          <a:xfrm>
            <a:off x="561480" y="3826977"/>
            <a:ext cx="8290419" cy="2523023"/>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595959">
                  <a:lumMod val="75000"/>
                </a:srgbClr>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u="none" strike="noStrike" kern="0" cap="none" spc="0" normalizeH="0" baseline="0" noProof="0">
              <a:ln>
                <a:noFill/>
              </a:ln>
              <a:solidFill>
                <a:srgbClr val="595959"/>
              </a:solidFill>
              <a:effectLst/>
              <a:uLnTx/>
              <a:uFillTx/>
              <a:latin typeface="Tw Cen MT Condensed"/>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a:solidFill>
                  <a:srgbClr val="FFFFFF"/>
                </a:solidFill>
                <a:latin typeface="Tw Cen MT Condensed"/>
                <a:cs typeface="Arial"/>
                <a:sym typeface="Arial"/>
              </a:rPr>
              <a:t>"You</a:t>
            </a:r>
            <a:r>
              <a:rPr kumimoji="0" lang="en-GB" sz="2400" b="0" u="none" strike="noStrike" kern="0" cap="none" spc="0" normalizeH="0" baseline="0" noProof="0">
                <a:ln>
                  <a:noFill/>
                </a:ln>
                <a:solidFill>
                  <a:srgbClr val="FFFFFF"/>
                </a:solidFill>
                <a:effectLst/>
                <a:uLnTx/>
                <a:uFillTx/>
                <a:latin typeface="Tw Cen MT Condensed"/>
                <a:cs typeface="Arial"/>
                <a:sym typeface="Arial"/>
              </a:rPr>
              <a:t> can’t organise a recovery around a vacuum…around nothingness.</a:t>
            </a:r>
            <a:endParaRPr lang="en-GB" sz="2400" b="0" u="none" strike="noStrike" kern="0" cap="none" spc="0" normalizeH="0" baseline="0" noProof="0">
              <a:ln>
                <a:noFill/>
              </a:ln>
              <a:solidFill>
                <a:srgbClr val="FFFFFF"/>
              </a:solidFill>
              <a:effectLst/>
              <a:uLnTx/>
              <a:uFillTx/>
              <a:latin typeface="Tw Cen MT Condensed"/>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0" u="none" strike="noStrike" kern="0" cap="none" spc="0" normalizeH="0" baseline="0" noProof="0">
              <a:ln>
                <a:noFill/>
              </a:ln>
              <a:solidFill>
                <a:srgbClr val="FFFFFF"/>
              </a:solidFill>
              <a:effectLst/>
              <a:uLnTx/>
              <a:uFillTx/>
              <a:latin typeface="Tw Cen MT Condensed"/>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u="none" strike="noStrike" kern="0" cap="none" spc="0" normalizeH="0" baseline="0" noProof="0">
                <a:ln>
                  <a:noFill/>
                </a:ln>
                <a:solidFill>
                  <a:srgbClr val="FFFFFF"/>
                </a:solidFill>
                <a:effectLst/>
                <a:uLnTx/>
                <a:uFillTx/>
                <a:latin typeface="Tw Cen MT Condensed"/>
                <a:cs typeface="Arial"/>
                <a:sym typeface="Arial"/>
              </a:rPr>
              <a:t>We need to organise our recovery around something, something that has meaning and purpose, something that gives us a sense that I can begin to move</a:t>
            </a:r>
            <a:r>
              <a:rPr lang="en-GB" sz="2400" kern="0">
                <a:solidFill>
                  <a:srgbClr val="FFFFFF"/>
                </a:solidFill>
                <a:latin typeface="Tw Cen MT Condensed"/>
                <a:cs typeface="Arial"/>
                <a:sym typeface="Arial"/>
              </a:rPr>
              <a:t>."</a:t>
            </a:r>
            <a:endParaRPr lang="en-GB" sz="2400" b="0" u="none" strike="noStrike" kern="0" cap="none" spc="0" normalizeH="0" baseline="0" noProof="0">
              <a:ln>
                <a:noFill/>
              </a:ln>
              <a:solidFill>
                <a:srgbClr val="FFFFFF"/>
              </a:solidFill>
              <a:effectLst/>
              <a:uLnTx/>
              <a:uFillTx/>
              <a:latin typeface="Tw Cen MT Condensed"/>
              <a:cs typeface="Arial"/>
            </a:endParaRPr>
          </a:p>
          <a:p>
            <a:pPr defTabSz="914400">
              <a:defRPr/>
            </a:pPr>
            <a:endParaRPr lang="en-GB" sz="2400" kern="0">
              <a:solidFill>
                <a:srgbClr val="FFFFFF"/>
              </a:solidFill>
              <a:latin typeface="Tw Cen MT Condense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TW Cen MT"/>
                <a:cs typeface="Arial"/>
                <a:sym typeface="Arial"/>
              </a:rPr>
              <a:t>							</a:t>
            </a:r>
            <a:r>
              <a:rPr kumimoji="0" lang="en-GB" sz="2000" b="1" i="0" u="none" strike="noStrike" kern="0" cap="none" spc="0" normalizeH="0" baseline="0" noProof="0">
                <a:ln>
                  <a:noFill/>
                </a:ln>
                <a:solidFill>
                  <a:srgbClr val="FFFFFF"/>
                </a:solidFill>
                <a:effectLst/>
                <a:uLnTx/>
                <a:uFillTx/>
                <a:latin typeface="TW Cen MT"/>
                <a:cs typeface="Arial"/>
                <a:sym typeface="Arial"/>
              </a:rPr>
              <a:t>Pat Deegan</a:t>
            </a:r>
            <a:endParaRPr lang="en-GB" sz="2000" b="1" i="0" u="none" strike="noStrike" kern="0" cap="none" spc="0" normalizeH="0" baseline="0" noProof="0">
              <a:ln>
                <a:noFill/>
              </a:ln>
              <a:solidFill>
                <a:srgbClr val="FFFFFF"/>
              </a:solidFill>
              <a:effectLst/>
              <a:uLnTx/>
              <a:uFillTx/>
              <a:latin typeface="TW Cen MT"/>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1" u="none" strike="noStrike" kern="0" cap="none" spc="0" normalizeH="0" baseline="0" noProof="0">
              <a:ln>
                <a:noFill/>
              </a:ln>
              <a:solidFill>
                <a:srgbClr val="FFFFFF"/>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595959">
                  <a:lumMod val="75000"/>
                </a:srgbClr>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595959">
                  <a:lumMod val="75000"/>
                </a:srgbClr>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595959">
                  <a:lumMod val="75000"/>
                </a:srgbClr>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595959">
                  <a:lumMod val="75000"/>
                </a:srgbClr>
              </a:solidFill>
              <a:effectLst/>
              <a:uLnTx/>
              <a:uFillTx/>
              <a:latin typeface="Helvetica Neue"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000000"/>
              </a:solidFill>
              <a:effectLst/>
              <a:uLnTx/>
              <a:uFillTx/>
              <a:latin typeface="Helvetica Neue" panose="020B06040202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a:ln>
                <a:noFill/>
              </a:ln>
              <a:solidFill>
                <a:srgbClr val="000000"/>
              </a:solidFill>
              <a:effectLst/>
              <a:uLnTx/>
              <a:uFillTx/>
              <a:latin typeface="Helvetica Neue" panose="020B0604020202020204"/>
              <a:cs typeface="Arial"/>
              <a:sym typeface="Arial"/>
            </a:endParaRPr>
          </a:p>
        </p:txBody>
      </p:sp>
    </p:spTree>
    <p:extLst>
      <p:ext uri="{BB962C8B-B14F-4D97-AF65-F5344CB8AC3E}">
        <p14:creationId xmlns:p14="http://schemas.microsoft.com/office/powerpoint/2010/main" val="139555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1811F-019A-4A60-AA8E-D7E32A0058BC}"/>
              </a:ext>
            </a:extLst>
          </p:cNvPr>
          <p:cNvSpPr>
            <a:spLocks noGrp="1"/>
          </p:cNvSpPr>
          <p:nvPr>
            <p:ph type="title"/>
          </p:nvPr>
        </p:nvSpPr>
        <p:spPr>
          <a:xfrm>
            <a:off x="768096" y="585216"/>
            <a:ext cx="7962469" cy="1499616"/>
          </a:xfrm>
        </p:spPr>
        <p:txBody>
          <a:bodyPr vert="horz" lIns="91440" tIns="45720" rIns="91440" bIns="45720" rtlCol="0" anchor="ctr">
            <a:noAutofit/>
          </a:bodyPr>
          <a:lstStyle/>
          <a:p>
            <a:r>
              <a:rPr lang="en-GB"/>
              <a:t>Discovering a life worth fighting for</a:t>
            </a:r>
          </a:p>
        </p:txBody>
      </p:sp>
      <p:sp>
        <p:nvSpPr>
          <p:cNvPr id="3" name="Content Placeholder 2">
            <a:extLst>
              <a:ext uri="{FF2B5EF4-FFF2-40B4-BE49-F238E27FC236}">
                <a16:creationId xmlns:a16="http://schemas.microsoft.com/office/drawing/2014/main" id="{5C1776CF-BF69-4F79-AC44-D5A4D4946BE0}"/>
              </a:ext>
            </a:extLst>
          </p:cNvPr>
          <p:cNvSpPr>
            <a:spLocks noGrp="1"/>
          </p:cNvSpPr>
          <p:nvPr>
            <p:ph idx="1"/>
          </p:nvPr>
        </p:nvSpPr>
        <p:spPr>
          <a:xfrm>
            <a:off x="768096" y="2085203"/>
            <a:ext cx="4574401" cy="3931920"/>
          </a:xfrm>
        </p:spPr>
        <p:txBody>
          <a:bodyPr vert="horz" lIns="45720" tIns="45720" rIns="45720" bIns="45720" rtlCol="0" anchor="t">
            <a:normAutofit/>
          </a:bodyPr>
          <a:lstStyle/>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Creativity &amp; completing my BA in Fine Art</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Holidays &amp; travelling abroad independently</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Building a healthier relationship with movement and exercise</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Living independently in my own home </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Relationships, meeting the love of my life </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Becoming a teacher &amp; mental health trainer</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Volunteering</a:t>
            </a:r>
          </a:p>
          <a:p>
            <a:pPr marL="342900" indent="-257175">
              <a:lnSpc>
                <a:spcPct val="100000"/>
              </a:lnSpc>
              <a:spcBef>
                <a:spcPts val="0"/>
              </a:spcBef>
              <a:spcAft>
                <a:spcPts val="600"/>
              </a:spcAft>
              <a:buFont typeface="Arial,Sans-Serif" panose="020B0602020104020603" pitchFamily="34" charset="0"/>
              <a:buChar char="●"/>
            </a:pPr>
            <a:r>
              <a:rPr lang="en" sz="1800" dirty="0" err="1">
                <a:ea typeface="+mn-lt"/>
                <a:cs typeface="+mn-lt"/>
              </a:rPr>
              <a:t>Recognising</a:t>
            </a:r>
            <a:r>
              <a:rPr lang="en" sz="1800" dirty="0">
                <a:ea typeface="+mn-lt"/>
                <a:cs typeface="+mn-lt"/>
              </a:rPr>
              <a:t> my identity as an Expert by Experience – overcoming shame</a:t>
            </a:r>
          </a:p>
          <a:p>
            <a:pPr marL="342900" indent="-257175">
              <a:lnSpc>
                <a:spcPct val="100000"/>
              </a:lnSpc>
              <a:spcBef>
                <a:spcPts val="0"/>
              </a:spcBef>
              <a:spcAft>
                <a:spcPts val="600"/>
              </a:spcAft>
              <a:buFont typeface="Arial,Sans-Serif" panose="020B0602020104020603" pitchFamily="34" charset="0"/>
              <a:buChar char="●"/>
            </a:pPr>
            <a:r>
              <a:rPr lang="en" sz="1800" dirty="0">
                <a:ea typeface="+mn-lt"/>
                <a:cs typeface="+mn-lt"/>
              </a:rPr>
              <a:t>Finding and using my voice</a:t>
            </a:r>
          </a:p>
          <a:p>
            <a:pPr marL="342900" indent="-257175">
              <a:lnSpc>
                <a:spcPct val="100000"/>
              </a:lnSpc>
              <a:spcBef>
                <a:spcPts val="0"/>
              </a:spcBef>
              <a:spcAft>
                <a:spcPts val="600"/>
              </a:spcAft>
              <a:buFont typeface="Arial,Sans-Serif" panose="020B0602020104020603" pitchFamily="34" charset="0"/>
              <a:buChar char="●"/>
            </a:pPr>
            <a:endParaRPr lang="en" sz="1800">
              <a:ea typeface="+mn-lt"/>
              <a:cs typeface="+mn-lt"/>
            </a:endParaRPr>
          </a:p>
          <a:p>
            <a:endParaRPr lang="en-GB" sz="1400">
              <a:ea typeface="+mn-lt"/>
              <a:cs typeface="+mn-lt"/>
            </a:endParaRPr>
          </a:p>
        </p:txBody>
      </p:sp>
      <p:pic>
        <p:nvPicPr>
          <p:cNvPr id="5" name="Picture 4">
            <a:extLst>
              <a:ext uri="{FF2B5EF4-FFF2-40B4-BE49-F238E27FC236}">
                <a16:creationId xmlns:a16="http://schemas.microsoft.com/office/drawing/2014/main" id="{515410C1-830B-47C1-94F3-1D77B7FCF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49001" y="2461773"/>
            <a:ext cx="4125407" cy="3101650"/>
          </a:xfrm>
          <a:prstGeom prst="rect">
            <a:avLst/>
          </a:prstGeom>
        </p:spPr>
      </p:pic>
    </p:spTree>
    <p:extLst>
      <p:ext uri="{BB962C8B-B14F-4D97-AF65-F5344CB8AC3E}">
        <p14:creationId xmlns:p14="http://schemas.microsoft.com/office/powerpoint/2010/main" val="66790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6;p29">
            <a:extLst>
              <a:ext uri="{FF2B5EF4-FFF2-40B4-BE49-F238E27FC236}">
                <a16:creationId xmlns:a16="http://schemas.microsoft.com/office/drawing/2014/main" id="{65342534-B55C-4C0D-9A61-26E3CE1811F9}"/>
              </a:ext>
            </a:extLst>
          </p:cNvPr>
          <p:cNvPicPr preferRelativeResize="0"/>
          <p:nvPr/>
        </p:nvPicPr>
        <p:blipFill>
          <a:blip r:embed="rId3">
            <a:alphaModFix/>
          </a:blip>
          <a:stretch>
            <a:fillRect/>
          </a:stretch>
        </p:blipFill>
        <p:spPr>
          <a:xfrm>
            <a:off x="470513" y="1017025"/>
            <a:ext cx="8165226" cy="4849349"/>
          </a:xfrm>
          <a:prstGeom prst="rect">
            <a:avLst/>
          </a:prstGeom>
          <a:noFill/>
          <a:ln w="9525" cap="flat" cmpd="sng">
            <a:solidFill>
              <a:srgbClr val="434343"/>
            </a:solidFill>
            <a:prstDash val="solid"/>
            <a:round/>
            <a:headEnd type="none" w="sm" len="sm"/>
            <a:tailEnd type="none" w="sm" len="sm"/>
          </a:ln>
        </p:spPr>
      </p:pic>
      <p:sp>
        <p:nvSpPr>
          <p:cNvPr id="5" name="Google Shape;187;p29">
            <a:extLst>
              <a:ext uri="{FF2B5EF4-FFF2-40B4-BE49-F238E27FC236}">
                <a16:creationId xmlns:a16="http://schemas.microsoft.com/office/drawing/2014/main" id="{D07A039F-0C09-4D20-BD61-B4F69C0B1A0E}"/>
              </a:ext>
            </a:extLst>
          </p:cNvPr>
          <p:cNvSpPr txBox="1"/>
          <p:nvPr/>
        </p:nvSpPr>
        <p:spPr>
          <a:xfrm>
            <a:off x="468281" y="233585"/>
            <a:ext cx="4387636" cy="768496"/>
          </a:xfrm>
          <a:prstGeom prst="rect">
            <a:avLst/>
          </a:prstGeom>
          <a:solidFill>
            <a:srgbClr val="FFFFFF"/>
          </a:solidFill>
          <a:ln w="9525" cap="flat" cmpd="sng">
            <a:noFill/>
            <a:prstDash val="solid"/>
            <a:round/>
            <a:headEnd type="none" w="sm" len="sm"/>
            <a:tailEnd type="none" w="sm" len="sm"/>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buClr>
                <a:srgbClr val="000000"/>
              </a:buClr>
              <a:defRPr/>
            </a:pPr>
            <a:r>
              <a:rPr lang="en" sz="4000" kern="0">
                <a:solidFill>
                  <a:srgbClr val="595959"/>
                </a:solidFill>
                <a:latin typeface="Arial"/>
                <a:cs typeface="Arial"/>
                <a:sym typeface="Arial"/>
              </a:rPr>
              <a:t> </a:t>
            </a:r>
            <a:r>
              <a:rPr kumimoji="0" lang="en" sz="4000" b="0" i="0" u="none" strike="noStrike" kern="0" cap="none" spc="0" normalizeH="0" baseline="0" noProof="0">
                <a:ln>
                  <a:noFill/>
                </a:ln>
                <a:solidFill>
                  <a:srgbClr val="595959"/>
                </a:solidFill>
                <a:effectLst/>
                <a:uLnTx/>
                <a:uFillTx/>
                <a:latin typeface="Arial"/>
                <a:ea typeface="+mn-ea"/>
                <a:cs typeface="Arial"/>
                <a:sym typeface="Arial"/>
              </a:rPr>
              <a:t> </a:t>
            </a:r>
            <a:r>
              <a:rPr kumimoji="0" lang="en" sz="4000" b="1" i="0" u="none" strike="noStrike" kern="0" cap="none" spc="0" normalizeH="0" baseline="0" noProof="0">
                <a:ln>
                  <a:noFill/>
                </a:ln>
                <a:effectLst/>
                <a:uLnTx/>
                <a:uFillTx/>
                <a:latin typeface="Tw Cen MT Condensed"/>
                <a:ea typeface="Helvetica Neue"/>
                <a:cs typeface="Helvetica Neue"/>
                <a:sym typeface="Helvetica Neue"/>
              </a:rPr>
              <a:t>Anorexia is an illness</a:t>
            </a:r>
            <a:endParaRPr kumimoji="0" sz="4000" b="1" i="0" u="none" strike="noStrike" kern="0" cap="none" spc="0" normalizeH="0" baseline="0" noProof="0">
              <a:ln>
                <a:noFill/>
              </a:ln>
              <a:effectLst/>
              <a:uLnTx/>
              <a:uFillTx/>
              <a:latin typeface="Tw Cen MT Condensed"/>
              <a:ea typeface="Helvetica Neue"/>
              <a:cs typeface="Helvetica Neue"/>
              <a:sym typeface="Helvetica Neue"/>
            </a:endParaRPr>
          </a:p>
        </p:txBody>
      </p:sp>
      <p:sp>
        <p:nvSpPr>
          <p:cNvPr id="6" name="Google Shape;188;p29">
            <a:extLst>
              <a:ext uri="{FF2B5EF4-FFF2-40B4-BE49-F238E27FC236}">
                <a16:creationId xmlns:a16="http://schemas.microsoft.com/office/drawing/2014/main" id="{6461D719-4B75-4D67-8335-05963E0BA79D}"/>
              </a:ext>
            </a:extLst>
          </p:cNvPr>
          <p:cNvSpPr txBox="1"/>
          <p:nvPr/>
        </p:nvSpPr>
        <p:spPr>
          <a:xfrm>
            <a:off x="5341537" y="5907297"/>
            <a:ext cx="3162082" cy="760800"/>
          </a:xfrm>
          <a:prstGeom prst="rect">
            <a:avLst/>
          </a:prstGeom>
          <a:solidFill>
            <a:srgbClr val="FFFFFF"/>
          </a:solidFill>
          <a:ln w="9525" cap="flat" cmpd="sng">
            <a:noFill/>
            <a:prstDash val="solid"/>
            <a:round/>
            <a:headEnd type="none" w="sm" len="sm"/>
            <a:tailEnd type="none" w="sm" len="sm"/>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buClr>
                <a:srgbClr val="000000"/>
              </a:buClr>
              <a:defRPr/>
            </a:pPr>
            <a:r>
              <a:rPr kumimoji="0" lang="en" sz="4000" b="1" i="0" u="none" strike="noStrike" kern="0" cap="none" spc="0" normalizeH="0" baseline="0" noProof="0">
                <a:ln>
                  <a:noFill/>
                </a:ln>
                <a:effectLst/>
                <a:uLnTx/>
                <a:uFillTx/>
                <a:latin typeface="Tw Cen MT Condensed"/>
                <a:cs typeface="Arial"/>
                <a:sym typeface="Arial"/>
              </a:rPr>
              <a:t>of contradictions</a:t>
            </a:r>
            <a:endParaRPr lang="en-US" sz="4000" b="1" i="0" u="none" strike="noStrike" kern="0" cap="none" spc="0" normalizeH="0" baseline="0" noProof="0">
              <a:ln>
                <a:noFill/>
              </a:ln>
              <a:effectLst/>
              <a:uLnTx/>
              <a:uFillTx/>
              <a:latin typeface="Tw Cen MT Condensed"/>
              <a:cs typeface="Arial"/>
            </a:endParaRPr>
          </a:p>
        </p:txBody>
      </p:sp>
    </p:spTree>
    <p:extLst>
      <p:ext uri="{BB962C8B-B14F-4D97-AF65-F5344CB8AC3E}">
        <p14:creationId xmlns:p14="http://schemas.microsoft.com/office/powerpoint/2010/main" val="269377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15D1-5106-40CE-A1EF-2BFAB3193393}"/>
              </a:ext>
            </a:extLst>
          </p:cNvPr>
          <p:cNvSpPr>
            <a:spLocks noGrp="1"/>
          </p:cNvSpPr>
          <p:nvPr>
            <p:ph type="title"/>
          </p:nvPr>
        </p:nvSpPr>
        <p:spPr>
          <a:xfrm>
            <a:off x="768096" y="585216"/>
            <a:ext cx="7505569" cy="1499616"/>
          </a:xfrm>
        </p:spPr>
        <p:txBody>
          <a:bodyPr/>
          <a:lstStyle/>
          <a:p>
            <a:r>
              <a:rPr lang="en-GB"/>
              <a:t>Why is Early intervention important?</a:t>
            </a:r>
          </a:p>
        </p:txBody>
      </p:sp>
      <p:sp>
        <p:nvSpPr>
          <p:cNvPr id="3" name="Content Placeholder 2">
            <a:extLst>
              <a:ext uri="{FF2B5EF4-FFF2-40B4-BE49-F238E27FC236}">
                <a16:creationId xmlns:a16="http://schemas.microsoft.com/office/drawing/2014/main" id="{B97CC7C8-634C-40E1-9D8B-1A72F1E24D40}"/>
              </a:ext>
            </a:extLst>
          </p:cNvPr>
          <p:cNvSpPr>
            <a:spLocks noGrp="1"/>
          </p:cNvSpPr>
          <p:nvPr>
            <p:ph idx="1"/>
          </p:nvPr>
        </p:nvSpPr>
        <p:spPr>
          <a:xfrm>
            <a:off x="768096" y="2085203"/>
            <a:ext cx="4664245" cy="4023360"/>
          </a:xfrm>
        </p:spPr>
        <p:txBody>
          <a:bodyPr vert="horz" lIns="45720" tIns="45720" rIns="45720" bIns="45720" rtlCol="0" anchor="t">
            <a:noAutofit/>
          </a:bodyPr>
          <a:lstStyle/>
          <a:p>
            <a:pPr marL="342900" indent="-257175">
              <a:lnSpc>
                <a:spcPct val="150000"/>
              </a:lnSpc>
              <a:spcBef>
                <a:spcPts val="0"/>
              </a:spcBef>
              <a:spcAft>
                <a:spcPts val="0"/>
              </a:spcAft>
              <a:buFont typeface="Arial,Sans-Serif"/>
              <a:buChar char="●"/>
            </a:pPr>
            <a:r>
              <a:rPr lang="en" sz="1800">
                <a:latin typeface="TW Cen MT"/>
                <a:ea typeface="+mn-lt"/>
                <a:cs typeface="+mn-lt"/>
              </a:rPr>
              <a:t>Avoid further deterioration in health</a:t>
            </a:r>
          </a:p>
          <a:p>
            <a:pPr marL="342900" indent="-257175">
              <a:lnSpc>
                <a:spcPct val="150000"/>
              </a:lnSpc>
              <a:spcBef>
                <a:spcPts val="0"/>
              </a:spcBef>
              <a:spcAft>
                <a:spcPts val="0"/>
              </a:spcAft>
              <a:buFont typeface="Arial,Sans-Serif"/>
              <a:buChar char="●"/>
            </a:pPr>
            <a:r>
              <a:rPr lang="en" sz="1800" err="1">
                <a:latin typeface="TW Cen MT"/>
              </a:rPr>
              <a:t>Minimise</a:t>
            </a:r>
            <a:r>
              <a:rPr lang="en" sz="1800">
                <a:latin typeface="TW Cen MT"/>
              </a:rPr>
              <a:t> impact of the eating disorder </a:t>
            </a:r>
            <a:endParaRPr lang="en-US" sz="1800">
              <a:latin typeface="Tw Cen MT" panose="020B0602020104020603"/>
            </a:endParaRPr>
          </a:p>
          <a:p>
            <a:pPr marL="342900" indent="-257175">
              <a:lnSpc>
                <a:spcPct val="150000"/>
              </a:lnSpc>
              <a:spcBef>
                <a:spcPts val="0"/>
              </a:spcBef>
              <a:spcAft>
                <a:spcPts val="0"/>
              </a:spcAft>
              <a:buFont typeface="Arial,Sans-Serif"/>
              <a:buChar char="●"/>
            </a:pPr>
            <a:r>
              <a:rPr lang="en" sz="1800">
                <a:latin typeface="TW Cen MT"/>
              </a:rPr>
              <a:t>Avert need for more extreme, intensive and disruptive forms of treatment</a:t>
            </a:r>
            <a:endParaRPr lang="en-US" sz="1800">
              <a:ea typeface="+mn-lt"/>
              <a:cs typeface="+mn-lt"/>
            </a:endParaRPr>
          </a:p>
          <a:p>
            <a:pPr marL="342900" indent="-257175">
              <a:lnSpc>
                <a:spcPct val="150000"/>
              </a:lnSpc>
              <a:spcBef>
                <a:spcPts val="0"/>
              </a:spcBef>
              <a:spcAft>
                <a:spcPts val="0"/>
              </a:spcAft>
              <a:buFont typeface="Arial,Sans-Serif"/>
              <a:buChar char="●"/>
            </a:pPr>
            <a:r>
              <a:rPr lang="en" sz="1800">
                <a:latin typeface="TW Cen MT"/>
              </a:rPr>
              <a:t>Increased likelihood the eating disorder will not yet have become an inseparable part of their identity</a:t>
            </a:r>
            <a:endParaRPr lang="en" sz="1800">
              <a:latin typeface="TW Cen MT"/>
              <a:ea typeface="+mn-lt"/>
              <a:cs typeface="+mn-lt"/>
            </a:endParaRPr>
          </a:p>
          <a:p>
            <a:pPr marL="342900" indent="-257175">
              <a:lnSpc>
                <a:spcPct val="150000"/>
              </a:lnSpc>
              <a:spcBef>
                <a:spcPts val="0"/>
              </a:spcBef>
              <a:spcAft>
                <a:spcPts val="0"/>
              </a:spcAft>
              <a:buFont typeface="Arial,Sans-Serif"/>
              <a:buChar char="●"/>
            </a:pPr>
            <a:r>
              <a:rPr lang="en" sz="1800">
                <a:latin typeface="TW Cen MT"/>
              </a:rPr>
              <a:t>Existing recommended therapies are more effective at an early stage</a:t>
            </a:r>
          </a:p>
        </p:txBody>
      </p:sp>
      <p:pic>
        <p:nvPicPr>
          <p:cNvPr id="5" name="Picture 5" descr="A picture containing text, sky, outdoor, street&#10;&#10;Description automatically generated">
            <a:extLst>
              <a:ext uri="{FF2B5EF4-FFF2-40B4-BE49-F238E27FC236}">
                <a16:creationId xmlns:a16="http://schemas.microsoft.com/office/drawing/2014/main" id="{23E4EA91-D8EF-43C1-89C5-CBC10BF64727}"/>
              </a:ext>
            </a:extLst>
          </p:cNvPr>
          <p:cNvPicPr>
            <a:picLocks noChangeAspect="1"/>
          </p:cNvPicPr>
          <p:nvPr/>
        </p:nvPicPr>
        <p:blipFill rotWithShape="1">
          <a:blip r:embed="rId3"/>
          <a:srcRect l="17143" t="-50" r="17937" b="214"/>
          <a:stretch/>
        </p:blipFill>
        <p:spPr>
          <a:xfrm>
            <a:off x="5476203" y="2286088"/>
            <a:ext cx="3157929" cy="3613129"/>
          </a:xfrm>
          <a:prstGeom prst="rect">
            <a:avLst/>
          </a:prstGeom>
        </p:spPr>
      </p:pic>
    </p:spTree>
    <p:extLst>
      <p:ext uri="{BB962C8B-B14F-4D97-AF65-F5344CB8AC3E}">
        <p14:creationId xmlns:p14="http://schemas.microsoft.com/office/powerpoint/2010/main" val="210227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B0890400-BB8B-4A44-AB63-65C7CA22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C2A75-3531-4D6F-B33D-32DBED05AB9D}"/>
              </a:ext>
            </a:extLst>
          </p:cNvPr>
          <p:cNvSpPr>
            <a:spLocks noGrp="1"/>
          </p:cNvSpPr>
          <p:nvPr>
            <p:ph type="title"/>
          </p:nvPr>
        </p:nvSpPr>
        <p:spPr>
          <a:xfrm>
            <a:off x="723591" y="804333"/>
            <a:ext cx="2543925" cy="5249334"/>
          </a:xfrm>
        </p:spPr>
        <p:txBody>
          <a:bodyPr>
            <a:normAutofit/>
          </a:bodyPr>
          <a:lstStyle/>
          <a:p>
            <a:pPr algn="r"/>
            <a:r>
              <a:rPr lang="en-GB" sz="4100"/>
              <a:t>Barriers</a:t>
            </a:r>
            <a:br>
              <a:rPr lang="en-GB" sz="4100"/>
            </a:br>
            <a:r>
              <a:rPr lang="en-GB" sz="4100"/>
              <a:t>to Early intervention</a:t>
            </a:r>
          </a:p>
        </p:txBody>
      </p:sp>
      <p:cxnSp>
        <p:nvCxnSpPr>
          <p:cNvPr id="11" name="Straight Connector 13">
            <a:extLst>
              <a:ext uri="{FF2B5EF4-FFF2-40B4-BE49-F238E27FC236}">
                <a16:creationId xmlns:a16="http://schemas.microsoft.com/office/drawing/2014/main" id="{4D39B797-CDC6-4529-8A36-9CBFC98163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69B28E-CCB4-4016-90A1-A5CBB86EB49F}"/>
              </a:ext>
            </a:extLst>
          </p:cNvPr>
          <p:cNvSpPr>
            <a:spLocks noGrp="1"/>
          </p:cNvSpPr>
          <p:nvPr>
            <p:ph idx="1"/>
          </p:nvPr>
        </p:nvSpPr>
        <p:spPr>
          <a:xfrm>
            <a:off x="3749497" y="804333"/>
            <a:ext cx="4693291" cy="5249334"/>
          </a:xfrm>
        </p:spPr>
        <p:txBody>
          <a:bodyPr vert="horz" lIns="45720" tIns="45720" rIns="45720" bIns="45720" rtlCol="0" anchor="ctr">
            <a:normAutofit/>
          </a:bodyPr>
          <a:lstStyle/>
          <a:p>
            <a:pPr marL="342900" indent="-257175">
              <a:lnSpc>
                <a:spcPct val="100000"/>
              </a:lnSpc>
              <a:spcBef>
                <a:spcPts val="0"/>
              </a:spcBef>
              <a:spcAft>
                <a:spcPts val="600"/>
              </a:spcAft>
              <a:buFont typeface="Arial,Sans-Serif"/>
              <a:buChar char="●"/>
            </a:pPr>
            <a:r>
              <a:rPr lang="en">
                <a:latin typeface="TW Cen MT"/>
              </a:rPr>
              <a:t>Eating disorders take time to develop</a:t>
            </a:r>
            <a:endParaRPr lang="en-US">
              <a:latin typeface="Tw Cen MT" panose="020B0602020104020603"/>
            </a:endParaRPr>
          </a:p>
          <a:p>
            <a:pPr marL="342900" indent="-257175">
              <a:lnSpc>
                <a:spcPct val="100000"/>
              </a:lnSpc>
              <a:spcBef>
                <a:spcPts val="0"/>
              </a:spcBef>
              <a:spcAft>
                <a:spcPts val="600"/>
              </a:spcAft>
              <a:buFont typeface="Arial,Sans-Serif"/>
              <a:buChar char="●"/>
            </a:pPr>
            <a:r>
              <a:rPr lang="en">
                <a:latin typeface="TW Cen MT"/>
              </a:rPr>
              <a:t>Stigma</a:t>
            </a:r>
            <a:endParaRPr lang="en">
              <a:latin typeface="TW Cen MT"/>
              <a:ea typeface="+mn-lt"/>
              <a:cs typeface="+mn-lt"/>
            </a:endParaRPr>
          </a:p>
          <a:p>
            <a:pPr marL="342900" indent="-257175">
              <a:lnSpc>
                <a:spcPct val="100000"/>
              </a:lnSpc>
              <a:spcBef>
                <a:spcPts val="0"/>
              </a:spcBef>
              <a:spcAft>
                <a:spcPts val="600"/>
              </a:spcAft>
              <a:buFont typeface="Arial,Sans-Serif"/>
              <a:buChar char="●"/>
            </a:pPr>
            <a:r>
              <a:rPr lang="en" err="1">
                <a:latin typeface="TW Cen MT"/>
              </a:rPr>
              <a:t>Normalisation</a:t>
            </a:r>
            <a:r>
              <a:rPr lang="en">
                <a:latin typeface="TW Cen MT"/>
              </a:rPr>
              <a:t> of disordered eating</a:t>
            </a:r>
            <a:endParaRPr lang="en-US">
              <a:ea typeface="+mn-lt"/>
              <a:cs typeface="+mn-lt"/>
            </a:endParaRPr>
          </a:p>
          <a:p>
            <a:pPr marL="342900" indent="-257175">
              <a:lnSpc>
                <a:spcPct val="100000"/>
              </a:lnSpc>
              <a:spcBef>
                <a:spcPts val="0"/>
              </a:spcBef>
              <a:spcAft>
                <a:spcPts val="600"/>
              </a:spcAft>
              <a:buFont typeface="Arial,Sans-Serif"/>
              <a:buChar char="●"/>
            </a:pPr>
            <a:r>
              <a:rPr lang="en">
                <a:latin typeface="TW Cen MT"/>
              </a:rPr>
              <a:t>Systemic issues within care pathways leading to delays to treatment</a:t>
            </a:r>
            <a:endParaRPr lang="en-US">
              <a:latin typeface="Tw Cen MT" panose="020B0602020104020603"/>
            </a:endParaRPr>
          </a:p>
          <a:p>
            <a:pPr marL="342900" indent="-257175">
              <a:lnSpc>
                <a:spcPct val="100000"/>
              </a:lnSpc>
              <a:spcBef>
                <a:spcPts val="0"/>
              </a:spcBef>
              <a:spcAft>
                <a:spcPts val="600"/>
              </a:spcAft>
              <a:buFont typeface="Arial,Sans-Serif"/>
              <a:buChar char="●"/>
            </a:pPr>
            <a:r>
              <a:rPr lang="en">
                <a:latin typeface="TW Cen MT"/>
                <a:ea typeface="+mn-lt"/>
                <a:cs typeface="+mn-lt"/>
              </a:rPr>
              <a:t>Poor detection of eating disorders – lack of knowledge</a:t>
            </a:r>
          </a:p>
          <a:p>
            <a:pPr marL="342900" indent="-257175">
              <a:lnSpc>
                <a:spcPct val="100000"/>
              </a:lnSpc>
              <a:spcBef>
                <a:spcPts val="0"/>
              </a:spcBef>
              <a:spcAft>
                <a:spcPts val="600"/>
              </a:spcAft>
              <a:buFont typeface="Arial,Sans-Serif"/>
              <a:buChar char="●"/>
            </a:pPr>
            <a:r>
              <a:rPr lang="en">
                <a:latin typeface="TW Cen MT"/>
              </a:rPr>
              <a:t>Measuring eligibility for support according to weight/BMI</a:t>
            </a:r>
            <a:endParaRPr lang="en">
              <a:latin typeface="TW Cen MT"/>
              <a:ea typeface="+mn-lt"/>
              <a:cs typeface="+mn-lt"/>
            </a:endParaRPr>
          </a:p>
          <a:p>
            <a:pPr marL="342900" indent="-257175">
              <a:lnSpc>
                <a:spcPct val="100000"/>
              </a:lnSpc>
              <a:spcBef>
                <a:spcPts val="0"/>
              </a:spcBef>
              <a:spcAft>
                <a:spcPts val="600"/>
              </a:spcAft>
              <a:buFont typeface="Arial,Sans-Serif"/>
              <a:buChar char="●"/>
            </a:pPr>
            <a:r>
              <a:rPr lang="en">
                <a:latin typeface="TW Cen MT"/>
              </a:rPr>
              <a:t>Inclusion/exclusion criteria across services</a:t>
            </a:r>
          </a:p>
          <a:p>
            <a:pPr marL="342900" indent="-257175">
              <a:lnSpc>
                <a:spcPct val="100000"/>
              </a:lnSpc>
              <a:spcBef>
                <a:spcPts val="0"/>
              </a:spcBef>
              <a:spcAft>
                <a:spcPts val="600"/>
              </a:spcAft>
              <a:buFont typeface="Arial,Sans-Serif"/>
              <a:buChar char="●"/>
            </a:pPr>
            <a:r>
              <a:rPr lang="en">
                <a:latin typeface="TW Cen MT"/>
              </a:rPr>
              <a:t>Lack of affordable local services</a:t>
            </a:r>
          </a:p>
          <a:p>
            <a:pPr marL="342900" indent="-257175">
              <a:lnSpc>
                <a:spcPct val="100000"/>
              </a:lnSpc>
              <a:spcBef>
                <a:spcPts val="0"/>
              </a:spcBef>
              <a:spcAft>
                <a:spcPts val="600"/>
              </a:spcAft>
              <a:buFont typeface="Arial,Sans-Serif"/>
              <a:buChar char="●"/>
            </a:pPr>
            <a:r>
              <a:rPr lang="en">
                <a:latin typeface="TW Cen MT"/>
              </a:rPr>
              <a:t>Personal resistances, fear and barriers...</a:t>
            </a:r>
          </a:p>
        </p:txBody>
      </p:sp>
    </p:spTree>
    <p:extLst>
      <p:ext uri="{BB962C8B-B14F-4D97-AF65-F5344CB8AC3E}">
        <p14:creationId xmlns:p14="http://schemas.microsoft.com/office/powerpoint/2010/main" val="3134693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FB34B-6A56-4CCA-8C49-02433357DEF7}"/>
              </a:ext>
            </a:extLst>
          </p:cNvPr>
          <p:cNvSpPr>
            <a:spLocks noGrp="1"/>
          </p:cNvSpPr>
          <p:nvPr>
            <p:ph type="title"/>
          </p:nvPr>
        </p:nvSpPr>
        <p:spPr>
          <a:xfrm>
            <a:off x="723591" y="804333"/>
            <a:ext cx="2543925" cy="5249334"/>
          </a:xfrm>
        </p:spPr>
        <p:txBody>
          <a:bodyPr>
            <a:normAutofit/>
          </a:bodyPr>
          <a:lstStyle/>
          <a:p>
            <a:pPr algn="r"/>
            <a:r>
              <a:rPr lang="en-GB"/>
              <a:t>Barriers to seeking support</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F83559-AC78-44F3-821F-1462FACCFD47}"/>
              </a:ext>
            </a:extLst>
          </p:cNvPr>
          <p:cNvSpPr>
            <a:spLocks noGrp="1"/>
          </p:cNvSpPr>
          <p:nvPr>
            <p:ph idx="1"/>
          </p:nvPr>
        </p:nvSpPr>
        <p:spPr>
          <a:xfrm>
            <a:off x="3749497" y="804333"/>
            <a:ext cx="4693291" cy="5249334"/>
          </a:xfrm>
        </p:spPr>
        <p:txBody>
          <a:bodyPr vert="horz" lIns="45720" tIns="45720" rIns="45720" bIns="45720" rtlCol="0" anchor="ctr">
            <a:normAutofit/>
          </a:bodyPr>
          <a:lstStyle/>
          <a:p>
            <a:pPr marL="342900" indent="-257175">
              <a:lnSpc>
                <a:spcPct val="100000"/>
              </a:lnSpc>
              <a:spcBef>
                <a:spcPts val="0"/>
              </a:spcBef>
              <a:spcAft>
                <a:spcPts val="0"/>
              </a:spcAft>
              <a:buFont typeface="Arial,Sans-Serif" panose="020B0602020104020603" pitchFamily="34" charset="0"/>
              <a:buChar char="●"/>
            </a:pPr>
            <a:r>
              <a:rPr lang="en">
                <a:latin typeface="TW Cen MT"/>
              </a:rPr>
              <a:t>Not </a:t>
            </a:r>
            <a:r>
              <a:rPr lang="en" err="1">
                <a:latin typeface="TW Cen MT"/>
              </a:rPr>
              <a:t>recognising</a:t>
            </a:r>
            <a:r>
              <a:rPr lang="en">
                <a:latin typeface="TW Cen MT"/>
              </a:rPr>
              <a:t> the seriousness of the problem</a:t>
            </a:r>
            <a:endParaRPr lang="en">
              <a:latin typeface="TW Cen MT"/>
              <a:ea typeface="+mn-lt"/>
              <a:cs typeface="+mn-lt"/>
            </a:endParaRPr>
          </a:p>
          <a:p>
            <a:pPr marL="342900" indent="-257175">
              <a:lnSpc>
                <a:spcPct val="100000"/>
              </a:lnSpc>
              <a:spcBef>
                <a:spcPts val="0"/>
              </a:spcBef>
              <a:spcAft>
                <a:spcPts val="0"/>
              </a:spcAft>
              <a:buFont typeface="Arial,Sans-Serif" panose="020B0602020104020603" pitchFamily="34" charset="0"/>
              <a:buChar char="●"/>
            </a:pPr>
            <a:r>
              <a:rPr lang="en">
                <a:latin typeface="TW Cen MT"/>
              </a:rPr>
              <a:t>Shame, fear of judgment</a:t>
            </a:r>
            <a:endParaRPr lang="en-US">
              <a:ea typeface="+mn-lt"/>
              <a:cs typeface="+mn-lt"/>
            </a:endParaRPr>
          </a:p>
          <a:p>
            <a:pPr marL="342900" indent="-257175">
              <a:lnSpc>
                <a:spcPct val="100000"/>
              </a:lnSpc>
              <a:spcBef>
                <a:spcPts val="0"/>
              </a:spcBef>
              <a:spcAft>
                <a:spcPts val="0"/>
              </a:spcAft>
              <a:buFont typeface="Arial,Sans-Serif" panose="020B0602020104020603" pitchFamily="34" charset="0"/>
              <a:buChar char="●"/>
            </a:pPr>
            <a:r>
              <a:rPr lang="en">
                <a:latin typeface="TW Cen MT"/>
              </a:rPr>
              <a:t>Fear of losing control</a:t>
            </a:r>
          </a:p>
          <a:p>
            <a:pPr marL="342900" indent="-257175">
              <a:lnSpc>
                <a:spcPct val="100000"/>
              </a:lnSpc>
              <a:spcBef>
                <a:spcPts val="0"/>
              </a:spcBef>
              <a:spcAft>
                <a:spcPts val="0"/>
              </a:spcAft>
              <a:buFont typeface="Arial,Sans-Serif" panose="020B0602020104020603" pitchFamily="34" charset="0"/>
              <a:buChar char="●"/>
            </a:pPr>
            <a:r>
              <a:rPr lang="en">
                <a:latin typeface="TW Cen MT"/>
              </a:rPr>
              <a:t>Fear/ambivalence about treatment and recovery</a:t>
            </a:r>
          </a:p>
          <a:p>
            <a:pPr marL="342900" indent="-257175">
              <a:lnSpc>
                <a:spcPct val="100000"/>
              </a:lnSpc>
              <a:spcBef>
                <a:spcPts val="0"/>
              </a:spcBef>
              <a:spcAft>
                <a:spcPts val="0"/>
              </a:spcAft>
              <a:buFont typeface="Arial,Sans-Serif" panose="020B0602020104020603" pitchFamily="34" charset="0"/>
              <a:buChar char="●"/>
            </a:pPr>
            <a:r>
              <a:rPr lang="en">
                <a:latin typeface="TW Cen MT"/>
              </a:rPr>
              <a:t>Stereotypes and stigma</a:t>
            </a:r>
          </a:p>
          <a:p>
            <a:pPr marL="342900" indent="-257175">
              <a:lnSpc>
                <a:spcPct val="100000"/>
              </a:lnSpc>
              <a:spcBef>
                <a:spcPts val="0"/>
              </a:spcBef>
              <a:spcAft>
                <a:spcPts val="0"/>
              </a:spcAft>
              <a:buFont typeface="Arial,Sans-Serif" panose="020B0602020104020603" pitchFamily="34" charset="0"/>
              <a:buChar char="●"/>
            </a:pPr>
            <a:r>
              <a:rPr lang="en" err="1">
                <a:latin typeface="TW Cen MT"/>
                <a:ea typeface="+mn-lt"/>
                <a:cs typeface="+mn-lt"/>
              </a:rPr>
              <a:t>Normalisation</a:t>
            </a:r>
            <a:r>
              <a:rPr lang="en">
                <a:latin typeface="TW Cen MT"/>
                <a:ea typeface="+mn-lt"/>
                <a:cs typeface="+mn-lt"/>
              </a:rPr>
              <a:t> of disordered eating</a:t>
            </a:r>
          </a:p>
          <a:p>
            <a:pPr marL="342900" indent="-257175">
              <a:lnSpc>
                <a:spcPct val="100000"/>
              </a:lnSpc>
              <a:spcBef>
                <a:spcPts val="0"/>
              </a:spcBef>
              <a:spcAft>
                <a:spcPts val="0"/>
              </a:spcAft>
              <a:buFont typeface="Arial,Sans-Serif" panose="020B0602020104020603" pitchFamily="34" charset="0"/>
              <a:buChar char="●"/>
            </a:pPr>
            <a:r>
              <a:rPr lang="en">
                <a:latin typeface="TW Cen MT"/>
              </a:rPr>
              <a:t>Believing 'I am not ill enough', feeling of fraudulence</a:t>
            </a:r>
          </a:p>
          <a:p>
            <a:pPr marL="342900" indent="-257175">
              <a:lnSpc>
                <a:spcPct val="100000"/>
              </a:lnSpc>
              <a:spcBef>
                <a:spcPts val="0"/>
              </a:spcBef>
              <a:spcAft>
                <a:spcPts val="0"/>
              </a:spcAft>
              <a:buFont typeface="Arial,Sans-Serif" panose="020B0602020104020603" pitchFamily="34" charset="0"/>
              <a:buChar char="●"/>
            </a:pPr>
            <a:r>
              <a:rPr lang="en">
                <a:latin typeface="TW Cen MT"/>
              </a:rPr>
              <a:t>Fear of being turned away from services</a:t>
            </a:r>
          </a:p>
        </p:txBody>
      </p:sp>
    </p:spTree>
    <p:extLst>
      <p:ext uri="{BB962C8B-B14F-4D97-AF65-F5344CB8AC3E}">
        <p14:creationId xmlns:p14="http://schemas.microsoft.com/office/powerpoint/2010/main" val="9892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brick&#10;&#10;Description automatically generated">
            <a:extLst>
              <a:ext uri="{FF2B5EF4-FFF2-40B4-BE49-F238E27FC236}">
                <a16:creationId xmlns:a16="http://schemas.microsoft.com/office/drawing/2014/main" id="{475EE3F0-A24E-4384-A149-D2054CFDDBE6}"/>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0012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CADC-B88E-4B34-A307-5776F1F18F0B}"/>
              </a:ext>
            </a:extLst>
          </p:cNvPr>
          <p:cNvSpPr>
            <a:spLocks noGrp="1"/>
          </p:cNvSpPr>
          <p:nvPr>
            <p:ph type="title"/>
          </p:nvPr>
        </p:nvSpPr>
        <p:spPr/>
        <p:txBody>
          <a:bodyPr/>
          <a:lstStyle/>
          <a:p>
            <a:r>
              <a:rPr lang="en-GB"/>
              <a:t>My experiences of </a:t>
            </a:r>
            <a:br>
              <a:rPr lang="en-GB"/>
            </a:br>
            <a:r>
              <a:rPr lang="en-GB"/>
              <a:t>inpatient Treatment</a:t>
            </a:r>
          </a:p>
        </p:txBody>
      </p:sp>
      <p:sp>
        <p:nvSpPr>
          <p:cNvPr id="8" name="Content Placeholder 2">
            <a:extLst>
              <a:ext uri="{FF2B5EF4-FFF2-40B4-BE49-F238E27FC236}">
                <a16:creationId xmlns:a16="http://schemas.microsoft.com/office/drawing/2014/main" id="{6B0B5F75-C772-4DB3-A567-63C766C9763F}"/>
              </a:ext>
            </a:extLst>
          </p:cNvPr>
          <p:cNvSpPr txBox="1">
            <a:spLocks/>
          </p:cNvSpPr>
          <p:nvPr/>
        </p:nvSpPr>
        <p:spPr>
          <a:xfrm>
            <a:off x="768097" y="2080054"/>
            <a:ext cx="3322211" cy="3931920"/>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nSpc>
                <a:spcPct val="100000"/>
              </a:lnSpc>
              <a:buNone/>
            </a:pPr>
            <a:endParaRPr lang="en-GB">
              <a:latin typeface="TW Cen MT"/>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ea typeface="+mn-lt"/>
                <a:cs typeface="+mn-lt"/>
              </a:rPr>
              <a:t>Inpatient care saved my life</a:t>
            </a:r>
            <a:endParaRPr lang="en">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rPr>
              <a:t>It also exacerbated and compounded my problems</a:t>
            </a:r>
            <a:endParaRPr lang="en-US">
              <a:ea typeface="+mn-lt"/>
              <a:cs typeface="+mn-lt"/>
            </a:endParaRPr>
          </a:p>
          <a:p>
            <a:pPr marL="342900" indent="-257175">
              <a:lnSpc>
                <a:spcPct val="100000"/>
              </a:lnSpc>
              <a:spcBef>
                <a:spcPts val="0"/>
              </a:spcBef>
              <a:spcAft>
                <a:spcPts val="600"/>
              </a:spcAft>
              <a:buFont typeface="Arial,Sans-Serif" panose="020B0602020104020603" pitchFamily="34" charset="0"/>
              <a:buChar char="●"/>
            </a:pPr>
            <a:r>
              <a:rPr lang="en">
                <a:latin typeface="TW Cen MT"/>
              </a:rPr>
              <a:t>Institutionalisation</a:t>
            </a:r>
          </a:p>
          <a:p>
            <a:pPr marL="342900" indent="-257175">
              <a:lnSpc>
                <a:spcPct val="100000"/>
              </a:lnSpc>
              <a:spcBef>
                <a:spcPts val="0"/>
              </a:spcBef>
              <a:spcAft>
                <a:spcPts val="600"/>
              </a:spcAft>
              <a:buFont typeface="Arial,Sans-Serif" panose="020B0602020104020603" pitchFamily="34" charset="0"/>
              <a:buChar char="●"/>
            </a:pPr>
            <a:r>
              <a:rPr lang="en">
                <a:latin typeface="TW Cen MT"/>
              </a:rPr>
              <a:t>'Recovery' = compliance rather than empowerment</a:t>
            </a:r>
          </a:p>
          <a:p>
            <a:pPr marL="342900" indent="-257175">
              <a:lnSpc>
                <a:spcPct val="100000"/>
              </a:lnSpc>
              <a:spcBef>
                <a:spcPts val="0"/>
              </a:spcBef>
              <a:spcAft>
                <a:spcPts val="600"/>
              </a:spcAft>
              <a:buFont typeface="Arial,Sans-Serif" panose="020B0602020104020603" pitchFamily="34" charset="0"/>
              <a:buChar char="●"/>
            </a:pPr>
            <a:r>
              <a:rPr lang="en">
                <a:latin typeface="TW Cen MT"/>
              </a:rPr>
              <a:t>The legacy: more wounds to heal, more challenges to manage</a:t>
            </a:r>
          </a:p>
          <a:p>
            <a:pPr marL="342900" indent="-257175">
              <a:lnSpc>
                <a:spcPct val="100000"/>
              </a:lnSpc>
              <a:spcBef>
                <a:spcPts val="0"/>
              </a:spcBef>
              <a:spcAft>
                <a:spcPts val="600"/>
              </a:spcAft>
              <a:buFont typeface="Arial,Sans-Serif" panose="020B0602020104020603" pitchFamily="34" charset="0"/>
              <a:buChar char="●"/>
            </a:pPr>
            <a:endParaRPr lang="en">
              <a:latin typeface="TW Cen MT"/>
            </a:endParaRPr>
          </a:p>
          <a:p>
            <a:pPr marL="457200" indent="-342900">
              <a:lnSpc>
                <a:spcPct val="100000"/>
              </a:lnSpc>
              <a:spcBef>
                <a:spcPts val="0"/>
              </a:spcBef>
              <a:spcAft>
                <a:spcPts val="0"/>
              </a:spcAft>
              <a:buFont typeface="Arial,Sans-Serif" panose="020B0602020104020603" pitchFamily="34" charset="0"/>
              <a:buChar char="●"/>
            </a:pPr>
            <a:endParaRPr lang="en-US"/>
          </a:p>
          <a:p>
            <a:endParaRPr lang="en-GB" sz="1700"/>
          </a:p>
        </p:txBody>
      </p:sp>
      <p:pic>
        <p:nvPicPr>
          <p:cNvPr id="9" name="Picture 9" descr="A picture containing building, outdoor, bridge&#10;&#10;Description automatically generated">
            <a:extLst>
              <a:ext uri="{FF2B5EF4-FFF2-40B4-BE49-F238E27FC236}">
                <a16:creationId xmlns:a16="http://schemas.microsoft.com/office/drawing/2014/main" id="{0F8A8FA7-4D4C-45E3-9578-345450E6FE46}"/>
              </a:ext>
            </a:extLst>
          </p:cNvPr>
          <p:cNvPicPr>
            <a:picLocks noChangeAspect="1"/>
          </p:cNvPicPr>
          <p:nvPr/>
        </p:nvPicPr>
        <p:blipFill>
          <a:blip r:embed="rId3"/>
          <a:stretch>
            <a:fillRect/>
          </a:stretch>
        </p:blipFill>
        <p:spPr>
          <a:xfrm>
            <a:off x="4881431" y="826296"/>
            <a:ext cx="3893925" cy="5205409"/>
          </a:xfrm>
          <a:prstGeom prst="rect">
            <a:avLst/>
          </a:prstGeom>
        </p:spPr>
      </p:pic>
    </p:spTree>
    <p:extLst>
      <p:ext uri="{BB962C8B-B14F-4D97-AF65-F5344CB8AC3E}">
        <p14:creationId xmlns:p14="http://schemas.microsoft.com/office/powerpoint/2010/main" val="28110299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CFF6601A4C4A9362C9191A7E19C8" ma:contentTypeVersion="14" ma:contentTypeDescription="Create a new document." ma:contentTypeScope="" ma:versionID="1ce36a782cad41181023621b27d1d20c">
  <xsd:schema xmlns:xsd="http://www.w3.org/2001/XMLSchema" xmlns:xs="http://www.w3.org/2001/XMLSchema" xmlns:p="http://schemas.microsoft.com/office/2006/metadata/properties" xmlns:ns1="http://schemas.microsoft.com/sharepoint/v3" xmlns:ns3="d4f8c86e-81ca-4f47-8d07-6b004fa8cc23" xmlns:ns4="7de39163-3c92-46c5-9623-153fc730a0ed" targetNamespace="http://schemas.microsoft.com/office/2006/metadata/properties" ma:root="true" ma:fieldsID="690e64771bd5bd1c9c23b24fed85365b" ns1:_="" ns3:_="" ns4:_="">
    <xsd:import namespace="http://schemas.microsoft.com/sharepoint/v3"/>
    <xsd:import namespace="d4f8c86e-81ca-4f47-8d07-6b004fa8cc23"/>
    <xsd:import namespace="7de39163-3c92-46c5-9623-153fc730a0e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f8c86e-81ca-4f47-8d07-6b004fa8cc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e39163-3c92-46c5-9623-153fc730a0e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D148D6D-383D-4B84-B526-8FC14F8867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4f8c86e-81ca-4f47-8d07-6b004fa8cc23"/>
    <ds:schemaRef ds:uri="7de39163-3c92-46c5-9623-153fc730a0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AAE87F-3CB5-43BE-B548-1366CD73EB7D}">
  <ds:schemaRefs>
    <ds:schemaRef ds:uri="http://schemas.microsoft.com/sharepoint/v3/contenttype/forms"/>
  </ds:schemaRefs>
</ds:datastoreItem>
</file>

<file path=customXml/itemProps3.xml><?xml version="1.0" encoding="utf-8"?>
<ds:datastoreItem xmlns:ds="http://schemas.openxmlformats.org/officeDocument/2006/customXml" ds:itemID="{3DB318E4-EA82-46B8-9304-4AF72BA910F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4f8c86e-81ca-4f47-8d07-6b004fa8cc23"/>
    <ds:schemaRef ds:uri="http://schemas.microsoft.com/sharepoint/v3"/>
    <ds:schemaRef ds:uri="http://purl.org/dc/terms/"/>
    <ds:schemaRef ds:uri="7de39163-3c92-46c5-9623-153fc730a0ed"/>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21</TotalTime>
  <Words>1537</Words>
  <Application>Microsoft Office PowerPoint</Application>
  <PresentationFormat>On-screen Show (4:3)</PresentationFormat>
  <Paragraphs>258</Paragraphs>
  <Slides>31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Unicode MS</vt:lpstr>
      <vt:lpstr>Arial,Sans-Serif</vt:lpstr>
      <vt:lpstr>Calibri</vt:lpstr>
      <vt:lpstr>Helvetica Neue</vt:lpstr>
      <vt:lpstr>Times New Roman</vt:lpstr>
      <vt:lpstr>TW Cen MT</vt:lpstr>
      <vt:lpstr>TW Cen MT</vt:lpstr>
      <vt:lpstr>Tw Cen MT Condensed</vt:lpstr>
      <vt:lpstr>Wingdings 3</vt:lpstr>
      <vt:lpstr>Integral</vt:lpstr>
      <vt:lpstr>The lived experience of having an eating disorder</vt:lpstr>
      <vt:lpstr>overview</vt:lpstr>
      <vt:lpstr>A brief History</vt:lpstr>
      <vt:lpstr>PowerPoint Presentation</vt:lpstr>
      <vt:lpstr>Why is Early intervention important?</vt:lpstr>
      <vt:lpstr>Barriers to Early intervention</vt:lpstr>
      <vt:lpstr>Barriers to seeking support</vt:lpstr>
      <vt:lpstr>PowerPoint Presentation</vt:lpstr>
      <vt:lpstr>My experiences of  inpatient Treatment</vt:lpstr>
      <vt:lpstr>Iatrogenic trauma </vt:lpstr>
      <vt:lpstr>Iatrogenic trauma contd. </vt:lpstr>
      <vt:lpstr>Extreme environments provoke extreme behaviour</vt:lpstr>
      <vt:lpstr>PowerPoint Presentation</vt:lpstr>
      <vt:lpstr>Survival – the power of creativity </vt:lpstr>
      <vt:lpstr>Terra incognita</vt:lpstr>
      <vt:lpstr>PowerPoint Presentation</vt:lpstr>
      <vt:lpstr>PowerPoint Presentation</vt:lpstr>
      <vt:lpstr>PowerPoint Presentation</vt:lpstr>
      <vt:lpstr>PowerPoint Presentation</vt:lpstr>
      <vt:lpstr>"Helped are those who create anything at all, for they shall relive the thrill  of their own conception"</vt:lpstr>
      <vt:lpstr>PowerPoint Presentation</vt:lpstr>
      <vt:lpstr>What can you do to help?</vt:lpstr>
      <vt:lpstr>PowerPoint Presentation</vt:lpstr>
      <vt:lpstr>I don’t want to spend time preparing or eating food that I could instead  be using to work</vt:lpstr>
      <vt:lpstr>PowerPoint Presentation</vt:lpstr>
      <vt:lpstr>PowerPoint Presentation</vt:lpstr>
      <vt:lpstr>PowerPoint Presentation</vt:lpstr>
      <vt:lpstr>Barriers to Recovery </vt:lpstr>
      <vt:lpstr>PowerPoint Presentation</vt:lpstr>
      <vt:lpstr>PowerPoint Presentation</vt:lpstr>
      <vt:lpstr>Discovering a life worth fighting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Lazenby Katharine</dc:creator>
  <cp:lastModifiedBy>Katharine Lazenby</cp:lastModifiedBy>
  <cp:revision>9</cp:revision>
  <dcterms:created xsi:type="dcterms:W3CDTF">2013-07-15T20:26:40Z</dcterms:created>
  <dcterms:modified xsi:type="dcterms:W3CDTF">2021-11-29T11:12:59Z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0x01010090DFCFF6601A4C4A9362C9191A7E19C8</vt:lpwstr>
  </property>
</Properties>
</file>