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48" r:id="rId2"/>
  </p:sldMasterIdLst>
  <p:notesMasterIdLst>
    <p:notesMasterId r:id="rId32"/>
  </p:notesMasterIdLst>
  <p:sldIdLst>
    <p:sldId id="258" r:id="rId3"/>
    <p:sldId id="259" r:id="rId4"/>
    <p:sldId id="260" r:id="rId5"/>
    <p:sldId id="264" r:id="rId6"/>
    <p:sldId id="261" r:id="rId7"/>
    <p:sldId id="267" r:id="rId8"/>
    <p:sldId id="265" r:id="rId9"/>
    <p:sldId id="268" r:id="rId10"/>
    <p:sldId id="269" r:id="rId11"/>
    <p:sldId id="271" r:id="rId12"/>
    <p:sldId id="285" r:id="rId13"/>
    <p:sldId id="287" r:id="rId14"/>
    <p:sldId id="278" r:id="rId15"/>
    <p:sldId id="280" r:id="rId16"/>
    <p:sldId id="288" r:id="rId17"/>
    <p:sldId id="279" r:id="rId18"/>
    <p:sldId id="273" r:id="rId19"/>
    <p:sldId id="289" r:id="rId20"/>
    <p:sldId id="293" r:id="rId21"/>
    <p:sldId id="281" r:id="rId22"/>
    <p:sldId id="263" r:id="rId23"/>
    <p:sldId id="266" r:id="rId24"/>
    <p:sldId id="275" r:id="rId25"/>
    <p:sldId id="276" r:id="rId26"/>
    <p:sldId id="277" r:id="rId27"/>
    <p:sldId id="282" r:id="rId28"/>
    <p:sldId id="283" r:id="rId29"/>
    <p:sldId id="294" r:id="rId30"/>
    <p:sldId id="284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477D"/>
    <a:srgbClr val="0081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0A492A0-9A47-4AF1-AA21-3BEEC179EAE7}" v="14" dt="2021-12-06T00:25:11.6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78" autoAdjust="0"/>
    <p:restoredTop sz="94627" autoAdjust="0"/>
  </p:normalViewPr>
  <p:slideViewPr>
    <p:cSldViewPr>
      <p:cViewPr varScale="1">
        <p:scale>
          <a:sx n="120" d="100"/>
          <a:sy n="120" d="100"/>
        </p:scale>
        <p:origin x="69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anette Dickson" userId="2d7a31bac8ded85d" providerId="LiveId" clId="{E0A492A0-9A47-4AF1-AA21-3BEEC179EAE7}"/>
    <pc:docChg chg="undo custSel addSld delSld modSld">
      <pc:chgData name="Jeanette Dickson" userId="2d7a31bac8ded85d" providerId="LiveId" clId="{E0A492A0-9A47-4AF1-AA21-3BEEC179EAE7}" dt="2021-12-06T10:15:36.029" v="4563" actId="20577"/>
      <pc:docMkLst>
        <pc:docMk/>
      </pc:docMkLst>
      <pc:sldChg chg="modSp mod">
        <pc:chgData name="Jeanette Dickson" userId="2d7a31bac8ded85d" providerId="LiveId" clId="{E0A492A0-9A47-4AF1-AA21-3BEEC179EAE7}" dt="2021-12-05T23:12:58.635" v="511" actId="1076"/>
        <pc:sldMkLst>
          <pc:docMk/>
          <pc:sldMk cId="1553342300" sldId="258"/>
        </pc:sldMkLst>
        <pc:spChg chg="mod">
          <ac:chgData name="Jeanette Dickson" userId="2d7a31bac8ded85d" providerId="LiveId" clId="{E0A492A0-9A47-4AF1-AA21-3BEEC179EAE7}" dt="2021-12-02T14:15:53.526" v="171" actId="20577"/>
          <ac:spMkLst>
            <pc:docMk/>
            <pc:sldMk cId="1553342300" sldId="258"/>
            <ac:spMk id="2" creationId="{00000000-0000-0000-0000-000000000000}"/>
          </ac:spMkLst>
        </pc:spChg>
        <pc:spChg chg="mod">
          <ac:chgData name="Jeanette Dickson" userId="2d7a31bac8ded85d" providerId="LiveId" clId="{E0A492A0-9A47-4AF1-AA21-3BEEC179EAE7}" dt="2021-12-05T23:12:58.635" v="511" actId="1076"/>
          <ac:spMkLst>
            <pc:docMk/>
            <pc:sldMk cId="1553342300" sldId="258"/>
            <ac:spMk id="3" creationId="{00000000-0000-0000-0000-000000000000}"/>
          </ac:spMkLst>
        </pc:spChg>
      </pc:sldChg>
      <pc:sldChg chg="modSp mod">
        <pc:chgData name="Jeanette Dickson" userId="2d7a31bac8ded85d" providerId="LiveId" clId="{E0A492A0-9A47-4AF1-AA21-3BEEC179EAE7}" dt="2021-12-02T14:17:16.516" v="353" actId="20577"/>
        <pc:sldMkLst>
          <pc:docMk/>
          <pc:sldMk cId="3276915959" sldId="259"/>
        </pc:sldMkLst>
        <pc:spChg chg="mod">
          <ac:chgData name="Jeanette Dickson" userId="2d7a31bac8ded85d" providerId="LiveId" clId="{E0A492A0-9A47-4AF1-AA21-3BEEC179EAE7}" dt="2021-12-02T14:17:16.516" v="353" actId="20577"/>
          <ac:spMkLst>
            <pc:docMk/>
            <pc:sldMk cId="3276915959" sldId="259"/>
            <ac:spMk id="2" creationId="{00000000-0000-0000-0000-000000000000}"/>
          </ac:spMkLst>
        </pc:spChg>
        <pc:spChg chg="mod">
          <ac:chgData name="Jeanette Dickson" userId="2d7a31bac8ded85d" providerId="LiveId" clId="{E0A492A0-9A47-4AF1-AA21-3BEEC179EAE7}" dt="2021-12-02T14:16:02.158" v="183" actId="20577"/>
          <ac:spMkLst>
            <pc:docMk/>
            <pc:sldMk cId="3276915959" sldId="259"/>
            <ac:spMk id="3" creationId="{00000000-0000-0000-0000-000000000000}"/>
          </ac:spMkLst>
        </pc:spChg>
      </pc:sldChg>
      <pc:sldChg chg="modSp mod">
        <pc:chgData name="Jeanette Dickson" userId="2d7a31bac8ded85d" providerId="LiveId" clId="{E0A492A0-9A47-4AF1-AA21-3BEEC179EAE7}" dt="2021-12-02T14:18:21.471" v="504" actId="20577"/>
        <pc:sldMkLst>
          <pc:docMk/>
          <pc:sldMk cId="578925766" sldId="260"/>
        </pc:sldMkLst>
        <pc:spChg chg="mod">
          <ac:chgData name="Jeanette Dickson" userId="2d7a31bac8ded85d" providerId="LiveId" clId="{E0A492A0-9A47-4AF1-AA21-3BEEC179EAE7}" dt="2021-12-02T14:18:21.471" v="504" actId="20577"/>
          <ac:spMkLst>
            <pc:docMk/>
            <pc:sldMk cId="578925766" sldId="260"/>
            <ac:spMk id="2" creationId="{00000000-0000-0000-0000-000000000000}"/>
          </ac:spMkLst>
        </pc:spChg>
        <pc:spChg chg="mod">
          <ac:chgData name="Jeanette Dickson" userId="2d7a31bac8ded85d" providerId="LiveId" clId="{E0A492A0-9A47-4AF1-AA21-3BEEC179EAE7}" dt="2021-12-02T14:17:26.624" v="368" actId="20577"/>
          <ac:spMkLst>
            <pc:docMk/>
            <pc:sldMk cId="578925766" sldId="260"/>
            <ac:spMk id="3" creationId="{00000000-0000-0000-0000-000000000000}"/>
          </ac:spMkLst>
        </pc:spChg>
      </pc:sldChg>
      <pc:sldChg chg="modSp mod">
        <pc:chgData name="Jeanette Dickson" userId="2d7a31bac8ded85d" providerId="LiveId" clId="{E0A492A0-9A47-4AF1-AA21-3BEEC179EAE7}" dt="2021-12-06T10:09:14.917" v="4258" actId="20577"/>
        <pc:sldMkLst>
          <pc:docMk/>
          <pc:sldMk cId="2140518215" sldId="261"/>
        </pc:sldMkLst>
        <pc:spChg chg="mod">
          <ac:chgData name="Jeanette Dickson" userId="2d7a31bac8ded85d" providerId="LiveId" clId="{E0A492A0-9A47-4AF1-AA21-3BEEC179EAE7}" dt="2021-12-06T10:09:14.917" v="4258" actId="20577"/>
          <ac:spMkLst>
            <pc:docMk/>
            <pc:sldMk cId="2140518215" sldId="261"/>
            <ac:spMk id="2" creationId="{00000000-0000-0000-0000-000000000000}"/>
          </ac:spMkLst>
        </pc:spChg>
      </pc:sldChg>
      <pc:sldChg chg="new del">
        <pc:chgData name="Jeanette Dickson" userId="2d7a31bac8ded85d" providerId="LiveId" clId="{E0A492A0-9A47-4AF1-AA21-3BEEC179EAE7}" dt="2021-12-05T23:48:48.722" v="2735" actId="47"/>
        <pc:sldMkLst>
          <pc:docMk/>
          <pc:sldMk cId="2100390570" sldId="262"/>
        </pc:sldMkLst>
      </pc:sldChg>
      <pc:sldChg chg="modSp new mod">
        <pc:chgData name="Jeanette Dickson" userId="2d7a31bac8ded85d" providerId="LiveId" clId="{E0A492A0-9A47-4AF1-AA21-3BEEC179EAE7}" dt="2021-12-06T00:19:27.998" v="4019" actId="20577"/>
        <pc:sldMkLst>
          <pc:docMk/>
          <pc:sldMk cId="62546470" sldId="263"/>
        </pc:sldMkLst>
        <pc:spChg chg="mod">
          <ac:chgData name="Jeanette Dickson" userId="2d7a31bac8ded85d" providerId="LiveId" clId="{E0A492A0-9A47-4AF1-AA21-3BEEC179EAE7}" dt="2021-12-06T00:19:27.998" v="4019" actId="20577"/>
          <ac:spMkLst>
            <pc:docMk/>
            <pc:sldMk cId="62546470" sldId="263"/>
            <ac:spMk id="5" creationId="{52394D70-5D73-4CFF-8AB4-7FDF975410C4}"/>
          </ac:spMkLst>
        </pc:spChg>
      </pc:sldChg>
      <pc:sldChg chg="modSp new mod">
        <pc:chgData name="Jeanette Dickson" userId="2d7a31bac8ded85d" providerId="LiveId" clId="{E0A492A0-9A47-4AF1-AA21-3BEEC179EAE7}" dt="2021-12-06T10:07:35.265" v="4173" actId="20577"/>
        <pc:sldMkLst>
          <pc:docMk/>
          <pc:sldMk cId="3570139635" sldId="264"/>
        </pc:sldMkLst>
        <pc:spChg chg="mod">
          <ac:chgData name="Jeanette Dickson" userId="2d7a31bac8ded85d" providerId="LiveId" clId="{E0A492A0-9A47-4AF1-AA21-3BEEC179EAE7}" dt="2021-12-06T10:07:35.265" v="4173" actId="20577"/>
          <ac:spMkLst>
            <pc:docMk/>
            <pc:sldMk cId="3570139635" sldId="264"/>
            <ac:spMk id="3" creationId="{5FDDB838-F2C8-46AC-8CD4-394C986C1701}"/>
          </ac:spMkLst>
        </pc:spChg>
      </pc:sldChg>
      <pc:sldChg chg="new">
        <pc:chgData name="Jeanette Dickson" userId="2d7a31bac8ded85d" providerId="LiveId" clId="{E0A492A0-9A47-4AF1-AA21-3BEEC179EAE7}" dt="2021-12-02T14:18:35.027" v="508" actId="680"/>
        <pc:sldMkLst>
          <pc:docMk/>
          <pc:sldMk cId="1327530839" sldId="265"/>
        </pc:sldMkLst>
      </pc:sldChg>
      <pc:sldChg chg="modSp new mod">
        <pc:chgData name="Jeanette Dickson" userId="2d7a31bac8ded85d" providerId="LiveId" clId="{E0A492A0-9A47-4AF1-AA21-3BEEC179EAE7}" dt="2021-12-06T00:20:11.324" v="4051" actId="20577"/>
        <pc:sldMkLst>
          <pc:docMk/>
          <pc:sldMk cId="1135292979" sldId="266"/>
        </pc:sldMkLst>
        <pc:spChg chg="mod">
          <ac:chgData name="Jeanette Dickson" userId="2d7a31bac8ded85d" providerId="LiveId" clId="{E0A492A0-9A47-4AF1-AA21-3BEEC179EAE7}" dt="2021-12-06T00:20:11.324" v="4051" actId="20577"/>
          <ac:spMkLst>
            <pc:docMk/>
            <pc:sldMk cId="1135292979" sldId="266"/>
            <ac:spMk id="3" creationId="{CBBE0E20-4BA0-4601-9EF4-38E25CEED7C0}"/>
          </ac:spMkLst>
        </pc:spChg>
      </pc:sldChg>
      <pc:sldChg chg="addSp modSp mod">
        <pc:chgData name="Jeanette Dickson" userId="2d7a31bac8ded85d" providerId="LiveId" clId="{E0A492A0-9A47-4AF1-AA21-3BEEC179EAE7}" dt="2021-12-05T23:29:58.625" v="1421" actId="20577"/>
        <pc:sldMkLst>
          <pc:docMk/>
          <pc:sldMk cId="3433539377" sldId="271"/>
        </pc:sldMkLst>
        <pc:spChg chg="mod">
          <ac:chgData name="Jeanette Dickson" userId="2d7a31bac8ded85d" providerId="LiveId" clId="{E0A492A0-9A47-4AF1-AA21-3BEEC179EAE7}" dt="2021-12-05T23:26:09.627" v="1308" actId="20577"/>
          <ac:spMkLst>
            <pc:docMk/>
            <pc:sldMk cId="3433539377" sldId="271"/>
            <ac:spMk id="2" creationId="{66D90311-CA5C-4472-936B-23982DC0D285}"/>
          </ac:spMkLst>
        </pc:spChg>
        <pc:spChg chg="mod">
          <ac:chgData name="Jeanette Dickson" userId="2d7a31bac8ded85d" providerId="LiveId" clId="{E0A492A0-9A47-4AF1-AA21-3BEEC179EAE7}" dt="2021-12-05T23:19:05.891" v="523" actId="20577"/>
          <ac:spMkLst>
            <pc:docMk/>
            <pc:sldMk cId="3433539377" sldId="271"/>
            <ac:spMk id="3" creationId="{E1DD7B54-F046-428D-9963-934FEA69B33E}"/>
          </ac:spMkLst>
        </pc:spChg>
        <pc:spChg chg="add mod">
          <ac:chgData name="Jeanette Dickson" userId="2d7a31bac8ded85d" providerId="LiveId" clId="{E0A492A0-9A47-4AF1-AA21-3BEEC179EAE7}" dt="2021-12-05T23:29:58.625" v="1421" actId="20577"/>
          <ac:spMkLst>
            <pc:docMk/>
            <pc:sldMk cId="3433539377" sldId="271"/>
            <ac:spMk id="4" creationId="{C4118849-EBB5-4693-ABD4-F1CE93DC1026}"/>
          </ac:spMkLst>
        </pc:spChg>
      </pc:sldChg>
      <pc:sldChg chg="modSp del mod">
        <pc:chgData name="Jeanette Dickson" userId="2d7a31bac8ded85d" providerId="LiveId" clId="{E0A492A0-9A47-4AF1-AA21-3BEEC179EAE7}" dt="2021-12-06T00:20:13.792" v="4052" actId="47"/>
        <pc:sldMkLst>
          <pc:docMk/>
          <pc:sldMk cId="1920057048" sldId="272"/>
        </pc:sldMkLst>
        <pc:spChg chg="mod">
          <ac:chgData name="Jeanette Dickson" userId="2d7a31bac8ded85d" providerId="LiveId" clId="{E0A492A0-9A47-4AF1-AA21-3BEEC179EAE7}" dt="2021-12-06T00:20:02.333" v="4036" actId="20577"/>
          <ac:spMkLst>
            <pc:docMk/>
            <pc:sldMk cId="1920057048" sldId="272"/>
            <ac:spMk id="2" creationId="{749C7143-1FCB-4955-9D2B-075A4FD03AAF}"/>
          </ac:spMkLst>
        </pc:spChg>
        <pc:spChg chg="mod">
          <ac:chgData name="Jeanette Dickson" userId="2d7a31bac8ded85d" providerId="LiveId" clId="{E0A492A0-9A47-4AF1-AA21-3BEEC179EAE7}" dt="2021-12-06T00:19:44.106" v="4035" actId="6549"/>
          <ac:spMkLst>
            <pc:docMk/>
            <pc:sldMk cId="1920057048" sldId="272"/>
            <ac:spMk id="3" creationId="{01291ADF-6F4D-4F61-8709-E989EB4C0C21}"/>
          </ac:spMkLst>
        </pc:spChg>
      </pc:sldChg>
      <pc:sldChg chg="modSp mod">
        <pc:chgData name="Jeanette Dickson" userId="2d7a31bac8ded85d" providerId="LiveId" clId="{E0A492A0-9A47-4AF1-AA21-3BEEC179EAE7}" dt="2021-12-06T10:11:37.751" v="4303" actId="20577"/>
        <pc:sldMkLst>
          <pc:docMk/>
          <pc:sldMk cId="1674293091" sldId="275"/>
        </pc:sldMkLst>
        <pc:spChg chg="mod">
          <ac:chgData name="Jeanette Dickson" userId="2d7a31bac8ded85d" providerId="LiveId" clId="{E0A492A0-9A47-4AF1-AA21-3BEEC179EAE7}" dt="2021-12-06T10:11:37.751" v="4303" actId="20577"/>
          <ac:spMkLst>
            <pc:docMk/>
            <pc:sldMk cId="1674293091" sldId="275"/>
            <ac:spMk id="2" creationId="{9A7F917C-3D12-42C8-AA8E-828087552B95}"/>
          </ac:spMkLst>
        </pc:spChg>
        <pc:spChg chg="mod">
          <ac:chgData name="Jeanette Dickson" userId="2d7a31bac8ded85d" providerId="LiveId" clId="{E0A492A0-9A47-4AF1-AA21-3BEEC179EAE7}" dt="2021-12-06T00:20:35.557" v="4071" actId="20577"/>
          <ac:spMkLst>
            <pc:docMk/>
            <pc:sldMk cId="1674293091" sldId="275"/>
            <ac:spMk id="3" creationId="{6EB33A3C-CF80-489D-87B2-86D45B55B8AC}"/>
          </ac:spMkLst>
        </pc:spChg>
      </pc:sldChg>
      <pc:sldChg chg="modSp mod">
        <pc:chgData name="Jeanette Dickson" userId="2d7a31bac8ded85d" providerId="LiveId" clId="{E0A492A0-9A47-4AF1-AA21-3BEEC179EAE7}" dt="2021-12-06T00:21:10.076" v="4087" actId="20577"/>
        <pc:sldMkLst>
          <pc:docMk/>
          <pc:sldMk cId="2039135077" sldId="276"/>
        </pc:sldMkLst>
        <pc:spChg chg="mod">
          <ac:chgData name="Jeanette Dickson" userId="2d7a31bac8ded85d" providerId="LiveId" clId="{E0A492A0-9A47-4AF1-AA21-3BEEC179EAE7}" dt="2021-12-06T00:21:10.076" v="4087" actId="20577"/>
          <ac:spMkLst>
            <pc:docMk/>
            <pc:sldMk cId="2039135077" sldId="276"/>
            <ac:spMk id="2" creationId="{4C3E5027-EE01-4D1E-80E4-329081BD0050}"/>
          </ac:spMkLst>
        </pc:spChg>
        <pc:spChg chg="mod">
          <ac:chgData name="Jeanette Dickson" userId="2d7a31bac8ded85d" providerId="LiveId" clId="{E0A492A0-9A47-4AF1-AA21-3BEEC179EAE7}" dt="2021-12-06T00:20:55.071" v="4086" actId="20577"/>
          <ac:spMkLst>
            <pc:docMk/>
            <pc:sldMk cId="2039135077" sldId="276"/>
            <ac:spMk id="3" creationId="{EC862928-C994-4675-9584-94F0FD1780E6}"/>
          </ac:spMkLst>
        </pc:spChg>
      </pc:sldChg>
      <pc:sldChg chg="modSp add del mod">
        <pc:chgData name="Jeanette Dickson" userId="2d7a31bac8ded85d" providerId="LiveId" clId="{E0A492A0-9A47-4AF1-AA21-3BEEC179EAE7}" dt="2021-12-06T00:22:45.175" v="4135" actId="20577"/>
        <pc:sldMkLst>
          <pc:docMk/>
          <pc:sldMk cId="2836297863" sldId="277"/>
        </pc:sldMkLst>
        <pc:spChg chg="mod">
          <ac:chgData name="Jeanette Dickson" userId="2d7a31bac8ded85d" providerId="LiveId" clId="{E0A492A0-9A47-4AF1-AA21-3BEEC179EAE7}" dt="2021-12-06T00:22:45.175" v="4135" actId="20577"/>
          <ac:spMkLst>
            <pc:docMk/>
            <pc:sldMk cId="2836297863" sldId="277"/>
            <ac:spMk id="2" creationId="{9275CC3B-C417-400D-9EB6-CAC0DB9E42B4}"/>
          </ac:spMkLst>
        </pc:spChg>
        <pc:spChg chg="mod">
          <ac:chgData name="Jeanette Dickson" userId="2d7a31bac8ded85d" providerId="LiveId" clId="{E0A492A0-9A47-4AF1-AA21-3BEEC179EAE7}" dt="2021-12-06T00:21:42.700" v="4108" actId="20577"/>
          <ac:spMkLst>
            <pc:docMk/>
            <pc:sldMk cId="2836297863" sldId="277"/>
            <ac:spMk id="3" creationId="{91297ED1-EBAA-4A8B-A7BB-512B8A2FC987}"/>
          </ac:spMkLst>
        </pc:spChg>
      </pc:sldChg>
      <pc:sldChg chg="modSp mod">
        <pc:chgData name="Jeanette Dickson" userId="2d7a31bac8ded85d" providerId="LiveId" clId="{E0A492A0-9A47-4AF1-AA21-3BEEC179EAE7}" dt="2021-12-06T10:10:44.060" v="4274" actId="20577"/>
        <pc:sldMkLst>
          <pc:docMk/>
          <pc:sldMk cId="1291960303" sldId="278"/>
        </pc:sldMkLst>
        <pc:spChg chg="mod">
          <ac:chgData name="Jeanette Dickson" userId="2d7a31bac8ded85d" providerId="LiveId" clId="{E0A492A0-9A47-4AF1-AA21-3BEEC179EAE7}" dt="2021-12-06T10:10:44.060" v="4274" actId="20577"/>
          <ac:spMkLst>
            <pc:docMk/>
            <pc:sldMk cId="1291960303" sldId="278"/>
            <ac:spMk id="2" creationId="{70EC3EF5-E87D-427E-8778-CE0BFD71CA8D}"/>
          </ac:spMkLst>
        </pc:spChg>
      </pc:sldChg>
      <pc:sldChg chg="modSp mod">
        <pc:chgData name="Jeanette Dickson" userId="2d7a31bac8ded85d" providerId="LiveId" clId="{E0A492A0-9A47-4AF1-AA21-3BEEC179EAE7}" dt="2021-12-05T23:35:21.196" v="1813" actId="20577"/>
        <pc:sldMkLst>
          <pc:docMk/>
          <pc:sldMk cId="3371890740" sldId="279"/>
        </pc:sldMkLst>
        <pc:spChg chg="mod">
          <ac:chgData name="Jeanette Dickson" userId="2d7a31bac8ded85d" providerId="LiveId" clId="{E0A492A0-9A47-4AF1-AA21-3BEEC179EAE7}" dt="2021-12-05T23:35:21.196" v="1813" actId="20577"/>
          <ac:spMkLst>
            <pc:docMk/>
            <pc:sldMk cId="3371890740" sldId="279"/>
            <ac:spMk id="3" creationId="{D63DA884-28A2-4F50-856D-E38D4F76C5D3}"/>
          </ac:spMkLst>
        </pc:spChg>
      </pc:sldChg>
      <pc:sldChg chg="addSp delSp modSp mod">
        <pc:chgData name="Jeanette Dickson" userId="2d7a31bac8ded85d" providerId="LiveId" clId="{E0A492A0-9A47-4AF1-AA21-3BEEC179EAE7}" dt="2021-12-05T23:31:27.808" v="1433" actId="21"/>
        <pc:sldMkLst>
          <pc:docMk/>
          <pc:sldMk cId="3768865199" sldId="280"/>
        </pc:sldMkLst>
        <pc:spChg chg="add del mod">
          <ac:chgData name="Jeanette Dickson" userId="2d7a31bac8ded85d" providerId="LiveId" clId="{E0A492A0-9A47-4AF1-AA21-3BEEC179EAE7}" dt="2021-12-05T23:31:27.808" v="1433" actId="21"/>
          <ac:spMkLst>
            <pc:docMk/>
            <pc:sldMk cId="3768865199" sldId="280"/>
            <ac:spMk id="4" creationId="{81994304-F66B-48E5-BC25-3612D40C96AB}"/>
          </ac:spMkLst>
        </pc:spChg>
      </pc:sldChg>
      <pc:sldChg chg="modSp mod">
        <pc:chgData name="Jeanette Dickson" userId="2d7a31bac8ded85d" providerId="LiveId" clId="{E0A492A0-9A47-4AF1-AA21-3BEEC179EAE7}" dt="2021-12-06T00:14:09.716" v="3789" actId="20577"/>
        <pc:sldMkLst>
          <pc:docMk/>
          <pc:sldMk cId="4163822501" sldId="281"/>
        </pc:sldMkLst>
        <pc:spChg chg="mod">
          <ac:chgData name="Jeanette Dickson" userId="2d7a31bac8ded85d" providerId="LiveId" clId="{E0A492A0-9A47-4AF1-AA21-3BEEC179EAE7}" dt="2021-12-06T00:14:09.716" v="3789" actId="20577"/>
          <ac:spMkLst>
            <pc:docMk/>
            <pc:sldMk cId="4163822501" sldId="281"/>
            <ac:spMk id="3" creationId="{A1AD341A-0611-4690-8E05-260BF69B8C64}"/>
          </ac:spMkLst>
        </pc:spChg>
      </pc:sldChg>
      <pc:sldChg chg="modSp mod">
        <pc:chgData name="Jeanette Dickson" userId="2d7a31bac8ded85d" providerId="LiveId" clId="{E0A492A0-9A47-4AF1-AA21-3BEEC179EAE7}" dt="2021-12-06T10:12:41.029" v="4304" actId="20577"/>
        <pc:sldMkLst>
          <pc:docMk/>
          <pc:sldMk cId="616047960" sldId="282"/>
        </pc:sldMkLst>
        <pc:spChg chg="mod">
          <ac:chgData name="Jeanette Dickson" userId="2d7a31bac8ded85d" providerId="LiveId" clId="{E0A492A0-9A47-4AF1-AA21-3BEEC179EAE7}" dt="2021-12-06T10:12:41.029" v="4304" actId="20577"/>
          <ac:spMkLst>
            <pc:docMk/>
            <pc:sldMk cId="616047960" sldId="282"/>
            <ac:spMk id="2" creationId="{0B48FC15-5930-41AD-B5CA-C546782F8EDD}"/>
          </ac:spMkLst>
        </pc:spChg>
      </pc:sldChg>
      <pc:sldChg chg="addSp delSp modSp">
        <pc:chgData name="Jeanette Dickson" userId="2d7a31bac8ded85d" providerId="LiveId" clId="{E0A492A0-9A47-4AF1-AA21-3BEEC179EAE7}" dt="2021-12-06T00:25:11.600" v="4141" actId="14100"/>
        <pc:sldMkLst>
          <pc:docMk/>
          <pc:sldMk cId="3886041582" sldId="284"/>
        </pc:sldMkLst>
        <pc:spChg chg="del">
          <ac:chgData name="Jeanette Dickson" userId="2d7a31bac8ded85d" providerId="LiveId" clId="{E0A492A0-9A47-4AF1-AA21-3BEEC179EAE7}" dt="2021-12-06T00:24:23.863" v="4136"/>
          <ac:spMkLst>
            <pc:docMk/>
            <pc:sldMk cId="3886041582" sldId="284"/>
            <ac:spMk id="2" creationId="{48F02D1E-59F4-4757-B91E-E758105B4664}"/>
          </ac:spMkLst>
        </pc:spChg>
        <pc:picChg chg="add mod">
          <ac:chgData name="Jeanette Dickson" userId="2d7a31bac8ded85d" providerId="LiveId" clId="{E0A492A0-9A47-4AF1-AA21-3BEEC179EAE7}" dt="2021-12-06T00:25:11.600" v="4141" actId="14100"/>
          <ac:picMkLst>
            <pc:docMk/>
            <pc:sldMk cId="3886041582" sldId="284"/>
            <ac:picMk id="4" creationId="{F52F6C60-A867-400E-B02E-31EB6E23AED2}"/>
          </ac:picMkLst>
        </pc:picChg>
      </pc:sldChg>
      <pc:sldChg chg="addSp delSp modSp new mod">
        <pc:chgData name="Jeanette Dickson" userId="2d7a31bac8ded85d" providerId="LiveId" clId="{E0A492A0-9A47-4AF1-AA21-3BEEC179EAE7}" dt="2021-12-05T23:35:13.459" v="1809" actId="20577"/>
        <pc:sldMkLst>
          <pc:docMk/>
          <pc:sldMk cId="491465669" sldId="288"/>
        </pc:sldMkLst>
        <pc:spChg chg="mod">
          <ac:chgData name="Jeanette Dickson" userId="2d7a31bac8ded85d" providerId="LiveId" clId="{E0A492A0-9A47-4AF1-AA21-3BEEC179EAE7}" dt="2021-12-05T23:34:53.347" v="1806" actId="20577"/>
          <ac:spMkLst>
            <pc:docMk/>
            <pc:sldMk cId="491465669" sldId="288"/>
            <ac:spMk id="2" creationId="{71B1C3A6-0A16-4E96-9B1A-1EE7E9DEF6D1}"/>
          </ac:spMkLst>
        </pc:spChg>
        <pc:spChg chg="mod">
          <ac:chgData name="Jeanette Dickson" userId="2d7a31bac8ded85d" providerId="LiveId" clId="{E0A492A0-9A47-4AF1-AA21-3BEEC179EAE7}" dt="2021-12-05T23:35:13.459" v="1809" actId="20577"/>
          <ac:spMkLst>
            <pc:docMk/>
            <pc:sldMk cId="491465669" sldId="288"/>
            <ac:spMk id="3" creationId="{BB6658F5-0EAA-49FE-ABD6-8EBCE462AD11}"/>
          </ac:spMkLst>
        </pc:spChg>
        <pc:spChg chg="add del mod">
          <ac:chgData name="Jeanette Dickson" userId="2d7a31bac8ded85d" providerId="LiveId" clId="{E0A492A0-9A47-4AF1-AA21-3BEEC179EAE7}" dt="2021-12-05T23:30:50.823" v="1425"/>
          <ac:spMkLst>
            <pc:docMk/>
            <pc:sldMk cId="491465669" sldId="288"/>
            <ac:spMk id="4" creationId="{23AC0546-9323-4C18-8D6A-19C0368C597A}"/>
          </ac:spMkLst>
        </pc:spChg>
        <pc:spChg chg="add del mod">
          <ac:chgData name="Jeanette Dickson" userId="2d7a31bac8ded85d" providerId="LiveId" clId="{E0A492A0-9A47-4AF1-AA21-3BEEC179EAE7}" dt="2021-12-05T23:31:05.123" v="1430" actId="478"/>
          <ac:spMkLst>
            <pc:docMk/>
            <pc:sldMk cId="491465669" sldId="288"/>
            <ac:spMk id="5" creationId="{AE05C878-0671-4A4B-A9AA-84412CEF00FB}"/>
          </ac:spMkLst>
        </pc:spChg>
        <pc:spChg chg="add mod">
          <ac:chgData name="Jeanette Dickson" userId="2d7a31bac8ded85d" providerId="LiveId" clId="{E0A492A0-9A47-4AF1-AA21-3BEEC179EAE7}" dt="2021-12-05T23:31:38.618" v="1435" actId="1076"/>
          <ac:spMkLst>
            <pc:docMk/>
            <pc:sldMk cId="491465669" sldId="288"/>
            <ac:spMk id="6" creationId="{4AEC67C3-9ED7-4DA6-BBB1-D516ED395BDA}"/>
          </ac:spMkLst>
        </pc:spChg>
      </pc:sldChg>
      <pc:sldChg chg="modSp new mod">
        <pc:chgData name="Jeanette Dickson" userId="2d7a31bac8ded85d" providerId="LiveId" clId="{E0A492A0-9A47-4AF1-AA21-3BEEC179EAE7}" dt="2021-12-06T00:09:57.374" v="3609" actId="20577"/>
        <pc:sldMkLst>
          <pc:docMk/>
          <pc:sldMk cId="600946894" sldId="289"/>
        </pc:sldMkLst>
        <pc:spChg chg="mod">
          <ac:chgData name="Jeanette Dickson" userId="2d7a31bac8ded85d" providerId="LiveId" clId="{E0A492A0-9A47-4AF1-AA21-3BEEC179EAE7}" dt="2021-12-06T00:09:57.374" v="3609" actId="20577"/>
          <ac:spMkLst>
            <pc:docMk/>
            <pc:sldMk cId="600946894" sldId="289"/>
            <ac:spMk id="2" creationId="{0C32C1F7-D44F-4279-9D2F-E3FA9BBCFDAE}"/>
          </ac:spMkLst>
        </pc:spChg>
        <pc:spChg chg="mod">
          <ac:chgData name="Jeanette Dickson" userId="2d7a31bac8ded85d" providerId="LiveId" clId="{E0A492A0-9A47-4AF1-AA21-3BEEC179EAE7}" dt="2021-12-05T23:59:56.102" v="3093" actId="20577"/>
          <ac:spMkLst>
            <pc:docMk/>
            <pc:sldMk cId="600946894" sldId="289"/>
            <ac:spMk id="3" creationId="{63947A60-34FF-43AA-B854-1F100E01C4B7}"/>
          </ac:spMkLst>
        </pc:spChg>
      </pc:sldChg>
      <pc:sldChg chg="modSp new del mod">
        <pc:chgData name="Jeanette Dickson" userId="2d7a31bac8ded85d" providerId="LiveId" clId="{E0A492A0-9A47-4AF1-AA21-3BEEC179EAE7}" dt="2021-12-06T00:14:03.663" v="3788" actId="47"/>
        <pc:sldMkLst>
          <pc:docMk/>
          <pc:sldMk cId="3015448355" sldId="290"/>
        </pc:sldMkLst>
        <pc:spChg chg="mod">
          <ac:chgData name="Jeanette Dickson" userId="2d7a31bac8ded85d" providerId="LiveId" clId="{E0A492A0-9A47-4AF1-AA21-3BEEC179EAE7}" dt="2021-12-05T23:48:36.598" v="2734" actId="27636"/>
          <ac:spMkLst>
            <pc:docMk/>
            <pc:sldMk cId="3015448355" sldId="290"/>
            <ac:spMk id="2" creationId="{670F2842-5D76-446B-892A-0902B45662D8}"/>
          </ac:spMkLst>
        </pc:spChg>
        <pc:spChg chg="mod">
          <ac:chgData name="Jeanette Dickson" userId="2d7a31bac8ded85d" providerId="LiveId" clId="{E0A492A0-9A47-4AF1-AA21-3BEEC179EAE7}" dt="2021-12-05T23:48:07.747" v="2724" actId="20577"/>
          <ac:spMkLst>
            <pc:docMk/>
            <pc:sldMk cId="3015448355" sldId="290"/>
            <ac:spMk id="3" creationId="{606547BE-0CA7-4115-A026-E46DAD7AAECF}"/>
          </ac:spMkLst>
        </pc:spChg>
      </pc:sldChg>
      <pc:sldChg chg="modSp new del mod">
        <pc:chgData name="Jeanette Dickson" userId="2d7a31bac8ded85d" providerId="LiveId" clId="{E0A492A0-9A47-4AF1-AA21-3BEEC179EAE7}" dt="2021-12-05T23:59:44.630" v="3089" actId="47"/>
        <pc:sldMkLst>
          <pc:docMk/>
          <pc:sldMk cId="475643240" sldId="291"/>
        </pc:sldMkLst>
        <pc:spChg chg="mod">
          <ac:chgData name="Jeanette Dickson" userId="2d7a31bac8ded85d" providerId="LiveId" clId="{E0A492A0-9A47-4AF1-AA21-3BEEC179EAE7}" dt="2021-12-05T23:51:50.244" v="2738" actId="27636"/>
          <ac:spMkLst>
            <pc:docMk/>
            <pc:sldMk cId="475643240" sldId="291"/>
            <ac:spMk id="2" creationId="{6844E653-DD97-46E4-9C8E-11DF853E4AF2}"/>
          </ac:spMkLst>
        </pc:spChg>
      </pc:sldChg>
      <pc:sldChg chg="modSp new del mod">
        <pc:chgData name="Jeanette Dickson" userId="2d7a31bac8ded85d" providerId="LiveId" clId="{E0A492A0-9A47-4AF1-AA21-3BEEC179EAE7}" dt="2021-12-06T00:00:47.145" v="3119" actId="47"/>
        <pc:sldMkLst>
          <pc:docMk/>
          <pc:sldMk cId="665595292" sldId="292"/>
        </pc:sldMkLst>
        <pc:spChg chg="mod">
          <ac:chgData name="Jeanette Dickson" userId="2d7a31bac8ded85d" providerId="LiveId" clId="{E0A492A0-9A47-4AF1-AA21-3BEEC179EAE7}" dt="2021-12-05T23:53:28.478" v="2836" actId="20577"/>
          <ac:spMkLst>
            <pc:docMk/>
            <pc:sldMk cId="665595292" sldId="292"/>
            <ac:spMk id="2" creationId="{1270AED4-0AA4-4042-9842-61819569620C}"/>
          </ac:spMkLst>
        </pc:spChg>
      </pc:sldChg>
      <pc:sldChg chg="modSp new mod">
        <pc:chgData name="Jeanette Dickson" userId="2d7a31bac8ded85d" providerId="LiveId" clId="{E0A492A0-9A47-4AF1-AA21-3BEEC179EAE7}" dt="2021-12-06T00:13:53.806" v="3787" actId="20577"/>
        <pc:sldMkLst>
          <pc:docMk/>
          <pc:sldMk cId="3947334047" sldId="293"/>
        </pc:sldMkLst>
        <pc:spChg chg="mod">
          <ac:chgData name="Jeanette Dickson" userId="2d7a31bac8ded85d" providerId="LiveId" clId="{E0A492A0-9A47-4AF1-AA21-3BEEC179EAE7}" dt="2021-12-06T00:13:53.806" v="3787" actId="20577"/>
          <ac:spMkLst>
            <pc:docMk/>
            <pc:sldMk cId="3947334047" sldId="293"/>
            <ac:spMk id="2" creationId="{A097ACEA-9157-4273-8C28-DBC388B25AB0}"/>
          </ac:spMkLst>
        </pc:spChg>
        <pc:spChg chg="mod">
          <ac:chgData name="Jeanette Dickson" userId="2d7a31bac8ded85d" providerId="LiveId" clId="{E0A492A0-9A47-4AF1-AA21-3BEEC179EAE7}" dt="2021-12-06T00:00:12.215" v="3118" actId="20577"/>
          <ac:spMkLst>
            <pc:docMk/>
            <pc:sldMk cId="3947334047" sldId="293"/>
            <ac:spMk id="3" creationId="{E6288B8C-EE27-4DA1-ABEE-3EE5CAF2DFB2}"/>
          </ac:spMkLst>
        </pc:spChg>
      </pc:sldChg>
      <pc:sldChg chg="modSp new mod">
        <pc:chgData name="Jeanette Dickson" userId="2d7a31bac8ded85d" providerId="LiveId" clId="{E0A492A0-9A47-4AF1-AA21-3BEEC179EAE7}" dt="2021-12-06T10:15:36.029" v="4563" actId="20577"/>
        <pc:sldMkLst>
          <pc:docMk/>
          <pc:sldMk cId="2252781569" sldId="294"/>
        </pc:sldMkLst>
        <pc:spChg chg="mod">
          <ac:chgData name="Jeanette Dickson" userId="2d7a31bac8ded85d" providerId="LiveId" clId="{E0A492A0-9A47-4AF1-AA21-3BEEC179EAE7}" dt="2021-12-06T10:15:36.029" v="4563" actId="20577"/>
          <ac:spMkLst>
            <pc:docMk/>
            <pc:sldMk cId="2252781569" sldId="294"/>
            <ac:spMk id="2" creationId="{5341BF82-9C7B-49CF-9E8A-6013AED68D93}"/>
          </ac:spMkLst>
        </pc:spChg>
        <pc:spChg chg="mod">
          <ac:chgData name="Jeanette Dickson" userId="2d7a31bac8ded85d" providerId="LiveId" clId="{E0A492A0-9A47-4AF1-AA21-3BEEC179EAE7}" dt="2021-12-06T10:13:11.678" v="4321" actId="20577"/>
          <ac:spMkLst>
            <pc:docMk/>
            <pc:sldMk cId="2252781569" sldId="294"/>
            <ac:spMk id="3" creationId="{1877D28E-4B87-4D81-9266-0E2D645FE38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AFEF49-CCBC-4D0B-A6B4-39D34BF0B2D0}" type="datetimeFigureOut">
              <a:rPr lang="en-GB" smtClean="0"/>
              <a:t>06/12/2021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B757F8-7822-4A11-8988-137C93073D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7269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600" y="2420888"/>
            <a:ext cx="2448272" cy="1470025"/>
          </a:xfrm>
        </p:spPr>
        <p:txBody>
          <a:bodyPr>
            <a:normAutofit/>
          </a:bodyPr>
          <a:lstStyle>
            <a:lvl1pPr algn="l">
              <a:defRPr sz="14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51920" y="2420888"/>
            <a:ext cx="5112568" cy="175260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AC50E-5DA1-4965-BEAD-B05310AA1E27}" type="datetimeFigureOut">
              <a:rPr lang="en-GB" smtClean="0"/>
              <a:t>06/12/2021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CB0FF-B950-4C81-91BB-55FAF2869D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268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AC50E-5DA1-4965-BEAD-B05310AA1E27}" type="datetimeFigureOut">
              <a:rPr lang="en-GB" smtClean="0"/>
              <a:t>06/12/2021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CB0FF-B950-4C81-91BB-55FAF2869D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6932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AC50E-5DA1-4965-BEAD-B05310AA1E27}" type="datetimeFigureOut">
              <a:rPr lang="en-GB" smtClean="0"/>
              <a:t>06/12/2021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CB0FF-B950-4C81-91BB-55FAF2869D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549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3DF62-2A75-42A1-8B8B-1E18C80EB4A5}" type="datetimeFigureOut">
              <a:rPr lang="en-GB" smtClean="0"/>
              <a:t>06/12/2021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D4E7D-9E88-471C-B1A7-81A9F425EAD1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4520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36312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3DF62-2A75-42A1-8B8B-1E18C80EB4A5}" type="datetimeFigureOut">
              <a:rPr lang="en-GB" smtClean="0"/>
              <a:t>06/12/2021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D4E7D-9E88-471C-B1A7-81A9F425EAD1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4076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3DF62-2A75-42A1-8B8B-1E18C80EB4A5}" type="datetimeFigureOut">
              <a:rPr lang="en-GB" smtClean="0"/>
              <a:t>06/12/2021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D4E7D-9E88-471C-B1A7-81A9F425EAD1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77924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3DF62-2A75-42A1-8B8B-1E18C80EB4A5}" type="datetimeFigureOut">
              <a:rPr lang="en-GB" smtClean="0"/>
              <a:t>06/12/2021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D4E7D-9E88-471C-B1A7-81A9F425EAD1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19162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3DF62-2A75-42A1-8B8B-1E18C80EB4A5}" type="datetimeFigureOut">
              <a:rPr lang="en-GB" smtClean="0"/>
              <a:t>06/12/2021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D4E7D-9E88-471C-B1A7-81A9F425EA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2951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3DF62-2A75-42A1-8B8B-1E18C80EB4A5}" type="datetimeFigureOut">
              <a:rPr lang="en-GB" smtClean="0"/>
              <a:t>06/12/2021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D4E7D-9E88-471C-B1A7-81A9F425EA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08811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3DF62-2A75-42A1-8B8B-1E18C80EB4A5}" type="datetimeFigureOut">
              <a:rPr lang="en-GB" smtClean="0"/>
              <a:t>06/12/2021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D4E7D-9E88-471C-B1A7-81A9F425EAD1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01913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6624736" cy="59838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6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84784"/>
            <a:ext cx="5111750" cy="464137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3DF62-2A75-42A1-8B8B-1E18C80EB4A5}" type="datetimeFigureOut">
              <a:rPr lang="en-GB" smtClean="0"/>
              <a:t>06/12/2021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D4E7D-9E88-471C-B1A7-81A9F425EA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6001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AC50E-5DA1-4965-BEAD-B05310AA1E27}" type="datetimeFigureOut">
              <a:rPr lang="en-GB" smtClean="0"/>
              <a:t>06/12/2021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CB0FF-B950-4C81-91BB-55FAF2869D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33895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3DF62-2A75-42A1-8B8B-1E18C80EB4A5}" type="datetimeFigureOut">
              <a:rPr lang="en-GB" smtClean="0"/>
              <a:t>06/12/2021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D4E7D-9E88-471C-B1A7-81A9F425EA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14491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3DF62-2A75-42A1-8B8B-1E18C80EB4A5}" type="datetimeFigureOut">
              <a:rPr lang="en-GB" smtClean="0"/>
              <a:t>06/12/2021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D4E7D-9E88-471C-B1A7-81A9F425EA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4046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3DF62-2A75-42A1-8B8B-1E18C80EB4A5}" type="datetimeFigureOut">
              <a:rPr lang="en-GB" smtClean="0"/>
              <a:t>06/12/2021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D4E7D-9E88-471C-B1A7-81A9F425EA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6669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AC50E-5DA1-4965-BEAD-B05310AA1E27}" type="datetimeFigureOut">
              <a:rPr lang="en-GB" smtClean="0"/>
              <a:t>06/12/2021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CB0FF-B950-4C81-91BB-55FAF2869D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5897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AC50E-5DA1-4965-BEAD-B05310AA1E27}" type="datetimeFigureOut">
              <a:rPr lang="en-GB" smtClean="0"/>
              <a:t>06/12/2021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CB0FF-B950-4C81-91BB-55FAF2869D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0635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AC50E-5DA1-4965-BEAD-B05310AA1E27}" type="datetimeFigureOut">
              <a:rPr lang="en-GB" smtClean="0"/>
              <a:t>06/12/2021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CB0FF-B950-4C81-91BB-55FAF2869D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4974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AC50E-5DA1-4965-BEAD-B05310AA1E27}" type="datetimeFigureOut">
              <a:rPr lang="en-GB" smtClean="0"/>
              <a:t>06/12/2021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CB0FF-B950-4C81-91BB-55FAF2869D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0515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AC50E-5DA1-4965-BEAD-B05310AA1E27}" type="datetimeFigureOut">
              <a:rPr lang="en-GB" smtClean="0"/>
              <a:t>06/12/2021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CB0FF-B950-4C81-91BB-55FAF2869D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3763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AC50E-5DA1-4965-BEAD-B05310AA1E27}" type="datetimeFigureOut">
              <a:rPr lang="en-GB" smtClean="0"/>
              <a:t>06/12/2021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CB0FF-B950-4C81-91BB-55FAF2869D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7530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AC50E-5DA1-4965-BEAD-B05310AA1E27}" type="datetimeFigureOut">
              <a:rPr lang="en-GB" smtClean="0"/>
              <a:t>06/12/2021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CB0FF-B950-4C81-91BB-55FAF2869D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9149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3AC50E-5DA1-4965-BEAD-B05310AA1E27}" type="datetimeFigureOut">
              <a:rPr lang="en-GB" smtClean="0"/>
              <a:t>06/12/2021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CB0FF-B950-4C81-91BB-55FAF2869D0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762000" y="2209800"/>
            <a:ext cx="2880000" cy="2880000"/>
          </a:xfrm>
          <a:prstGeom prst="rect">
            <a:avLst/>
          </a:prstGeom>
          <a:solidFill>
            <a:srgbClr val="0034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692488" y="2215993"/>
            <a:ext cx="5451512" cy="2880000"/>
          </a:xfrm>
          <a:prstGeom prst="rect">
            <a:avLst/>
          </a:prstGeom>
          <a:solidFill>
            <a:srgbClr val="006DB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260648"/>
            <a:ext cx="1990904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522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3DF62-2A75-42A1-8B8B-1E18C80EB4A5}" type="datetimeFigureOut">
              <a:rPr lang="en-GB" smtClean="0"/>
              <a:t>06/12/2021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D4E7D-9E88-471C-B1A7-81A9F425EAD1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79512" y="548680"/>
            <a:ext cx="720080" cy="720080"/>
          </a:xfrm>
          <a:prstGeom prst="rect">
            <a:avLst/>
          </a:prstGeom>
          <a:solidFill>
            <a:srgbClr val="034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956800" y="548680"/>
            <a:ext cx="6495520" cy="720080"/>
          </a:xfrm>
          <a:prstGeom prst="rect">
            <a:avLst/>
          </a:prstGeom>
          <a:solidFill>
            <a:srgbClr val="0081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" indent="0" algn="l"/>
            <a:endParaRPr lang="en-GB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Title Placeholder 10"/>
          <p:cNvSpPr>
            <a:spLocks noGrp="1"/>
          </p:cNvSpPr>
          <p:nvPr>
            <p:ph type="title"/>
          </p:nvPr>
        </p:nvSpPr>
        <p:spPr>
          <a:xfrm>
            <a:off x="1043608" y="332656"/>
            <a:ext cx="6336704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1" t="14047" r="4831" b="13092"/>
          <a:stretch/>
        </p:blipFill>
        <p:spPr>
          <a:xfrm>
            <a:off x="7492569" y="548680"/>
            <a:ext cx="1568686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75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600" kern="1200">
          <a:solidFill>
            <a:schemeClr val="bg1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400" b="1" kern="1200">
          <a:solidFill>
            <a:srgbClr val="03477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03477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rgbClr val="03477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rgbClr val="03477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rgbClr val="03477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600" y="2420888"/>
            <a:ext cx="2448272" cy="2448272"/>
          </a:xfrm>
        </p:spPr>
        <p:txBody>
          <a:bodyPr/>
          <a:lstStyle/>
          <a:p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dirty="0"/>
              <a:t>Jeanette Dickson</a:t>
            </a:r>
            <a:br>
              <a:rPr lang="en-GB" dirty="0"/>
            </a:br>
            <a:br>
              <a:rPr lang="en-GB" dirty="0"/>
            </a:br>
            <a:r>
              <a:rPr lang="en-GB" dirty="0"/>
              <a:t>President</a:t>
            </a:r>
            <a:br>
              <a:rPr lang="en-GB" dirty="0"/>
            </a:br>
            <a:r>
              <a:rPr lang="en-GB" dirty="0"/>
              <a:t>The Royal College of Radiologists</a:t>
            </a:r>
            <a:br>
              <a:rPr lang="en-GB" dirty="0"/>
            </a:br>
            <a:br>
              <a:rPr lang="en-GB" dirty="0"/>
            </a:br>
            <a:r>
              <a:rPr lang="en-GB" dirty="0"/>
              <a:t>December 2021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51920" y="2636912"/>
            <a:ext cx="5112568" cy="2160240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Improving radiology reporting and escalation: where are we now? </a:t>
            </a:r>
          </a:p>
        </p:txBody>
      </p:sp>
    </p:spTree>
    <p:extLst>
      <p:ext uri="{BB962C8B-B14F-4D97-AF65-F5344CB8AC3E}">
        <p14:creationId xmlns:p14="http://schemas.microsoft.com/office/powerpoint/2010/main" val="15533423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6D90311-CA5C-4472-936B-23982DC0D2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r>
              <a:rPr lang="en-GB" dirty="0"/>
              <a:t>Audit of all UK Healthcare organisations to determine compliance with published standards on communication of critical, urgent and unexpected findings</a:t>
            </a:r>
          </a:p>
          <a:p>
            <a:endParaRPr lang="en-GB" dirty="0"/>
          </a:p>
          <a:p>
            <a:r>
              <a:rPr lang="en-GB" dirty="0"/>
              <a:t>Wide variation in practice, most not fully compliant</a:t>
            </a:r>
          </a:p>
          <a:p>
            <a:endParaRPr lang="en-GB" dirty="0"/>
          </a:p>
          <a:p>
            <a:r>
              <a:rPr lang="en-GB" dirty="0"/>
              <a:t>Most using electronic systems but a small minority only using electronic tracking to ensure reports have been read and acted upon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1DD7B54-F046-428D-9963-934FEA69B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RCR audit 2016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118849-EBB5-4693-ABD4-F1CE93DC1026}"/>
              </a:ext>
            </a:extLst>
          </p:cNvPr>
          <p:cNvSpPr txBox="1"/>
          <p:nvPr/>
        </p:nvSpPr>
        <p:spPr>
          <a:xfrm>
            <a:off x="683568" y="6381328"/>
            <a:ext cx="8135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RCR, Clinical Radiology Audit Committee: 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Clin </a:t>
            </a:r>
            <a:r>
              <a:rPr lang="en-GB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Radiol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2016 Mar;71(3):265-70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35393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DA5575-758A-4C8D-BA43-6A620292D83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Collaboration with </a:t>
            </a:r>
            <a:r>
              <a:rPr lang="en-GB" dirty="0" err="1"/>
              <a:t>CoR</a:t>
            </a:r>
            <a:endParaRPr lang="en-GB" dirty="0"/>
          </a:p>
          <a:p>
            <a:endParaRPr lang="en-GB" dirty="0"/>
          </a:p>
          <a:p>
            <a:r>
              <a:rPr lang="en-GB" dirty="0"/>
              <a:t>Refined to focus on outcomes to benefit patients and service delivery</a:t>
            </a:r>
          </a:p>
          <a:p>
            <a:endParaRPr lang="en-GB" dirty="0"/>
          </a:p>
          <a:p>
            <a:r>
              <a:rPr lang="en-GB" dirty="0"/>
              <a:t>Relaunched 2021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01378DA-CE20-4CA0-825C-D2070ECEB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Quality Standard for Imaging (QSI)</a:t>
            </a:r>
          </a:p>
        </p:txBody>
      </p:sp>
      <p:pic>
        <p:nvPicPr>
          <p:cNvPr id="8" name="Content Placeholder 7" descr="Logo&#10;&#10;Description automatically generated">
            <a:extLst>
              <a:ext uri="{FF2B5EF4-FFF2-40B4-BE49-F238E27FC236}">
                <a16:creationId xmlns:a16="http://schemas.microsoft.com/office/drawing/2014/main" id="{92601A7D-464D-4229-8767-45F0A365B83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628800"/>
            <a:ext cx="4038600" cy="1822418"/>
          </a:xfrm>
          <a:prstGeom prst="rect">
            <a:avLst/>
          </a:prstGeom>
          <a:noFill/>
        </p:spPr>
      </p:pic>
      <p:pic>
        <p:nvPicPr>
          <p:cNvPr id="9" name="Picture 8" descr="Timeline&#10;&#10;Description automatically generated">
            <a:extLst>
              <a:ext uri="{FF2B5EF4-FFF2-40B4-BE49-F238E27FC236}">
                <a16:creationId xmlns:a16="http://schemas.microsoft.com/office/drawing/2014/main" id="{94E7A0CB-DE2C-4843-9436-AC8F8F4181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933056"/>
            <a:ext cx="3600400" cy="20252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907654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A5F9D5D-0580-4A40-A30A-24DADC6CED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All healthcare organisations must have systems ensuring communication if radiology reports to referrers and MDTs in a timely fashion</a:t>
            </a:r>
          </a:p>
          <a:p>
            <a:endParaRPr lang="en-GB" dirty="0"/>
          </a:p>
          <a:p>
            <a:r>
              <a:rPr lang="en-GB" dirty="0"/>
              <a:t>All healthcare organisations must have systems to manage communication of unexpected findings and potential medical emergencies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AB995B5-C5EB-48D5-90F6-DC768F80F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QSI (2)</a:t>
            </a:r>
          </a:p>
        </p:txBody>
      </p:sp>
    </p:spTree>
    <p:extLst>
      <p:ext uri="{BB962C8B-B14F-4D97-AF65-F5344CB8AC3E}">
        <p14:creationId xmlns:p14="http://schemas.microsoft.com/office/powerpoint/2010/main" val="28418403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0EC3EF5-E87D-427E-8778-CE0BFD71CA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Recognition of the pivotal role imaging plays in the patient pathway</a:t>
            </a:r>
          </a:p>
          <a:p>
            <a:endParaRPr lang="en-GB" dirty="0"/>
          </a:p>
          <a:p>
            <a:r>
              <a:rPr lang="en-GB" dirty="0"/>
              <a:t>Quality or report (and referral)</a:t>
            </a:r>
          </a:p>
          <a:p>
            <a:endParaRPr lang="en-GB" dirty="0"/>
          </a:p>
          <a:p>
            <a:r>
              <a:rPr lang="en-GB" dirty="0"/>
              <a:t>Timeliness of report</a:t>
            </a:r>
          </a:p>
          <a:p>
            <a:endParaRPr lang="en-GB" dirty="0"/>
          </a:p>
          <a:p>
            <a:r>
              <a:rPr lang="en-GB" dirty="0"/>
              <a:t>Need for failsafe alerting system</a:t>
            </a:r>
          </a:p>
          <a:p>
            <a:endParaRPr lang="en-GB" dirty="0"/>
          </a:p>
          <a:p>
            <a:r>
              <a:rPr lang="en-GB" dirty="0"/>
              <a:t>Need for referrers to hand off imaging requests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DE94C46-7E48-4595-A7EC-576108EC8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Where does that get us? </a:t>
            </a:r>
          </a:p>
        </p:txBody>
      </p:sp>
    </p:spTree>
    <p:extLst>
      <p:ext uri="{BB962C8B-B14F-4D97-AF65-F5344CB8AC3E}">
        <p14:creationId xmlns:p14="http://schemas.microsoft.com/office/powerpoint/2010/main" val="12919603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125E7F6-5A64-431E-8788-C22E686874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Problem recognised and accepted so surely can be addressed and answered?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42014AE-971B-49DD-BB11-42DFF8937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And?	</a:t>
            </a:r>
          </a:p>
        </p:txBody>
      </p:sp>
    </p:spTree>
    <p:extLst>
      <p:ext uri="{BB962C8B-B14F-4D97-AF65-F5344CB8AC3E}">
        <p14:creationId xmlns:p14="http://schemas.microsoft.com/office/powerpoint/2010/main" val="37688651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1B1C3A6-0A16-4E96-9B1A-1EE7E9DEF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European Society of Radiology: 2012</a:t>
            </a:r>
          </a:p>
          <a:p>
            <a:endParaRPr lang="en-GB" dirty="0"/>
          </a:p>
          <a:p>
            <a:r>
              <a:rPr lang="en-GB" dirty="0"/>
              <a:t>Communicating critical radiological findings enables urgent or appropriate action to be taken</a:t>
            </a:r>
          </a:p>
          <a:p>
            <a:endParaRPr lang="en-GB" dirty="0"/>
          </a:p>
          <a:p>
            <a:r>
              <a:rPr lang="en-GB" dirty="0"/>
              <a:t>Good communication helps improve patient safety</a:t>
            </a:r>
          </a:p>
          <a:p>
            <a:endParaRPr lang="en-GB" dirty="0"/>
          </a:p>
          <a:p>
            <a:r>
              <a:rPr lang="en-GB" dirty="0"/>
              <a:t>Clear departmental protocols become familiar to referrers within the organisation</a:t>
            </a:r>
          </a:p>
          <a:p>
            <a:endParaRPr lang="en-GB" dirty="0"/>
          </a:p>
          <a:p>
            <a:r>
              <a:rPr lang="en-GB" dirty="0"/>
              <a:t>Referrers should be aware of their responsibility to read and act on radiological reports</a:t>
            </a:r>
          </a:p>
          <a:p>
            <a:pPr marL="0" indent="0">
              <a:buNone/>
            </a:pPr>
            <a:endParaRPr lang="en-GB" dirty="0"/>
          </a:p>
          <a:p>
            <a:pPr algn="l"/>
            <a:endParaRPr lang="en-GB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B6658F5-0EAA-49FE-ABD6-8EBCE462A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Are we alone?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EC67C3-9ED7-4DA6-BBB1-D516ED395BDA}"/>
              </a:ext>
            </a:extLst>
          </p:cNvPr>
          <p:cNvSpPr txBox="1"/>
          <p:nvPr/>
        </p:nvSpPr>
        <p:spPr>
          <a:xfrm>
            <a:off x="563108" y="6241579"/>
            <a:ext cx="7297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European Society of Radiology. Insights Imaging. 2012 Feb; 3(1): 1–3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14656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7D2BB73-F06C-4CF8-80BA-7A01ECBFCE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No – all healthcare systems face the same challenges </a:t>
            </a:r>
          </a:p>
          <a:p>
            <a:endParaRPr lang="en-GB" dirty="0"/>
          </a:p>
          <a:p>
            <a:r>
              <a:rPr lang="en-GB" dirty="0"/>
              <a:t>All have struggled with them </a:t>
            </a:r>
          </a:p>
          <a:p>
            <a:endParaRPr lang="en-GB" dirty="0"/>
          </a:p>
          <a:p>
            <a:r>
              <a:rPr lang="en-GB" dirty="0"/>
              <a:t>But some have better infrastructure to manage them 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63DA884-28A2-4F50-856D-E38D4F76C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Are we alone? (2)</a:t>
            </a:r>
          </a:p>
        </p:txBody>
      </p:sp>
    </p:spTree>
    <p:extLst>
      <p:ext uri="{BB962C8B-B14F-4D97-AF65-F5344CB8AC3E}">
        <p14:creationId xmlns:p14="http://schemas.microsoft.com/office/powerpoint/2010/main" val="33718907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D899E7-59CA-4CE8-ADFD-28BE376A16D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Same problems - 2019</a:t>
            </a:r>
          </a:p>
          <a:p>
            <a:endParaRPr lang="en-GB" dirty="0"/>
          </a:p>
          <a:p>
            <a:r>
              <a:rPr lang="en-GB" dirty="0"/>
              <a:t>New “broom”</a:t>
            </a:r>
          </a:p>
          <a:p>
            <a:endParaRPr lang="en-GB" dirty="0"/>
          </a:p>
          <a:p>
            <a:r>
              <a:rPr lang="en-GB" dirty="0"/>
              <a:t>Challenge to work together – an acknowledgement that radiology cannot solve these problems alone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F2B4428-2559-4CDC-AF33-CA314B761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200" dirty="0"/>
              <a:t>Healthcare Safety Investigation Branch</a:t>
            </a:r>
          </a:p>
        </p:txBody>
      </p:sp>
      <p:pic>
        <p:nvPicPr>
          <p:cNvPr id="5" name="Content Placeholder 4" descr="Shape&#10;&#10;Description automatically generated">
            <a:extLst>
              <a:ext uri="{FF2B5EF4-FFF2-40B4-BE49-F238E27FC236}">
                <a16:creationId xmlns:a16="http://schemas.microsoft.com/office/drawing/2014/main" id="{282AD04C-A45E-44B0-A89F-96F81FE20D5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98" y="1843091"/>
            <a:ext cx="2851403" cy="404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0545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C32C1F7-D44F-4279-9D2F-E3FA9BBCFD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RCR charged with collaborating on:</a:t>
            </a:r>
          </a:p>
          <a:p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Standardised 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process and definitions for acting on abnormal findings across multiple specialties to be developed</a:t>
            </a:r>
          </a:p>
          <a:p>
            <a:endParaRPr lang="en-US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Healthcare organisations to develop a fail-safe system aiming to make delayed / missed diagnosis due to notification failure a never event</a:t>
            </a:r>
          </a:p>
          <a:p>
            <a:endParaRPr lang="en-US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Standard result notification process via a digital platform or paper-based approach, including an alert system to prioritise actions</a:t>
            </a:r>
          </a:p>
          <a:p>
            <a:endParaRPr lang="en-GB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system should define responsibility for communicating results to patients</a:t>
            </a:r>
          </a:p>
          <a:p>
            <a:pPr marL="0" indent="0">
              <a:buNone/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3947A60-34FF-43AA-B854-1F100E01C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HSIB recommendations (1)</a:t>
            </a:r>
          </a:p>
        </p:txBody>
      </p:sp>
    </p:spTree>
    <p:extLst>
      <p:ext uri="{BB962C8B-B14F-4D97-AF65-F5344CB8AC3E}">
        <p14:creationId xmlns:p14="http://schemas.microsoft.com/office/powerpoint/2010/main" val="6009468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097ACEA-9157-4273-8C28-DBC388B25A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NHSE/I patient safety team to ensure providers are aware of the safety recommendations </a:t>
            </a:r>
          </a:p>
          <a:p>
            <a:endParaRPr lang="en-GB" dirty="0"/>
          </a:p>
          <a:p>
            <a:r>
              <a:rPr lang="en-GB" dirty="0"/>
              <a:t>Providers need to act on key findings regarding risk controls</a:t>
            </a:r>
          </a:p>
          <a:p>
            <a:endParaRPr lang="en-GB" dirty="0"/>
          </a:p>
          <a:p>
            <a:r>
              <a:rPr lang="en-GB" dirty="0"/>
              <a:t>NHSX to develop a way to digitally notify patients of report findings in collaboration with RCR – which should be tested and evaluated</a:t>
            </a:r>
          </a:p>
          <a:p>
            <a:endParaRPr lang="en-GB" dirty="0"/>
          </a:p>
          <a:p>
            <a:r>
              <a:rPr lang="en-GB" dirty="0"/>
              <a:t>CQC to incorporate findings in the core service framework to mitigate risk of findings not being acted on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6288B8C-EE27-4DA1-ABEE-3EE5CAF2D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HSIB recommendations (2)</a:t>
            </a:r>
          </a:p>
        </p:txBody>
      </p:sp>
    </p:spTree>
    <p:extLst>
      <p:ext uri="{BB962C8B-B14F-4D97-AF65-F5344CB8AC3E}">
        <p14:creationId xmlns:p14="http://schemas.microsoft.com/office/powerpoint/2010/main" val="3947334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I am not a radiologist but I do spend a lot of time with them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As a referrer, I work with two different PACs and three different alerting systems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Declarations</a:t>
            </a:r>
          </a:p>
        </p:txBody>
      </p:sp>
    </p:spTree>
    <p:extLst>
      <p:ext uri="{BB962C8B-B14F-4D97-AF65-F5344CB8AC3E}">
        <p14:creationId xmlns:p14="http://schemas.microsoft.com/office/powerpoint/2010/main" val="32769159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AD341A-0611-4690-8E05-260BF69B8C6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IT failings as a patient safety issue</a:t>
            </a:r>
          </a:p>
          <a:p>
            <a:endParaRPr lang="en-GB" dirty="0"/>
          </a:p>
          <a:p>
            <a:r>
              <a:rPr lang="en-GB" dirty="0"/>
              <a:t>Role of the system as well as individuals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97B5278-390B-448C-B2E5-300C53015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PHSO report - 2020</a:t>
            </a:r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170C8E16-B60F-415F-BC1A-C009484A2C9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31" y="1602010"/>
            <a:ext cx="3221337" cy="4522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8225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C7D188D-41BE-4DB1-8736-5F99C4726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PHSO recommendations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2394D70-5D73-4CFF-8AB4-7FDF975410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Implement what you have already identified as necessary</a:t>
            </a:r>
          </a:p>
          <a:p>
            <a:endParaRPr lang="en-GB" dirty="0"/>
          </a:p>
          <a:p>
            <a:r>
              <a:rPr lang="en-GB" dirty="0"/>
              <a:t>Digital infrastructure is a patient safety issue</a:t>
            </a:r>
          </a:p>
          <a:p>
            <a:endParaRPr lang="en-GB" dirty="0"/>
          </a:p>
          <a:p>
            <a:r>
              <a:rPr lang="en-GB" dirty="0"/>
              <a:t>Ensure sufficient time in job plans for reflection and learning</a:t>
            </a:r>
          </a:p>
          <a:p>
            <a:endParaRPr lang="en-GB" dirty="0"/>
          </a:p>
          <a:p>
            <a:r>
              <a:rPr lang="en-GB" dirty="0"/>
              <a:t>Use PHSO information to update RCR guidance</a:t>
            </a:r>
          </a:p>
        </p:txBody>
      </p:sp>
    </p:spTree>
    <p:extLst>
      <p:ext uri="{BB962C8B-B14F-4D97-AF65-F5344CB8AC3E}">
        <p14:creationId xmlns:p14="http://schemas.microsoft.com/office/powerpoint/2010/main" val="625464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191749-9D14-4FB0-BEC8-771A7F6AF1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Academy agreed to host multi-specialty task and finish group</a:t>
            </a:r>
          </a:p>
          <a:p>
            <a:endParaRPr lang="en-GB" dirty="0"/>
          </a:p>
          <a:p>
            <a:r>
              <a:rPr lang="en-GB" dirty="0"/>
              <a:t>Open acknowledgement from all sectors that this is a shared responsibility</a:t>
            </a:r>
          </a:p>
          <a:p>
            <a:endParaRPr lang="en-GB" dirty="0"/>
          </a:p>
          <a:p>
            <a:r>
              <a:rPr lang="en-GB" dirty="0"/>
              <a:t>Benefit to timely patient care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BBE0E20-4BA0-4601-9EF4-38E25CEED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HSIB response: Methodology</a:t>
            </a:r>
          </a:p>
        </p:txBody>
      </p:sp>
    </p:spTree>
    <p:extLst>
      <p:ext uri="{BB962C8B-B14F-4D97-AF65-F5344CB8AC3E}">
        <p14:creationId xmlns:p14="http://schemas.microsoft.com/office/powerpoint/2010/main" val="11352929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A7F917C-3D12-42C8-AA8E-828087552B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RCR – patient safety and professional practice</a:t>
            </a:r>
          </a:p>
          <a:p>
            <a:endParaRPr lang="en-GB" dirty="0"/>
          </a:p>
          <a:p>
            <a:r>
              <a:rPr lang="en-GB" dirty="0" err="1"/>
              <a:t>SCoR</a:t>
            </a:r>
            <a:r>
              <a:rPr lang="en-GB" dirty="0"/>
              <a:t> – professional and lead representatives</a:t>
            </a:r>
          </a:p>
          <a:p>
            <a:endParaRPr lang="en-GB" dirty="0"/>
          </a:p>
          <a:p>
            <a:r>
              <a:rPr lang="en-GB" dirty="0"/>
              <a:t>RCEM, RCGP, RCPCH, RCPL, </a:t>
            </a:r>
            <a:r>
              <a:rPr lang="en-GB" dirty="0" err="1"/>
              <a:t>RCSEng</a:t>
            </a:r>
            <a:r>
              <a:rPr lang="en-GB" dirty="0"/>
              <a:t> and AoMRC – those making requests and wishing to receive results in a timely fashion</a:t>
            </a:r>
          </a:p>
          <a:p>
            <a:endParaRPr lang="en-GB" dirty="0"/>
          </a:p>
          <a:p>
            <a:r>
              <a:rPr lang="en-GB" dirty="0"/>
              <a:t>NHSD – theme of IT connectivity to enable timely alerting and escalation to benefit patient safety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EB33A3C-CF80-489D-87B2-86D45B55B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HSIB response: Partners</a:t>
            </a:r>
          </a:p>
        </p:txBody>
      </p:sp>
    </p:spTree>
    <p:extLst>
      <p:ext uri="{BB962C8B-B14F-4D97-AF65-F5344CB8AC3E}">
        <p14:creationId xmlns:p14="http://schemas.microsoft.com/office/powerpoint/2010/main" val="16742930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C3E5027-EE01-4D1E-80E4-329081BD00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Lay and patient input on validity of outputs</a:t>
            </a:r>
          </a:p>
          <a:p>
            <a:endParaRPr lang="en-GB" dirty="0"/>
          </a:p>
          <a:p>
            <a:r>
              <a:rPr lang="en-GB" dirty="0"/>
              <a:t>Cross specialty agreement on what needs to be urgently alerted – headings of “cancer”, “critical” and “addendum”</a:t>
            </a:r>
          </a:p>
          <a:p>
            <a:endParaRPr lang="en-GB" dirty="0"/>
          </a:p>
          <a:p>
            <a:r>
              <a:rPr lang="en-GB" dirty="0"/>
              <a:t>Focus of impact on changes in patient management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C862928-C994-4675-9584-94F0FD178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HSIB response: Outputs</a:t>
            </a:r>
          </a:p>
        </p:txBody>
      </p:sp>
    </p:spTree>
    <p:extLst>
      <p:ext uri="{BB962C8B-B14F-4D97-AF65-F5344CB8AC3E}">
        <p14:creationId xmlns:p14="http://schemas.microsoft.com/office/powerpoint/2010/main" val="20391350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275CC3B-C417-400D-9EB6-CAC0DB9E42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Document in final draft form</a:t>
            </a:r>
          </a:p>
          <a:p>
            <a:endParaRPr lang="en-GB" dirty="0"/>
          </a:p>
          <a:p>
            <a:r>
              <a:rPr lang="en-GB" dirty="0"/>
              <a:t>Stakeholder consultation</a:t>
            </a:r>
          </a:p>
          <a:p>
            <a:endParaRPr lang="en-GB" dirty="0"/>
          </a:p>
          <a:p>
            <a:r>
              <a:rPr lang="en-GB" dirty="0"/>
              <a:t>Launch shortly</a:t>
            </a:r>
          </a:p>
          <a:p>
            <a:endParaRPr lang="en-GB" dirty="0"/>
          </a:p>
          <a:p>
            <a:r>
              <a:rPr lang="en-GB" dirty="0"/>
              <a:t>Highlighting the need for a systems approach – both personal and digital - shared across referrer and reporter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1297ED1-EBAA-4A8B-A7BB-512B8A2FC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HSIB response: Outcomes</a:t>
            </a:r>
          </a:p>
        </p:txBody>
      </p:sp>
    </p:spTree>
    <p:extLst>
      <p:ext uri="{BB962C8B-B14F-4D97-AF65-F5344CB8AC3E}">
        <p14:creationId xmlns:p14="http://schemas.microsoft.com/office/powerpoint/2010/main" val="28362978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B48FC15-5930-41AD-B5CA-C546782F8E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Adoption of cross specialty guidance locally</a:t>
            </a:r>
          </a:p>
          <a:p>
            <a:endParaRPr lang="en-GB" dirty="0"/>
          </a:p>
          <a:p>
            <a:r>
              <a:rPr lang="en-GB" dirty="0"/>
              <a:t>Implementation of local systems to deliver this guidance</a:t>
            </a:r>
          </a:p>
          <a:p>
            <a:endParaRPr lang="en-GB" dirty="0"/>
          </a:p>
          <a:p>
            <a:r>
              <a:rPr lang="en-GB" dirty="0"/>
              <a:t>Upgrading of IT to enable delivery of joined up service</a:t>
            </a:r>
          </a:p>
          <a:p>
            <a:endParaRPr lang="en-GB" dirty="0"/>
          </a:p>
          <a:p>
            <a:r>
              <a:rPr lang="en-GB" dirty="0"/>
              <a:t>Use of AI in workflow, triage, alerting and audit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90D66B5-92FF-4621-8004-8C1BD2C80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future</a:t>
            </a:r>
          </a:p>
        </p:txBody>
      </p:sp>
    </p:spTree>
    <p:extLst>
      <p:ext uri="{BB962C8B-B14F-4D97-AF65-F5344CB8AC3E}">
        <p14:creationId xmlns:p14="http://schemas.microsoft.com/office/powerpoint/2010/main" val="6160479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F72ABE6-EAB1-4811-A6CE-097E56322F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Adoption of definitions universally – better standardisation, clear message to industry and research partners, platform for audit / QI</a:t>
            </a:r>
          </a:p>
          <a:p>
            <a:endParaRPr lang="en-GB" dirty="0"/>
          </a:p>
          <a:p>
            <a:r>
              <a:rPr lang="en-GB" dirty="0"/>
              <a:t>No more reports highlighting missed diagnoses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7DED5C6-DFE3-4A40-B386-0C1B0AD2C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Aim</a:t>
            </a:r>
          </a:p>
        </p:txBody>
      </p:sp>
    </p:spTree>
    <p:extLst>
      <p:ext uri="{BB962C8B-B14F-4D97-AF65-F5344CB8AC3E}">
        <p14:creationId xmlns:p14="http://schemas.microsoft.com/office/powerpoint/2010/main" val="7430818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341BF82-9C7B-49CF-9E8A-6013AED68D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/>
          </a:p>
          <a:p>
            <a:r>
              <a:rPr lang="en-GB"/>
              <a:t>William </a:t>
            </a:r>
            <a:r>
              <a:rPr lang="en-GB" dirty="0"/>
              <a:t>Ramsden – Vice President, Clinical Radiology, RCR</a:t>
            </a:r>
          </a:p>
          <a:p>
            <a:endParaRPr lang="en-GB" dirty="0"/>
          </a:p>
          <a:p>
            <a:r>
              <a:rPr lang="en-GB" dirty="0" err="1"/>
              <a:t>Teik</a:t>
            </a:r>
            <a:r>
              <a:rPr lang="en-GB" dirty="0"/>
              <a:t> Choon See – Patient Safety Advisor, RCR and other members of the short-life working group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877D28E-4B87-4D81-9266-0E2D645FE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Acknowledgements</a:t>
            </a:r>
          </a:p>
        </p:txBody>
      </p:sp>
    </p:spTree>
    <p:extLst>
      <p:ext uri="{BB962C8B-B14F-4D97-AF65-F5344CB8AC3E}">
        <p14:creationId xmlns:p14="http://schemas.microsoft.com/office/powerpoint/2010/main" val="22527815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E9CF826-9764-4B27-B98D-2C1ED5A05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Questions</a:t>
            </a:r>
          </a:p>
        </p:txBody>
      </p:sp>
      <p:pic>
        <p:nvPicPr>
          <p:cNvPr id="4" name="Picture 2" descr="https://www.fastweb.com/uploads/article_photo/photo/2035954/brainstorm-common-scholarship-essay-questions.jpg">
            <a:extLst>
              <a:ext uri="{FF2B5EF4-FFF2-40B4-BE49-F238E27FC236}">
                <a16:creationId xmlns:a16="http://schemas.microsoft.com/office/drawing/2014/main" id="{F52F6C60-A867-400E-B02E-31EB6E23AED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67010"/>
            <a:ext cx="9144000" cy="5290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6041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r>
              <a:rPr lang="en-GB" dirty="0"/>
              <a:t>What is a report?</a:t>
            </a:r>
          </a:p>
          <a:p>
            <a:endParaRPr lang="en-GB" dirty="0"/>
          </a:p>
          <a:p>
            <a:r>
              <a:rPr lang="en-GB" dirty="0"/>
              <a:t>What is an alert?</a:t>
            </a:r>
          </a:p>
          <a:p>
            <a:endParaRPr lang="en-GB" dirty="0"/>
          </a:p>
          <a:p>
            <a:r>
              <a:rPr lang="en-GB" dirty="0"/>
              <a:t>Where are we now?</a:t>
            </a:r>
          </a:p>
          <a:p>
            <a:endParaRPr lang="en-GB" dirty="0"/>
          </a:p>
          <a:p>
            <a:r>
              <a:rPr lang="en-GB" dirty="0"/>
              <a:t>Where are we going? </a:t>
            </a:r>
          </a:p>
          <a:p>
            <a:endParaRPr lang="en-GB" dirty="0"/>
          </a:p>
          <a:p>
            <a:r>
              <a:rPr lang="en-GB" dirty="0"/>
              <a:t>What help do we need?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Topics to cover</a:t>
            </a:r>
          </a:p>
        </p:txBody>
      </p:sp>
    </p:spTree>
    <p:extLst>
      <p:ext uri="{BB962C8B-B14F-4D97-AF65-F5344CB8AC3E}">
        <p14:creationId xmlns:p14="http://schemas.microsoft.com/office/powerpoint/2010/main" val="578925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CF73F91-2088-4A82-A5CA-BB893E2476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Correct imaging test requested by referrer whose contact details are available and question asked</a:t>
            </a:r>
          </a:p>
          <a:p>
            <a:endParaRPr lang="en-GB" dirty="0"/>
          </a:p>
          <a:p>
            <a:r>
              <a:rPr lang="en-GB" dirty="0"/>
              <a:t>Images immediately acquired</a:t>
            </a:r>
          </a:p>
          <a:p>
            <a:endParaRPr lang="en-GB" dirty="0"/>
          </a:p>
          <a:p>
            <a:r>
              <a:rPr lang="en-GB" dirty="0"/>
              <a:t>Images immediately reported in written form and question answered</a:t>
            </a:r>
          </a:p>
          <a:p>
            <a:endParaRPr lang="en-GB" dirty="0"/>
          </a:p>
          <a:p>
            <a:r>
              <a:rPr lang="en-GB" dirty="0"/>
              <a:t>All findings communicated to referrer immediately</a:t>
            </a:r>
          </a:p>
          <a:p>
            <a:endParaRPr lang="en-GB" dirty="0"/>
          </a:p>
          <a:p>
            <a:r>
              <a:rPr lang="en-GB" dirty="0"/>
              <a:t>Immediate response instituted for patient benefit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FDDB838-F2C8-46AC-8CD4-394C986C1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perfect world</a:t>
            </a:r>
          </a:p>
        </p:txBody>
      </p:sp>
    </p:spTree>
    <p:extLst>
      <p:ext uri="{BB962C8B-B14F-4D97-AF65-F5344CB8AC3E}">
        <p14:creationId xmlns:p14="http://schemas.microsoft.com/office/powerpoint/2010/main" val="3570139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Insufficient reporting capacity means the report is often generated long after the patient leaves the department</a:t>
            </a:r>
          </a:p>
          <a:p>
            <a:endParaRPr lang="en-GB" dirty="0"/>
          </a:p>
          <a:p>
            <a:r>
              <a:rPr lang="en-GB" dirty="0"/>
              <a:t>Improvements in imaging technology mean more questions can be asked / more answers given</a:t>
            </a:r>
          </a:p>
          <a:p>
            <a:endParaRPr lang="en-GB" dirty="0"/>
          </a:p>
          <a:p>
            <a:r>
              <a:rPr lang="en-GB" dirty="0"/>
              <a:t>The number of referrers has increased</a:t>
            </a:r>
          </a:p>
          <a:p>
            <a:endParaRPr lang="en-GB" dirty="0"/>
          </a:p>
          <a:p>
            <a:r>
              <a:rPr lang="en-GB" dirty="0"/>
              <a:t>Continuity of the referral team has been disrupted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Reality</a:t>
            </a:r>
          </a:p>
        </p:txBody>
      </p:sp>
    </p:spTree>
    <p:extLst>
      <p:ext uri="{BB962C8B-B14F-4D97-AF65-F5344CB8AC3E}">
        <p14:creationId xmlns:p14="http://schemas.microsoft.com/office/powerpoint/2010/main" val="2140518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Background pattern&#10;&#10;Description automatically generated">
            <a:extLst>
              <a:ext uri="{FF2B5EF4-FFF2-40B4-BE49-F238E27FC236}">
                <a16:creationId xmlns:a16="http://schemas.microsoft.com/office/drawing/2014/main" id="{0EC5B777-14BB-427B-9695-F315FF6E6A1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324" y="1600200"/>
            <a:ext cx="3192352" cy="4525963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37F741-0F0B-49E6-9060-E3A25EA4483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First produced 2008</a:t>
            </a:r>
          </a:p>
          <a:p>
            <a:endParaRPr lang="en-GB" dirty="0"/>
          </a:p>
          <a:p>
            <a:r>
              <a:rPr lang="en-GB" dirty="0"/>
              <a:t>Fifth iteration</a:t>
            </a:r>
          </a:p>
          <a:p>
            <a:endParaRPr lang="en-GB" dirty="0"/>
          </a:p>
          <a:p>
            <a:r>
              <a:rPr lang="en-GB" dirty="0"/>
              <a:t>“Actionable” report</a:t>
            </a:r>
          </a:p>
          <a:p>
            <a:endParaRPr lang="en-GB" dirty="0"/>
          </a:p>
          <a:p>
            <a:r>
              <a:rPr lang="en-GB" dirty="0"/>
              <a:t>Expert medical opinion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5E6FD39-AFE6-405A-8F82-95074CF70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RCR standards</a:t>
            </a:r>
          </a:p>
        </p:txBody>
      </p:sp>
    </p:spTree>
    <p:extLst>
      <p:ext uri="{BB962C8B-B14F-4D97-AF65-F5344CB8AC3E}">
        <p14:creationId xmlns:p14="http://schemas.microsoft.com/office/powerpoint/2010/main" val="3530665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0F64246-6810-4BCA-BB2D-96A138FEBD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Actionable report – access to previous imaging, clinical history, laboratory investigations, patient correspondence</a:t>
            </a:r>
          </a:p>
          <a:p>
            <a:endParaRPr lang="en-GB" dirty="0"/>
          </a:p>
          <a:p>
            <a:r>
              <a:rPr lang="en-GB" dirty="0"/>
              <a:t>Report for the referrer, but about the patient</a:t>
            </a:r>
          </a:p>
          <a:p>
            <a:endParaRPr lang="en-GB" dirty="0"/>
          </a:p>
          <a:p>
            <a:r>
              <a:rPr lang="en-GB" dirty="0"/>
              <a:t>Process to follow when findings unexpected</a:t>
            </a:r>
          </a:p>
          <a:p>
            <a:endParaRPr lang="en-GB" dirty="0"/>
          </a:p>
          <a:p>
            <a:r>
              <a:rPr lang="en-GB" dirty="0"/>
              <a:t>Mention made of training curriculum, scope of practice, lifelong learning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4E41C3D-9962-4129-87AB-4DE154557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RCR standards (2)</a:t>
            </a:r>
          </a:p>
        </p:txBody>
      </p:sp>
    </p:spTree>
    <p:extLst>
      <p:ext uri="{BB962C8B-B14F-4D97-AF65-F5344CB8AC3E}">
        <p14:creationId xmlns:p14="http://schemas.microsoft.com/office/powerpoint/2010/main" val="1327530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C4D7759-8336-447E-BD3F-90AFFF0CCA8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16" y="1600200"/>
            <a:ext cx="3223368" cy="4525963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AEBBB-9D9D-4DE0-9511-4DB5D53438F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First produced 2008</a:t>
            </a:r>
          </a:p>
          <a:p>
            <a:endParaRPr lang="en-GB" dirty="0"/>
          </a:p>
          <a:p>
            <a:r>
              <a:rPr lang="en-GB" dirty="0"/>
              <a:t>Response to National Patient Safety Notice (NPSA 16)</a:t>
            </a:r>
          </a:p>
          <a:p>
            <a:endParaRPr lang="en-GB" dirty="0"/>
          </a:p>
          <a:p>
            <a:r>
              <a:rPr lang="en-GB" dirty="0"/>
              <a:t>Description of responsibilities for all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9197638-F83B-4F0D-A1A9-4D00F68F1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RCR standards (3)</a:t>
            </a:r>
          </a:p>
        </p:txBody>
      </p:sp>
    </p:spTree>
    <p:extLst>
      <p:ext uri="{BB962C8B-B14F-4D97-AF65-F5344CB8AC3E}">
        <p14:creationId xmlns:p14="http://schemas.microsoft.com/office/powerpoint/2010/main" val="2037891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242FE6C-A68D-4CA5-B97D-D3F739A4B0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525963"/>
          </a:xfrm>
        </p:spPr>
        <p:txBody>
          <a:bodyPr/>
          <a:lstStyle/>
          <a:p>
            <a:r>
              <a:rPr lang="en-GB" dirty="0"/>
              <a:t>Emphasis on communication between clinicians</a:t>
            </a:r>
          </a:p>
          <a:p>
            <a:endParaRPr lang="en-GB" dirty="0"/>
          </a:p>
          <a:p>
            <a:r>
              <a:rPr lang="en-GB" dirty="0"/>
              <a:t>Alerting systems for “critical” , “unexpected” and “urgent” findings </a:t>
            </a:r>
          </a:p>
          <a:p>
            <a:endParaRPr lang="en-GB" dirty="0"/>
          </a:p>
          <a:p>
            <a:r>
              <a:rPr lang="en-GB" dirty="0"/>
              <a:t>Employer responsibilities outlined: the system brought into play</a:t>
            </a:r>
          </a:p>
          <a:p>
            <a:endParaRPr lang="en-GB" dirty="0"/>
          </a:p>
          <a:p>
            <a:r>
              <a:rPr lang="en-GB" dirty="0"/>
              <a:t>Challenges remarkably similar – continuity of care, multiple site working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6121EF1-AECF-481E-91D4-3292F9581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RCR Standards (4)</a:t>
            </a:r>
          </a:p>
        </p:txBody>
      </p:sp>
    </p:spTree>
    <p:extLst>
      <p:ext uri="{BB962C8B-B14F-4D97-AF65-F5344CB8AC3E}">
        <p14:creationId xmlns:p14="http://schemas.microsoft.com/office/powerpoint/2010/main" val="321680594"/>
      </p:ext>
    </p:extLst>
  </p:cSld>
  <p:clrMapOvr>
    <a:masterClrMapping/>
  </p:clrMapOvr>
</p:sld>
</file>

<file path=ppt/theme/theme1.xml><?xml version="1.0" encoding="utf-8"?>
<a:theme xmlns:a="http://schemas.openxmlformats.org/drawingml/2006/main" name="RCR_PR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RCR_PRES</Template>
  <TotalTime>0</TotalTime>
  <Words>1070</Words>
  <Application>Microsoft Office PowerPoint</Application>
  <PresentationFormat>On-screen Show (4:3)</PresentationFormat>
  <Paragraphs>214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Arial Black</vt:lpstr>
      <vt:lpstr>Calibri</vt:lpstr>
      <vt:lpstr>Times New Roman</vt:lpstr>
      <vt:lpstr>Wingdings</vt:lpstr>
      <vt:lpstr>RCR_PRES</vt:lpstr>
      <vt:lpstr>Office Theme</vt:lpstr>
      <vt:lpstr>    Jeanette Dickson  President The Royal College of Radiologists  December 2021</vt:lpstr>
      <vt:lpstr>Declarations</vt:lpstr>
      <vt:lpstr>Topics to cover</vt:lpstr>
      <vt:lpstr>A perfect world</vt:lpstr>
      <vt:lpstr>Reality</vt:lpstr>
      <vt:lpstr>RCR standards</vt:lpstr>
      <vt:lpstr>RCR standards (2)</vt:lpstr>
      <vt:lpstr>RCR standards (3)</vt:lpstr>
      <vt:lpstr>RCR Standards (4)</vt:lpstr>
      <vt:lpstr>RCR audit 2016</vt:lpstr>
      <vt:lpstr>Quality Standard for Imaging (QSI)</vt:lpstr>
      <vt:lpstr>QSI (2)</vt:lpstr>
      <vt:lpstr>Where does that get us? </vt:lpstr>
      <vt:lpstr>And? </vt:lpstr>
      <vt:lpstr>Are we alone? </vt:lpstr>
      <vt:lpstr>Are we alone? (2)</vt:lpstr>
      <vt:lpstr>Healthcare Safety Investigation Branch</vt:lpstr>
      <vt:lpstr>HSIB recommendations (1)</vt:lpstr>
      <vt:lpstr>HSIB recommendations (2)</vt:lpstr>
      <vt:lpstr>PHSO report - 2020</vt:lpstr>
      <vt:lpstr>PHSO recommendations</vt:lpstr>
      <vt:lpstr>HSIB response: Methodology</vt:lpstr>
      <vt:lpstr>HSIB response: Partners</vt:lpstr>
      <vt:lpstr>HSIB response: Outputs</vt:lpstr>
      <vt:lpstr>HSIB response: Outcomes</vt:lpstr>
      <vt:lpstr>The future</vt:lpstr>
      <vt:lpstr>Aim</vt:lpstr>
      <vt:lpstr>Acknowledgements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Natalie McGregor</dc:creator>
  <cp:lastModifiedBy>Jeanette Dickson</cp:lastModifiedBy>
  <cp:revision>3</cp:revision>
  <dcterms:created xsi:type="dcterms:W3CDTF">2019-09-10T16:19:13Z</dcterms:created>
  <dcterms:modified xsi:type="dcterms:W3CDTF">2021-12-06T10:15:38Z</dcterms:modified>
</cp:coreProperties>
</file>