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8"/>
  </p:notesMasterIdLst>
  <p:sldIdLst>
    <p:sldId id="318" r:id="rId3"/>
    <p:sldId id="793" r:id="rId4"/>
    <p:sldId id="758" r:id="rId5"/>
    <p:sldId id="323" r:id="rId6"/>
    <p:sldId id="326" r:id="rId7"/>
    <p:sldId id="1122" r:id="rId8"/>
    <p:sldId id="1119" r:id="rId9"/>
    <p:sldId id="298" r:id="rId10"/>
    <p:sldId id="321" r:id="rId11"/>
    <p:sldId id="403" r:id="rId12"/>
    <p:sldId id="1100" r:id="rId13"/>
    <p:sldId id="1096" r:id="rId14"/>
    <p:sldId id="1153" r:id="rId15"/>
    <p:sldId id="1154" r:id="rId16"/>
    <p:sldId id="30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B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C52F1E-8E66-4789-B72E-FBCBD548E143}" v="30" dt="2021-11-29T16:42:37.0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 Spencer-Lane" userId="ccd2a59dd93f6a9d" providerId="LiveId" clId="{8C50D6DC-E0FE-4084-8580-B9AE30105AEA}"/>
    <pc:docChg chg="custSel delSld modSld sldOrd">
      <pc:chgData name="Tim Spencer-Lane" userId="ccd2a59dd93f6a9d" providerId="LiveId" clId="{8C50D6DC-E0FE-4084-8580-B9AE30105AEA}" dt="2020-11-25T13:42:53.584" v="116" actId="14100"/>
      <pc:docMkLst>
        <pc:docMk/>
      </pc:docMkLst>
      <pc:sldChg chg="modSp del">
        <pc:chgData name="Tim Spencer-Lane" userId="ccd2a59dd93f6a9d" providerId="LiveId" clId="{8C50D6DC-E0FE-4084-8580-B9AE30105AEA}" dt="2020-11-25T13:37:42.353" v="39" actId="2696"/>
        <pc:sldMkLst>
          <pc:docMk/>
          <pc:sldMk cId="0" sldId="258"/>
        </pc:sldMkLst>
        <pc:spChg chg="mod">
          <ac:chgData name="Tim Spencer-Lane" userId="ccd2a59dd93f6a9d" providerId="LiveId" clId="{8C50D6DC-E0FE-4084-8580-B9AE30105AEA}" dt="2020-11-25T13:29:09.550" v="30" actId="6549"/>
          <ac:spMkLst>
            <pc:docMk/>
            <pc:sldMk cId="0" sldId="258"/>
            <ac:spMk id="4" creationId="{00000000-0000-0000-0000-000000000000}"/>
          </ac:spMkLst>
        </pc:spChg>
      </pc:sldChg>
      <pc:sldChg chg="del">
        <pc:chgData name="Tim Spencer-Lane" userId="ccd2a59dd93f6a9d" providerId="LiveId" clId="{8C50D6DC-E0FE-4084-8580-B9AE30105AEA}" dt="2020-11-25T13:29:20.322" v="31" actId="2696"/>
        <pc:sldMkLst>
          <pc:docMk/>
          <pc:sldMk cId="0" sldId="260"/>
        </pc:sldMkLst>
      </pc:sldChg>
      <pc:sldChg chg="delSp modSp mod delAnim">
        <pc:chgData name="Tim Spencer-Lane" userId="ccd2a59dd93f6a9d" providerId="LiveId" clId="{8C50D6DC-E0FE-4084-8580-B9AE30105AEA}" dt="2020-11-25T13:33:14.284" v="37" actId="1076"/>
        <pc:sldMkLst>
          <pc:docMk/>
          <pc:sldMk cId="0" sldId="263"/>
        </pc:sldMkLst>
        <pc:spChg chg="del">
          <ac:chgData name="Tim Spencer-Lane" userId="ccd2a59dd93f6a9d" providerId="LiveId" clId="{8C50D6DC-E0FE-4084-8580-B9AE30105AEA}" dt="2020-11-25T13:33:12.063" v="36" actId="21"/>
          <ac:spMkLst>
            <pc:docMk/>
            <pc:sldMk cId="0" sldId="263"/>
            <ac:spMk id="4" creationId="{9F0FEF4C-1E8C-B64D-AD14-F5F348522572}"/>
          </ac:spMkLst>
        </pc:spChg>
        <pc:picChg chg="mod">
          <ac:chgData name="Tim Spencer-Lane" userId="ccd2a59dd93f6a9d" providerId="LiveId" clId="{8C50D6DC-E0FE-4084-8580-B9AE30105AEA}" dt="2020-11-25T13:33:14.284" v="37" actId="1076"/>
          <ac:picMkLst>
            <pc:docMk/>
            <pc:sldMk cId="0" sldId="263"/>
            <ac:picMk id="5" creationId="{00000000-0000-0000-0000-000000000000}"/>
          </ac:picMkLst>
        </pc:picChg>
      </pc:sldChg>
      <pc:sldChg chg="delSp modSp mod">
        <pc:chgData name="Tim Spencer-Lane" userId="ccd2a59dd93f6a9d" providerId="LiveId" clId="{8C50D6DC-E0FE-4084-8580-B9AE30105AEA}" dt="2020-11-25T13:42:53.584" v="116" actId="14100"/>
        <pc:sldMkLst>
          <pc:docMk/>
          <pc:sldMk cId="70952872" sldId="297"/>
        </pc:sldMkLst>
        <pc:spChg chg="del">
          <ac:chgData name="Tim Spencer-Lane" userId="ccd2a59dd93f6a9d" providerId="LiveId" clId="{8C50D6DC-E0FE-4084-8580-B9AE30105AEA}" dt="2020-11-25T13:42:22.003" v="109" actId="21"/>
          <ac:spMkLst>
            <pc:docMk/>
            <pc:sldMk cId="70952872" sldId="297"/>
            <ac:spMk id="10" creationId="{00000000-0000-0000-0000-000000000000}"/>
          </ac:spMkLst>
        </pc:spChg>
        <pc:graphicFrameChg chg="mod">
          <ac:chgData name="Tim Spencer-Lane" userId="ccd2a59dd93f6a9d" providerId="LiveId" clId="{8C50D6DC-E0FE-4084-8580-B9AE30105AEA}" dt="2020-11-25T13:42:53.584" v="116" actId="14100"/>
          <ac:graphicFrameMkLst>
            <pc:docMk/>
            <pc:sldMk cId="70952872" sldId="297"/>
            <ac:graphicFrameMk id="7" creationId="{00000000-0000-0000-0000-000000000000}"/>
          </ac:graphicFrameMkLst>
        </pc:graphicFrameChg>
      </pc:sldChg>
      <pc:sldChg chg="modSp mod">
        <pc:chgData name="Tim Spencer-Lane" userId="ccd2a59dd93f6a9d" providerId="LiveId" clId="{8C50D6DC-E0FE-4084-8580-B9AE30105AEA}" dt="2020-11-25T13:41:50.915" v="108" actId="20577"/>
        <pc:sldMkLst>
          <pc:docMk/>
          <pc:sldMk cId="1991237016" sldId="301"/>
        </pc:sldMkLst>
        <pc:graphicFrameChg chg="modGraphic">
          <ac:chgData name="Tim Spencer-Lane" userId="ccd2a59dd93f6a9d" providerId="LiveId" clId="{8C50D6DC-E0FE-4084-8580-B9AE30105AEA}" dt="2020-11-25T13:41:50.915" v="108" actId="20577"/>
          <ac:graphicFrameMkLst>
            <pc:docMk/>
            <pc:sldMk cId="1991237016" sldId="301"/>
            <ac:graphicFrameMk id="5" creationId="{00000000-0000-0000-0000-000000000000}"/>
          </ac:graphicFrameMkLst>
        </pc:graphicFrameChg>
      </pc:sldChg>
      <pc:sldChg chg="modSp mod">
        <pc:chgData name="Tim Spencer-Lane" userId="ccd2a59dd93f6a9d" providerId="LiveId" clId="{8C50D6DC-E0FE-4084-8580-B9AE30105AEA}" dt="2020-11-25T13:40:59.688" v="53" actId="20577"/>
        <pc:sldMkLst>
          <pc:docMk/>
          <pc:sldMk cId="0" sldId="318"/>
        </pc:sldMkLst>
        <pc:spChg chg="mod">
          <ac:chgData name="Tim Spencer-Lane" userId="ccd2a59dd93f6a9d" providerId="LiveId" clId="{8C50D6DC-E0FE-4084-8580-B9AE30105AEA}" dt="2020-11-25T13:40:59.688" v="53" actId="20577"/>
          <ac:spMkLst>
            <pc:docMk/>
            <pc:sldMk cId="0" sldId="318"/>
            <ac:spMk id="4" creationId="{00000000-0000-0000-0000-000000000000}"/>
          </ac:spMkLst>
        </pc:spChg>
        <pc:spChg chg="mod">
          <ac:chgData name="Tim Spencer-Lane" userId="ccd2a59dd93f6a9d" providerId="LiveId" clId="{8C50D6DC-E0FE-4084-8580-B9AE30105AEA}" dt="2020-11-25T13:28:55.459" v="28" actId="6549"/>
          <ac:spMkLst>
            <pc:docMk/>
            <pc:sldMk cId="0" sldId="318"/>
            <ac:spMk id="5" creationId="{00000000-0000-0000-0000-000000000000}"/>
          </ac:spMkLst>
        </pc:spChg>
      </pc:sldChg>
      <pc:sldChg chg="del">
        <pc:chgData name="Tim Spencer-Lane" userId="ccd2a59dd93f6a9d" providerId="LiveId" clId="{8C50D6DC-E0FE-4084-8580-B9AE30105AEA}" dt="2020-11-25T13:33:52.164" v="38" actId="2696"/>
        <pc:sldMkLst>
          <pc:docMk/>
          <pc:sldMk cId="747128706" sldId="322"/>
        </pc:sldMkLst>
      </pc:sldChg>
      <pc:sldChg chg="del">
        <pc:chgData name="Tim Spencer-Lane" userId="ccd2a59dd93f6a9d" providerId="LiveId" clId="{8C50D6DC-E0FE-4084-8580-B9AE30105AEA}" dt="2020-11-25T13:32:30.126" v="35" actId="2696"/>
        <pc:sldMkLst>
          <pc:docMk/>
          <pc:sldMk cId="1430171800" sldId="327"/>
        </pc:sldMkLst>
      </pc:sldChg>
      <pc:sldChg chg="modSp mod">
        <pc:chgData name="Tim Spencer-Lane" userId="ccd2a59dd93f6a9d" providerId="LiveId" clId="{8C50D6DC-E0FE-4084-8580-B9AE30105AEA}" dt="2020-11-25T13:41:05.651" v="55" actId="20577"/>
        <pc:sldMkLst>
          <pc:docMk/>
          <pc:sldMk cId="0" sldId="329"/>
        </pc:sldMkLst>
        <pc:spChg chg="mod">
          <ac:chgData name="Tim Spencer-Lane" userId="ccd2a59dd93f6a9d" providerId="LiveId" clId="{8C50D6DC-E0FE-4084-8580-B9AE30105AEA}" dt="2020-11-25T13:41:05.651" v="55" actId="20577"/>
          <ac:spMkLst>
            <pc:docMk/>
            <pc:sldMk cId="0" sldId="329"/>
            <ac:spMk id="2" creationId="{00000000-0000-0000-0000-000000000000}"/>
          </ac:spMkLst>
        </pc:spChg>
      </pc:sldChg>
      <pc:sldChg chg="del">
        <pc:chgData name="Tim Spencer-Lane" userId="ccd2a59dd93f6a9d" providerId="LiveId" clId="{8C50D6DC-E0FE-4084-8580-B9AE30105AEA}" dt="2020-11-25T13:31:21.502" v="32" actId="2696"/>
        <pc:sldMkLst>
          <pc:docMk/>
          <pc:sldMk cId="1819581888" sldId="330"/>
        </pc:sldMkLst>
      </pc:sldChg>
      <pc:sldChg chg="delSp">
        <pc:chgData name="Tim Spencer-Lane" userId="ccd2a59dd93f6a9d" providerId="LiveId" clId="{8C50D6DC-E0FE-4084-8580-B9AE30105AEA}" dt="2020-11-25T13:28:25.459" v="0"/>
        <pc:sldMkLst>
          <pc:docMk/>
          <pc:sldMk cId="2123117844" sldId="403"/>
        </pc:sldMkLst>
        <pc:picChg chg="del">
          <ac:chgData name="Tim Spencer-Lane" userId="ccd2a59dd93f6a9d" providerId="LiveId" clId="{8C50D6DC-E0FE-4084-8580-B9AE30105AEA}" dt="2020-11-25T13:28:25.459" v="0"/>
          <ac:picMkLst>
            <pc:docMk/>
            <pc:sldMk cId="2123117844" sldId="403"/>
            <ac:picMk id="2" creationId="{C3F895BE-CAA8-4763-9392-6F4F46CAB988}"/>
          </ac:picMkLst>
        </pc:picChg>
      </pc:sldChg>
      <pc:sldChg chg="del">
        <pc:chgData name="Tim Spencer-Lane" userId="ccd2a59dd93f6a9d" providerId="LiveId" clId="{8C50D6DC-E0FE-4084-8580-B9AE30105AEA}" dt="2020-11-25T13:28:34.097" v="1" actId="2696"/>
        <pc:sldMkLst>
          <pc:docMk/>
          <pc:sldMk cId="1894253461" sldId="760"/>
        </pc:sldMkLst>
      </pc:sldChg>
      <pc:sldChg chg="modSp">
        <pc:chgData name="Tim Spencer-Lane" userId="ccd2a59dd93f6a9d" providerId="LiveId" clId="{8C50D6DC-E0FE-4084-8580-B9AE30105AEA}" dt="2020-11-25T13:40:20.723" v="51" actId="20577"/>
        <pc:sldMkLst>
          <pc:docMk/>
          <pc:sldMk cId="2657748288" sldId="1096"/>
        </pc:sldMkLst>
        <pc:spChg chg="mod">
          <ac:chgData name="Tim Spencer-Lane" userId="ccd2a59dd93f6a9d" providerId="LiveId" clId="{8C50D6DC-E0FE-4084-8580-B9AE30105AEA}" dt="2020-11-25T13:40:20.723" v="51" actId="20577"/>
          <ac:spMkLst>
            <pc:docMk/>
            <pc:sldMk cId="2657748288" sldId="1096"/>
            <ac:spMk id="9" creationId="{00000000-0000-0000-0000-000000000000}"/>
          </ac:spMkLst>
        </pc:spChg>
      </pc:sldChg>
      <pc:sldChg chg="ord">
        <pc:chgData name="Tim Spencer-Lane" userId="ccd2a59dd93f6a9d" providerId="LiveId" clId="{8C50D6DC-E0FE-4084-8580-B9AE30105AEA}" dt="2020-11-25T13:31:56.391" v="34"/>
        <pc:sldMkLst>
          <pc:docMk/>
          <pc:sldMk cId="3962683070" sldId="1099"/>
        </pc:sldMkLst>
      </pc:sldChg>
    </pc:docChg>
  </pc:docChgLst>
  <pc:docChgLst>
    <pc:chgData name="Tim Spencer-Lane" userId="ccd2a59dd93f6a9d" providerId="LiveId" clId="{ACC52F1E-8E66-4789-B72E-FBCBD548E143}"/>
    <pc:docChg chg="delSld modSld">
      <pc:chgData name="Tim Spencer-Lane" userId="ccd2a59dd93f6a9d" providerId="LiveId" clId="{ACC52F1E-8E66-4789-B72E-FBCBD548E143}" dt="2021-11-29T16:42:54.225" v="58" actId="2696"/>
      <pc:docMkLst>
        <pc:docMk/>
      </pc:docMkLst>
      <pc:sldChg chg="del">
        <pc:chgData name="Tim Spencer-Lane" userId="ccd2a59dd93f6a9d" providerId="LiveId" clId="{ACC52F1E-8E66-4789-B72E-FBCBD548E143}" dt="2021-11-29T16:40:29.691" v="55" actId="2696"/>
        <pc:sldMkLst>
          <pc:docMk/>
          <pc:sldMk cId="0" sldId="263"/>
        </pc:sldMkLst>
      </pc:sldChg>
      <pc:sldChg chg="modSp mod">
        <pc:chgData name="Tim Spencer-Lane" userId="ccd2a59dd93f6a9d" providerId="LiveId" clId="{ACC52F1E-8E66-4789-B72E-FBCBD548E143}" dt="2021-11-29T16:40:18.452" v="52" actId="6549"/>
        <pc:sldMkLst>
          <pc:docMk/>
          <pc:sldMk cId="0" sldId="318"/>
        </pc:sldMkLst>
        <pc:spChg chg="mod">
          <ac:chgData name="Tim Spencer-Lane" userId="ccd2a59dd93f6a9d" providerId="LiveId" clId="{ACC52F1E-8E66-4789-B72E-FBCBD548E143}" dt="2021-11-29T16:40:18.452" v="52" actId="6549"/>
          <ac:spMkLst>
            <pc:docMk/>
            <pc:sldMk cId="0" sldId="318"/>
            <ac:spMk id="5" creationId="{00000000-0000-0000-0000-000000000000}"/>
          </ac:spMkLst>
        </pc:spChg>
      </pc:sldChg>
      <pc:sldChg chg="modAnim">
        <pc:chgData name="Tim Spencer-Lane" userId="ccd2a59dd93f6a9d" providerId="LiveId" clId="{ACC52F1E-8E66-4789-B72E-FBCBD548E143}" dt="2021-07-05T08:10:37.310" v="37"/>
        <pc:sldMkLst>
          <pc:docMk/>
          <pc:sldMk cId="3700287588" sldId="321"/>
        </pc:sldMkLst>
      </pc:sldChg>
      <pc:sldChg chg="modSp mod modAnim">
        <pc:chgData name="Tim Spencer-Lane" userId="ccd2a59dd93f6a9d" providerId="LiveId" clId="{ACC52F1E-8E66-4789-B72E-FBCBD548E143}" dt="2021-07-05T08:08:36.992" v="24"/>
        <pc:sldMkLst>
          <pc:docMk/>
          <pc:sldMk cId="4265170366" sldId="323"/>
        </pc:sldMkLst>
        <pc:spChg chg="mod">
          <ac:chgData name="Tim Spencer-Lane" userId="ccd2a59dd93f6a9d" providerId="LiveId" clId="{ACC52F1E-8E66-4789-B72E-FBCBD548E143}" dt="2021-07-05T08:08:24.573" v="22" actId="20577"/>
          <ac:spMkLst>
            <pc:docMk/>
            <pc:sldMk cId="4265170366" sldId="323"/>
            <ac:spMk id="7" creationId="{00000000-0000-0000-0000-000000000000}"/>
          </ac:spMkLst>
        </pc:spChg>
      </pc:sldChg>
      <pc:sldChg chg="modSp">
        <pc:chgData name="Tim Spencer-Lane" userId="ccd2a59dd93f6a9d" providerId="LiveId" clId="{ACC52F1E-8E66-4789-B72E-FBCBD548E143}" dt="2021-07-05T08:06:37.344" v="20" actId="113"/>
        <pc:sldMkLst>
          <pc:docMk/>
          <pc:sldMk cId="793187751" sldId="326"/>
        </pc:sldMkLst>
        <pc:spChg chg="mod">
          <ac:chgData name="Tim Spencer-Lane" userId="ccd2a59dd93f6a9d" providerId="LiveId" clId="{ACC52F1E-8E66-4789-B72E-FBCBD548E143}" dt="2021-07-05T08:06:37.344" v="20" actId="113"/>
          <ac:spMkLst>
            <pc:docMk/>
            <pc:sldMk cId="793187751" sldId="326"/>
            <ac:spMk id="7" creationId="{00000000-0000-0000-0000-000000000000}"/>
          </ac:spMkLst>
        </pc:spChg>
      </pc:sldChg>
      <pc:sldChg chg="del">
        <pc:chgData name="Tim Spencer-Lane" userId="ccd2a59dd93f6a9d" providerId="LiveId" clId="{ACC52F1E-8E66-4789-B72E-FBCBD548E143}" dt="2021-07-05T08:10:50.307" v="38" actId="2696"/>
        <pc:sldMkLst>
          <pc:docMk/>
          <pc:sldMk cId="1737183287" sldId="772"/>
        </pc:sldMkLst>
      </pc:sldChg>
      <pc:sldChg chg="del">
        <pc:chgData name="Tim Spencer-Lane" userId="ccd2a59dd93f6a9d" providerId="LiveId" clId="{ACC52F1E-8E66-4789-B72E-FBCBD548E143}" dt="2021-11-29T16:40:27.827" v="54" actId="2696"/>
        <pc:sldMkLst>
          <pc:docMk/>
          <pc:sldMk cId="869882889" sldId="776"/>
        </pc:sldMkLst>
      </pc:sldChg>
      <pc:sldChg chg="del">
        <pc:chgData name="Tim Spencer-Lane" userId="ccd2a59dd93f6a9d" providerId="LiveId" clId="{ACC52F1E-8E66-4789-B72E-FBCBD548E143}" dt="2021-11-29T16:42:51.737" v="57" actId="2696"/>
        <pc:sldMkLst>
          <pc:docMk/>
          <pc:sldMk cId="3203024197" sldId="1097"/>
        </pc:sldMkLst>
      </pc:sldChg>
      <pc:sldChg chg="del">
        <pc:chgData name="Tim Spencer-Lane" userId="ccd2a59dd93f6a9d" providerId="LiveId" clId="{ACC52F1E-8E66-4789-B72E-FBCBD548E143}" dt="2021-11-29T16:41:50.011" v="56" actId="2696"/>
        <pc:sldMkLst>
          <pc:docMk/>
          <pc:sldMk cId="3962683070" sldId="1099"/>
        </pc:sldMkLst>
      </pc:sldChg>
      <pc:sldChg chg="modAnim">
        <pc:chgData name="Tim Spencer-Lane" userId="ccd2a59dd93f6a9d" providerId="LiveId" clId="{ACC52F1E-8E66-4789-B72E-FBCBD548E143}" dt="2021-07-05T08:09:46.618" v="31"/>
        <pc:sldMkLst>
          <pc:docMk/>
          <pc:sldMk cId="3454517151" sldId="1119"/>
        </pc:sldMkLst>
      </pc:sldChg>
      <pc:sldChg chg="del">
        <pc:chgData name="Tim Spencer-Lane" userId="ccd2a59dd93f6a9d" providerId="LiveId" clId="{ACC52F1E-8E66-4789-B72E-FBCBD548E143}" dt="2021-11-29T16:40:26.243" v="53" actId="2696"/>
        <pc:sldMkLst>
          <pc:docMk/>
          <pc:sldMk cId="4070815692" sldId="1121"/>
        </pc:sldMkLst>
      </pc:sldChg>
      <pc:sldChg chg="modAnim">
        <pc:chgData name="Tim Spencer-Lane" userId="ccd2a59dd93f6a9d" providerId="LiveId" clId="{ACC52F1E-8E66-4789-B72E-FBCBD548E143}" dt="2021-07-05T08:09:16.390" v="27"/>
        <pc:sldMkLst>
          <pc:docMk/>
          <pc:sldMk cId="152563929" sldId="1122"/>
        </pc:sldMkLst>
      </pc:sldChg>
      <pc:sldChg chg="del">
        <pc:chgData name="Tim Spencer-Lane" userId="ccd2a59dd93f6a9d" providerId="LiveId" clId="{ACC52F1E-8E66-4789-B72E-FBCBD548E143}" dt="2021-11-29T16:42:54.225" v="58" actId="2696"/>
        <pc:sldMkLst>
          <pc:docMk/>
          <pc:sldMk cId="3710462647" sldId="1152"/>
        </pc:sldMkLst>
      </pc:sldChg>
      <pc:sldMasterChg chg="delSldLayout">
        <pc:chgData name="Tim Spencer-Lane" userId="ccd2a59dd93f6a9d" providerId="LiveId" clId="{ACC52F1E-8E66-4789-B72E-FBCBD548E143}" dt="2021-11-29T16:40:29.691" v="55" actId="2696"/>
        <pc:sldMasterMkLst>
          <pc:docMk/>
          <pc:sldMasterMk cId="0" sldId="2147483648"/>
        </pc:sldMasterMkLst>
        <pc:sldLayoutChg chg="del">
          <pc:chgData name="Tim Spencer-Lane" userId="ccd2a59dd93f6a9d" providerId="LiveId" clId="{ACC52F1E-8E66-4789-B72E-FBCBD548E143}" dt="2021-11-29T16:40:29.691" v="55" actId="2696"/>
          <pc:sldLayoutMkLst>
            <pc:docMk/>
            <pc:sldMasterMk cId="0" sldId="2147483648"/>
            <pc:sldLayoutMk cId="0" sldId="2147483660"/>
          </pc:sldLayoutMkLst>
        </pc:sldLayoutChg>
      </pc:sldMasterChg>
    </pc:docChg>
  </pc:docChgLst>
  <pc:docChgLst>
    <pc:chgData name="Tim Spencer-Lane" userId="ccd2a59dd93f6a9d" providerId="LiveId" clId="{9C29F28F-B566-46DF-A834-92DA2D98E189}"/>
    <pc:docChg chg="undo custSel delSld modSld sldOrd">
      <pc:chgData name="Tim Spencer-Lane" userId="ccd2a59dd93f6a9d" providerId="LiveId" clId="{9C29F28F-B566-46DF-A834-92DA2D98E189}" dt="2021-03-18T08:30:19.228" v="514" actId="6549"/>
      <pc:docMkLst>
        <pc:docMk/>
      </pc:docMkLst>
      <pc:sldChg chg="addSp delSp del mod">
        <pc:chgData name="Tim Spencer-Lane" userId="ccd2a59dd93f6a9d" providerId="LiveId" clId="{9C29F28F-B566-46DF-A834-92DA2D98E189}" dt="2021-03-18T08:06:29.985" v="163" actId="2696"/>
        <pc:sldMkLst>
          <pc:docMk/>
          <pc:sldMk cId="1202675726" sldId="295"/>
        </pc:sldMkLst>
        <pc:spChg chg="add del">
          <ac:chgData name="Tim Spencer-Lane" userId="ccd2a59dd93f6a9d" providerId="LiveId" clId="{9C29F28F-B566-46DF-A834-92DA2D98E189}" dt="2021-03-18T08:03:42.565" v="139" actId="21"/>
          <ac:spMkLst>
            <pc:docMk/>
            <pc:sldMk cId="1202675726" sldId="295"/>
            <ac:spMk id="4098" creationId="{00000000-0000-0000-0000-000000000000}"/>
          </ac:spMkLst>
        </pc:spChg>
      </pc:sldChg>
      <pc:sldChg chg="del">
        <pc:chgData name="Tim Spencer-Lane" userId="ccd2a59dd93f6a9d" providerId="LiveId" clId="{9C29F28F-B566-46DF-A834-92DA2D98E189}" dt="2021-03-18T08:07:40.232" v="165" actId="2696"/>
        <pc:sldMkLst>
          <pc:docMk/>
          <pc:sldMk cId="2136570107" sldId="296"/>
        </pc:sldMkLst>
      </pc:sldChg>
      <pc:sldChg chg="del">
        <pc:chgData name="Tim Spencer-Lane" userId="ccd2a59dd93f6a9d" providerId="LiveId" clId="{9C29F28F-B566-46DF-A834-92DA2D98E189}" dt="2021-03-18T08:08:10.724" v="166" actId="2696"/>
        <pc:sldMkLst>
          <pc:docMk/>
          <pc:sldMk cId="70952872" sldId="297"/>
        </pc:sldMkLst>
      </pc:sldChg>
      <pc:sldChg chg="ord">
        <pc:chgData name="Tim Spencer-Lane" userId="ccd2a59dd93f6a9d" providerId="LiveId" clId="{9C29F28F-B566-46DF-A834-92DA2D98E189}" dt="2021-03-18T08:08:14.489" v="168"/>
        <pc:sldMkLst>
          <pc:docMk/>
          <pc:sldMk cId="632624979" sldId="298"/>
        </pc:sldMkLst>
      </pc:sldChg>
      <pc:sldChg chg="modSp mod">
        <pc:chgData name="Tim Spencer-Lane" userId="ccd2a59dd93f6a9d" providerId="LiveId" clId="{9C29F28F-B566-46DF-A834-92DA2D98E189}" dt="2021-03-18T07:56:59.662" v="16" actId="6549"/>
        <pc:sldMkLst>
          <pc:docMk/>
          <pc:sldMk cId="0" sldId="318"/>
        </pc:sldMkLst>
        <pc:spChg chg="mod">
          <ac:chgData name="Tim Spencer-Lane" userId="ccd2a59dd93f6a9d" providerId="LiveId" clId="{9C29F28F-B566-46DF-A834-92DA2D98E189}" dt="2021-03-18T07:56:59.662" v="16" actId="6549"/>
          <ac:spMkLst>
            <pc:docMk/>
            <pc:sldMk cId="0" sldId="318"/>
            <ac:spMk id="5" creationId="{00000000-0000-0000-0000-000000000000}"/>
          </ac:spMkLst>
        </pc:spChg>
      </pc:sldChg>
      <pc:sldChg chg="delSp modSp mod ord delAnim modAnim">
        <pc:chgData name="Tim Spencer-Lane" userId="ccd2a59dd93f6a9d" providerId="LiveId" clId="{9C29F28F-B566-46DF-A834-92DA2D98E189}" dt="2021-03-18T08:27:43.660" v="451" actId="14100"/>
        <pc:sldMkLst>
          <pc:docMk/>
          <pc:sldMk cId="3700287588" sldId="321"/>
        </pc:sldMkLst>
        <pc:spChg chg="mod">
          <ac:chgData name="Tim Spencer-Lane" userId="ccd2a59dd93f6a9d" providerId="LiveId" clId="{9C29F28F-B566-46DF-A834-92DA2D98E189}" dt="2021-03-18T08:27:43.660" v="451" actId="14100"/>
          <ac:spMkLst>
            <pc:docMk/>
            <pc:sldMk cId="3700287588" sldId="321"/>
            <ac:spMk id="6" creationId="{00000000-0000-0000-0000-000000000000}"/>
          </ac:spMkLst>
        </pc:spChg>
        <pc:spChg chg="del">
          <ac:chgData name="Tim Spencer-Lane" userId="ccd2a59dd93f6a9d" providerId="LiveId" clId="{9C29F28F-B566-46DF-A834-92DA2D98E189}" dt="2021-03-18T08:25:40.263" v="264" actId="21"/>
          <ac:spMkLst>
            <pc:docMk/>
            <pc:sldMk cId="3700287588" sldId="321"/>
            <ac:spMk id="7" creationId="{00000000-0000-0000-0000-000000000000}"/>
          </ac:spMkLst>
        </pc:spChg>
      </pc:sldChg>
      <pc:sldChg chg="modSp modAnim">
        <pc:chgData name="Tim Spencer-Lane" userId="ccd2a59dd93f6a9d" providerId="LiveId" clId="{9C29F28F-B566-46DF-A834-92DA2D98E189}" dt="2021-03-18T08:02:31.406" v="136" actId="6549"/>
        <pc:sldMkLst>
          <pc:docMk/>
          <pc:sldMk cId="793187751" sldId="326"/>
        </pc:sldMkLst>
        <pc:spChg chg="mod">
          <ac:chgData name="Tim Spencer-Lane" userId="ccd2a59dd93f6a9d" providerId="LiveId" clId="{9C29F28F-B566-46DF-A834-92DA2D98E189}" dt="2021-03-18T08:02:31.406" v="136" actId="6549"/>
          <ac:spMkLst>
            <pc:docMk/>
            <pc:sldMk cId="793187751" sldId="326"/>
            <ac:spMk id="7" creationId="{00000000-0000-0000-0000-000000000000}"/>
          </ac:spMkLst>
        </pc:spChg>
      </pc:sldChg>
      <pc:sldChg chg="del">
        <pc:chgData name="Tim Spencer-Lane" userId="ccd2a59dd93f6a9d" providerId="LiveId" clId="{9C29F28F-B566-46DF-A834-92DA2D98E189}" dt="2021-03-18T08:00:47.940" v="126" actId="2696"/>
        <pc:sldMkLst>
          <pc:docMk/>
          <pc:sldMk cId="0" sldId="329"/>
        </pc:sldMkLst>
      </pc:sldChg>
      <pc:sldChg chg="ord">
        <pc:chgData name="Tim Spencer-Lane" userId="ccd2a59dd93f6a9d" providerId="LiveId" clId="{9C29F28F-B566-46DF-A834-92DA2D98E189}" dt="2021-03-18T08:08:39.859" v="172"/>
        <pc:sldMkLst>
          <pc:docMk/>
          <pc:sldMk cId="1737183287" sldId="772"/>
        </pc:sldMkLst>
      </pc:sldChg>
      <pc:sldChg chg="modSp mod modAnim">
        <pc:chgData name="Tim Spencer-Lane" userId="ccd2a59dd93f6a9d" providerId="LiveId" clId="{9C29F28F-B566-46DF-A834-92DA2D98E189}" dt="2021-03-18T08:23:42.313" v="214" actId="6549"/>
        <pc:sldMkLst>
          <pc:docMk/>
          <pc:sldMk cId="869882889" sldId="776"/>
        </pc:sldMkLst>
        <pc:spChg chg="mod">
          <ac:chgData name="Tim Spencer-Lane" userId="ccd2a59dd93f6a9d" providerId="LiveId" clId="{9C29F28F-B566-46DF-A834-92DA2D98E189}" dt="2021-03-18T08:23:42.313" v="214" actId="6549"/>
          <ac:spMkLst>
            <pc:docMk/>
            <pc:sldMk cId="869882889" sldId="776"/>
            <ac:spMk id="6" creationId="{3EA53FF9-0533-4CCC-8FC3-EE8BB6233A16}"/>
          </ac:spMkLst>
        </pc:spChg>
        <pc:spChg chg="mod">
          <ac:chgData name="Tim Spencer-Lane" userId="ccd2a59dd93f6a9d" providerId="LiveId" clId="{9C29F28F-B566-46DF-A834-92DA2D98E189}" dt="2021-03-18T08:00:20.305" v="123" actId="1076"/>
          <ac:spMkLst>
            <pc:docMk/>
            <pc:sldMk cId="869882889" sldId="776"/>
            <ac:spMk id="7" creationId="{D62FEA31-904E-4903-AE30-64BBAEA8F17F}"/>
          </ac:spMkLst>
        </pc:spChg>
        <pc:picChg chg="mod">
          <ac:chgData name="Tim Spencer-Lane" userId="ccd2a59dd93f6a9d" providerId="LiveId" clId="{9C29F28F-B566-46DF-A834-92DA2D98E189}" dt="2021-03-18T08:00:27.413" v="125" actId="14100"/>
          <ac:picMkLst>
            <pc:docMk/>
            <pc:sldMk cId="869882889" sldId="776"/>
            <ac:picMk id="5" creationId="{5FFC1609-596A-4DF4-A564-82538B45E29F}"/>
          </ac:picMkLst>
        </pc:picChg>
      </pc:sldChg>
      <pc:sldChg chg="modSp modAnim">
        <pc:chgData name="Tim Spencer-Lane" userId="ccd2a59dd93f6a9d" providerId="LiveId" clId="{9C29F28F-B566-46DF-A834-92DA2D98E189}" dt="2021-03-18T08:13:40.231" v="176" actId="6549"/>
        <pc:sldMkLst>
          <pc:docMk/>
          <pc:sldMk cId="3203024197" sldId="1097"/>
        </pc:sldMkLst>
        <pc:spChg chg="mod">
          <ac:chgData name="Tim Spencer-Lane" userId="ccd2a59dd93f6a9d" providerId="LiveId" clId="{9C29F28F-B566-46DF-A834-92DA2D98E189}" dt="2021-03-18T08:13:40.231" v="176" actId="6549"/>
          <ac:spMkLst>
            <pc:docMk/>
            <pc:sldMk cId="3203024197" sldId="1097"/>
            <ac:spMk id="12" creationId="{DBB0CA14-0EC6-47B9-874D-E93409C73124}"/>
          </ac:spMkLst>
        </pc:spChg>
      </pc:sldChg>
      <pc:sldChg chg="del">
        <pc:chgData name="Tim Spencer-Lane" userId="ccd2a59dd93f6a9d" providerId="LiveId" clId="{9C29F28F-B566-46DF-A834-92DA2D98E189}" dt="2021-03-18T07:58:02.820" v="17" actId="2696"/>
        <pc:sldMkLst>
          <pc:docMk/>
          <pc:sldMk cId="0" sldId="1101"/>
        </pc:sldMkLst>
      </pc:sldChg>
      <pc:sldChg chg="del">
        <pc:chgData name="Tim Spencer-Lane" userId="ccd2a59dd93f6a9d" providerId="LiveId" clId="{9C29F28F-B566-46DF-A834-92DA2D98E189}" dt="2021-03-18T08:10:39.464" v="175"/>
        <pc:sldMkLst>
          <pc:docMk/>
          <pc:sldMk cId="235857819" sldId="1108"/>
        </pc:sldMkLst>
      </pc:sldChg>
      <pc:sldChg chg="del">
        <pc:chgData name="Tim Spencer-Lane" userId="ccd2a59dd93f6a9d" providerId="LiveId" clId="{9C29F28F-B566-46DF-A834-92DA2D98E189}" dt="2021-03-18T08:10:39.464" v="175"/>
        <pc:sldMkLst>
          <pc:docMk/>
          <pc:sldMk cId="2906788570" sldId="1109"/>
        </pc:sldMkLst>
      </pc:sldChg>
      <pc:sldChg chg="del">
        <pc:chgData name="Tim Spencer-Lane" userId="ccd2a59dd93f6a9d" providerId="LiveId" clId="{9C29F28F-B566-46DF-A834-92DA2D98E189}" dt="2021-03-18T08:10:39.464" v="175"/>
        <pc:sldMkLst>
          <pc:docMk/>
          <pc:sldMk cId="2355390315" sldId="1110"/>
        </pc:sldMkLst>
      </pc:sldChg>
      <pc:sldChg chg="addSp delSp modSp del mod">
        <pc:chgData name="Tim Spencer-Lane" userId="ccd2a59dd93f6a9d" providerId="LiveId" clId="{9C29F28F-B566-46DF-A834-92DA2D98E189}" dt="2021-03-18T08:07:37.063" v="164" actId="2696"/>
        <pc:sldMkLst>
          <pc:docMk/>
          <pc:sldMk cId="523811665" sldId="1118"/>
        </pc:sldMkLst>
        <pc:spChg chg="mod">
          <ac:chgData name="Tim Spencer-Lane" userId="ccd2a59dd93f6a9d" providerId="LiveId" clId="{9C29F28F-B566-46DF-A834-92DA2D98E189}" dt="2021-03-18T08:05:29.919" v="157" actId="1076"/>
          <ac:spMkLst>
            <pc:docMk/>
            <pc:sldMk cId="523811665" sldId="1118"/>
            <ac:spMk id="2" creationId="{E5DC28BF-4BCB-D743-9D3F-EDD9F0147786}"/>
          </ac:spMkLst>
        </pc:spChg>
        <pc:spChg chg="mod">
          <ac:chgData name="Tim Spencer-Lane" userId="ccd2a59dd93f6a9d" providerId="LiveId" clId="{9C29F28F-B566-46DF-A834-92DA2D98E189}" dt="2021-03-18T08:04:54.691" v="151" actId="1076"/>
          <ac:spMkLst>
            <pc:docMk/>
            <pc:sldMk cId="523811665" sldId="1118"/>
            <ac:spMk id="3" creationId="{D0BDCA23-94EB-D24D-B9BA-0B29BBF40C14}"/>
          </ac:spMkLst>
        </pc:spChg>
        <pc:spChg chg="add del mod">
          <ac:chgData name="Tim Spencer-Lane" userId="ccd2a59dd93f6a9d" providerId="LiveId" clId="{9C29F28F-B566-46DF-A834-92DA2D98E189}" dt="2021-03-18T08:03:57.406" v="141" actId="21"/>
          <ac:spMkLst>
            <pc:docMk/>
            <pc:sldMk cId="523811665" sldId="1118"/>
            <ac:spMk id="5" creationId="{4EBEA048-2992-4F69-BF2C-B0427318B40D}"/>
          </ac:spMkLst>
        </pc:spChg>
        <pc:spChg chg="mod">
          <ac:chgData name="Tim Spencer-Lane" userId="ccd2a59dd93f6a9d" providerId="LiveId" clId="{9C29F28F-B566-46DF-A834-92DA2D98E189}" dt="2021-03-18T08:06:11.724" v="162" actId="1076"/>
          <ac:spMkLst>
            <pc:docMk/>
            <pc:sldMk cId="523811665" sldId="1118"/>
            <ac:spMk id="14" creationId="{ED8F4115-D89A-DD48-A8A5-D536EA52F5B5}"/>
          </ac:spMkLst>
        </pc:spChg>
        <pc:spChg chg="mod">
          <ac:chgData name="Tim Spencer-Lane" userId="ccd2a59dd93f6a9d" providerId="LiveId" clId="{9C29F28F-B566-46DF-A834-92DA2D98E189}" dt="2021-03-18T08:05:09.204" v="154" actId="1076"/>
          <ac:spMkLst>
            <pc:docMk/>
            <pc:sldMk cId="523811665" sldId="1118"/>
            <ac:spMk id="17" creationId="{B77B2354-EA67-004B-8428-1A8EB687E9B6}"/>
          </ac:spMkLst>
        </pc:spChg>
        <pc:spChg chg="add mod">
          <ac:chgData name="Tim Spencer-Lane" userId="ccd2a59dd93f6a9d" providerId="LiveId" clId="{9C29F28F-B566-46DF-A834-92DA2D98E189}" dt="2021-03-18T08:03:51.501" v="140"/>
          <ac:spMkLst>
            <pc:docMk/>
            <pc:sldMk cId="523811665" sldId="1118"/>
            <ac:spMk id="21" creationId="{377413B7-CF64-45B4-B301-DABC44AF0B0F}"/>
          </ac:spMkLst>
        </pc:spChg>
        <pc:spChg chg="del">
          <ac:chgData name="Tim Spencer-Lane" userId="ccd2a59dd93f6a9d" providerId="LiveId" clId="{9C29F28F-B566-46DF-A834-92DA2D98E189}" dt="2021-03-18T08:03:34.567" v="137" actId="21"/>
          <ac:spMkLst>
            <pc:docMk/>
            <pc:sldMk cId="523811665" sldId="1118"/>
            <ac:spMk id="25602" creationId="{00000000-0000-0000-0000-000000000000}"/>
          </ac:spMkLst>
        </pc:spChg>
        <pc:grpChg chg="mod">
          <ac:chgData name="Tim Spencer-Lane" userId="ccd2a59dd93f6a9d" providerId="LiveId" clId="{9C29F28F-B566-46DF-A834-92DA2D98E189}" dt="2021-03-18T08:04:49.442" v="150" actId="1076"/>
          <ac:grpSpMkLst>
            <pc:docMk/>
            <pc:sldMk cId="523811665" sldId="1118"/>
            <ac:grpSpMk id="11" creationId="{747C570B-7932-B145-AB88-FF1765A81738}"/>
          </ac:grpSpMkLst>
        </pc:grpChg>
        <pc:grpChg chg="mod">
          <ac:chgData name="Tim Spencer-Lane" userId="ccd2a59dd93f6a9d" providerId="LiveId" clId="{9C29F28F-B566-46DF-A834-92DA2D98E189}" dt="2021-03-18T08:05:17.577" v="155" actId="1076"/>
          <ac:grpSpMkLst>
            <pc:docMk/>
            <pc:sldMk cId="523811665" sldId="1118"/>
            <ac:grpSpMk id="15" creationId="{D71E6969-48DC-DA4D-8444-737D00014D4A}"/>
          </ac:grpSpMkLst>
        </pc:grpChg>
        <pc:grpChg chg="mod">
          <ac:chgData name="Tim Spencer-Lane" userId="ccd2a59dd93f6a9d" providerId="LiveId" clId="{9C29F28F-B566-46DF-A834-92DA2D98E189}" dt="2021-03-18T08:05:55.243" v="160" actId="1076"/>
          <ac:grpSpMkLst>
            <pc:docMk/>
            <pc:sldMk cId="523811665" sldId="1118"/>
            <ac:grpSpMk id="18" creationId="{AA5B7AEB-D4B3-154B-AC63-16FD0B8D9883}"/>
          </ac:grpSpMkLst>
        </pc:grpChg>
      </pc:sldChg>
      <pc:sldChg chg="del">
        <pc:chgData name="Tim Spencer-Lane" userId="ccd2a59dd93f6a9d" providerId="LiveId" clId="{9C29F28F-B566-46DF-A834-92DA2D98E189}" dt="2021-03-18T08:09:51.488" v="174" actId="2696"/>
        <pc:sldMkLst>
          <pc:docMk/>
          <pc:sldMk cId="312961913" sldId="1123"/>
        </pc:sldMkLst>
      </pc:sldChg>
      <pc:sldChg chg="del">
        <pc:chgData name="Tim Spencer-Lane" userId="ccd2a59dd93f6a9d" providerId="LiveId" clId="{9C29F28F-B566-46DF-A834-92DA2D98E189}" dt="2021-03-18T08:09:40.567" v="173"/>
        <pc:sldMkLst>
          <pc:docMk/>
          <pc:sldMk cId="1899677679" sldId="1123"/>
        </pc:sldMkLst>
      </pc:sldChg>
      <pc:sldChg chg="del">
        <pc:chgData name="Tim Spencer-Lane" userId="ccd2a59dd93f6a9d" providerId="LiveId" clId="{9C29F28F-B566-46DF-A834-92DA2D98E189}" dt="2021-03-18T08:10:39.464" v="175"/>
        <pc:sldMkLst>
          <pc:docMk/>
          <pc:sldMk cId="3319535372" sldId="1123"/>
        </pc:sldMkLst>
      </pc:sldChg>
      <pc:sldChg chg="del">
        <pc:chgData name="Tim Spencer-Lane" userId="ccd2a59dd93f6a9d" providerId="LiveId" clId="{9C29F28F-B566-46DF-A834-92DA2D98E189}" dt="2021-03-18T08:09:40.567" v="173"/>
        <pc:sldMkLst>
          <pc:docMk/>
          <pc:sldMk cId="1061200843" sldId="1124"/>
        </pc:sldMkLst>
      </pc:sldChg>
      <pc:sldChg chg="del">
        <pc:chgData name="Tim Spencer-Lane" userId="ccd2a59dd93f6a9d" providerId="LiveId" clId="{9C29F28F-B566-46DF-A834-92DA2D98E189}" dt="2021-03-18T08:09:51.488" v="174" actId="2696"/>
        <pc:sldMkLst>
          <pc:docMk/>
          <pc:sldMk cId="1289923048" sldId="1124"/>
        </pc:sldMkLst>
      </pc:sldChg>
      <pc:sldChg chg="del">
        <pc:chgData name="Tim Spencer-Lane" userId="ccd2a59dd93f6a9d" providerId="LiveId" clId="{9C29F28F-B566-46DF-A834-92DA2D98E189}" dt="2021-03-18T08:10:39.464" v="175"/>
        <pc:sldMkLst>
          <pc:docMk/>
          <pc:sldMk cId="2281688744" sldId="1124"/>
        </pc:sldMkLst>
      </pc:sldChg>
      <pc:sldChg chg="modSp del modAnim">
        <pc:chgData name="Tim Spencer-Lane" userId="ccd2a59dd93f6a9d" providerId="LiveId" clId="{9C29F28F-B566-46DF-A834-92DA2D98E189}" dt="2021-03-18T08:30:19.228" v="514" actId="6549"/>
        <pc:sldMkLst>
          <pc:docMk/>
          <pc:sldMk cId="3710462647" sldId="1152"/>
        </pc:sldMkLst>
        <pc:spChg chg="mod">
          <ac:chgData name="Tim Spencer-Lane" userId="ccd2a59dd93f6a9d" providerId="LiveId" clId="{9C29F28F-B566-46DF-A834-92DA2D98E189}" dt="2021-03-18T08:30:19.228" v="514" actId="6549"/>
          <ac:spMkLst>
            <pc:docMk/>
            <pc:sldMk cId="3710462647" sldId="1152"/>
            <ac:spMk id="9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F2F4EF-64F6-4C9D-A8B1-6EDBF7BE5DC0}" type="doc">
      <dgm:prSet loTypeId="urn:microsoft.com/office/officeart/2005/8/layout/v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A1CCFD38-1FFE-4744-8196-07C2213D0324}">
      <dgm:prSet phldrT="[Text]"/>
      <dgm:spPr>
        <a:xfrm rot="5400000">
          <a:off x="-296948" y="297877"/>
          <a:ext cx="1979657" cy="1385760"/>
        </a:xfrm>
        <a:solidFill>
          <a:schemeClr val="accent5">
            <a:lumMod val="75000"/>
          </a:schemeClr>
        </a:solidFill>
      </dgm:spPr>
      <dgm:t>
        <a:bodyPr/>
        <a:lstStyle/>
        <a:p>
          <a:r>
            <a:rPr lang="en-GB" altLang="en-US" b="1" baseline="0" dirty="0">
              <a:latin typeface="Trebuchet MS" panose="020B0703020202090204" pitchFamily="34" charset="0"/>
              <a:ea typeface="ＭＳ Ｐゴシック"/>
              <a:cs typeface="Arial" pitchFamily="34" charset="0"/>
            </a:rPr>
            <a:t>No objections</a:t>
          </a:r>
          <a:endParaRPr lang="en-GB" baseline="0" dirty="0">
            <a:latin typeface="Trebuchet MS" panose="020B0703020202090204" pitchFamily="34" charset="0"/>
            <a:ea typeface="ＭＳ Ｐゴシック"/>
            <a:cs typeface="Arial" pitchFamily="34" charset="0"/>
          </a:endParaRPr>
        </a:p>
      </dgm:t>
    </dgm:pt>
    <dgm:pt modelId="{28692AB9-BE68-4C03-8BD9-8A652C8C63D2}" type="parTrans" cxnId="{9E1BF098-A3D3-47AA-B2C8-6698E0A76C20}">
      <dgm:prSet/>
      <dgm:spPr/>
      <dgm:t>
        <a:bodyPr/>
        <a:lstStyle/>
        <a:p>
          <a:endParaRPr lang="en-GB"/>
        </a:p>
      </dgm:t>
    </dgm:pt>
    <dgm:pt modelId="{6F7655A8-2B98-4C53-8A6F-56C7BE7D1DF3}" type="sibTrans" cxnId="{9E1BF098-A3D3-47AA-B2C8-6698E0A76C20}">
      <dgm:prSet/>
      <dgm:spPr/>
      <dgm:t>
        <a:bodyPr/>
        <a:lstStyle/>
        <a:p>
          <a:endParaRPr lang="en-GB"/>
        </a:p>
      </dgm:t>
    </dgm:pt>
    <dgm:pt modelId="{2B8E1352-7173-499B-B1A1-A7B7B1403228}">
      <dgm:prSet phldrT="[Text]"/>
      <dgm:spPr>
        <a:xfrm rot="5400000">
          <a:off x="3685895" y="-2299206"/>
          <a:ext cx="1286777" cy="5887047"/>
        </a:xfrm>
      </dgm:spPr>
      <dgm:t>
        <a:bodyPr/>
        <a:lstStyle/>
        <a:p>
          <a:r>
            <a:rPr lang="en-GB" altLang="en-US" baseline="0" dirty="0">
              <a:latin typeface="Trebuchet MS" panose="020B0703020202090204" pitchFamily="34" charset="0"/>
              <a:ea typeface="ＭＳ Ｐゴシック"/>
              <a:cs typeface="Arial" pitchFamily="34" charset="0"/>
            </a:rPr>
            <a:t>Review on the papers</a:t>
          </a:r>
          <a:endParaRPr lang="en-GB" baseline="0" dirty="0">
            <a:latin typeface="Trebuchet MS" panose="020B0703020202090204" pitchFamily="34" charset="0"/>
            <a:ea typeface="ＭＳ Ｐゴシック"/>
            <a:cs typeface="Arial" pitchFamily="34" charset="0"/>
          </a:endParaRPr>
        </a:p>
      </dgm:t>
    </dgm:pt>
    <dgm:pt modelId="{ABCD7AD9-900C-4ED8-A20E-CE3A00726E95}" type="parTrans" cxnId="{A3A21753-3BF3-4389-8967-5D6D640BDC55}">
      <dgm:prSet/>
      <dgm:spPr/>
      <dgm:t>
        <a:bodyPr/>
        <a:lstStyle/>
        <a:p>
          <a:endParaRPr lang="en-GB"/>
        </a:p>
      </dgm:t>
    </dgm:pt>
    <dgm:pt modelId="{A395395C-64EB-48FD-A1A2-E04D31AB0F03}" type="sibTrans" cxnId="{A3A21753-3BF3-4389-8967-5D6D640BDC55}">
      <dgm:prSet/>
      <dgm:spPr/>
      <dgm:t>
        <a:bodyPr/>
        <a:lstStyle/>
        <a:p>
          <a:endParaRPr lang="en-GB"/>
        </a:p>
      </dgm:t>
    </dgm:pt>
    <dgm:pt modelId="{3D35A2D5-F8D3-4A33-B120-2F22C3CCC40A}">
      <dgm:prSet phldrT="[Text]"/>
      <dgm:spPr>
        <a:xfrm rot="5400000">
          <a:off x="-296948" y="1988770"/>
          <a:ext cx="1979657" cy="1385760"/>
        </a:xfrm>
        <a:solidFill>
          <a:srgbClr val="FFC000"/>
        </a:solidFill>
      </dgm:spPr>
      <dgm:t>
        <a:bodyPr/>
        <a:lstStyle/>
        <a:p>
          <a:r>
            <a:rPr lang="en-GB" altLang="en-US" b="1" baseline="0" dirty="0">
              <a:latin typeface="Trebuchet MS" panose="020B0703020202090204" pitchFamily="34" charset="0"/>
              <a:ea typeface="ＭＳ Ｐゴシック"/>
              <a:cs typeface="Arial" pitchFamily="34" charset="0"/>
            </a:rPr>
            <a:t>Objection </a:t>
          </a:r>
          <a:r>
            <a:rPr lang="en-GB" altLang="en-US" b="1" u="sng" baseline="0" dirty="0">
              <a:latin typeface="Trebuchet MS" panose="020B0703020202090204" pitchFamily="34" charset="0"/>
              <a:ea typeface="ＭＳ Ｐゴシック"/>
              <a:cs typeface="Arial" pitchFamily="34" charset="0"/>
            </a:rPr>
            <a:t>or </a:t>
          </a:r>
          <a:r>
            <a:rPr lang="en-GB" altLang="en-US" b="1" baseline="0" dirty="0">
              <a:latin typeface="Trebuchet MS" panose="020B0703020202090204" pitchFamily="34" charset="0"/>
              <a:ea typeface="ＭＳ Ｐゴシック"/>
              <a:cs typeface="Arial" pitchFamily="34" charset="0"/>
            </a:rPr>
            <a:t>independent hospital</a:t>
          </a:r>
          <a:endParaRPr lang="en-GB" baseline="0" dirty="0">
            <a:latin typeface="Trebuchet MS" panose="020B0703020202090204" pitchFamily="34" charset="0"/>
            <a:ea typeface="ＭＳ Ｐゴシック"/>
            <a:cs typeface="Arial" pitchFamily="34" charset="0"/>
          </a:endParaRPr>
        </a:p>
      </dgm:t>
    </dgm:pt>
    <dgm:pt modelId="{B8114A20-CB42-4077-B00D-20B3A0A1CFE5}" type="parTrans" cxnId="{B1684536-6C62-45AC-96FB-1CAD0777EA08}">
      <dgm:prSet/>
      <dgm:spPr/>
      <dgm:t>
        <a:bodyPr/>
        <a:lstStyle/>
        <a:p>
          <a:endParaRPr lang="en-GB"/>
        </a:p>
      </dgm:t>
    </dgm:pt>
    <dgm:pt modelId="{1DF30042-F142-4E1E-8FE9-10826387FD7C}" type="sibTrans" cxnId="{B1684536-6C62-45AC-96FB-1CAD0777EA08}">
      <dgm:prSet/>
      <dgm:spPr/>
      <dgm:t>
        <a:bodyPr/>
        <a:lstStyle/>
        <a:p>
          <a:endParaRPr lang="en-GB"/>
        </a:p>
      </dgm:t>
    </dgm:pt>
    <dgm:pt modelId="{3310EC33-8E0F-48A3-ACE1-FF70287D4575}">
      <dgm:prSet phldrT="[Text]"/>
      <dgm:spPr>
        <a:xfrm rot="5400000">
          <a:off x="3685895" y="-608313"/>
          <a:ext cx="1286777" cy="5887047"/>
        </a:xfrm>
      </dgm:spPr>
      <dgm:t>
        <a:bodyPr/>
        <a:lstStyle/>
        <a:p>
          <a:r>
            <a:rPr lang="en-GB" baseline="0" dirty="0">
              <a:latin typeface="Trebuchet MS" panose="020B0703020202090204" pitchFamily="34" charset="0"/>
              <a:ea typeface="ＭＳ Ｐゴシック"/>
              <a:cs typeface="Arial" pitchFamily="34" charset="0"/>
            </a:rPr>
            <a:t>AMCP reviews the case</a:t>
          </a:r>
        </a:p>
      </dgm:t>
    </dgm:pt>
    <dgm:pt modelId="{F56451DA-7D30-4689-8C23-1135BD44FC4F}" type="parTrans" cxnId="{3DC762C5-EE35-4FFC-A48E-39F4F8943A2A}">
      <dgm:prSet/>
      <dgm:spPr/>
      <dgm:t>
        <a:bodyPr/>
        <a:lstStyle/>
        <a:p>
          <a:endParaRPr lang="en-GB"/>
        </a:p>
      </dgm:t>
    </dgm:pt>
    <dgm:pt modelId="{A45E4F5E-7EFE-4B57-9088-5C207C144FAB}" type="sibTrans" cxnId="{3DC762C5-EE35-4FFC-A48E-39F4F8943A2A}">
      <dgm:prSet/>
      <dgm:spPr/>
      <dgm:t>
        <a:bodyPr/>
        <a:lstStyle/>
        <a:p>
          <a:endParaRPr lang="en-GB"/>
        </a:p>
      </dgm:t>
    </dgm:pt>
    <dgm:pt modelId="{6D026B0F-7EAC-4325-A210-CF2076590CEF}">
      <dgm:prSet phldrT="[Text]"/>
      <dgm:spPr>
        <a:xfrm rot="5400000">
          <a:off x="3685895" y="-2299206"/>
          <a:ext cx="1286777" cy="5887047"/>
        </a:xfrm>
      </dgm:spPr>
      <dgm:t>
        <a:bodyPr/>
        <a:lstStyle/>
        <a:p>
          <a:r>
            <a:rPr lang="en-GB" altLang="en-US" baseline="0" dirty="0">
              <a:latin typeface="Trebuchet MS" panose="020B0703020202090204" pitchFamily="34" charset="0"/>
              <a:ea typeface="ＭＳ Ｐゴシック"/>
              <a:cs typeface="Arial" pitchFamily="34" charset="0"/>
            </a:rPr>
            <a:t>Undertaken by senior manager?</a:t>
          </a:r>
          <a:endParaRPr lang="en-GB" baseline="0" dirty="0">
            <a:latin typeface="Trebuchet MS" panose="020B0703020202090204" pitchFamily="34" charset="0"/>
            <a:ea typeface="ＭＳ Ｐゴシック"/>
            <a:cs typeface="Arial" pitchFamily="34" charset="0"/>
          </a:endParaRPr>
        </a:p>
      </dgm:t>
    </dgm:pt>
    <dgm:pt modelId="{219373D1-E76C-4722-8C7E-3E509AB87D86}" type="parTrans" cxnId="{61B16217-79B6-4C74-A644-AC1AA555514C}">
      <dgm:prSet/>
      <dgm:spPr/>
      <dgm:t>
        <a:bodyPr/>
        <a:lstStyle/>
        <a:p>
          <a:endParaRPr lang="en-GB"/>
        </a:p>
      </dgm:t>
    </dgm:pt>
    <dgm:pt modelId="{C7FEFB40-571C-4F32-82B0-B46C6CC6F630}" type="sibTrans" cxnId="{61B16217-79B6-4C74-A644-AC1AA555514C}">
      <dgm:prSet/>
      <dgm:spPr/>
      <dgm:t>
        <a:bodyPr/>
        <a:lstStyle/>
        <a:p>
          <a:endParaRPr lang="en-GB"/>
        </a:p>
      </dgm:t>
    </dgm:pt>
    <dgm:pt modelId="{3AE35106-632A-4038-9977-FA973815AD2D}">
      <dgm:prSet phldrT="[Text]"/>
      <dgm:spPr>
        <a:xfrm rot="5400000">
          <a:off x="3685895" y="-608313"/>
          <a:ext cx="1286777" cy="5887047"/>
        </a:xfrm>
      </dgm:spPr>
      <dgm:t>
        <a:bodyPr/>
        <a:lstStyle/>
        <a:p>
          <a:r>
            <a:rPr lang="en-GB" baseline="0" dirty="0">
              <a:latin typeface="Trebuchet MS" panose="020B0703020202090204" pitchFamily="34" charset="0"/>
              <a:ea typeface="ＭＳ Ｐゴシック"/>
              <a:cs typeface="Arial" pitchFamily="34" charset="0"/>
            </a:rPr>
            <a:t>meets person &amp; consults others</a:t>
          </a:r>
        </a:p>
      </dgm:t>
    </dgm:pt>
    <dgm:pt modelId="{06E395E4-DCAA-4D97-BC57-DE7824962B1D}" type="parTrans" cxnId="{EC078D48-B7DD-472B-B5B4-99BC3E5FA68C}">
      <dgm:prSet/>
      <dgm:spPr/>
      <dgm:t>
        <a:bodyPr/>
        <a:lstStyle/>
        <a:p>
          <a:endParaRPr lang="en-GB"/>
        </a:p>
      </dgm:t>
    </dgm:pt>
    <dgm:pt modelId="{1099F2FA-713F-4A5C-9359-A75446418EF6}" type="sibTrans" cxnId="{EC078D48-B7DD-472B-B5B4-99BC3E5FA68C}">
      <dgm:prSet/>
      <dgm:spPr/>
      <dgm:t>
        <a:bodyPr/>
        <a:lstStyle/>
        <a:p>
          <a:endParaRPr lang="en-GB"/>
        </a:p>
      </dgm:t>
    </dgm:pt>
    <dgm:pt modelId="{CB52D543-4EAF-4789-BDB0-8ADBE019EF13}" type="pres">
      <dgm:prSet presAssocID="{F5F2F4EF-64F6-4C9D-A8B1-6EDBF7BE5DC0}" presName="Name0" presStyleCnt="0">
        <dgm:presLayoutVars>
          <dgm:dir/>
          <dgm:animLvl val="lvl"/>
          <dgm:resizeHandles/>
        </dgm:presLayoutVars>
      </dgm:prSet>
      <dgm:spPr/>
    </dgm:pt>
    <dgm:pt modelId="{1F07433E-5727-476B-A159-A34E302D5437}" type="pres">
      <dgm:prSet presAssocID="{A1CCFD38-1FFE-4744-8196-07C2213D0324}" presName="linNode" presStyleCnt="0"/>
      <dgm:spPr/>
    </dgm:pt>
    <dgm:pt modelId="{9386EA32-7FD7-4790-9302-59D18E11A486}" type="pres">
      <dgm:prSet presAssocID="{A1CCFD38-1FFE-4744-8196-07C2213D0324}" presName="parentShp" presStyleLbl="node1" presStyleIdx="0" presStyleCnt="2">
        <dgm:presLayoutVars>
          <dgm:bulletEnabled val="1"/>
        </dgm:presLayoutVars>
      </dgm:prSet>
      <dgm:spPr/>
    </dgm:pt>
    <dgm:pt modelId="{EEB8D5EC-E99B-4DE3-96A5-D43B999392A8}" type="pres">
      <dgm:prSet presAssocID="{A1CCFD38-1FFE-4744-8196-07C2213D0324}" presName="childShp" presStyleLbl="bgAccFollowNode1" presStyleIdx="0" presStyleCnt="2" custScaleX="114521">
        <dgm:presLayoutVars>
          <dgm:bulletEnabled val="1"/>
        </dgm:presLayoutVars>
      </dgm:prSet>
      <dgm:spPr/>
    </dgm:pt>
    <dgm:pt modelId="{E421B8F2-7298-4753-98E4-E696A79D5D75}" type="pres">
      <dgm:prSet presAssocID="{6F7655A8-2B98-4C53-8A6F-56C7BE7D1DF3}" presName="spacing" presStyleCnt="0"/>
      <dgm:spPr/>
    </dgm:pt>
    <dgm:pt modelId="{E9529EA0-74EF-46BB-996E-D967FD556714}" type="pres">
      <dgm:prSet presAssocID="{3D35A2D5-F8D3-4A33-B120-2F22C3CCC40A}" presName="linNode" presStyleCnt="0"/>
      <dgm:spPr/>
    </dgm:pt>
    <dgm:pt modelId="{42D64698-7466-4A47-884C-C4B0CEA93141}" type="pres">
      <dgm:prSet presAssocID="{3D35A2D5-F8D3-4A33-B120-2F22C3CCC40A}" presName="parentShp" presStyleLbl="node1" presStyleIdx="1" presStyleCnt="2">
        <dgm:presLayoutVars>
          <dgm:bulletEnabled val="1"/>
        </dgm:presLayoutVars>
      </dgm:prSet>
      <dgm:spPr/>
    </dgm:pt>
    <dgm:pt modelId="{D7C4FB3E-7D4A-477B-9C47-2C704803FD75}" type="pres">
      <dgm:prSet presAssocID="{3D35A2D5-F8D3-4A33-B120-2F22C3CCC40A}" presName="childShp" presStyleLbl="bgAccFollowNode1" presStyleIdx="1" presStyleCnt="2" custScaleX="114521">
        <dgm:presLayoutVars>
          <dgm:bulletEnabled val="1"/>
        </dgm:presLayoutVars>
      </dgm:prSet>
      <dgm:spPr/>
    </dgm:pt>
  </dgm:ptLst>
  <dgm:cxnLst>
    <dgm:cxn modelId="{A828250B-3306-45B5-BA0B-109863059558}" type="presOf" srcId="{A1CCFD38-1FFE-4744-8196-07C2213D0324}" destId="{9386EA32-7FD7-4790-9302-59D18E11A486}" srcOrd="0" destOrd="0" presId="urn:microsoft.com/office/officeart/2005/8/layout/vList6"/>
    <dgm:cxn modelId="{61B16217-79B6-4C74-A644-AC1AA555514C}" srcId="{A1CCFD38-1FFE-4744-8196-07C2213D0324}" destId="{6D026B0F-7EAC-4325-A210-CF2076590CEF}" srcOrd="1" destOrd="0" parTransId="{219373D1-E76C-4722-8C7E-3E509AB87D86}" sibTransId="{C7FEFB40-571C-4F32-82B0-B46C6CC6F630}"/>
    <dgm:cxn modelId="{5A5CF01F-A982-4C7C-AD87-26B4FB8E83EC}" type="presOf" srcId="{F5F2F4EF-64F6-4C9D-A8B1-6EDBF7BE5DC0}" destId="{CB52D543-4EAF-4789-BDB0-8ADBE019EF13}" srcOrd="0" destOrd="0" presId="urn:microsoft.com/office/officeart/2005/8/layout/vList6"/>
    <dgm:cxn modelId="{B1684536-6C62-45AC-96FB-1CAD0777EA08}" srcId="{F5F2F4EF-64F6-4C9D-A8B1-6EDBF7BE5DC0}" destId="{3D35A2D5-F8D3-4A33-B120-2F22C3CCC40A}" srcOrd="1" destOrd="0" parTransId="{B8114A20-CB42-4077-B00D-20B3A0A1CFE5}" sibTransId="{1DF30042-F142-4E1E-8FE9-10826387FD7C}"/>
    <dgm:cxn modelId="{69F92E39-7F16-4D18-8881-47AE502C089D}" type="presOf" srcId="{6D026B0F-7EAC-4325-A210-CF2076590CEF}" destId="{EEB8D5EC-E99B-4DE3-96A5-D43B999392A8}" srcOrd="0" destOrd="1" presId="urn:microsoft.com/office/officeart/2005/8/layout/vList6"/>
    <dgm:cxn modelId="{EC078D48-B7DD-472B-B5B4-99BC3E5FA68C}" srcId="{3D35A2D5-F8D3-4A33-B120-2F22C3CCC40A}" destId="{3AE35106-632A-4038-9977-FA973815AD2D}" srcOrd="1" destOrd="0" parTransId="{06E395E4-DCAA-4D97-BC57-DE7824962B1D}" sibTransId="{1099F2FA-713F-4A5C-9359-A75446418EF6}"/>
    <dgm:cxn modelId="{A3A21753-3BF3-4389-8967-5D6D640BDC55}" srcId="{A1CCFD38-1FFE-4744-8196-07C2213D0324}" destId="{2B8E1352-7173-499B-B1A1-A7B7B1403228}" srcOrd="0" destOrd="0" parTransId="{ABCD7AD9-900C-4ED8-A20E-CE3A00726E95}" sibTransId="{A395395C-64EB-48FD-A1A2-E04D31AB0F03}"/>
    <dgm:cxn modelId="{E1F47B73-845B-4F10-9F92-AE51DC8C6F10}" type="presOf" srcId="{2B8E1352-7173-499B-B1A1-A7B7B1403228}" destId="{EEB8D5EC-E99B-4DE3-96A5-D43B999392A8}" srcOrd="0" destOrd="0" presId="urn:microsoft.com/office/officeart/2005/8/layout/vList6"/>
    <dgm:cxn modelId="{ECF91D55-F6BF-4BC0-8CBC-88A55DB430FA}" type="presOf" srcId="{3D35A2D5-F8D3-4A33-B120-2F22C3CCC40A}" destId="{42D64698-7466-4A47-884C-C4B0CEA93141}" srcOrd="0" destOrd="0" presId="urn:microsoft.com/office/officeart/2005/8/layout/vList6"/>
    <dgm:cxn modelId="{5038D758-49F9-4089-A733-423BD6B0E78F}" type="presOf" srcId="{3AE35106-632A-4038-9977-FA973815AD2D}" destId="{D7C4FB3E-7D4A-477B-9C47-2C704803FD75}" srcOrd="0" destOrd="1" presId="urn:microsoft.com/office/officeart/2005/8/layout/vList6"/>
    <dgm:cxn modelId="{C2AB6A8D-31C2-4454-9049-4A5F5FD64BCA}" type="presOf" srcId="{3310EC33-8E0F-48A3-ACE1-FF70287D4575}" destId="{D7C4FB3E-7D4A-477B-9C47-2C704803FD75}" srcOrd="0" destOrd="0" presId="urn:microsoft.com/office/officeart/2005/8/layout/vList6"/>
    <dgm:cxn modelId="{9E1BF098-A3D3-47AA-B2C8-6698E0A76C20}" srcId="{F5F2F4EF-64F6-4C9D-A8B1-6EDBF7BE5DC0}" destId="{A1CCFD38-1FFE-4744-8196-07C2213D0324}" srcOrd="0" destOrd="0" parTransId="{28692AB9-BE68-4C03-8BD9-8A652C8C63D2}" sibTransId="{6F7655A8-2B98-4C53-8A6F-56C7BE7D1DF3}"/>
    <dgm:cxn modelId="{3DC762C5-EE35-4FFC-A48E-39F4F8943A2A}" srcId="{3D35A2D5-F8D3-4A33-B120-2F22C3CCC40A}" destId="{3310EC33-8E0F-48A3-ACE1-FF70287D4575}" srcOrd="0" destOrd="0" parTransId="{F56451DA-7D30-4689-8C23-1135BD44FC4F}" sibTransId="{A45E4F5E-7EFE-4B57-9088-5C207C144FAB}"/>
    <dgm:cxn modelId="{A1919C31-2ACA-4FFC-BA30-363F619A41F3}" type="presParOf" srcId="{CB52D543-4EAF-4789-BDB0-8ADBE019EF13}" destId="{1F07433E-5727-476B-A159-A34E302D5437}" srcOrd="0" destOrd="0" presId="urn:microsoft.com/office/officeart/2005/8/layout/vList6"/>
    <dgm:cxn modelId="{93AE89AB-5074-4914-B1D6-A02B0F793F6B}" type="presParOf" srcId="{1F07433E-5727-476B-A159-A34E302D5437}" destId="{9386EA32-7FD7-4790-9302-59D18E11A486}" srcOrd="0" destOrd="0" presId="urn:microsoft.com/office/officeart/2005/8/layout/vList6"/>
    <dgm:cxn modelId="{C844DD08-718A-4E5F-A125-D55DF2B9BC43}" type="presParOf" srcId="{1F07433E-5727-476B-A159-A34E302D5437}" destId="{EEB8D5EC-E99B-4DE3-96A5-D43B999392A8}" srcOrd="1" destOrd="0" presId="urn:microsoft.com/office/officeart/2005/8/layout/vList6"/>
    <dgm:cxn modelId="{F26676ED-32B8-468D-9039-B794C11293A1}" type="presParOf" srcId="{CB52D543-4EAF-4789-BDB0-8ADBE019EF13}" destId="{E421B8F2-7298-4753-98E4-E696A79D5D75}" srcOrd="1" destOrd="0" presId="urn:microsoft.com/office/officeart/2005/8/layout/vList6"/>
    <dgm:cxn modelId="{2B205867-A4B8-4244-BCC4-F4A869A1A334}" type="presParOf" srcId="{CB52D543-4EAF-4789-BDB0-8ADBE019EF13}" destId="{E9529EA0-74EF-46BB-996E-D967FD556714}" srcOrd="2" destOrd="0" presId="urn:microsoft.com/office/officeart/2005/8/layout/vList6"/>
    <dgm:cxn modelId="{B64B0657-70E9-4927-9028-B7F4E7160A83}" type="presParOf" srcId="{E9529EA0-74EF-46BB-996E-D967FD556714}" destId="{42D64698-7466-4A47-884C-C4B0CEA93141}" srcOrd="0" destOrd="0" presId="urn:microsoft.com/office/officeart/2005/8/layout/vList6"/>
    <dgm:cxn modelId="{113211F1-C429-48C8-AA03-C65619EE4325}" type="presParOf" srcId="{E9529EA0-74EF-46BB-996E-D967FD556714}" destId="{D7C4FB3E-7D4A-477B-9C47-2C704803FD7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7A1427-8C56-4BBE-957C-D0E50CFA353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12B1F39-92D7-4B38-86AD-0EAE7360691A}">
      <dgm:prSet phldrT="[Text]"/>
      <dgm:spPr/>
      <dgm:t>
        <a:bodyPr/>
        <a:lstStyle/>
        <a:p>
          <a:r>
            <a:rPr lang="en-GB"/>
            <a:t>Commencement and Transitional</a:t>
          </a:r>
        </a:p>
      </dgm:t>
    </dgm:pt>
    <dgm:pt modelId="{4A374A2F-6A5B-453C-9FCF-DF8F0093DE3A}" type="parTrans" cxnId="{328CE4DA-031B-43D8-B573-1710C17BA7A3}">
      <dgm:prSet/>
      <dgm:spPr/>
      <dgm:t>
        <a:bodyPr/>
        <a:lstStyle/>
        <a:p>
          <a:endParaRPr lang="en-GB"/>
        </a:p>
      </dgm:t>
    </dgm:pt>
    <dgm:pt modelId="{98CF023D-F0A5-4C98-A89F-61650371B3BE}" type="sibTrans" cxnId="{328CE4DA-031B-43D8-B573-1710C17BA7A3}">
      <dgm:prSet/>
      <dgm:spPr/>
      <dgm:t>
        <a:bodyPr/>
        <a:lstStyle/>
        <a:p>
          <a:endParaRPr lang="en-GB"/>
        </a:p>
      </dgm:t>
    </dgm:pt>
    <dgm:pt modelId="{43A2EDB7-DC98-4AB5-808D-5980A564D19A}">
      <dgm:prSet phldrT="[Text]"/>
      <dgm:spPr/>
      <dgm:t>
        <a:bodyPr/>
        <a:lstStyle/>
        <a:p>
          <a:r>
            <a:rPr lang="en-GB"/>
            <a:t>Independent Mental Capacity Advocate regulations</a:t>
          </a:r>
        </a:p>
      </dgm:t>
    </dgm:pt>
    <dgm:pt modelId="{F29AFD0D-ABEC-4B1E-BFF5-8559050E59AA}" type="parTrans" cxnId="{19F4962C-2BF9-4311-A0DE-797F2AAD3278}">
      <dgm:prSet/>
      <dgm:spPr/>
      <dgm:t>
        <a:bodyPr/>
        <a:lstStyle/>
        <a:p>
          <a:endParaRPr lang="en-GB"/>
        </a:p>
      </dgm:t>
    </dgm:pt>
    <dgm:pt modelId="{17C2D861-9C51-4545-BE6F-DAB66DAE2E31}" type="sibTrans" cxnId="{19F4962C-2BF9-4311-A0DE-797F2AAD3278}">
      <dgm:prSet/>
      <dgm:spPr/>
      <dgm:t>
        <a:bodyPr/>
        <a:lstStyle/>
        <a:p>
          <a:endParaRPr lang="en-GB"/>
        </a:p>
      </dgm:t>
    </dgm:pt>
    <dgm:pt modelId="{EB87F7B4-7EC6-4394-BEA4-892B0DA55792}">
      <dgm:prSet phldrT="[Text]"/>
      <dgm:spPr/>
      <dgm:t>
        <a:bodyPr/>
        <a:lstStyle/>
        <a:p>
          <a:r>
            <a:rPr lang="en-GB"/>
            <a:t>Approved Mental Capacity Professional regulations</a:t>
          </a:r>
        </a:p>
      </dgm:t>
    </dgm:pt>
    <dgm:pt modelId="{2A63DD18-8468-4D94-B02E-CF855900176F}" type="parTrans" cxnId="{0D406695-F37F-40F7-8CAA-087CD902729C}">
      <dgm:prSet/>
      <dgm:spPr/>
      <dgm:t>
        <a:bodyPr/>
        <a:lstStyle/>
        <a:p>
          <a:endParaRPr lang="en-GB"/>
        </a:p>
      </dgm:t>
    </dgm:pt>
    <dgm:pt modelId="{E9F72E7E-0212-46E5-8189-C1D012B0FB1C}" type="sibTrans" cxnId="{0D406695-F37F-40F7-8CAA-087CD902729C}">
      <dgm:prSet/>
      <dgm:spPr/>
      <dgm:t>
        <a:bodyPr/>
        <a:lstStyle/>
        <a:p>
          <a:endParaRPr lang="en-GB"/>
        </a:p>
      </dgm:t>
    </dgm:pt>
    <dgm:pt modelId="{875DA0DF-8FE9-4C13-AAA6-C58FBF2F1D69}">
      <dgm:prSet phldrT="[Text]"/>
      <dgm:spPr/>
      <dgm:t>
        <a:bodyPr/>
        <a:lstStyle/>
        <a:p>
          <a:r>
            <a:rPr lang="en-GB"/>
            <a:t>Assessments and Connection to a Care Home</a:t>
          </a:r>
        </a:p>
      </dgm:t>
    </dgm:pt>
    <dgm:pt modelId="{D749AC82-453F-488F-A0D9-ADB0BBB0C678}" type="parTrans" cxnId="{B1BD532E-70E2-4C42-8395-D7437655400D}">
      <dgm:prSet/>
      <dgm:spPr/>
      <dgm:t>
        <a:bodyPr/>
        <a:lstStyle/>
        <a:p>
          <a:endParaRPr lang="en-GB"/>
        </a:p>
      </dgm:t>
    </dgm:pt>
    <dgm:pt modelId="{8AB55346-EB94-4371-92F3-73645E4CDA14}" type="sibTrans" cxnId="{B1BD532E-70E2-4C42-8395-D7437655400D}">
      <dgm:prSet/>
      <dgm:spPr/>
      <dgm:t>
        <a:bodyPr/>
        <a:lstStyle/>
        <a:p>
          <a:endParaRPr lang="en-GB"/>
        </a:p>
      </dgm:t>
    </dgm:pt>
    <dgm:pt modelId="{05143021-C10A-4D2C-8E2B-258A0B30B1F0}">
      <dgm:prSet phldrT="[Text]"/>
      <dgm:spPr/>
      <dgm:t>
        <a:bodyPr/>
        <a:lstStyle/>
        <a:p>
          <a:r>
            <a:rPr lang="en-GB"/>
            <a:t>Monitoring and Reporting</a:t>
          </a:r>
        </a:p>
      </dgm:t>
    </dgm:pt>
    <dgm:pt modelId="{EDDCBE9C-D780-4F17-837B-410FCBD0142B}" type="parTrans" cxnId="{70B759DF-07ED-4DBD-8FC8-A6464A06E3F6}">
      <dgm:prSet/>
      <dgm:spPr/>
      <dgm:t>
        <a:bodyPr/>
        <a:lstStyle/>
        <a:p>
          <a:endParaRPr lang="en-GB"/>
        </a:p>
      </dgm:t>
    </dgm:pt>
    <dgm:pt modelId="{44B7BB42-18C4-44F3-B20B-6FD7C2EFB938}" type="sibTrans" cxnId="{70B759DF-07ED-4DBD-8FC8-A6464A06E3F6}">
      <dgm:prSet/>
      <dgm:spPr/>
      <dgm:t>
        <a:bodyPr/>
        <a:lstStyle/>
        <a:p>
          <a:endParaRPr lang="en-GB"/>
        </a:p>
      </dgm:t>
    </dgm:pt>
    <dgm:pt modelId="{212E10AE-DA40-4B2A-9A03-81B0C2BB8556}">
      <dgm:prSet phldrT="[Text]"/>
      <dgm:spPr/>
      <dgm:t>
        <a:bodyPr/>
        <a:lstStyle/>
        <a:p>
          <a:r>
            <a:rPr lang="en-GB"/>
            <a:t>Consequential</a:t>
          </a:r>
        </a:p>
      </dgm:t>
    </dgm:pt>
    <dgm:pt modelId="{B7F5551B-2A52-42A6-A16E-2CDC2516BDE4}" type="parTrans" cxnId="{BAC0813A-B21B-40BB-A19C-04B321C7773D}">
      <dgm:prSet/>
      <dgm:spPr/>
      <dgm:t>
        <a:bodyPr/>
        <a:lstStyle/>
        <a:p>
          <a:endParaRPr lang="en-GB"/>
        </a:p>
      </dgm:t>
    </dgm:pt>
    <dgm:pt modelId="{34A76116-FCFA-43F4-A269-7180FD63B58B}" type="sibTrans" cxnId="{BAC0813A-B21B-40BB-A19C-04B321C7773D}">
      <dgm:prSet/>
      <dgm:spPr/>
      <dgm:t>
        <a:bodyPr/>
        <a:lstStyle/>
        <a:p>
          <a:endParaRPr lang="en-GB"/>
        </a:p>
      </dgm:t>
    </dgm:pt>
    <dgm:pt modelId="{48E9B871-E264-4BCE-9DBB-E080C7D7C8DD}" type="pres">
      <dgm:prSet presAssocID="{1F7A1427-8C56-4BBE-957C-D0E50CFA353B}" presName="linear" presStyleCnt="0">
        <dgm:presLayoutVars>
          <dgm:dir/>
          <dgm:animLvl val="lvl"/>
          <dgm:resizeHandles val="exact"/>
        </dgm:presLayoutVars>
      </dgm:prSet>
      <dgm:spPr/>
    </dgm:pt>
    <dgm:pt modelId="{4E616992-2788-4FCB-B035-28F504804550}" type="pres">
      <dgm:prSet presAssocID="{E12B1F39-92D7-4B38-86AD-0EAE7360691A}" presName="parentLin" presStyleCnt="0"/>
      <dgm:spPr/>
    </dgm:pt>
    <dgm:pt modelId="{B4684D88-4197-4622-AA8B-C10FADE63B40}" type="pres">
      <dgm:prSet presAssocID="{E12B1F39-92D7-4B38-86AD-0EAE7360691A}" presName="parentLeftMargin" presStyleLbl="node1" presStyleIdx="0" presStyleCnt="6"/>
      <dgm:spPr/>
    </dgm:pt>
    <dgm:pt modelId="{3421C6E8-0222-43BA-AEFD-05B4FAB5260B}" type="pres">
      <dgm:prSet presAssocID="{E12B1F39-92D7-4B38-86AD-0EAE7360691A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64FDEA4B-A559-4C47-BF5F-F30DC830102B}" type="pres">
      <dgm:prSet presAssocID="{E12B1F39-92D7-4B38-86AD-0EAE7360691A}" presName="negativeSpace" presStyleCnt="0"/>
      <dgm:spPr/>
    </dgm:pt>
    <dgm:pt modelId="{924CD0C6-21FC-4631-BB44-886D4C0EBDD0}" type="pres">
      <dgm:prSet presAssocID="{E12B1F39-92D7-4B38-86AD-0EAE7360691A}" presName="childText" presStyleLbl="conFgAcc1" presStyleIdx="0" presStyleCnt="6">
        <dgm:presLayoutVars>
          <dgm:bulletEnabled val="1"/>
        </dgm:presLayoutVars>
      </dgm:prSet>
      <dgm:spPr/>
    </dgm:pt>
    <dgm:pt modelId="{1ABE0991-3E07-4A63-9B78-4A0622AD4E07}" type="pres">
      <dgm:prSet presAssocID="{98CF023D-F0A5-4C98-A89F-61650371B3BE}" presName="spaceBetweenRectangles" presStyleCnt="0"/>
      <dgm:spPr/>
    </dgm:pt>
    <dgm:pt modelId="{DEA880EE-4362-4D81-8934-CB6BAE6AA728}" type="pres">
      <dgm:prSet presAssocID="{875DA0DF-8FE9-4C13-AAA6-C58FBF2F1D69}" presName="parentLin" presStyleCnt="0"/>
      <dgm:spPr/>
    </dgm:pt>
    <dgm:pt modelId="{A8760A7C-F2C1-4383-8F0D-61370023C1A7}" type="pres">
      <dgm:prSet presAssocID="{875DA0DF-8FE9-4C13-AAA6-C58FBF2F1D69}" presName="parentLeftMargin" presStyleLbl="node1" presStyleIdx="0" presStyleCnt="6"/>
      <dgm:spPr/>
    </dgm:pt>
    <dgm:pt modelId="{FFE25CAC-77FF-40B1-BF2E-946EC5F35468}" type="pres">
      <dgm:prSet presAssocID="{875DA0DF-8FE9-4C13-AAA6-C58FBF2F1D69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46DB9884-650F-471F-8CA8-6A25D39E50A3}" type="pres">
      <dgm:prSet presAssocID="{875DA0DF-8FE9-4C13-AAA6-C58FBF2F1D69}" presName="negativeSpace" presStyleCnt="0"/>
      <dgm:spPr/>
    </dgm:pt>
    <dgm:pt modelId="{CBFE7E56-9359-4CDF-BCFB-EF493CF0F143}" type="pres">
      <dgm:prSet presAssocID="{875DA0DF-8FE9-4C13-AAA6-C58FBF2F1D69}" presName="childText" presStyleLbl="conFgAcc1" presStyleIdx="1" presStyleCnt="6">
        <dgm:presLayoutVars>
          <dgm:bulletEnabled val="1"/>
        </dgm:presLayoutVars>
      </dgm:prSet>
      <dgm:spPr/>
    </dgm:pt>
    <dgm:pt modelId="{184C47A6-EDD4-4083-9CA2-3A37BB03B223}" type="pres">
      <dgm:prSet presAssocID="{8AB55346-EB94-4371-92F3-73645E4CDA14}" presName="spaceBetweenRectangles" presStyleCnt="0"/>
      <dgm:spPr/>
    </dgm:pt>
    <dgm:pt modelId="{7356EB72-5AEE-4FF5-8DC6-D25639A8D04C}" type="pres">
      <dgm:prSet presAssocID="{43A2EDB7-DC98-4AB5-808D-5980A564D19A}" presName="parentLin" presStyleCnt="0"/>
      <dgm:spPr/>
    </dgm:pt>
    <dgm:pt modelId="{08BE08B9-CFD2-4675-B4F9-A85B3875A75F}" type="pres">
      <dgm:prSet presAssocID="{43A2EDB7-DC98-4AB5-808D-5980A564D19A}" presName="parentLeftMargin" presStyleLbl="node1" presStyleIdx="1" presStyleCnt="6"/>
      <dgm:spPr/>
    </dgm:pt>
    <dgm:pt modelId="{7909D488-C5D5-4FC4-B958-445366FF106E}" type="pres">
      <dgm:prSet presAssocID="{43A2EDB7-DC98-4AB5-808D-5980A564D19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40A0C5A1-60B5-49E9-B120-C48D4E90B665}" type="pres">
      <dgm:prSet presAssocID="{43A2EDB7-DC98-4AB5-808D-5980A564D19A}" presName="negativeSpace" presStyleCnt="0"/>
      <dgm:spPr/>
    </dgm:pt>
    <dgm:pt modelId="{206740E3-2750-4CCD-8B08-6ADA2BFB8D6B}" type="pres">
      <dgm:prSet presAssocID="{43A2EDB7-DC98-4AB5-808D-5980A564D19A}" presName="childText" presStyleLbl="conFgAcc1" presStyleIdx="2" presStyleCnt="6">
        <dgm:presLayoutVars>
          <dgm:bulletEnabled val="1"/>
        </dgm:presLayoutVars>
      </dgm:prSet>
      <dgm:spPr/>
    </dgm:pt>
    <dgm:pt modelId="{058E9F54-2231-45A4-8632-D514204E13CF}" type="pres">
      <dgm:prSet presAssocID="{17C2D861-9C51-4545-BE6F-DAB66DAE2E31}" presName="spaceBetweenRectangles" presStyleCnt="0"/>
      <dgm:spPr/>
    </dgm:pt>
    <dgm:pt modelId="{6BCF44E9-A009-4CD6-B579-680668CC9739}" type="pres">
      <dgm:prSet presAssocID="{EB87F7B4-7EC6-4394-BEA4-892B0DA55792}" presName="parentLin" presStyleCnt="0"/>
      <dgm:spPr/>
    </dgm:pt>
    <dgm:pt modelId="{1EFC7136-CDAD-4182-BD9F-FC9F53A2BBB2}" type="pres">
      <dgm:prSet presAssocID="{EB87F7B4-7EC6-4394-BEA4-892B0DA55792}" presName="parentLeftMargin" presStyleLbl="node1" presStyleIdx="2" presStyleCnt="6"/>
      <dgm:spPr/>
    </dgm:pt>
    <dgm:pt modelId="{4E216681-F74A-4758-804C-69ABAE3D38A3}" type="pres">
      <dgm:prSet presAssocID="{EB87F7B4-7EC6-4394-BEA4-892B0DA55792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1E82E621-DD61-4CB7-8019-8F36196ADC7B}" type="pres">
      <dgm:prSet presAssocID="{EB87F7B4-7EC6-4394-BEA4-892B0DA55792}" presName="negativeSpace" presStyleCnt="0"/>
      <dgm:spPr/>
    </dgm:pt>
    <dgm:pt modelId="{4D5BF410-AE6A-4181-BE49-62C480AEADD3}" type="pres">
      <dgm:prSet presAssocID="{EB87F7B4-7EC6-4394-BEA4-892B0DA55792}" presName="childText" presStyleLbl="conFgAcc1" presStyleIdx="3" presStyleCnt="6">
        <dgm:presLayoutVars>
          <dgm:bulletEnabled val="1"/>
        </dgm:presLayoutVars>
      </dgm:prSet>
      <dgm:spPr/>
    </dgm:pt>
    <dgm:pt modelId="{A939EA4E-86DB-48CC-BEBB-A08B800C222A}" type="pres">
      <dgm:prSet presAssocID="{E9F72E7E-0212-46E5-8189-C1D012B0FB1C}" presName="spaceBetweenRectangles" presStyleCnt="0"/>
      <dgm:spPr/>
    </dgm:pt>
    <dgm:pt modelId="{6A02A616-8170-4149-8CE9-9897DF714BAC}" type="pres">
      <dgm:prSet presAssocID="{05143021-C10A-4D2C-8E2B-258A0B30B1F0}" presName="parentLin" presStyleCnt="0"/>
      <dgm:spPr/>
    </dgm:pt>
    <dgm:pt modelId="{AA314B5E-23CF-46BF-8692-5AE575F63E4E}" type="pres">
      <dgm:prSet presAssocID="{05143021-C10A-4D2C-8E2B-258A0B30B1F0}" presName="parentLeftMargin" presStyleLbl="node1" presStyleIdx="3" presStyleCnt="6"/>
      <dgm:spPr/>
    </dgm:pt>
    <dgm:pt modelId="{29D094BB-8566-4982-951E-22B1EDFBB46E}" type="pres">
      <dgm:prSet presAssocID="{05143021-C10A-4D2C-8E2B-258A0B30B1F0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28A7CA7F-983D-47C7-91CE-25A2F1CF6764}" type="pres">
      <dgm:prSet presAssocID="{05143021-C10A-4D2C-8E2B-258A0B30B1F0}" presName="negativeSpace" presStyleCnt="0"/>
      <dgm:spPr/>
    </dgm:pt>
    <dgm:pt modelId="{EE4BBC86-4C0F-4CCA-BFFE-D6798947ECE3}" type="pres">
      <dgm:prSet presAssocID="{05143021-C10A-4D2C-8E2B-258A0B30B1F0}" presName="childText" presStyleLbl="conFgAcc1" presStyleIdx="4" presStyleCnt="6">
        <dgm:presLayoutVars>
          <dgm:bulletEnabled val="1"/>
        </dgm:presLayoutVars>
      </dgm:prSet>
      <dgm:spPr/>
    </dgm:pt>
    <dgm:pt modelId="{D69F660E-C743-4F28-A785-4A517349AA0C}" type="pres">
      <dgm:prSet presAssocID="{44B7BB42-18C4-44F3-B20B-6FD7C2EFB938}" presName="spaceBetweenRectangles" presStyleCnt="0"/>
      <dgm:spPr/>
    </dgm:pt>
    <dgm:pt modelId="{06807B42-3804-4B11-871C-D97EE0253143}" type="pres">
      <dgm:prSet presAssocID="{212E10AE-DA40-4B2A-9A03-81B0C2BB8556}" presName="parentLin" presStyleCnt="0"/>
      <dgm:spPr/>
    </dgm:pt>
    <dgm:pt modelId="{6EDFAD99-4BF4-44C4-AA8B-05B0DC79793C}" type="pres">
      <dgm:prSet presAssocID="{212E10AE-DA40-4B2A-9A03-81B0C2BB8556}" presName="parentLeftMargin" presStyleLbl="node1" presStyleIdx="4" presStyleCnt="6"/>
      <dgm:spPr/>
    </dgm:pt>
    <dgm:pt modelId="{36B84A5C-F431-4A7B-9193-940878D8F779}" type="pres">
      <dgm:prSet presAssocID="{212E10AE-DA40-4B2A-9A03-81B0C2BB8556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5A03B2D4-8B0D-4FE0-8590-D0859AE972F0}" type="pres">
      <dgm:prSet presAssocID="{212E10AE-DA40-4B2A-9A03-81B0C2BB8556}" presName="negativeSpace" presStyleCnt="0"/>
      <dgm:spPr/>
    </dgm:pt>
    <dgm:pt modelId="{58C876A3-2DB2-4739-A2E2-11A344FD86F5}" type="pres">
      <dgm:prSet presAssocID="{212E10AE-DA40-4B2A-9A03-81B0C2BB8556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7401F318-642B-4285-83CD-88AC59787B50}" type="presOf" srcId="{E12B1F39-92D7-4B38-86AD-0EAE7360691A}" destId="{3421C6E8-0222-43BA-AEFD-05B4FAB5260B}" srcOrd="1" destOrd="0" presId="urn:microsoft.com/office/officeart/2005/8/layout/list1"/>
    <dgm:cxn modelId="{19F4962C-2BF9-4311-A0DE-797F2AAD3278}" srcId="{1F7A1427-8C56-4BBE-957C-D0E50CFA353B}" destId="{43A2EDB7-DC98-4AB5-808D-5980A564D19A}" srcOrd="2" destOrd="0" parTransId="{F29AFD0D-ABEC-4B1E-BFF5-8559050E59AA}" sibTransId="{17C2D861-9C51-4545-BE6F-DAB66DAE2E31}"/>
    <dgm:cxn modelId="{B1BD532E-70E2-4C42-8395-D7437655400D}" srcId="{1F7A1427-8C56-4BBE-957C-D0E50CFA353B}" destId="{875DA0DF-8FE9-4C13-AAA6-C58FBF2F1D69}" srcOrd="1" destOrd="0" parTransId="{D749AC82-453F-488F-A0D9-ADB0BBB0C678}" sibTransId="{8AB55346-EB94-4371-92F3-73645E4CDA14}"/>
    <dgm:cxn modelId="{714C183A-6AE2-4CCB-A359-6C62647336C1}" type="presOf" srcId="{43A2EDB7-DC98-4AB5-808D-5980A564D19A}" destId="{08BE08B9-CFD2-4675-B4F9-A85B3875A75F}" srcOrd="0" destOrd="0" presId="urn:microsoft.com/office/officeart/2005/8/layout/list1"/>
    <dgm:cxn modelId="{BAC0813A-B21B-40BB-A19C-04B321C7773D}" srcId="{1F7A1427-8C56-4BBE-957C-D0E50CFA353B}" destId="{212E10AE-DA40-4B2A-9A03-81B0C2BB8556}" srcOrd="5" destOrd="0" parTransId="{B7F5551B-2A52-42A6-A16E-2CDC2516BDE4}" sibTransId="{34A76116-FCFA-43F4-A269-7180FD63B58B}"/>
    <dgm:cxn modelId="{62E6B67A-3FD0-4029-BB19-3DED3FFD941A}" type="presOf" srcId="{43A2EDB7-DC98-4AB5-808D-5980A564D19A}" destId="{7909D488-C5D5-4FC4-B958-445366FF106E}" srcOrd="1" destOrd="0" presId="urn:microsoft.com/office/officeart/2005/8/layout/list1"/>
    <dgm:cxn modelId="{910AE17B-4166-4930-B13D-82645D8DEF85}" type="presOf" srcId="{212E10AE-DA40-4B2A-9A03-81B0C2BB8556}" destId="{6EDFAD99-4BF4-44C4-AA8B-05B0DC79793C}" srcOrd="0" destOrd="0" presId="urn:microsoft.com/office/officeart/2005/8/layout/list1"/>
    <dgm:cxn modelId="{327C377E-947C-41A4-8918-266ECBEF8671}" type="presOf" srcId="{875DA0DF-8FE9-4C13-AAA6-C58FBF2F1D69}" destId="{FFE25CAC-77FF-40B1-BF2E-946EC5F35468}" srcOrd="1" destOrd="0" presId="urn:microsoft.com/office/officeart/2005/8/layout/list1"/>
    <dgm:cxn modelId="{8110AB8A-3CD0-4BE6-8965-E70DBE6FB2D4}" type="presOf" srcId="{875DA0DF-8FE9-4C13-AAA6-C58FBF2F1D69}" destId="{A8760A7C-F2C1-4383-8F0D-61370023C1A7}" srcOrd="0" destOrd="0" presId="urn:microsoft.com/office/officeart/2005/8/layout/list1"/>
    <dgm:cxn modelId="{2005078F-15C7-43BF-BD86-05DA42DAE8CC}" type="presOf" srcId="{212E10AE-DA40-4B2A-9A03-81B0C2BB8556}" destId="{36B84A5C-F431-4A7B-9193-940878D8F779}" srcOrd="1" destOrd="0" presId="urn:microsoft.com/office/officeart/2005/8/layout/list1"/>
    <dgm:cxn modelId="{0D406695-F37F-40F7-8CAA-087CD902729C}" srcId="{1F7A1427-8C56-4BBE-957C-D0E50CFA353B}" destId="{EB87F7B4-7EC6-4394-BEA4-892B0DA55792}" srcOrd="3" destOrd="0" parTransId="{2A63DD18-8468-4D94-B02E-CF855900176F}" sibTransId="{E9F72E7E-0212-46E5-8189-C1D012B0FB1C}"/>
    <dgm:cxn modelId="{8EE6729A-3770-4704-A93B-73E1D07C7F92}" type="presOf" srcId="{E12B1F39-92D7-4B38-86AD-0EAE7360691A}" destId="{B4684D88-4197-4622-AA8B-C10FADE63B40}" srcOrd="0" destOrd="0" presId="urn:microsoft.com/office/officeart/2005/8/layout/list1"/>
    <dgm:cxn modelId="{F9FB2AA4-B36C-4EBE-87AB-774530566071}" type="presOf" srcId="{05143021-C10A-4D2C-8E2B-258A0B30B1F0}" destId="{AA314B5E-23CF-46BF-8692-5AE575F63E4E}" srcOrd="0" destOrd="0" presId="urn:microsoft.com/office/officeart/2005/8/layout/list1"/>
    <dgm:cxn modelId="{182092B2-7B04-4BE4-BF0E-987D1B917D75}" type="presOf" srcId="{1F7A1427-8C56-4BBE-957C-D0E50CFA353B}" destId="{48E9B871-E264-4BCE-9DBB-E080C7D7C8DD}" srcOrd="0" destOrd="0" presId="urn:microsoft.com/office/officeart/2005/8/layout/list1"/>
    <dgm:cxn modelId="{63B145BF-FF3C-4856-B971-ED9419EC2AC6}" type="presOf" srcId="{EB87F7B4-7EC6-4394-BEA4-892B0DA55792}" destId="{1EFC7136-CDAD-4182-BD9F-FC9F53A2BBB2}" srcOrd="0" destOrd="0" presId="urn:microsoft.com/office/officeart/2005/8/layout/list1"/>
    <dgm:cxn modelId="{015B08C9-5561-4736-AFD6-765E6CB7A2A2}" type="presOf" srcId="{EB87F7B4-7EC6-4394-BEA4-892B0DA55792}" destId="{4E216681-F74A-4758-804C-69ABAE3D38A3}" srcOrd="1" destOrd="0" presId="urn:microsoft.com/office/officeart/2005/8/layout/list1"/>
    <dgm:cxn modelId="{355E1ED4-107F-46ED-B447-45D89F315BCF}" type="presOf" srcId="{05143021-C10A-4D2C-8E2B-258A0B30B1F0}" destId="{29D094BB-8566-4982-951E-22B1EDFBB46E}" srcOrd="1" destOrd="0" presId="urn:microsoft.com/office/officeart/2005/8/layout/list1"/>
    <dgm:cxn modelId="{328CE4DA-031B-43D8-B573-1710C17BA7A3}" srcId="{1F7A1427-8C56-4BBE-957C-D0E50CFA353B}" destId="{E12B1F39-92D7-4B38-86AD-0EAE7360691A}" srcOrd="0" destOrd="0" parTransId="{4A374A2F-6A5B-453C-9FCF-DF8F0093DE3A}" sibTransId="{98CF023D-F0A5-4C98-A89F-61650371B3BE}"/>
    <dgm:cxn modelId="{70B759DF-07ED-4DBD-8FC8-A6464A06E3F6}" srcId="{1F7A1427-8C56-4BBE-957C-D0E50CFA353B}" destId="{05143021-C10A-4D2C-8E2B-258A0B30B1F0}" srcOrd="4" destOrd="0" parTransId="{EDDCBE9C-D780-4F17-837B-410FCBD0142B}" sibTransId="{44B7BB42-18C4-44F3-B20B-6FD7C2EFB938}"/>
    <dgm:cxn modelId="{FA7A4C46-8B71-4556-9DFB-B5898F959F9B}" type="presParOf" srcId="{48E9B871-E264-4BCE-9DBB-E080C7D7C8DD}" destId="{4E616992-2788-4FCB-B035-28F504804550}" srcOrd="0" destOrd="0" presId="urn:microsoft.com/office/officeart/2005/8/layout/list1"/>
    <dgm:cxn modelId="{A55156E3-3348-4347-9836-A6D4A78A9C62}" type="presParOf" srcId="{4E616992-2788-4FCB-B035-28F504804550}" destId="{B4684D88-4197-4622-AA8B-C10FADE63B40}" srcOrd="0" destOrd="0" presId="urn:microsoft.com/office/officeart/2005/8/layout/list1"/>
    <dgm:cxn modelId="{FED55DD0-B70F-4102-9F74-77F82AA8EA1B}" type="presParOf" srcId="{4E616992-2788-4FCB-B035-28F504804550}" destId="{3421C6E8-0222-43BA-AEFD-05B4FAB5260B}" srcOrd="1" destOrd="0" presId="urn:microsoft.com/office/officeart/2005/8/layout/list1"/>
    <dgm:cxn modelId="{1A0604DD-7043-4747-8C5B-AF750C724617}" type="presParOf" srcId="{48E9B871-E264-4BCE-9DBB-E080C7D7C8DD}" destId="{64FDEA4B-A559-4C47-BF5F-F30DC830102B}" srcOrd="1" destOrd="0" presId="urn:microsoft.com/office/officeart/2005/8/layout/list1"/>
    <dgm:cxn modelId="{BF8EE6B4-F3A6-456A-A68D-EDD13CCB9794}" type="presParOf" srcId="{48E9B871-E264-4BCE-9DBB-E080C7D7C8DD}" destId="{924CD0C6-21FC-4631-BB44-886D4C0EBDD0}" srcOrd="2" destOrd="0" presId="urn:microsoft.com/office/officeart/2005/8/layout/list1"/>
    <dgm:cxn modelId="{CD845E09-C501-4B5A-BEF0-884311D8860A}" type="presParOf" srcId="{48E9B871-E264-4BCE-9DBB-E080C7D7C8DD}" destId="{1ABE0991-3E07-4A63-9B78-4A0622AD4E07}" srcOrd="3" destOrd="0" presId="urn:microsoft.com/office/officeart/2005/8/layout/list1"/>
    <dgm:cxn modelId="{32B98A64-25CA-4262-B9A3-447D4FC028E9}" type="presParOf" srcId="{48E9B871-E264-4BCE-9DBB-E080C7D7C8DD}" destId="{DEA880EE-4362-4D81-8934-CB6BAE6AA728}" srcOrd="4" destOrd="0" presId="urn:microsoft.com/office/officeart/2005/8/layout/list1"/>
    <dgm:cxn modelId="{92E8BEF4-729B-4455-BF8F-4AA0B73F7EC1}" type="presParOf" srcId="{DEA880EE-4362-4D81-8934-CB6BAE6AA728}" destId="{A8760A7C-F2C1-4383-8F0D-61370023C1A7}" srcOrd="0" destOrd="0" presId="urn:microsoft.com/office/officeart/2005/8/layout/list1"/>
    <dgm:cxn modelId="{DCB72235-CB69-4975-A481-1616F3E0560B}" type="presParOf" srcId="{DEA880EE-4362-4D81-8934-CB6BAE6AA728}" destId="{FFE25CAC-77FF-40B1-BF2E-946EC5F35468}" srcOrd="1" destOrd="0" presId="urn:microsoft.com/office/officeart/2005/8/layout/list1"/>
    <dgm:cxn modelId="{477170B7-F519-49F0-A330-781D6D8A8FFE}" type="presParOf" srcId="{48E9B871-E264-4BCE-9DBB-E080C7D7C8DD}" destId="{46DB9884-650F-471F-8CA8-6A25D39E50A3}" srcOrd="5" destOrd="0" presId="urn:microsoft.com/office/officeart/2005/8/layout/list1"/>
    <dgm:cxn modelId="{B0CD7F27-365D-4968-B088-ADC076A5E785}" type="presParOf" srcId="{48E9B871-E264-4BCE-9DBB-E080C7D7C8DD}" destId="{CBFE7E56-9359-4CDF-BCFB-EF493CF0F143}" srcOrd="6" destOrd="0" presId="urn:microsoft.com/office/officeart/2005/8/layout/list1"/>
    <dgm:cxn modelId="{E92EB589-DFFC-4C3E-B325-401E0A2A9E11}" type="presParOf" srcId="{48E9B871-E264-4BCE-9DBB-E080C7D7C8DD}" destId="{184C47A6-EDD4-4083-9CA2-3A37BB03B223}" srcOrd="7" destOrd="0" presId="urn:microsoft.com/office/officeart/2005/8/layout/list1"/>
    <dgm:cxn modelId="{34104334-45DB-447F-8F28-749123F66B67}" type="presParOf" srcId="{48E9B871-E264-4BCE-9DBB-E080C7D7C8DD}" destId="{7356EB72-5AEE-4FF5-8DC6-D25639A8D04C}" srcOrd="8" destOrd="0" presId="urn:microsoft.com/office/officeart/2005/8/layout/list1"/>
    <dgm:cxn modelId="{E7801292-0EB4-45C5-9DF0-351DECCA01A0}" type="presParOf" srcId="{7356EB72-5AEE-4FF5-8DC6-D25639A8D04C}" destId="{08BE08B9-CFD2-4675-B4F9-A85B3875A75F}" srcOrd="0" destOrd="0" presId="urn:microsoft.com/office/officeart/2005/8/layout/list1"/>
    <dgm:cxn modelId="{2E3AD555-08C5-4B99-8DB3-89777C6EBEF7}" type="presParOf" srcId="{7356EB72-5AEE-4FF5-8DC6-D25639A8D04C}" destId="{7909D488-C5D5-4FC4-B958-445366FF106E}" srcOrd="1" destOrd="0" presId="urn:microsoft.com/office/officeart/2005/8/layout/list1"/>
    <dgm:cxn modelId="{FCA96A1E-B790-445D-AA9F-C765D7A0E456}" type="presParOf" srcId="{48E9B871-E264-4BCE-9DBB-E080C7D7C8DD}" destId="{40A0C5A1-60B5-49E9-B120-C48D4E90B665}" srcOrd="9" destOrd="0" presId="urn:microsoft.com/office/officeart/2005/8/layout/list1"/>
    <dgm:cxn modelId="{C2AF06F0-8C82-4A14-BEA8-34FE18F5B864}" type="presParOf" srcId="{48E9B871-E264-4BCE-9DBB-E080C7D7C8DD}" destId="{206740E3-2750-4CCD-8B08-6ADA2BFB8D6B}" srcOrd="10" destOrd="0" presId="urn:microsoft.com/office/officeart/2005/8/layout/list1"/>
    <dgm:cxn modelId="{2DFFC4C4-0743-458D-9B9A-E0524B2D12D2}" type="presParOf" srcId="{48E9B871-E264-4BCE-9DBB-E080C7D7C8DD}" destId="{058E9F54-2231-45A4-8632-D514204E13CF}" srcOrd="11" destOrd="0" presId="urn:microsoft.com/office/officeart/2005/8/layout/list1"/>
    <dgm:cxn modelId="{8851F572-1480-4FDE-9F7C-29D364864632}" type="presParOf" srcId="{48E9B871-E264-4BCE-9DBB-E080C7D7C8DD}" destId="{6BCF44E9-A009-4CD6-B579-680668CC9739}" srcOrd="12" destOrd="0" presId="urn:microsoft.com/office/officeart/2005/8/layout/list1"/>
    <dgm:cxn modelId="{55A10F6F-7A10-45B2-930F-9D733EB54F0F}" type="presParOf" srcId="{6BCF44E9-A009-4CD6-B579-680668CC9739}" destId="{1EFC7136-CDAD-4182-BD9F-FC9F53A2BBB2}" srcOrd="0" destOrd="0" presId="urn:microsoft.com/office/officeart/2005/8/layout/list1"/>
    <dgm:cxn modelId="{4AE1A99F-2982-4EA5-A4A5-E7D6095703C7}" type="presParOf" srcId="{6BCF44E9-A009-4CD6-B579-680668CC9739}" destId="{4E216681-F74A-4758-804C-69ABAE3D38A3}" srcOrd="1" destOrd="0" presId="urn:microsoft.com/office/officeart/2005/8/layout/list1"/>
    <dgm:cxn modelId="{B84FAEB0-4925-4F5B-BA08-688A9E3B9A00}" type="presParOf" srcId="{48E9B871-E264-4BCE-9DBB-E080C7D7C8DD}" destId="{1E82E621-DD61-4CB7-8019-8F36196ADC7B}" srcOrd="13" destOrd="0" presId="urn:microsoft.com/office/officeart/2005/8/layout/list1"/>
    <dgm:cxn modelId="{04E591FB-F5E1-4182-AA5C-9DCC0B818C39}" type="presParOf" srcId="{48E9B871-E264-4BCE-9DBB-E080C7D7C8DD}" destId="{4D5BF410-AE6A-4181-BE49-62C480AEADD3}" srcOrd="14" destOrd="0" presId="urn:microsoft.com/office/officeart/2005/8/layout/list1"/>
    <dgm:cxn modelId="{0EF40721-97AF-4410-8B19-3BDD86B3DADA}" type="presParOf" srcId="{48E9B871-E264-4BCE-9DBB-E080C7D7C8DD}" destId="{A939EA4E-86DB-48CC-BEBB-A08B800C222A}" srcOrd="15" destOrd="0" presId="urn:microsoft.com/office/officeart/2005/8/layout/list1"/>
    <dgm:cxn modelId="{602639EC-B865-4110-A1F2-6A0CFBA7B1CC}" type="presParOf" srcId="{48E9B871-E264-4BCE-9DBB-E080C7D7C8DD}" destId="{6A02A616-8170-4149-8CE9-9897DF714BAC}" srcOrd="16" destOrd="0" presId="urn:microsoft.com/office/officeart/2005/8/layout/list1"/>
    <dgm:cxn modelId="{663C793B-D3AA-4557-9460-CA5B5FB0C4E2}" type="presParOf" srcId="{6A02A616-8170-4149-8CE9-9897DF714BAC}" destId="{AA314B5E-23CF-46BF-8692-5AE575F63E4E}" srcOrd="0" destOrd="0" presId="urn:microsoft.com/office/officeart/2005/8/layout/list1"/>
    <dgm:cxn modelId="{58BA6BAF-B885-4A08-A6C1-76EAD0B3E03B}" type="presParOf" srcId="{6A02A616-8170-4149-8CE9-9897DF714BAC}" destId="{29D094BB-8566-4982-951E-22B1EDFBB46E}" srcOrd="1" destOrd="0" presId="urn:microsoft.com/office/officeart/2005/8/layout/list1"/>
    <dgm:cxn modelId="{7843635A-60F1-4754-81DC-7772C5A62F68}" type="presParOf" srcId="{48E9B871-E264-4BCE-9DBB-E080C7D7C8DD}" destId="{28A7CA7F-983D-47C7-91CE-25A2F1CF6764}" srcOrd="17" destOrd="0" presId="urn:microsoft.com/office/officeart/2005/8/layout/list1"/>
    <dgm:cxn modelId="{34D2B774-586A-427C-8B95-132A11113D84}" type="presParOf" srcId="{48E9B871-E264-4BCE-9DBB-E080C7D7C8DD}" destId="{EE4BBC86-4C0F-4CCA-BFFE-D6798947ECE3}" srcOrd="18" destOrd="0" presId="urn:microsoft.com/office/officeart/2005/8/layout/list1"/>
    <dgm:cxn modelId="{2C0199BA-AFB2-448D-B67C-05375B0174FA}" type="presParOf" srcId="{48E9B871-E264-4BCE-9DBB-E080C7D7C8DD}" destId="{D69F660E-C743-4F28-A785-4A517349AA0C}" srcOrd="19" destOrd="0" presId="urn:microsoft.com/office/officeart/2005/8/layout/list1"/>
    <dgm:cxn modelId="{D280F5F0-C1AB-41E2-A7C8-C27B57EE6F60}" type="presParOf" srcId="{48E9B871-E264-4BCE-9DBB-E080C7D7C8DD}" destId="{06807B42-3804-4B11-871C-D97EE0253143}" srcOrd="20" destOrd="0" presId="urn:microsoft.com/office/officeart/2005/8/layout/list1"/>
    <dgm:cxn modelId="{B716717B-2A58-451E-8C64-FBE02A1D064F}" type="presParOf" srcId="{06807B42-3804-4B11-871C-D97EE0253143}" destId="{6EDFAD99-4BF4-44C4-AA8B-05B0DC79793C}" srcOrd="0" destOrd="0" presId="urn:microsoft.com/office/officeart/2005/8/layout/list1"/>
    <dgm:cxn modelId="{C7CCA414-9F36-4948-8B0F-7494AF5C3C92}" type="presParOf" srcId="{06807B42-3804-4B11-871C-D97EE0253143}" destId="{36B84A5C-F431-4A7B-9193-940878D8F779}" srcOrd="1" destOrd="0" presId="urn:microsoft.com/office/officeart/2005/8/layout/list1"/>
    <dgm:cxn modelId="{78A20D24-7B05-482E-9122-6B2ADE1A7776}" type="presParOf" srcId="{48E9B871-E264-4BCE-9DBB-E080C7D7C8DD}" destId="{5A03B2D4-8B0D-4FE0-8590-D0859AE972F0}" srcOrd="21" destOrd="0" presId="urn:microsoft.com/office/officeart/2005/8/layout/list1"/>
    <dgm:cxn modelId="{661D451D-ED24-44C3-9802-E891DE060219}" type="presParOf" srcId="{48E9B871-E264-4BCE-9DBB-E080C7D7C8DD}" destId="{58C876A3-2DB2-4739-A2E2-11A344FD86F5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B8D5EC-E99B-4DE3-96A5-D43B999392A8}">
      <dsp:nvSpPr>
        <dsp:cNvPr id="0" name=""/>
        <dsp:cNvSpPr/>
      </dsp:nvSpPr>
      <dsp:spPr>
        <a:xfrm>
          <a:off x="2908194" y="340"/>
          <a:ext cx="4989017" cy="13294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altLang="en-US" sz="2300" kern="1200" baseline="0" dirty="0">
              <a:latin typeface="Trebuchet MS" panose="020B0703020202090204" pitchFamily="34" charset="0"/>
              <a:ea typeface="ＭＳ Ｐゴシック"/>
              <a:cs typeface="Arial" pitchFamily="34" charset="0"/>
            </a:rPr>
            <a:t>Review on the papers</a:t>
          </a:r>
          <a:endParaRPr lang="en-GB" sz="2300" kern="1200" baseline="0" dirty="0">
            <a:latin typeface="Trebuchet MS" panose="020B0703020202090204" pitchFamily="34" charset="0"/>
            <a:ea typeface="ＭＳ Ｐゴシック"/>
            <a:cs typeface="Arial" pitchFamily="34" charset="0"/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altLang="en-US" sz="2300" kern="1200" baseline="0" dirty="0">
              <a:latin typeface="Trebuchet MS" panose="020B0703020202090204" pitchFamily="34" charset="0"/>
              <a:ea typeface="ＭＳ Ｐゴシック"/>
              <a:cs typeface="Arial" pitchFamily="34" charset="0"/>
            </a:rPr>
            <a:t>Undertaken by senior manager?</a:t>
          </a:r>
          <a:endParaRPr lang="en-GB" sz="2300" kern="1200" baseline="0" dirty="0">
            <a:latin typeface="Trebuchet MS" panose="020B0703020202090204" pitchFamily="34" charset="0"/>
            <a:ea typeface="ＭＳ Ｐゴシック"/>
            <a:cs typeface="Arial" pitchFamily="34" charset="0"/>
          </a:endParaRPr>
        </a:p>
      </dsp:txBody>
      <dsp:txXfrm>
        <a:off x="2908194" y="166521"/>
        <a:ext cx="4490474" cy="997087"/>
      </dsp:txXfrm>
    </dsp:sp>
    <dsp:sp modelId="{9386EA32-7FD7-4790-9302-59D18E11A486}">
      <dsp:nvSpPr>
        <dsp:cNvPr id="0" name=""/>
        <dsp:cNvSpPr/>
      </dsp:nvSpPr>
      <dsp:spPr>
        <a:xfrm>
          <a:off x="3913" y="340"/>
          <a:ext cx="2904281" cy="1329449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altLang="en-US" sz="2700" b="1" kern="1200" baseline="0" dirty="0">
              <a:latin typeface="Trebuchet MS" panose="020B0703020202090204" pitchFamily="34" charset="0"/>
              <a:ea typeface="ＭＳ Ｐゴシック"/>
              <a:cs typeface="Arial" pitchFamily="34" charset="0"/>
            </a:rPr>
            <a:t>No objections</a:t>
          </a:r>
          <a:endParaRPr lang="en-GB" sz="2700" kern="1200" baseline="0" dirty="0">
            <a:latin typeface="Trebuchet MS" panose="020B0703020202090204" pitchFamily="34" charset="0"/>
            <a:ea typeface="ＭＳ Ｐゴシック"/>
            <a:cs typeface="Arial" pitchFamily="34" charset="0"/>
          </a:endParaRPr>
        </a:p>
      </dsp:txBody>
      <dsp:txXfrm>
        <a:off x="68811" y="65238"/>
        <a:ext cx="2774485" cy="1199653"/>
      </dsp:txXfrm>
    </dsp:sp>
    <dsp:sp modelId="{D7C4FB3E-7D4A-477B-9C47-2C704803FD75}">
      <dsp:nvSpPr>
        <dsp:cNvPr id="0" name=""/>
        <dsp:cNvSpPr/>
      </dsp:nvSpPr>
      <dsp:spPr>
        <a:xfrm>
          <a:off x="2908194" y="1462735"/>
          <a:ext cx="4989017" cy="13294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300" kern="1200" baseline="0" dirty="0">
              <a:latin typeface="Trebuchet MS" panose="020B0703020202090204" pitchFamily="34" charset="0"/>
              <a:ea typeface="ＭＳ Ｐゴシック"/>
              <a:cs typeface="Arial" pitchFamily="34" charset="0"/>
            </a:rPr>
            <a:t>AMCP reviews the case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300" kern="1200" baseline="0" dirty="0">
              <a:latin typeface="Trebuchet MS" panose="020B0703020202090204" pitchFamily="34" charset="0"/>
              <a:ea typeface="ＭＳ Ｐゴシック"/>
              <a:cs typeface="Arial" pitchFamily="34" charset="0"/>
            </a:rPr>
            <a:t>meets person &amp; consults others</a:t>
          </a:r>
        </a:p>
      </dsp:txBody>
      <dsp:txXfrm>
        <a:off x="2908194" y="1628916"/>
        <a:ext cx="4490474" cy="997087"/>
      </dsp:txXfrm>
    </dsp:sp>
    <dsp:sp modelId="{42D64698-7466-4A47-884C-C4B0CEA93141}">
      <dsp:nvSpPr>
        <dsp:cNvPr id="0" name=""/>
        <dsp:cNvSpPr/>
      </dsp:nvSpPr>
      <dsp:spPr>
        <a:xfrm>
          <a:off x="3913" y="1462735"/>
          <a:ext cx="2904281" cy="1329449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altLang="en-US" sz="2700" b="1" kern="1200" baseline="0" dirty="0">
              <a:latin typeface="Trebuchet MS" panose="020B0703020202090204" pitchFamily="34" charset="0"/>
              <a:ea typeface="ＭＳ Ｐゴシック"/>
              <a:cs typeface="Arial" pitchFamily="34" charset="0"/>
            </a:rPr>
            <a:t>Objection </a:t>
          </a:r>
          <a:r>
            <a:rPr lang="en-GB" altLang="en-US" sz="2700" b="1" u="sng" kern="1200" baseline="0" dirty="0">
              <a:latin typeface="Trebuchet MS" panose="020B0703020202090204" pitchFamily="34" charset="0"/>
              <a:ea typeface="ＭＳ Ｐゴシック"/>
              <a:cs typeface="Arial" pitchFamily="34" charset="0"/>
            </a:rPr>
            <a:t>or </a:t>
          </a:r>
          <a:r>
            <a:rPr lang="en-GB" altLang="en-US" sz="2700" b="1" kern="1200" baseline="0" dirty="0">
              <a:latin typeface="Trebuchet MS" panose="020B0703020202090204" pitchFamily="34" charset="0"/>
              <a:ea typeface="ＭＳ Ｐゴシック"/>
              <a:cs typeface="Arial" pitchFamily="34" charset="0"/>
            </a:rPr>
            <a:t>independent hospital</a:t>
          </a:r>
          <a:endParaRPr lang="en-GB" sz="2700" kern="1200" baseline="0" dirty="0">
            <a:latin typeface="Trebuchet MS" panose="020B0703020202090204" pitchFamily="34" charset="0"/>
            <a:ea typeface="ＭＳ Ｐゴシック"/>
            <a:cs typeface="Arial" pitchFamily="34" charset="0"/>
          </a:endParaRPr>
        </a:p>
      </dsp:txBody>
      <dsp:txXfrm>
        <a:off x="68811" y="1527633"/>
        <a:ext cx="2774485" cy="11996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4CD0C6-21FC-4631-BB44-886D4C0EBDD0}">
      <dsp:nvSpPr>
        <dsp:cNvPr id="0" name=""/>
        <dsp:cNvSpPr/>
      </dsp:nvSpPr>
      <dsp:spPr>
        <a:xfrm>
          <a:off x="0" y="313111"/>
          <a:ext cx="8811584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21C6E8-0222-43BA-AEFD-05B4FAB5260B}">
      <dsp:nvSpPr>
        <dsp:cNvPr id="0" name=""/>
        <dsp:cNvSpPr/>
      </dsp:nvSpPr>
      <dsp:spPr>
        <a:xfrm>
          <a:off x="440579" y="47431"/>
          <a:ext cx="6168108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140" tIns="0" rIns="23314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Commencement and Transitional</a:t>
          </a:r>
        </a:p>
      </dsp:txBody>
      <dsp:txXfrm>
        <a:off x="466518" y="73370"/>
        <a:ext cx="6116230" cy="479482"/>
      </dsp:txXfrm>
    </dsp:sp>
    <dsp:sp modelId="{CBFE7E56-9359-4CDF-BCFB-EF493CF0F143}">
      <dsp:nvSpPr>
        <dsp:cNvPr id="0" name=""/>
        <dsp:cNvSpPr/>
      </dsp:nvSpPr>
      <dsp:spPr>
        <a:xfrm>
          <a:off x="0" y="1129591"/>
          <a:ext cx="8811584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E25CAC-77FF-40B1-BF2E-946EC5F35468}">
      <dsp:nvSpPr>
        <dsp:cNvPr id="0" name=""/>
        <dsp:cNvSpPr/>
      </dsp:nvSpPr>
      <dsp:spPr>
        <a:xfrm>
          <a:off x="440579" y="863911"/>
          <a:ext cx="6168108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140" tIns="0" rIns="23314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Assessments and Connection to a Care Home</a:t>
          </a:r>
        </a:p>
      </dsp:txBody>
      <dsp:txXfrm>
        <a:off x="466518" y="889850"/>
        <a:ext cx="6116230" cy="479482"/>
      </dsp:txXfrm>
    </dsp:sp>
    <dsp:sp modelId="{206740E3-2750-4CCD-8B08-6ADA2BFB8D6B}">
      <dsp:nvSpPr>
        <dsp:cNvPr id="0" name=""/>
        <dsp:cNvSpPr/>
      </dsp:nvSpPr>
      <dsp:spPr>
        <a:xfrm>
          <a:off x="0" y="1946071"/>
          <a:ext cx="8811584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09D488-C5D5-4FC4-B958-445366FF106E}">
      <dsp:nvSpPr>
        <dsp:cNvPr id="0" name=""/>
        <dsp:cNvSpPr/>
      </dsp:nvSpPr>
      <dsp:spPr>
        <a:xfrm>
          <a:off x="440579" y="1680391"/>
          <a:ext cx="6168108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140" tIns="0" rIns="23314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Independent Mental Capacity Advocate regulations</a:t>
          </a:r>
        </a:p>
      </dsp:txBody>
      <dsp:txXfrm>
        <a:off x="466518" y="1706330"/>
        <a:ext cx="6116230" cy="479482"/>
      </dsp:txXfrm>
    </dsp:sp>
    <dsp:sp modelId="{4D5BF410-AE6A-4181-BE49-62C480AEADD3}">
      <dsp:nvSpPr>
        <dsp:cNvPr id="0" name=""/>
        <dsp:cNvSpPr/>
      </dsp:nvSpPr>
      <dsp:spPr>
        <a:xfrm>
          <a:off x="0" y="2762552"/>
          <a:ext cx="8811584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216681-F74A-4758-804C-69ABAE3D38A3}">
      <dsp:nvSpPr>
        <dsp:cNvPr id="0" name=""/>
        <dsp:cNvSpPr/>
      </dsp:nvSpPr>
      <dsp:spPr>
        <a:xfrm>
          <a:off x="440579" y="2496871"/>
          <a:ext cx="6168108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140" tIns="0" rIns="23314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Approved Mental Capacity Professional regulations</a:t>
          </a:r>
        </a:p>
      </dsp:txBody>
      <dsp:txXfrm>
        <a:off x="466518" y="2522810"/>
        <a:ext cx="6116230" cy="479482"/>
      </dsp:txXfrm>
    </dsp:sp>
    <dsp:sp modelId="{EE4BBC86-4C0F-4CCA-BFFE-D6798947ECE3}">
      <dsp:nvSpPr>
        <dsp:cNvPr id="0" name=""/>
        <dsp:cNvSpPr/>
      </dsp:nvSpPr>
      <dsp:spPr>
        <a:xfrm>
          <a:off x="0" y="3579032"/>
          <a:ext cx="8811584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D094BB-8566-4982-951E-22B1EDFBB46E}">
      <dsp:nvSpPr>
        <dsp:cNvPr id="0" name=""/>
        <dsp:cNvSpPr/>
      </dsp:nvSpPr>
      <dsp:spPr>
        <a:xfrm>
          <a:off x="440579" y="3313352"/>
          <a:ext cx="6168108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140" tIns="0" rIns="23314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Monitoring and Reporting</a:t>
          </a:r>
        </a:p>
      </dsp:txBody>
      <dsp:txXfrm>
        <a:off x="466518" y="3339291"/>
        <a:ext cx="6116230" cy="479482"/>
      </dsp:txXfrm>
    </dsp:sp>
    <dsp:sp modelId="{58C876A3-2DB2-4739-A2E2-11A344FD86F5}">
      <dsp:nvSpPr>
        <dsp:cNvPr id="0" name=""/>
        <dsp:cNvSpPr/>
      </dsp:nvSpPr>
      <dsp:spPr>
        <a:xfrm>
          <a:off x="0" y="4395512"/>
          <a:ext cx="8811584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B84A5C-F431-4A7B-9193-940878D8F779}">
      <dsp:nvSpPr>
        <dsp:cNvPr id="0" name=""/>
        <dsp:cNvSpPr/>
      </dsp:nvSpPr>
      <dsp:spPr>
        <a:xfrm>
          <a:off x="440579" y="4129832"/>
          <a:ext cx="6168108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140" tIns="0" rIns="23314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Consequential</a:t>
          </a:r>
        </a:p>
      </dsp:txBody>
      <dsp:txXfrm>
        <a:off x="466518" y="4155771"/>
        <a:ext cx="6116230" cy="47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8AAD36-BD72-4BCA-8745-1B52B9D4B9EB}" type="datetimeFigureOut">
              <a:rPr lang="en-GB" smtClean="0"/>
              <a:pPr/>
              <a:t>29/11/2021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6CFE1-1CD1-434A-9C82-F5FF005EF1E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124" name="Slide Number Placeholder 3"/>
          <p:cNvSpPr txBox="1">
            <a:spLocks noGrp="1"/>
          </p:cNvSpPr>
          <p:nvPr/>
        </p:nvSpPr>
        <p:spPr bwMode="auto">
          <a:xfrm>
            <a:off x="3778250" y="9288463"/>
            <a:ext cx="2890838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30" tIns="45465" rIns="90930" bIns="45465" anchor="b"/>
          <a:lstStyle>
            <a:lvl1pPr defTabSz="9017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017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017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017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017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2B3BC1BF-8A5B-434F-A6FB-383AC7D90897}" type="slidenum">
              <a:rPr lang="en-GB" altLang="en-US" sz="1200"/>
              <a:pPr algn="r" eaLnBrk="1" hangingPunct="1"/>
              <a:t>4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3163018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124" name="Slide Number Placeholder 3"/>
          <p:cNvSpPr txBox="1">
            <a:spLocks noGrp="1"/>
          </p:cNvSpPr>
          <p:nvPr/>
        </p:nvSpPr>
        <p:spPr bwMode="auto">
          <a:xfrm>
            <a:off x="3778250" y="9288463"/>
            <a:ext cx="2890838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30" tIns="45465" rIns="90930" bIns="45465" anchor="b"/>
          <a:lstStyle>
            <a:lvl1pPr defTabSz="9017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017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017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017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017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2B3BC1BF-8A5B-434F-A6FB-383AC7D90897}" type="slidenum">
              <a:rPr lang="en-GB" altLang="en-US" sz="1200"/>
              <a:pPr algn="r" eaLnBrk="1" hangingPunct="1"/>
              <a:t>5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3616220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124" name="Slide Number Placeholder 3"/>
          <p:cNvSpPr txBox="1">
            <a:spLocks noGrp="1"/>
          </p:cNvSpPr>
          <p:nvPr/>
        </p:nvSpPr>
        <p:spPr bwMode="auto">
          <a:xfrm>
            <a:off x="3778250" y="9288463"/>
            <a:ext cx="2890838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30" tIns="45465" rIns="90930" bIns="45465" anchor="b"/>
          <a:lstStyle>
            <a:lvl1pPr defTabSz="9017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017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017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017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017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2B3BC1BF-8A5B-434F-A6FB-383AC7D90897}" type="slidenum">
              <a:rPr lang="en-GB" altLang="en-US" sz="1200"/>
              <a:pPr algn="r" eaLnBrk="1" hangingPunct="1"/>
              <a:t>8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1488043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124" name="Slide Number Placeholder 3"/>
          <p:cNvSpPr txBox="1">
            <a:spLocks noGrp="1"/>
          </p:cNvSpPr>
          <p:nvPr/>
        </p:nvSpPr>
        <p:spPr bwMode="auto">
          <a:xfrm>
            <a:off x="3778250" y="9288463"/>
            <a:ext cx="2890838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30" tIns="45465" rIns="90930" bIns="45465" anchor="b"/>
          <a:lstStyle>
            <a:lvl1pPr defTabSz="9017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017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017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017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01700"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2B3BC1BF-8A5B-434F-A6FB-383AC7D90897}" type="slidenum">
              <a:rPr lang="en-GB" altLang="en-US" sz="1200"/>
              <a:pPr algn="r" eaLnBrk="1" hangingPunct="1"/>
              <a:t>9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1718276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EE5B-FA58-4C44-A50A-280B17005649}" type="datetimeFigureOut">
              <a:rPr lang="en-GB" smtClean="0"/>
              <a:pPr/>
              <a:t>29/11/2021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6797-AE4E-46B7-8EF1-9646FDA79D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EE5B-FA58-4C44-A50A-280B17005649}" type="datetimeFigureOut">
              <a:rPr lang="en-GB" smtClean="0"/>
              <a:pPr/>
              <a:t>29/11/2021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6797-AE4E-46B7-8EF1-9646FDA79D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EE5B-FA58-4C44-A50A-280B17005649}" type="datetimeFigureOut">
              <a:rPr lang="en-GB" smtClean="0"/>
              <a:pPr/>
              <a:t>29/11/2021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6797-AE4E-46B7-8EF1-9646FDA79D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D5BD3F4-D768-43C8-BBC2-CF998C2D52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37651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F3EE83-9BB9-481D-8395-69C4DB5CDE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7781" y="2549669"/>
            <a:ext cx="6858000" cy="445507"/>
          </a:xfrm>
        </p:spPr>
        <p:txBody>
          <a:bodyPr anchor="t" anchorCtr="0">
            <a:spAutoFit/>
          </a:bodyPr>
          <a:lstStyle>
            <a:lvl1pPr algn="l">
              <a:defRPr sz="255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Presentation Heading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6283A4-33DB-4552-9007-D12033D1E1C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97781" y="4156220"/>
            <a:ext cx="6858000" cy="300082"/>
          </a:xfrm>
        </p:spPr>
        <p:txBody>
          <a:bodyPr>
            <a:spAutoFit/>
          </a:bodyPr>
          <a:lstStyle>
            <a:lvl1pPr marL="0" indent="0" algn="l">
              <a:buNone/>
              <a:defRPr sz="1500" b="1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Presented by/Sub-heading style</a:t>
            </a:r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AFDDB99-4A42-4713-B148-1FC5187A093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7706" y="5719843"/>
            <a:ext cx="3043238" cy="237757"/>
          </a:xfrm>
        </p:spPr>
        <p:txBody>
          <a:bodyPr anchor="b" anchorCtr="0">
            <a:sp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5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Published DD Month YYYY</a:t>
            </a:r>
          </a:p>
        </p:txBody>
      </p:sp>
    </p:spTree>
    <p:extLst>
      <p:ext uri="{BB962C8B-B14F-4D97-AF65-F5344CB8AC3E}">
        <p14:creationId xmlns:p14="http://schemas.microsoft.com/office/powerpoint/2010/main" val="1159817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4C83D81-04CB-4893-9BFB-986BF0E265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37653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8C0FCC9-C3AF-4E08-A905-07A58A845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001" y="360001"/>
            <a:ext cx="8584622" cy="844839"/>
          </a:xfrm>
        </p:spPr>
        <p:txBody>
          <a:bodyPr anchor="t" anchorCtr="0">
            <a:normAutofit/>
          </a:bodyPr>
          <a:lstStyle>
            <a:lvl1pPr>
              <a:defRPr lang="en-GB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FDBA4-4D5B-4377-BB63-5EFB26E87BF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0000" y="1440000"/>
            <a:ext cx="8584622" cy="435133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900"/>
              </a:spcAft>
              <a:buNone/>
              <a:defRPr lang="en-US" sz="1575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spcBef>
                <a:spcPts val="0"/>
              </a:spcBef>
              <a:spcAft>
                <a:spcPts val="450"/>
              </a:spcAft>
              <a:buNone/>
              <a:def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None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-171450"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45600" indent="-171450">
              <a:def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None/>
            </a:pPr>
            <a:r>
              <a:rPr lang="en-US"/>
              <a:t>Heading 1</a:t>
            </a:r>
          </a:p>
          <a:p>
            <a:pPr marL="0" lvl="1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None/>
            </a:pPr>
            <a:r>
              <a:rPr lang="en-US"/>
              <a:t>Heading 2</a:t>
            </a:r>
          </a:p>
          <a:p>
            <a:pPr marL="0" lvl="2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None/>
            </a:pPr>
            <a:r>
              <a:rPr lang="en-US"/>
              <a:t>Body copy</a:t>
            </a:r>
          </a:p>
          <a:p>
            <a:pPr marL="0" lvl="3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pPr>
            <a:r>
              <a:rPr lang="en-US"/>
              <a:t>Bullet</a:t>
            </a:r>
          </a:p>
          <a:p>
            <a:pPr marL="345600" lvl="4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pPr>
            <a:r>
              <a:rPr lang="en-US"/>
              <a:t>Bullet sub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E29FC-0AE3-49EE-B903-BD5846EC9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F60EB-FBD0-41A4-B8B2-4945FC5CC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4ADC-FBC0-4698-B0EC-1AD4A4060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873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0FCC9-C3AF-4E08-A905-07A58A845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001" y="360001"/>
            <a:ext cx="8584622" cy="844839"/>
          </a:xfrm>
        </p:spPr>
        <p:txBody>
          <a:bodyPr anchor="t" anchorCtr="0">
            <a:normAutofit/>
          </a:bodyPr>
          <a:lstStyle>
            <a:lvl1pPr>
              <a:defRPr lang="en-GB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FDBA4-4D5B-4377-BB63-5EFB26E87BF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0000" y="1440000"/>
            <a:ext cx="8584622" cy="435133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900"/>
              </a:spcAft>
              <a:buNone/>
              <a:defRPr lang="en-US" sz="1575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spcBef>
                <a:spcPts val="0"/>
              </a:spcBef>
              <a:spcAft>
                <a:spcPts val="450"/>
              </a:spcAft>
              <a:buNone/>
              <a:def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None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-171450"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45600" indent="-171450">
              <a:def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None/>
            </a:pPr>
            <a:r>
              <a:rPr lang="en-US"/>
              <a:t>Heading 1</a:t>
            </a:r>
          </a:p>
          <a:p>
            <a:pPr marL="0" lvl="1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None/>
            </a:pPr>
            <a:r>
              <a:rPr lang="en-US"/>
              <a:t>Heading 2</a:t>
            </a:r>
          </a:p>
          <a:p>
            <a:pPr marL="0" lvl="2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None/>
            </a:pPr>
            <a:r>
              <a:rPr lang="en-US"/>
              <a:t>Body copy</a:t>
            </a:r>
          </a:p>
          <a:p>
            <a:pPr marL="0" lvl="3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pPr>
            <a:r>
              <a:rPr lang="en-US"/>
              <a:t>Bullet</a:t>
            </a:r>
          </a:p>
          <a:p>
            <a:pPr marL="345600" lvl="4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pPr>
            <a:r>
              <a:rPr lang="en-US"/>
              <a:t>Bullet sub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E29FC-0AE3-49EE-B903-BD5846EC9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F60EB-FBD0-41A4-B8B2-4945FC5CC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4ADC-FBC0-4698-B0EC-1AD4A4060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400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A56A6B2-45CE-47D3-ADDB-BD31EA11196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37651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D93AC6-2F50-4B91-B6DD-840E6B04BB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2587193"/>
            <a:ext cx="7886700" cy="466281"/>
          </a:xfrm>
        </p:spPr>
        <p:txBody>
          <a:bodyPr anchor="t" anchorCtr="0">
            <a:spAutoFit/>
          </a:bodyPr>
          <a:lstStyle>
            <a:lvl1pPr>
              <a:defRPr sz="2700" b="1"/>
            </a:lvl1pPr>
          </a:lstStyle>
          <a:p>
            <a:r>
              <a:rPr lang="en-US"/>
              <a:t>Section heading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A3EC35-1DF4-42E8-843A-F1C2835A221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3888" y="3789940"/>
            <a:ext cx="7886700" cy="300082"/>
          </a:xfrm>
        </p:spPr>
        <p:txBody>
          <a:bodyPr>
            <a:spAutoFit/>
          </a:bodyPr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Sub-heading</a:t>
            </a:r>
          </a:p>
        </p:txBody>
      </p:sp>
    </p:spTree>
    <p:extLst>
      <p:ext uri="{BB962C8B-B14F-4D97-AF65-F5344CB8AC3E}">
        <p14:creationId xmlns:p14="http://schemas.microsoft.com/office/powerpoint/2010/main" val="3437180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041E873-0E11-44B1-8E1D-3939D1CB99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37653" cy="6857999"/>
          </a:xfrm>
          <a:prstGeom prst="rect">
            <a:avLst/>
          </a:prstGeom>
        </p:spPr>
      </p:pic>
      <p:sp>
        <p:nvSpPr>
          <p:cNvPr id="10" name="AutoShape 3">
            <a:extLst>
              <a:ext uri="{FF2B5EF4-FFF2-40B4-BE49-F238E27FC236}">
                <a16:creationId xmlns:a16="http://schemas.microsoft.com/office/drawing/2014/main" id="{4FAAD646-2462-41CA-AE4B-76753CEDFF52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0" y="0"/>
            <a:ext cx="911304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A3EC35-1DF4-42E8-843A-F1C2835A221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1470" y="901415"/>
            <a:ext cx="7804439" cy="445507"/>
          </a:xfrm>
        </p:spPr>
        <p:txBody>
          <a:bodyPr>
            <a:spAutoFit/>
          </a:bodyPr>
          <a:lstStyle>
            <a:lvl1pPr marL="0" indent="0">
              <a:buNone/>
              <a:defRPr sz="2550" b="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Large text page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9CF87-BF69-4238-8BAD-CEB980FB9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01D87-EBA9-4116-8E30-46E256527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4ADC-FBC0-4698-B0EC-1AD4A406038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: Diagonal Corners Rounded 8">
            <a:extLst>
              <a:ext uri="{FF2B5EF4-FFF2-40B4-BE49-F238E27FC236}">
                <a16:creationId xmlns:a16="http://schemas.microsoft.com/office/drawing/2014/main" id="{9C8A0FD4-F699-4BB5-A3C8-3A511F41233C}"/>
              </a:ext>
            </a:extLst>
          </p:cNvPr>
          <p:cNvSpPr/>
          <p:nvPr userDrawn="1"/>
        </p:nvSpPr>
        <p:spPr>
          <a:xfrm flipH="1">
            <a:off x="407671" y="553338"/>
            <a:ext cx="8321582" cy="5390262"/>
          </a:xfrm>
          <a:prstGeom prst="round2DiagRect">
            <a:avLst/>
          </a:prstGeom>
          <a:noFill/>
          <a:ln w="22860">
            <a:solidFill>
              <a:srgbClr val="6162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67500" bIns="67500" rtlCol="0" anchor="t" anchorCtr="0"/>
          <a:lstStyle/>
          <a:p>
            <a:endParaRPr lang="en-GB" sz="135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9228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CCFA8AA-1F36-4E3C-977C-A7C918EE02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37653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982F404-A628-4163-A67A-017625A1F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CC20F-2520-4988-AFE4-EBE97F23EF9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270000" y="1440000"/>
            <a:ext cx="4185000" cy="4711418"/>
          </a:xfr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None/>
              <a:defRPr/>
            </a:lvl1pPr>
            <a:lvl2pPr>
              <a:def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None/>
              <a:defRPr/>
            </a:lvl3pPr>
            <a:lvl4pPr marL="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lvl4pPr>
            <a:lvl5pPr marL="34560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lvl5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None/>
            </a:pPr>
            <a:r>
              <a:rPr lang="en-US"/>
              <a:t>Heading 1</a:t>
            </a:r>
          </a:p>
          <a:p>
            <a:pPr marL="0" lvl="1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None/>
            </a:pPr>
            <a:r>
              <a:rPr lang="en-US"/>
              <a:t>Heading 2</a:t>
            </a:r>
          </a:p>
          <a:p>
            <a:pPr marL="0" lvl="2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None/>
            </a:pPr>
            <a:r>
              <a:rPr lang="en-US"/>
              <a:t>Body copy</a:t>
            </a:r>
          </a:p>
          <a:p>
            <a:pPr marL="0" lvl="3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pPr>
            <a:r>
              <a:rPr lang="en-US"/>
              <a:t>Bullet</a:t>
            </a:r>
          </a:p>
          <a:p>
            <a:pPr marL="345600" lvl="4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pPr>
            <a:r>
              <a:rPr lang="en-US"/>
              <a:t>Bullet sub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BA3220-04BF-4C22-9F1D-EA71CB2E4D1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68054" y="1440000"/>
            <a:ext cx="4185000" cy="4711418"/>
          </a:xfr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None/>
              <a:defRPr/>
            </a:lvl1pPr>
            <a:lvl2pPr>
              <a:def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None/>
              <a:defRPr/>
            </a:lvl3pPr>
            <a:lvl4pPr marL="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lvl4pPr>
            <a:lvl5pPr marL="34560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lvl5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None/>
            </a:pPr>
            <a:r>
              <a:rPr lang="en-US"/>
              <a:t>Heading 1</a:t>
            </a:r>
          </a:p>
          <a:p>
            <a:pPr marL="0" lvl="1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None/>
            </a:pPr>
            <a:r>
              <a:rPr lang="en-US"/>
              <a:t>Heading 2</a:t>
            </a:r>
          </a:p>
          <a:p>
            <a:pPr marL="0" lvl="2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None/>
            </a:pPr>
            <a:r>
              <a:rPr lang="en-US"/>
              <a:t>Body copy</a:t>
            </a:r>
          </a:p>
          <a:p>
            <a:pPr marL="0" lvl="3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pPr>
            <a:r>
              <a:rPr lang="en-US"/>
              <a:t>Bullet</a:t>
            </a:r>
          </a:p>
          <a:p>
            <a:pPr marL="345600" lvl="4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pPr>
            <a:r>
              <a:rPr lang="en-US"/>
              <a:t>Bullet sub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9C2192-61D5-4EB8-AAF7-C62287CE3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E3B638-8AEF-4744-AF26-A06733AEB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4ADC-FBC0-4698-B0EC-1AD4A4060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3924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3238306-4959-4D7E-824A-5FCB2D3855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37653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56CF47-9317-4BCB-B768-6FAFA244E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000" y="360000"/>
            <a:ext cx="8583054" cy="4247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EE0031-2A64-4B9F-9549-581805ECA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6386" y="1440000"/>
            <a:ext cx="4185000" cy="823912"/>
          </a:xfrm>
        </p:spPr>
        <p:txBody>
          <a:bodyPr anchor="t" anchorCtr="0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0C07EE-CCB7-404E-8CA0-28E7EADD435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276386" y="1980000"/>
            <a:ext cx="4185000" cy="3968218"/>
          </a:xfr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None/>
              <a:defRPr/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None/>
              <a:defRPr/>
            </a:lvl2pPr>
            <a:lvl3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None/>
              <a:defRPr/>
            </a:lvl3pPr>
            <a:lvl4pPr marL="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lvl4pPr>
            <a:lvl5pPr marL="34560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lvl5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None/>
            </a:pPr>
            <a:r>
              <a:rPr lang="en-US"/>
              <a:t>Heading 1</a:t>
            </a:r>
          </a:p>
          <a:p>
            <a:pPr marL="0" lvl="1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None/>
            </a:pPr>
            <a:r>
              <a:rPr lang="en-US"/>
              <a:t>Heading 2</a:t>
            </a:r>
          </a:p>
          <a:p>
            <a:pPr marL="0" lvl="2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None/>
            </a:pPr>
            <a:r>
              <a:rPr lang="en-US"/>
              <a:t>Body copy</a:t>
            </a:r>
          </a:p>
          <a:p>
            <a:pPr marL="0" lvl="3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pPr>
            <a:r>
              <a:rPr lang="en-US"/>
              <a:t>Bullet</a:t>
            </a:r>
          </a:p>
          <a:p>
            <a:pPr marL="345600" lvl="4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pPr>
            <a:r>
              <a:rPr lang="en-US"/>
              <a:t>Bullet sub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4D9511-94F7-4D8A-B308-9F45F8C310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68054" y="1440000"/>
            <a:ext cx="4185000" cy="823912"/>
          </a:xfrm>
        </p:spPr>
        <p:txBody>
          <a:bodyPr anchor="t" anchorCtr="0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4B37DB-BE92-439C-B307-B67909DBB68B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668054" y="1980000"/>
            <a:ext cx="4185000" cy="3968218"/>
          </a:xfr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None/>
              <a:defRPr/>
            </a:lvl1pPr>
            <a:lvl2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None/>
              <a:defRPr/>
            </a:lvl2pPr>
            <a:lvl3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None/>
              <a:defRPr/>
            </a:lvl3pPr>
            <a:lvl4pPr marL="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lvl4pPr>
            <a:lvl5pPr marL="34560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lvl5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None/>
            </a:pPr>
            <a:r>
              <a:rPr lang="en-US"/>
              <a:t>Heading 1</a:t>
            </a:r>
          </a:p>
          <a:p>
            <a:pPr marL="0" lvl="1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None/>
            </a:pPr>
            <a:r>
              <a:rPr lang="en-US"/>
              <a:t>Heading 2</a:t>
            </a:r>
          </a:p>
          <a:p>
            <a:pPr marL="0" lvl="2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None/>
            </a:pPr>
            <a:r>
              <a:rPr lang="en-US"/>
              <a:t>Body copy</a:t>
            </a:r>
          </a:p>
          <a:p>
            <a:pPr marL="0" lvl="3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pPr>
            <a:r>
              <a:rPr lang="en-US"/>
              <a:t>Bullet</a:t>
            </a:r>
          </a:p>
          <a:p>
            <a:pPr marL="345600" lvl="4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pPr>
            <a:r>
              <a:rPr lang="en-US"/>
              <a:t>Bullet sub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22FB8E-C592-4C15-8B2B-5B8ADAC8C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C3D43E-BF05-4A08-83EC-42885B455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4ADC-FBC0-4698-B0EC-1AD4A4060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747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5ED54B9-F2A7-4FFF-9D77-5DA942986D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37653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2557C2-113E-4A34-8911-A50E353E9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FBCE85-97F0-4F9A-BD88-99ECA8B51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D4E44F-BFBB-4DDD-863B-D41AF6EB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4ADC-FBC0-4698-B0EC-1AD4A4060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157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EE5B-FA58-4C44-A50A-280B17005649}" type="datetimeFigureOut">
              <a:rPr lang="en-GB" smtClean="0"/>
              <a:pPr/>
              <a:t>29/11/2021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6797-AE4E-46B7-8EF1-9646FDA79D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0946B4A-3069-4ED3-99CC-607B68B7BC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37653" cy="6857999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83A5B5-FA1A-41C9-AE10-1940D02DA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0FA1E2-41C9-4717-9C40-A65437125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4ADC-FBC0-4698-B0EC-1AD4A4060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5384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3CCBF63-BE77-47F7-BC2C-2060A83C7E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37653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BD00B1E-7CC5-4A29-9FDA-CA9B202B5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1300270"/>
            <a:ext cx="2949178" cy="75713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8D207-F256-473F-8ACD-7992ADD82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9864E7-4D70-4211-A41C-CD2456D5D5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4C231D-00C0-4BA4-8EC1-A2C808CE3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A8E4A4-9320-483B-B798-ADCC1CC29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4ADC-FBC0-4698-B0EC-1AD4A4060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9386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3104CED-FCA3-43E9-B6F2-789E2D8FB3A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37653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B846B65-0149-4100-B804-D2C789D96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1300270"/>
            <a:ext cx="2949178" cy="75713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46C89B-BCF7-4515-83E9-A3C71E9652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3B3E4-DD4B-4F60-B675-7EE726FC7D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5A4386-6EBC-49F7-B127-B0EBBFF21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02BCA2-9676-4B81-BB26-14FE05927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4ADC-FBC0-4698-B0EC-1AD4A4060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9465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8C2908A-0CFB-4A42-876D-A00D9532EE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37653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5CF6847-70BD-4D90-B4D7-F865C7C9D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C9E28C-4E16-4B39-B317-EACADEF607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58A1F-8F81-4146-95DA-CEF409E4C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FB3909-B62E-4B51-9259-87A8A02A1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4ADC-FBC0-4698-B0EC-1AD4A4060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8707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42DCAB3-0E0A-4629-AB94-975F98601F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37653" cy="6857999"/>
          </a:xfrm>
          <a:prstGeom prst="rect">
            <a:avLst/>
          </a:prstGeom>
        </p:spPr>
      </p:pic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E0E009-FA67-4DB0-9941-4B016B5404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989052" y="365125"/>
            <a:ext cx="526298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6841E8-6B80-423A-957E-5BF4233842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BF63B-FEF9-4C03-9300-380CF7AC0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3D3F4-F8DF-4316-93E5-D3A857F77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4ADC-FBC0-4698-B0EC-1AD4A4060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855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EE5B-FA58-4C44-A50A-280B17005649}" type="datetimeFigureOut">
              <a:rPr lang="en-GB" smtClean="0"/>
              <a:pPr/>
              <a:t>29/11/2021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6797-AE4E-46B7-8EF1-9646FDA79D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EE5B-FA58-4C44-A50A-280B17005649}" type="datetimeFigureOut">
              <a:rPr lang="en-GB" smtClean="0"/>
              <a:pPr/>
              <a:t>29/11/2021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6797-AE4E-46B7-8EF1-9646FDA79D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EE5B-FA58-4C44-A50A-280B17005649}" type="datetimeFigureOut">
              <a:rPr lang="en-GB" smtClean="0"/>
              <a:pPr/>
              <a:t>29/11/2021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6797-AE4E-46B7-8EF1-9646FDA79D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EE5B-FA58-4C44-A50A-280B17005649}" type="datetimeFigureOut">
              <a:rPr lang="en-GB" smtClean="0"/>
              <a:pPr/>
              <a:t>29/11/2021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6797-AE4E-46B7-8EF1-9646FDA79D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EE5B-FA58-4C44-A50A-280B17005649}" type="datetimeFigureOut">
              <a:rPr lang="en-GB" smtClean="0"/>
              <a:pPr/>
              <a:t>29/11/2021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6797-AE4E-46B7-8EF1-9646FDA79D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EE5B-FA58-4C44-A50A-280B17005649}" type="datetimeFigureOut">
              <a:rPr lang="en-GB" smtClean="0"/>
              <a:pPr/>
              <a:t>29/11/2021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6797-AE4E-46B7-8EF1-9646FDA79D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EE5B-FA58-4C44-A50A-280B17005649}" type="datetimeFigureOut">
              <a:rPr lang="en-GB" smtClean="0"/>
              <a:pPr/>
              <a:t>29/11/2021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6797-AE4E-46B7-8EF1-9646FDA79D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2EE5B-FA58-4C44-A50A-280B17005649}" type="datetimeFigureOut">
              <a:rPr lang="en-GB" smtClean="0"/>
              <a:pPr/>
              <a:t>29/11/2021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D6797-AE4E-46B7-8EF1-9646FDA79DD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60B943-7FEE-4EBA-894D-1AFF2D304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000" y="360001"/>
            <a:ext cx="8583054" cy="42473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1BCFDC-5D94-4F0B-82D3-04481417E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0000" y="1440000"/>
            <a:ext cx="858305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None/>
            </a:pPr>
            <a:r>
              <a:rPr lang="en-US"/>
              <a:t>Heading 1</a:t>
            </a:r>
          </a:p>
          <a:p>
            <a:pPr marL="0" lvl="1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None/>
            </a:pPr>
            <a:r>
              <a:rPr lang="en-US"/>
              <a:t>Heading 2</a:t>
            </a:r>
          </a:p>
          <a:p>
            <a:pPr marL="0" lvl="2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None/>
            </a:pPr>
            <a:r>
              <a:rPr lang="en-US"/>
              <a:t>Body copy</a:t>
            </a:r>
          </a:p>
          <a:p>
            <a:pPr marL="0" lvl="3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pPr>
            <a:r>
              <a:rPr lang="en-US"/>
              <a:t>Bullet</a:t>
            </a:r>
          </a:p>
          <a:p>
            <a:pPr marL="345600" lvl="4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pPr>
            <a:r>
              <a:rPr lang="en-US"/>
              <a:t>Bullet sub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55446-D695-44BC-B721-FA7A3D3B3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3750" y="6356351"/>
            <a:ext cx="4785014" cy="365125"/>
          </a:xfrm>
          <a:prstGeom prst="rect">
            <a:avLst/>
          </a:prstGeom>
        </p:spPr>
        <p:txBody>
          <a:bodyPr vert="horz" lIns="91440" tIns="36000" rIns="91440" bIns="36000" rtlCol="0" anchor="b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0DA2C-4054-4870-AE04-3BEF0E4964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83286" y="6356351"/>
            <a:ext cx="569768" cy="365125"/>
          </a:xfrm>
          <a:prstGeom prst="rect">
            <a:avLst/>
          </a:prstGeom>
        </p:spPr>
        <p:txBody>
          <a:bodyPr vert="horz" lIns="91440" tIns="36000" rIns="91440" bIns="36000" rtlCol="0" anchor="b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44ADC-FBC0-4698-B0EC-1AD4A4060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547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GB" sz="2400" b="1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lang="en-US" sz="1575" b="1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en-US" sz="1200" b="1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42863" indent="-214313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388463" indent="-214313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en-GB" sz="12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publications/working-together-to-improve-health-and-social-care-for-all/integration-and-innovation-working-together-to-improve-health-and-social-care-for-all-html-version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1196753"/>
            <a:ext cx="9144000" cy="331174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GB" altLang="en-US" sz="45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en-GB" altLang="en-US" sz="45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mnes light"/>
                <a:ea typeface="Malgun Gothic" pitchFamily="34" charset="-127"/>
                <a:cs typeface="Arial" pitchFamily="34" charset="0"/>
              </a:rPr>
              <a:t>The Liberty Protection Safeguards  </a:t>
            </a:r>
            <a:b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j-ea"/>
                <a:cs typeface="Arial" pitchFamily="34" charset="0"/>
              </a:rPr>
            </a:br>
            <a:b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en-GB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0" y="4941888"/>
            <a:ext cx="9144000" cy="1511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/>
            </a:pPr>
            <a:endParaRPr lang="en-GB" sz="800" kern="0" dirty="0">
              <a:latin typeface="Arial" charset="0"/>
              <a:ea typeface="ＭＳ Ｐゴシック" panose="020B0600070205080204" pitchFamily="34" charset="-128"/>
            </a:endParaRPr>
          </a:p>
          <a:p>
            <a:pPr algn="ctr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GB" sz="2800" b="1" kern="0" dirty="0">
                <a:ea typeface="Tahoma" panose="020B0604030504040204" pitchFamily="34" charset="0"/>
                <a:cs typeface="Arial" pitchFamily="34" charset="0"/>
              </a:rPr>
              <a:t>Tim Spencer-Lane</a:t>
            </a:r>
          </a:p>
          <a:p>
            <a:pPr algn="ctr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GB" sz="2400" b="1" kern="0" dirty="0">
                <a:ea typeface="Tahoma" panose="020B0604030504040204" pitchFamily="34" charset="0"/>
                <a:cs typeface="Arial" pitchFamily="34" charset="0"/>
              </a:rPr>
              <a:t>November 2021</a:t>
            </a:r>
          </a:p>
          <a:p>
            <a:pPr algn="ctr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/>
            </a:pPr>
            <a:endParaRPr lang="en-GB" sz="2800" b="1" kern="0" dirty="0">
              <a:ea typeface="Tahoma" panose="020B0604030504040204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D4BE2B8-7497-4DF7-8417-DF2FBF76FB8B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" r="357" b="1168"/>
          <a:stretch/>
        </p:blipFill>
        <p:spPr bwMode="auto">
          <a:xfrm>
            <a:off x="683568" y="1124744"/>
            <a:ext cx="7920879" cy="45365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23117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871C8-A222-4A3A-83CB-4222CD037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/>
              <a:t>Regulations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31D1BB4-760E-413C-A68F-C6BAFB27971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3691" y="1052736"/>
          <a:ext cx="881158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7024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>
                <a:latin typeface="Omnes light"/>
              </a:rPr>
              <a:t>Adverse possession</a:t>
            </a:r>
            <a:endParaRPr lang="en-GB" dirty="0">
              <a:latin typeface="Omnes light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8820472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395536" y="0"/>
            <a:ext cx="8443664" cy="1570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1"/>
                </a:solidFill>
                <a:latin typeface="Omnes ligh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mnes light"/>
                <a:ea typeface="+mn-ea"/>
                <a:cs typeface="+mn-cs"/>
              </a:rPr>
              <a:t>LPS Code of Practice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504" y="2276872"/>
            <a:ext cx="88569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 noChangeArrowheads="1"/>
          </p:cNvSpPr>
          <p:nvPr/>
        </p:nvSpPr>
        <p:spPr>
          <a:xfrm>
            <a:off x="683568" y="1844824"/>
            <a:ext cx="77724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en-US" sz="3000" dirty="0">
                <a:solidFill>
                  <a:prstClr val="black"/>
                </a:solidFill>
              </a:rPr>
              <a:t>there will be a single Code for MCA &amp; LPS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en-US" sz="3000" dirty="0">
                <a:solidFill>
                  <a:prstClr val="black"/>
                </a:solidFill>
              </a:rPr>
              <a:t>must be laid in Parliament &amp; subject to the negative procedure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en-US" sz="3000" dirty="0">
                <a:solidFill>
                  <a:prstClr val="black"/>
                </a:solidFill>
              </a:rPr>
              <a:t>status: must be followed unless there are cogent reasons not to (</a:t>
            </a:r>
            <a:r>
              <a:rPr lang="en-US" altLang="en-US" sz="3000" i="1" dirty="0" err="1">
                <a:solidFill>
                  <a:prstClr val="black"/>
                </a:solidFill>
              </a:rPr>
              <a:t>Munjaz</a:t>
            </a:r>
            <a:r>
              <a:rPr lang="en-US" altLang="en-US" sz="3000" dirty="0">
                <a:solidFill>
                  <a:prstClr val="black"/>
                </a:solidFill>
              </a:rPr>
              <a:t> (2005))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en-US" sz="3000" dirty="0">
                <a:solidFill>
                  <a:prstClr val="black"/>
                </a:solidFill>
              </a:rPr>
              <a:t>m</a:t>
            </a:r>
            <a:r>
              <a:rPr lang="en-US" altLang="en-US" sz="3000">
                <a:solidFill>
                  <a:prstClr val="black"/>
                </a:solidFill>
              </a:rPr>
              <a:t>ust </a:t>
            </a:r>
            <a:r>
              <a:rPr lang="en-US" altLang="en-US" sz="3000" dirty="0">
                <a:solidFill>
                  <a:prstClr val="black"/>
                </a:solidFill>
              </a:rPr>
              <a:t>be reviewed after 3 years &amp; then every 5 years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74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>
                <a:latin typeface="Omnes light"/>
              </a:rPr>
              <a:t>Adverse possession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8820472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395536" y="0"/>
            <a:ext cx="8443664" cy="1570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1"/>
                </a:solidFill>
                <a:latin typeface="Omnes ligh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mnes light"/>
                <a:ea typeface="+mn-ea"/>
                <a:cs typeface="+mn-cs"/>
              </a:rPr>
              <a:t>Transitional arrangements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mnes light"/>
                <a:ea typeface="+mn-ea"/>
                <a:cs typeface="+mn-cs"/>
              </a:rPr>
              <a:t>Commencement &amp; transitional regulations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504" y="2276872"/>
            <a:ext cx="88569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DBB0CA14-0EC6-47B9-874D-E93409C73124}"/>
              </a:ext>
            </a:extLst>
          </p:cNvPr>
          <p:cNvSpPr txBox="1">
            <a:spLocks noChangeArrowheads="1"/>
          </p:cNvSpPr>
          <p:nvPr/>
        </p:nvSpPr>
        <p:spPr>
          <a:xfrm>
            <a:off x="683569" y="1970842"/>
            <a:ext cx="8003232" cy="412245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 new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DoLS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after April 2022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Existing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DoLS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will continue until they expire (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urgent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authorisations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Court of Protection cases (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eg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‘Re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X’) will need to be transferred to a responsible body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n-GB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n-GB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794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>
                <a:latin typeface="Omnes light"/>
              </a:rPr>
              <a:t>Adverse possession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8820472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395536" y="0"/>
            <a:ext cx="8443664" cy="1570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1"/>
                </a:solidFill>
                <a:latin typeface="Omnes ligh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mnes light"/>
                <a:ea typeface="+mn-ea"/>
                <a:cs typeface="+mn-cs"/>
              </a:rPr>
              <a:t>Other law reform developments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mnes light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mnes light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mnes ligh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504" y="2276872"/>
            <a:ext cx="88569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 noChangeArrowheads="1"/>
          </p:cNvSpPr>
          <p:nvPr/>
        </p:nvSpPr>
        <p:spPr>
          <a:xfrm>
            <a:off x="719091" y="1844824"/>
            <a:ext cx="7736877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Health &amp; Care Bill proposes to abolish CCGs &amp; replace with integrated care systems (ICS)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Mental Health Bill due to be introduced in this Parliament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Government confirmed that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Wessely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proposal for the MHA interface will </a:t>
            </a:r>
            <a:r>
              <a:rPr kumimoji="0" lang="en-US" alt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be implemented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Introduction of a cap on care costs in Oct 2023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199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089436"/>
              </p:ext>
            </p:extLst>
          </p:nvPr>
        </p:nvGraphicFramePr>
        <p:xfrm>
          <a:off x="1043608" y="4869160"/>
          <a:ext cx="6984330" cy="1026004"/>
        </p:xfrm>
        <a:graphic>
          <a:graphicData uri="http://schemas.openxmlformats.org/drawingml/2006/table">
            <a:tbl>
              <a:tblPr/>
              <a:tblGrid>
                <a:gridCol w="6984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My contact details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3A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8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t.spencer-lane@sgul.kingston.ac.uk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27088" y="765175"/>
            <a:ext cx="7345312" cy="863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Thank you for listening</a:t>
            </a:r>
          </a:p>
        </p:txBody>
      </p:sp>
    </p:spTree>
    <p:extLst>
      <p:ext uri="{BB962C8B-B14F-4D97-AF65-F5344CB8AC3E}">
        <p14:creationId xmlns:p14="http://schemas.microsoft.com/office/powerpoint/2010/main" val="1991237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822AC61E-04A5-43A3-991E-E50892478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981075"/>
            <a:ext cx="4535487" cy="431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rebuchet MS" panose="020B0603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rgbClr val="006C31"/>
                </a:solidFill>
                <a:latin typeface="Omnes Light"/>
              </a:rPr>
              <a:t>What on earth has happened to the LPS Code &amp; regulations?</a:t>
            </a:r>
          </a:p>
        </p:txBody>
      </p:sp>
      <p:pic>
        <p:nvPicPr>
          <p:cNvPr id="29699" name="Picture 2" descr="C:\Users\edh35\AppData\Local\Microsoft\Windows\Temporary Internet Files\Content.IE5\B1RX2N9O\MC900078622[1].wmf">
            <a:extLst>
              <a:ext uri="{FF2B5EF4-FFF2-40B4-BE49-F238E27FC236}">
                <a16:creationId xmlns:a16="http://schemas.microsoft.com/office/drawing/2014/main" id="{F3F731D7-C025-4804-960F-12B8FD4DF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765175"/>
            <a:ext cx="1857375" cy="399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>
                <a:latin typeface="Omnes light"/>
              </a:rPr>
              <a:t>Adverse possession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8820472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395536" y="0"/>
            <a:ext cx="8443664" cy="1570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1"/>
                </a:solidFill>
                <a:latin typeface="Omnes ligh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mnes light"/>
                <a:ea typeface="+mn-ea"/>
                <a:cs typeface="+mn-cs"/>
              </a:rPr>
              <a:t>LPS basic principles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504" y="2276872"/>
            <a:ext cx="88569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 noChangeArrowheads="1"/>
          </p:cNvSpPr>
          <p:nvPr/>
        </p:nvSpPr>
        <p:spPr>
          <a:xfrm>
            <a:off x="683568" y="2104008"/>
            <a:ext cx="7772400" cy="4205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3200" dirty="0">
                <a:cs typeface="Tahoma" panose="020B0604030504040204" pitchFamily="34" charset="0"/>
              </a:rPr>
              <a:t>Deprivation of liberty is everyone’s business 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200" dirty="0">
              <a:cs typeface="Tahoma" panose="020B0604030504040204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3200" dirty="0">
                <a:cs typeface="Tahoma" panose="020B0604030504040204" pitchFamily="34" charset="0"/>
              </a:rPr>
              <a:t>Moving consideration to the frontline</a:t>
            </a:r>
          </a:p>
          <a:p>
            <a:pPr lvl="0">
              <a:spcBef>
                <a:spcPct val="20000"/>
              </a:spcBef>
            </a:pPr>
            <a:r>
              <a:rPr lang="en-US" altLang="en-US" sz="3200" dirty="0">
                <a:cs typeface="Tahoma" panose="020B0604030504040204" pitchFamily="34" charset="0"/>
              </a:rPr>
              <a:t> 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3200" dirty="0">
                <a:cs typeface="Tahoma" panose="020B0604030504040204" pitchFamily="34" charset="0"/>
              </a:rPr>
              <a:t>No more court </a:t>
            </a:r>
            <a:r>
              <a:rPr lang="en-US" altLang="en-US" sz="3200" dirty="0" err="1">
                <a:cs typeface="Tahoma" panose="020B0604030504040204" pitchFamily="34" charset="0"/>
              </a:rPr>
              <a:t>authorisations</a:t>
            </a:r>
            <a:r>
              <a:rPr lang="en-US" altLang="en-US" sz="3200" dirty="0">
                <a:cs typeface="Tahoma" panose="020B0604030504040204" pitchFamily="34" charset="0"/>
              </a:rPr>
              <a:t> </a:t>
            </a: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296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96975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GB" altLang="en-US" dirty="0">
                <a:solidFill>
                  <a:schemeClr val="bg1"/>
                </a:solidFill>
                <a:latin typeface="Omnes light"/>
                <a:cs typeface="Tahoma" panose="020B0604030504040204" pitchFamily="34" charset="0"/>
              </a:rPr>
              <a:t>Authorising arrangements</a:t>
            </a:r>
            <a:r>
              <a:rPr lang="en-GB" altLang="en-US" sz="1800" dirty="0">
                <a:solidFill>
                  <a:schemeClr val="bg1"/>
                </a:solidFill>
                <a:latin typeface="Omnes light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4100" name="AutoShape 4" descr="Image result for court of protection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4101" name="AutoShape 6" descr="Image result for court of protection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7" name="Content Placeholder 2"/>
          <p:cNvSpPr txBox="1">
            <a:spLocks noChangeArrowheads="1"/>
          </p:cNvSpPr>
          <p:nvPr/>
        </p:nvSpPr>
        <p:spPr>
          <a:xfrm>
            <a:off x="719138" y="1916833"/>
            <a:ext cx="7710487" cy="4014068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ahoma" pitchFamily="34" charset="0"/>
              </a:rPr>
              <a:t>Arrangements can be authorised for enabling the care or treatment of a person (aged </a:t>
            </a:r>
            <a:r>
              <a:rPr kumimoji="0" lang="en-GB" alt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Tahoma" pitchFamily="34" charset="0"/>
              </a:rPr>
              <a:t>16+</a:t>
            </a:r>
            <a:r>
              <a:rPr kumimoji="0" lang="en-GB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ahoma" pitchFamily="34" charset="0"/>
              </a:rPr>
              <a:t>) that give rise to a deprivation of liberty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altLang="en-US" sz="2800" dirty="0">
              <a:solidFill>
                <a:srgbClr val="000000"/>
              </a:solidFill>
              <a:cs typeface="Tahoma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GB" altLang="en-US" sz="2800" dirty="0">
                <a:solidFill>
                  <a:srgbClr val="000000"/>
                </a:solidFill>
                <a:cs typeface="Tahoma" pitchFamily="34" charset="0"/>
              </a:rPr>
              <a:t>c</a:t>
            </a:r>
            <a:r>
              <a:rPr kumimoji="0" lang="en-GB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ahoma" pitchFamily="34" charset="0"/>
              </a:rPr>
              <a:t>an be in any setting &amp; multiple settings 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GB" altLang="en-US" sz="2800" dirty="0">
                <a:solidFill>
                  <a:srgbClr val="000000"/>
                </a:solidFill>
                <a:cs typeface="Tahoma" pitchFamily="34" charset="0"/>
              </a:rPr>
              <a:t>c</a:t>
            </a:r>
            <a:r>
              <a:rPr kumimoji="0" lang="en-GB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ahoma" pitchFamily="34" charset="0"/>
              </a:rPr>
              <a:t>an include means &amp; manner of transport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17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96975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GB" altLang="en-US" dirty="0">
                <a:solidFill>
                  <a:schemeClr val="bg1"/>
                </a:solidFill>
                <a:latin typeface="Omnes light"/>
                <a:cs typeface="Tahoma" panose="020B0604030504040204" pitchFamily="34" charset="0"/>
              </a:rPr>
              <a:t>Who is the responsible body?</a:t>
            </a:r>
            <a:r>
              <a:rPr lang="en-GB" altLang="en-US" sz="1800" dirty="0">
                <a:solidFill>
                  <a:schemeClr val="bg1"/>
                </a:solidFill>
                <a:latin typeface="Omnes light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4100" name="AutoShape 4" descr="Image result for court of protection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4101" name="AutoShape 6" descr="Image result for court of protection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7" name="Content Placeholder 2"/>
          <p:cNvSpPr txBox="1">
            <a:spLocks noChangeArrowheads="1"/>
          </p:cNvSpPr>
          <p:nvPr/>
        </p:nvSpPr>
        <p:spPr>
          <a:xfrm>
            <a:off x="719138" y="1772817"/>
            <a:ext cx="7710487" cy="41580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sz="2600" dirty="0">
                <a:cs typeface="Tahoma" panose="020B0604030504040204" pitchFamily="34" charset="0"/>
              </a:rPr>
              <a:t>if arrangements mainly carried out in an NHS hospital, the relevant </a:t>
            </a:r>
            <a:r>
              <a:rPr lang="en-GB" altLang="en-US" sz="2600" b="1" dirty="0">
                <a:cs typeface="Tahoma" panose="020B0604030504040204" pitchFamily="34" charset="0"/>
              </a:rPr>
              <a:t>NHS trust</a:t>
            </a:r>
          </a:p>
          <a:p>
            <a:r>
              <a:rPr lang="en-GB" altLang="en-US" sz="2600" dirty="0">
                <a:cs typeface="Tahoma" panose="020B0604030504040204" pitchFamily="34" charset="0"/>
              </a:rPr>
              <a:t>if arrangements mainly carried out in an independent hospital , a </a:t>
            </a:r>
            <a:r>
              <a:rPr lang="en-GB" altLang="en-US" sz="2600" b="1" dirty="0">
                <a:cs typeface="Tahoma" panose="020B0604030504040204" pitchFamily="34" charset="0"/>
              </a:rPr>
              <a:t>local authority </a:t>
            </a:r>
          </a:p>
          <a:p>
            <a:r>
              <a:rPr lang="en-GB" altLang="en-US" sz="2600" dirty="0">
                <a:cs typeface="Tahoma" panose="020B0604030504040204" pitchFamily="34" charset="0"/>
              </a:rPr>
              <a:t>If arrangements are mainly via CHC, the </a:t>
            </a:r>
            <a:r>
              <a:rPr lang="en-GB" altLang="en-US" sz="2600" b="1" dirty="0">
                <a:cs typeface="Tahoma" panose="020B0604030504040204" pitchFamily="34" charset="0"/>
              </a:rPr>
              <a:t>CCG</a:t>
            </a:r>
          </a:p>
          <a:p>
            <a:r>
              <a:rPr lang="en-GB" altLang="en-US" sz="2600" dirty="0">
                <a:cs typeface="Tahoma" panose="020B0604030504040204" pitchFamily="34" charset="0"/>
              </a:rPr>
              <a:t>otherwise, a </a:t>
            </a:r>
            <a:r>
              <a:rPr lang="en-GB" altLang="en-US" sz="2600" b="1" dirty="0">
                <a:cs typeface="Tahoma" panose="020B0604030504040204" pitchFamily="34" charset="0"/>
              </a:rPr>
              <a:t>local authority</a:t>
            </a:r>
            <a:r>
              <a:rPr lang="en-GB" altLang="en-US" sz="2600" dirty="0">
                <a:cs typeface="Tahoma" panose="020B0604030504040204" pitchFamily="34" charset="0"/>
              </a:rPr>
              <a:t> (</a:t>
            </a:r>
            <a:r>
              <a:rPr lang="en-US" altLang="en-US" sz="2600" dirty="0">
                <a:cs typeface="Tahoma" panose="020B0604030504040204" pitchFamily="34" charset="0"/>
              </a:rPr>
              <a:t>in broad terms, the authority meeting the person’s needs or in whose area the arrangements are mainly taking place)</a:t>
            </a:r>
          </a:p>
        </p:txBody>
      </p:sp>
    </p:spTree>
    <p:extLst>
      <p:ext uri="{BB962C8B-B14F-4D97-AF65-F5344CB8AC3E}">
        <p14:creationId xmlns:p14="http://schemas.microsoft.com/office/powerpoint/2010/main" val="79318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7" y="116632"/>
            <a:ext cx="7772400" cy="979807"/>
          </a:xfrm>
        </p:spPr>
        <p:txBody>
          <a:bodyPr>
            <a:normAutofit/>
          </a:bodyPr>
          <a:lstStyle/>
          <a:p>
            <a:r>
              <a:rPr lang="en-GB" altLang="en-US" sz="4000" b="1" dirty="0"/>
              <a:t>The 3 assessments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5DC28BF-4BCB-D743-9D3F-EDD9F0147786}"/>
              </a:ext>
            </a:extLst>
          </p:cNvPr>
          <p:cNvSpPr txBox="1"/>
          <p:nvPr/>
        </p:nvSpPr>
        <p:spPr>
          <a:xfrm>
            <a:off x="758843" y="3546005"/>
            <a:ext cx="7758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rebuchet MS" panose="020B0703020202090204" pitchFamily="34" charset="0"/>
              </a:rPr>
              <a:t>person has a mental disorder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47C570B-7932-B145-AB88-FF1765A81738}"/>
              </a:ext>
            </a:extLst>
          </p:cNvPr>
          <p:cNvGrpSpPr/>
          <p:nvPr/>
        </p:nvGrpSpPr>
        <p:grpSpPr>
          <a:xfrm>
            <a:off x="758842" y="1288994"/>
            <a:ext cx="7690283" cy="743253"/>
            <a:chOff x="0" y="8917"/>
            <a:chExt cx="7690283" cy="655200"/>
          </a:xfrm>
        </p:grpSpPr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646B6D62-2241-FA47-B319-27E4B2ABE826}"/>
                </a:ext>
              </a:extLst>
            </p:cNvPr>
            <p:cNvSpPr/>
            <p:nvPr/>
          </p:nvSpPr>
          <p:spPr>
            <a:xfrm>
              <a:off x="0" y="8917"/>
              <a:ext cx="7690283" cy="655200"/>
            </a:xfrm>
            <a:prstGeom prst="roundRect">
              <a:avLst/>
            </a:prstGeom>
            <a:solidFill>
              <a:srgbClr val="9933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>
              <a:extLst>
                <a:ext uri="{FF2B5EF4-FFF2-40B4-BE49-F238E27FC236}">
                  <a16:creationId xmlns:a16="http://schemas.microsoft.com/office/drawing/2014/main" id="{96FA8565-CBE5-6545-A590-9425D6289C20}"/>
                </a:ext>
              </a:extLst>
            </p:cNvPr>
            <p:cNvSpPr txBox="1"/>
            <p:nvPr/>
          </p:nvSpPr>
          <p:spPr>
            <a:xfrm>
              <a:off x="31984" y="40901"/>
              <a:ext cx="7626315" cy="5912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altLang="en-US" sz="2800" b="1" kern="1200" baseline="0" dirty="0">
                  <a:latin typeface="Trebuchet MS" panose="020B0703020202090204" pitchFamily="34" charset="0"/>
                  <a:ea typeface="ＭＳ Ｐゴシック"/>
                  <a:cs typeface="Calibri" panose="020F0502020204030204" pitchFamily="34" charset="0"/>
                </a:rPr>
                <a:t>Capacity assessment </a:t>
              </a:r>
              <a:endParaRPr lang="en-GB" sz="2800" b="1" kern="1200" baseline="0" dirty="0">
                <a:latin typeface="Trebuchet MS" panose="020B0703020202090204" pitchFamily="34" charset="0"/>
                <a:ea typeface="ＭＳ Ｐゴシック"/>
                <a:cs typeface="Calibri" panose="020F0502020204030204" pitchFamily="34" charset="0"/>
              </a:endParaRP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D0BDCA23-94EB-D24D-B9BA-0B29BBF40C14}"/>
              </a:ext>
            </a:extLst>
          </p:cNvPr>
          <p:cNvSpPr/>
          <p:nvPr/>
        </p:nvSpPr>
        <p:spPr>
          <a:xfrm>
            <a:off x="753987" y="2149273"/>
            <a:ext cx="69806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Trebuchet MS" panose="020B0703020202090204" pitchFamily="34" charset="0"/>
                <a:ea typeface="ＭＳ Ｐゴシック"/>
                <a:cs typeface="Calibri" panose="020F0502020204030204" pitchFamily="34" charset="0"/>
              </a:rPr>
              <a:t>person lacks capacity to consent to the arrangements</a:t>
            </a:r>
            <a:endParaRPr lang="en-GB" sz="2000" dirty="0">
              <a:latin typeface="Trebuchet MS" panose="020B070302020209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71E6969-48DC-DA4D-8444-737D00014D4A}"/>
              </a:ext>
            </a:extLst>
          </p:cNvPr>
          <p:cNvGrpSpPr/>
          <p:nvPr/>
        </p:nvGrpSpPr>
        <p:grpSpPr>
          <a:xfrm>
            <a:off x="758842" y="2778220"/>
            <a:ext cx="7690283" cy="655200"/>
            <a:chOff x="0" y="1222519"/>
            <a:chExt cx="7690283" cy="655200"/>
          </a:xfrm>
        </p:grpSpPr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F88AC159-99E8-8F4E-9C9C-131FDE0717D0}"/>
                </a:ext>
              </a:extLst>
            </p:cNvPr>
            <p:cNvSpPr/>
            <p:nvPr/>
          </p:nvSpPr>
          <p:spPr>
            <a:xfrm>
              <a:off x="0" y="1222519"/>
              <a:ext cx="7690283" cy="655200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ounded Rectangle 4">
              <a:extLst>
                <a:ext uri="{FF2B5EF4-FFF2-40B4-BE49-F238E27FC236}">
                  <a16:creationId xmlns:a16="http://schemas.microsoft.com/office/drawing/2014/main" id="{B77B2354-EA67-004B-8428-1A8EB687E9B6}"/>
                </a:ext>
              </a:extLst>
            </p:cNvPr>
            <p:cNvSpPr txBox="1"/>
            <p:nvPr/>
          </p:nvSpPr>
          <p:spPr>
            <a:xfrm>
              <a:off x="31984" y="1254503"/>
              <a:ext cx="7626315" cy="5912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altLang="en-US" sz="2800" b="1" kern="1200" baseline="0" dirty="0">
                  <a:latin typeface="Trebuchet MS" panose="020B0703020202090204" pitchFamily="34" charset="0"/>
                  <a:ea typeface="ＭＳ Ｐゴシック"/>
                  <a:cs typeface="Calibri" panose="020F0502020204030204" pitchFamily="34" charset="0"/>
                </a:rPr>
                <a:t>Medical assessment</a:t>
              </a:r>
              <a:endParaRPr lang="en-GB" sz="2800" kern="1200" baseline="0" dirty="0">
                <a:latin typeface="Trebuchet MS" panose="020B0703020202090204" pitchFamily="34" charset="0"/>
                <a:ea typeface="ＭＳ Ｐゴシック"/>
                <a:cs typeface="Calibri" panose="020F0502020204030204" pitchFamily="34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A5B7AEB-D4B3-154B-AC63-16FD0B8D9883}"/>
              </a:ext>
            </a:extLst>
          </p:cNvPr>
          <p:cNvGrpSpPr/>
          <p:nvPr/>
        </p:nvGrpSpPr>
        <p:grpSpPr>
          <a:xfrm>
            <a:off x="753987" y="4157917"/>
            <a:ext cx="7690283" cy="687184"/>
            <a:chOff x="0" y="2567493"/>
            <a:chExt cx="7690283" cy="687184"/>
          </a:xfrm>
        </p:grpSpPr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7FCBB492-74AB-1142-B858-6FB218CDB960}"/>
                </a:ext>
              </a:extLst>
            </p:cNvPr>
            <p:cNvSpPr/>
            <p:nvPr/>
          </p:nvSpPr>
          <p:spPr>
            <a:xfrm>
              <a:off x="0" y="2599477"/>
              <a:ext cx="7690283" cy="6552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4">
              <a:extLst>
                <a:ext uri="{FF2B5EF4-FFF2-40B4-BE49-F238E27FC236}">
                  <a16:creationId xmlns:a16="http://schemas.microsoft.com/office/drawing/2014/main" id="{AA8DF64F-AEB8-F445-8B57-A73BD0CA0E4C}"/>
                </a:ext>
              </a:extLst>
            </p:cNvPr>
            <p:cNvSpPr txBox="1"/>
            <p:nvPr/>
          </p:nvSpPr>
          <p:spPr>
            <a:xfrm>
              <a:off x="31985" y="2567493"/>
              <a:ext cx="7626315" cy="687184"/>
            </a:xfrm>
            <a:prstGeom prst="rect">
              <a:avLst/>
            </a:prstGeom>
            <a:solidFill>
              <a:srgbClr val="0070C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altLang="en-US" sz="2800" b="1" kern="1200" baseline="0" dirty="0">
                  <a:latin typeface="Trebuchet MS" panose="020B0703020202090204" pitchFamily="34" charset="0"/>
                  <a:ea typeface="ＭＳ Ｐゴシック"/>
                  <a:cs typeface="Calibri" panose="020F0502020204030204" pitchFamily="34" charset="0"/>
                </a:rPr>
                <a:t>Necessary &amp; proportionate assessment </a:t>
              </a:r>
              <a:endParaRPr lang="en-GB" sz="2800" kern="1200" baseline="0" dirty="0">
                <a:latin typeface="Trebuchet MS" panose="020B0703020202090204" pitchFamily="34" charset="0"/>
                <a:ea typeface="ＭＳ Ｐゴシック"/>
                <a:cs typeface="Calibri" panose="020F0502020204030204" pitchFamily="34" charset="0"/>
              </a:endParaRP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D8F4115-D89A-DD48-A8A5-D536EA52F5B5}"/>
              </a:ext>
            </a:extLst>
          </p:cNvPr>
          <p:cNvSpPr/>
          <p:nvPr/>
        </p:nvSpPr>
        <p:spPr>
          <a:xfrm>
            <a:off x="785972" y="4864674"/>
            <a:ext cx="76263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latin typeface="Trebuchet MS" panose="020B0703020202090204" pitchFamily="34" charset="0"/>
                <a:ea typeface="ＭＳ Ｐゴシック"/>
                <a:cs typeface="Calibri" panose="020F0502020204030204" pitchFamily="34" charset="0"/>
              </a:rPr>
              <a:t>necessary to prevent harm to person, &amp; proportionate to likelihood &amp; seriousness of such harm </a:t>
            </a:r>
          </a:p>
        </p:txBody>
      </p:sp>
    </p:spTree>
    <p:extLst>
      <p:ext uri="{BB962C8B-B14F-4D97-AF65-F5344CB8AC3E}">
        <p14:creationId xmlns:p14="http://schemas.microsoft.com/office/powerpoint/2010/main" val="15256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>
                <a:latin typeface="Omnes light"/>
              </a:rPr>
              <a:t>Adverse possession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8820472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395536" y="0"/>
            <a:ext cx="8443664" cy="1570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1"/>
                </a:solidFill>
                <a:latin typeface="Omnes ligh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mnes light"/>
                <a:ea typeface="+mn-ea"/>
                <a:cs typeface="+mn-cs"/>
              </a:rPr>
              <a:t>Pre-authorisation review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504" y="2276872"/>
            <a:ext cx="88569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A282557-3A86-4E0D-9F52-295B4A60A360}"/>
              </a:ext>
            </a:extLst>
          </p:cNvPr>
          <p:cNvGraphicFramePr/>
          <p:nvPr/>
        </p:nvGraphicFramePr>
        <p:xfrm>
          <a:off x="710214" y="1975594"/>
          <a:ext cx="7901126" cy="2792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Title 1">
            <a:extLst>
              <a:ext uri="{FF2B5EF4-FFF2-40B4-BE49-F238E27FC236}">
                <a16:creationId xmlns:a16="http://schemas.microsoft.com/office/drawing/2014/main" id="{6158A6AD-7D5C-4E1D-8733-8E4E702E2B1D}"/>
              </a:ext>
            </a:extLst>
          </p:cNvPr>
          <p:cNvSpPr txBox="1">
            <a:spLocks/>
          </p:cNvSpPr>
          <p:nvPr/>
        </p:nvSpPr>
        <p:spPr bwMode="auto">
          <a:xfrm>
            <a:off x="539552" y="5173675"/>
            <a:ext cx="8132440" cy="1034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100" b="1" kern="0" dirty="0">
                <a:solidFill>
                  <a:srgbClr val="000000"/>
                </a:solidFill>
                <a:latin typeface="Trebuchet MS" panose="020B0703020202090204" pitchFamily="34" charset="0"/>
                <a:ea typeface="MS PGothic" panose="020B0600070205080204" pitchFamily="34" charset="-128"/>
                <a:cs typeface="+mn-cs"/>
              </a:rPr>
              <a:t>Pre-authorisation r</a:t>
            </a:r>
            <a:r>
              <a:rPr kumimoji="0" lang="en-GB" sz="2100" b="1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703020202090204" pitchFamily="34" charset="0"/>
                <a:ea typeface="MS PGothic" panose="020B0600070205080204" pitchFamily="34" charset="-128"/>
                <a:cs typeface="+mn-cs"/>
              </a:rPr>
              <a:t>eviewer</a:t>
            </a:r>
            <a:r>
              <a:rPr kumimoji="0" lang="en-GB" sz="2100" b="1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703020202090204" pitchFamily="34" charset="0"/>
                <a:ea typeface="MS PGothic" panose="020B0600070205080204" pitchFamily="34" charset="-128"/>
                <a:cs typeface="+mn-cs"/>
              </a:rPr>
              <a:t> cannot be involved in person’s day-to-day care or providing any treatment</a:t>
            </a:r>
          </a:p>
        </p:txBody>
      </p:sp>
    </p:spTree>
    <p:extLst>
      <p:ext uri="{BB962C8B-B14F-4D97-AF65-F5344CB8AC3E}">
        <p14:creationId xmlns:p14="http://schemas.microsoft.com/office/powerpoint/2010/main" val="3454517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96975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GB" altLang="en-US" dirty="0">
                <a:solidFill>
                  <a:schemeClr val="bg1"/>
                </a:solidFill>
                <a:latin typeface="Omnes light"/>
                <a:cs typeface="Tahoma" panose="020B0604030504040204" pitchFamily="34" charset="0"/>
              </a:rPr>
              <a:t>Key safeguards</a:t>
            </a:r>
            <a:endParaRPr lang="en-GB" altLang="en-US" sz="1800" dirty="0">
              <a:solidFill>
                <a:schemeClr val="bg1"/>
              </a:solidFill>
              <a:latin typeface="Omnes light"/>
              <a:cs typeface="Tahoma" panose="020B0604030504040204" pitchFamily="34" charset="0"/>
            </a:endParaRPr>
          </a:p>
        </p:txBody>
      </p:sp>
      <p:sp>
        <p:nvSpPr>
          <p:cNvPr id="4100" name="AutoShape 4" descr="Image result for court of protection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4101" name="AutoShape 6" descr="Image result for court of protection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719138" y="1844675"/>
            <a:ext cx="7710487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600"/>
              </a:spcBef>
              <a:spcAft>
                <a:spcPts val="6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ts val="600"/>
              </a:spcBef>
              <a:spcAft>
                <a:spcPts val="60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</a:defRPr>
            </a:lvl2pPr>
            <a:lvl3pPr marL="1143000" indent="-228600" algn="l" rtl="0" eaLnBrk="0" fontAlgn="base" hangingPunct="0">
              <a:spcBef>
                <a:spcPts val="1200"/>
              </a:spcBef>
              <a:spcAft>
                <a:spcPts val="12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</a:defRPr>
            </a:lvl3pPr>
            <a:lvl4pPr marL="1600200" indent="-228600" algn="l" rtl="0" eaLnBrk="0" fontAlgn="base" hangingPunct="0">
              <a:spcBef>
                <a:spcPts val="1200"/>
              </a:spcBef>
              <a:spcAft>
                <a:spcPts val="120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</a:defRPr>
            </a:lvl4pPr>
            <a:lvl5pPr marL="2057400" indent="-228600" algn="l" rtl="0" eaLnBrk="0" fontAlgn="base" hangingPunct="0">
              <a:spcBef>
                <a:spcPts val="1200"/>
              </a:spcBef>
              <a:spcAft>
                <a:spcPts val="120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rights to </a:t>
            </a:r>
            <a:r>
              <a:rPr kumimoji="0" lang="en-GB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duty to provide </a:t>
            </a:r>
            <a:r>
              <a:rPr kumimoji="0" lang="en-GB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care plan </a:t>
            </a:r>
            <a:r>
              <a:rPr kumimoji="0" lang="en-GB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(authorisation record)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rights to regular </a:t>
            </a:r>
            <a:r>
              <a:rPr kumimoji="0" lang="en-GB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reviews</a:t>
            </a:r>
            <a:r>
              <a:rPr kumimoji="0" lang="en-GB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GB" altLang="en-US" sz="28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rights to </a:t>
            </a:r>
            <a:r>
              <a:rPr lang="en-GB" altLang="en-US" sz="28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IMCA or appropriate person </a:t>
            </a:r>
            <a:endParaRPr lang="en-GB" altLang="en-US" sz="28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rights of legal challenge to the </a:t>
            </a:r>
            <a:r>
              <a:rPr kumimoji="0" lang="en-GB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Court of Protection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duty on</a:t>
            </a:r>
            <a:r>
              <a:rPr kumimoji="0" lang="en-GB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CQC </a:t>
            </a:r>
            <a:r>
              <a:rPr kumimoji="0" lang="en-GB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to monitor &amp; report on the LPS</a:t>
            </a:r>
          </a:p>
        </p:txBody>
      </p:sp>
    </p:spTree>
    <p:extLst>
      <p:ext uri="{BB962C8B-B14F-4D97-AF65-F5344CB8AC3E}">
        <p14:creationId xmlns:p14="http://schemas.microsoft.com/office/powerpoint/2010/main" val="632624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96975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GB" altLang="en-US" dirty="0">
                <a:solidFill>
                  <a:schemeClr val="bg1"/>
                </a:solidFill>
                <a:latin typeface="Omnes light"/>
                <a:cs typeface="Tahoma" panose="020B0604030504040204" pitchFamily="34" charset="0"/>
              </a:rPr>
              <a:t>Interim &amp; emergency </a:t>
            </a:r>
            <a:r>
              <a:rPr lang="en-GB" altLang="en-US" dirty="0" err="1">
                <a:solidFill>
                  <a:schemeClr val="bg1"/>
                </a:solidFill>
                <a:latin typeface="Omnes light"/>
                <a:cs typeface="Tahoma" panose="020B0604030504040204" pitchFamily="34" charset="0"/>
              </a:rPr>
              <a:t>DoL</a:t>
            </a:r>
            <a:endParaRPr lang="en-GB" altLang="en-US" sz="1800" dirty="0">
              <a:solidFill>
                <a:schemeClr val="bg1"/>
              </a:solidFill>
              <a:latin typeface="Omnes light"/>
              <a:cs typeface="Tahoma" panose="020B0604030504040204" pitchFamily="34" charset="0"/>
            </a:endParaRPr>
          </a:p>
        </p:txBody>
      </p:sp>
      <p:sp>
        <p:nvSpPr>
          <p:cNvPr id="4100" name="AutoShape 4" descr="Image result for court of protection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4101" name="AutoShape 6" descr="Image result for court of protection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27584" y="1988839"/>
            <a:ext cx="7560766" cy="345638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altLang="en-US" sz="2600" kern="0" dirty="0">
                <a:solidFill>
                  <a:srgbClr val="000000"/>
                </a:solidFill>
                <a:ea typeface="ＭＳ Ｐゴシック"/>
                <a:cs typeface="Arial" pitchFamily="34" charset="0"/>
              </a:rPr>
              <a:t>No more urgent authorisations </a:t>
            </a:r>
            <a:endParaRPr kumimoji="0" lang="en-GB" altLang="en-US" sz="2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ＭＳ Ｐゴシック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altLang="en-US" sz="2600" kern="0" dirty="0">
                <a:solidFill>
                  <a:srgbClr val="000000"/>
                </a:solidFill>
                <a:ea typeface="ＭＳ Ｐゴシック"/>
                <a:cs typeface="Arial" pitchFamily="34" charset="0"/>
              </a:rPr>
              <a:t>Instead, decision makers can </a:t>
            </a:r>
            <a:r>
              <a:rPr kumimoji="0" lang="en-GB" alt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/>
                <a:cs typeface="Arial" pitchFamily="34" charset="0"/>
              </a:rPr>
              <a:t>deprive the person of liberty </a:t>
            </a:r>
            <a:r>
              <a:rPr kumimoji="0" lang="en-GB" alt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S PGothic" panose="020B0600070205080204" pitchFamily="34" charset="-128"/>
                <a:cs typeface="Arial" pitchFamily="34" charset="0"/>
              </a:rPr>
              <a:t>pending the</a:t>
            </a:r>
            <a:r>
              <a:rPr kumimoji="0" lang="en-GB" altLang="en-US" sz="26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S PGothic" panose="020B0600070205080204" pitchFamily="34" charset="-128"/>
                <a:cs typeface="Arial" pitchFamily="34" charset="0"/>
              </a:rPr>
              <a:t> responsible body decision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altLang="en-US" sz="2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/>
                <a:cs typeface="Arial" pitchFamily="34" charset="0"/>
              </a:rPr>
              <a:t>DoL</a:t>
            </a:r>
            <a:r>
              <a:rPr kumimoji="0" lang="en-GB" alt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/>
                <a:cs typeface="Arial" pitchFamily="34" charset="0"/>
              </a:rPr>
              <a:t> must be necessary to deliver life-sustaining treatment or carry out a vital act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altLang="en-US" sz="2600" kern="0" dirty="0">
                <a:solidFill>
                  <a:srgbClr val="000000"/>
                </a:solidFill>
                <a:ea typeface="ＭＳ Ｐゴシック"/>
                <a:cs typeface="Arial" pitchFamily="34" charset="0"/>
              </a:rPr>
              <a:t>No statutory time limits (but Code??) </a:t>
            </a:r>
            <a:endParaRPr kumimoji="0" lang="en-GB" altLang="en-US" sz="2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ＭＳ Ｐゴシック"/>
              <a:cs typeface="Arial" pitchFamily="34" charset="0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28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DHSC">
      <a:dk1>
        <a:sysClr val="windowText" lastClr="000000"/>
      </a:dk1>
      <a:lt1>
        <a:sysClr val="window" lastClr="FFFFFF"/>
      </a:lt1>
      <a:dk2>
        <a:srgbClr val="616265"/>
      </a:dk2>
      <a:lt2>
        <a:srgbClr val="E0E0E1"/>
      </a:lt2>
      <a:accent1>
        <a:srgbClr val="01A188"/>
      </a:accent1>
      <a:accent2>
        <a:srgbClr val="0063BE"/>
      </a:accent2>
      <a:accent3>
        <a:srgbClr val="E57200"/>
      </a:accent3>
      <a:accent4>
        <a:srgbClr val="512698"/>
      </a:accent4>
      <a:accent5>
        <a:srgbClr val="34B6E4"/>
      </a:accent5>
      <a:accent6>
        <a:srgbClr val="CC092F"/>
      </a:accent6>
      <a:hlink>
        <a:srgbClr val="0063BE"/>
      </a:hlink>
      <a:folHlink>
        <a:srgbClr val="5126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6.4398_DHSC_Ppt_template_DRAFT_v6.potx" id="{FF5623C2-E648-4D18-8D02-A8C6CCA3E916}" vid="{5CEE7835-84B0-457A-AA1D-DEDF797DD02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1170</TotalTime>
  <Words>527</Words>
  <Application>Microsoft Office PowerPoint</Application>
  <PresentationFormat>On-screen Show (4:3)</PresentationFormat>
  <Paragraphs>131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Omnes Light</vt:lpstr>
      <vt:lpstr>Omnes Light</vt:lpstr>
      <vt:lpstr>Trebuchet MS</vt:lpstr>
      <vt:lpstr>Wingdings</vt:lpstr>
      <vt:lpstr>Office Theme</vt:lpstr>
      <vt:lpstr>1_Office Theme</vt:lpstr>
      <vt:lpstr>PowerPoint Presentation</vt:lpstr>
      <vt:lpstr>PowerPoint Presentation</vt:lpstr>
      <vt:lpstr>Adverse possession</vt:lpstr>
      <vt:lpstr>Authorising arrangements </vt:lpstr>
      <vt:lpstr>Who is the responsible body? </vt:lpstr>
      <vt:lpstr>The 3 assessments</vt:lpstr>
      <vt:lpstr>Adverse possession</vt:lpstr>
      <vt:lpstr>Key safeguards</vt:lpstr>
      <vt:lpstr>Interim &amp; emergency DoL</vt:lpstr>
      <vt:lpstr>PowerPoint Presentation</vt:lpstr>
      <vt:lpstr>Regulations</vt:lpstr>
      <vt:lpstr>Adverse possession</vt:lpstr>
      <vt:lpstr>Adverse possession</vt:lpstr>
      <vt:lpstr>Adverse possession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Tim Spencer-Lane</dc:creator>
  <cp:lastModifiedBy>Tim Spencer-Lane</cp:lastModifiedBy>
  <cp:revision>55</cp:revision>
  <dcterms:created xsi:type="dcterms:W3CDTF">2018-11-10T11:53:21Z</dcterms:created>
  <dcterms:modified xsi:type="dcterms:W3CDTF">2021-11-29T16:43:03Z</dcterms:modified>
</cp:coreProperties>
</file>