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43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8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4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05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1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00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16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59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2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3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4D7C50-04AA-4CE3-9B22-298830EE5700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447AD9-DA6C-4784-8658-40E52E738A2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19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F3B3B6C5-748F-437C-AE76-DB11FEA9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197CEB5D-9BB2-475C-BA8D-AC88BB8C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F7CDE-6CA1-4E26-8B16-2E16149B7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r>
              <a:rPr lang="en-GB" sz="5400" b="1"/>
              <a:t>Developing your role as a Ward Manager: </a:t>
            </a:r>
            <a:br>
              <a:rPr lang="en-GB" sz="5400" b="1"/>
            </a:br>
            <a:r>
              <a:rPr lang="en-GB" sz="5400" b="1"/>
              <a:t>A Lived Experience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A4A439-C848-4CB0-A5B0-EF24AE196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GB" sz="2000"/>
              <a:t>Liam Button RN </a:t>
            </a:r>
          </a:p>
          <a:p>
            <a:pPr algn="r"/>
            <a:r>
              <a:rPr lang="en-GB" sz="2000"/>
              <a:t>Charge Nurse </a:t>
            </a:r>
          </a:p>
          <a:p>
            <a:pPr algn="r"/>
            <a:r>
              <a:rPr lang="en-GB" sz="2000"/>
              <a:t>Royal Cornwall Hospitals NHS Foundation Trust </a:t>
            </a:r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id="{BB14AD1F-ADD5-46E7-966F-4C0290232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80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4E1FA-67E7-4B84-AE4A-3AB2908E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ctr"/>
            <a:r>
              <a:rPr lang="en-GB" sz="4400" b="1" dirty="0"/>
              <a:t>The Aim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C2BFC-9CCA-48BD-9F8C-83A23680A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/>
              <a:t>To share my experiences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To share what I have learned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To show you what is most important to me</a:t>
            </a:r>
          </a:p>
        </p:txBody>
      </p:sp>
    </p:spTree>
    <p:extLst>
      <p:ext uri="{BB962C8B-B14F-4D97-AF65-F5344CB8AC3E}">
        <p14:creationId xmlns:p14="http://schemas.microsoft.com/office/powerpoint/2010/main" val="108906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642C4A-4C72-43B6-A608-C7D4A2231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 b="1" dirty="0"/>
              <a:t>What I wish I had known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A7577-3C82-48CD-BC1A-272C69409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/>
              <a:t>Always be kind/stick to your morals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You are accountable but NOT to blame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People, people, people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Prioritise and execute </a:t>
            </a:r>
          </a:p>
        </p:txBody>
      </p:sp>
    </p:spTree>
    <p:extLst>
      <p:ext uri="{BB962C8B-B14F-4D97-AF65-F5344CB8AC3E}">
        <p14:creationId xmlns:p14="http://schemas.microsoft.com/office/powerpoint/2010/main" val="352143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D5F599-6482-47EB-A4E4-63F7BCE6A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 b="1" dirty="0"/>
              <a:t>Tips and advice for aspiring Ward Managers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CEF38-438A-440B-A059-CD85FB0BF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/>
              <a:t>The importance of communication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Reflect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Clinical governance </a:t>
            </a:r>
          </a:p>
        </p:txBody>
      </p:sp>
    </p:spTree>
    <p:extLst>
      <p:ext uri="{BB962C8B-B14F-4D97-AF65-F5344CB8AC3E}">
        <p14:creationId xmlns:p14="http://schemas.microsoft.com/office/powerpoint/2010/main" val="248132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40BF0-239B-439E-AD94-5D8C06ADB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 b="1" dirty="0"/>
              <a:t>Leading by Example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Sheep Definition">
            <a:extLst>
              <a:ext uri="{FF2B5EF4-FFF2-40B4-BE49-F238E27FC236}">
                <a16:creationId xmlns:a16="http://schemas.microsoft.com/office/drawing/2014/main" id="{B7488AEB-B1D8-4848-80F8-E1B6E21FC1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172" y="653099"/>
            <a:ext cx="3839624" cy="21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SK: German special forces company dissolved due to far-right concerns |  News | DW | 30.07.2020">
            <a:extLst>
              <a:ext uri="{FF2B5EF4-FFF2-40B4-BE49-F238E27FC236}">
                <a16:creationId xmlns:a16="http://schemas.microsoft.com/office/drawing/2014/main" id="{F0F4E317-92A1-435A-A645-BB4A99DB8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750" y="3619875"/>
            <a:ext cx="4062276" cy="22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13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265F3E-FB92-4B64-B049-D560B8AF1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 b="1" dirty="0"/>
              <a:t>The highs and lows of the role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B2E8F-B2C5-4E9A-9A09-D04BB3AA0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/>
              <a:t>The ‘rollercoaster’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Balance </a:t>
            </a:r>
          </a:p>
        </p:txBody>
      </p:sp>
      <p:pic>
        <p:nvPicPr>
          <p:cNvPr id="2052" name="Picture 4" descr="Roller Coasters and Placental Abruption">
            <a:extLst>
              <a:ext uri="{FF2B5EF4-FFF2-40B4-BE49-F238E27FC236}">
                <a16:creationId xmlns:a16="http://schemas.microsoft.com/office/drawing/2014/main" id="{5DB2184F-CB49-4220-AB81-404354B7B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668" y="963507"/>
            <a:ext cx="2747679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alance: the Basic Principles of Design">
            <a:extLst>
              <a:ext uri="{FF2B5EF4-FFF2-40B4-BE49-F238E27FC236}">
                <a16:creationId xmlns:a16="http://schemas.microsoft.com/office/drawing/2014/main" id="{7B082329-4F68-432F-9E25-2E575DF4F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678" y="4066006"/>
            <a:ext cx="2747726" cy="182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19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F4241A-D864-4D23-926C-F63CC41C2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 b="1" dirty="0"/>
              <a:t>Challenges of leading through </a:t>
            </a:r>
            <a:br>
              <a:rPr lang="en-GB" sz="4400" b="1" dirty="0"/>
            </a:br>
            <a:r>
              <a:rPr lang="en-GB" sz="4400" b="1" dirty="0"/>
              <a:t>Covid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EAE80-5D99-46B6-A9FB-88A3843BF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/>
              <a:t>Fear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Bravery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Recovery</a:t>
            </a:r>
          </a:p>
        </p:txBody>
      </p:sp>
    </p:spTree>
    <p:extLst>
      <p:ext uri="{BB962C8B-B14F-4D97-AF65-F5344CB8AC3E}">
        <p14:creationId xmlns:p14="http://schemas.microsoft.com/office/powerpoint/2010/main" val="57722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C74BB0-7B52-4C6A-8AA0-82AF374B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 dirty="0"/>
              <a:t>Thank you for your time.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DF13-1B4A-430E-A985-3D6065D2C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r>
              <a:rPr lang="en-GB" b="1" dirty="0"/>
              <a:t>Recommended reading:</a:t>
            </a:r>
          </a:p>
          <a:p>
            <a:r>
              <a:rPr lang="en-GB" dirty="0"/>
              <a:t>Dare to Lead – </a:t>
            </a:r>
            <a:r>
              <a:rPr lang="en-GB" dirty="0" err="1"/>
              <a:t>Brene</a:t>
            </a:r>
            <a:r>
              <a:rPr lang="en-GB" dirty="0"/>
              <a:t> Brown</a:t>
            </a:r>
          </a:p>
          <a:p>
            <a:r>
              <a:rPr lang="en-GB"/>
              <a:t>Turn the </a:t>
            </a:r>
            <a:r>
              <a:rPr lang="en-GB" dirty="0"/>
              <a:t>Ship Around – David </a:t>
            </a:r>
            <a:r>
              <a:rPr lang="en-GB" dirty="0" err="1"/>
              <a:t>Marquet</a:t>
            </a:r>
            <a:endParaRPr lang="en-GB" dirty="0"/>
          </a:p>
          <a:p>
            <a:r>
              <a:rPr lang="en-GB" dirty="0"/>
              <a:t>Extreme </a:t>
            </a:r>
            <a:r>
              <a:rPr lang="en-GB" dirty="0" err="1"/>
              <a:t>Ownserhsip</a:t>
            </a:r>
            <a:r>
              <a:rPr lang="en-GB" dirty="0"/>
              <a:t> – Jock </a:t>
            </a:r>
            <a:r>
              <a:rPr lang="en-GB" dirty="0" err="1"/>
              <a:t>Willink</a:t>
            </a:r>
            <a:endParaRPr lang="en-GB" dirty="0"/>
          </a:p>
          <a:p>
            <a:r>
              <a:rPr lang="en-GB" dirty="0"/>
              <a:t>The Dichotomy of Leadership – Jocko </a:t>
            </a:r>
            <a:r>
              <a:rPr lang="en-GB" dirty="0" err="1"/>
              <a:t>Willink</a:t>
            </a:r>
            <a:r>
              <a:rPr lang="en-GB" dirty="0"/>
              <a:t> </a:t>
            </a:r>
          </a:p>
          <a:p>
            <a:r>
              <a:rPr lang="en-GB" dirty="0"/>
              <a:t>The Little Book of Stoicism – Jonas </a:t>
            </a:r>
            <a:r>
              <a:rPr lang="en-GB" dirty="0" err="1"/>
              <a:t>Salzgeber</a:t>
            </a:r>
            <a:endParaRPr lang="en-GB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334797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1443</TotalTime>
  <Words>153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Developing your role as a Ward Manager:  A Lived Experience </vt:lpstr>
      <vt:lpstr>The Aim </vt:lpstr>
      <vt:lpstr>What I wish I had known</vt:lpstr>
      <vt:lpstr>Tips and advice for aspiring Ward Managers</vt:lpstr>
      <vt:lpstr>Leading by Example</vt:lpstr>
      <vt:lpstr>The highs and lows of the role</vt:lpstr>
      <vt:lpstr>Challenges of leading through  Covid </vt:lpstr>
      <vt:lpstr>Thank you for your time.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your role as a Ward Manager:  A Lived Experience </dc:title>
  <dc:creator>BUTTON, Liam (ROYAL CORNWALL HOSPITALS NHS TRUST)</dc:creator>
  <cp:lastModifiedBy>BUTTON, Liam (ROYAL CORNWALL HOSPITALS NHS TRUST)</cp:lastModifiedBy>
  <cp:revision>12</cp:revision>
  <dcterms:created xsi:type="dcterms:W3CDTF">2021-11-29T11:19:21Z</dcterms:created>
  <dcterms:modified xsi:type="dcterms:W3CDTF">2021-11-30T11:23:10Z</dcterms:modified>
</cp:coreProperties>
</file>