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68" r:id="rId9"/>
    <p:sldMasterId id="2147483780" r:id="rId10"/>
    <p:sldMasterId id="2147483792" r:id="rId11"/>
  </p:sldMasterIdLst>
  <p:notesMasterIdLst>
    <p:notesMasterId r:id="rId32"/>
  </p:notesMasterIdLst>
  <p:sldIdLst>
    <p:sldId id="256" r:id="rId12"/>
    <p:sldId id="270" r:id="rId13"/>
    <p:sldId id="274" r:id="rId14"/>
    <p:sldId id="268" r:id="rId15"/>
    <p:sldId id="266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2" r:id="rId28"/>
    <p:sldId id="295" r:id="rId29"/>
    <p:sldId id="294" r:id="rId30"/>
    <p:sldId id="26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F4"/>
    <a:srgbClr val="FFFEF0"/>
    <a:srgbClr val="FFC314"/>
    <a:srgbClr val="4D2D78"/>
    <a:srgbClr val="CC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/>
    <p:restoredTop sz="94694"/>
  </p:normalViewPr>
  <p:slideViewPr>
    <p:cSldViewPr snapToGrid="0" snapToObjects="1">
      <p:cViewPr>
        <p:scale>
          <a:sx n="60" d="100"/>
          <a:sy n="60" d="100"/>
        </p:scale>
        <p:origin x="-868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5417B-D46E-4467-AD0A-D2F61718ABA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0D52CD-CF93-4AA7-AF48-0F925D4E144E}">
      <dgm:prSet phldrT="[Text]"/>
      <dgm:spPr>
        <a:xfrm>
          <a:off x="288031" y="35181"/>
          <a:ext cx="4032447" cy="76752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On bereaved people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F9728572-CF75-4030-9CE1-BFCF019101F3}" type="parTrans" cxnId="{12384551-2F1E-4702-B05E-A1C5D02AB004}">
      <dgm:prSet/>
      <dgm:spPr/>
      <dgm:t>
        <a:bodyPr/>
        <a:lstStyle/>
        <a:p>
          <a:endParaRPr lang="en-GB"/>
        </a:p>
      </dgm:t>
    </dgm:pt>
    <dgm:pt modelId="{8E2AC22D-5189-4C93-B4AD-20BA03299B04}" type="sibTrans" cxnId="{12384551-2F1E-4702-B05E-A1C5D02AB004}">
      <dgm:prSet/>
      <dgm:spPr/>
      <dgm:t>
        <a:bodyPr/>
        <a:lstStyle/>
        <a:p>
          <a:endParaRPr lang="en-GB"/>
        </a:p>
      </dgm:t>
    </dgm:pt>
    <dgm:pt modelId="{67FC596F-18A7-4343-AB94-729846F748C0}">
      <dgm:prSet phldrT="[Text]"/>
      <dgm:spPr>
        <a:xfrm>
          <a:off x="288031" y="1214541"/>
          <a:ext cx="4032447" cy="76752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On services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C882FBFA-AD3A-433F-BE4E-975F810E71B4}" type="parTrans" cxnId="{017F22B0-9422-49A3-A51E-D0EB4885539F}">
      <dgm:prSet/>
      <dgm:spPr/>
      <dgm:t>
        <a:bodyPr/>
        <a:lstStyle/>
        <a:p>
          <a:endParaRPr lang="en-GB"/>
        </a:p>
      </dgm:t>
    </dgm:pt>
    <dgm:pt modelId="{6F6ACB02-6DCB-4836-82C4-C98DB2437ED9}" type="sibTrans" cxnId="{017F22B0-9422-49A3-A51E-D0EB4885539F}">
      <dgm:prSet/>
      <dgm:spPr/>
      <dgm:t>
        <a:bodyPr/>
        <a:lstStyle/>
        <a:p>
          <a:endParaRPr lang="en-GB"/>
        </a:p>
      </dgm:t>
    </dgm:pt>
    <dgm:pt modelId="{866C58E6-A276-46EF-BDD6-D1069B105B01}">
      <dgm:prSet phldrT="[Text]"/>
      <dgm:spPr>
        <a:xfrm>
          <a:off x="288031" y="2393901"/>
          <a:ext cx="4032447" cy="767520"/>
        </a:xfrm>
        <a:prstGeom prst="roundRect">
          <a:avLst/>
        </a:prstGeom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On systems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5FC9CEAD-31FF-408F-89DF-BD184D3F6181}" type="parTrans" cxnId="{0DAA8F28-76C8-4EFD-801C-2AB4DAEA07C2}">
      <dgm:prSet/>
      <dgm:spPr/>
      <dgm:t>
        <a:bodyPr/>
        <a:lstStyle/>
        <a:p>
          <a:endParaRPr lang="en-GB"/>
        </a:p>
      </dgm:t>
    </dgm:pt>
    <dgm:pt modelId="{0A0BBC00-D87B-4CC8-9173-10B8C6F183C9}" type="sibTrans" cxnId="{0DAA8F28-76C8-4EFD-801C-2AB4DAEA07C2}">
      <dgm:prSet/>
      <dgm:spPr/>
      <dgm:t>
        <a:bodyPr/>
        <a:lstStyle/>
        <a:p>
          <a:endParaRPr lang="en-GB"/>
        </a:p>
      </dgm:t>
    </dgm:pt>
    <dgm:pt modelId="{3E1E463F-EED9-4018-81A2-55BA1DAFAEA3}" type="pres">
      <dgm:prSet presAssocID="{D695417B-D46E-4467-AD0A-D2F61718AB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86814E-E3E6-45E6-BF4F-C20DCBF810ED}" type="pres">
      <dgm:prSet presAssocID="{960D52CD-CF93-4AA7-AF48-0F925D4E144E}" presName="parentLin" presStyleCnt="0"/>
      <dgm:spPr/>
      <dgm:t>
        <a:bodyPr/>
        <a:lstStyle/>
        <a:p>
          <a:endParaRPr lang="en-GB"/>
        </a:p>
      </dgm:t>
    </dgm:pt>
    <dgm:pt modelId="{12E044C4-C832-421E-BE3C-318F6EB916C9}" type="pres">
      <dgm:prSet presAssocID="{960D52CD-CF93-4AA7-AF48-0F925D4E144E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D80E503-37CD-4749-9C25-A26CBEA21AFC}" type="pres">
      <dgm:prSet presAssocID="{960D52CD-CF93-4AA7-AF48-0F925D4E14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4DA28-95F4-4655-8A77-A86006762168}" type="pres">
      <dgm:prSet presAssocID="{960D52CD-CF93-4AA7-AF48-0F925D4E144E}" presName="negativeSpace" presStyleCnt="0"/>
      <dgm:spPr/>
      <dgm:t>
        <a:bodyPr/>
        <a:lstStyle/>
        <a:p>
          <a:endParaRPr lang="en-GB"/>
        </a:p>
      </dgm:t>
    </dgm:pt>
    <dgm:pt modelId="{F24D973C-199D-42CC-82D9-C146CEDC1922}" type="pres">
      <dgm:prSet presAssocID="{960D52CD-CF93-4AA7-AF48-0F925D4E144E}" presName="childText" presStyleLbl="conFgAcc1" presStyleIdx="0" presStyleCnt="3">
        <dgm:presLayoutVars>
          <dgm:bulletEnabled val="1"/>
        </dgm:presLayoutVars>
      </dgm:prSet>
      <dgm:spPr>
        <a:xfrm>
          <a:off x="0" y="418941"/>
          <a:ext cx="5760639" cy="655200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D7C1AE5F-ECBF-4196-B82C-E87954F27186}" type="pres">
      <dgm:prSet presAssocID="{8E2AC22D-5189-4C93-B4AD-20BA03299B04}" presName="spaceBetweenRectangles" presStyleCnt="0"/>
      <dgm:spPr/>
      <dgm:t>
        <a:bodyPr/>
        <a:lstStyle/>
        <a:p>
          <a:endParaRPr lang="en-GB"/>
        </a:p>
      </dgm:t>
    </dgm:pt>
    <dgm:pt modelId="{FC466C73-C322-4593-A66B-52265D80A5BA}" type="pres">
      <dgm:prSet presAssocID="{67FC596F-18A7-4343-AB94-729846F748C0}" presName="parentLin" presStyleCnt="0"/>
      <dgm:spPr/>
      <dgm:t>
        <a:bodyPr/>
        <a:lstStyle/>
        <a:p>
          <a:endParaRPr lang="en-GB"/>
        </a:p>
      </dgm:t>
    </dgm:pt>
    <dgm:pt modelId="{72F0D8C0-1DFF-429B-9318-838E7945FFD6}" type="pres">
      <dgm:prSet presAssocID="{67FC596F-18A7-4343-AB94-729846F748C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E466B37-15A0-43B0-A2ED-16F9839F5924}" type="pres">
      <dgm:prSet presAssocID="{67FC596F-18A7-4343-AB94-729846F748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E57DA0-475F-423A-AB28-D653694C77A0}" type="pres">
      <dgm:prSet presAssocID="{67FC596F-18A7-4343-AB94-729846F748C0}" presName="negativeSpace" presStyleCnt="0"/>
      <dgm:spPr/>
      <dgm:t>
        <a:bodyPr/>
        <a:lstStyle/>
        <a:p>
          <a:endParaRPr lang="en-GB"/>
        </a:p>
      </dgm:t>
    </dgm:pt>
    <dgm:pt modelId="{D118F62C-8EBC-4286-92A6-98E7CC2772EE}" type="pres">
      <dgm:prSet presAssocID="{67FC596F-18A7-4343-AB94-729846F748C0}" presName="childText" presStyleLbl="conFgAcc1" presStyleIdx="1" presStyleCnt="3">
        <dgm:presLayoutVars>
          <dgm:bulletEnabled val="1"/>
        </dgm:presLayoutVars>
      </dgm:prSet>
      <dgm:spPr>
        <a:xfrm>
          <a:off x="0" y="1598301"/>
          <a:ext cx="5760639" cy="655200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  <dgm:pt modelId="{BBFC50D8-AD20-4203-A190-62179C9D377A}" type="pres">
      <dgm:prSet presAssocID="{6F6ACB02-6DCB-4836-82C4-C98DB2437ED9}" presName="spaceBetweenRectangles" presStyleCnt="0"/>
      <dgm:spPr/>
      <dgm:t>
        <a:bodyPr/>
        <a:lstStyle/>
        <a:p>
          <a:endParaRPr lang="en-GB"/>
        </a:p>
      </dgm:t>
    </dgm:pt>
    <dgm:pt modelId="{8AA15510-593A-417E-B987-5C448BDCD57C}" type="pres">
      <dgm:prSet presAssocID="{866C58E6-A276-46EF-BDD6-D1069B105B01}" presName="parentLin" presStyleCnt="0"/>
      <dgm:spPr/>
      <dgm:t>
        <a:bodyPr/>
        <a:lstStyle/>
        <a:p>
          <a:endParaRPr lang="en-GB"/>
        </a:p>
      </dgm:t>
    </dgm:pt>
    <dgm:pt modelId="{D880836A-809F-4CEE-8E42-E4AE220E953B}" type="pres">
      <dgm:prSet presAssocID="{866C58E6-A276-46EF-BDD6-D1069B105B01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450AD579-796F-4757-AD37-EC26E9EAE17D}" type="pres">
      <dgm:prSet presAssocID="{866C58E6-A276-46EF-BDD6-D1069B105B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A125F9-C02D-4C8C-83F3-AE59A3951F7E}" type="pres">
      <dgm:prSet presAssocID="{866C58E6-A276-46EF-BDD6-D1069B105B01}" presName="negativeSpace" presStyleCnt="0"/>
      <dgm:spPr/>
      <dgm:t>
        <a:bodyPr/>
        <a:lstStyle/>
        <a:p>
          <a:endParaRPr lang="en-GB"/>
        </a:p>
      </dgm:t>
    </dgm:pt>
    <dgm:pt modelId="{B6968235-08DC-47E9-8EB7-50D518AF0D2D}" type="pres">
      <dgm:prSet presAssocID="{866C58E6-A276-46EF-BDD6-D1069B105B01}" presName="childText" presStyleLbl="conFgAcc1" presStyleIdx="2" presStyleCnt="3">
        <dgm:presLayoutVars>
          <dgm:bulletEnabled val="1"/>
        </dgm:presLayoutVars>
      </dgm:prSet>
      <dgm:spPr>
        <a:xfrm>
          <a:off x="0" y="2777661"/>
          <a:ext cx="5760639" cy="655200"/>
        </a:xfrm>
        <a:prstGeom prst="rect">
          <a:avLst/>
        </a:prstGeom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gm:spPr>
      <dgm:t>
        <a:bodyPr/>
        <a:lstStyle/>
        <a:p>
          <a:endParaRPr lang="en-GB"/>
        </a:p>
      </dgm:t>
    </dgm:pt>
  </dgm:ptLst>
  <dgm:cxnLst>
    <dgm:cxn modelId="{96B6868A-CF00-4902-9652-7947F75DA0C9}" type="presOf" srcId="{960D52CD-CF93-4AA7-AF48-0F925D4E144E}" destId="{5D80E503-37CD-4749-9C25-A26CBEA21AFC}" srcOrd="1" destOrd="0" presId="urn:microsoft.com/office/officeart/2005/8/layout/list1"/>
    <dgm:cxn modelId="{3027D969-B447-4399-8317-0191A8917482}" type="presOf" srcId="{960D52CD-CF93-4AA7-AF48-0F925D4E144E}" destId="{12E044C4-C832-421E-BE3C-318F6EB916C9}" srcOrd="0" destOrd="0" presId="urn:microsoft.com/office/officeart/2005/8/layout/list1"/>
    <dgm:cxn modelId="{8DEAE88E-2A39-4784-BAEB-4C4BDC917993}" type="presOf" srcId="{866C58E6-A276-46EF-BDD6-D1069B105B01}" destId="{D880836A-809F-4CEE-8E42-E4AE220E953B}" srcOrd="0" destOrd="0" presId="urn:microsoft.com/office/officeart/2005/8/layout/list1"/>
    <dgm:cxn modelId="{017F22B0-9422-49A3-A51E-D0EB4885539F}" srcId="{D695417B-D46E-4467-AD0A-D2F61718ABAB}" destId="{67FC596F-18A7-4343-AB94-729846F748C0}" srcOrd="1" destOrd="0" parTransId="{C882FBFA-AD3A-433F-BE4E-975F810E71B4}" sibTransId="{6F6ACB02-6DCB-4836-82C4-C98DB2437ED9}"/>
    <dgm:cxn modelId="{3EC56459-DEA3-4D9E-909B-0ECB23EEC8DF}" type="presOf" srcId="{D695417B-D46E-4467-AD0A-D2F61718ABAB}" destId="{3E1E463F-EED9-4018-81A2-55BA1DAFAEA3}" srcOrd="0" destOrd="0" presId="urn:microsoft.com/office/officeart/2005/8/layout/list1"/>
    <dgm:cxn modelId="{A50D139B-B332-4C2C-9DFC-2528BA8ABEF5}" type="presOf" srcId="{67FC596F-18A7-4343-AB94-729846F748C0}" destId="{72F0D8C0-1DFF-429B-9318-838E7945FFD6}" srcOrd="0" destOrd="0" presId="urn:microsoft.com/office/officeart/2005/8/layout/list1"/>
    <dgm:cxn modelId="{12384551-2F1E-4702-B05E-A1C5D02AB004}" srcId="{D695417B-D46E-4467-AD0A-D2F61718ABAB}" destId="{960D52CD-CF93-4AA7-AF48-0F925D4E144E}" srcOrd="0" destOrd="0" parTransId="{F9728572-CF75-4030-9CE1-BFCF019101F3}" sibTransId="{8E2AC22D-5189-4C93-B4AD-20BA03299B04}"/>
    <dgm:cxn modelId="{0DAA8F28-76C8-4EFD-801C-2AB4DAEA07C2}" srcId="{D695417B-D46E-4467-AD0A-D2F61718ABAB}" destId="{866C58E6-A276-46EF-BDD6-D1069B105B01}" srcOrd="2" destOrd="0" parTransId="{5FC9CEAD-31FF-408F-89DF-BD184D3F6181}" sibTransId="{0A0BBC00-D87B-4CC8-9173-10B8C6F183C9}"/>
    <dgm:cxn modelId="{D9DDBEEB-92FD-4325-AB39-428EBE8DFC3B}" type="presOf" srcId="{67FC596F-18A7-4343-AB94-729846F748C0}" destId="{4E466B37-15A0-43B0-A2ED-16F9839F5924}" srcOrd="1" destOrd="0" presId="urn:microsoft.com/office/officeart/2005/8/layout/list1"/>
    <dgm:cxn modelId="{98CF0153-E1A6-440E-84FF-58090EEEBF55}" type="presOf" srcId="{866C58E6-A276-46EF-BDD6-D1069B105B01}" destId="{450AD579-796F-4757-AD37-EC26E9EAE17D}" srcOrd="1" destOrd="0" presId="urn:microsoft.com/office/officeart/2005/8/layout/list1"/>
    <dgm:cxn modelId="{D17FECF4-7F2B-4059-85FC-7D6907D82A5E}" type="presParOf" srcId="{3E1E463F-EED9-4018-81A2-55BA1DAFAEA3}" destId="{3986814E-E3E6-45E6-BF4F-C20DCBF810ED}" srcOrd="0" destOrd="0" presId="urn:microsoft.com/office/officeart/2005/8/layout/list1"/>
    <dgm:cxn modelId="{EA964B49-073B-42A1-99F1-6042ED0E9A31}" type="presParOf" srcId="{3986814E-E3E6-45E6-BF4F-C20DCBF810ED}" destId="{12E044C4-C832-421E-BE3C-318F6EB916C9}" srcOrd="0" destOrd="0" presId="urn:microsoft.com/office/officeart/2005/8/layout/list1"/>
    <dgm:cxn modelId="{B4FDC987-A444-4E38-8218-A4005DF34590}" type="presParOf" srcId="{3986814E-E3E6-45E6-BF4F-C20DCBF810ED}" destId="{5D80E503-37CD-4749-9C25-A26CBEA21AFC}" srcOrd="1" destOrd="0" presId="urn:microsoft.com/office/officeart/2005/8/layout/list1"/>
    <dgm:cxn modelId="{16C5E70F-C38E-493C-91BA-17E0134BA19E}" type="presParOf" srcId="{3E1E463F-EED9-4018-81A2-55BA1DAFAEA3}" destId="{7AD4DA28-95F4-4655-8A77-A86006762168}" srcOrd="1" destOrd="0" presId="urn:microsoft.com/office/officeart/2005/8/layout/list1"/>
    <dgm:cxn modelId="{A391C50D-8CAB-46CB-BAA6-71637CFD67FD}" type="presParOf" srcId="{3E1E463F-EED9-4018-81A2-55BA1DAFAEA3}" destId="{F24D973C-199D-42CC-82D9-C146CEDC1922}" srcOrd="2" destOrd="0" presId="urn:microsoft.com/office/officeart/2005/8/layout/list1"/>
    <dgm:cxn modelId="{11BF0D9E-7591-46BD-B859-A5FEB088E851}" type="presParOf" srcId="{3E1E463F-EED9-4018-81A2-55BA1DAFAEA3}" destId="{D7C1AE5F-ECBF-4196-B82C-E87954F27186}" srcOrd="3" destOrd="0" presId="urn:microsoft.com/office/officeart/2005/8/layout/list1"/>
    <dgm:cxn modelId="{07073187-9854-4307-979C-7BEE9C94B27C}" type="presParOf" srcId="{3E1E463F-EED9-4018-81A2-55BA1DAFAEA3}" destId="{FC466C73-C322-4593-A66B-52265D80A5BA}" srcOrd="4" destOrd="0" presId="urn:microsoft.com/office/officeart/2005/8/layout/list1"/>
    <dgm:cxn modelId="{35E24BFA-3E1C-4C4A-8449-724EC00D030F}" type="presParOf" srcId="{FC466C73-C322-4593-A66B-52265D80A5BA}" destId="{72F0D8C0-1DFF-429B-9318-838E7945FFD6}" srcOrd="0" destOrd="0" presId="urn:microsoft.com/office/officeart/2005/8/layout/list1"/>
    <dgm:cxn modelId="{F440504B-D369-41AE-B0A4-CAEA64C87C2C}" type="presParOf" srcId="{FC466C73-C322-4593-A66B-52265D80A5BA}" destId="{4E466B37-15A0-43B0-A2ED-16F9839F5924}" srcOrd="1" destOrd="0" presId="urn:microsoft.com/office/officeart/2005/8/layout/list1"/>
    <dgm:cxn modelId="{9D46C1EC-1E0F-42DF-A7DC-FC54ACB8EAA3}" type="presParOf" srcId="{3E1E463F-EED9-4018-81A2-55BA1DAFAEA3}" destId="{46E57DA0-475F-423A-AB28-D653694C77A0}" srcOrd="5" destOrd="0" presId="urn:microsoft.com/office/officeart/2005/8/layout/list1"/>
    <dgm:cxn modelId="{A0F17181-18B5-4B92-935A-302C85BD203B}" type="presParOf" srcId="{3E1E463F-EED9-4018-81A2-55BA1DAFAEA3}" destId="{D118F62C-8EBC-4286-92A6-98E7CC2772EE}" srcOrd="6" destOrd="0" presId="urn:microsoft.com/office/officeart/2005/8/layout/list1"/>
    <dgm:cxn modelId="{7EC48C39-7EFF-44C4-96B5-A0E27D1A454F}" type="presParOf" srcId="{3E1E463F-EED9-4018-81A2-55BA1DAFAEA3}" destId="{BBFC50D8-AD20-4203-A190-62179C9D377A}" srcOrd="7" destOrd="0" presId="urn:microsoft.com/office/officeart/2005/8/layout/list1"/>
    <dgm:cxn modelId="{77F7F486-4F97-40DC-9A8D-BCA5AD6B7F04}" type="presParOf" srcId="{3E1E463F-EED9-4018-81A2-55BA1DAFAEA3}" destId="{8AA15510-593A-417E-B987-5C448BDCD57C}" srcOrd="8" destOrd="0" presId="urn:microsoft.com/office/officeart/2005/8/layout/list1"/>
    <dgm:cxn modelId="{AA3101CB-5D87-47E3-977C-8AD6D0F7E30E}" type="presParOf" srcId="{8AA15510-593A-417E-B987-5C448BDCD57C}" destId="{D880836A-809F-4CEE-8E42-E4AE220E953B}" srcOrd="0" destOrd="0" presId="urn:microsoft.com/office/officeart/2005/8/layout/list1"/>
    <dgm:cxn modelId="{1AF1B3A9-0CDB-4322-A8EA-DAD3688A49C4}" type="presParOf" srcId="{8AA15510-593A-417E-B987-5C448BDCD57C}" destId="{450AD579-796F-4757-AD37-EC26E9EAE17D}" srcOrd="1" destOrd="0" presId="urn:microsoft.com/office/officeart/2005/8/layout/list1"/>
    <dgm:cxn modelId="{84003114-E3C6-4151-8F02-E8406744797C}" type="presParOf" srcId="{3E1E463F-EED9-4018-81A2-55BA1DAFAEA3}" destId="{2FA125F9-C02D-4C8C-83F3-AE59A3951F7E}" srcOrd="9" destOrd="0" presId="urn:microsoft.com/office/officeart/2005/8/layout/list1"/>
    <dgm:cxn modelId="{0244E835-1CEB-4C99-A9A4-204A3465EB02}" type="presParOf" srcId="{3E1E463F-EED9-4018-81A2-55BA1DAFAEA3}" destId="{B6968235-08DC-47E9-8EB7-50D518AF0D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8D299-5242-4E39-805B-444F777C019B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D9EFFF-A92D-45AA-846B-63372627EF6E}">
      <dgm:prSet phldrT="[Text]"/>
      <dgm:spPr>
        <a:xfrm>
          <a:off x="394335" y="77443"/>
          <a:ext cx="5520690" cy="472320"/>
        </a:xfrm>
        <a:prstGeom prst="roundRect">
          <a:avLst/>
        </a:prstGeom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The pandemic and collective trauma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006B9CE8-94CE-4455-BA15-22FE20802057}" type="parTrans" cxnId="{A587D38C-39C6-4695-BF47-46490B6759F5}">
      <dgm:prSet/>
      <dgm:spPr/>
      <dgm:t>
        <a:bodyPr/>
        <a:lstStyle/>
        <a:p>
          <a:endParaRPr lang="en-GB"/>
        </a:p>
      </dgm:t>
    </dgm:pt>
    <dgm:pt modelId="{E3831570-5158-4523-960D-DF5C43D0E837}" type="sibTrans" cxnId="{A587D38C-39C6-4695-BF47-46490B6759F5}">
      <dgm:prSet/>
      <dgm:spPr/>
      <dgm:t>
        <a:bodyPr/>
        <a:lstStyle/>
        <a:p>
          <a:endParaRPr lang="en-GB"/>
        </a:p>
      </dgm:t>
    </dgm:pt>
    <dgm:pt modelId="{CF127950-9E6E-4471-AE45-D1A806E506FA}">
      <dgm:prSet phldrT="[Text]"/>
      <dgm:spPr>
        <a:xfrm>
          <a:off x="394335" y="803203"/>
          <a:ext cx="5520690" cy="472320"/>
        </a:xfrm>
        <a:prstGeom prst="roundRect">
          <a:avLst/>
        </a:prstGeom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We are all experiencing the pandemic differently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478F6E05-1FC4-4A86-B405-8203C2A5B693}" type="parTrans" cxnId="{2E2939D1-0C2B-4536-809D-96E437A64473}">
      <dgm:prSet/>
      <dgm:spPr/>
      <dgm:t>
        <a:bodyPr/>
        <a:lstStyle/>
        <a:p>
          <a:endParaRPr lang="en-GB"/>
        </a:p>
      </dgm:t>
    </dgm:pt>
    <dgm:pt modelId="{34FF2664-A5A5-410B-B270-AB123BF207C6}" type="sibTrans" cxnId="{2E2939D1-0C2B-4536-809D-96E437A64473}">
      <dgm:prSet/>
      <dgm:spPr/>
      <dgm:t>
        <a:bodyPr/>
        <a:lstStyle/>
        <a:p>
          <a:endParaRPr lang="en-GB"/>
        </a:p>
      </dgm:t>
    </dgm:pt>
    <dgm:pt modelId="{885F7A68-B6F5-4F20-8B73-D2E6DA60367A}">
      <dgm:prSet phldrT="[Text]"/>
      <dgm:spPr>
        <a:xfrm>
          <a:off x="394335" y="1528963"/>
          <a:ext cx="5520690" cy="472320"/>
        </a:xfrm>
        <a:prstGeom prst="roundRect">
          <a:avLst/>
        </a:prstGeom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The greater effect for those more worst impacted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CFD193FE-F516-44B1-8048-3FA845AF5C90}" type="parTrans" cxnId="{98A75538-512F-44D2-B483-9D29ADCC8C11}">
      <dgm:prSet/>
      <dgm:spPr/>
      <dgm:t>
        <a:bodyPr/>
        <a:lstStyle/>
        <a:p>
          <a:endParaRPr lang="en-GB"/>
        </a:p>
      </dgm:t>
    </dgm:pt>
    <dgm:pt modelId="{4510390D-8F86-4B96-8C3F-0E0AD51EFCC1}" type="sibTrans" cxnId="{98A75538-512F-44D2-B483-9D29ADCC8C11}">
      <dgm:prSet/>
      <dgm:spPr/>
      <dgm:t>
        <a:bodyPr/>
        <a:lstStyle/>
        <a:p>
          <a:endParaRPr lang="en-GB"/>
        </a:p>
      </dgm:t>
    </dgm:pt>
    <dgm:pt modelId="{0EBE0E58-9FD6-4798-A6BA-73CD10A850B7}">
      <dgm:prSet phldrT="[Text]"/>
      <dgm:spPr>
        <a:xfrm>
          <a:off x="394335" y="2254723"/>
          <a:ext cx="5520690" cy="472320"/>
        </a:xfrm>
        <a:prstGeom prst="roundRect">
          <a:avLst/>
        </a:prstGeom>
      </dgm:spPr>
      <dgm:t>
        <a:bodyPr/>
        <a:lstStyle/>
        <a:p>
          <a:r>
            <a:rPr lang="en-GB" smtClean="0">
              <a:latin typeface="Calibri" panose="020F0502020204030204"/>
              <a:ea typeface="+mn-ea"/>
              <a:cs typeface="+mn-cs"/>
            </a:rPr>
            <a:t>Exacerbating pre-existing traumatic experiences</a:t>
          </a:r>
          <a:endParaRPr lang="en-GB" dirty="0">
            <a:latin typeface="Calibri" panose="020F0502020204030204"/>
            <a:ea typeface="+mn-ea"/>
            <a:cs typeface="+mn-cs"/>
          </a:endParaRPr>
        </a:p>
      </dgm:t>
    </dgm:pt>
    <dgm:pt modelId="{B904D169-BC05-4325-A41E-8919A532CC4E}" type="parTrans" cxnId="{B4A2916C-96FE-43B7-AF31-AC93FF7EF84D}">
      <dgm:prSet/>
      <dgm:spPr/>
      <dgm:t>
        <a:bodyPr/>
        <a:lstStyle/>
        <a:p>
          <a:endParaRPr lang="en-GB"/>
        </a:p>
      </dgm:t>
    </dgm:pt>
    <dgm:pt modelId="{D3683797-A56C-4F13-9E22-428A499914CD}" type="sibTrans" cxnId="{B4A2916C-96FE-43B7-AF31-AC93FF7EF84D}">
      <dgm:prSet/>
      <dgm:spPr/>
      <dgm:t>
        <a:bodyPr/>
        <a:lstStyle/>
        <a:p>
          <a:endParaRPr lang="en-GB"/>
        </a:p>
      </dgm:t>
    </dgm:pt>
    <dgm:pt modelId="{14236298-62FD-4B7C-806D-5BC2B0D62129}" type="pres">
      <dgm:prSet presAssocID="{4138D299-5242-4E39-805B-444F777C0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FD02F0-36B8-4DB0-BF90-DEA16D5A9CA4}" type="pres">
      <dgm:prSet presAssocID="{15D9EFFF-A92D-45AA-846B-63372627EF6E}" presName="parentLin" presStyleCnt="0"/>
      <dgm:spPr/>
      <dgm:t>
        <a:bodyPr/>
        <a:lstStyle/>
        <a:p>
          <a:endParaRPr lang="en-GB"/>
        </a:p>
      </dgm:t>
    </dgm:pt>
    <dgm:pt modelId="{77713F0A-39EE-4561-A6AB-59B1D71FCB60}" type="pres">
      <dgm:prSet presAssocID="{15D9EFFF-A92D-45AA-846B-63372627EF6E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740DE436-C9E7-4BDB-A03A-570C197EA763}" type="pres">
      <dgm:prSet presAssocID="{15D9EFFF-A92D-45AA-846B-63372627EF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5834B2-CC53-4754-9D15-F02B555A44CB}" type="pres">
      <dgm:prSet presAssocID="{15D9EFFF-A92D-45AA-846B-63372627EF6E}" presName="negativeSpace" presStyleCnt="0"/>
      <dgm:spPr/>
      <dgm:t>
        <a:bodyPr/>
        <a:lstStyle/>
        <a:p>
          <a:endParaRPr lang="en-GB"/>
        </a:p>
      </dgm:t>
    </dgm:pt>
    <dgm:pt modelId="{795A15E2-D5B6-48BD-84D0-4A93D7049440}" type="pres">
      <dgm:prSet presAssocID="{15D9EFFF-A92D-45AA-846B-63372627EF6E}" presName="childText" presStyleLbl="conFgAcc1" presStyleIdx="0" presStyleCnt="4">
        <dgm:presLayoutVars>
          <dgm:bulletEnabled val="1"/>
        </dgm:presLayoutVars>
      </dgm:prSet>
      <dgm:spPr>
        <a:xfrm>
          <a:off x="0" y="313603"/>
          <a:ext cx="7886700" cy="403200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CA1B322E-25DA-4752-B2A0-99B5CF2B1AD4}" type="pres">
      <dgm:prSet presAssocID="{E3831570-5158-4523-960D-DF5C43D0E837}" presName="spaceBetweenRectangles" presStyleCnt="0"/>
      <dgm:spPr/>
      <dgm:t>
        <a:bodyPr/>
        <a:lstStyle/>
        <a:p>
          <a:endParaRPr lang="en-GB"/>
        </a:p>
      </dgm:t>
    </dgm:pt>
    <dgm:pt modelId="{1D85C0B8-161C-4A25-93AC-BE62B27EF041}" type="pres">
      <dgm:prSet presAssocID="{CF127950-9E6E-4471-AE45-D1A806E506FA}" presName="parentLin" presStyleCnt="0"/>
      <dgm:spPr/>
      <dgm:t>
        <a:bodyPr/>
        <a:lstStyle/>
        <a:p>
          <a:endParaRPr lang="en-GB"/>
        </a:p>
      </dgm:t>
    </dgm:pt>
    <dgm:pt modelId="{2D02FF13-A7AB-4182-A712-996982D199A5}" type="pres">
      <dgm:prSet presAssocID="{CF127950-9E6E-4471-AE45-D1A806E506FA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4115A492-6DD8-4610-B113-798D611A3B74}" type="pres">
      <dgm:prSet presAssocID="{CF127950-9E6E-4471-AE45-D1A806E506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32BFC5-4676-4F76-84B6-8FFE9730DFD0}" type="pres">
      <dgm:prSet presAssocID="{CF127950-9E6E-4471-AE45-D1A806E506FA}" presName="negativeSpace" presStyleCnt="0"/>
      <dgm:spPr/>
      <dgm:t>
        <a:bodyPr/>
        <a:lstStyle/>
        <a:p>
          <a:endParaRPr lang="en-GB"/>
        </a:p>
      </dgm:t>
    </dgm:pt>
    <dgm:pt modelId="{32F7AE66-B69C-48DA-9E23-425689656CCD}" type="pres">
      <dgm:prSet presAssocID="{CF127950-9E6E-4471-AE45-D1A806E506FA}" presName="childText" presStyleLbl="conFgAcc1" presStyleIdx="1" presStyleCnt="4">
        <dgm:presLayoutVars>
          <dgm:bulletEnabled val="1"/>
        </dgm:presLayoutVars>
      </dgm:prSet>
      <dgm:spPr>
        <a:xfrm>
          <a:off x="0" y="1039363"/>
          <a:ext cx="7886700" cy="403200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16690A4E-575E-4232-A6B9-387954F569DA}" type="pres">
      <dgm:prSet presAssocID="{34FF2664-A5A5-410B-B270-AB123BF207C6}" presName="spaceBetweenRectangles" presStyleCnt="0"/>
      <dgm:spPr/>
      <dgm:t>
        <a:bodyPr/>
        <a:lstStyle/>
        <a:p>
          <a:endParaRPr lang="en-GB"/>
        </a:p>
      </dgm:t>
    </dgm:pt>
    <dgm:pt modelId="{7B828C7C-3B7F-4D88-AF7F-A852707E5842}" type="pres">
      <dgm:prSet presAssocID="{885F7A68-B6F5-4F20-8B73-D2E6DA60367A}" presName="parentLin" presStyleCnt="0"/>
      <dgm:spPr/>
      <dgm:t>
        <a:bodyPr/>
        <a:lstStyle/>
        <a:p>
          <a:endParaRPr lang="en-GB"/>
        </a:p>
      </dgm:t>
    </dgm:pt>
    <dgm:pt modelId="{A4A90B00-CB33-4A6E-8CE1-5CB2F5F59C98}" type="pres">
      <dgm:prSet presAssocID="{885F7A68-B6F5-4F20-8B73-D2E6DA60367A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EBDD816E-0163-4599-804C-2CC2B9602B93}" type="pres">
      <dgm:prSet presAssocID="{885F7A68-B6F5-4F20-8B73-D2E6DA6036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590935-A371-47F1-BCA2-4922A6DE7196}" type="pres">
      <dgm:prSet presAssocID="{885F7A68-B6F5-4F20-8B73-D2E6DA60367A}" presName="negativeSpace" presStyleCnt="0"/>
      <dgm:spPr/>
      <dgm:t>
        <a:bodyPr/>
        <a:lstStyle/>
        <a:p>
          <a:endParaRPr lang="en-GB"/>
        </a:p>
      </dgm:t>
    </dgm:pt>
    <dgm:pt modelId="{483CCC79-6848-47C0-8A2B-E1506C775D70}" type="pres">
      <dgm:prSet presAssocID="{885F7A68-B6F5-4F20-8B73-D2E6DA60367A}" presName="childText" presStyleLbl="conFgAcc1" presStyleIdx="2" presStyleCnt="4">
        <dgm:presLayoutVars>
          <dgm:bulletEnabled val="1"/>
        </dgm:presLayoutVars>
      </dgm:prSet>
      <dgm:spPr>
        <a:xfrm>
          <a:off x="0" y="1765123"/>
          <a:ext cx="7886700" cy="403200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E100BB86-C8FB-487A-A9B0-1356567E40EB}" type="pres">
      <dgm:prSet presAssocID="{4510390D-8F86-4B96-8C3F-0E0AD51EFCC1}" presName="spaceBetweenRectangles" presStyleCnt="0"/>
      <dgm:spPr/>
      <dgm:t>
        <a:bodyPr/>
        <a:lstStyle/>
        <a:p>
          <a:endParaRPr lang="en-GB"/>
        </a:p>
      </dgm:t>
    </dgm:pt>
    <dgm:pt modelId="{D47F05A0-B1BE-4D0F-B6D6-28B84E49890E}" type="pres">
      <dgm:prSet presAssocID="{0EBE0E58-9FD6-4798-A6BA-73CD10A850B7}" presName="parentLin" presStyleCnt="0"/>
      <dgm:spPr/>
      <dgm:t>
        <a:bodyPr/>
        <a:lstStyle/>
        <a:p>
          <a:endParaRPr lang="en-GB"/>
        </a:p>
      </dgm:t>
    </dgm:pt>
    <dgm:pt modelId="{304F8BF7-0365-46CD-AF91-EFB4DE138FE3}" type="pres">
      <dgm:prSet presAssocID="{0EBE0E58-9FD6-4798-A6BA-73CD10A850B7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1AC5C3E3-F0A5-478F-BE61-0B00009C7546}" type="pres">
      <dgm:prSet presAssocID="{0EBE0E58-9FD6-4798-A6BA-73CD10A850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621B7B-4271-4A38-910B-A05593A2413C}" type="pres">
      <dgm:prSet presAssocID="{0EBE0E58-9FD6-4798-A6BA-73CD10A850B7}" presName="negativeSpace" presStyleCnt="0"/>
      <dgm:spPr/>
      <dgm:t>
        <a:bodyPr/>
        <a:lstStyle/>
        <a:p>
          <a:endParaRPr lang="en-GB"/>
        </a:p>
      </dgm:t>
    </dgm:pt>
    <dgm:pt modelId="{3F8C7D7C-F042-484D-955A-A55D6A50EEF2}" type="pres">
      <dgm:prSet presAssocID="{0EBE0E58-9FD6-4798-A6BA-73CD10A850B7}" presName="childText" presStyleLbl="conFgAcc1" presStyleIdx="3" presStyleCnt="4">
        <dgm:presLayoutVars>
          <dgm:bulletEnabled val="1"/>
        </dgm:presLayoutVars>
      </dgm:prSet>
      <dgm:spPr>
        <a:xfrm>
          <a:off x="0" y="2490883"/>
          <a:ext cx="7886700" cy="403200"/>
        </a:xfrm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0DF71BD0-517F-4073-A2E0-C152EBA2489A}" type="presOf" srcId="{0EBE0E58-9FD6-4798-A6BA-73CD10A850B7}" destId="{304F8BF7-0365-46CD-AF91-EFB4DE138FE3}" srcOrd="0" destOrd="0" presId="urn:microsoft.com/office/officeart/2005/8/layout/list1"/>
    <dgm:cxn modelId="{A587D38C-39C6-4695-BF47-46490B6759F5}" srcId="{4138D299-5242-4E39-805B-444F777C019B}" destId="{15D9EFFF-A92D-45AA-846B-63372627EF6E}" srcOrd="0" destOrd="0" parTransId="{006B9CE8-94CE-4455-BA15-22FE20802057}" sibTransId="{E3831570-5158-4523-960D-DF5C43D0E837}"/>
    <dgm:cxn modelId="{B4A2916C-96FE-43B7-AF31-AC93FF7EF84D}" srcId="{4138D299-5242-4E39-805B-444F777C019B}" destId="{0EBE0E58-9FD6-4798-A6BA-73CD10A850B7}" srcOrd="3" destOrd="0" parTransId="{B904D169-BC05-4325-A41E-8919A532CC4E}" sibTransId="{D3683797-A56C-4F13-9E22-428A499914CD}"/>
    <dgm:cxn modelId="{2E2939D1-0C2B-4536-809D-96E437A64473}" srcId="{4138D299-5242-4E39-805B-444F777C019B}" destId="{CF127950-9E6E-4471-AE45-D1A806E506FA}" srcOrd="1" destOrd="0" parTransId="{478F6E05-1FC4-4A86-B405-8203C2A5B693}" sibTransId="{34FF2664-A5A5-410B-B270-AB123BF207C6}"/>
    <dgm:cxn modelId="{BC9398FE-8A2B-46F7-A2D5-35D6FBE736C6}" type="presOf" srcId="{CF127950-9E6E-4471-AE45-D1A806E506FA}" destId="{4115A492-6DD8-4610-B113-798D611A3B74}" srcOrd="1" destOrd="0" presId="urn:microsoft.com/office/officeart/2005/8/layout/list1"/>
    <dgm:cxn modelId="{98A75538-512F-44D2-B483-9D29ADCC8C11}" srcId="{4138D299-5242-4E39-805B-444F777C019B}" destId="{885F7A68-B6F5-4F20-8B73-D2E6DA60367A}" srcOrd="2" destOrd="0" parTransId="{CFD193FE-F516-44B1-8048-3FA845AF5C90}" sibTransId="{4510390D-8F86-4B96-8C3F-0E0AD51EFCC1}"/>
    <dgm:cxn modelId="{0F8713CE-67BB-4EF0-9D58-D3EB20733E4C}" type="presOf" srcId="{0EBE0E58-9FD6-4798-A6BA-73CD10A850B7}" destId="{1AC5C3E3-F0A5-478F-BE61-0B00009C7546}" srcOrd="1" destOrd="0" presId="urn:microsoft.com/office/officeart/2005/8/layout/list1"/>
    <dgm:cxn modelId="{756DB6FA-99D5-4EC4-966C-0B5E3F20CE1F}" type="presOf" srcId="{15D9EFFF-A92D-45AA-846B-63372627EF6E}" destId="{740DE436-C9E7-4BDB-A03A-570C197EA763}" srcOrd="1" destOrd="0" presId="urn:microsoft.com/office/officeart/2005/8/layout/list1"/>
    <dgm:cxn modelId="{4E15D156-5A2E-47B6-A3D3-3F9986D974AB}" type="presOf" srcId="{15D9EFFF-A92D-45AA-846B-63372627EF6E}" destId="{77713F0A-39EE-4561-A6AB-59B1D71FCB60}" srcOrd="0" destOrd="0" presId="urn:microsoft.com/office/officeart/2005/8/layout/list1"/>
    <dgm:cxn modelId="{E582695E-73B6-467C-92E6-08162238A167}" type="presOf" srcId="{CF127950-9E6E-4471-AE45-D1A806E506FA}" destId="{2D02FF13-A7AB-4182-A712-996982D199A5}" srcOrd="0" destOrd="0" presId="urn:microsoft.com/office/officeart/2005/8/layout/list1"/>
    <dgm:cxn modelId="{399D1017-6919-421C-9728-0ECB179C171B}" type="presOf" srcId="{885F7A68-B6F5-4F20-8B73-D2E6DA60367A}" destId="{EBDD816E-0163-4599-804C-2CC2B9602B93}" srcOrd="1" destOrd="0" presId="urn:microsoft.com/office/officeart/2005/8/layout/list1"/>
    <dgm:cxn modelId="{680C55B0-09F2-4D64-95DC-AF07B079D401}" type="presOf" srcId="{4138D299-5242-4E39-805B-444F777C019B}" destId="{14236298-62FD-4B7C-806D-5BC2B0D62129}" srcOrd="0" destOrd="0" presId="urn:microsoft.com/office/officeart/2005/8/layout/list1"/>
    <dgm:cxn modelId="{33BE6034-CE79-4FAB-A511-C7BEBE91600F}" type="presOf" srcId="{885F7A68-B6F5-4F20-8B73-D2E6DA60367A}" destId="{A4A90B00-CB33-4A6E-8CE1-5CB2F5F59C98}" srcOrd="0" destOrd="0" presId="urn:microsoft.com/office/officeart/2005/8/layout/list1"/>
    <dgm:cxn modelId="{BAE0F58A-25FE-405B-AD21-A1A2261B973D}" type="presParOf" srcId="{14236298-62FD-4B7C-806D-5BC2B0D62129}" destId="{F2FD02F0-36B8-4DB0-BF90-DEA16D5A9CA4}" srcOrd="0" destOrd="0" presId="urn:microsoft.com/office/officeart/2005/8/layout/list1"/>
    <dgm:cxn modelId="{34DDB8AA-EAA0-4B98-BD7A-F0449D98BE63}" type="presParOf" srcId="{F2FD02F0-36B8-4DB0-BF90-DEA16D5A9CA4}" destId="{77713F0A-39EE-4561-A6AB-59B1D71FCB60}" srcOrd="0" destOrd="0" presId="urn:microsoft.com/office/officeart/2005/8/layout/list1"/>
    <dgm:cxn modelId="{447F2824-C570-45D5-9801-7532888F8842}" type="presParOf" srcId="{F2FD02F0-36B8-4DB0-BF90-DEA16D5A9CA4}" destId="{740DE436-C9E7-4BDB-A03A-570C197EA763}" srcOrd="1" destOrd="0" presId="urn:microsoft.com/office/officeart/2005/8/layout/list1"/>
    <dgm:cxn modelId="{095F5FA9-E49C-4D24-9E18-1D600E4C93DB}" type="presParOf" srcId="{14236298-62FD-4B7C-806D-5BC2B0D62129}" destId="{D25834B2-CC53-4754-9D15-F02B555A44CB}" srcOrd="1" destOrd="0" presId="urn:microsoft.com/office/officeart/2005/8/layout/list1"/>
    <dgm:cxn modelId="{EB6D69ED-A77A-4498-A669-E96BB2A36135}" type="presParOf" srcId="{14236298-62FD-4B7C-806D-5BC2B0D62129}" destId="{795A15E2-D5B6-48BD-84D0-4A93D7049440}" srcOrd="2" destOrd="0" presId="urn:microsoft.com/office/officeart/2005/8/layout/list1"/>
    <dgm:cxn modelId="{D79B5549-1A31-477C-9941-F101554B8BFE}" type="presParOf" srcId="{14236298-62FD-4B7C-806D-5BC2B0D62129}" destId="{CA1B322E-25DA-4752-B2A0-99B5CF2B1AD4}" srcOrd="3" destOrd="0" presId="urn:microsoft.com/office/officeart/2005/8/layout/list1"/>
    <dgm:cxn modelId="{6DE28CF9-60E5-4E4F-A67F-451B5E523216}" type="presParOf" srcId="{14236298-62FD-4B7C-806D-5BC2B0D62129}" destId="{1D85C0B8-161C-4A25-93AC-BE62B27EF041}" srcOrd="4" destOrd="0" presId="urn:microsoft.com/office/officeart/2005/8/layout/list1"/>
    <dgm:cxn modelId="{0CFBFFC0-92B6-470B-8D6C-6F2F87710B42}" type="presParOf" srcId="{1D85C0B8-161C-4A25-93AC-BE62B27EF041}" destId="{2D02FF13-A7AB-4182-A712-996982D199A5}" srcOrd="0" destOrd="0" presId="urn:microsoft.com/office/officeart/2005/8/layout/list1"/>
    <dgm:cxn modelId="{1BF7781E-0A60-46CF-83CA-8AC11CB475AA}" type="presParOf" srcId="{1D85C0B8-161C-4A25-93AC-BE62B27EF041}" destId="{4115A492-6DD8-4610-B113-798D611A3B74}" srcOrd="1" destOrd="0" presId="urn:microsoft.com/office/officeart/2005/8/layout/list1"/>
    <dgm:cxn modelId="{DF18BE8A-2115-43D8-B1D9-1068982EEF35}" type="presParOf" srcId="{14236298-62FD-4B7C-806D-5BC2B0D62129}" destId="{7C32BFC5-4676-4F76-84B6-8FFE9730DFD0}" srcOrd="5" destOrd="0" presId="urn:microsoft.com/office/officeart/2005/8/layout/list1"/>
    <dgm:cxn modelId="{FADF12B8-D1EF-411F-AB45-1395F359ADF1}" type="presParOf" srcId="{14236298-62FD-4B7C-806D-5BC2B0D62129}" destId="{32F7AE66-B69C-48DA-9E23-425689656CCD}" srcOrd="6" destOrd="0" presId="urn:microsoft.com/office/officeart/2005/8/layout/list1"/>
    <dgm:cxn modelId="{06DE9209-501B-4003-B1BB-50C8D8265871}" type="presParOf" srcId="{14236298-62FD-4B7C-806D-5BC2B0D62129}" destId="{16690A4E-575E-4232-A6B9-387954F569DA}" srcOrd="7" destOrd="0" presId="urn:microsoft.com/office/officeart/2005/8/layout/list1"/>
    <dgm:cxn modelId="{8B9F263B-58B6-4CED-90FC-09E39D0947A5}" type="presParOf" srcId="{14236298-62FD-4B7C-806D-5BC2B0D62129}" destId="{7B828C7C-3B7F-4D88-AF7F-A852707E5842}" srcOrd="8" destOrd="0" presId="urn:microsoft.com/office/officeart/2005/8/layout/list1"/>
    <dgm:cxn modelId="{1AA77868-ED79-4411-92DC-3A2D6948E146}" type="presParOf" srcId="{7B828C7C-3B7F-4D88-AF7F-A852707E5842}" destId="{A4A90B00-CB33-4A6E-8CE1-5CB2F5F59C98}" srcOrd="0" destOrd="0" presId="urn:microsoft.com/office/officeart/2005/8/layout/list1"/>
    <dgm:cxn modelId="{910D97A4-AC90-4664-9CF4-ACC53AB06E2A}" type="presParOf" srcId="{7B828C7C-3B7F-4D88-AF7F-A852707E5842}" destId="{EBDD816E-0163-4599-804C-2CC2B9602B93}" srcOrd="1" destOrd="0" presId="urn:microsoft.com/office/officeart/2005/8/layout/list1"/>
    <dgm:cxn modelId="{11B7F5CB-F79A-4184-8D32-8138CEFDBEC7}" type="presParOf" srcId="{14236298-62FD-4B7C-806D-5BC2B0D62129}" destId="{5B590935-A371-47F1-BCA2-4922A6DE7196}" srcOrd="9" destOrd="0" presId="urn:microsoft.com/office/officeart/2005/8/layout/list1"/>
    <dgm:cxn modelId="{3E9D82B4-E084-40BD-A6D4-0116DF08F23C}" type="presParOf" srcId="{14236298-62FD-4B7C-806D-5BC2B0D62129}" destId="{483CCC79-6848-47C0-8A2B-E1506C775D70}" srcOrd="10" destOrd="0" presId="urn:microsoft.com/office/officeart/2005/8/layout/list1"/>
    <dgm:cxn modelId="{FAAAABF4-5ECE-49BE-8309-B4C8604FE0A0}" type="presParOf" srcId="{14236298-62FD-4B7C-806D-5BC2B0D62129}" destId="{E100BB86-C8FB-487A-A9B0-1356567E40EB}" srcOrd="11" destOrd="0" presId="urn:microsoft.com/office/officeart/2005/8/layout/list1"/>
    <dgm:cxn modelId="{8AC45B97-C5CF-40ED-971A-2007ADCD40C1}" type="presParOf" srcId="{14236298-62FD-4B7C-806D-5BC2B0D62129}" destId="{D47F05A0-B1BE-4D0F-B6D6-28B84E49890E}" srcOrd="12" destOrd="0" presId="urn:microsoft.com/office/officeart/2005/8/layout/list1"/>
    <dgm:cxn modelId="{BFE89803-83E8-4E3D-8BD9-56C85B9B80B2}" type="presParOf" srcId="{D47F05A0-B1BE-4D0F-B6D6-28B84E49890E}" destId="{304F8BF7-0365-46CD-AF91-EFB4DE138FE3}" srcOrd="0" destOrd="0" presId="urn:microsoft.com/office/officeart/2005/8/layout/list1"/>
    <dgm:cxn modelId="{DC19F7FE-5D69-46D5-A2A1-E69E5208AEF8}" type="presParOf" srcId="{D47F05A0-B1BE-4D0F-B6D6-28B84E49890E}" destId="{1AC5C3E3-F0A5-478F-BE61-0B00009C7546}" srcOrd="1" destOrd="0" presId="urn:microsoft.com/office/officeart/2005/8/layout/list1"/>
    <dgm:cxn modelId="{88E26F13-0E9D-4C41-926D-1F7CA1DAD0D1}" type="presParOf" srcId="{14236298-62FD-4B7C-806D-5BC2B0D62129}" destId="{C1621B7B-4271-4A38-910B-A05593A2413C}" srcOrd="13" destOrd="0" presId="urn:microsoft.com/office/officeart/2005/8/layout/list1"/>
    <dgm:cxn modelId="{1843C174-9DB5-48E9-9ACF-43F0262D6E26}" type="presParOf" srcId="{14236298-62FD-4B7C-806D-5BC2B0D62129}" destId="{3F8C7D7C-F042-484D-955A-A55D6A50EE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0A1CF-6BA9-494A-A9D1-0DD7AE77C3F7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48958683-127A-4549-898B-0FF62C59C8EC}">
      <dgm:prSet phldrT="[Text]"/>
      <dgm:spPr/>
      <dgm:t>
        <a:bodyPr/>
        <a:lstStyle/>
        <a:p>
          <a:r>
            <a:rPr lang="en-GB" dirty="0" smtClean="0"/>
            <a:t>Component 3</a:t>
          </a:r>
        </a:p>
        <a:p>
          <a:r>
            <a:rPr lang="en-GB" dirty="0" smtClean="0"/>
            <a:t>Specialist psychological interventions and bereavement services</a:t>
          </a:r>
          <a:endParaRPr lang="en-GB" dirty="0"/>
        </a:p>
      </dgm:t>
    </dgm:pt>
    <dgm:pt modelId="{4639FEEA-5DB7-4EAB-A1F4-E9094B042C18}" type="parTrans" cxnId="{0C98E5F6-DDFB-4CA5-8A66-662C983D67CE}">
      <dgm:prSet/>
      <dgm:spPr/>
      <dgm:t>
        <a:bodyPr/>
        <a:lstStyle/>
        <a:p>
          <a:endParaRPr lang="en-GB"/>
        </a:p>
      </dgm:t>
    </dgm:pt>
    <dgm:pt modelId="{A4E721B7-764C-4465-B2CE-2849957A3168}" type="sibTrans" cxnId="{0C98E5F6-DDFB-4CA5-8A66-662C983D67CE}">
      <dgm:prSet/>
      <dgm:spPr/>
      <dgm:t>
        <a:bodyPr/>
        <a:lstStyle/>
        <a:p>
          <a:endParaRPr lang="en-GB"/>
        </a:p>
      </dgm:t>
    </dgm:pt>
    <dgm:pt modelId="{2C89D4F7-4246-4820-8C33-E0F42D5013E9}">
      <dgm:prSet phldrT="[Text]"/>
      <dgm:spPr/>
      <dgm:t>
        <a:bodyPr/>
        <a:lstStyle/>
        <a:p>
          <a:r>
            <a:rPr lang="en-GB" dirty="0" smtClean="0"/>
            <a:t>Component 1</a:t>
          </a:r>
        </a:p>
        <a:p>
          <a:r>
            <a:rPr lang="en-GB" dirty="0" smtClean="0"/>
            <a:t>Brief support and information</a:t>
          </a:r>
          <a:endParaRPr lang="en-GB" dirty="0"/>
        </a:p>
      </dgm:t>
    </dgm:pt>
    <dgm:pt modelId="{29A1E785-500C-4CE5-ABBD-C107AE8A4485}" type="parTrans" cxnId="{D6C4E6A2-4CAB-420E-ADD4-630E84AFB210}">
      <dgm:prSet/>
      <dgm:spPr/>
      <dgm:t>
        <a:bodyPr/>
        <a:lstStyle/>
        <a:p>
          <a:endParaRPr lang="en-GB"/>
        </a:p>
      </dgm:t>
    </dgm:pt>
    <dgm:pt modelId="{76493FF4-0261-4AD9-AFE4-B5EAB0EC04F4}" type="sibTrans" cxnId="{D6C4E6A2-4CAB-420E-ADD4-630E84AFB210}">
      <dgm:prSet/>
      <dgm:spPr/>
      <dgm:t>
        <a:bodyPr/>
        <a:lstStyle/>
        <a:p>
          <a:endParaRPr lang="en-GB"/>
        </a:p>
      </dgm:t>
    </dgm:pt>
    <dgm:pt modelId="{C916F59D-80BB-48D0-BF0D-FC6182F64642}">
      <dgm:prSet/>
      <dgm:spPr/>
      <dgm:t>
        <a:bodyPr/>
        <a:lstStyle/>
        <a:p>
          <a:r>
            <a:rPr lang="en-GB" dirty="0" smtClean="0"/>
            <a:t>Component 2</a:t>
          </a:r>
        </a:p>
        <a:p>
          <a:r>
            <a:rPr lang="en-GB" dirty="0" smtClean="0"/>
            <a:t>Bereavement support, befrienders, self-help groups, faith  and community groups</a:t>
          </a:r>
        </a:p>
        <a:p>
          <a:endParaRPr lang="en-GB" dirty="0"/>
        </a:p>
      </dgm:t>
    </dgm:pt>
    <dgm:pt modelId="{12E569DE-BEEA-402D-A235-2C3BD638C523}" type="parTrans" cxnId="{F693FF79-B6F0-447D-86F3-DCC517DA13A9}">
      <dgm:prSet/>
      <dgm:spPr/>
      <dgm:t>
        <a:bodyPr/>
        <a:lstStyle/>
        <a:p>
          <a:endParaRPr lang="en-GB"/>
        </a:p>
      </dgm:t>
    </dgm:pt>
    <dgm:pt modelId="{F3D8E68A-3135-4765-A4B2-B5B21F19E556}" type="sibTrans" cxnId="{F693FF79-B6F0-447D-86F3-DCC517DA13A9}">
      <dgm:prSet/>
      <dgm:spPr/>
      <dgm:t>
        <a:bodyPr/>
        <a:lstStyle/>
        <a:p>
          <a:endParaRPr lang="en-GB"/>
        </a:p>
      </dgm:t>
    </dgm:pt>
    <dgm:pt modelId="{F9045740-6F8C-409A-BAD1-49676FEB98FC}" type="pres">
      <dgm:prSet presAssocID="{45D0A1CF-6BA9-494A-A9D1-0DD7AE77C3F7}" presName="compositeShape" presStyleCnt="0">
        <dgm:presLayoutVars>
          <dgm:dir/>
          <dgm:resizeHandles/>
        </dgm:presLayoutVars>
      </dgm:prSet>
      <dgm:spPr/>
    </dgm:pt>
    <dgm:pt modelId="{B3AAA8BE-99A9-400B-BC47-9032DABBCF42}" type="pres">
      <dgm:prSet presAssocID="{45D0A1CF-6BA9-494A-A9D1-0DD7AE77C3F7}" presName="pyramid" presStyleLbl="node1" presStyleIdx="0" presStyleCnt="1"/>
      <dgm:spPr/>
    </dgm:pt>
    <dgm:pt modelId="{51D15EA2-CBC9-45FB-B8BA-128AE0623059}" type="pres">
      <dgm:prSet presAssocID="{45D0A1CF-6BA9-494A-A9D1-0DD7AE77C3F7}" presName="theList" presStyleCnt="0"/>
      <dgm:spPr/>
    </dgm:pt>
    <dgm:pt modelId="{C6CE621F-C320-43DC-B75B-0A99A323D43F}" type="pres">
      <dgm:prSet presAssocID="{48958683-127A-4549-898B-0FF62C59C8EC}" presName="aNode" presStyleLbl="fgAcc1" presStyleIdx="0" presStyleCnt="3" custScaleX="139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F7553-0A05-468A-B354-0741C395E356}" type="pres">
      <dgm:prSet presAssocID="{48958683-127A-4549-898B-0FF62C59C8EC}" presName="aSpace" presStyleCnt="0"/>
      <dgm:spPr/>
    </dgm:pt>
    <dgm:pt modelId="{B5C14568-9556-4BB1-94E8-51BD80218513}" type="pres">
      <dgm:prSet presAssocID="{C916F59D-80BB-48D0-BF0D-FC6182F64642}" presName="aNode" presStyleLbl="fgAcc1" presStyleIdx="1" presStyleCnt="3" custScaleX="139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C2BF4A-D82E-4C27-8A69-FC1B9A98D070}" type="pres">
      <dgm:prSet presAssocID="{C916F59D-80BB-48D0-BF0D-FC6182F64642}" presName="aSpace" presStyleCnt="0"/>
      <dgm:spPr/>
    </dgm:pt>
    <dgm:pt modelId="{710D8394-C82C-4E38-8E4D-068CD9C0EF33}" type="pres">
      <dgm:prSet presAssocID="{2C89D4F7-4246-4820-8C33-E0F42D5013E9}" presName="aNode" presStyleLbl="fgAcc1" presStyleIdx="2" presStyleCnt="3" custScaleX="1380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066652-E748-4A0C-8280-994B09586719}" type="pres">
      <dgm:prSet presAssocID="{2C89D4F7-4246-4820-8C33-E0F42D5013E9}" presName="aSpace" presStyleCnt="0"/>
      <dgm:spPr/>
    </dgm:pt>
  </dgm:ptLst>
  <dgm:cxnLst>
    <dgm:cxn modelId="{84A4ECF0-2D12-4B93-BC77-C23E2553FEFA}" type="presOf" srcId="{48958683-127A-4549-898B-0FF62C59C8EC}" destId="{C6CE621F-C320-43DC-B75B-0A99A323D43F}" srcOrd="0" destOrd="0" presId="urn:microsoft.com/office/officeart/2005/8/layout/pyramid2"/>
    <dgm:cxn modelId="{33FE71A1-73E5-42CD-962B-617FF654EB52}" type="presOf" srcId="{C916F59D-80BB-48D0-BF0D-FC6182F64642}" destId="{B5C14568-9556-4BB1-94E8-51BD80218513}" srcOrd="0" destOrd="0" presId="urn:microsoft.com/office/officeart/2005/8/layout/pyramid2"/>
    <dgm:cxn modelId="{0C98E5F6-DDFB-4CA5-8A66-662C983D67CE}" srcId="{45D0A1CF-6BA9-494A-A9D1-0DD7AE77C3F7}" destId="{48958683-127A-4549-898B-0FF62C59C8EC}" srcOrd="0" destOrd="0" parTransId="{4639FEEA-5DB7-4EAB-A1F4-E9094B042C18}" sibTransId="{A4E721B7-764C-4465-B2CE-2849957A3168}"/>
    <dgm:cxn modelId="{5CBCCADF-2DF8-4D32-B869-284AF84CE343}" type="presOf" srcId="{2C89D4F7-4246-4820-8C33-E0F42D5013E9}" destId="{710D8394-C82C-4E38-8E4D-068CD9C0EF33}" srcOrd="0" destOrd="0" presId="urn:microsoft.com/office/officeart/2005/8/layout/pyramid2"/>
    <dgm:cxn modelId="{D6C4E6A2-4CAB-420E-ADD4-630E84AFB210}" srcId="{45D0A1CF-6BA9-494A-A9D1-0DD7AE77C3F7}" destId="{2C89D4F7-4246-4820-8C33-E0F42D5013E9}" srcOrd="2" destOrd="0" parTransId="{29A1E785-500C-4CE5-ABBD-C107AE8A4485}" sibTransId="{76493FF4-0261-4AD9-AFE4-B5EAB0EC04F4}"/>
    <dgm:cxn modelId="{F693FF79-B6F0-447D-86F3-DCC517DA13A9}" srcId="{45D0A1CF-6BA9-494A-A9D1-0DD7AE77C3F7}" destId="{C916F59D-80BB-48D0-BF0D-FC6182F64642}" srcOrd="1" destOrd="0" parTransId="{12E569DE-BEEA-402D-A235-2C3BD638C523}" sibTransId="{F3D8E68A-3135-4765-A4B2-B5B21F19E556}"/>
    <dgm:cxn modelId="{D12CB29D-EEA4-44A2-88BC-69A2025FD905}" type="presOf" srcId="{45D0A1CF-6BA9-494A-A9D1-0DD7AE77C3F7}" destId="{F9045740-6F8C-409A-BAD1-49676FEB98FC}" srcOrd="0" destOrd="0" presId="urn:microsoft.com/office/officeart/2005/8/layout/pyramid2"/>
    <dgm:cxn modelId="{99BD0E71-5525-4277-BFD2-1F5D05A38215}" type="presParOf" srcId="{F9045740-6F8C-409A-BAD1-49676FEB98FC}" destId="{B3AAA8BE-99A9-400B-BC47-9032DABBCF42}" srcOrd="0" destOrd="0" presId="urn:microsoft.com/office/officeart/2005/8/layout/pyramid2"/>
    <dgm:cxn modelId="{72E5940E-DE6E-45E8-8E25-7FB8C517017E}" type="presParOf" srcId="{F9045740-6F8C-409A-BAD1-49676FEB98FC}" destId="{51D15EA2-CBC9-45FB-B8BA-128AE0623059}" srcOrd="1" destOrd="0" presId="urn:microsoft.com/office/officeart/2005/8/layout/pyramid2"/>
    <dgm:cxn modelId="{7D94028F-6C93-47D3-BFDA-F80F2F8A4DD3}" type="presParOf" srcId="{51D15EA2-CBC9-45FB-B8BA-128AE0623059}" destId="{C6CE621F-C320-43DC-B75B-0A99A323D43F}" srcOrd="0" destOrd="0" presId="urn:microsoft.com/office/officeart/2005/8/layout/pyramid2"/>
    <dgm:cxn modelId="{D254A32E-7D55-4CCD-ADF7-AA1D4E5AE09B}" type="presParOf" srcId="{51D15EA2-CBC9-45FB-B8BA-128AE0623059}" destId="{7B1F7553-0A05-468A-B354-0741C395E356}" srcOrd="1" destOrd="0" presId="urn:microsoft.com/office/officeart/2005/8/layout/pyramid2"/>
    <dgm:cxn modelId="{8174E4EF-ED8E-444E-B75A-207638061268}" type="presParOf" srcId="{51D15EA2-CBC9-45FB-B8BA-128AE0623059}" destId="{B5C14568-9556-4BB1-94E8-51BD80218513}" srcOrd="2" destOrd="0" presId="urn:microsoft.com/office/officeart/2005/8/layout/pyramid2"/>
    <dgm:cxn modelId="{42D8C0CB-59D1-41EC-A309-22FFAD42BD05}" type="presParOf" srcId="{51D15EA2-CBC9-45FB-B8BA-128AE0623059}" destId="{0BC2BF4A-D82E-4C27-8A69-FC1B9A98D070}" srcOrd="3" destOrd="0" presId="urn:microsoft.com/office/officeart/2005/8/layout/pyramid2"/>
    <dgm:cxn modelId="{63BF16D2-2C3B-4367-8795-B9394AC0E166}" type="presParOf" srcId="{51D15EA2-CBC9-45FB-B8BA-128AE0623059}" destId="{710D8394-C82C-4E38-8E4D-068CD9C0EF33}" srcOrd="4" destOrd="0" presId="urn:microsoft.com/office/officeart/2005/8/layout/pyramid2"/>
    <dgm:cxn modelId="{8639ACB4-4C42-4388-B611-E6D7F859DF4C}" type="presParOf" srcId="{51D15EA2-CBC9-45FB-B8BA-128AE0623059}" destId="{8C066652-E748-4A0C-8280-994B095867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6D2276-E1FF-4331-BDC2-53B7B7C26072}" type="doc">
      <dgm:prSet loTypeId="urn:microsoft.com/office/officeart/2005/8/layout/pyramid1" loCatId="pyramid" qsTypeId="urn:microsoft.com/office/officeart/2005/8/quickstyle/3d3" qsCatId="3D" csTypeId="urn:microsoft.com/office/officeart/2005/8/colors/accent2_3" csCatId="accent2" phldr="1"/>
      <dgm:spPr/>
    </dgm:pt>
    <dgm:pt modelId="{199EE1BA-0F8F-4FB8-BF74-B7BA1C79603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4</a:t>
          </a:r>
        </a:p>
        <a:p>
          <a:r>
            <a:rPr lang="en-GB" dirty="0" smtClean="0"/>
            <a:t>Few</a:t>
          </a:r>
          <a:endParaRPr lang="en-GB" dirty="0"/>
        </a:p>
      </dgm:t>
    </dgm:pt>
    <dgm:pt modelId="{107A61D0-716A-408E-B134-F99A8F4E9BA5}" type="parTrans" cxnId="{97AB3A00-2D06-40A3-9651-FFF106960650}">
      <dgm:prSet/>
      <dgm:spPr/>
      <dgm:t>
        <a:bodyPr/>
        <a:lstStyle/>
        <a:p>
          <a:endParaRPr lang="en-GB"/>
        </a:p>
      </dgm:t>
    </dgm:pt>
    <dgm:pt modelId="{B4CA24F9-0622-4E5E-9683-D2A404564294}" type="sibTrans" cxnId="{97AB3A00-2D06-40A3-9651-FFF106960650}">
      <dgm:prSet/>
      <dgm:spPr/>
      <dgm:t>
        <a:bodyPr/>
        <a:lstStyle/>
        <a:p>
          <a:endParaRPr lang="en-GB"/>
        </a:p>
      </dgm:t>
    </dgm:pt>
    <dgm:pt modelId="{47B590FA-36FC-4FEB-BF2A-7282586150A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2</a:t>
          </a:r>
        </a:p>
        <a:p>
          <a:r>
            <a:rPr lang="en-GB" dirty="0" smtClean="0"/>
            <a:t>Some</a:t>
          </a:r>
          <a:endParaRPr lang="en-GB" dirty="0"/>
        </a:p>
      </dgm:t>
    </dgm:pt>
    <dgm:pt modelId="{D2663780-7DE4-4C91-8992-B4B551801B57}" type="parTrans" cxnId="{21EF7584-55D3-4934-8620-C8FE43014642}">
      <dgm:prSet/>
      <dgm:spPr/>
      <dgm:t>
        <a:bodyPr/>
        <a:lstStyle/>
        <a:p>
          <a:endParaRPr lang="en-GB"/>
        </a:p>
      </dgm:t>
    </dgm:pt>
    <dgm:pt modelId="{93FCD413-DF49-432F-856A-B4C1819A4D0F}" type="sibTrans" cxnId="{21EF7584-55D3-4934-8620-C8FE43014642}">
      <dgm:prSet/>
      <dgm:spPr/>
      <dgm:t>
        <a:bodyPr/>
        <a:lstStyle/>
        <a:p>
          <a:endParaRPr lang="en-GB"/>
        </a:p>
      </dgm:t>
    </dgm:pt>
    <dgm:pt modelId="{1896B90E-E677-471A-9824-75EC550FAE2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1</a:t>
          </a:r>
        </a:p>
        <a:p>
          <a:r>
            <a:rPr lang="en-GB" dirty="0" smtClean="0"/>
            <a:t>All</a:t>
          </a:r>
          <a:endParaRPr lang="en-GB" dirty="0"/>
        </a:p>
      </dgm:t>
    </dgm:pt>
    <dgm:pt modelId="{5D886A19-D812-4929-9265-8141C63A3D4E}" type="parTrans" cxnId="{17D147D4-18B6-4C2F-96C8-4E7BF0F4C2BC}">
      <dgm:prSet/>
      <dgm:spPr/>
      <dgm:t>
        <a:bodyPr/>
        <a:lstStyle/>
        <a:p>
          <a:endParaRPr lang="en-GB"/>
        </a:p>
      </dgm:t>
    </dgm:pt>
    <dgm:pt modelId="{AA025824-B65A-4760-9FC3-0E82066367A0}" type="sibTrans" cxnId="{17D147D4-18B6-4C2F-96C8-4E7BF0F4C2BC}">
      <dgm:prSet/>
      <dgm:spPr/>
      <dgm:t>
        <a:bodyPr/>
        <a:lstStyle/>
        <a:p>
          <a:endParaRPr lang="en-GB"/>
        </a:p>
      </dgm:t>
    </dgm:pt>
    <dgm:pt modelId="{566C7952-AE52-43DE-8021-226DB62734BD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Level 3</a:t>
          </a:r>
        </a:p>
        <a:p>
          <a:r>
            <a:rPr lang="en-GB" dirty="0" smtClean="0"/>
            <a:t>Some</a:t>
          </a:r>
          <a:endParaRPr lang="en-GB" dirty="0"/>
        </a:p>
      </dgm:t>
    </dgm:pt>
    <dgm:pt modelId="{739BA519-1535-4880-807C-69800642E392}" type="parTrans" cxnId="{2DB456A5-647C-4755-BAB6-A68685230136}">
      <dgm:prSet/>
      <dgm:spPr/>
      <dgm:t>
        <a:bodyPr/>
        <a:lstStyle/>
        <a:p>
          <a:endParaRPr lang="en-GB"/>
        </a:p>
      </dgm:t>
    </dgm:pt>
    <dgm:pt modelId="{641477D8-5CCC-40E4-B2F9-4585FA265AC4}" type="sibTrans" cxnId="{2DB456A5-647C-4755-BAB6-A68685230136}">
      <dgm:prSet/>
      <dgm:spPr/>
      <dgm:t>
        <a:bodyPr/>
        <a:lstStyle/>
        <a:p>
          <a:endParaRPr lang="en-GB"/>
        </a:p>
      </dgm:t>
    </dgm:pt>
    <dgm:pt modelId="{20093DE8-DC79-43C2-8D62-BA9B4666A646}" type="pres">
      <dgm:prSet presAssocID="{9D6D2276-E1FF-4331-BDC2-53B7B7C26072}" presName="Name0" presStyleCnt="0">
        <dgm:presLayoutVars>
          <dgm:dir/>
          <dgm:animLvl val="lvl"/>
          <dgm:resizeHandles val="exact"/>
        </dgm:presLayoutVars>
      </dgm:prSet>
      <dgm:spPr/>
    </dgm:pt>
    <dgm:pt modelId="{DAA789B6-12DA-4BAF-8ECF-A6D03649244E}" type="pres">
      <dgm:prSet presAssocID="{199EE1BA-0F8F-4FB8-BF74-B7BA1C796030}" presName="Name8" presStyleCnt="0"/>
      <dgm:spPr/>
    </dgm:pt>
    <dgm:pt modelId="{B7E74950-58D9-4564-A98B-7F02C05801B6}" type="pres">
      <dgm:prSet presAssocID="{199EE1BA-0F8F-4FB8-BF74-B7BA1C79603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7F22EE-2CAF-4585-A8BE-89A4EB1CF733}" type="pres">
      <dgm:prSet presAssocID="{199EE1BA-0F8F-4FB8-BF74-B7BA1C7960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53ECF-CC88-4E20-8BE0-ACFE2B521123}" type="pres">
      <dgm:prSet presAssocID="{566C7952-AE52-43DE-8021-226DB62734BD}" presName="Name8" presStyleCnt="0"/>
      <dgm:spPr/>
    </dgm:pt>
    <dgm:pt modelId="{F5DB23B5-88EA-42F0-9C49-A77EA5D4BBD6}" type="pres">
      <dgm:prSet presAssocID="{566C7952-AE52-43DE-8021-226DB62734B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5FC7C-85EF-41EF-8D9A-88A4DF4A7AD1}" type="pres">
      <dgm:prSet presAssocID="{566C7952-AE52-43DE-8021-226DB62734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16DB4A-2609-484B-9816-5DF2B77A0296}" type="pres">
      <dgm:prSet presAssocID="{47B590FA-36FC-4FEB-BF2A-7282586150A7}" presName="Name8" presStyleCnt="0"/>
      <dgm:spPr/>
    </dgm:pt>
    <dgm:pt modelId="{5A730970-DE4A-4B81-9A15-5018A703BF36}" type="pres">
      <dgm:prSet presAssocID="{47B590FA-36FC-4FEB-BF2A-7282586150A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C1AC43-947A-4D8D-B496-8A7B4FBA3B0C}" type="pres">
      <dgm:prSet presAssocID="{47B590FA-36FC-4FEB-BF2A-7282586150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1BFFA6-71DF-4E59-A1A3-6DD67C184BB4}" type="pres">
      <dgm:prSet presAssocID="{1896B90E-E677-471A-9824-75EC550FAE27}" presName="Name8" presStyleCnt="0"/>
      <dgm:spPr/>
    </dgm:pt>
    <dgm:pt modelId="{FF329972-66DD-4696-A9EF-CFBB496E6F9B}" type="pres">
      <dgm:prSet presAssocID="{1896B90E-E677-471A-9824-75EC550FAE27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41D179-511D-42E5-B58F-4AF194CF53AF}" type="pres">
      <dgm:prSet presAssocID="{1896B90E-E677-471A-9824-75EC550FAE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C149914-B44F-41D5-A1C7-882DF5455C31}" type="presOf" srcId="{47B590FA-36FC-4FEB-BF2A-7282586150A7}" destId="{5A730970-DE4A-4B81-9A15-5018A703BF36}" srcOrd="0" destOrd="0" presId="urn:microsoft.com/office/officeart/2005/8/layout/pyramid1"/>
    <dgm:cxn modelId="{97AB3A00-2D06-40A3-9651-FFF106960650}" srcId="{9D6D2276-E1FF-4331-BDC2-53B7B7C26072}" destId="{199EE1BA-0F8F-4FB8-BF74-B7BA1C796030}" srcOrd="0" destOrd="0" parTransId="{107A61D0-716A-408E-B134-F99A8F4E9BA5}" sibTransId="{B4CA24F9-0622-4E5E-9683-D2A404564294}"/>
    <dgm:cxn modelId="{5649B929-4AE8-4C49-8B1E-AD025BA80D94}" type="presOf" srcId="{566C7952-AE52-43DE-8021-226DB62734BD}" destId="{F5DB23B5-88EA-42F0-9C49-A77EA5D4BBD6}" srcOrd="0" destOrd="0" presId="urn:microsoft.com/office/officeart/2005/8/layout/pyramid1"/>
    <dgm:cxn modelId="{2DB456A5-647C-4755-BAB6-A68685230136}" srcId="{9D6D2276-E1FF-4331-BDC2-53B7B7C26072}" destId="{566C7952-AE52-43DE-8021-226DB62734BD}" srcOrd="1" destOrd="0" parTransId="{739BA519-1535-4880-807C-69800642E392}" sibTransId="{641477D8-5CCC-40E4-B2F9-4585FA265AC4}"/>
    <dgm:cxn modelId="{5FBF326A-F75B-4B94-BB72-99E0C73EF347}" type="presOf" srcId="{47B590FA-36FC-4FEB-BF2A-7282586150A7}" destId="{C8C1AC43-947A-4D8D-B496-8A7B4FBA3B0C}" srcOrd="1" destOrd="0" presId="urn:microsoft.com/office/officeart/2005/8/layout/pyramid1"/>
    <dgm:cxn modelId="{9838DB6D-FDCB-49AC-A240-D27A5A7FB3F9}" type="presOf" srcId="{566C7952-AE52-43DE-8021-226DB62734BD}" destId="{9825FC7C-85EF-41EF-8D9A-88A4DF4A7AD1}" srcOrd="1" destOrd="0" presId="urn:microsoft.com/office/officeart/2005/8/layout/pyramid1"/>
    <dgm:cxn modelId="{D9F2479F-14A2-4FC3-913A-B4293499F765}" type="presOf" srcId="{9D6D2276-E1FF-4331-BDC2-53B7B7C26072}" destId="{20093DE8-DC79-43C2-8D62-BA9B4666A646}" srcOrd="0" destOrd="0" presId="urn:microsoft.com/office/officeart/2005/8/layout/pyramid1"/>
    <dgm:cxn modelId="{21EF7584-55D3-4934-8620-C8FE43014642}" srcId="{9D6D2276-E1FF-4331-BDC2-53B7B7C26072}" destId="{47B590FA-36FC-4FEB-BF2A-7282586150A7}" srcOrd="2" destOrd="0" parTransId="{D2663780-7DE4-4C91-8992-B4B551801B57}" sibTransId="{93FCD413-DF49-432F-856A-B4C1819A4D0F}"/>
    <dgm:cxn modelId="{118B4432-02BF-46D5-BB09-4DF0D2A5A2D0}" type="presOf" srcId="{199EE1BA-0F8F-4FB8-BF74-B7BA1C796030}" destId="{B7E74950-58D9-4564-A98B-7F02C05801B6}" srcOrd="0" destOrd="0" presId="urn:microsoft.com/office/officeart/2005/8/layout/pyramid1"/>
    <dgm:cxn modelId="{17D147D4-18B6-4C2F-96C8-4E7BF0F4C2BC}" srcId="{9D6D2276-E1FF-4331-BDC2-53B7B7C26072}" destId="{1896B90E-E677-471A-9824-75EC550FAE27}" srcOrd="3" destOrd="0" parTransId="{5D886A19-D812-4929-9265-8141C63A3D4E}" sibTransId="{AA025824-B65A-4760-9FC3-0E82066367A0}"/>
    <dgm:cxn modelId="{F7F32B88-4E5F-456E-ADD2-009D32FDB210}" type="presOf" srcId="{1896B90E-E677-471A-9824-75EC550FAE27}" destId="{FF329972-66DD-4696-A9EF-CFBB496E6F9B}" srcOrd="0" destOrd="0" presId="urn:microsoft.com/office/officeart/2005/8/layout/pyramid1"/>
    <dgm:cxn modelId="{A987EFD2-ACD3-4400-8C33-F2F776DDA1D7}" type="presOf" srcId="{199EE1BA-0F8F-4FB8-BF74-B7BA1C796030}" destId="{9F7F22EE-2CAF-4585-A8BE-89A4EB1CF733}" srcOrd="1" destOrd="0" presId="urn:microsoft.com/office/officeart/2005/8/layout/pyramid1"/>
    <dgm:cxn modelId="{ACAE0E13-00A2-48CF-81D9-D32CEDEB8ECF}" type="presOf" srcId="{1896B90E-E677-471A-9824-75EC550FAE27}" destId="{F941D179-511D-42E5-B58F-4AF194CF53AF}" srcOrd="1" destOrd="0" presId="urn:microsoft.com/office/officeart/2005/8/layout/pyramid1"/>
    <dgm:cxn modelId="{61FF7C8F-F824-4AE1-89EA-6D94E3CA040E}" type="presParOf" srcId="{20093DE8-DC79-43C2-8D62-BA9B4666A646}" destId="{DAA789B6-12DA-4BAF-8ECF-A6D03649244E}" srcOrd="0" destOrd="0" presId="urn:microsoft.com/office/officeart/2005/8/layout/pyramid1"/>
    <dgm:cxn modelId="{BEDE65A1-8F99-4115-BB30-07A03F23FA7A}" type="presParOf" srcId="{DAA789B6-12DA-4BAF-8ECF-A6D03649244E}" destId="{B7E74950-58D9-4564-A98B-7F02C05801B6}" srcOrd="0" destOrd="0" presId="urn:microsoft.com/office/officeart/2005/8/layout/pyramid1"/>
    <dgm:cxn modelId="{DC4F98E5-6781-45A3-A8E5-EDC3AE243665}" type="presParOf" srcId="{DAA789B6-12DA-4BAF-8ECF-A6D03649244E}" destId="{9F7F22EE-2CAF-4585-A8BE-89A4EB1CF733}" srcOrd="1" destOrd="0" presId="urn:microsoft.com/office/officeart/2005/8/layout/pyramid1"/>
    <dgm:cxn modelId="{9EFD5809-A048-4412-902E-3930EB0ED3CB}" type="presParOf" srcId="{20093DE8-DC79-43C2-8D62-BA9B4666A646}" destId="{48C53ECF-CC88-4E20-8BE0-ACFE2B521123}" srcOrd="1" destOrd="0" presId="urn:microsoft.com/office/officeart/2005/8/layout/pyramid1"/>
    <dgm:cxn modelId="{461F2F4F-D4C0-458F-81C9-5E49DC30C669}" type="presParOf" srcId="{48C53ECF-CC88-4E20-8BE0-ACFE2B521123}" destId="{F5DB23B5-88EA-42F0-9C49-A77EA5D4BBD6}" srcOrd="0" destOrd="0" presId="urn:microsoft.com/office/officeart/2005/8/layout/pyramid1"/>
    <dgm:cxn modelId="{EF40CAD1-CF9E-4245-AD11-EBDD3C129BC2}" type="presParOf" srcId="{48C53ECF-CC88-4E20-8BE0-ACFE2B521123}" destId="{9825FC7C-85EF-41EF-8D9A-88A4DF4A7AD1}" srcOrd="1" destOrd="0" presId="urn:microsoft.com/office/officeart/2005/8/layout/pyramid1"/>
    <dgm:cxn modelId="{02E2C3D8-A0A8-4348-BBCA-4890EEA4F5CE}" type="presParOf" srcId="{20093DE8-DC79-43C2-8D62-BA9B4666A646}" destId="{FC16DB4A-2609-484B-9816-5DF2B77A0296}" srcOrd="2" destOrd="0" presId="urn:microsoft.com/office/officeart/2005/8/layout/pyramid1"/>
    <dgm:cxn modelId="{16D8B34A-0420-4A75-A1C4-7975B278A56E}" type="presParOf" srcId="{FC16DB4A-2609-484B-9816-5DF2B77A0296}" destId="{5A730970-DE4A-4B81-9A15-5018A703BF36}" srcOrd="0" destOrd="0" presId="urn:microsoft.com/office/officeart/2005/8/layout/pyramid1"/>
    <dgm:cxn modelId="{C68A1D51-CD0F-457A-8E9E-703CD092A236}" type="presParOf" srcId="{FC16DB4A-2609-484B-9816-5DF2B77A0296}" destId="{C8C1AC43-947A-4D8D-B496-8A7B4FBA3B0C}" srcOrd="1" destOrd="0" presId="urn:microsoft.com/office/officeart/2005/8/layout/pyramid1"/>
    <dgm:cxn modelId="{CEB1DF62-6B4B-4ACF-812E-0E8FDD23D2D6}" type="presParOf" srcId="{20093DE8-DC79-43C2-8D62-BA9B4666A646}" destId="{9D1BFFA6-71DF-4E59-A1A3-6DD67C184BB4}" srcOrd="3" destOrd="0" presId="urn:microsoft.com/office/officeart/2005/8/layout/pyramid1"/>
    <dgm:cxn modelId="{412E0B4D-22F3-4D09-B445-B3BCF389E294}" type="presParOf" srcId="{9D1BFFA6-71DF-4E59-A1A3-6DD67C184BB4}" destId="{FF329972-66DD-4696-A9EF-CFBB496E6F9B}" srcOrd="0" destOrd="0" presId="urn:microsoft.com/office/officeart/2005/8/layout/pyramid1"/>
    <dgm:cxn modelId="{F93CA5C9-385D-4307-8A35-6838F31BB668}" type="presParOf" srcId="{9D1BFFA6-71DF-4E59-A1A3-6DD67C184BB4}" destId="{F941D179-511D-42E5-B58F-4AF194CF53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85817C-2DD4-4BD3-9A07-2D021A9D66F0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50A8BA6E-EACE-48D9-BD36-493561E586F5}">
      <dgm:prSet phldrT="[Text]" custT="1"/>
      <dgm:spPr/>
      <dgm:t>
        <a:bodyPr/>
        <a:lstStyle/>
        <a:p>
          <a:r>
            <a:rPr lang="en-GB" sz="1200" b="1" dirty="0" smtClean="0"/>
            <a:t>Specialist mental health services</a:t>
          </a:r>
          <a:endParaRPr lang="en-GB" sz="1200" b="1" dirty="0"/>
        </a:p>
      </dgm:t>
    </dgm:pt>
    <dgm:pt modelId="{B04CD622-1CF5-43F5-982B-4F12FD5CD527}" type="parTrans" cxnId="{8E82F37E-93B9-4561-B45E-BA63949EA49A}">
      <dgm:prSet/>
      <dgm:spPr/>
      <dgm:t>
        <a:bodyPr/>
        <a:lstStyle/>
        <a:p>
          <a:endParaRPr lang="en-GB"/>
        </a:p>
      </dgm:t>
    </dgm:pt>
    <dgm:pt modelId="{4F6FFED7-C8A4-48B2-BFB3-BBE453DDC11D}" type="sibTrans" cxnId="{8E82F37E-93B9-4561-B45E-BA63949EA49A}">
      <dgm:prSet/>
      <dgm:spPr/>
      <dgm:t>
        <a:bodyPr/>
        <a:lstStyle/>
        <a:p>
          <a:endParaRPr lang="en-GB"/>
        </a:p>
      </dgm:t>
    </dgm:pt>
    <dgm:pt modelId="{FB1C72E9-A51E-4F36-8C92-156F54D12065}">
      <dgm:prSet phldrT="[Text]" custT="1"/>
      <dgm:spPr/>
      <dgm:t>
        <a:bodyPr/>
        <a:lstStyle/>
        <a:p>
          <a:r>
            <a:rPr lang="en-GB" sz="1200" b="1" dirty="0" smtClean="0"/>
            <a:t>1-1/groups</a:t>
          </a:r>
        </a:p>
        <a:p>
          <a:r>
            <a:rPr lang="en-GB" sz="1200" b="1" dirty="0" smtClean="0"/>
            <a:t>Peer support</a:t>
          </a:r>
        </a:p>
        <a:p>
          <a:r>
            <a:rPr lang="en-GB" sz="1200" b="1" dirty="0" smtClean="0"/>
            <a:t>Brief support</a:t>
          </a:r>
          <a:endParaRPr lang="en-GB" sz="1200" b="1" dirty="0"/>
        </a:p>
      </dgm:t>
    </dgm:pt>
    <dgm:pt modelId="{3CD1F4E0-CEB9-42F8-89D2-4D6DFB9C93A1}" type="parTrans" cxnId="{5C4A149B-0A2C-47D8-919D-BA85ED911E97}">
      <dgm:prSet/>
      <dgm:spPr/>
      <dgm:t>
        <a:bodyPr/>
        <a:lstStyle/>
        <a:p>
          <a:endParaRPr lang="en-GB"/>
        </a:p>
      </dgm:t>
    </dgm:pt>
    <dgm:pt modelId="{CC22D035-7DE3-48B8-A270-A2789FDA6B0A}" type="sibTrans" cxnId="{5C4A149B-0A2C-47D8-919D-BA85ED911E97}">
      <dgm:prSet/>
      <dgm:spPr/>
      <dgm:t>
        <a:bodyPr/>
        <a:lstStyle/>
        <a:p>
          <a:endParaRPr lang="en-GB"/>
        </a:p>
      </dgm:t>
    </dgm:pt>
    <dgm:pt modelId="{9C80C40E-59D2-4612-903D-EBE41FF2EDFA}">
      <dgm:prSet phldrT="[Text]" custT="1"/>
      <dgm:spPr/>
      <dgm:t>
        <a:bodyPr/>
        <a:lstStyle/>
        <a:p>
          <a:r>
            <a:rPr lang="en-GB" sz="1200" b="1" dirty="0" smtClean="0"/>
            <a:t>Provision of information</a:t>
          </a:r>
        </a:p>
        <a:p>
          <a:r>
            <a:rPr lang="en-GB" sz="1200" b="1" dirty="0" smtClean="0"/>
            <a:t>Awareness raising</a:t>
          </a:r>
        </a:p>
        <a:p>
          <a:r>
            <a:rPr lang="en-GB" sz="1200" b="1" dirty="0" smtClean="0"/>
            <a:t>Community/workplace support</a:t>
          </a:r>
          <a:endParaRPr lang="en-GB" sz="1200" b="1" dirty="0"/>
        </a:p>
      </dgm:t>
    </dgm:pt>
    <dgm:pt modelId="{B9C6F6A1-F0EA-4CBE-9DB9-8932A6F5CEB9}" type="parTrans" cxnId="{E57E922C-8027-4743-B379-738BA88C676E}">
      <dgm:prSet/>
      <dgm:spPr/>
      <dgm:t>
        <a:bodyPr/>
        <a:lstStyle/>
        <a:p>
          <a:endParaRPr lang="en-GB"/>
        </a:p>
      </dgm:t>
    </dgm:pt>
    <dgm:pt modelId="{C09235AD-9AB1-4875-9D9C-07198DF6B953}" type="sibTrans" cxnId="{E57E922C-8027-4743-B379-738BA88C676E}">
      <dgm:prSet/>
      <dgm:spPr/>
      <dgm:t>
        <a:bodyPr/>
        <a:lstStyle/>
        <a:p>
          <a:endParaRPr lang="en-GB"/>
        </a:p>
      </dgm:t>
    </dgm:pt>
    <dgm:pt modelId="{B2B4C7A6-6884-4AE4-899F-3A26B51CEC45}">
      <dgm:prSet custT="1"/>
      <dgm:spPr/>
      <dgm:t>
        <a:bodyPr/>
        <a:lstStyle/>
        <a:p>
          <a:r>
            <a:rPr lang="en-GB" sz="1200" b="1" dirty="0" smtClean="0"/>
            <a:t>Specialist/complex 1-1 or groups</a:t>
          </a:r>
          <a:endParaRPr lang="en-GB" sz="1200" b="1" dirty="0"/>
        </a:p>
      </dgm:t>
    </dgm:pt>
    <dgm:pt modelId="{F807485D-1D7D-4FB5-9437-CA3BFB75193F}" type="parTrans" cxnId="{E8FEC6B5-00FB-47B4-811A-3B00ABE58D09}">
      <dgm:prSet/>
      <dgm:spPr/>
      <dgm:t>
        <a:bodyPr/>
        <a:lstStyle/>
        <a:p>
          <a:endParaRPr lang="en-GB"/>
        </a:p>
      </dgm:t>
    </dgm:pt>
    <dgm:pt modelId="{95D16CAD-922D-4970-BEF5-6A6BC5DAA9CE}" type="sibTrans" cxnId="{E8FEC6B5-00FB-47B4-811A-3B00ABE58D09}">
      <dgm:prSet/>
      <dgm:spPr/>
      <dgm:t>
        <a:bodyPr/>
        <a:lstStyle/>
        <a:p>
          <a:endParaRPr lang="en-GB"/>
        </a:p>
      </dgm:t>
    </dgm:pt>
    <dgm:pt modelId="{65BB4DD9-D258-466F-A7B5-5570AB747F0D}" type="pres">
      <dgm:prSet presAssocID="{6385817C-2DD4-4BD3-9A07-2D021A9D66F0}" presName="compositeShape" presStyleCnt="0">
        <dgm:presLayoutVars>
          <dgm:dir/>
          <dgm:resizeHandles/>
        </dgm:presLayoutVars>
      </dgm:prSet>
      <dgm:spPr/>
    </dgm:pt>
    <dgm:pt modelId="{4AE69251-1CD2-4BA1-B159-38026CCE522E}" type="pres">
      <dgm:prSet presAssocID="{6385817C-2DD4-4BD3-9A07-2D021A9D66F0}" presName="pyramid" presStyleLbl="node1" presStyleIdx="0" presStyleCnt="1" custLinFactNeighborX="-7726" custLinFactNeighborY="349"/>
      <dgm:spPr/>
    </dgm:pt>
    <dgm:pt modelId="{BF213CB0-9742-41AF-9647-C74F3498BF92}" type="pres">
      <dgm:prSet presAssocID="{6385817C-2DD4-4BD3-9A07-2D021A9D66F0}" presName="theList" presStyleCnt="0"/>
      <dgm:spPr/>
    </dgm:pt>
    <dgm:pt modelId="{6D13A070-D0ED-476C-9830-D3ECC2797090}" type="pres">
      <dgm:prSet presAssocID="{50A8BA6E-EACE-48D9-BD36-493561E586F5}" presName="aNode" presStyleLbl="fgAcc1" presStyleIdx="0" presStyleCnt="4" custLinFactNeighborX="-31312" custLinFactNeighborY="-594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BF3A2C-2EC4-4B47-AE34-6E03F334F2B7}" type="pres">
      <dgm:prSet presAssocID="{50A8BA6E-EACE-48D9-BD36-493561E586F5}" presName="aSpace" presStyleCnt="0"/>
      <dgm:spPr/>
    </dgm:pt>
    <dgm:pt modelId="{4F09C1B4-28A7-473F-87FE-10D7D9463529}" type="pres">
      <dgm:prSet presAssocID="{B2B4C7A6-6884-4AE4-899F-3A26B51CEC45}" presName="aNode" presStyleLbl="fgAcc1" presStyleIdx="1" presStyleCnt="4" custLinFactNeighborX="-31312" custLinFactNeighborY="-160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B51E3F-3EF6-464E-A9BC-6B28D670A33D}" type="pres">
      <dgm:prSet presAssocID="{B2B4C7A6-6884-4AE4-899F-3A26B51CEC45}" presName="aSpace" presStyleCnt="0"/>
      <dgm:spPr/>
    </dgm:pt>
    <dgm:pt modelId="{499D6909-9F2B-41F3-AB1E-3CC7FAA74601}" type="pres">
      <dgm:prSet presAssocID="{FB1C72E9-A51E-4F36-8C92-156F54D12065}" presName="aNode" presStyleLbl="fgAcc1" presStyleIdx="2" presStyleCnt="4" custLinFactNeighborX="-31312" custLinFactNeighborY="42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47020-4540-44B3-8DE1-DC384DFE2BFF}" type="pres">
      <dgm:prSet presAssocID="{FB1C72E9-A51E-4F36-8C92-156F54D12065}" presName="aSpace" presStyleCnt="0"/>
      <dgm:spPr/>
    </dgm:pt>
    <dgm:pt modelId="{3E613907-BE07-40FE-8FDA-DF93424A6EAC}" type="pres">
      <dgm:prSet presAssocID="{9C80C40E-59D2-4612-903D-EBE41FF2EDFA}" presName="aNode" presStyleLbl="fgAcc1" presStyleIdx="3" presStyleCnt="4" custLinFactNeighborX="-31312" custLinFactNeighborY="442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281546-E47D-42A0-8710-2A4B7804195C}" type="pres">
      <dgm:prSet presAssocID="{9C80C40E-59D2-4612-903D-EBE41FF2EDFA}" presName="aSpace" presStyleCnt="0"/>
      <dgm:spPr/>
    </dgm:pt>
  </dgm:ptLst>
  <dgm:cxnLst>
    <dgm:cxn modelId="{8E82F37E-93B9-4561-B45E-BA63949EA49A}" srcId="{6385817C-2DD4-4BD3-9A07-2D021A9D66F0}" destId="{50A8BA6E-EACE-48D9-BD36-493561E586F5}" srcOrd="0" destOrd="0" parTransId="{B04CD622-1CF5-43F5-982B-4F12FD5CD527}" sibTransId="{4F6FFED7-C8A4-48B2-BFB3-BBE453DDC11D}"/>
    <dgm:cxn modelId="{E57E922C-8027-4743-B379-738BA88C676E}" srcId="{6385817C-2DD4-4BD3-9A07-2D021A9D66F0}" destId="{9C80C40E-59D2-4612-903D-EBE41FF2EDFA}" srcOrd="3" destOrd="0" parTransId="{B9C6F6A1-F0EA-4CBE-9DB9-8932A6F5CEB9}" sibTransId="{C09235AD-9AB1-4875-9D9C-07198DF6B953}"/>
    <dgm:cxn modelId="{5C4A149B-0A2C-47D8-919D-BA85ED911E97}" srcId="{6385817C-2DD4-4BD3-9A07-2D021A9D66F0}" destId="{FB1C72E9-A51E-4F36-8C92-156F54D12065}" srcOrd="2" destOrd="0" parTransId="{3CD1F4E0-CEB9-42F8-89D2-4D6DFB9C93A1}" sibTransId="{CC22D035-7DE3-48B8-A270-A2789FDA6B0A}"/>
    <dgm:cxn modelId="{E8FEC6B5-00FB-47B4-811A-3B00ABE58D09}" srcId="{6385817C-2DD4-4BD3-9A07-2D021A9D66F0}" destId="{B2B4C7A6-6884-4AE4-899F-3A26B51CEC45}" srcOrd="1" destOrd="0" parTransId="{F807485D-1D7D-4FB5-9437-CA3BFB75193F}" sibTransId="{95D16CAD-922D-4970-BEF5-6A6BC5DAA9CE}"/>
    <dgm:cxn modelId="{641DC473-A46D-48C7-84BA-3DDE779817D1}" type="presOf" srcId="{B2B4C7A6-6884-4AE4-899F-3A26B51CEC45}" destId="{4F09C1B4-28A7-473F-87FE-10D7D9463529}" srcOrd="0" destOrd="0" presId="urn:microsoft.com/office/officeart/2005/8/layout/pyramid2"/>
    <dgm:cxn modelId="{48730F89-C7FF-457B-9815-7587282E8881}" type="presOf" srcId="{6385817C-2DD4-4BD3-9A07-2D021A9D66F0}" destId="{65BB4DD9-D258-466F-A7B5-5570AB747F0D}" srcOrd="0" destOrd="0" presId="urn:microsoft.com/office/officeart/2005/8/layout/pyramid2"/>
    <dgm:cxn modelId="{75B46F56-D9BF-421E-B0B9-C1EB2180C6C7}" type="presOf" srcId="{50A8BA6E-EACE-48D9-BD36-493561E586F5}" destId="{6D13A070-D0ED-476C-9830-D3ECC2797090}" srcOrd="0" destOrd="0" presId="urn:microsoft.com/office/officeart/2005/8/layout/pyramid2"/>
    <dgm:cxn modelId="{CA088C88-75EB-4F33-91EF-2335227DBF92}" type="presOf" srcId="{9C80C40E-59D2-4612-903D-EBE41FF2EDFA}" destId="{3E613907-BE07-40FE-8FDA-DF93424A6EAC}" srcOrd="0" destOrd="0" presId="urn:microsoft.com/office/officeart/2005/8/layout/pyramid2"/>
    <dgm:cxn modelId="{E454EABD-E1DF-4C58-9034-793243D35EE0}" type="presOf" srcId="{FB1C72E9-A51E-4F36-8C92-156F54D12065}" destId="{499D6909-9F2B-41F3-AB1E-3CC7FAA74601}" srcOrd="0" destOrd="0" presId="urn:microsoft.com/office/officeart/2005/8/layout/pyramid2"/>
    <dgm:cxn modelId="{55C56FBA-7F0A-407A-B2F4-0DD28B3A92AC}" type="presParOf" srcId="{65BB4DD9-D258-466F-A7B5-5570AB747F0D}" destId="{4AE69251-1CD2-4BA1-B159-38026CCE522E}" srcOrd="0" destOrd="0" presId="urn:microsoft.com/office/officeart/2005/8/layout/pyramid2"/>
    <dgm:cxn modelId="{F97E1B5A-FC50-4E9F-AD05-7C14CF6A03A5}" type="presParOf" srcId="{65BB4DD9-D258-466F-A7B5-5570AB747F0D}" destId="{BF213CB0-9742-41AF-9647-C74F3498BF92}" srcOrd="1" destOrd="0" presId="urn:microsoft.com/office/officeart/2005/8/layout/pyramid2"/>
    <dgm:cxn modelId="{278C1057-6827-485C-9143-882CAE695678}" type="presParOf" srcId="{BF213CB0-9742-41AF-9647-C74F3498BF92}" destId="{6D13A070-D0ED-476C-9830-D3ECC2797090}" srcOrd="0" destOrd="0" presId="urn:microsoft.com/office/officeart/2005/8/layout/pyramid2"/>
    <dgm:cxn modelId="{4EA796D8-FDD7-48E3-B526-DE278A6B2111}" type="presParOf" srcId="{BF213CB0-9742-41AF-9647-C74F3498BF92}" destId="{9EBF3A2C-2EC4-4B47-AE34-6E03F334F2B7}" srcOrd="1" destOrd="0" presId="urn:microsoft.com/office/officeart/2005/8/layout/pyramid2"/>
    <dgm:cxn modelId="{2243AD6A-FBC2-44FF-8A12-BFE8B75D9810}" type="presParOf" srcId="{BF213CB0-9742-41AF-9647-C74F3498BF92}" destId="{4F09C1B4-28A7-473F-87FE-10D7D9463529}" srcOrd="2" destOrd="0" presId="urn:microsoft.com/office/officeart/2005/8/layout/pyramid2"/>
    <dgm:cxn modelId="{7AAD2956-ED45-4E99-A0FF-CB72EDC237E2}" type="presParOf" srcId="{BF213CB0-9742-41AF-9647-C74F3498BF92}" destId="{55B51E3F-3EF6-464E-A9BC-6B28D670A33D}" srcOrd="3" destOrd="0" presId="urn:microsoft.com/office/officeart/2005/8/layout/pyramid2"/>
    <dgm:cxn modelId="{E5484201-F635-4EC6-B035-F4E71FD8AD4A}" type="presParOf" srcId="{BF213CB0-9742-41AF-9647-C74F3498BF92}" destId="{499D6909-9F2B-41F3-AB1E-3CC7FAA74601}" srcOrd="4" destOrd="0" presId="urn:microsoft.com/office/officeart/2005/8/layout/pyramid2"/>
    <dgm:cxn modelId="{535A3028-7ADF-4BD8-9A50-911E6045254A}" type="presParOf" srcId="{BF213CB0-9742-41AF-9647-C74F3498BF92}" destId="{48E47020-4540-44B3-8DE1-DC384DFE2BFF}" srcOrd="5" destOrd="0" presId="urn:microsoft.com/office/officeart/2005/8/layout/pyramid2"/>
    <dgm:cxn modelId="{DE32B474-85B9-4627-BE18-A67FDFBFA4E6}" type="presParOf" srcId="{BF213CB0-9742-41AF-9647-C74F3498BF92}" destId="{3E613907-BE07-40FE-8FDA-DF93424A6EAC}" srcOrd="6" destOrd="0" presId="urn:microsoft.com/office/officeart/2005/8/layout/pyramid2"/>
    <dgm:cxn modelId="{3AD97BA6-DD86-4695-9E38-533C8EFE62A7}" type="presParOf" srcId="{BF213CB0-9742-41AF-9647-C74F3498BF92}" destId="{6F281546-E47D-42A0-8710-2A4B7804195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D48365-59B3-4562-A379-DEE011758E0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FCB710-C208-454F-84E5-AFFE0411EDBC}">
      <dgm:prSet phldrT="[Text]"/>
      <dgm:spPr/>
      <dgm:t>
        <a:bodyPr/>
        <a:lstStyle/>
        <a:p>
          <a:r>
            <a:rPr lang="en-GB" dirty="0" smtClean="0"/>
            <a:t>1) Planning</a:t>
          </a:r>
          <a:endParaRPr lang="en-GB" dirty="0"/>
        </a:p>
      </dgm:t>
    </dgm:pt>
    <dgm:pt modelId="{5898A989-8A22-427D-8D66-E8A86579456B}" type="parTrans" cxnId="{CDF858F7-9E04-4004-B906-4D1C5A5B4B56}">
      <dgm:prSet/>
      <dgm:spPr/>
      <dgm:t>
        <a:bodyPr/>
        <a:lstStyle/>
        <a:p>
          <a:endParaRPr lang="en-GB"/>
        </a:p>
      </dgm:t>
    </dgm:pt>
    <dgm:pt modelId="{586B812E-25A9-4D40-9EC3-451F98E8E4D6}" type="sibTrans" cxnId="{CDF858F7-9E04-4004-B906-4D1C5A5B4B56}">
      <dgm:prSet/>
      <dgm:spPr/>
      <dgm:t>
        <a:bodyPr/>
        <a:lstStyle/>
        <a:p>
          <a:endParaRPr lang="en-GB"/>
        </a:p>
      </dgm:t>
    </dgm:pt>
    <dgm:pt modelId="{17A9EC42-5289-4618-B30E-852F8FD24CE0}">
      <dgm:prSet phldrT="[Text]"/>
      <dgm:spPr/>
      <dgm:t>
        <a:bodyPr/>
        <a:lstStyle/>
        <a:p>
          <a:r>
            <a:rPr lang="en-GB" dirty="0" smtClean="0"/>
            <a:t>2) Awareness and Access</a:t>
          </a:r>
          <a:endParaRPr lang="en-GB" dirty="0"/>
        </a:p>
      </dgm:t>
    </dgm:pt>
    <dgm:pt modelId="{544B2241-28AE-4C5C-A9DE-2C3DFC5C4993}" type="parTrans" cxnId="{54433955-85DA-458E-B4E1-468B67A28AB5}">
      <dgm:prSet/>
      <dgm:spPr/>
      <dgm:t>
        <a:bodyPr/>
        <a:lstStyle/>
        <a:p>
          <a:endParaRPr lang="en-GB"/>
        </a:p>
      </dgm:t>
    </dgm:pt>
    <dgm:pt modelId="{9BCA22FD-2D40-44D4-8FDD-8B44B1263E20}" type="sibTrans" cxnId="{54433955-85DA-458E-B4E1-468B67A28AB5}">
      <dgm:prSet/>
      <dgm:spPr/>
      <dgm:t>
        <a:bodyPr/>
        <a:lstStyle/>
        <a:p>
          <a:endParaRPr lang="en-GB"/>
        </a:p>
      </dgm:t>
    </dgm:pt>
    <dgm:pt modelId="{E133F2A1-4BDB-4756-9CAC-2AABEC1DEB61}">
      <dgm:prSet phldrT="[Text]"/>
      <dgm:spPr/>
      <dgm:t>
        <a:bodyPr/>
        <a:lstStyle/>
        <a:p>
          <a:r>
            <a:rPr lang="en-GB" dirty="0" smtClean="0"/>
            <a:t>3) Assessment</a:t>
          </a:r>
          <a:endParaRPr lang="en-GB" dirty="0"/>
        </a:p>
      </dgm:t>
    </dgm:pt>
    <dgm:pt modelId="{45138672-FED4-48B0-8FB5-B2ED2ADA940B}" type="parTrans" cxnId="{9D9EE17D-7B08-4FD2-9C4D-E42578049E17}">
      <dgm:prSet/>
      <dgm:spPr/>
      <dgm:t>
        <a:bodyPr/>
        <a:lstStyle/>
        <a:p>
          <a:endParaRPr lang="en-GB"/>
        </a:p>
      </dgm:t>
    </dgm:pt>
    <dgm:pt modelId="{A6226B93-E037-421B-8367-39CD952412CA}" type="sibTrans" cxnId="{9D9EE17D-7B08-4FD2-9C4D-E42578049E17}">
      <dgm:prSet/>
      <dgm:spPr/>
      <dgm:t>
        <a:bodyPr/>
        <a:lstStyle/>
        <a:p>
          <a:endParaRPr lang="en-GB"/>
        </a:p>
      </dgm:t>
    </dgm:pt>
    <dgm:pt modelId="{FF5835B6-831E-439A-8747-46017FB4E625}">
      <dgm:prSet/>
      <dgm:spPr/>
      <dgm:t>
        <a:bodyPr/>
        <a:lstStyle/>
        <a:p>
          <a:r>
            <a:rPr lang="en-GB" dirty="0" smtClean="0"/>
            <a:t>4) Support and Supervision</a:t>
          </a:r>
          <a:endParaRPr lang="en-GB" dirty="0"/>
        </a:p>
      </dgm:t>
    </dgm:pt>
    <dgm:pt modelId="{634E687D-5C51-4938-B016-6819FBC4D973}" type="parTrans" cxnId="{D44DD070-5BBB-40DF-AF37-D9519BC3A280}">
      <dgm:prSet/>
      <dgm:spPr/>
      <dgm:t>
        <a:bodyPr/>
        <a:lstStyle/>
        <a:p>
          <a:endParaRPr lang="en-GB"/>
        </a:p>
      </dgm:t>
    </dgm:pt>
    <dgm:pt modelId="{82834531-23AF-420E-91CB-E46E35515DAD}" type="sibTrans" cxnId="{D44DD070-5BBB-40DF-AF37-D9519BC3A280}">
      <dgm:prSet/>
      <dgm:spPr/>
      <dgm:t>
        <a:bodyPr/>
        <a:lstStyle/>
        <a:p>
          <a:endParaRPr lang="en-GB"/>
        </a:p>
      </dgm:t>
    </dgm:pt>
    <dgm:pt modelId="{7ACE7D2B-3DAD-4816-B088-ADAB2AF8920C}" type="pres">
      <dgm:prSet presAssocID="{D6D48365-59B3-4562-A379-DEE011758E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F8E68C-C937-4E33-BD0B-7916CC456EC3}" type="pres">
      <dgm:prSet presAssocID="{1CFCB710-C208-454F-84E5-AFFE0411EDBC}" presName="parentLin" presStyleCnt="0"/>
      <dgm:spPr/>
    </dgm:pt>
    <dgm:pt modelId="{B1BCC86B-8BB3-4881-9B7E-6D4B939D53B1}" type="pres">
      <dgm:prSet presAssocID="{1CFCB710-C208-454F-84E5-AFFE0411EDBC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60734B0F-355F-44AD-A4D8-EB8D78A8634B}" type="pres">
      <dgm:prSet presAssocID="{1CFCB710-C208-454F-84E5-AFFE0411EDB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1A20B-65FD-4FDD-80FD-87FBD68D88FA}" type="pres">
      <dgm:prSet presAssocID="{1CFCB710-C208-454F-84E5-AFFE0411EDBC}" presName="negativeSpace" presStyleCnt="0"/>
      <dgm:spPr/>
    </dgm:pt>
    <dgm:pt modelId="{D6E30870-9CBC-4D4E-B1D4-090F03D2A7C5}" type="pres">
      <dgm:prSet presAssocID="{1CFCB710-C208-454F-84E5-AFFE0411EDBC}" presName="childText" presStyleLbl="conFgAcc1" presStyleIdx="0" presStyleCnt="4">
        <dgm:presLayoutVars>
          <dgm:bulletEnabled val="1"/>
        </dgm:presLayoutVars>
      </dgm:prSet>
      <dgm:spPr/>
    </dgm:pt>
    <dgm:pt modelId="{67D72481-ACD6-473A-A26E-0E3D984F58E4}" type="pres">
      <dgm:prSet presAssocID="{586B812E-25A9-4D40-9EC3-451F98E8E4D6}" presName="spaceBetweenRectangles" presStyleCnt="0"/>
      <dgm:spPr/>
    </dgm:pt>
    <dgm:pt modelId="{75008E4E-DE25-40AB-A96B-6563F2DEF4F9}" type="pres">
      <dgm:prSet presAssocID="{17A9EC42-5289-4618-B30E-852F8FD24CE0}" presName="parentLin" presStyleCnt="0"/>
      <dgm:spPr/>
    </dgm:pt>
    <dgm:pt modelId="{F73C6512-3575-4A9A-9511-B7207A2624A9}" type="pres">
      <dgm:prSet presAssocID="{17A9EC42-5289-4618-B30E-852F8FD24CE0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42A055F8-FEB3-4A29-AD69-F6843A69DF52}" type="pres">
      <dgm:prSet presAssocID="{17A9EC42-5289-4618-B30E-852F8FD24C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35062-F648-428B-9F06-E39FF88728DE}" type="pres">
      <dgm:prSet presAssocID="{17A9EC42-5289-4618-B30E-852F8FD24CE0}" presName="negativeSpace" presStyleCnt="0"/>
      <dgm:spPr/>
    </dgm:pt>
    <dgm:pt modelId="{7A39750C-A3D9-4A84-A511-F42A5BF620FA}" type="pres">
      <dgm:prSet presAssocID="{17A9EC42-5289-4618-B30E-852F8FD24CE0}" presName="childText" presStyleLbl="conFgAcc1" presStyleIdx="1" presStyleCnt="4">
        <dgm:presLayoutVars>
          <dgm:bulletEnabled val="1"/>
        </dgm:presLayoutVars>
      </dgm:prSet>
      <dgm:spPr/>
    </dgm:pt>
    <dgm:pt modelId="{C2394FC2-F7A9-46D5-AFD2-180BA8E8FDE7}" type="pres">
      <dgm:prSet presAssocID="{9BCA22FD-2D40-44D4-8FDD-8B44B1263E20}" presName="spaceBetweenRectangles" presStyleCnt="0"/>
      <dgm:spPr/>
    </dgm:pt>
    <dgm:pt modelId="{753DEC10-0BB1-40D3-A6D3-04D8B9113FA4}" type="pres">
      <dgm:prSet presAssocID="{E133F2A1-4BDB-4756-9CAC-2AABEC1DEB61}" presName="parentLin" presStyleCnt="0"/>
      <dgm:spPr/>
    </dgm:pt>
    <dgm:pt modelId="{65D7AD84-4BB2-4D1A-8382-80AB3343F3B8}" type="pres">
      <dgm:prSet presAssocID="{E133F2A1-4BDB-4756-9CAC-2AABEC1DEB61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972628E3-1BB5-4D98-B7EF-E86A9317F7DD}" type="pres">
      <dgm:prSet presAssocID="{E133F2A1-4BDB-4756-9CAC-2AABEC1DEB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8172E-7B34-4A4F-A080-8D1D5B09AF75}" type="pres">
      <dgm:prSet presAssocID="{E133F2A1-4BDB-4756-9CAC-2AABEC1DEB61}" presName="negativeSpace" presStyleCnt="0"/>
      <dgm:spPr/>
    </dgm:pt>
    <dgm:pt modelId="{EFBF14A0-8FE0-4F01-A56D-1732AC088216}" type="pres">
      <dgm:prSet presAssocID="{E133F2A1-4BDB-4756-9CAC-2AABEC1DEB61}" presName="childText" presStyleLbl="conFgAcc1" presStyleIdx="2" presStyleCnt="4">
        <dgm:presLayoutVars>
          <dgm:bulletEnabled val="1"/>
        </dgm:presLayoutVars>
      </dgm:prSet>
      <dgm:spPr/>
    </dgm:pt>
    <dgm:pt modelId="{A6758CB7-E7D8-46CC-AA0B-4A5AFFAE04CD}" type="pres">
      <dgm:prSet presAssocID="{A6226B93-E037-421B-8367-39CD952412CA}" presName="spaceBetweenRectangles" presStyleCnt="0"/>
      <dgm:spPr/>
    </dgm:pt>
    <dgm:pt modelId="{E150D2FA-3C98-4B8E-8986-A8E30EEE8A7F}" type="pres">
      <dgm:prSet presAssocID="{FF5835B6-831E-439A-8747-46017FB4E625}" presName="parentLin" presStyleCnt="0"/>
      <dgm:spPr/>
    </dgm:pt>
    <dgm:pt modelId="{C36B4D0B-69EA-4696-B7D1-D226AAB33295}" type="pres">
      <dgm:prSet presAssocID="{FF5835B6-831E-439A-8747-46017FB4E625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94B18E82-CABE-46AC-96A9-DA915C6559EC}" type="pres">
      <dgm:prSet presAssocID="{FF5835B6-831E-439A-8747-46017FB4E6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7AD0EB-41DF-4958-9BCE-13B29E4C4D23}" type="pres">
      <dgm:prSet presAssocID="{FF5835B6-831E-439A-8747-46017FB4E625}" presName="negativeSpace" presStyleCnt="0"/>
      <dgm:spPr/>
    </dgm:pt>
    <dgm:pt modelId="{55DDCC2E-30A7-4360-A505-F123DD57CFE2}" type="pres">
      <dgm:prSet presAssocID="{FF5835B6-831E-439A-8747-46017FB4E6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1594DA-E041-4784-A084-94413C940518}" type="presOf" srcId="{FF5835B6-831E-439A-8747-46017FB4E625}" destId="{C36B4D0B-69EA-4696-B7D1-D226AAB33295}" srcOrd="0" destOrd="0" presId="urn:microsoft.com/office/officeart/2005/8/layout/list1"/>
    <dgm:cxn modelId="{906596F3-6305-4E78-BFB9-AE3ECA268A7E}" type="presOf" srcId="{D6D48365-59B3-4562-A379-DEE011758E03}" destId="{7ACE7D2B-3DAD-4816-B088-ADAB2AF8920C}" srcOrd="0" destOrd="0" presId="urn:microsoft.com/office/officeart/2005/8/layout/list1"/>
    <dgm:cxn modelId="{75CEA16E-6A40-41D1-AEC4-4F3A32FAFC0A}" type="presOf" srcId="{17A9EC42-5289-4618-B30E-852F8FD24CE0}" destId="{F73C6512-3575-4A9A-9511-B7207A2624A9}" srcOrd="0" destOrd="0" presId="urn:microsoft.com/office/officeart/2005/8/layout/list1"/>
    <dgm:cxn modelId="{B141ED11-097E-45C4-B97C-C2F44E21BC3C}" type="presOf" srcId="{E133F2A1-4BDB-4756-9CAC-2AABEC1DEB61}" destId="{972628E3-1BB5-4D98-B7EF-E86A9317F7DD}" srcOrd="1" destOrd="0" presId="urn:microsoft.com/office/officeart/2005/8/layout/list1"/>
    <dgm:cxn modelId="{CDF858F7-9E04-4004-B906-4D1C5A5B4B56}" srcId="{D6D48365-59B3-4562-A379-DEE011758E03}" destId="{1CFCB710-C208-454F-84E5-AFFE0411EDBC}" srcOrd="0" destOrd="0" parTransId="{5898A989-8A22-427D-8D66-E8A86579456B}" sibTransId="{586B812E-25A9-4D40-9EC3-451F98E8E4D6}"/>
    <dgm:cxn modelId="{F54F3537-5A4C-4898-A50B-6A6EC1D546B1}" type="presOf" srcId="{17A9EC42-5289-4618-B30E-852F8FD24CE0}" destId="{42A055F8-FEB3-4A29-AD69-F6843A69DF52}" srcOrd="1" destOrd="0" presId="urn:microsoft.com/office/officeart/2005/8/layout/list1"/>
    <dgm:cxn modelId="{D44DD070-5BBB-40DF-AF37-D9519BC3A280}" srcId="{D6D48365-59B3-4562-A379-DEE011758E03}" destId="{FF5835B6-831E-439A-8747-46017FB4E625}" srcOrd="3" destOrd="0" parTransId="{634E687D-5C51-4938-B016-6819FBC4D973}" sibTransId="{82834531-23AF-420E-91CB-E46E35515DAD}"/>
    <dgm:cxn modelId="{B7756442-DD6A-4BED-A406-3F8CB10F36EF}" type="presOf" srcId="{1CFCB710-C208-454F-84E5-AFFE0411EDBC}" destId="{B1BCC86B-8BB3-4881-9B7E-6D4B939D53B1}" srcOrd="0" destOrd="0" presId="urn:microsoft.com/office/officeart/2005/8/layout/list1"/>
    <dgm:cxn modelId="{304ABA94-7581-4750-A9D9-740865B7938D}" type="presOf" srcId="{E133F2A1-4BDB-4756-9CAC-2AABEC1DEB61}" destId="{65D7AD84-4BB2-4D1A-8382-80AB3343F3B8}" srcOrd="0" destOrd="0" presId="urn:microsoft.com/office/officeart/2005/8/layout/list1"/>
    <dgm:cxn modelId="{9D9EE17D-7B08-4FD2-9C4D-E42578049E17}" srcId="{D6D48365-59B3-4562-A379-DEE011758E03}" destId="{E133F2A1-4BDB-4756-9CAC-2AABEC1DEB61}" srcOrd="2" destOrd="0" parTransId="{45138672-FED4-48B0-8FB5-B2ED2ADA940B}" sibTransId="{A6226B93-E037-421B-8367-39CD952412CA}"/>
    <dgm:cxn modelId="{54433955-85DA-458E-B4E1-468B67A28AB5}" srcId="{D6D48365-59B3-4562-A379-DEE011758E03}" destId="{17A9EC42-5289-4618-B30E-852F8FD24CE0}" srcOrd="1" destOrd="0" parTransId="{544B2241-28AE-4C5C-A9DE-2C3DFC5C4993}" sibTransId="{9BCA22FD-2D40-44D4-8FDD-8B44B1263E20}"/>
    <dgm:cxn modelId="{BBEAA215-BBBA-43E4-A118-5EFB9EF0A8EA}" type="presOf" srcId="{1CFCB710-C208-454F-84E5-AFFE0411EDBC}" destId="{60734B0F-355F-44AD-A4D8-EB8D78A8634B}" srcOrd="1" destOrd="0" presId="urn:microsoft.com/office/officeart/2005/8/layout/list1"/>
    <dgm:cxn modelId="{28BB07BA-DFBE-4694-A8F8-3CB98AA42072}" type="presOf" srcId="{FF5835B6-831E-439A-8747-46017FB4E625}" destId="{94B18E82-CABE-46AC-96A9-DA915C6559EC}" srcOrd="1" destOrd="0" presId="urn:microsoft.com/office/officeart/2005/8/layout/list1"/>
    <dgm:cxn modelId="{3BC86958-3205-4AA4-BE8F-825B514884E9}" type="presParOf" srcId="{7ACE7D2B-3DAD-4816-B088-ADAB2AF8920C}" destId="{CDF8E68C-C937-4E33-BD0B-7916CC456EC3}" srcOrd="0" destOrd="0" presId="urn:microsoft.com/office/officeart/2005/8/layout/list1"/>
    <dgm:cxn modelId="{593FE65A-4F24-4B10-BFD9-3C0398B76A74}" type="presParOf" srcId="{CDF8E68C-C937-4E33-BD0B-7916CC456EC3}" destId="{B1BCC86B-8BB3-4881-9B7E-6D4B939D53B1}" srcOrd="0" destOrd="0" presId="urn:microsoft.com/office/officeart/2005/8/layout/list1"/>
    <dgm:cxn modelId="{880BA456-3EE2-4435-8CAD-FD1BFE5A28FA}" type="presParOf" srcId="{CDF8E68C-C937-4E33-BD0B-7916CC456EC3}" destId="{60734B0F-355F-44AD-A4D8-EB8D78A8634B}" srcOrd="1" destOrd="0" presId="urn:microsoft.com/office/officeart/2005/8/layout/list1"/>
    <dgm:cxn modelId="{815FA1FE-0E9F-4C3C-93B8-ADE8E982BCF5}" type="presParOf" srcId="{7ACE7D2B-3DAD-4816-B088-ADAB2AF8920C}" destId="{2091A20B-65FD-4FDD-80FD-87FBD68D88FA}" srcOrd="1" destOrd="0" presId="urn:microsoft.com/office/officeart/2005/8/layout/list1"/>
    <dgm:cxn modelId="{0FBC64CA-EEDF-4C9C-8FDE-6CB6830D72C3}" type="presParOf" srcId="{7ACE7D2B-3DAD-4816-B088-ADAB2AF8920C}" destId="{D6E30870-9CBC-4D4E-B1D4-090F03D2A7C5}" srcOrd="2" destOrd="0" presId="urn:microsoft.com/office/officeart/2005/8/layout/list1"/>
    <dgm:cxn modelId="{08AF7AA7-7CD3-4D80-831D-514E47FFBCA9}" type="presParOf" srcId="{7ACE7D2B-3DAD-4816-B088-ADAB2AF8920C}" destId="{67D72481-ACD6-473A-A26E-0E3D984F58E4}" srcOrd="3" destOrd="0" presId="urn:microsoft.com/office/officeart/2005/8/layout/list1"/>
    <dgm:cxn modelId="{E152D3E2-8AA2-45A6-A132-2CF355FD44FC}" type="presParOf" srcId="{7ACE7D2B-3DAD-4816-B088-ADAB2AF8920C}" destId="{75008E4E-DE25-40AB-A96B-6563F2DEF4F9}" srcOrd="4" destOrd="0" presId="urn:microsoft.com/office/officeart/2005/8/layout/list1"/>
    <dgm:cxn modelId="{65C6E273-4E9B-4341-86BC-9FD7F8A090B9}" type="presParOf" srcId="{75008E4E-DE25-40AB-A96B-6563F2DEF4F9}" destId="{F73C6512-3575-4A9A-9511-B7207A2624A9}" srcOrd="0" destOrd="0" presId="urn:microsoft.com/office/officeart/2005/8/layout/list1"/>
    <dgm:cxn modelId="{145F0959-9E11-41CE-816C-2660587D2FD0}" type="presParOf" srcId="{75008E4E-DE25-40AB-A96B-6563F2DEF4F9}" destId="{42A055F8-FEB3-4A29-AD69-F6843A69DF52}" srcOrd="1" destOrd="0" presId="urn:microsoft.com/office/officeart/2005/8/layout/list1"/>
    <dgm:cxn modelId="{B7958E2F-44E5-44D4-8124-09E438E7ADD1}" type="presParOf" srcId="{7ACE7D2B-3DAD-4816-B088-ADAB2AF8920C}" destId="{75935062-F648-428B-9F06-E39FF88728DE}" srcOrd="5" destOrd="0" presId="urn:microsoft.com/office/officeart/2005/8/layout/list1"/>
    <dgm:cxn modelId="{1BD66597-D781-4E54-8318-1C23F2A212BA}" type="presParOf" srcId="{7ACE7D2B-3DAD-4816-B088-ADAB2AF8920C}" destId="{7A39750C-A3D9-4A84-A511-F42A5BF620FA}" srcOrd="6" destOrd="0" presId="urn:microsoft.com/office/officeart/2005/8/layout/list1"/>
    <dgm:cxn modelId="{36D7A805-72F8-4F32-9564-0923765F74D7}" type="presParOf" srcId="{7ACE7D2B-3DAD-4816-B088-ADAB2AF8920C}" destId="{C2394FC2-F7A9-46D5-AFD2-180BA8E8FDE7}" srcOrd="7" destOrd="0" presId="urn:microsoft.com/office/officeart/2005/8/layout/list1"/>
    <dgm:cxn modelId="{C3EFD5F4-F613-456A-A6C1-36929151001D}" type="presParOf" srcId="{7ACE7D2B-3DAD-4816-B088-ADAB2AF8920C}" destId="{753DEC10-0BB1-40D3-A6D3-04D8B9113FA4}" srcOrd="8" destOrd="0" presId="urn:microsoft.com/office/officeart/2005/8/layout/list1"/>
    <dgm:cxn modelId="{B5C202C7-1A38-4D5B-AF6E-9EF612985D6D}" type="presParOf" srcId="{753DEC10-0BB1-40D3-A6D3-04D8B9113FA4}" destId="{65D7AD84-4BB2-4D1A-8382-80AB3343F3B8}" srcOrd="0" destOrd="0" presId="urn:microsoft.com/office/officeart/2005/8/layout/list1"/>
    <dgm:cxn modelId="{7DE906DA-AC78-45BF-9215-8359DFEE966C}" type="presParOf" srcId="{753DEC10-0BB1-40D3-A6D3-04D8B9113FA4}" destId="{972628E3-1BB5-4D98-B7EF-E86A9317F7DD}" srcOrd="1" destOrd="0" presId="urn:microsoft.com/office/officeart/2005/8/layout/list1"/>
    <dgm:cxn modelId="{67E09E46-7C3C-4A25-B323-40315B1BF326}" type="presParOf" srcId="{7ACE7D2B-3DAD-4816-B088-ADAB2AF8920C}" destId="{F2C8172E-7B34-4A4F-A080-8D1D5B09AF75}" srcOrd="9" destOrd="0" presId="urn:microsoft.com/office/officeart/2005/8/layout/list1"/>
    <dgm:cxn modelId="{25486B42-F3E3-4803-87FB-ACC1738F9A0F}" type="presParOf" srcId="{7ACE7D2B-3DAD-4816-B088-ADAB2AF8920C}" destId="{EFBF14A0-8FE0-4F01-A56D-1732AC088216}" srcOrd="10" destOrd="0" presId="urn:microsoft.com/office/officeart/2005/8/layout/list1"/>
    <dgm:cxn modelId="{AF06EC38-017A-45FE-88E4-25084ED17414}" type="presParOf" srcId="{7ACE7D2B-3DAD-4816-B088-ADAB2AF8920C}" destId="{A6758CB7-E7D8-46CC-AA0B-4A5AFFAE04CD}" srcOrd="11" destOrd="0" presId="urn:microsoft.com/office/officeart/2005/8/layout/list1"/>
    <dgm:cxn modelId="{2836A79E-35C2-41E7-9272-FCB9E984B853}" type="presParOf" srcId="{7ACE7D2B-3DAD-4816-B088-ADAB2AF8920C}" destId="{E150D2FA-3C98-4B8E-8986-A8E30EEE8A7F}" srcOrd="12" destOrd="0" presId="urn:microsoft.com/office/officeart/2005/8/layout/list1"/>
    <dgm:cxn modelId="{84D48D02-2B92-4963-B9D4-9C2EFBA5A07A}" type="presParOf" srcId="{E150D2FA-3C98-4B8E-8986-A8E30EEE8A7F}" destId="{C36B4D0B-69EA-4696-B7D1-D226AAB33295}" srcOrd="0" destOrd="0" presId="urn:microsoft.com/office/officeart/2005/8/layout/list1"/>
    <dgm:cxn modelId="{7B9DD727-B9C1-4389-A389-D9380531220D}" type="presParOf" srcId="{E150D2FA-3C98-4B8E-8986-A8E30EEE8A7F}" destId="{94B18E82-CABE-46AC-96A9-DA915C6559EC}" srcOrd="1" destOrd="0" presId="urn:microsoft.com/office/officeart/2005/8/layout/list1"/>
    <dgm:cxn modelId="{6000E5EC-3494-490A-A965-A0DC200DD590}" type="presParOf" srcId="{7ACE7D2B-3DAD-4816-B088-ADAB2AF8920C}" destId="{877AD0EB-41DF-4958-9BCE-13B29E4C4D23}" srcOrd="13" destOrd="0" presId="urn:microsoft.com/office/officeart/2005/8/layout/list1"/>
    <dgm:cxn modelId="{CF245FD5-0DE9-45A8-880C-36903EE644AC}" type="presParOf" srcId="{7ACE7D2B-3DAD-4816-B088-ADAB2AF8920C}" destId="{55DDCC2E-30A7-4360-A505-F123DD57CFE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D48365-59B3-4562-A379-DEE011758E0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FCB710-C208-454F-84E5-AFFE0411EDBC}">
      <dgm:prSet phldrT="[Text]"/>
      <dgm:spPr/>
      <dgm:t>
        <a:bodyPr/>
        <a:lstStyle/>
        <a:p>
          <a:r>
            <a:rPr lang="en-GB" dirty="0" smtClean="0"/>
            <a:t>5) Education and Training</a:t>
          </a:r>
          <a:endParaRPr lang="en-GB" dirty="0"/>
        </a:p>
      </dgm:t>
    </dgm:pt>
    <dgm:pt modelId="{5898A989-8A22-427D-8D66-E8A86579456B}" type="parTrans" cxnId="{CDF858F7-9E04-4004-B906-4D1C5A5B4B56}">
      <dgm:prSet/>
      <dgm:spPr/>
      <dgm:t>
        <a:bodyPr/>
        <a:lstStyle/>
        <a:p>
          <a:endParaRPr lang="en-GB"/>
        </a:p>
      </dgm:t>
    </dgm:pt>
    <dgm:pt modelId="{586B812E-25A9-4D40-9EC3-451F98E8E4D6}" type="sibTrans" cxnId="{CDF858F7-9E04-4004-B906-4D1C5A5B4B56}">
      <dgm:prSet/>
      <dgm:spPr/>
      <dgm:t>
        <a:bodyPr/>
        <a:lstStyle/>
        <a:p>
          <a:endParaRPr lang="en-GB"/>
        </a:p>
      </dgm:t>
    </dgm:pt>
    <dgm:pt modelId="{17A9EC42-5289-4618-B30E-852F8FD24CE0}">
      <dgm:prSet phldrT="[Text]"/>
      <dgm:spPr/>
      <dgm:t>
        <a:bodyPr/>
        <a:lstStyle/>
        <a:p>
          <a:r>
            <a:rPr lang="en-GB" dirty="0" smtClean="0"/>
            <a:t>6) Resources</a:t>
          </a:r>
          <a:endParaRPr lang="en-GB" dirty="0"/>
        </a:p>
      </dgm:t>
    </dgm:pt>
    <dgm:pt modelId="{544B2241-28AE-4C5C-A9DE-2C3DFC5C4993}" type="parTrans" cxnId="{54433955-85DA-458E-B4E1-468B67A28AB5}">
      <dgm:prSet/>
      <dgm:spPr/>
      <dgm:t>
        <a:bodyPr/>
        <a:lstStyle/>
        <a:p>
          <a:endParaRPr lang="en-GB"/>
        </a:p>
      </dgm:t>
    </dgm:pt>
    <dgm:pt modelId="{9BCA22FD-2D40-44D4-8FDD-8B44B1263E20}" type="sibTrans" cxnId="{54433955-85DA-458E-B4E1-468B67A28AB5}">
      <dgm:prSet/>
      <dgm:spPr/>
      <dgm:t>
        <a:bodyPr/>
        <a:lstStyle/>
        <a:p>
          <a:endParaRPr lang="en-GB"/>
        </a:p>
      </dgm:t>
    </dgm:pt>
    <dgm:pt modelId="{E133F2A1-4BDB-4756-9CAC-2AABEC1DEB61}">
      <dgm:prSet phldrT="[Text]"/>
      <dgm:spPr/>
      <dgm:t>
        <a:bodyPr/>
        <a:lstStyle/>
        <a:p>
          <a:r>
            <a:rPr lang="en-GB" dirty="0" smtClean="0"/>
            <a:t>7) Monitoring and Evaluation</a:t>
          </a:r>
          <a:endParaRPr lang="en-GB" dirty="0"/>
        </a:p>
      </dgm:t>
    </dgm:pt>
    <dgm:pt modelId="{45138672-FED4-48B0-8FB5-B2ED2ADA940B}" type="parTrans" cxnId="{9D9EE17D-7B08-4FD2-9C4D-E42578049E17}">
      <dgm:prSet/>
      <dgm:spPr/>
      <dgm:t>
        <a:bodyPr/>
        <a:lstStyle/>
        <a:p>
          <a:endParaRPr lang="en-GB"/>
        </a:p>
      </dgm:t>
    </dgm:pt>
    <dgm:pt modelId="{A6226B93-E037-421B-8367-39CD952412CA}" type="sibTrans" cxnId="{9D9EE17D-7B08-4FD2-9C4D-E42578049E17}">
      <dgm:prSet/>
      <dgm:spPr/>
      <dgm:t>
        <a:bodyPr/>
        <a:lstStyle/>
        <a:p>
          <a:endParaRPr lang="en-GB"/>
        </a:p>
      </dgm:t>
    </dgm:pt>
    <dgm:pt modelId="{7ACE7D2B-3DAD-4816-B088-ADAB2AF8920C}" type="pres">
      <dgm:prSet presAssocID="{D6D48365-59B3-4562-A379-DEE011758E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DF8E68C-C937-4E33-BD0B-7916CC456EC3}" type="pres">
      <dgm:prSet presAssocID="{1CFCB710-C208-454F-84E5-AFFE0411EDBC}" presName="parentLin" presStyleCnt="0"/>
      <dgm:spPr/>
    </dgm:pt>
    <dgm:pt modelId="{B1BCC86B-8BB3-4881-9B7E-6D4B939D53B1}" type="pres">
      <dgm:prSet presAssocID="{1CFCB710-C208-454F-84E5-AFFE0411EDBC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0734B0F-355F-44AD-A4D8-EB8D78A8634B}" type="pres">
      <dgm:prSet presAssocID="{1CFCB710-C208-454F-84E5-AFFE0411ED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1A20B-65FD-4FDD-80FD-87FBD68D88FA}" type="pres">
      <dgm:prSet presAssocID="{1CFCB710-C208-454F-84E5-AFFE0411EDBC}" presName="negativeSpace" presStyleCnt="0"/>
      <dgm:spPr/>
    </dgm:pt>
    <dgm:pt modelId="{D6E30870-9CBC-4D4E-B1D4-090F03D2A7C5}" type="pres">
      <dgm:prSet presAssocID="{1CFCB710-C208-454F-84E5-AFFE0411EDBC}" presName="childText" presStyleLbl="conFgAcc1" presStyleIdx="0" presStyleCnt="3">
        <dgm:presLayoutVars>
          <dgm:bulletEnabled val="1"/>
        </dgm:presLayoutVars>
      </dgm:prSet>
      <dgm:spPr/>
    </dgm:pt>
    <dgm:pt modelId="{67D72481-ACD6-473A-A26E-0E3D984F58E4}" type="pres">
      <dgm:prSet presAssocID="{586B812E-25A9-4D40-9EC3-451F98E8E4D6}" presName="spaceBetweenRectangles" presStyleCnt="0"/>
      <dgm:spPr/>
    </dgm:pt>
    <dgm:pt modelId="{75008E4E-DE25-40AB-A96B-6563F2DEF4F9}" type="pres">
      <dgm:prSet presAssocID="{17A9EC42-5289-4618-B30E-852F8FD24CE0}" presName="parentLin" presStyleCnt="0"/>
      <dgm:spPr/>
    </dgm:pt>
    <dgm:pt modelId="{F73C6512-3575-4A9A-9511-B7207A2624A9}" type="pres">
      <dgm:prSet presAssocID="{17A9EC42-5289-4618-B30E-852F8FD24CE0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42A055F8-FEB3-4A29-AD69-F6843A69DF52}" type="pres">
      <dgm:prSet presAssocID="{17A9EC42-5289-4618-B30E-852F8FD24CE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35062-F648-428B-9F06-E39FF88728DE}" type="pres">
      <dgm:prSet presAssocID="{17A9EC42-5289-4618-B30E-852F8FD24CE0}" presName="negativeSpace" presStyleCnt="0"/>
      <dgm:spPr/>
    </dgm:pt>
    <dgm:pt modelId="{7A39750C-A3D9-4A84-A511-F42A5BF620FA}" type="pres">
      <dgm:prSet presAssocID="{17A9EC42-5289-4618-B30E-852F8FD24CE0}" presName="childText" presStyleLbl="conFgAcc1" presStyleIdx="1" presStyleCnt="3">
        <dgm:presLayoutVars>
          <dgm:bulletEnabled val="1"/>
        </dgm:presLayoutVars>
      </dgm:prSet>
      <dgm:spPr/>
    </dgm:pt>
    <dgm:pt modelId="{C2394FC2-F7A9-46D5-AFD2-180BA8E8FDE7}" type="pres">
      <dgm:prSet presAssocID="{9BCA22FD-2D40-44D4-8FDD-8B44B1263E20}" presName="spaceBetweenRectangles" presStyleCnt="0"/>
      <dgm:spPr/>
    </dgm:pt>
    <dgm:pt modelId="{753DEC10-0BB1-40D3-A6D3-04D8B9113FA4}" type="pres">
      <dgm:prSet presAssocID="{E133F2A1-4BDB-4756-9CAC-2AABEC1DEB61}" presName="parentLin" presStyleCnt="0"/>
      <dgm:spPr/>
    </dgm:pt>
    <dgm:pt modelId="{65D7AD84-4BB2-4D1A-8382-80AB3343F3B8}" type="pres">
      <dgm:prSet presAssocID="{E133F2A1-4BDB-4756-9CAC-2AABEC1DEB61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972628E3-1BB5-4D98-B7EF-E86A9317F7DD}" type="pres">
      <dgm:prSet presAssocID="{E133F2A1-4BDB-4756-9CAC-2AABEC1DEB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C8172E-7B34-4A4F-A080-8D1D5B09AF75}" type="pres">
      <dgm:prSet presAssocID="{E133F2A1-4BDB-4756-9CAC-2AABEC1DEB61}" presName="negativeSpace" presStyleCnt="0"/>
      <dgm:spPr/>
    </dgm:pt>
    <dgm:pt modelId="{EFBF14A0-8FE0-4F01-A56D-1732AC088216}" type="pres">
      <dgm:prSet presAssocID="{E133F2A1-4BDB-4756-9CAC-2AABEC1DEB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D04F70-C78B-4594-8AE0-E791FE8099AE}" type="presOf" srcId="{D6D48365-59B3-4562-A379-DEE011758E03}" destId="{7ACE7D2B-3DAD-4816-B088-ADAB2AF8920C}" srcOrd="0" destOrd="0" presId="urn:microsoft.com/office/officeart/2005/8/layout/list1"/>
    <dgm:cxn modelId="{8F8A48E6-7918-4226-BEAF-6ABF7AC5D32A}" type="presOf" srcId="{17A9EC42-5289-4618-B30E-852F8FD24CE0}" destId="{42A055F8-FEB3-4A29-AD69-F6843A69DF52}" srcOrd="1" destOrd="0" presId="urn:microsoft.com/office/officeart/2005/8/layout/list1"/>
    <dgm:cxn modelId="{9E38D794-9E13-41CC-B830-EDF41E4BF7D2}" type="presOf" srcId="{1CFCB710-C208-454F-84E5-AFFE0411EDBC}" destId="{B1BCC86B-8BB3-4881-9B7E-6D4B939D53B1}" srcOrd="0" destOrd="0" presId="urn:microsoft.com/office/officeart/2005/8/layout/list1"/>
    <dgm:cxn modelId="{E721F675-7A7C-4769-9316-48DD7FE0DBD6}" type="presOf" srcId="{E133F2A1-4BDB-4756-9CAC-2AABEC1DEB61}" destId="{972628E3-1BB5-4D98-B7EF-E86A9317F7DD}" srcOrd="1" destOrd="0" presId="urn:microsoft.com/office/officeart/2005/8/layout/list1"/>
    <dgm:cxn modelId="{6A520FE5-1D5C-4EFA-9BD0-924E44592E33}" type="presOf" srcId="{17A9EC42-5289-4618-B30E-852F8FD24CE0}" destId="{F73C6512-3575-4A9A-9511-B7207A2624A9}" srcOrd="0" destOrd="0" presId="urn:microsoft.com/office/officeart/2005/8/layout/list1"/>
    <dgm:cxn modelId="{CDF858F7-9E04-4004-B906-4D1C5A5B4B56}" srcId="{D6D48365-59B3-4562-A379-DEE011758E03}" destId="{1CFCB710-C208-454F-84E5-AFFE0411EDBC}" srcOrd="0" destOrd="0" parTransId="{5898A989-8A22-427D-8D66-E8A86579456B}" sibTransId="{586B812E-25A9-4D40-9EC3-451F98E8E4D6}"/>
    <dgm:cxn modelId="{E93B1749-229E-4E0B-A2BC-4128CDBEC370}" type="presOf" srcId="{E133F2A1-4BDB-4756-9CAC-2AABEC1DEB61}" destId="{65D7AD84-4BB2-4D1A-8382-80AB3343F3B8}" srcOrd="0" destOrd="0" presId="urn:microsoft.com/office/officeart/2005/8/layout/list1"/>
    <dgm:cxn modelId="{C2080CCE-9A70-4711-BAD4-A402D7188EC6}" type="presOf" srcId="{1CFCB710-C208-454F-84E5-AFFE0411EDBC}" destId="{60734B0F-355F-44AD-A4D8-EB8D78A8634B}" srcOrd="1" destOrd="0" presId="urn:microsoft.com/office/officeart/2005/8/layout/list1"/>
    <dgm:cxn modelId="{9D9EE17D-7B08-4FD2-9C4D-E42578049E17}" srcId="{D6D48365-59B3-4562-A379-DEE011758E03}" destId="{E133F2A1-4BDB-4756-9CAC-2AABEC1DEB61}" srcOrd="2" destOrd="0" parTransId="{45138672-FED4-48B0-8FB5-B2ED2ADA940B}" sibTransId="{A6226B93-E037-421B-8367-39CD952412CA}"/>
    <dgm:cxn modelId="{54433955-85DA-458E-B4E1-468B67A28AB5}" srcId="{D6D48365-59B3-4562-A379-DEE011758E03}" destId="{17A9EC42-5289-4618-B30E-852F8FD24CE0}" srcOrd="1" destOrd="0" parTransId="{544B2241-28AE-4C5C-A9DE-2C3DFC5C4993}" sibTransId="{9BCA22FD-2D40-44D4-8FDD-8B44B1263E20}"/>
    <dgm:cxn modelId="{F59E8AF6-739F-4546-B913-75A5400298C7}" type="presParOf" srcId="{7ACE7D2B-3DAD-4816-B088-ADAB2AF8920C}" destId="{CDF8E68C-C937-4E33-BD0B-7916CC456EC3}" srcOrd="0" destOrd="0" presId="urn:microsoft.com/office/officeart/2005/8/layout/list1"/>
    <dgm:cxn modelId="{792FC746-FDD0-4A8C-801C-12492CF223C7}" type="presParOf" srcId="{CDF8E68C-C937-4E33-BD0B-7916CC456EC3}" destId="{B1BCC86B-8BB3-4881-9B7E-6D4B939D53B1}" srcOrd="0" destOrd="0" presId="urn:microsoft.com/office/officeart/2005/8/layout/list1"/>
    <dgm:cxn modelId="{C391402E-556D-429E-A22E-853374EF84C2}" type="presParOf" srcId="{CDF8E68C-C937-4E33-BD0B-7916CC456EC3}" destId="{60734B0F-355F-44AD-A4D8-EB8D78A8634B}" srcOrd="1" destOrd="0" presId="urn:microsoft.com/office/officeart/2005/8/layout/list1"/>
    <dgm:cxn modelId="{706EE270-61E1-4465-9BCD-DE24020647E4}" type="presParOf" srcId="{7ACE7D2B-3DAD-4816-B088-ADAB2AF8920C}" destId="{2091A20B-65FD-4FDD-80FD-87FBD68D88FA}" srcOrd="1" destOrd="0" presId="urn:microsoft.com/office/officeart/2005/8/layout/list1"/>
    <dgm:cxn modelId="{8E1C37F6-DB82-4541-9BC9-A8EF9E377B7F}" type="presParOf" srcId="{7ACE7D2B-3DAD-4816-B088-ADAB2AF8920C}" destId="{D6E30870-9CBC-4D4E-B1D4-090F03D2A7C5}" srcOrd="2" destOrd="0" presId="urn:microsoft.com/office/officeart/2005/8/layout/list1"/>
    <dgm:cxn modelId="{8680C78A-F4A4-4129-ADD9-DE57B0B0F982}" type="presParOf" srcId="{7ACE7D2B-3DAD-4816-B088-ADAB2AF8920C}" destId="{67D72481-ACD6-473A-A26E-0E3D984F58E4}" srcOrd="3" destOrd="0" presId="urn:microsoft.com/office/officeart/2005/8/layout/list1"/>
    <dgm:cxn modelId="{049E6B38-B080-4678-95C4-0E15F5768AB5}" type="presParOf" srcId="{7ACE7D2B-3DAD-4816-B088-ADAB2AF8920C}" destId="{75008E4E-DE25-40AB-A96B-6563F2DEF4F9}" srcOrd="4" destOrd="0" presId="urn:microsoft.com/office/officeart/2005/8/layout/list1"/>
    <dgm:cxn modelId="{F4409D67-60D0-4694-8992-AFD37005A5D6}" type="presParOf" srcId="{75008E4E-DE25-40AB-A96B-6563F2DEF4F9}" destId="{F73C6512-3575-4A9A-9511-B7207A2624A9}" srcOrd="0" destOrd="0" presId="urn:microsoft.com/office/officeart/2005/8/layout/list1"/>
    <dgm:cxn modelId="{EBDBB70E-D714-4888-AC15-60CC97F77EF0}" type="presParOf" srcId="{75008E4E-DE25-40AB-A96B-6563F2DEF4F9}" destId="{42A055F8-FEB3-4A29-AD69-F6843A69DF52}" srcOrd="1" destOrd="0" presId="urn:microsoft.com/office/officeart/2005/8/layout/list1"/>
    <dgm:cxn modelId="{53EE3FAE-89EA-4F66-A206-4C3C2556E7F9}" type="presParOf" srcId="{7ACE7D2B-3DAD-4816-B088-ADAB2AF8920C}" destId="{75935062-F648-428B-9F06-E39FF88728DE}" srcOrd="5" destOrd="0" presId="urn:microsoft.com/office/officeart/2005/8/layout/list1"/>
    <dgm:cxn modelId="{649259AB-96E2-4D8F-97BB-396471E02A75}" type="presParOf" srcId="{7ACE7D2B-3DAD-4816-B088-ADAB2AF8920C}" destId="{7A39750C-A3D9-4A84-A511-F42A5BF620FA}" srcOrd="6" destOrd="0" presId="urn:microsoft.com/office/officeart/2005/8/layout/list1"/>
    <dgm:cxn modelId="{791E488E-DE77-4754-9035-930CE12FBBD4}" type="presParOf" srcId="{7ACE7D2B-3DAD-4816-B088-ADAB2AF8920C}" destId="{C2394FC2-F7A9-46D5-AFD2-180BA8E8FDE7}" srcOrd="7" destOrd="0" presId="urn:microsoft.com/office/officeart/2005/8/layout/list1"/>
    <dgm:cxn modelId="{7B51C6FA-04D4-4F08-A334-1360C2779389}" type="presParOf" srcId="{7ACE7D2B-3DAD-4816-B088-ADAB2AF8920C}" destId="{753DEC10-0BB1-40D3-A6D3-04D8B9113FA4}" srcOrd="8" destOrd="0" presId="urn:microsoft.com/office/officeart/2005/8/layout/list1"/>
    <dgm:cxn modelId="{E5576A4B-50F8-4D52-ACF9-776D8621828C}" type="presParOf" srcId="{753DEC10-0BB1-40D3-A6D3-04D8B9113FA4}" destId="{65D7AD84-4BB2-4D1A-8382-80AB3343F3B8}" srcOrd="0" destOrd="0" presId="urn:microsoft.com/office/officeart/2005/8/layout/list1"/>
    <dgm:cxn modelId="{350F6292-6078-43B2-BC9C-9F33AEA920DF}" type="presParOf" srcId="{753DEC10-0BB1-40D3-A6D3-04D8B9113FA4}" destId="{972628E3-1BB5-4D98-B7EF-E86A9317F7DD}" srcOrd="1" destOrd="0" presId="urn:microsoft.com/office/officeart/2005/8/layout/list1"/>
    <dgm:cxn modelId="{4E67D35C-2002-47C7-8540-EED269390A6D}" type="presParOf" srcId="{7ACE7D2B-3DAD-4816-B088-ADAB2AF8920C}" destId="{F2C8172E-7B34-4A4F-A080-8D1D5B09AF75}" srcOrd="9" destOrd="0" presId="urn:microsoft.com/office/officeart/2005/8/layout/list1"/>
    <dgm:cxn modelId="{F3E73F09-2B9D-448F-AE9E-3EC38BEAF306}" type="presParOf" srcId="{7ACE7D2B-3DAD-4816-B088-ADAB2AF8920C}" destId="{EFBF14A0-8FE0-4F01-A56D-1732AC0882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D973C-199D-42CC-82D9-C146CEDC1922}">
      <dsp:nvSpPr>
        <dsp:cNvPr id="0" name=""/>
        <dsp:cNvSpPr/>
      </dsp:nvSpPr>
      <dsp:spPr>
        <a:xfrm>
          <a:off x="0" y="418941"/>
          <a:ext cx="576063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80E503-37CD-4749-9C25-A26CBEA21AFC}">
      <dsp:nvSpPr>
        <dsp:cNvPr id="0" name=""/>
        <dsp:cNvSpPr/>
      </dsp:nvSpPr>
      <dsp:spPr>
        <a:xfrm>
          <a:off x="288031" y="35181"/>
          <a:ext cx="4032447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>
              <a:latin typeface="Calibri" panose="020F0502020204030204"/>
              <a:ea typeface="+mn-ea"/>
              <a:cs typeface="+mn-cs"/>
            </a:rPr>
            <a:t>On bereaved people</a:t>
          </a:r>
          <a:endParaRPr lang="en-GB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325498" y="72648"/>
        <a:ext cx="3957513" cy="692586"/>
      </dsp:txXfrm>
    </dsp:sp>
    <dsp:sp modelId="{D118F62C-8EBC-4286-92A6-98E7CC2772EE}">
      <dsp:nvSpPr>
        <dsp:cNvPr id="0" name=""/>
        <dsp:cNvSpPr/>
      </dsp:nvSpPr>
      <dsp:spPr>
        <a:xfrm>
          <a:off x="0" y="1598301"/>
          <a:ext cx="576063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466B37-15A0-43B0-A2ED-16F9839F5924}">
      <dsp:nvSpPr>
        <dsp:cNvPr id="0" name=""/>
        <dsp:cNvSpPr/>
      </dsp:nvSpPr>
      <dsp:spPr>
        <a:xfrm>
          <a:off x="288031" y="1214541"/>
          <a:ext cx="4032447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>
              <a:latin typeface="Calibri" panose="020F0502020204030204"/>
              <a:ea typeface="+mn-ea"/>
              <a:cs typeface="+mn-cs"/>
            </a:rPr>
            <a:t>On services</a:t>
          </a:r>
          <a:endParaRPr lang="en-GB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325498" y="1252008"/>
        <a:ext cx="3957513" cy="692586"/>
      </dsp:txXfrm>
    </dsp:sp>
    <dsp:sp modelId="{B6968235-08DC-47E9-8EB7-50D518AF0D2D}">
      <dsp:nvSpPr>
        <dsp:cNvPr id="0" name=""/>
        <dsp:cNvSpPr/>
      </dsp:nvSpPr>
      <dsp:spPr>
        <a:xfrm>
          <a:off x="0" y="2777661"/>
          <a:ext cx="576063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0AD579-796F-4757-AD37-EC26E9EAE17D}">
      <dsp:nvSpPr>
        <dsp:cNvPr id="0" name=""/>
        <dsp:cNvSpPr/>
      </dsp:nvSpPr>
      <dsp:spPr>
        <a:xfrm>
          <a:off x="288031" y="2393901"/>
          <a:ext cx="4032447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17" tIns="0" rIns="15241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>
              <a:latin typeface="Calibri" panose="020F0502020204030204"/>
              <a:ea typeface="+mn-ea"/>
              <a:cs typeface="+mn-cs"/>
            </a:rPr>
            <a:t>On systems</a:t>
          </a:r>
          <a:endParaRPr lang="en-GB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325498" y="2431368"/>
        <a:ext cx="395751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A15E2-D5B6-48BD-84D0-4A93D7049440}">
      <dsp:nvSpPr>
        <dsp:cNvPr id="0" name=""/>
        <dsp:cNvSpPr/>
      </dsp:nvSpPr>
      <dsp:spPr>
        <a:xfrm>
          <a:off x="0" y="298044"/>
          <a:ext cx="774980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0DE436-C9E7-4BDB-A03A-570C197EA763}">
      <dsp:nvSpPr>
        <dsp:cNvPr id="0" name=""/>
        <dsp:cNvSpPr/>
      </dsp:nvSpPr>
      <dsp:spPr>
        <a:xfrm>
          <a:off x="387490" y="17604"/>
          <a:ext cx="542486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47" tIns="0" rIns="20504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>
              <a:latin typeface="Calibri" panose="020F0502020204030204"/>
              <a:ea typeface="+mn-ea"/>
              <a:cs typeface="+mn-cs"/>
            </a:rPr>
            <a:t>The pandemic and collective trauma</a:t>
          </a:r>
          <a:endParaRPr lang="en-GB" sz="1900" kern="1200" dirty="0">
            <a:latin typeface="Calibri" panose="020F0502020204030204"/>
            <a:ea typeface="+mn-ea"/>
            <a:cs typeface="+mn-cs"/>
          </a:endParaRPr>
        </a:p>
      </dsp:txBody>
      <dsp:txXfrm>
        <a:off x="414870" y="44984"/>
        <a:ext cx="5370104" cy="506120"/>
      </dsp:txXfrm>
    </dsp:sp>
    <dsp:sp modelId="{32F7AE66-B69C-48DA-9E23-425689656CCD}">
      <dsp:nvSpPr>
        <dsp:cNvPr id="0" name=""/>
        <dsp:cNvSpPr/>
      </dsp:nvSpPr>
      <dsp:spPr>
        <a:xfrm>
          <a:off x="0" y="1159884"/>
          <a:ext cx="774980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15A492-6DD8-4610-B113-798D611A3B74}">
      <dsp:nvSpPr>
        <dsp:cNvPr id="0" name=""/>
        <dsp:cNvSpPr/>
      </dsp:nvSpPr>
      <dsp:spPr>
        <a:xfrm>
          <a:off x="387490" y="879444"/>
          <a:ext cx="542486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47" tIns="0" rIns="20504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>
              <a:latin typeface="Calibri" panose="020F0502020204030204"/>
              <a:ea typeface="+mn-ea"/>
              <a:cs typeface="+mn-cs"/>
            </a:rPr>
            <a:t>We are all experiencing the pandemic differently</a:t>
          </a:r>
          <a:endParaRPr lang="en-GB" sz="1900" kern="1200" dirty="0">
            <a:latin typeface="Calibri" panose="020F0502020204030204"/>
            <a:ea typeface="+mn-ea"/>
            <a:cs typeface="+mn-cs"/>
          </a:endParaRPr>
        </a:p>
      </dsp:txBody>
      <dsp:txXfrm>
        <a:off x="414870" y="906824"/>
        <a:ext cx="5370104" cy="506120"/>
      </dsp:txXfrm>
    </dsp:sp>
    <dsp:sp modelId="{483CCC79-6848-47C0-8A2B-E1506C775D70}">
      <dsp:nvSpPr>
        <dsp:cNvPr id="0" name=""/>
        <dsp:cNvSpPr/>
      </dsp:nvSpPr>
      <dsp:spPr>
        <a:xfrm>
          <a:off x="0" y="2021724"/>
          <a:ext cx="774980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DD816E-0163-4599-804C-2CC2B9602B93}">
      <dsp:nvSpPr>
        <dsp:cNvPr id="0" name=""/>
        <dsp:cNvSpPr/>
      </dsp:nvSpPr>
      <dsp:spPr>
        <a:xfrm>
          <a:off x="387490" y="1741284"/>
          <a:ext cx="542486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47" tIns="0" rIns="20504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>
              <a:latin typeface="Calibri" panose="020F0502020204030204"/>
              <a:ea typeface="+mn-ea"/>
              <a:cs typeface="+mn-cs"/>
            </a:rPr>
            <a:t>The greater effect for those more worst impacted</a:t>
          </a:r>
          <a:endParaRPr lang="en-GB" sz="1900" kern="1200" dirty="0">
            <a:latin typeface="Calibri" panose="020F0502020204030204"/>
            <a:ea typeface="+mn-ea"/>
            <a:cs typeface="+mn-cs"/>
          </a:endParaRPr>
        </a:p>
      </dsp:txBody>
      <dsp:txXfrm>
        <a:off x="414870" y="1768664"/>
        <a:ext cx="5370104" cy="506120"/>
      </dsp:txXfrm>
    </dsp:sp>
    <dsp:sp modelId="{3F8C7D7C-F042-484D-955A-A55D6A50EEF2}">
      <dsp:nvSpPr>
        <dsp:cNvPr id="0" name=""/>
        <dsp:cNvSpPr/>
      </dsp:nvSpPr>
      <dsp:spPr>
        <a:xfrm>
          <a:off x="0" y="2883564"/>
          <a:ext cx="774980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C5C3E3-F0A5-478F-BE61-0B00009C7546}">
      <dsp:nvSpPr>
        <dsp:cNvPr id="0" name=""/>
        <dsp:cNvSpPr/>
      </dsp:nvSpPr>
      <dsp:spPr>
        <a:xfrm>
          <a:off x="387490" y="2603124"/>
          <a:ext cx="5424864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047" tIns="0" rIns="20504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>
              <a:latin typeface="Calibri" panose="020F0502020204030204"/>
              <a:ea typeface="+mn-ea"/>
              <a:cs typeface="+mn-cs"/>
            </a:rPr>
            <a:t>Exacerbating pre-existing traumatic experiences</a:t>
          </a:r>
          <a:endParaRPr lang="en-GB" sz="1900" kern="1200" dirty="0">
            <a:latin typeface="Calibri" panose="020F0502020204030204"/>
            <a:ea typeface="+mn-ea"/>
            <a:cs typeface="+mn-cs"/>
          </a:endParaRPr>
        </a:p>
      </dsp:txBody>
      <dsp:txXfrm>
        <a:off x="414870" y="2630504"/>
        <a:ext cx="5370104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A8BE-99A9-400B-BC47-9032DABBCF42}">
      <dsp:nvSpPr>
        <dsp:cNvPr id="0" name=""/>
        <dsp:cNvSpPr/>
      </dsp:nvSpPr>
      <dsp:spPr>
        <a:xfrm>
          <a:off x="1009993" y="0"/>
          <a:ext cx="4259648" cy="42596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CE621F-C320-43DC-B75B-0A99A323D43F}">
      <dsp:nvSpPr>
        <dsp:cNvPr id="0" name=""/>
        <dsp:cNvSpPr/>
      </dsp:nvSpPr>
      <dsp:spPr>
        <a:xfrm>
          <a:off x="2597028" y="428252"/>
          <a:ext cx="3854351" cy="1008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Component 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Specialist psychological interventions and bereavement services</a:t>
          </a:r>
          <a:endParaRPr lang="en-GB" sz="1200" kern="1200" dirty="0"/>
        </a:p>
      </dsp:txBody>
      <dsp:txXfrm>
        <a:off x="2646251" y="477475"/>
        <a:ext cx="3755905" cy="909892"/>
      </dsp:txXfrm>
    </dsp:sp>
    <dsp:sp modelId="{B5C14568-9556-4BB1-94E8-51BD80218513}">
      <dsp:nvSpPr>
        <dsp:cNvPr id="0" name=""/>
        <dsp:cNvSpPr/>
      </dsp:nvSpPr>
      <dsp:spPr>
        <a:xfrm>
          <a:off x="2586658" y="1562633"/>
          <a:ext cx="3875089" cy="1008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Component 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Bereavement support, befrienders, self-help groups, faith  and community groups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2635881" y="1611856"/>
        <a:ext cx="3776643" cy="909892"/>
      </dsp:txXfrm>
    </dsp:sp>
    <dsp:sp modelId="{710D8394-C82C-4E38-8E4D-068CD9C0EF33}">
      <dsp:nvSpPr>
        <dsp:cNvPr id="0" name=""/>
        <dsp:cNvSpPr/>
      </dsp:nvSpPr>
      <dsp:spPr>
        <a:xfrm>
          <a:off x="2613114" y="2697014"/>
          <a:ext cx="3822177" cy="10083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Component 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Brief support and information</a:t>
          </a:r>
          <a:endParaRPr lang="en-GB" sz="1200" kern="1200" dirty="0"/>
        </a:p>
      </dsp:txBody>
      <dsp:txXfrm>
        <a:off x="2662337" y="2746237"/>
        <a:ext cx="3723731" cy="90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74950-58D9-4564-A98B-7F02C05801B6}">
      <dsp:nvSpPr>
        <dsp:cNvPr id="0" name=""/>
        <dsp:cNvSpPr/>
      </dsp:nvSpPr>
      <dsp:spPr>
        <a:xfrm>
          <a:off x="2957512" y="0"/>
          <a:ext cx="1971675" cy="1087834"/>
        </a:xfrm>
        <a:prstGeom prst="trapezoid">
          <a:avLst>
            <a:gd name="adj" fmla="val 90624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Level 4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Few</a:t>
          </a:r>
          <a:endParaRPr lang="en-GB" sz="3000" kern="1200" dirty="0"/>
        </a:p>
      </dsp:txBody>
      <dsp:txXfrm>
        <a:off x="2957512" y="0"/>
        <a:ext cx="1971675" cy="1087834"/>
      </dsp:txXfrm>
    </dsp:sp>
    <dsp:sp modelId="{F5DB23B5-88EA-42F0-9C49-A77EA5D4BBD6}">
      <dsp:nvSpPr>
        <dsp:cNvPr id="0" name=""/>
        <dsp:cNvSpPr/>
      </dsp:nvSpPr>
      <dsp:spPr>
        <a:xfrm>
          <a:off x="1971675" y="1087834"/>
          <a:ext cx="3943350" cy="1087834"/>
        </a:xfrm>
        <a:prstGeom prst="trapezoid">
          <a:avLst>
            <a:gd name="adj" fmla="val 90624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Level 3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Some</a:t>
          </a:r>
          <a:endParaRPr lang="en-GB" sz="3000" kern="1200" dirty="0"/>
        </a:p>
      </dsp:txBody>
      <dsp:txXfrm>
        <a:off x="2661761" y="1087834"/>
        <a:ext cx="2563177" cy="1087834"/>
      </dsp:txXfrm>
    </dsp:sp>
    <dsp:sp modelId="{5A730970-DE4A-4B81-9A15-5018A703BF36}">
      <dsp:nvSpPr>
        <dsp:cNvPr id="0" name=""/>
        <dsp:cNvSpPr/>
      </dsp:nvSpPr>
      <dsp:spPr>
        <a:xfrm>
          <a:off x="985837" y="2175669"/>
          <a:ext cx="5915024" cy="1087834"/>
        </a:xfrm>
        <a:prstGeom prst="trapezoid">
          <a:avLst>
            <a:gd name="adj" fmla="val 90624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Level 2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Some</a:t>
          </a:r>
          <a:endParaRPr lang="en-GB" sz="3000" kern="1200" dirty="0"/>
        </a:p>
      </dsp:txBody>
      <dsp:txXfrm>
        <a:off x="2020966" y="2175669"/>
        <a:ext cx="3844766" cy="1087834"/>
      </dsp:txXfrm>
    </dsp:sp>
    <dsp:sp modelId="{FF329972-66DD-4696-A9EF-CFBB496E6F9B}">
      <dsp:nvSpPr>
        <dsp:cNvPr id="0" name=""/>
        <dsp:cNvSpPr/>
      </dsp:nvSpPr>
      <dsp:spPr>
        <a:xfrm>
          <a:off x="0" y="3263503"/>
          <a:ext cx="7886700" cy="1087834"/>
        </a:xfrm>
        <a:prstGeom prst="trapezoid">
          <a:avLst>
            <a:gd name="adj" fmla="val 90624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Level 1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All</a:t>
          </a:r>
          <a:endParaRPr lang="en-GB" sz="3000" kern="1200" dirty="0"/>
        </a:p>
      </dsp:txBody>
      <dsp:txXfrm>
        <a:off x="1380172" y="3263503"/>
        <a:ext cx="5126355" cy="1087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69251-1CD2-4BA1-B159-38026CCE522E}">
      <dsp:nvSpPr>
        <dsp:cNvPr id="0" name=""/>
        <dsp:cNvSpPr/>
      </dsp:nvSpPr>
      <dsp:spPr>
        <a:xfrm>
          <a:off x="1304202" y="0"/>
          <a:ext cx="4046159" cy="40461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13A070-D0ED-476C-9830-D3ECC2797090}">
      <dsp:nvSpPr>
        <dsp:cNvPr id="0" name=""/>
        <dsp:cNvSpPr/>
      </dsp:nvSpPr>
      <dsp:spPr>
        <a:xfrm>
          <a:off x="2816381" y="351586"/>
          <a:ext cx="2630003" cy="7191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Specialist mental health services</a:t>
          </a:r>
          <a:endParaRPr lang="en-GB" sz="1200" b="1" kern="1200" dirty="0"/>
        </a:p>
      </dsp:txBody>
      <dsp:txXfrm>
        <a:off x="2851487" y="386692"/>
        <a:ext cx="2559791" cy="648929"/>
      </dsp:txXfrm>
    </dsp:sp>
    <dsp:sp modelId="{4F09C1B4-28A7-473F-87FE-10D7D9463529}">
      <dsp:nvSpPr>
        <dsp:cNvPr id="0" name=""/>
        <dsp:cNvSpPr/>
      </dsp:nvSpPr>
      <dsp:spPr>
        <a:xfrm>
          <a:off x="2816381" y="1199627"/>
          <a:ext cx="2630003" cy="7191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Specialist/complex 1-1 or groups</a:t>
          </a:r>
          <a:endParaRPr lang="en-GB" sz="1200" b="1" kern="1200" dirty="0"/>
        </a:p>
      </dsp:txBody>
      <dsp:txXfrm>
        <a:off x="2851487" y="1234733"/>
        <a:ext cx="2559791" cy="648929"/>
      </dsp:txXfrm>
    </dsp:sp>
    <dsp:sp modelId="{499D6909-9F2B-41F3-AB1E-3CC7FAA74601}">
      <dsp:nvSpPr>
        <dsp:cNvPr id="0" name=""/>
        <dsp:cNvSpPr/>
      </dsp:nvSpPr>
      <dsp:spPr>
        <a:xfrm>
          <a:off x="2816381" y="2026891"/>
          <a:ext cx="2630003" cy="7191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1-1/groups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Peer support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Brief support</a:t>
          </a:r>
          <a:endParaRPr lang="en-GB" sz="1200" b="1" kern="1200" dirty="0"/>
        </a:p>
      </dsp:txBody>
      <dsp:txXfrm>
        <a:off x="2851487" y="2061997"/>
        <a:ext cx="2559791" cy="648929"/>
      </dsp:txXfrm>
    </dsp:sp>
    <dsp:sp modelId="{3E613907-BE07-40FE-8FDA-DF93424A6EAC}">
      <dsp:nvSpPr>
        <dsp:cNvPr id="0" name=""/>
        <dsp:cNvSpPr/>
      </dsp:nvSpPr>
      <dsp:spPr>
        <a:xfrm>
          <a:off x="2816381" y="2871866"/>
          <a:ext cx="2630003" cy="7191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Provision of information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Awareness raising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Community/workplace support</a:t>
          </a:r>
          <a:endParaRPr lang="en-GB" sz="1200" b="1" kern="1200" dirty="0"/>
        </a:p>
      </dsp:txBody>
      <dsp:txXfrm>
        <a:off x="2851487" y="2906972"/>
        <a:ext cx="2559791" cy="648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30870-9CBC-4D4E-B1D4-090F03D2A7C5}">
      <dsp:nvSpPr>
        <dsp:cNvPr id="0" name=""/>
        <dsp:cNvSpPr/>
      </dsp:nvSpPr>
      <dsp:spPr>
        <a:xfrm>
          <a:off x="0" y="410333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34B0F-355F-44AD-A4D8-EB8D78A8634B}">
      <dsp:nvSpPr>
        <dsp:cNvPr id="0" name=""/>
        <dsp:cNvSpPr/>
      </dsp:nvSpPr>
      <dsp:spPr>
        <a:xfrm>
          <a:off x="394335" y="85613"/>
          <a:ext cx="552069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1) Planning</a:t>
          </a:r>
          <a:endParaRPr lang="en-GB" sz="2200" kern="1200" dirty="0"/>
        </a:p>
      </dsp:txBody>
      <dsp:txXfrm>
        <a:off x="426038" y="117316"/>
        <a:ext cx="5457284" cy="586034"/>
      </dsp:txXfrm>
    </dsp:sp>
    <dsp:sp modelId="{7A39750C-A3D9-4A84-A511-F42A5BF620FA}">
      <dsp:nvSpPr>
        <dsp:cNvPr id="0" name=""/>
        <dsp:cNvSpPr/>
      </dsp:nvSpPr>
      <dsp:spPr>
        <a:xfrm>
          <a:off x="0" y="1408253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055F8-FEB3-4A29-AD69-F6843A69DF52}">
      <dsp:nvSpPr>
        <dsp:cNvPr id="0" name=""/>
        <dsp:cNvSpPr/>
      </dsp:nvSpPr>
      <dsp:spPr>
        <a:xfrm>
          <a:off x="394335" y="1083533"/>
          <a:ext cx="552069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2) Awareness and Access</a:t>
          </a:r>
          <a:endParaRPr lang="en-GB" sz="2200" kern="1200" dirty="0"/>
        </a:p>
      </dsp:txBody>
      <dsp:txXfrm>
        <a:off x="426038" y="1115236"/>
        <a:ext cx="5457284" cy="586034"/>
      </dsp:txXfrm>
    </dsp:sp>
    <dsp:sp modelId="{EFBF14A0-8FE0-4F01-A56D-1732AC088216}">
      <dsp:nvSpPr>
        <dsp:cNvPr id="0" name=""/>
        <dsp:cNvSpPr/>
      </dsp:nvSpPr>
      <dsp:spPr>
        <a:xfrm>
          <a:off x="0" y="2406173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2628E3-1BB5-4D98-B7EF-E86A9317F7DD}">
      <dsp:nvSpPr>
        <dsp:cNvPr id="0" name=""/>
        <dsp:cNvSpPr/>
      </dsp:nvSpPr>
      <dsp:spPr>
        <a:xfrm>
          <a:off x="394335" y="2081453"/>
          <a:ext cx="552069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3) Assessment</a:t>
          </a:r>
          <a:endParaRPr lang="en-GB" sz="2200" kern="1200" dirty="0"/>
        </a:p>
      </dsp:txBody>
      <dsp:txXfrm>
        <a:off x="426038" y="2113156"/>
        <a:ext cx="5457284" cy="586034"/>
      </dsp:txXfrm>
    </dsp:sp>
    <dsp:sp modelId="{55DDCC2E-30A7-4360-A505-F123DD57CFE2}">
      <dsp:nvSpPr>
        <dsp:cNvPr id="0" name=""/>
        <dsp:cNvSpPr/>
      </dsp:nvSpPr>
      <dsp:spPr>
        <a:xfrm>
          <a:off x="0" y="3404093"/>
          <a:ext cx="78867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B18E82-CABE-46AC-96A9-DA915C6559EC}">
      <dsp:nvSpPr>
        <dsp:cNvPr id="0" name=""/>
        <dsp:cNvSpPr/>
      </dsp:nvSpPr>
      <dsp:spPr>
        <a:xfrm>
          <a:off x="394335" y="3079373"/>
          <a:ext cx="552069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4) Support and Supervision</a:t>
          </a:r>
          <a:endParaRPr lang="en-GB" sz="2200" kern="1200" dirty="0"/>
        </a:p>
      </dsp:txBody>
      <dsp:txXfrm>
        <a:off x="426038" y="3111076"/>
        <a:ext cx="5457284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30870-9CBC-4D4E-B1D4-090F03D2A7C5}">
      <dsp:nvSpPr>
        <dsp:cNvPr id="0" name=""/>
        <dsp:cNvSpPr/>
      </dsp:nvSpPr>
      <dsp:spPr>
        <a:xfrm>
          <a:off x="0" y="379855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34B0F-355F-44AD-A4D8-EB8D78A8634B}">
      <dsp:nvSpPr>
        <dsp:cNvPr id="0" name=""/>
        <dsp:cNvSpPr/>
      </dsp:nvSpPr>
      <dsp:spPr>
        <a:xfrm>
          <a:off x="394335" y="25615"/>
          <a:ext cx="552069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5) Education and Training</a:t>
          </a:r>
          <a:endParaRPr lang="en-GB" sz="2400" kern="1200" dirty="0"/>
        </a:p>
      </dsp:txBody>
      <dsp:txXfrm>
        <a:off x="428920" y="60200"/>
        <a:ext cx="5451520" cy="639310"/>
      </dsp:txXfrm>
    </dsp:sp>
    <dsp:sp modelId="{7A39750C-A3D9-4A84-A511-F42A5BF620FA}">
      <dsp:nvSpPr>
        <dsp:cNvPr id="0" name=""/>
        <dsp:cNvSpPr/>
      </dsp:nvSpPr>
      <dsp:spPr>
        <a:xfrm>
          <a:off x="0" y="1468495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055F8-FEB3-4A29-AD69-F6843A69DF52}">
      <dsp:nvSpPr>
        <dsp:cNvPr id="0" name=""/>
        <dsp:cNvSpPr/>
      </dsp:nvSpPr>
      <dsp:spPr>
        <a:xfrm>
          <a:off x="394335" y="1114255"/>
          <a:ext cx="552069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6) Resources</a:t>
          </a:r>
          <a:endParaRPr lang="en-GB" sz="2400" kern="1200" dirty="0"/>
        </a:p>
      </dsp:txBody>
      <dsp:txXfrm>
        <a:off x="428920" y="1148840"/>
        <a:ext cx="5451520" cy="639310"/>
      </dsp:txXfrm>
    </dsp:sp>
    <dsp:sp modelId="{EFBF14A0-8FE0-4F01-A56D-1732AC088216}">
      <dsp:nvSpPr>
        <dsp:cNvPr id="0" name=""/>
        <dsp:cNvSpPr/>
      </dsp:nvSpPr>
      <dsp:spPr>
        <a:xfrm>
          <a:off x="0" y="2557135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2628E3-1BB5-4D98-B7EF-E86A9317F7DD}">
      <dsp:nvSpPr>
        <dsp:cNvPr id="0" name=""/>
        <dsp:cNvSpPr/>
      </dsp:nvSpPr>
      <dsp:spPr>
        <a:xfrm>
          <a:off x="394335" y="2202895"/>
          <a:ext cx="552069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7) Monitoring and Evaluation</a:t>
          </a:r>
          <a:endParaRPr lang="en-GB" sz="2400" kern="1200" dirty="0"/>
        </a:p>
      </dsp:txBody>
      <dsp:txXfrm>
        <a:off x="428920" y="2237480"/>
        <a:ext cx="545152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997B-169B-F149-83C7-F6835E5F0BEC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6A851-9238-7149-99FF-91ED714A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be the cover to all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A851-9238-7149-99FF-91ED714A6D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9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be the cover to all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A851-9238-7149-99FF-91ED714A6D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be the cover to all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6A851-9238-7149-99FF-91ED714A6D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878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70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048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082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594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76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1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82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391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396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6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16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012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563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41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13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513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5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596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4405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16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6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810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639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9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6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9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7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7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4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0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6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77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3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7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70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09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01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33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54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39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76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75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74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7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9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73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64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0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00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8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36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28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1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62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3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6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44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776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67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66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38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2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91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88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84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40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9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52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22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7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49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2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660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4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821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5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3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7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3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91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41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12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73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26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958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81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7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357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77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955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05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231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4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37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310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057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32182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3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0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1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633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589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05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49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23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355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758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852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4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3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5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5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9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F6B1-EA1A-E54F-A71B-72D10E795245}" type="datetimeFigureOut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10/1/2021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B288-4C03-A548-8811-0F257DC47AC8}" type="slidenum">
              <a:rPr lang="en-US" smtClean="0">
                <a:solidFill>
                  <a:srgbClr val="4D2C7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2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3MW8xFzQ_w0&amp;t=7s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5A32A4-B92A-CC48-9FE7-4C671511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97" y="5823838"/>
            <a:ext cx="1629103" cy="1254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25B601-FE76-1448-B7A5-5C6D7C4C9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3437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D2D78"/>
                </a:solidFill>
                <a:cs typeface="Arial" panose="020B0604020202020204" pitchFamily="34" charset="0"/>
              </a:rPr>
              <a:t>Here for everyone experiencing grief.</a:t>
            </a:r>
          </a:p>
        </p:txBody>
      </p:sp>
      <p:pic>
        <p:nvPicPr>
          <p:cNvPr id="9" name="Picture 8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6A8748D0-0BCB-4D46-81B8-F777A0E4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586" y="1408664"/>
            <a:ext cx="4778828" cy="34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82354"/>
              </p:ext>
            </p:extLst>
          </p:nvPr>
        </p:nvGraphicFramePr>
        <p:xfrm>
          <a:off x="2085892" y="936026"/>
          <a:ext cx="7749807" cy="3379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632825" y="4754445"/>
            <a:ext cx="51845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10 million people needing extra support – 2 thirds are people with existing problems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9194047" y="5054033"/>
            <a:ext cx="1944216" cy="102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Centre for Mental Health,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84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6550E2-57F9-1243-AB44-C57F8E20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9" y="3520966"/>
            <a:ext cx="3087868" cy="4085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B95E701-7000-1140-A556-2D148182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0412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Responding…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3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National Institute 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for Health and Care Excellence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3 Component Model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4D2C78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0276" y="1947731"/>
            <a:ext cx="28083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https://nationalbereavementalliance.org.uk/wp-content/uploads/2017/07/A-Guide-to-Commissioning-Bereavement-Services-in-England-WEB.pdf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30868"/>
              </p:ext>
            </p:extLst>
          </p:nvPr>
        </p:nvGraphicFramePr>
        <p:xfrm>
          <a:off x="3298588" y="1902026"/>
          <a:ext cx="7471742" cy="425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85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Irish Hospice Foundation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Bereavement </a:t>
            </a:r>
            <a:r>
              <a:rPr lang="en-GB" dirty="0" smtClean="0">
                <a:latin typeface="+mn-lt"/>
                <a:cs typeface="Arial" panose="020B0604020202020204" pitchFamily="34" charset="0"/>
              </a:rPr>
              <a:t>Pyramid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4D2C78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143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769610" y="2165279"/>
            <a:ext cx="309634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https://hospicefoundation.ie/wp-content/uploads/2021/02/Adult-Bereavement-Care-Framework-Pyramid-Booklet.pdf</a:t>
            </a:r>
          </a:p>
        </p:txBody>
      </p:sp>
    </p:spTree>
    <p:extLst>
      <p:ext uri="{BB962C8B-B14F-4D97-AF65-F5344CB8AC3E}">
        <p14:creationId xmlns:p14="http://schemas.microsoft.com/office/powerpoint/2010/main" val="167583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Cruse’s Model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830318" y="5642117"/>
            <a:ext cx="3909362" cy="48463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Number of people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29885"/>
              </p:ext>
            </p:extLst>
          </p:nvPr>
        </p:nvGraphicFramePr>
        <p:xfrm>
          <a:off x="1390292" y="1493239"/>
          <a:ext cx="7886700" cy="404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Up Arrow 7"/>
          <p:cNvSpPr/>
          <p:nvPr/>
        </p:nvSpPr>
        <p:spPr>
          <a:xfrm>
            <a:off x="554748" y="1722407"/>
            <a:ext cx="2270625" cy="3816991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Level</a:t>
            </a:r>
            <a:r>
              <a:rPr lang="en-GB" sz="1400" dirty="0">
                <a:solidFill>
                  <a:prstClr val="white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of intervention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644468" y="3561433"/>
            <a:ext cx="1128252" cy="1946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Increased Cruse activity at lower levels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93746" y="2647033"/>
            <a:ext cx="888774" cy="2860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Cruse activity</a:t>
            </a:r>
          </a:p>
        </p:txBody>
      </p:sp>
    </p:spTree>
    <p:extLst>
      <p:ext uri="{BB962C8B-B14F-4D97-AF65-F5344CB8AC3E}">
        <p14:creationId xmlns:p14="http://schemas.microsoft.com/office/powerpoint/2010/main" val="264809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What Does Quality Look Like?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Bereavement Care </a:t>
            </a:r>
            <a:br>
              <a:rPr lang="en-GB" dirty="0">
                <a:latin typeface="+mn-lt"/>
                <a:cs typeface="Arial" panose="020B0604020202020204" pitchFamily="34" charset="0"/>
              </a:rPr>
            </a:br>
            <a:r>
              <a:rPr lang="en-GB" dirty="0">
                <a:latin typeface="+mn-lt"/>
                <a:cs typeface="Arial" panose="020B0604020202020204" pitchFamily="34" charset="0"/>
              </a:rPr>
              <a:t>Service Standards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180020"/>
              </p:ext>
            </p:extLst>
          </p:nvPr>
        </p:nvGraphicFramePr>
        <p:xfrm>
          <a:off x="1947087" y="2132855"/>
          <a:ext cx="7886700" cy="404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167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687660"/>
              </p:ext>
            </p:extLst>
          </p:nvPr>
        </p:nvGraphicFramePr>
        <p:xfrm>
          <a:off x="1457989" y="1825625"/>
          <a:ext cx="7886700" cy="318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00109" y="5229200"/>
            <a:ext cx="4446590" cy="1058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https://www.cruse.org.uk/get-help/for-professionals/bereavement-care-service-standards</a:t>
            </a:r>
          </a:p>
        </p:txBody>
      </p:sp>
    </p:spTree>
    <p:extLst>
      <p:ext uri="{BB962C8B-B14F-4D97-AF65-F5344CB8AC3E}">
        <p14:creationId xmlns:p14="http://schemas.microsoft.com/office/powerpoint/2010/main" val="3834498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34C794E-3801-934F-B62F-B213E5AC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6" y="476250"/>
            <a:ext cx="10836733" cy="5896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BEFEBE-DC34-5343-A9BF-6E3A6ED81281}"/>
              </a:ext>
            </a:extLst>
          </p:cNvPr>
          <p:cNvSpPr txBox="1"/>
          <p:nvPr/>
        </p:nvSpPr>
        <p:spPr>
          <a:xfrm>
            <a:off x="848357" y="751367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Understanding Your Bereavement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0925">
            <a:off x="3098676" y="1900112"/>
            <a:ext cx="5978310" cy="2592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BEFEBE-DC34-5343-A9BF-6E3A6ED81281}"/>
              </a:ext>
            </a:extLst>
          </p:cNvPr>
          <p:cNvSpPr txBox="1"/>
          <p:nvPr/>
        </p:nvSpPr>
        <p:spPr>
          <a:xfrm>
            <a:off x="6909080" y="4936575"/>
            <a:ext cx="4786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Prevention is key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2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34C794E-3801-934F-B62F-B213E5AC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66" y="476250"/>
            <a:ext cx="10836733" cy="5896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BEFEBE-DC34-5343-A9BF-6E3A6ED81281}"/>
              </a:ext>
            </a:extLst>
          </p:cNvPr>
          <p:cNvSpPr txBox="1"/>
          <p:nvPr/>
        </p:nvSpPr>
        <p:spPr>
          <a:xfrm>
            <a:off x="848357" y="751367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Bereavement Supporters Project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BEFEBE-DC34-5343-A9BF-6E3A6ED81281}"/>
              </a:ext>
            </a:extLst>
          </p:cNvPr>
          <p:cNvSpPr txBox="1"/>
          <p:nvPr/>
        </p:nvSpPr>
        <p:spPr>
          <a:xfrm>
            <a:off x="6909080" y="4936575"/>
            <a:ext cx="4786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FF"/>
                </a:solidFill>
                <a:cs typeface="Arial" panose="020B0604020202020204" pitchFamily="34" charset="0"/>
              </a:rPr>
              <a:t>A community based response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7" y="1765878"/>
            <a:ext cx="4464366" cy="2976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524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Useful References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Arial" panose="020B0604020202020204" pitchFamily="34" charset="0"/>
              </a:rPr>
              <a:t>Pearce et al (2021) A Silent Epidemic of Grief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 err="1">
                <a:cs typeface="Arial" panose="020B0604020202020204" pitchFamily="34" charset="0"/>
              </a:rPr>
              <a:t>Harrop</a:t>
            </a:r>
            <a:r>
              <a:rPr lang="en-GB" sz="2000" dirty="0">
                <a:cs typeface="Arial" panose="020B0604020202020204" pitchFamily="34" charset="0"/>
              </a:rPr>
              <a:t> et al (2021) Support Needs and the Barriers to Accessing Support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 err="1">
                <a:cs typeface="Arial" panose="020B0604020202020204" pitchFamily="34" charset="0"/>
              </a:rPr>
              <a:t>Diolaiuti</a:t>
            </a:r>
            <a:r>
              <a:rPr lang="en-GB" sz="2000" dirty="0">
                <a:cs typeface="Arial" panose="020B0604020202020204" pitchFamily="34" charset="0"/>
              </a:rPr>
              <a:t> et al (2021) Impact and Consequences of COVID-19 Pandemic on Complicated Grief and Persistent Complex Bereavement Disorder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 err="1">
                <a:cs typeface="Arial" panose="020B0604020202020204" pitchFamily="34" charset="0"/>
              </a:rPr>
              <a:t>Mortazavi</a:t>
            </a:r>
            <a:r>
              <a:rPr lang="en-GB" sz="2000" dirty="0">
                <a:cs typeface="Arial" panose="020B0604020202020204" pitchFamily="34" charset="0"/>
              </a:rPr>
              <a:t> et al (2021) Fear, Loss, Social Isolation, and Incomplete Grief Due to COVID-19</a:t>
            </a:r>
          </a:p>
          <a:p>
            <a:endParaRPr lang="en-GB" sz="2000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De </a:t>
            </a:r>
            <a:r>
              <a:rPr lang="en-GB" sz="2000" dirty="0" err="1">
                <a:cs typeface="Arial" panose="020B0604020202020204" pitchFamily="34" charset="0"/>
              </a:rPr>
              <a:t>Olivieira</a:t>
            </a:r>
            <a:r>
              <a:rPr lang="en-GB" sz="2000" dirty="0">
                <a:cs typeface="Arial" panose="020B0604020202020204" pitchFamily="34" charset="0"/>
              </a:rPr>
              <a:t> Cardoso et al (2021) The Effect of Suppressing Funeral Rituals During the COVID-19 Pandemic on Bereaved Families</a:t>
            </a:r>
            <a:endParaRPr lang="en-GB" sz="2000" dirty="0"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720247-1AF9-5D48-BC68-203EDAA4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66" y="1797247"/>
            <a:ext cx="8796268" cy="3553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2DA1E-EB0E-9E45-8110-1A6EF53D4184}"/>
              </a:ext>
            </a:extLst>
          </p:cNvPr>
          <p:cNvSpPr txBox="1"/>
          <p:nvPr/>
        </p:nvSpPr>
        <p:spPr>
          <a:xfrm>
            <a:off x="2981325" y="2373504"/>
            <a:ext cx="622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Current Models of Loss and Bereavement</a:t>
            </a:r>
            <a:endParaRPr lang="en-US" sz="3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369A43-E96D-E842-B9DB-D5AEACBD2A9F}"/>
              </a:ext>
            </a:extLst>
          </p:cNvPr>
          <p:cNvSpPr txBox="1"/>
          <p:nvPr/>
        </p:nvSpPr>
        <p:spPr>
          <a:xfrm>
            <a:off x="2981325" y="3573833"/>
            <a:ext cx="62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Andy Langford – Clinical Director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02AF033B-8B59-1649-AC29-57EC1F77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0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DB3F47-924A-F64D-AE60-D9947FB4C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453" y="1905372"/>
            <a:ext cx="6745094" cy="2724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25B601-FE76-1448-B7A5-5C6D7C4C9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8822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4D2D78"/>
                </a:solidFill>
                <a:cs typeface="Arial" panose="020B0604020202020204" pitchFamily="34" charset="0"/>
              </a:rPr>
              <a:t>cruse.org.uk</a:t>
            </a:r>
            <a:endParaRPr lang="en-US" sz="3200" dirty="0">
              <a:solidFill>
                <a:srgbClr val="4D2D78"/>
              </a:solidFill>
              <a:cs typeface="Arial" panose="020B0604020202020204" pitchFamily="34" charset="0"/>
            </a:endParaRPr>
          </a:p>
          <a:p>
            <a:r>
              <a:rPr lang="en-GB" sz="1200" dirty="0">
                <a:cs typeface="Arial" panose="020B0604020202020204" pitchFamily="34" charset="0"/>
              </a:rPr>
              <a:t>Registered Charity No. 208078</a:t>
            </a:r>
          </a:p>
          <a:p>
            <a:endParaRPr lang="en-US" sz="3200" dirty="0">
              <a:solidFill>
                <a:srgbClr val="4D2D78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2DA1E-EB0E-9E45-8110-1A6EF53D4184}"/>
              </a:ext>
            </a:extLst>
          </p:cNvPr>
          <p:cNvSpPr txBox="1"/>
          <p:nvPr/>
        </p:nvSpPr>
        <p:spPr>
          <a:xfrm>
            <a:off x="3984715" y="2547509"/>
            <a:ext cx="622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cs typeface="Arial" panose="020B0604020202020204" pitchFamily="34" charset="0"/>
              </a:rPr>
              <a:t>You’re not alone.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369A43-E96D-E842-B9DB-D5AEACBD2A9F}"/>
              </a:ext>
            </a:extLst>
          </p:cNvPr>
          <p:cNvSpPr txBox="1"/>
          <p:nvPr/>
        </p:nvSpPr>
        <p:spPr>
          <a:xfrm>
            <a:off x="4404819" y="3181829"/>
            <a:ext cx="622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 panose="020B0604020202020204" pitchFamily="34" charset="0"/>
              </a:rPr>
              <a:t>Thank you for listening.</a:t>
            </a:r>
          </a:p>
        </p:txBody>
      </p:sp>
      <p:pic>
        <p:nvPicPr>
          <p:cNvPr id="8" name="Picture 7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440AFF53-E803-5A4F-A5D0-52D12009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37254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  <a:cs typeface="Arial" panose="020B0604020202020204" pitchFamily="34" charset="0"/>
              </a:rPr>
              <a:t>Our vision and mission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838200" y="1959916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4D2D78"/>
                </a:solidFill>
                <a:cs typeface="Arial" panose="020B0604020202020204" pitchFamily="34" charset="0"/>
              </a:rPr>
              <a:t>Our Vision</a:t>
            </a:r>
            <a:r>
              <a:rPr lang="en-US" sz="2000" b="1" dirty="0">
                <a:solidFill>
                  <a:srgbClr val="4D2D78"/>
                </a:solidFill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4D2D78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  <a:t>We live in a world where everyone grieving is supported, respected and understood.</a:t>
            </a:r>
          </a:p>
          <a:p>
            <a:pPr marL="0" indent="0">
              <a:buNone/>
            </a:pPr>
            <a:endParaRPr lang="en-US" sz="2000" dirty="0">
              <a:solidFill>
                <a:srgbClr val="4D2D78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4D2D78"/>
                </a:solidFill>
                <a:cs typeface="Arial" panose="020B0604020202020204" pitchFamily="34" charset="0"/>
              </a:rPr>
              <a:t>Our Mission </a:t>
            </a:r>
            <a: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D2D78"/>
                </a:solidFill>
                <a:cs typeface="Arial" panose="020B0604020202020204" pitchFamily="34" charset="0"/>
              </a:rPr>
              <a:t>We help people through one of the most painful times in life – with bereavement support, information and campaigning.</a:t>
            </a:r>
            <a: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4D2D7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pic>
        <p:nvPicPr>
          <p:cNvPr id="7" name="Picture 6" descr="A picture containing text, silhouette, vector graphics&#10;&#10;Description automatically generated">
            <a:extLst>
              <a:ext uri="{FF2B5EF4-FFF2-40B4-BE49-F238E27FC236}">
                <a16:creationId xmlns:a16="http://schemas.microsoft.com/office/drawing/2014/main" xmlns="" id="{4FC3BEE2-567E-D844-8386-DD610B6E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3951763"/>
            <a:ext cx="1955972" cy="19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97" y="365125"/>
            <a:ext cx="10515600" cy="1325563"/>
          </a:xfrm>
        </p:spPr>
        <p:txBody>
          <a:bodyPr>
            <a:normAutofit/>
          </a:bodyPr>
          <a:lstStyle/>
          <a:p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FBC1F-A5CD-DC44-A021-C7D4EC3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98" y="1825625"/>
            <a:ext cx="37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cs typeface="Arial" panose="020B0604020202020204" pitchFamily="34" charset="0"/>
              </a:rPr>
              <a:t>Overview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4762502" y="1825625"/>
            <a:ext cx="65912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4C5F188-F1C9-AB43-84D9-0AC60B65E450}"/>
              </a:ext>
            </a:extLst>
          </p:cNvPr>
          <p:cNvCxnSpPr>
            <a:cxnSpLocks/>
          </p:cNvCxnSpPr>
          <p:nvPr/>
        </p:nvCxnSpPr>
        <p:spPr>
          <a:xfrm>
            <a:off x="4572001" y="1825625"/>
            <a:ext cx="0" cy="444905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1" y="1707168"/>
            <a:ext cx="6096000" cy="4996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The past 18 months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Impact of the pandemic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Emerging needs of bereaved 	people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Trauma and grief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Responding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Models in bereavement support?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What ‘quality’ means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	Some examples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765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6550E2-57F9-1243-AB44-C57F8E208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9" y="3520966"/>
            <a:ext cx="4342510" cy="4510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9B95E701-7000-1140-A556-2D148182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9675"/>
            <a:ext cx="10515600" cy="10412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cs typeface="Arial" panose="020B0604020202020204" pitchFamily="34" charset="0"/>
              </a:rPr>
              <a:t>The Past 18 Months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6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The Impact of the Pandemic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rgbClr val="4D2C78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900996"/>
              </p:ext>
            </p:extLst>
          </p:nvPr>
        </p:nvGraphicFramePr>
        <p:xfrm>
          <a:off x="4863994" y="2267272"/>
          <a:ext cx="5760639" cy="346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1275618" y="1837248"/>
            <a:ext cx="2592288" cy="14401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133,162 people died due to Covid-19 in UK (3</a:t>
            </a:r>
            <a:r>
              <a: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Sept 2021)</a:t>
            </a:r>
          </a:p>
        </p:txBody>
      </p:sp>
    </p:spTree>
    <p:extLst>
      <p:ext uri="{BB962C8B-B14F-4D97-AF65-F5344CB8AC3E}">
        <p14:creationId xmlns:p14="http://schemas.microsoft.com/office/powerpoint/2010/main" val="245922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Local Example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AFBC1F-A5CD-DC44-A021-C7D4EC342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733800" cy="4351338"/>
          </a:xfrm>
        </p:spPr>
        <p:txBody>
          <a:bodyPr>
            <a:normAutofit/>
          </a:bodyPr>
          <a:lstStyle/>
          <a:p>
            <a:pPr lvl="0" algn="ctr"/>
            <a:r>
              <a:rPr lang="en-GB" sz="3100" dirty="0">
                <a:solidFill>
                  <a:srgbClr val="7030A0"/>
                </a:solidFill>
                <a:hlinkClick r:id="rId2"/>
              </a:rPr>
              <a:t>https://www.youtube.com/watch?v=3MW8xFzQ_w0&amp;t=7s</a:t>
            </a:r>
            <a:r>
              <a:rPr lang="en-GB" sz="3100" dirty="0">
                <a:solidFill>
                  <a:srgbClr val="7030A0"/>
                </a:solidFill>
              </a:rPr>
              <a:t> </a:t>
            </a:r>
            <a:r>
              <a:rPr lang="en-GB" sz="3100" dirty="0" smtClean="0">
                <a:solidFill>
                  <a:srgbClr val="7030A0"/>
                </a:solidFill>
              </a:rPr>
              <a:t> </a:t>
            </a:r>
            <a:endParaRPr lang="en-GB" sz="3100" dirty="0">
              <a:solidFill>
                <a:srgbClr val="7030A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D48C21C-67EE-2946-89A6-7993D440A991}"/>
              </a:ext>
            </a:extLst>
          </p:cNvPr>
          <p:cNvCxnSpPr>
            <a:cxnSpLocks/>
          </p:cNvCxnSpPr>
          <p:nvPr/>
        </p:nvCxnSpPr>
        <p:spPr>
          <a:xfrm>
            <a:off x="4572001" y="1825625"/>
            <a:ext cx="0" cy="43513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pic>
        <p:nvPicPr>
          <p:cNvPr id="9" name="Picture 8" descr="A picture containing silhouette&#10;&#10;Description automatically generated">
            <a:extLst>
              <a:ext uri="{FF2B5EF4-FFF2-40B4-BE49-F238E27FC236}">
                <a16:creationId xmlns:a16="http://schemas.microsoft.com/office/drawing/2014/main" xmlns="" id="{681E8C3B-B6ED-3C47-95D1-B92E6D6A2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893" y="1347657"/>
            <a:ext cx="5392370" cy="49281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B19B62F-428A-114B-961F-F922F4184C87}"/>
              </a:ext>
            </a:extLst>
          </p:cNvPr>
          <p:cNvSpPr/>
          <p:nvPr/>
        </p:nvSpPr>
        <p:spPr>
          <a:xfrm>
            <a:off x="5983499" y="2916203"/>
            <a:ext cx="39196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53" y="2402011"/>
            <a:ext cx="4514850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9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Emerging Needs of Bereaved People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4D2C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xmlns="" id="{F2BF320A-28CC-D14A-BF90-2C858F3D6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3" y="1625545"/>
            <a:ext cx="4563762" cy="2014318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xmlns="" id="{D82A4209-6F87-DB45-805F-83FEB9ADD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23" y="3657325"/>
            <a:ext cx="4563762" cy="2008690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xmlns="" id="{1C5EE200-4960-2D48-B12E-ABCB9FDA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8" y="3724794"/>
            <a:ext cx="4563762" cy="2008690"/>
          </a:xfrm>
          <a:prstGeom prst="rect">
            <a:avLst/>
          </a:prstGeom>
        </p:spPr>
      </p:pic>
      <p:pic>
        <p:nvPicPr>
          <p:cNvPr id="18" name="Picture 17" descr="Shape, rectangle&#10;&#10;Description automatically generated">
            <a:extLst>
              <a:ext uri="{FF2B5EF4-FFF2-40B4-BE49-F238E27FC236}">
                <a16:creationId xmlns:a16="http://schemas.microsoft.com/office/drawing/2014/main" xmlns="" id="{D6E246EC-DF15-4141-8923-9AC795B1E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8" y="1642517"/>
            <a:ext cx="4563762" cy="20086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F6E3D7-79E5-2B46-88F3-17101B7B37B3}"/>
              </a:ext>
            </a:extLst>
          </p:cNvPr>
          <p:cNvSpPr/>
          <p:nvPr/>
        </p:nvSpPr>
        <p:spPr>
          <a:xfrm>
            <a:off x="1491178" y="2309538"/>
            <a:ext cx="391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The need for more contact, soon after the bereavement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F6E3D7-79E5-2B46-88F3-17101B7B37B3}"/>
              </a:ext>
            </a:extLst>
          </p:cNvPr>
          <p:cNvSpPr/>
          <p:nvPr/>
        </p:nvSpPr>
        <p:spPr>
          <a:xfrm>
            <a:off x="6233463" y="2448038"/>
            <a:ext cx="391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The need for different types of support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2F6E3D7-79E5-2B46-88F3-17101B7B37B3}"/>
              </a:ext>
            </a:extLst>
          </p:cNvPr>
          <p:cNvSpPr/>
          <p:nvPr/>
        </p:nvSpPr>
        <p:spPr>
          <a:xfrm>
            <a:off x="1491178" y="4338504"/>
            <a:ext cx="391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The need to address issues </a:t>
            </a:r>
            <a:r>
              <a:rPr lang="en-US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symultaniously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2F6E3D7-79E5-2B46-88F3-17101B7B37B3}"/>
              </a:ext>
            </a:extLst>
          </p:cNvPr>
          <p:cNvSpPr/>
          <p:nvPr/>
        </p:nvSpPr>
        <p:spPr>
          <a:xfrm>
            <a:off x="6233462" y="4338503"/>
            <a:ext cx="3919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Arial" panose="020B0604020202020204" pitchFamily="34" charset="0"/>
              </a:rPr>
              <a:t>The need to feel secure</a:t>
            </a:r>
            <a:endParaRPr lang="en-US" sz="105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9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BAA01-27EF-C041-9582-6EBFF9C7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Trauma and the Pandemic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3BD331C-29A8-D44D-B5F5-266461F452F4}"/>
              </a:ext>
            </a:extLst>
          </p:cNvPr>
          <p:cNvSpPr txBox="1">
            <a:spLocks/>
          </p:cNvSpPr>
          <p:nvPr/>
        </p:nvSpPr>
        <p:spPr>
          <a:xfrm>
            <a:off x="990600" y="1825625"/>
            <a:ext cx="103631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600" i="1" dirty="0">
                <a:solidFill>
                  <a:srgbClr val="7030A0"/>
                </a:solidFill>
              </a:rPr>
              <a:t>“Going through very stressful, frightening or distressing events is sometimes called trauma. When we talk about emotional or psychological trauma, we might mean:</a:t>
            </a:r>
          </a:p>
          <a:p>
            <a:pPr lvl="0" algn="ctr"/>
            <a:r>
              <a:rPr lang="en-GB" sz="2600" i="1" dirty="0">
                <a:solidFill>
                  <a:srgbClr val="7030A0"/>
                </a:solidFill>
              </a:rPr>
              <a:t>situations or events we find traumatic</a:t>
            </a:r>
          </a:p>
          <a:p>
            <a:pPr lvl="0" algn="ctr"/>
            <a:r>
              <a:rPr lang="en-GB" sz="2600" i="1" dirty="0">
                <a:solidFill>
                  <a:srgbClr val="7030A0"/>
                </a:solidFill>
              </a:rPr>
              <a:t>how we're affected by our experiences.”</a:t>
            </a:r>
          </a:p>
          <a:p>
            <a:pPr marL="0" lvl="0" indent="0" algn="ctr">
              <a:buNone/>
            </a:pPr>
            <a:r>
              <a:rPr lang="en-GB" sz="2600" b="1" dirty="0">
                <a:solidFill>
                  <a:srgbClr val="7030A0"/>
                </a:solidFill>
              </a:rPr>
              <a:t>(Mind, 2020)</a:t>
            </a:r>
          </a:p>
          <a:p>
            <a:pPr marL="0" lvl="0" indent="0" algn="ctr">
              <a:buNone/>
            </a:pPr>
            <a:endParaRPr lang="en-GB" sz="2600" dirty="0">
              <a:solidFill>
                <a:srgbClr val="7030A0"/>
              </a:solidFill>
            </a:endParaRPr>
          </a:p>
          <a:p>
            <a:pPr marL="0" lvl="0" indent="0" algn="ctr">
              <a:buNone/>
            </a:pPr>
            <a:r>
              <a:rPr lang="en-GB" sz="2600" i="1" dirty="0">
                <a:solidFill>
                  <a:srgbClr val="7030A0"/>
                </a:solidFill>
              </a:rPr>
              <a:t>“A psychological response to an overwhelming, distressing experience that can have an enduring effect on a person’s physical, mental and social wellbeing” </a:t>
            </a:r>
            <a:r>
              <a:rPr lang="en-GB" sz="2600" b="1" dirty="0">
                <a:solidFill>
                  <a:srgbClr val="7030A0"/>
                </a:solidFill>
              </a:rPr>
              <a:t>(Substance Abuse and Mental Health Services Administration, 2014)</a:t>
            </a:r>
            <a:endParaRPr lang="en-GB" sz="2600" b="1" dirty="0">
              <a:solidFill>
                <a:srgbClr val="7030A0"/>
              </a:solidFill>
            </a:endParaRPr>
          </a:p>
        </p:txBody>
      </p:sp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xmlns="" id="{DEEAC837-2CBB-0440-86D7-07F01CCC6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526" y="95897"/>
            <a:ext cx="2107474" cy="1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8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Cruse">
      <a:dk1>
        <a:srgbClr val="4D2C78"/>
      </a:dk1>
      <a:lt1>
        <a:srgbClr val="FEFFFF"/>
      </a:lt1>
      <a:dk2>
        <a:srgbClr val="A4ACE5"/>
      </a:dk2>
      <a:lt2>
        <a:srgbClr val="FFF4DB"/>
      </a:lt2>
      <a:accent1>
        <a:srgbClr val="A5ADE6"/>
      </a:accent1>
      <a:accent2>
        <a:srgbClr val="CCEAFF"/>
      </a:accent2>
      <a:accent3>
        <a:srgbClr val="E3E3F3"/>
      </a:accent3>
      <a:accent4>
        <a:srgbClr val="A9E2D6"/>
      </a:accent4>
      <a:accent5>
        <a:srgbClr val="FFA0A0"/>
      </a:accent5>
      <a:accent6>
        <a:srgbClr val="FFF5D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499</Words>
  <Application>Microsoft Office PowerPoint</Application>
  <PresentationFormat>Custom</PresentationFormat>
  <Paragraphs>108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PowerPoint Presentation</vt:lpstr>
      <vt:lpstr>PowerPoint Presentation</vt:lpstr>
      <vt:lpstr>Our vision and mission</vt:lpstr>
      <vt:lpstr>PowerPoint Presentation</vt:lpstr>
      <vt:lpstr>The Past 18 Months</vt:lpstr>
      <vt:lpstr>The Impact of the Pandemic</vt:lpstr>
      <vt:lpstr>A Local Example</vt:lpstr>
      <vt:lpstr>Emerging Needs of Bereaved People</vt:lpstr>
      <vt:lpstr>Trauma and the Pandemic</vt:lpstr>
      <vt:lpstr>PowerPoint Presentation</vt:lpstr>
      <vt:lpstr>Responding…</vt:lpstr>
      <vt:lpstr>National Institute  for Health and Care Excellence 3 Component Model</vt:lpstr>
      <vt:lpstr>Irish Hospice Foundation Bereavement Pyramid</vt:lpstr>
      <vt:lpstr>Cruse’s Model</vt:lpstr>
      <vt:lpstr>What Does Quality Look Like? Bereavement Care  Service Standards</vt:lpstr>
      <vt:lpstr>PowerPoint Presentation</vt:lpstr>
      <vt:lpstr>PowerPoint Presentation</vt:lpstr>
      <vt:lpstr>PowerPoint Presentation</vt:lpstr>
      <vt:lpstr>Useful 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Chrissie Taylor</dc:creator>
  <cp:lastModifiedBy>Cruse User</cp:lastModifiedBy>
  <cp:revision>46</cp:revision>
  <dcterms:created xsi:type="dcterms:W3CDTF">2021-07-27T07:52:48Z</dcterms:created>
  <dcterms:modified xsi:type="dcterms:W3CDTF">2021-10-01T12:38:43Z</dcterms:modified>
</cp:coreProperties>
</file>