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2" r:id="rId2"/>
    <p:sldId id="281" r:id="rId3"/>
    <p:sldId id="280" r:id="rId4"/>
    <p:sldId id="279" r:id="rId5"/>
    <p:sldId id="278" r:id="rId6"/>
    <p:sldId id="277" r:id="rId7"/>
    <p:sldId id="276" r:id="rId8"/>
    <p:sldId id="283" r:id="rId9"/>
    <p:sldId id="275" r:id="rId10"/>
    <p:sldId id="284" r:id="rId11"/>
    <p:sldId id="285" r:id="rId12"/>
    <p:sldId id="286" r:id="rId13"/>
    <p:sldId id="287" r:id="rId14"/>
    <p:sldId id="288" r:id="rId15"/>
    <p:sldId id="289" r:id="rId16"/>
    <p:sldId id="290" r:id="rId17"/>
    <p:sldId id="291" r:id="rId18"/>
    <p:sldId id="292" r:id="rId19"/>
    <p:sldId id="293" r:id="rId2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8A63"/>
    <a:srgbClr val="AF986E"/>
    <a:srgbClr val="FFFFFF"/>
    <a:srgbClr val="5657E5"/>
    <a:srgbClr val="00014C"/>
    <a:srgbClr val="ECC208"/>
    <a:srgbClr val="E82404"/>
    <a:srgbClr val="77E824"/>
    <a:srgbClr val="7D890C"/>
    <a:srgbClr val="B98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243" y="4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Brownhill" userId="3a14db3fefa3cfa5" providerId="LiveId" clId="{CA94F30E-A3E1-462E-8A21-72BE803B5BF9}"/>
    <pc:docChg chg="undo custSel addSld delSld modSld">
      <pc:chgData name="Ian Brownhill" userId="3a14db3fefa3cfa5" providerId="LiveId" clId="{CA94F30E-A3E1-462E-8A21-72BE803B5BF9}" dt="2022-01-23T20:36:01.383" v="4084" actId="47"/>
      <pc:docMkLst>
        <pc:docMk/>
      </pc:docMkLst>
      <pc:sldChg chg="del">
        <pc:chgData name="Ian Brownhill" userId="3a14db3fefa3cfa5" providerId="LiveId" clId="{CA94F30E-A3E1-462E-8A21-72BE803B5BF9}" dt="2022-01-23T20:36:01.383" v="4084" actId="47"/>
        <pc:sldMkLst>
          <pc:docMk/>
          <pc:sldMk cId="0" sldId="259"/>
        </pc:sldMkLst>
      </pc:sldChg>
      <pc:sldChg chg="del">
        <pc:chgData name="Ian Brownhill" userId="3a14db3fefa3cfa5" providerId="LiveId" clId="{CA94F30E-A3E1-462E-8A21-72BE803B5BF9}" dt="2022-01-23T20:35:08.204" v="4000" actId="47"/>
        <pc:sldMkLst>
          <pc:docMk/>
          <pc:sldMk cId="568652458" sldId="273"/>
        </pc:sldMkLst>
      </pc:sldChg>
      <pc:sldChg chg="modSp mod">
        <pc:chgData name="Ian Brownhill" userId="3a14db3fefa3cfa5" providerId="LiveId" clId="{CA94F30E-A3E1-462E-8A21-72BE803B5BF9}" dt="2022-01-23T19:29:44.591" v="1901" actId="20577"/>
        <pc:sldMkLst>
          <pc:docMk/>
          <pc:sldMk cId="1603052446" sldId="275"/>
        </pc:sldMkLst>
        <pc:spChg chg="mod">
          <ac:chgData name="Ian Brownhill" userId="3a14db3fefa3cfa5" providerId="LiveId" clId="{CA94F30E-A3E1-462E-8A21-72BE803B5BF9}" dt="2022-01-23T19:16:49.607" v="1289" actId="20577"/>
          <ac:spMkLst>
            <pc:docMk/>
            <pc:sldMk cId="1603052446" sldId="275"/>
            <ac:spMk id="2" creationId="{00000000-0000-0000-0000-000000000000}"/>
          </ac:spMkLst>
        </pc:spChg>
        <pc:spChg chg="mod">
          <ac:chgData name="Ian Brownhill" userId="3a14db3fefa3cfa5" providerId="LiveId" clId="{CA94F30E-A3E1-462E-8A21-72BE803B5BF9}" dt="2022-01-23T19:29:44.591" v="1901" actId="20577"/>
          <ac:spMkLst>
            <pc:docMk/>
            <pc:sldMk cId="1603052446" sldId="275"/>
            <ac:spMk id="3" creationId="{00000000-0000-0000-0000-000000000000}"/>
          </ac:spMkLst>
        </pc:spChg>
      </pc:sldChg>
      <pc:sldChg chg="addSp modSp mod">
        <pc:chgData name="Ian Brownhill" userId="3a14db3fefa3cfa5" providerId="LiveId" clId="{CA94F30E-A3E1-462E-8A21-72BE803B5BF9}" dt="2022-01-23T19:05:00.451" v="947" actId="114"/>
        <pc:sldMkLst>
          <pc:docMk/>
          <pc:sldMk cId="3240232544" sldId="276"/>
        </pc:sldMkLst>
        <pc:spChg chg="mod">
          <ac:chgData name="Ian Brownhill" userId="3a14db3fefa3cfa5" providerId="LiveId" clId="{CA94F30E-A3E1-462E-8A21-72BE803B5BF9}" dt="2022-01-23T19:05:00.451" v="947" actId="114"/>
          <ac:spMkLst>
            <pc:docMk/>
            <pc:sldMk cId="3240232544" sldId="276"/>
            <ac:spMk id="2" creationId="{00000000-0000-0000-0000-000000000000}"/>
          </ac:spMkLst>
        </pc:spChg>
        <pc:spChg chg="mod">
          <ac:chgData name="Ian Brownhill" userId="3a14db3fefa3cfa5" providerId="LiveId" clId="{CA94F30E-A3E1-462E-8A21-72BE803B5BF9}" dt="2022-01-23T19:04:22.812" v="946" actId="20577"/>
          <ac:spMkLst>
            <pc:docMk/>
            <pc:sldMk cId="3240232544" sldId="276"/>
            <ac:spMk id="3" creationId="{00000000-0000-0000-0000-000000000000}"/>
          </ac:spMkLst>
        </pc:spChg>
        <pc:picChg chg="add mod">
          <ac:chgData name="Ian Brownhill" userId="3a14db3fefa3cfa5" providerId="LiveId" clId="{CA94F30E-A3E1-462E-8A21-72BE803B5BF9}" dt="2022-01-23T19:00:28.039" v="918" actId="14100"/>
          <ac:picMkLst>
            <pc:docMk/>
            <pc:sldMk cId="3240232544" sldId="276"/>
            <ac:picMk id="1026" creationId="{583B529F-A513-4F22-8945-9DC2A0E4B898}"/>
          </ac:picMkLst>
        </pc:picChg>
      </pc:sldChg>
      <pc:sldChg chg="modSp mod">
        <pc:chgData name="Ian Brownhill" userId="3a14db3fefa3cfa5" providerId="LiveId" clId="{CA94F30E-A3E1-462E-8A21-72BE803B5BF9}" dt="2022-01-23T18:54:18.275" v="770" actId="123"/>
        <pc:sldMkLst>
          <pc:docMk/>
          <pc:sldMk cId="106689485" sldId="277"/>
        </pc:sldMkLst>
        <pc:spChg chg="mod">
          <ac:chgData name="Ian Brownhill" userId="3a14db3fefa3cfa5" providerId="LiveId" clId="{CA94F30E-A3E1-462E-8A21-72BE803B5BF9}" dt="2022-01-23T18:50:37.208" v="519" actId="1076"/>
          <ac:spMkLst>
            <pc:docMk/>
            <pc:sldMk cId="106689485" sldId="277"/>
            <ac:spMk id="2" creationId="{00000000-0000-0000-0000-000000000000}"/>
          </ac:spMkLst>
        </pc:spChg>
        <pc:spChg chg="mod">
          <ac:chgData name="Ian Brownhill" userId="3a14db3fefa3cfa5" providerId="LiveId" clId="{CA94F30E-A3E1-462E-8A21-72BE803B5BF9}" dt="2022-01-23T18:54:18.275" v="770" actId="123"/>
          <ac:spMkLst>
            <pc:docMk/>
            <pc:sldMk cId="106689485" sldId="277"/>
            <ac:spMk id="3" creationId="{00000000-0000-0000-0000-000000000000}"/>
          </ac:spMkLst>
        </pc:spChg>
      </pc:sldChg>
      <pc:sldChg chg="modSp mod">
        <pc:chgData name="Ian Brownhill" userId="3a14db3fefa3cfa5" providerId="LiveId" clId="{CA94F30E-A3E1-462E-8A21-72BE803B5BF9}" dt="2022-01-23T18:49:43.472" v="438" actId="20577"/>
        <pc:sldMkLst>
          <pc:docMk/>
          <pc:sldMk cId="91537467" sldId="278"/>
        </pc:sldMkLst>
        <pc:spChg chg="mod">
          <ac:chgData name="Ian Brownhill" userId="3a14db3fefa3cfa5" providerId="LiveId" clId="{CA94F30E-A3E1-462E-8A21-72BE803B5BF9}" dt="2022-01-23T18:49:43.472" v="438" actId="20577"/>
          <ac:spMkLst>
            <pc:docMk/>
            <pc:sldMk cId="91537467" sldId="278"/>
            <ac:spMk id="2" creationId="{00000000-0000-0000-0000-000000000000}"/>
          </ac:spMkLst>
        </pc:spChg>
        <pc:spChg chg="mod">
          <ac:chgData name="Ian Brownhill" userId="3a14db3fefa3cfa5" providerId="LiveId" clId="{CA94F30E-A3E1-462E-8A21-72BE803B5BF9}" dt="2022-01-23T18:35:07.279" v="436" actId="20577"/>
          <ac:spMkLst>
            <pc:docMk/>
            <pc:sldMk cId="91537467" sldId="278"/>
            <ac:spMk id="3" creationId="{00000000-0000-0000-0000-000000000000}"/>
          </ac:spMkLst>
        </pc:spChg>
      </pc:sldChg>
      <pc:sldChg chg="modSp new mod">
        <pc:chgData name="Ian Brownhill" userId="3a14db3fefa3cfa5" providerId="LiveId" clId="{CA94F30E-A3E1-462E-8A21-72BE803B5BF9}" dt="2022-01-23T19:11:55.459" v="1279" actId="123"/>
        <pc:sldMkLst>
          <pc:docMk/>
          <pc:sldMk cId="1828351299" sldId="283"/>
        </pc:sldMkLst>
        <pc:spChg chg="mod">
          <ac:chgData name="Ian Brownhill" userId="3a14db3fefa3cfa5" providerId="LiveId" clId="{CA94F30E-A3E1-462E-8A21-72BE803B5BF9}" dt="2022-01-23T19:05:18.705" v="964" actId="20577"/>
          <ac:spMkLst>
            <pc:docMk/>
            <pc:sldMk cId="1828351299" sldId="283"/>
            <ac:spMk id="2" creationId="{6FE1579A-EF63-49CD-A97D-D400835BC981}"/>
          </ac:spMkLst>
        </pc:spChg>
        <pc:spChg chg="mod">
          <ac:chgData name="Ian Brownhill" userId="3a14db3fefa3cfa5" providerId="LiveId" clId="{CA94F30E-A3E1-462E-8A21-72BE803B5BF9}" dt="2022-01-23T19:11:55.459" v="1279" actId="123"/>
          <ac:spMkLst>
            <pc:docMk/>
            <pc:sldMk cId="1828351299" sldId="283"/>
            <ac:spMk id="3" creationId="{D3131F41-65DE-4367-BBA5-3A854CCD53DE}"/>
          </ac:spMkLst>
        </pc:spChg>
      </pc:sldChg>
      <pc:sldChg chg="modSp new mod">
        <pc:chgData name="Ian Brownhill" userId="3a14db3fefa3cfa5" providerId="LiveId" clId="{CA94F30E-A3E1-462E-8A21-72BE803B5BF9}" dt="2022-01-23T19:39:03.647" v="2583" actId="20577"/>
        <pc:sldMkLst>
          <pc:docMk/>
          <pc:sldMk cId="1582132406" sldId="284"/>
        </pc:sldMkLst>
        <pc:spChg chg="mod">
          <ac:chgData name="Ian Brownhill" userId="3a14db3fefa3cfa5" providerId="LiveId" clId="{CA94F30E-A3E1-462E-8A21-72BE803B5BF9}" dt="2022-01-23T19:30:53.933" v="1928" actId="20577"/>
          <ac:spMkLst>
            <pc:docMk/>
            <pc:sldMk cId="1582132406" sldId="284"/>
            <ac:spMk id="2" creationId="{59786D8E-7FE3-4BD8-BE3F-D3702B5F1AFE}"/>
          </ac:spMkLst>
        </pc:spChg>
        <pc:spChg chg="mod">
          <ac:chgData name="Ian Brownhill" userId="3a14db3fefa3cfa5" providerId="LiveId" clId="{CA94F30E-A3E1-462E-8A21-72BE803B5BF9}" dt="2022-01-23T19:39:03.647" v="2583" actId="20577"/>
          <ac:spMkLst>
            <pc:docMk/>
            <pc:sldMk cId="1582132406" sldId="284"/>
            <ac:spMk id="3" creationId="{6AE2AD64-2777-414C-B8B3-07CEA598C66F}"/>
          </ac:spMkLst>
        </pc:spChg>
      </pc:sldChg>
      <pc:sldChg chg="modSp new mod">
        <pc:chgData name="Ian Brownhill" userId="3a14db3fefa3cfa5" providerId="LiveId" clId="{CA94F30E-A3E1-462E-8A21-72BE803B5BF9}" dt="2022-01-23T19:48:25.281" v="2638" actId="20577"/>
        <pc:sldMkLst>
          <pc:docMk/>
          <pc:sldMk cId="456718042" sldId="285"/>
        </pc:sldMkLst>
        <pc:spChg chg="mod">
          <ac:chgData name="Ian Brownhill" userId="3a14db3fefa3cfa5" providerId="LiveId" clId="{CA94F30E-A3E1-462E-8A21-72BE803B5BF9}" dt="2022-01-23T19:48:25.281" v="2638" actId="20577"/>
          <ac:spMkLst>
            <pc:docMk/>
            <pc:sldMk cId="456718042" sldId="285"/>
            <ac:spMk id="2" creationId="{1A7656B0-A9EA-4C11-9346-FD8F98B21AD7}"/>
          </ac:spMkLst>
        </pc:spChg>
        <pc:spChg chg="mod">
          <ac:chgData name="Ian Brownhill" userId="3a14db3fefa3cfa5" providerId="LiveId" clId="{CA94F30E-A3E1-462E-8A21-72BE803B5BF9}" dt="2022-01-23T19:48:15.757" v="2590" actId="114"/>
          <ac:spMkLst>
            <pc:docMk/>
            <pc:sldMk cId="456718042" sldId="285"/>
            <ac:spMk id="3" creationId="{3F6AA5DF-FED6-4B88-BFF2-F69E7B361CF7}"/>
          </ac:spMkLst>
        </pc:spChg>
      </pc:sldChg>
      <pc:sldChg chg="modSp new mod">
        <pc:chgData name="Ian Brownhill" userId="3a14db3fefa3cfa5" providerId="LiveId" clId="{CA94F30E-A3E1-462E-8A21-72BE803B5BF9}" dt="2022-01-23T20:16:09.612" v="2736" actId="2711"/>
        <pc:sldMkLst>
          <pc:docMk/>
          <pc:sldMk cId="815440910" sldId="286"/>
        </pc:sldMkLst>
        <pc:spChg chg="mod">
          <ac:chgData name="Ian Brownhill" userId="3a14db3fefa3cfa5" providerId="LiveId" clId="{CA94F30E-A3E1-462E-8A21-72BE803B5BF9}" dt="2022-01-23T19:57:37.937" v="2663" actId="20577"/>
          <ac:spMkLst>
            <pc:docMk/>
            <pc:sldMk cId="815440910" sldId="286"/>
            <ac:spMk id="2" creationId="{FB72A320-61A7-4B3C-8322-AA0A0A19F977}"/>
          </ac:spMkLst>
        </pc:spChg>
        <pc:spChg chg="mod">
          <ac:chgData name="Ian Brownhill" userId="3a14db3fefa3cfa5" providerId="LiveId" clId="{CA94F30E-A3E1-462E-8A21-72BE803B5BF9}" dt="2022-01-23T20:16:09.612" v="2736" actId="2711"/>
          <ac:spMkLst>
            <pc:docMk/>
            <pc:sldMk cId="815440910" sldId="286"/>
            <ac:spMk id="3" creationId="{F0A2B2D8-3E15-4F6F-919A-9286F2EC18CE}"/>
          </ac:spMkLst>
        </pc:spChg>
      </pc:sldChg>
      <pc:sldChg chg="addSp delSp modSp new mod">
        <pc:chgData name="Ian Brownhill" userId="3a14db3fefa3cfa5" providerId="LiveId" clId="{CA94F30E-A3E1-462E-8A21-72BE803B5BF9}" dt="2022-01-23T20:16:43.708" v="2738" actId="123"/>
        <pc:sldMkLst>
          <pc:docMk/>
          <pc:sldMk cId="885969725" sldId="287"/>
        </pc:sldMkLst>
        <pc:spChg chg="mod">
          <ac:chgData name="Ian Brownhill" userId="3a14db3fefa3cfa5" providerId="LiveId" clId="{CA94F30E-A3E1-462E-8A21-72BE803B5BF9}" dt="2022-01-23T20:09:01.318" v="2726" actId="20577"/>
          <ac:spMkLst>
            <pc:docMk/>
            <pc:sldMk cId="885969725" sldId="287"/>
            <ac:spMk id="2" creationId="{9CC7D897-7CBB-4288-BED4-EEC7A44C066A}"/>
          </ac:spMkLst>
        </pc:spChg>
        <pc:spChg chg="del">
          <ac:chgData name="Ian Brownhill" userId="3a14db3fefa3cfa5" providerId="LiveId" clId="{CA94F30E-A3E1-462E-8A21-72BE803B5BF9}" dt="2022-01-23T20:09:24.008" v="2727"/>
          <ac:spMkLst>
            <pc:docMk/>
            <pc:sldMk cId="885969725" sldId="287"/>
            <ac:spMk id="3" creationId="{0242556A-D45A-4F26-95B5-CF0A114EE356}"/>
          </ac:spMkLst>
        </pc:spChg>
        <pc:spChg chg="del">
          <ac:chgData name="Ian Brownhill" userId="3a14db3fefa3cfa5" providerId="LiveId" clId="{CA94F30E-A3E1-462E-8A21-72BE803B5BF9}" dt="2022-01-23T20:09:30.328" v="2729" actId="478"/>
          <ac:spMkLst>
            <pc:docMk/>
            <pc:sldMk cId="885969725" sldId="287"/>
            <ac:spMk id="4" creationId="{6E3A824F-67B1-4E18-B2F6-E549F0B22CD8}"/>
          </ac:spMkLst>
        </pc:spChg>
        <pc:spChg chg="del">
          <ac:chgData name="Ian Brownhill" userId="3a14db3fefa3cfa5" providerId="LiveId" clId="{CA94F30E-A3E1-462E-8A21-72BE803B5BF9}" dt="2022-01-23T20:15:05.121" v="2734" actId="478"/>
          <ac:spMkLst>
            <pc:docMk/>
            <pc:sldMk cId="885969725" sldId="287"/>
            <ac:spMk id="5" creationId="{A9F138C9-3D99-4AE1-86AE-C6A9126FEF31}"/>
          </ac:spMkLst>
        </pc:spChg>
        <pc:spChg chg="mod">
          <ac:chgData name="Ian Brownhill" userId="3a14db3fefa3cfa5" providerId="LiveId" clId="{CA94F30E-A3E1-462E-8A21-72BE803B5BF9}" dt="2022-01-23T20:16:43.708" v="2738" actId="123"/>
          <ac:spMkLst>
            <pc:docMk/>
            <pc:sldMk cId="885969725" sldId="287"/>
            <ac:spMk id="6" creationId="{156C7CF7-1C23-4190-A5B6-AF25B62AF5D1}"/>
          </ac:spMkLst>
        </pc:spChg>
        <pc:spChg chg="add del mod">
          <ac:chgData name="Ian Brownhill" userId="3a14db3fefa3cfa5" providerId="LiveId" clId="{CA94F30E-A3E1-462E-8A21-72BE803B5BF9}" dt="2022-01-23T20:09:28.006" v="2728" actId="478"/>
          <ac:spMkLst>
            <pc:docMk/>
            <pc:sldMk cId="885969725" sldId="287"/>
            <ac:spMk id="7" creationId="{43B3056F-96DF-4F03-BBA5-FBD90E9CE810}"/>
          </ac:spMkLst>
        </pc:spChg>
        <pc:picChg chg="add mod">
          <ac:chgData name="Ian Brownhill" userId="3a14db3fefa3cfa5" providerId="LiveId" clId="{CA94F30E-A3E1-462E-8A21-72BE803B5BF9}" dt="2022-01-23T20:09:40.073" v="2732" actId="14100"/>
          <ac:picMkLst>
            <pc:docMk/>
            <pc:sldMk cId="885969725" sldId="287"/>
            <ac:picMk id="2052" creationId="{3193414E-6720-4795-9662-3BC2C8EED2A2}"/>
          </ac:picMkLst>
        </pc:picChg>
      </pc:sldChg>
      <pc:sldChg chg="modSp new mod">
        <pc:chgData name="Ian Brownhill" userId="3a14db3fefa3cfa5" providerId="LiveId" clId="{CA94F30E-A3E1-462E-8A21-72BE803B5BF9}" dt="2022-01-23T20:20:14.220" v="2753" actId="5793"/>
        <pc:sldMkLst>
          <pc:docMk/>
          <pc:sldMk cId="833005244" sldId="288"/>
        </pc:sldMkLst>
        <pc:spChg chg="mod">
          <ac:chgData name="Ian Brownhill" userId="3a14db3fefa3cfa5" providerId="LiveId" clId="{CA94F30E-A3E1-462E-8A21-72BE803B5BF9}" dt="2022-01-23T20:19:26.544" v="2748" actId="20577"/>
          <ac:spMkLst>
            <pc:docMk/>
            <pc:sldMk cId="833005244" sldId="288"/>
            <ac:spMk id="2" creationId="{C69E6685-DFD4-4DDA-90B1-C3FEA497C855}"/>
          </ac:spMkLst>
        </pc:spChg>
        <pc:spChg chg="mod">
          <ac:chgData name="Ian Brownhill" userId="3a14db3fefa3cfa5" providerId="LiveId" clId="{CA94F30E-A3E1-462E-8A21-72BE803B5BF9}" dt="2022-01-23T20:20:14.220" v="2753" actId="5793"/>
          <ac:spMkLst>
            <pc:docMk/>
            <pc:sldMk cId="833005244" sldId="288"/>
            <ac:spMk id="3" creationId="{10C84AD6-C42C-49FA-9254-C0774C95E138}"/>
          </ac:spMkLst>
        </pc:spChg>
      </pc:sldChg>
      <pc:sldChg chg="modSp new mod">
        <pc:chgData name="Ian Brownhill" userId="3a14db3fefa3cfa5" providerId="LiveId" clId="{CA94F30E-A3E1-462E-8A21-72BE803B5BF9}" dt="2022-01-23T20:21:02.766" v="2775" actId="123"/>
        <pc:sldMkLst>
          <pc:docMk/>
          <pc:sldMk cId="2344378657" sldId="289"/>
        </pc:sldMkLst>
        <pc:spChg chg="mod">
          <ac:chgData name="Ian Brownhill" userId="3a14db3fefa3cfa5" providerId="LiveId" clId="{CA94F30E-A3E1-462E-8A21-72BE803B5BF9}" dt="2022-01-23T20:20:49.119" v="2770" actId="20577"/>
          <ac:spMkLst>
            <pc:docMk/>
            <pc:sldMk cId="2344378657" sldId="289"/>
            <ac:spMk id="2" creationId="{C1B4A3FE-1888-4E09-8CD5-6091DF9223EA}"/>
          </ac:spMkLst>
        </pc:spChg>
        <pc:spChg chg="mod">
          <ac:chgData name="Ian Brownhill" userId="3a14db3fefa3cfa5" providerId="LiveId" clId="{CA94F30E-A3E1-462E-8A21-72BE803B5BF9}" dt="2022-01-23T20:21:02.766" v="2775" actId="123"/>
          <ac:spMkLst>
            <pc:docMk/>
            <pc:sldMk cId="2344378657" sldId="289"/>
            <ac:spMk id="3" creationId="{69E90B29-C853-4291-886A-269620218164}"/>
          </ac:spMkLst>
        </pc:spChg>
      </pc:sldChg>
      <pc:sldChg chg="modSp new mod">
        <pc:chgData name="Ian Brownhill" userId="3a14db3fefa3cfa5" providerId="LiveId" clId="{CA94F30E-A3E1-462E-8A21-72BE803B5BF9}" dt="2022-01-23T20:26:29.528" v="3203" actId="20577"/>
        <pc:sldMkLst>
          <pc:docMk/>
          <pc:sldMk cId="459150923" sldId="290"/>
        </pc:sldMkLst>
        <pc:spChg chg="mod">
          <ac:chgData name="Ian Brownhill" userId="3a14db3fefa3cfa5" providerId="LiveId" clId="{CA94F30E-A3E1-462E-8A21-72BE803B5BF9}" dt="2022-01-23T20:23:30.556" v="2792" actId="20577"/>
          <ac:spMkLst>
            <pc:docMk/>
            <pc:sldMk cId="459150923" sldId="290"/>
            <ac:spMk id="2" creationId="{FF982F90-6918-449F-ACD8-87252AEA5C8F}"/>
          </ac:spMkLst>
        </pc:spChg>
        <pc:spChg chg="mod">
          <ac:chgData name="Ian Brownhill" userId="3a14db3fefa3cfa5" providerId="LiveId" clId="{CA94F30E-A3E1-462E-8A21-72BE803B5BF9}" dt="2022-01-23T20:26:29.528" v="3203" actId="20577"/>
          <ac:spMkLst>
            <pc:docMk/>
            <pc:sldMk cId="459150923" sldId="290"/>
            <ac:spMk id="3" creationId="{8BB349DF-5482-4FAA-8E70-BA68E295D10F}"/>
          </ac:spMkLst>
        </pc:spChg>
      </pc:sldChg>
      <pc:sldChg chg="modSp new mod">
        <pc:chgData name="Ian Brownhill" userId="3a14db3fefa3cfa5" providerId="LiveId" clId="{CA94F30E-A3E1-462E-8A21-72BE803B5BF9}" dt="2022-01-23T20:34:02.619" v="3880" actId="255"/>
        <pc:sldMkLst>
          <pc:docMk/>
          <pc:sldMk cId="313030980" sldId="291"/>
        </pc:sldMkLst>
        <pc:spChg chg="mod">
          <ac:chgData name="Ian Brownhill" userId="3a14db3fefa3cfa5" providerId="LiveId" clId="{CA94F30E-A3E1-462E-8A21-72BE803B5BF9}" dt="2022-01-23T20:27:04.119" v="3247" actId="20577"/>
          <ac:spMkLst>
            <pc:docMk/>
            <pc:sldMk cId="313030980" sldId="291"/>
            <ac:spMk id="2" creationId="{D866010C-8BED-410B-B6AD-35F95F56ED40}"/>
          </ac:spMkLst>
        </pc:spChg>
        <pc:spChg chg="mod">
          <ac:chgData name="Ian Brownhill" userId="3a14db3fefa3cfa5" providerId="LiveId" clId="{CA94F30E-A3E1-462E-8A21-72BE803B5BF9}" dt="2022-01-23T20:34:02.619" v="3880" actId="255"/>
          <ac:spMkLst>
            <pc:docMk/>
            <pc:sldMk cId="313030980" sldId="291"/>
            <ac:spMk id="3" creationId="{BA2479FE-C469-4814-BB5C-B3985E9D2F8D}"/>
          </ac:spMkLst>
        </pc:spChg>
      </pc:sldChg>
      <pc:sldChg chg="modSp new mod">
        <pc:chgData name="Ian Brownhill" userId="3a14db3fefa3cfa5" providerId="LiveId" clId="{CA94F30E-A3E1-462E-8A21-72BE803B5BF9}" dt="2022-01-23T20:35:03.270" v="3999" actId="1076"/>
        <pc:sldMkLst>
          <pc:docMk/>
          <pc:sldMk cId="1638380595" sldId="292"/>
        </pc:sldMkLst>
        <pc:spChg chg="mod">
          <ac:chgData name="Ian Brownhill" userId="3a14db3fefa3cfa5" providerId="LiveId" clId="{CA94F30E-A3E1-462E-8A21-72BE803B5BF9}" dt="2022-01-23T20:35:03.270" v="3999" actId="1076"/>
          <ac:spMkLst>
            <pc:docMk/>
            <pc:sldMk cId="1638380595" sldId="292"/>
            <ac:spMk id="2" creationId="{D803BCBB-ADE2-4C6F-9E23-462BB965740E}"/>
          </ac:spMkLst>
        </pc:spChg>
      </pc:sldChg>
      <pc:sldChg chg="modSp new mod">
        <pc:chgData name="Ian Brownhill" userId="3a14db3fefa3cfa5" providerId="LiveId" clId="{CA94F30E-A3E1-462E-8A21-72BE803B5BF9}" dt="2022-01-23T20:35:56.567" v="4083" actId="20577"/>
        <pc:sldMkLst>
          <pc:docMk/>
          <pc:sldMk cId="4223749708" sldId="293"/>
        </pc:sldMkLst>
        <pc:spChg chg="mod">
          <ac:chgData name="Ian Brownhill" userId="3a14db3fefa3cfa5" providerId="LiveId" clId="{CA94F30E-A3E1-462E-8A21-72BE803B5BF9}" dt="2022-01-23T20:35:42.478" v="4027" actId="20577"/>
          <ac:spMkLst>
            <pc:docMk/>
            <pc:sldMk cId="4223749708" sldId="293"/>
            <ac:spMk id="2" creationId="{3AF42F50-0A59-4861-A77F-147B3F8E8441}"/>
          </ac:spMkLst>
        </pc:spChg>
        <pc:spChg chg="mod">
          <ac:chgData name="Ian Brownhill" userId="3a14db3fefa3cfa5" providerId="LiveId" clId="{CA94F30E-A3E1-462E-8A21-72BE803B5BF9}" dt="2022-01-23T20:35:56.567" v="4083" actId="20577"/>
          <ac:spMkLst>
            <pc:docMk/>
            <pc:sldMk cId="4223749708" sldId="293"/>
            <ac:spMk id="3" creationId="{8356D0E1-4D95-4106-9E0B-1E7D292C4B6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92CD6-5437-45A5-9F5C-774A3891D3B7}" type="datetimeFigureOut">
              <a:rPr lang="en-GB" smtClean="0"/>
              <a:pPr/>
              <a:t>23/01/2022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12C658-7245-4B2D-A42C-C3DC06767888}" type="slidenum">
              <a:rPr lang="en-GB" smtClean="0"/>
              <a:pPr/>
              <a:t>‹#›</a:t>
            </a:fld>
            <a:endParaRPr lang="en-GB"/>
          </a:p>
        </p:txBody>
      </p:sp>
    </p:spTree>
    <p:extLst>
      <p:ext uri="{BB962C8B-B14F-4D97-AF65-F5344CB8AC3E}">
        <p14:creationId xmlns:p14="http://schemas.microsoft.com/office/powerpoint/2010/main" val="426215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E7A0582-DFD7-484D-9809-7E7362B31642}"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DFF50FF-FC37-4446-956E-C57576C31F9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C264715-B60B-412B-B8B6-987921A4B930}"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D1E2110-2BCD-422E-A108-5ECB69C2D8C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A44F6D2-86C7-460D-8C93-18021FEB660F}"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00AD61-8F60-4907-84FF-16B41D05693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9B3E0D6-B59C-49A4-AAE1-6823925DDAA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1412FEC-CFEA-4613-AE1C-7A449D40A2E9}"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F2FBB4F0-5A18-47A5-B155-77FEE72AC9C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0D185E1-A57E-4D60-9F80-83DA6AC80B1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7F30E94-28F3-4483-B149-DADD8088F325}"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i="0">
                <a:solidFill>
                  <a:srgbClr val="B98F2E"/>
                </a:solidFill>
                <a:latin typeface="Helvetica Neue Thin"/>
                <a:cs typeface="Helvetica Neue Thin"/>
              </a:defRPr>
            </a:lvl1pPr>
          </a:lstStyle>
          <a:p>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70D47BA-904D-4155-A29D-3331CC8B77E3}" type="slidenum">
              <a:rPr lang="en-GB"/>
              <a:pPr/>
              <a:t>‹#›</a:t>
            </a:fld>
            <a:endParaRPr lang="en-GB" dirty="0"/>
          </a:p>
        </p:txBody>
      </p:sp>
      <p:pic>
        <p:nvPicPr>
          <p:cNvPr id="10" name="Picture 9" descr="footer.jpg"/>
          <p:cNvPicPr>
            <a:picLocks noChangeAspect="1"/>
          </p:cNvPicPr>
          <p:nvPr userDrawn="1"/>
        </p:nvPicPr>
        <p:blipFill>
          <a:blip r:embed="rId13"/>
          <a:stretch>
            <a:fillRect/>
          </a:stretch>
        </p:blipFill>
        <p:spPr>
          <a:xfrm>
            <a:off x="381000" y="6096000"/>
            <a:ext cx="5943600" cy="593879"/>
          </a:xfrm>
          <a:prstGeom prst="rect">
            <a:avLst/>
          </a:prstGeom>
        </p:spPr>
      </p:pic>
      <p:pic>
        <p:nvPicPr>
          <p:cNvPr id="9" name="Picture 8" descr="Lo Res Logo White.jpg"/>
          <p:cNvPicPr>
            <a:picLocks noChangeAspect="1"/>
          </p:cNvPicPr>
          <p:nvPr userDrawn="1"/>
        </p:nvPicPr>
        <p:blipFill>
          <a:blip r:embed="rId14"/>
          <a:stretch>
            <a:fillRect/>
          </a:stretch>
        </p:blipFill>
        <p:spPr>
          <a:xfrm>
            <a:off x="7467600" y="6172200"/>
            <a:ext cx="1299809"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0" i="0">
          <a:solidFill>
            <a:srgbClr val="AF986E"/>
          </a:solidFill>
          <a:latin typeface="Helvetica Neue Light"/>
          <a:ea typeface="+mj-ea"/>
          <a:cs typeface="Helvetica Neue Light"/>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b="0" i="0">
          <a:solidFill>
            <a:schemeClr val="tx1"/>
          </a:solidFill>
          <a:latin typeface="Helvetica Neue Light"/>
          <a:ea typeface="+mn-ea"/>
          <a:cs typeface="Helvetica Neue Light"/>
        </a:defRPr>
      </a:lvl1pPr>
      <a:lvl2pPr marL="742950" indent="-285750" algn="l" rtl="0" eaLnBrk="1" fontAlgn="base" hangingPunct="1">
        <a:spcBef>
          <a:spcPct val="20000"/>
        </a:spcBef>
        <a:spcAft>
          <a:spcPct val="0"/>
        </a:spcAft>
        <a:buChar char="–"/>
        <a:defRPr sz="2800" b="0" i="0">
          <a:solidFill>
            <a:schemeClr val="tx1"/>
          </a:solidFill>
          <a:latin typeface="Helvetica Neue Light"/>
          <a:cs typeface="Helvetica Neue Light"/>
        </a:defRPr>
      </a:lvl2pPr>
      <a:lvl3pPr marL="1143000" indent="-228600" algn="l" rtl="0" eaLnBrk="1" fontAlgn="base" hangingPunct="1">
        <a:spcBef>
          <a:spcPct val="20000"/>
        </a:spcBef>
        <a:spcAft>
          <a:spcPct val="0"/>
        </a:spcAft>
        <a:buChar char="•"/>
        <a:defRPr sz="2400" b="0" i="0">
          <a:solidFill>
            <a:schemeClr val="tx1"/>
          </a:solidFill>
          <a:latin typeface="Helvetica Neue Light"/>
          <a:cs typeface="Helvetica Neue Light"/>
        </a:defRPr>
      </a:lvl3pPr>
      <a:lvl4pPr marL="16002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4pPr>
      <a:lvl5pPr marL="20574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695" y="836712"/>
            <a:ext cx="8229600" cy="1143000"/>
          </a:xfrm>
        </p:spPr>
        <p:txBody>
          <a:bodyPr/>
          <a:lstStyle/>
          <a:p>
            <a:r>
              <a:rPr lang="en-US" sz="2800" b="0" i="0" u="none" strike="noStrike" baseline="0" dirty="0">
                <a:solidFill>
                  <a:srgbClr val="000000"/>
                </a:solidFill>
              </a:rPr>
              <a:t>The relationship between legal and ethical issues </a:t>
            </a:r>
            <a:br>
              <a:rPr lang="en-GB" sz="2800" b="0" i="0" u="none" strike="noStrike" baseline="0" dirty="0">
                <a:solidFill>
                  <a:srgbClr val="9B8A63"/>
                </a:solidFill>
              </a:rPr>
            </a:br>
            <a:r>
              <a:rPr lang="en-GB" sz="2800" b="0" i="0" u="none" strike="noStrike" baseline="0" dirty="0">
                <a:solidFill>
                  <a:srgbClr val="9B8A63"/>
                </a:solidFill>
              </a:rPr>
              <a:t>For Caldicott Guardians</a:t>
            </a:r>
            <a:endParaRPr lang="en-GB" sz="6000" dirty="0">
              <a:solidFill>
                <a:srgbClr val="9B8A63"/>
              </a:solidFill>
            </a:endParaRPr>
          </a:p>
        </p:txBody>
      </p:sp>
      <p:sp>
        <p:nvSpPr>
          <p:cNvPr id="3" name="Content Placeholder 2"/>
          <p:cNvSpPr>
            <a:spLocks noGrp="1"/>
          </p:cNvSpPr>
          <p:nvPr>
            <p:ph idx="1"/>
          </p:nvPr>
        </p:nvSpPr>
        <p:spPr>
          <a:xfrm>
            <a:off x="457200" y="2708920"/>
            <a:ext cx="8229600" cy="3417243"/>
          </a:xfrm>
        </p:spPr>
        <p:txBody>
          <a:bodyPr/>
          <a:lstStyle/>
          <a:p>
            <a:pPr marL="0" indent="0" algn="ctr">
              <a:buNone/>
            </a:pPr>
            <a:r>
              <a:rPr lang="en-GB" dirty="0"/>
              <a:t>25 January 2022</a:t>
            </a:r>
          </a:p>
          <a:p>
            <a:pPr marL="0" indent="0" algn="ctr">
              <a:buNone/>
            </a:pPr>
            <a:endParaRPr lang="en-GB" dirty="0"/>
          </a:p>
          <a:p>
            <a:pPr marL="0" indent="0" algn="ctr">
              <a:buNone/>
            </a:pPr>
            <a:r>
              <a:rPr lang="en-GB" sz="2400" dirty="0"/>
              <a:t>Ian Brownhill</a:t>
            </a:r>
          </a:p>
          <a:p>
            <a:pPr marL="0" indent="0" algn="ctr">
              <a:buNone/>
            </a:pPr>
            <a:r>
              <a:rPr lang="en-GB" sz="2400" dirty="0"/>
              <a:t>39 Essex Chambers</a:t>
            </a:r>
          </a:p>
          <a:p>
            <a:pPr marL="0" indent="0" algn="ctr">
              <a:buNone/>
            </a:pPr>
            <a:r>
              <a:rPr lang="en-GB" sz="2400" dirty="0"/>
              <a:t>@counseltweets</a:t>
            </a:r>
          </a:p>
          <a:p>
            <a:pPr marL="0" indent="0" algn="ctr">
              <a:buNone/>
            </a:pPr>
            <a:r>
              <a:rPr lang="en-GB" sz="2400" dirty="0"/>
              <a:t>Ian.Brownhill@39essex.com</a:t>
            </a:r>
          </a:p>
          <a:p>
            <a:pPr marL="0" indent="0">
              <a:buNone/>
            </a:pPr>
            <a:endParaRPr lang="en-GB" dirty="0"/>
          </a:p>
        </p:txBody>
      </p:sp>
    </p:spTree>
    <p:extLst>
      <p:ext uri="{BB962C8B-B14F-4D97-AF65-F5344CB8AC3E}">
        <p14:creationId xmlns:p14="http://schemas.microsoft.com/office/powerpoint/2010/main" val="379802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6D8E-7FE3-4BD8-BE3F-D3702B5F1AFE}"/>
              </a:ext>
            </a:extLst>
          </p:cNvPr>
          <p:cNvSpPr>
            <a:spLocks noGrp="1"/>
          </p:cNvSpPr>
          <p:nvPr>
            <p:ph type="title"/>
          </p:nvPr>
        </p:nvSpPr>
        <p:spPr/>
        <p:txBody>
          <a:bodyPr/>
          <a:lstStyle/>
          <a:p>
            <a:r>
              <a:rPr lang="en-US" dirty="0"/>
              <a:t>Culture and power dynamics</a:t>
            </a:r>
            <a:endParaRPr lang="en-GB" dirty="0"/>
          </a:p>
        </p:txBody>
      </p:sp>
      <p:sp>
        <p:nvSpPr>
          <p:cNvPr id="3" name="Content Placeholder 2">
            <a:extLst>
              <a:ext uri="{FF2B5EF4-FFF2-40B4-BE49-F238E27FC236}">
                <a16:creationId xmlns:a16="http://schemas.microsoft.com/office/drawing/2014/main" id="{6AE2AD64-2777-414C-B8B3-07CEA598C66F}"/>
              </a:ext>
            </a:extLst>
          </p:cNvPr>
          <p:cNvSpPr>
            <a:spLocks noGrp="1"/>
          </p:cNvSpPr>
          <p:nvPr>
            <p:ph idx="1"/>
          </p:nvPr>
        </p:nvSpPr>
        <p:spPr/>
        <p:txBody>
          <a:bodyPr/>
          <a:lstStyle/>
          <a:p>
            <a:pPr algn="just"/>
            <a:r>
              <a:rPr lang="en-US" sz="2400" dirty="0"/>
              <a:t>The concept of commissioners having an access all areas pass to the information generated in the course of care/treatment of a service user/patient. This has no basis in law.</a:t>
            </a:r>
          </a:p>
          <a:p>
            <a:pPr algn="just"/>
            <a:r>
              <a:rPr lang="en-US" sz="2400" dirty="0"/>
              <a:t>The concept of the “next of kin” having unlimited access to information as to patient’s treatment. This has no basis in law.</a:t>
            </a:r>
          </a:p>
          <a:p>
            <a:pPr algn="just"/>
            <a:r>
              <a:rPr lang="en-US" sz="2400" dirty="0"/>
              <a:t>The concept that where a person who lacks capacity to make a decision, that everyone consulted in the best interests decision making process has unlimited access to information. This has no basis in law. </a:t>
            </a:r>
          </a:p>
          <a:p>
            <a:pPr algn="just"/>
            <a:endParaRPr lang="en-GB" dirty="0"/>
          </a:p>
        </p:txBody>
      </p:sp>
    </p:spTree>
    <p:extLst>
      <p:ext uri="{BB962C8B-B14F-4D97-AF65-F5344CB8AC3E}">
        <p14:creationId xmlns:p14="http://schemas.microsoft.com/office/powerpoint/2010/main" val="158213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656B0-A9EA-4C11-9346-FD8F98B21AD7}"/>
              </a:ext>
            </a:extLst>
          </p:cNvPr>
          <p:cNvSpPr>
            <a:spLocks noGrp="1"/>
          </p:cNvSpPr>
          <p:nvPr>
            <p:ph type="title"/>
          </p:nvPr>
        </p:nvSpPr>
        <p:spPr/>
        <p:txBody>
          <a:bodyPr/>
          <a:lstStyle/>
          <a:p>
            <a:r>
              <a:rPr lang="en-US" dirty="0"/>
              <a:t>Dilemmas should sometimes be determined in court</a:t>
            </a:r>
            <a:endParaRPr lang="en-GB" dirty="0"/>
          </a:p>
        </p:txBody>
      </p:sp>
      <p:sp>
        <p:nvSpPr>
          <p:cNvPr id="3" name="Content Placeholder 2">
            <a:extLst>
              <a:ext uri="{FF2B5EF4-FFF2-40B4-BE49-F238E27FC236}">
                <a16:creationId xmlns:a16="http://schemas.microsoft.com/office/drawing/2014/main" id="{3F6AA5DF-FED6-4B88-BFF2-F69E7B361CF7}"/>
              </a:ext>
            </a:extLst>
          </p:cNvPr>
          <p:cNvSpPr>
            <a:spLocks noGrp="1"/>
          </p:cNvSpPr>
          <p:nvPr>
            <p:ph idx="1"/>
          </p:nvPr>
        </p:nvSpPr>
        <p:spPr/>
        <p:txBody>
          <a:bodyPr/>
          <a:lstStyle/>
          <a:p>
            <a:pPr marL="0" indent="0" algn="just">
              <a:buNone/>
            </a:pPr>
            <a:r>
              <a:rPr lang="en-US" dirty="0"/>
              <a:t>In </a:t>
            </a:r>
            <a:r>
              <a:rPr lang="en-US" i="1" dirty="0"/>
              <a:t>Local Authority v M </a:t>
            </a:r>
            <a:r>
              <a:rPr lang="en-US" dirty="0"/>
              <a:t>and others [2018] EWHC 3939 (Fam), Theis J concluded that a local authority is not under a duty to inform or consult with parents about therapeutic intervention if the young person concerned is competent and does not wish their parents to know.</a:t>
            </a:r>
            <a:endParaRPr lang="en-GB" dirty="0"/>
          </a:p>
        </p:txBody>
      </p:sp>
    </p:spTree>
    <p:extLst>
      <p:ext uri="{BB962C8B-B14F-4D97-AF65-F5344CB8AC3E}">
        <p14:creationId xmlns:p14="http://schemas.microsoft.com/office/powerpoint/2010/main" val="456718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2A320-61A7-4B3C-8322-AA0A0A19F977}"/>
              </a:ext>
            </a:extLst>
          </p:cNvPr>
          <p:cNvSpPr>
            <a:spLocks noGrp="1"/>
          </p:cNvSpPr>
          <p:nvPr>
            <p:ph type="title"/>
          </p:nvPr>
        </p:nvSpPr>
        <p:spPr/>
        <p:txBody>
          <a:bodyPr/>
          <a:lstStyle/>
          <a:p>
            <a:r>
              <a:rPr lang="en-US" dirty="0"/>
              <a:t>Learning from inquests</a:t>
            </a:r>
            <a:endParaRPr lang="en-GB" dirty="0"/>
          </a:p>
        </p:txBody>
      </p:sp>
      <p:sp>
        <p:nvSpPr>
          <p:cNvPr id="3" name="Content Placeholder 2">
            <a:extLst>
              <a:ext uri="{FF2B5EF4-FFF2-40B4-BE49-F238E27FC236}">
                <a16:creationId xmlns:a16="http://schemas.microsoft.com/office/drawing/2014/main" id="{F0A2B2D8-3E15-4F6F-919A-9286F2EC18CE}"/>
              </a:ext>
            </a:extLst>
          </p:cNvPr>
          <p:cNvSpPr>
            <a:spLocks noGrp="1"/>
          </p:cNvSpPr>
          <p:nvPr>
            <p:ph idx="1"/>
          </p:nvPr>
        </p:nvSpPr>
        <p:spPr>
          <a:xfrm>
            <a:off x="457200" y="1484784"/>
            <a:ext cx="8229600" cy="4641379"/>
          </a:xfrm>
        </p:spPr>
        <p:txBody>
          <a:bodyPr/>
          <a:lstStyle/>
          <a:p>
            <a:pPr algn="just"/>
            <a:r>
              <a:rPr lang="en-US" i="0" dirty="0">
                <a:solidFill>
                  <a:srgbClr val="555555"/>
                </a:solidFill>
                <a:effectLst/>
                <a:latin typeface="Helvetica Neue Thin"/>
              </a:rPr>
              <a:t>A thematic analysis of the prevention of future deaths reports in healthcare from HM coroners in England and Wales 2016–2019. Two issues identified:</a:t>
            </a:r>
          </a:p>
          <a:p>
            <a:pPr lvl="1">
              <a:buFont typeface="Arial" panose="020B0604020202020204" pitchFamily="34" charset="0"/>
              <a:buChar char="•"/>
            </a:pPr>
            <a:r>
              <a:rPr lang="en-US" b="0" i="0" dirty="0">
                <a:solidFill>
                  <a:srgbClr val="333333"/>
                </a:solidFill>
                <a:effectLst/>
                <a:latin typeface="Helvetica Neue Thin"/>
              </a:rPr>
              <a:t>Failure/refusal to communicate with other team members or agencies</a:t>
            </a:r>
          </a:p>
          <a:p>
            <a:pPr lvl="1">
              <a:buFont typeface="Arial" panose="020B0604020202020204" pitchFamily="34" charset="0"/>
              <a:buChar char="•"/>
            </a:pPr>
            <a:r>
              <a:rPr lang="en-US" b="0" i="0" dirty="0">
                <a:solidFill>
                  <a:srgbClr val="333333"/>
                </a:solidFill>
                <a:effectLst/>
                <a:latin typeface="Helvetica Neue Thin"/>
              </a:rPr>
              <a:t>Failure/refusal to communicate with </a:t>
            </a:r>
            <a:r>
              <a:rPr lang="en-US" b="0" i="0" dirty="0" err="1">
                <a:solidFill>
                  <a:srgbClr val="333333"/>
                </a:solidFill>
                <a:effectLst/>
                <a:latin typeface="Helvetica Neue Thin"/>
              </a:rPr>
              <a:t>carers</a:t>
            </a:r>
            <a:r>
              <a:rPr lang="en-US" b="0" i="0" dirty="0">
                <a:solidFill>
                  <a:srgbClr val="333333"/>
                </a:solidFill>
                <a:effectLst/>
                <a:latin typeface="Helvetica Neue Thin"/>
              </a:rPr>
              <a:t>/families</a:t>
            </a:r>
          </a:p>
          <a:p>
            <a:pPr lvl="1" algn="just"/>
            <a:endParaRPr lang="en-US" i="0" dirty="0">
              <a:solidFill>
                <a:srgbClr val="555555"/>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81544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7D897-7CBB-4288-BED4-EEC7A44C066A}"/>
              </a:ext>
            </a:extLst>
          </p:cNvPr>
          <p:cNvSpPr>
            <a:spLocks noGrp="1"/>
          </p:cNvSpPr>
          <p:nvPr>
            <p:ph type="title"/>
          </p:nvPr>
        </p:nvSpPr>
        <p:spPr/>
        <p:txBody>
          <a:bodyPr/>
          <a:lstStyle/>
          <a:p>
            <a:r>
              <a:rPr lang="en-US" dirty="0"/>
              <a:t>Group work: The </a:t>
            </a:r>
            <a:r>
              <a:rPr lang="en-US" dirty="0" err="1"/>
              <a:t>Morgesons</a:t>
            </a:r>
            <a:endParaRPr lang="en-GB" dirty="0"/>
          </a:p>
        </p:txBody>
      </p:sp>
      <p:sp>
        <p:nvSpPr>
          <p:cNvPr id="6" name="Content Placeholder 5">
            <a:extLst>
              <a:ext uri="{FF2B5EF4-FFF2-40B4-BE49-F238E27FC236}">
                <a16:creationId xmlns:a16="http://schemas.microsoft.com/office/drawing/2014/main" id="{156C7CF7-1C23-4190-A5B6-AF25B62AF5D1}"/>
              </a:ext>
            </a:extLst>
          </p:cNvPr>
          <p:cNvSpPr>
            <a:spLocks noGrp="1"/>
          </p:cNvSpPr>
          <p:nvPr>
            <p:ph sz="quarter" idx="4"/>
          </p:nvPr>
        </p:nvSpPr>
        <p:spPr/>
        <p:txBody>
          <a:bodyPr/>
          <a:lstStyle/>
          <a:p>
            <a:pPr marL="0" indent="0" algn="just">
              <a:buNone/>
            </a:pPr>
            <a:r>
              <a:rPr lang="en-US" b="0" i="0" dirty="0">
                <a:solidFill>
                  <a:srgbClr val="181818"/>
                </a:solidFill>
                <a:effectLst/>
              </a:rPr>
              <a:t>“By the shore at night the vague tumultuous sphere, swayed by an influence mightier than itself, gave voice, which drew my soul to utter speech for speech.”</a:t>
            </a:r>
            <a:endParaRPr lang="en-GB" dirty="0"/>
          </a:p>
        </p:txBody>
      </p:sp>
      <p:pic>
        <p:nvPicPr>
          <p:cNvPr id="2052" name="Picture 4" descr="The Morgesons by Elizabeth Stoddard">
            <a:extLst>
              <a:ext uri="{FF2B5EF4-FFF2-40B4-BE49-F238E27FC236}">
                <a16:creationId xmlns:a16="http://schemas.microsoft.com/office/drawing/2014/main" id="{3193414E-6720-4795-9662-3BC2C8EED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3" y="1528332"/>
            <a:ext cx="4492955" cy="4492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96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E6685-DFD4-4DDA-90B1-C3FEA497C855}"/>
              </a:ext>
            </a:extLst>
          </p:cNvPr>
          <p:cNvSpPr>
            <a:spLocks noGrp="1"/>
          </p:cNvSpPr>
          <p:nvPr>
            <p:ph type="title"/>
          </p:nvPr>
        </p:nvSpPr>
        <p:spPr/>
        <p:txBody>
          <a:bodyPr/>
          <a:lstStyle/>
          <a:p>
            <a:r>
              <a:rPr lang="en-US" dirty="0"/>
              <a:t>Cassandra</a:t>
            </a:r>
            <a:endParaRPr lang="en-GB" dirty="0"/>
          </a:p>
        </p:txBody>
      </p:sp>
      <p:sp>
        <p:nvSpPr>
          <p:cNvPr id="3" name="Content Placeholder 2">
            <a:extLst>
              <a:ext uri="{FF2B5EF4-FFF2-40B4-BE49-F238E27FC236}">
                <a16:creationId xmlns:a16="http://schemas.microsoft.com/office/drawing/2014/main" id="{10C84AD6-C42C-49FA-9254-C0774C95E138}"/>
              </a:ext>
            </a:extLst>
          </p:cNvPr>
          <p:cNvSpPr>
            <a:spLocks noGrp="1"/>
          </p:cNvSpPr>
          <p:nvPr>
            <p:ph idx="1"/>
          </p:nvPr>
        </p:nvSpPr>
        <p:spPr/>
        <p:txBody>
          <a:bodyPr/>
          <a:lstStyle/>
          <a:p>
            <a:pPr marL="0" indent="0" algn="just">
              <a:buNone/>
            </a:pPr>
            <a:r>
              <a:rPr lang="en-US" dirty="0"/>
              <a:t>Stoddard's novel traces the education and development of a young female in American middle-class society. The protagonist, Cassandra </a:t>
            </a:r>
            <a:r>
              <a:rPr lang="en-US" dirty="0" err="1"/>
              <a:t>Morgeson</a:t>
            </a:r>
            <a:r>
              <a:rPr lang="en-US" dirty="0"/>
              <a:t>, is educated by a series of journeys she makes throughout her youth and early adulthood. Each new setting represents a different stage in her intellectual development.</a:t>
            </a:r>
            <a:endParaRPr lang="en-GB" dirty="0"/>
          </a:p>
        </p:txBody>
      </p:sp>
    </p:spTree>
    <p:extLst>
      <p:ext uri="{BB962C8B-B14F-4D97-AF65-F5344CB8AC3E}">
        <p14:creationId xmlns:p14="http://schemas.microsoft.com/office/powerpoint/2010/main" val="83300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4A3FE-1888-4E09-8CD5-6091DF9223EA}"/>
              </a:ext>
            </a:extLst>
          </p:cNvPr>
          <p:cNvSpPr>
            <a:spLocks noGrp="1"/>
          </p:cNvSpPr>
          <p:nvPr>
            <p:ph type="title"/>
          </p:nvPr>
        </p:nvSpPr>
        <p:spPr/>
        <p:txBody>
          <a:bodyPr/>
          <a:lstStyle/>
          <a:p>
            <a:r>
              <a:rPr lang="en-US" dirty="0"/>
              <a:t>In the book</a:t>
            </a:r>
            <a:endParaRPr lang="en-GB" dirty="0"/>
          </a:p>
        </p:txBody>
      </p:sp>
      <p:sp>
        <p:nvSpPr>
          <p:cNvPr id="3" name="Content Placeholder 2">
            <a:extLst>
              <a:ext uri="{FF2B5EF4-FFF2-40B4-BE49-F238E27FC236}">
                <a16:creationId xmlns:a16="http://schemas.microsoft.com/office/drawing/2014/main" id="{69E90B29-C853-4291-886A-269620218164}"/>
              </a:ext>
            </a:extLst>
          </p:cNvPr>
          <p:cNvSpPr>
            <a:spLocks noGrp="1"/>
          </p:cNvSpPr>
          <p:nvPr>
            <p:ph idx="1"/>
          </p:nvPr>
        </p:nvSpPr>
        <p:spPr/>
        <p:txBody>
          <a:bodyPr/>
          <a:lstStyle/>
          <a:p>
            <a:pPr marL="0" indent="0" algn="just">
              <a:buNone/>
            </a:pPr>
            <a:r>
              <a:rPr lang="en-US" dirty="0"/>
              <a:t>At the age of thirteen, Cassandra's parents send her to live with her grandfather in Barmouth. Excessively religious, Grandfather Warren takes it upon himself to put Cassandra in her place. She is both intellectually and emotionally starved in Barmouth. Her life becomes narrowed down to home, school and church. In school, all the students dress alike and wear their hair in the same fashion. </a:t>
            </a:r>
            <a:endParaRPr lang="en-GB" dirty="0"/>
          </a:p>
        </p:txBody>
      </p:sp>
    </p:spTree>
    <p:extLst>
      <p:ext uri="{BB962C8B-B14F-4D97-AF65-F5344CB8AC3E}">
        <p14:creationId xmlns:p14="http://schemas.microsoft.com/office/powerpoint/2010/main" val="234437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82F90-6918-449F-ACD8-87252AEA5C8F}"/>
              </a:ext>
            </a:extLst>
          </p:cNvPr>
          <p:cNvSpPr>
            <a:spLocks noGrp="1"/>
          </p:cNvSpPr>
          <p:nvPr>
            <p:ph type="title"/>
          </p:nvPr>
        </p:nvSpPr>
        <p:spPr/>
        <p:txBody>
          <a:bodyPr/>
          <a:lstStyle/>
          <a:p>
            <a:r>
              <a:rPr lang="en-US" dirty="0"/>
              <a:t>In this scenario</a:t>
            </a:r>
            <a:endParaRPr lang="en-GB" dirty="0"/>
          </a:p>
        </p:txBody>
      </p:sp>
      <p:sp>
        <p:nvSpPr>
          <p:cNvPr id="3" name="Content Placeholder 2">
            <a:extLst>
              <a:ext uri="{FF2B5EF4-FFF2-40B4-BE49-F238E27FC236}">
                <a16:creationId xmlns:a16="http://schemas.microsoft.com/office/drawing/2014/main" id="{8BB349DF-5482-4FAA-8E70-BA68E295D10F}"/>
              </a:ext>
            </a:extLst>
          </p:cNvPr>
          <p:cNvSpPr>
            <a:spLocks noGrp="1"/>
          </p:cNvSpPr>
          <p:nvPr>
            <p:ph idx="1"/>
          </p:nvPr>
        </p:nvSpPr>
        <p:spPr/>
        <p:txBody>
          <a:bodyPr/>
          <a:lstStyle/>
          <a:p>
            <a:pPr algn="just"/>
            <a:r>
              <a:rPr lang="en-US" sz="2800" dirty="0"/>
              <a:t>Cassandra asks the school nurse to speak to her GP so that can obtain the contraceptive pill. </a:t>
            </a:r>
          </a:p>
          <a:p>
            <a:pPr algn="just"/>
            <a:r>
              <a:rPr lang="en-US" sz="2800" dirty="0"/>
              <a:t>During the consultation with the nurse, Cassandra implies that she feels pressure to have unprotected sex. Cassandra doesn’t say who she is having sex with. </a:t>
            </a:r>
          </a:p>
          <a:p>
            <a:pPr algn="just"/>
            <a:r>
              <a:rPr lang="en-US" sz="2800" dirty="0"/>
              <a:t>When the nurse and the GP discuss, the GP decides to make a safeguarding referral to the local authority.</a:t>
            </a:r>
            <a:endParaRPr lang="en-GB" sz="2800" dirty="0"/>
          </a:p>
        </p:txBody>
      </p:sp>
    </p:spTree>
    <p:extLst>
      <p:ext uri="{BB962C8B-B14F-4D97-AF65-F5344CB8AC3E}">
        <p14:creationId xmlns:p14="http://schemas.microsoft.com/office/powerpoint/2010/main" val="45915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010C-8BED-410B-B6AD-35F95F56ED40}"/>
              </a:ext>
            </a:extLst>
          </p:cNvPr>
          <p:cNvSpPr>
            <a:spLocks noGrp="1"/>
          </p:cNvSpPr>
          <p:nvPr>
            <p:ph type="title"/>
          </p:nvPr>
        </p:nvSpPr>
        <p:spPr/>
        <p:txBody>
          <a:bodyPr/>
          <a:lstStyle/>
          <a:p>
            <a:r>
              <a:rPr lang="en-US" dirty="0"/>
              <a:t>As a result of </a:t>
            </a:r>
            <a:br>
              <a:rPr lang="en-US" dirty="0"/>
            </a:br>
            <a:r>
              <a:rPr lang="en-US" dirty="0"/>
              <a:t>the safeguarding referral</a:t>
            </a:r>
            <a:endParaRPr lang="en-GB" dirty="0"/>
          </a:p>
        </p:txBody>
      </p:sp>
      <p:sp>
        <p:nvSpPr>
          <p:cNvPr id="3" name="Content Placeholder 2">
            <a:extLst>
              <a:ext uri="{FF2B5EF4-FFF2-40B4-BE49-F238E27FC236}">
                <a16:creationId xmlns:a16="http://schemas.microsoft.com/office/drawing/2014/main" id="{BA2479FE-C469-4814-BB5C-B3985E9D2F8D}"/>
              </a:ext>
            </a:extLst>
          </p:cNvPr>
          <p:cNvSpPr>
            <a:spLocks noGrp="1"/>
          </p:cNvSpPr>
          <p:nvPr>
            <p:ph idx="1"/>
          </p:nvPr>
        </p:nvSpPr>
        <p:spPr/>
        <p:txBody>
          <a:bodyPr/>
          <a:lstStyle/>
          <a:p>
            <a:pPr algn="just"/>
            <a:r>
              <a:rPr lang="en-US" sz="2300" dirty="0"/>
              <a:t>The local authority make contact with Cassandra’s parents to ask about her sexual history;</a:t>
            </a:r>
          </a:p>
          <a:p>
            <a:pPr algn="just"/>
            <a:r>
              <a:rPr lang="en-US" sz="2300" dirty="0"/>
              <a:t>The police ask for:</a:t>
            </a:r>
          </a:p>
          <a:p>
            <a:pPr lvl="1" algn="just"/>
            <a:r>
              <a:rPr lang="en-US" sz="2300" dirty="0"/>
              <a:t>Cassandra’s grandfather’s social care records from the local authority;</a:t>
            </a:r>
          </a:p>
          <a:p>
            <a:pPr lvl="1" algn="just"/>
            <a:r>
              <a:rPr lang="en-US" sz="2300" dirty="0"/>
              <a:t>Cassandra’s medical records from the GP;</a:t>
            </a:r>
          </a:p>
          <a:p>
            <a:pPr algn="just"/>
            <a:r>
              <a:rPr lang="en-US" sz="2300" dirty="0"/>
              <a:t>The school Safeguarding Governor asks for:</a:t>
            </a:r>
          </a:p>
          <a:p>
            <a:pPr lvl="1" algn="just"/>
            <a:r>
              <a:rPr lang="en-US" sz="2300" dirty="0"/>
              <a:t>A multi disciplinary meeting to discuss Cassandra’s sexual activity</a:t>
            </a:r>
          </a:p>
          <a:p>
            <a:pPr lvl="1" algn="just"/>
            <a:r>
              <a:rPr lang="en-US" sz="2300" dirty="0"/>
              <a:t>The school nurse’s records in respect of Cassandra’s two best friends at school.</a:t>
            </a:r>
          </a:p>
          <a:p>
            <a:pPr lvl="1"/>
            <a:endParaRPr lang="en-GB" dirty="0"/>
          </a:p>
        </p:txBody>
      </p:sp>
    </p:spTree>
    <p:extLst>
      <p:ext uri="{BB962C8B-B14F-4D97-AF65-F5344CB8AC3E}">
        <p14:creationId xmlns:p14="http://schemas.microsoft.com/office/powerpoint/2010/main" val="313030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BCBB-ADE2-4C6F-9E23-462BB965740E}"/>
              </a:ext>
            </a:extLst>
          </p:cNvPr>
          <p:cNvSpPr>
            <a:spLocks noGrp="1"/>
          </p:cNvSpPr>
          <p:nvPr>
            <p:ph type="title"/>
          </p:nvPr>
        </p:nvSpPr>
        <p:spPr>
          <a:xfrm>
            <a:off x="539552" y="1556792"/>
            <a:ext cx="8229600" cy="2794322"/>
          </a:xfrm>
        </p:spPr>
        <p:txBody>
          <a:bodyPr/>
          <a:lstStyle/>
          <a:p>
            <a:r>
              <a:rPr lang="en-US" dirty="0"/>
              <a:t>If, ask the Caldicott Guardian, your view was asked about this information sharing, what would be your advice?</a:t>
            </a:r>
            <a:endParaRPr lang="en-GB" dirty="0"/>
          </a:p>
        </p:txBody>
      </p:sp>
    </p:spTree>
    <p:extLst>
      <p:ext uri="{BB962C8B-B14F-4D97-AF65-F5344CB8AC3E}">
        <p14:creationId xmlns:p14="http://schemas.microsoft.com/office/powerpoint/2010/main" val="1638380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42F50-0A59-4861-A77F-147B3F8E8441}"/>
              </a:ext>
            </a:extLst>
          </p:cNvPr>
          <p:cNvSpPr>
            <a:spLocks noGrp="1"/>
          </p:cNvSpPr>
          <p:nvPr>
            <p:ph type="title"/>
          </p:nvPr>
        </p:nvSpPr>
        <p:spPr/>
        <p:txBody>
          <a:bodyPr/>
          <a:lstStyle/>
          <a:p>
            <a:r>
              <a:rPr lang="en-US" dirty="0"/>
              <a:t>Questions?</a:t>
            </a:r>
            <a:endParaRPr lang="en-GB" dirty="0"/>
          </a:p>
        </p:txBody>
      </p:sp>
      <p:sp>
        <p:nvSpPr>
          <p:cNvPr id="3" name="Text Placeholder 2">
            <a:extLst>
              <a:ext uri="{FF2B5EF4-FFF2-40B4-BE49-F238E27FC236}">
                <a16:creationId xmlns:a16="http://schemas.microsoft.com/office/drawing/2014/main" id="{8356D0E1-4D95-4106-9E0B-1E7D292C4B6C}"/>
              </a:ext>
            </a:extLst>
          </p:cNvPr>
          <p:cNvSpPr>
            <a:spLocks noGrp="1"/>
          </p:cNvSpPr>
          <p:nvPr>
            <p:ph type="body" idx="1"/>
          </p:nvPr>
        </p:nvSpPr>
        <p:spPr/>
        <p:txBody>
          <a:bodyPr/>
          <a:lstStyle/>
          <a:p>
            <a:r>
              <a:rPr lang="en-US" dirty="0"/>
              <a:t>Ian Brownhill</a:t>
            </a:r>
          </a:p>
          <a:p>
            <a:r>
              <a:rPr lang="en-US" dirty="0"/>
              <a:t>@CounselTweets</a:t>
            </a:r>
          </a:p>
          <a:p>
            <a:r>
              <a:rPr lang="en-US" dirty="0"/>
              <a:t>Ian.Brownhill@39essex.com</a:t>
            </a:r>
            <a:endParaRPr lang="en-GB" dirty="0"/>
          </a:p>
        </p:txBody>
      </p:sp>
    </p:spTree>
    <p:extLst>
      <p:ext uri="{BB962C8B-B14F-4D97-AF65-F5344CB8AC3E}">
        <p14:creationId xmlns:p14="http://schemas.microsoft.com/office/powerpoint/2010/main" val="422374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B8A63"/>
                </a:solidFill>
              </a:rPr>
              <a:t>Contents</a:t>
            </a:r>
            <a:endParaRPr lang="en-GB" dirty="0"/>
          </a:p>
        </p:txBody>
      </p:sp>
      <p:sp>
        <p:nvSpPr>
          <p:cNvPr id="3" name="Content Placeholder 2"/>
          <p:cNvSpPr>
            <a:spLocks noGrp="1"/>
          </p:cNvSpPr>
          <p:nvPr>
            <p:ph idx="1"/>
          </p:nvPr>
        </p:nvSpPr>
        <p:spPr/>
        <p:txBody>
          <a:bodyPr/>
          <a:lstStyle/>
          <a:p>
            <a:pPr algn="just"/>
            <a:r>
              <a:rPr lang="en-US" sz="1800" b="0" i="0" u="none" strike="noStrike" baseline="0" dirty="0">
                <a:solidFill>
                  <a:srgbClr val="211D1E"/>
                </a:solidFill>
                <a:latin typeface="Helvetica Neue Thin"/>
              </a:rPr>
              <a:t>law and ethics in clinical practice; </a:t>
            </a:r>
          </a:p>
          <a:p>
            <a:pPr algn="just"/>
            <a:r>
              <a:rPr lang="en-US" sz="1800" b="0" i="0" u="none" strike="noStrike" baseline="0" dirty="0">
                <a:solidFill>
                  <a:srgbClr val="211D1E"/>
                </a:solidFill>
                <a:latin typeface="Helvetica Neue Thin"/>
              </a:rPr>
              <a:t>key areas where law &amp; ethics interrelate; </a:t>
            </a:r>
          </a:p>
          <a:p>
            <a:pPr algn="just"/>
            <a:r>
              <a:rPr lang="en-US" sz="1800" b="0" i="0" u="none" strike="noStrike" baseline="0" dirty="0">
                <a:solidFill>
                  <a:srgbClr val="211D1E"/>
                </a:solidFill>
                <a:latin typeface="Helvetica Neue Thin"/>
              </a:rPr>
              <a:t>addressing the gaps between theory, law and the reality of care: issues we have </a:t>
            </a:r>
            <a:r>
              <a:rPr lang="en-GB" sz="1800" b="0" i="0" u="none" strike="noStrike" baseline="0" dirty="0">
                <a:solidFill>
                  <a:srgbClr val="211D1E"/>
                </a:solidFill>
                <a:latin typeface="Helvetica Neue Thin"/>
              </a:rPr>
              <a:t>addressed in practice, and</a:t>
            </a:r>
          </a:p>
          <a:p>
            <a:pPr algn="just"/>
            <a:r>
              <a:rPr lang="en-GB" sz="1800" dirty="0">
                <a:solidFill>
                  <a:srgbClr val="211D1E"/>
                </a:solidFill>
                <a:latin typeface="Helvetica Neue Thin"/>
              </a:rPr>
              <a:t>A case study: </a:t>
            </a:r>
            <a:r>
              <a:rPr lang="en-GB" sz="1800" i="1" dirty="0">
                <a:solidFill>
                  <a:srgbClr val="211D1E"/>
                </a:solidFill>
                <a:latin typeface="Helvetica Neue Thin"/>
              </a:rPr>
              <a:t>Cassandra </a:t>
            </a:r>
            <a:r>
              <a:rPr lang="en-GB" sz="1800" i="1" dirty="0" err="1">
                <a:solidFill>
                  <a:srgbClr val="211D1E"/>
                </a:solidFill>
                <a:latin typeface="Helvetica Neue Thin"/>
              </a:rPr>
              <a:t>Morgeson</a:t>
            </a:r>
            <a:r>
              <a:rPr lang="en-GB" sz="1800" i="1" dirty="0">
                <a:solidFill>
                  <a:srgbClr val="211D1E"/>
                </a:solidFill>
                <a:latin typeface="Helvetica Neue Thin"/>
              </a:rPr>
              <a:t>.</a:t>
            </a:r>
            <a:r>
              <a:rPr lang="en-GB" sz="1800" b="0" i="0" u="none" strike="noStrike" baseline="0" dirty="0">
                <a:solidFill>
                  <a:srgbClr val="211D1E"/>
                </a:solidFill>
                <a:latin typeface="Helvetica Neue Thin"/>
              </a:rPr>
              <a:t> </a:t>
            </a:r>
            <a:endParaRPr lang="en-GB" dirty="0">
              <a:latin typeface="Helvetica Neue Thin"/>
            </a:endParaRPr>
          </a:p>
        </p:txBody>
      </p:sp>
    </p:spTree>
    <p:extLst>
      <p:ext uri="{BB962C8B-B14F-4D97-AF65-F5344CB8AC3E}">
        <p14:creationId xmlns:p14="http://schemas.microsoft.com/office/powerpoint/2010/main" val="310615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Guardian</a:t>
            </a:r>
            <a:endParaRPr lang="en-GB" dirty="0"/>
          </a:p>
        </p:txBody>
      </p:sp>
      <p:sp>
        <p:nvSpPr>
          <p:cNvPr id="3" name="Content Placeholder 2"/>
          <p:cNvSpPr>
            <a:spLocks noGrp="1"/>
          </p:cNvSpPr>
          <p:nvPr>
            <p:ph idx="1"/>
          </p:nvPr>
        </p:nvSpPr>
        <p:spPr>
          <a:xfrm>
            <a:off x="457200" y="1600201"/>
            <a:ext cx="8229600" cy="2044824"/>
          </a:xfrm>
        </p:spPr>
        <p:txBody>
          <a:bodyPr/>
          <a:lstStyle/>
          <a:p>
            <a:pPr marL="0" indent="0" algn="ctr">
              <a:buNone/>
            </a:pPr>
            <a:r>
              <a:rPr lang="en-US" sz="4000" b="0" i="0" dirty="0">
                <a:solidFill>
                  <a:srgbClr val="555555"/>
                </a:solidFill>
                <a:effectLst/>
                <a:latin typeface="Helvetica Neue Thin"/>
              </a:rPr>
              <a:t>from Old French </a:t>
            </a:r>
            <a:r>
              <a:rPr lang="en-US" sz="4000" b="0" i="1" dirty="0" err="1">
                <a:solidFill>
                  <a:srgbClr val="555555"/>
                </a:solidFill>
                <a:effectLst/>
                <a:latin typeface="Helvetica Neue Thin"/>
              </a:rPr>
              <a:t>garder</a:t>
            </a:r>
            <a:r>
              <a:rPr lang="en-US" sz="4000" b="0" i="0" dirty="0">
                <a:solidFill>
                  <a:srgbClr val="555555"/>
                </a:solidFill>
                <a:effectLst/>
                <a:latin typeface="Helvetica Neue Thin"/>
              </a:rPr>
              <a:t> "to keep watch over, guard, protect, maintain, preserve"</a:t>
            </a:r>
            <a:endParaRPr lang="en-GB" sz="4000" dirty="0">
              <a:latin typeface="Helvetica Neue Thin"/>
            </a:endParaRPr>
          </a:p>
        </p:txBody>
      </p:sp>
    </p:spTree>
    <p:extLst>
      <p:ext uri="{BB962C8B-B14F-4D97-AF65-F5344CB8AC3E}">
        <p14:creationId xmlns:p14="http://schemas.microsoft.com/office/powerpoint/2010/main" val="418433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B8A63"/>
                </a:solidFill>
              </a:rPr>
              <a:t>What is the legal and ethical framework protecting?</a:t>
            </a:r>
            <a:endParaRPr lang="en-GB" dirty="0"/>
          </a:p>
        </p:txBody>
      </p:sp>
      <p:sp>
        <p:nvSpPr>
          <p:cNvPr id="3" name="Content Placeholder 2"/>
          <p:cNvSpPr>
            <a:spLocks noGrp="1"/>
          </p:cNvSpPr>
          <p:nvPr>
            <p:ph idx="1"/>
          </p:nvPr>
        </p:nvSpPr>
        <p:spPr/>
        <p:txBody>
          <a:bodyPr/>
          <a:lstStyle/>
          <a:p>
            <a:pPr algn="just"/>
            <a:r>
              <a:rPr lang="en-US" dirty="0"/>
              <a:t>A relationship between people providing clinical / care services and their clients. </a:t>
            </a:r>
          </a:p>
          <a:p>
            <a:pPr algn="just"/>
            <a:r>
              <a:rPr lang="en-US" dirty="0"/>
              <a:t>For that relationship to be optimal it requires full and frank disclosure between the person being cared for and the provider of the service.</a:t>
            </a:r>
          </a:p>
          <a:p>
            <a:pPr algn="just"/>
            <a:r>
              <a:rPr lang="en-US" dirty="0"/>
              <a:t>A care or treatment plan can’t be optimal unless it’s based on accurate and complete information.</a:t>
            </a:r>
            <a:endParaRPr lang="en-GB" dirty="0"/>
          </a:p>
        </p:txBody>
      </p:sp>
    </p:spTree>
    <p:extLst>
      <p:ext uri="{BB962C8B-B14F-4D97-AF65-F5344CB8AC3E}">
        <p14:creationId xmlns:p14="http://schemas.microsoft.com/office/powerpoint/2010/main" val="256508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B8A63"/>
                </a:solidFill>
              </a:rPr>
              <a:t>D</a:t>
            </a:r>
            <a:r>
              <a:rPr lang="en-GB" dirty="0" err="1">
                <a:solidFill>
                  <a:srgbClr val="9B8A63"/>
                </a:solidFill>
              </a:rPr>
              <a:t>ignity</a:t>
            </a:r>
            <a:r>
              <a:rPr lang="en-GB" dirty="0">
                <a:solidFill>
                  <a:srgbClr val="9B8A63"/>
                </a:solidFill>
              </a:rPr>
              <a:t> and autonomy</a:t>
            </a:r>
            <a:endParaRPr lang="en-GB" dirty="0"/>
          </a:p>
        </p:txBody>
      </p:sp>
      <p:sp>
        <p:nvSpPr>
          <p:cNvPr id="3" name="Content Placeholder 2"/>
          <p:cNvSpPr>
            <a:spLocks noGrp="1"/>
          </p:cNvSpPr>
          <p:nvPr>
            <p:ph idx="1"/>
          </p:nvPr>
        </p:nvSpPr>
        <p:spPr/>
        <p:txBody>
          <a:bodyPr/>
          <a:lstStyle/>
          <a:p>
            <a:pPr algn="just"/>
            <a:r>
              <a:rPr lang="en-US" dirty="0"/>
              <a:t>Dignity and autonomy are not simply ethical principles but legal ones too. Any disclosure of confidential information has an impact on the dignity and autonomy of the person to whom the information relates.</a:t>
            </a:r>
          </a:p>
          <a:p>
            <a:pPr algn="just"/>
            <a:r>
              <a:rPr lang="en-US" dirty="0"/>
              <a:t>Just because the law permits a disclosure, it does not remove the impact on the person, or on the relationships which the confidence is designed to protect. </a:t>
            </a:r>
            <a:endParaRPr lang="en-GB" dirty="0"/>
          </a:p>
        </p:txBody>
      </p:sp>
    </p:spTree>
    <p:extLst>
      <p:ext uri="{BB962C8B-B14F-4D97-AF65-F5344CB8AC3E}">
        <p14:creationId xmlns:p14="http://schemas.microsoft.com/office/powerpoint/2010/main" val="9153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65" y="731837"/>
            <a:ext cx="8229600" cy="1143000"/>
          </a:xfrm>
        </p:spPr>
        <p:txBody>
          <a:bodyPr/>
          <a:lstStyle/>
          <a:p>
            <a:r>
              <a:rPr lang="en-GB" dirty="0">
                <a:solidFill>
                  <a:srgbClr val="9B8A63"/>
                </a:solidFill>
              </a:rPr>
              <a:t>Just because the law says you can disclose, it doesn’t mean you should</a:t>
            </a:r>
            <a:endParaRPr lang="en-GB" dirty="0"/>
          </a:p>
        </p:txBody>
      </p:sp>
      <p:sp>
        <p:nvSpPr>
          <p:cNvPr id="3" name="Content Placeholder 2"/>
          <p:cNvSpPr>
            <a:spLocks noGrp="1"/>
          </p:cNvSpPr>
          <p:nvPr>
            <p:ph idx="1"/>
          </p:nvPr>
        </p:nvSpPr>
        <p:spPr>
          <a:xfrm>
            <a:off x="457200" y="2420888"/>
            <a:ext cx="8229600" cy="3705275"/>
          </a:xfrm>
        </p:spPr>
        <p:txBody>
          <a:bodyPr/>
          <a:lstStyle/>
          <a:p>
            <a:pPr marL="0" indent="0" algn="just">
              <a:buNone/>
            </a:pPr>
            <a:r>
              <a:rPr lang="en-US" dirty="0"/>
              <a:t>On occasion, the law will remove the decision from you and will </a:t>
            </a:r>
            <a:r>
              <a:rPr lang="en-US" b="1" dirty="0"/>
              <a:t>oblige</a:t>
            </a:r>
            <a:r>
              <a:rPr lang="en-US" dirty="0"/>
              <a:t> you to share confidential information:</a:t>
            </a:r>
          </a:p>
          <a:p>
            <a:pPr marL="0" indent="0" algn="just">
              <a:buNone/>
            </a:pPr>
            <a:endParaRPr lang="en-US" dirty="0"/>
          </a:p>
          <a:p>
            <a:pPr marL="0" indent="0" algn="just">
              <a:buNone/>
            </a:pPr>
            <a:r>
              <a:rPr lang="en-US" dirty="0"/>
              <a:t>Obligations to share may arise on the face of statute </a:t>
            </a:r>
            <a:r>
              <a:rPr lang="en-US" i="1" dirty="0"/>
              <a:t>or</a:t>
            </a:r>
            <a:r>
              <a:rPr lang="en-US" dirty="0"/>
              <a:t> as a result of a court’s order.</a:t>
            </a:r>
            <a:endParaRPr lang="en-GB" dirty="0"/>
          </a:p>
        </p:txBody>
      </p:sp>
    </p:spTree>
    <p:extLst>
      <p:ext uri="{BB962C8B-B14F-4D97-AF65-F5344CB8AC3E}">
        <p14:creationId xmlns:p14="http://schemas.microsoft.com/office/powerpoint/2010/main" val="10668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11" y="404664"/>
            <a:ext cx="8229600" cy="1143000"/>
          </a:xfrm>
        </p:spPr>
        <p:txBody>
          <a:bodyPr/>
          <a:lstStyle/>
          <a:p>
            <a:r>
              <a:rPr lang="en-GB" dirty="0">
                <a:solidFill>
                  <a:srgbClr val="9B8A63"/>
                </a:solidFill>
              </a:rPr>
              <a:t>Where the law imports no obligation, rather, you </a:t>
            </a:r>
            <a:r>
              <a:rPr lang="en-GB" i="1" dirty="0">
                <a:solidFill>
                  <a:srgbClr val="9B8A63"/>
                </a:solidFill>
              </a:rPr>
              <a:t>can</a:t>
            </a:r>
            <a:r>
              <a:rPr lang="en-GB" dirty="0">
                <a:solidFill>
                  <a:srgbClr val="9B8A63"/>
                </a:solidFill>
              </a:rPr>
              <a:t> disclose.</a:t>
            </a:r>
            <a:endParaRPr lang="en-GB" dirty="0"/>
          </a:p>
        </p:txBody>
      </p:sp>
      <p:sp>
        <p:nvSpPr>
          <p:cNvPr id="3" name="Content Placeholder 2"/>
          <p:cNvSpPr>
            <a:spLocks noGrp="1"/>
          </p:cNvSpPr>
          <p:nvPr>
            <p:ph idx="1"/>
          </p:nvPr>
        </p:nvSpPr>
        <p:spPr>
          <a:xfrm>
            <a:off x="3923928" y="2060848"/>
            <a:ext cx="4762872" cy="4065315"/>
          </a:xfrm>
        </p:spPr>
        <p:txBody>
          <a:bodyPr/>
          <a:lstStyle/>
          <a:p>
            <a:pPr>
              <a:buNone/>
            </a:pPr>
            <a:r>
              <a:rPr lang="en-US" dirty="0"/>
              <a:t>The issues in practice:</a:t>
            </a:r>
          </a:p>
          <a:p>
            <a:pPr>
              <a:buFontTx/>
              <a:buChar char="-"/>
            </a:pPr>
            <a:r>
              <a:rPr lang="en-US" dirty="0"/>
              <a:t>Computer says no.</a:t>
            </a:r>
          </a:p>
          <a:p>
            <a:pPr>
              <a:buFontTx/>
              <a:buChar char="-"/>
            </a:pPr>
            <a:r>
              <a:rPr lang="en-US" dirty="0"/>
              <a:t>The police.</a:t>
            </a:r>
          </a:p>
          <a:p>
            <a:pPr>
              <a:buFontTx/>
              <a:buChar char="-"/>
            </a:pPr>
            <a:r>
              <a:rPr lang="en-US" dirty="0"/>
              <a:t> Culture and power dynamics. </a:t>
            </a:r>
          </a:p>
        </p:txBody>
      </p:sp>
      <p:pic>
        <p:nvPicPr>
          <p:cNvPr id="1026" name="Picture 2" descr="Computer says no&amp;quot; Sticker by rickelodeon | Redbubble">
            <a:extLst>
              <a:ext uri="{FF2B5EF4-FFF2-40B4-BE49-F238E27FC236}">
                <a16:creationId xmlns:a16="http://schemas.microsoft.com/office/drawing/2014/main" id="{583B529F-A513-4F22-8945-9DC2A0E4B8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554" y="2064711"/>
            <a:ext cx="3596537" cy="359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023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579A-EF63-49CD-A97D-D400835BC981}"/>
              </a:ext>
            </a:extLst>
          </p:cNvPr>
          <p:cNvSpPr>
            <a:spLocks noGrp="1"/>
          </p:cNvSpPr>
          <p:nvPr>
            <p:ph type="title"/>
          </p:nvPr>
        </p:nvSpPr>
        <p:spPr/>
        <p:txBody>
          <a:bodyPr/>
          <a:lstStyle/>
          <a:p>
            <a:r>
              <a:rPr lang="en-US" dirty="0"/>
              <a:t>Computer says no</a:t>
            </a:r>
            <a:endParaRPr lang="en-GB" dirty="0"/>
          </a:p>
        </p:txBody>
      </p:sp>
      <p:sp>
        <p:nvSpPr>
          <p:cNvPr id="3" name="Content Placeholder 2">
            <a:extLst>
              <a:ext uri="{FF2B5EF4-FFF2-40B4-BE49-F238E27FC236}">
                <a16:creationId xmlns:a16="http://schemas.microsoft.com/office/drawing/2014/main" id="{D3131F41-65DE-4367-BBA5-3A854CCD53DE}"/>
              </a:ext>
            </a:extLst>
          </p:cNvPr>
          <p:cNvSpPr>
            <a:spLocks noGrp="1"/>
          </p:cNvSpPr>
          <p:nvPr>
            <p:ph idx="1"/>
          </p:nvPr>
        </p:nvSpPr>
        <p:spPr/>
        <p:txBody>
          <a:bodyPr/>
          <a:lstStyle/>
          <a:p>
            <a:r>
              <a:rPr lang="en-US" dirty="0"/>
              <a:t>Generic reliance on “data protection” is problematic without basic legal literacy. </a:t>
            </a:r>
          </a:p>
          <a:p>
            <a:r>
              <a:rPr lang="en-US" dirty="0"/>
              <a:t>A computer says no attitude actually can lead to risks to the individual themselves (and their autonomy/dignity). </a:t>
            </a:r>
          </a:p>
          <a:p>
            <a:pPr algn="just"/>
            <a:r>
              <a:rPr lang="en-US" dirty="0"/>
              <a:t>SHARE: consent, confidentiality and information sharing in mental healthcare and suicide prevention</a:t>
            </a:r>
            <a:endParaRPr lang="en-GB" dirty="0"/>
          </a:p>
        </p:txBody>
      </p:sp>
    </p:spTree>
    <p:extLst>
      <p:ext uri="{BB962C8B-B14F-4D97-AF65-F5344CB8AC3E}">
        <p14:creationId xmlns:p14="http://schemas.microsoft.com/office/powerpoint/2010/main" val="182835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B8A63"/>
                </a:solidFill>
              </a:rPr>
              <a:t>The police</a:t>
            </a:r>
            <a:endParaRPr lang="en-GB" dirty="0"/>
          </a:p>
        </p:txBody>
      </p:sp>
      <p:sp>
        <p:nvSpPr>
          <p:cNvPr id="3" name="Content Placeholder 2"/>
          <p:cNvSpPr>
            <a:spLocks noGrp="1"/>
          </p:cNvSpPr>
          <p:nvPr>
            <p:ph idx="1"/>
          </p:nvPr>
        </p:nvSpPr>
        <p:spPr/>
        <p:txBody>
          <a:bodyPr/>
          <a:lstStyle/>
          <a:p>
            <a:pPr algn="just"/>
            <a:r>
              <a:rPr lang="en-US" sz="2400" dirty="0"/>
              <a:t>There are occasions (relating to terrorism, FGM and RTCs) where there is a legal obligation to disclose information to the police.</a:t>
            </a:r>
          </a:p>
          <a:p>
            <a:pPr algn="just"/>
            <a:r>
              <a:rPr lang="en-US" sz="2400" dirty="0"/>
              <a:t>All too often there is: (</a:t>
            </a:r>
            <a:r>
              <a:rPr lang="en-US" sz="2400" dirty="0" err="1"/>
              <a:t>i</a:t>
            </a:r>
            <a:r>
              <a:rPr lang="en-US" sz="2400" dirty="0"/>
              <a:t>) slavish following of a local procedure for information sharing rather than a consideration of what the law is, (ii) just as a “data protection” is used as a broad brush rejection for release of data, “safeguarding” is instead invoked to justify information sharing, (iii) a refusal to engage in dialogue for what are described as “operational reasons” </a:t>
            </a:r>
            <a:endParaRPr lang="en-GB" sz="2400" dirty="0"/>
          </a:p>
        </p:txBody>
      </p:sp>
    </p:spTree>
    <p:extLst>
      <p:ext uri="{BB962C8B-B14F-4D97-AF65-F5344CB8AC3E}">
        <p14:creationId xmlns:p14="http://schemas.microsoft.com/office/powerpoint/2010/main" val="1603052446"/>
      </p:ext>
    </p:extLst>
  </p:cSld>
  <p:clrMapOvr>
    <a:masterClrMapping/>
  </p:clrMapOvr>
</p:sld>
</file>

<file path=ppt/theme/theme1.xml><?xml version="1.0" encoding="utf-8"?>
<a:theme xmlns:a="http://schemas.openxmlformats.org/drawingml/2006/main" name="Power Point template 2008">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 Point template 2008</Template>
  <TotalTime>626</TotalTime>
  <Words>1019</Words>
  <Application>Microsoft Office PowerPoint</Application>
  <PresentationFormat>On-screen Show (4:3)</PresentationFormat>
  <Paragraphs>70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vt:lpstr>
      <vt:lpstr>Calibri</vt:lpstr>
      <vt:lpstr>Helvetica Neue Light</vt:lpstr>
      <vt:lpstr>Helvetica Neue Thin</vt:lpstr>
      <vt:lpstr>Power Point template 2008</vt:lpstr>
      <vt:lpstr>The relationship between legal and ethical issues  For Caldicott Guardians</vt:lpstr>
      <vt:lpstr>Contents</vt:lpstr>
      <vt:lpstr>Guardian</vt:lpstr>
      <vt:lpstr>What is the legal and ethical framework protecting?</vt:lpstr>
      <vt:lpstr>Dignity and autonomy</vt:lpstr>
      <vt:lpstr>Just because the law says you can disclose, it doesn’t mean you should</vt:lpstr>
      <vt:lpstr>Where the law imports no obligation, rather, you can disclose.</vt:lpstr>
      <vt:lpstr>Computer says no</vt:lpstr>
      <vt:lpstr>The police</vt:lpstr>
      <vt:lpstr>Culture and power dynamics</vt:lpstr>
      <vt:lpstr>Dilemmas should sometimes be determined in court</vt:lpstr>
      <vt:lpstr>Learning from inquests</vt:lpstr>
      <vt:lpstr>Group work: The Morgesons</vt:lpstr>
      <vt:lpstr>Cassandra</vt:lpstr>
      <vt:lpstr>In the book</vt:lpstr>
      <vt:lpstr>In this scenario</vt:lpstr>
      <vt:lpstr>As a result of  the safeguarding referral</vt:lpstr>
      <vt:lpstr>If, ask the Caldicott Guardian, your view was asked about this information sharing, what would be your advice?</vt:lpstr>
      <vt:lpstr>Questions?</vt:lpstr>
    </vt:vector>
  </TitlesOfParts>
  <Company>39 Essex Street Chambers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dc:creator>
  <cp:lastModifiedBy>Ian Brownhill</cp:lastModifiedBy>
  <cp:revision>45</cp:revision>
  <dcterms:created xsi:type="dcterms:W3CDTF">2015-02-02T11:10:19Z</dcterms:created>
  <dcterms:modified xsi:type="dcterms:W3CDTF">2022-01-23T20:36:07Z</dcterms:modified>
</cp:coreProperties>
</file>