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2"/>
  </p:notesMasterIdLst>
  <p:sldIdLst>
    <p:sldId id="328" r:id="rId3"/>
    <p:sldId id="318" r:id="rId4"/>
    <p:sldId id="257" r:id="rId5"/>
    <p:sldId id="317" r:id="rId6"/>
    <p:sldId id="277" r:id="rId7"/>
    <p:sldId id="353" r:id="rId8"/>
    <p:sldId id="259" r:id="rId9"/>
    <p:sldId id="305" r:id="rId10"/>
    <p:sldId id="283" r:id="rId11"/>
    <p:sldId id="282" r:id="rId12"/>
    <p:sldId id="329" r:id="rId13"/>
    <p:sldId id="330" r:id="rId14"/>
    <p:sldId id="331" r:id="rId15"/>
    <p:sldId id="361" r:id="rId16"/>
    <p:sldId id="326" r:id="rId17"/>
    <p:sldId id="362" r:id="rId18"/>
    <p:sldId id="335" r:id="rId19"/>
    <p:sldId id="339" r:id="rId20"/>
    <p:sldId id="340" r:id="rId21"/>
    <p:sldId id="341" r:id="rId22"/>
    <p:sldId id="344" r:id="rId23"/>
    <p:sldId id="356" r:id="rId24"/>
    <p:sldId id="316" r:id="rId25"/>
    <p:sldId id="354" r:id="rId26"/>
    <p:sldId id="350" r:id="rId27"/>
    <p:sldId id="313" r:id="rId28"/>
    <p:sldId id="349" r:id="rId29"/>
    <p:sldId id="364" r:id="rId30"/>
    <p:sldId id="36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50000" autoAdjust="0"/>
  </p:normalViewPr>
  <p:slideViewPr>
    <p:cSldViewPr snapToGrid="0" snapToObjects="1">
      <p:cViewPr varScale="1">
        <p:scale>
          <a:sx n="82" d="100"/>
          <a:sy n="82" d="100"/>
        </p:scale>
        <p:origin x="17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2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18.svg"/><Relationship Id="rId5" Type="http://schemas.openxmlformats.org/officeDocument/2006/relationships/image" Target="../media/image40.png"/><Relationship Id="rId10" Type="http://schemas.openxmlformats.org/officeDocument/2006/relationships/image" Target="../media/image44.svg"/><Relationship Id="rId4" Type="http://schemas.openxmlformats.org/officeDocument/2006/relationships/image" Target="../media/image39.svg"/><Relationship Id="rId9" Type="http://schemas.openxmlformats.org/officeDocument/2006/relationships/image" Target="../media/image4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18.svg"/><Relationship Id="rId5" Type="http://schemas.openxmlformats.org/officeDocument/2006/relationships/image" Target="../media/image40.png"/><Relationship Id="rId10" Type="http://schemas.openxmlformats.org/officeDocument/2006/relationships/image" Target="../media/image44.svg"/><Relationship Id="rId4" Type="http://schemas.openxmlformats.org/officeDocument/2006/relationships/image" Target="../media/image39.svg"/><Relationship Id="rId9" Type="http://schemas.openxmlformats.org/officeDocument/2006/relationships/image" Target="../media/image4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541E5-5E01-4112-9292-1DFAA6C64B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25549D-C71D-43C8-AFF4-FAB6FE865A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Early Detection</a:t>
          </a:r>
          <a:endParaRPr lang="en-US" sz="1800" dirty="0"/>
        </a:p>
      </dgm:t>
    </dgm:pt>
    <dgm:pt modelId="{3F179950-8A99-4F0C-8689-B7CAA65AAAA9}" type="parTrans" cxnId="{801728B0-6844-4F4B-B91D-5B15CB6F0DBC}">
      <dgm:prSet/>
      <dgm:spPr/>
      <dgm:t>
        <a:bodyPr/>
        <a:lstStyle/>
        <a:p>
          <a:endParaRPr lang="en-US" sz="1800"/>
        </a:p>
      </dgm:t>
    </dgm:pt>
    <dgm:pt modelId="{9DD64A68-CED4-4BE0-B2D5-0F39177C6EBC}" type="sibTrans" cxnId="{801728B0-6844-4F4B-B91D-5B15CB6F0DBC}">
      <dgm:prSet/>
      <dgm:spPr/>
      <dgm:t>
        <a:bodyPr/>
        <a:lstStyle/>
        <a:p>
          <a:endParaRPr lang="en-US" sz="1800"/>
        </a:p>
      </dgm:t>
    </dgm:pt>
    <dgm:pt modelId="{F9730C02-0C2C-42C9-BECA-5D2E7C0F06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Non-Pharmacological management</a:t>
          </a:r>
          <a:endParaRPr lang="en-US" sz="1800" dirty="0"/>
        </a:p>
      </dgm:t>
    </dgm:pt>
    <dgm:pt modelId="{2AB03B12-3485-41C4-8E2F-E5F271317518}" type="parTrans" cxnId="{A107A4A7-FA8C-49F9-8EF5-0E1BF424199E}">
      <dgm:prSet/>
      <dgm:spPr/>
      <dgm:t>
        <a:bodyPr/>
        <a:lstStyle/>
        <a:p>
          <a:endParaRPr lang="en-US" sz="1800"/>
        </a:p>
      </dgm:t>
    </dgm:pt>
    <dgm:pt modelId="{0A0DCDDB-6D88-4550-85B7-81AF76F3BA17}" type="sibTrans" cxnId="{A107A4A7-FA8C-49F9-8EF5-0E1BF424199E}">
      <dgm:prSet/>
      <dgm:spPr/>
      <dgm:t>
        <a:bodyPr/>
        <a:lstStyle/>
        <a:p>
          <a:endParaRPr lang="en-US" sz="1800"/>
        </a:p>
      </dgm:t>
    </dgm:pt>
    <dgm:pt modelId="{2642F2F6-B705-4490-A482-EF8E7CEB5E1F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Century Gothic" panose="020B0502020202020204"/>
            </a:rPr>
            <a:t>Medication carefully considered</a:t>
          </a:r>
          <a:endParaRPr lang="en-GB" sz="1800"/>
        </a:p>
      </dgm:t>
    </dgm:pt>
    <dgm:pt modelId="{7E56ECD6-73FD-4B6D-A274-8E25972DB656}" type="parTrans" cxnId="{70BF9BF8-359D-42F2-9190-6DA4B8C0C9B0}">
      <dgm:prSet/>
      <dgm:spPr/>
      <dgm:t>
        <a:bodyPr/>
        <a:lstStyle/>
        <a:p>
          <a:endParaRPr lang="en-US" sz="1800"/>
        </a:p>
      </dgm:t>
    </dgm:pt>
    <dgm:pt modelId="{54852468-DDD9-47EB-BB4F-DE3D3CBD181C}" type="sibTrans" cxnId="{70BF9BF8-359D-42F2-9190-6DA4B8C0C9B0}">
      <dgm:prSet/>
      <dgm:spPr/>
      <dgm:t>
        <a:bodyPr/>
        <a:lstStyle/>
        <a:p>
          <a:endParaRPr lang="en-US" sz="1800"/>
        </a:p>
      </dgm:t>
    </dgm:pt>
    <dgm:pt modelId="{751FFD10-7E24-4295-8B25-94E7C88816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Education</a:t>
          </a:r>
          <a:endParaRPr lang="en-US" sz="1800"/>
        </a:p>
      </dgm:t>
    </dgm:pt>
    <dgm:pt modelId="{75335775-105D-47F5-A861-B48655CAAA40}" type="parTrans" cxnId="{BCC6DCAC-20D8-4F83-9B9E-8B0A2DE6F6E0}">
      <dgm:prSet/>
      <dgm:spPr/>
      <dgm:t>
        <a:bodyPr/>
        <a:lstStyle/>
        <a:p>
          <a:endParaRPr lang="en-US" sz="1800"/>
        </a:p>
      </dgm:t>
    </dgm:pt>
    <dgm:pt modelId="{97D49D51-22CC-4AF4-9632-F8B6AE25713D}" type="sibTrans" cxnId="{BCC6DCAC-20D8-4F83-9B9E-8B0A2DE6F6E0}">
      <dgm:prSet/>
      <dgm:spPr/>
      <dgm:t>
        <a:bodyPr/>
        <a:lstStyle/>
        <a:p>
          <a:endParaRPr lang="en-US" sz="1800"/>
        </a:p>
      </dgm:t>
    </dgm:pt>
    <dgm:pt modelId="{183CCF84-EC6A-4782-B178-70CFC9E273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Prevention/ Risk Reduction</a:t>
          </a:r>
          <a:endParaRPr lang="en-US" sz="1800"/>
        </a:p>
      </dgm:t>
    </dgm:pt>
    <dgm:pt modelId="{F0527118-04D6-458D-ACBC-23524002A4AD}" type="parTrans" cxnId="{0942961A-852C-4872-8C8C-10C5CCBBFD49}">
      <dgm:prSet/>
      <dgm:spPr/>
      <dgm:t>
        <a:bodyPr/>
        <a:lstStyle/>
        <a:p>
          <a:endParaRPr lang="en-US" sz="1800"/>
        </a:p>
      </dgm:t>
    </dgm:pt>
    <dgm:pt modelId="{431194FD-4729-49E2-AF50-A5B7204D8B75}" type="sibTrans" cxnId="{0942961A-852C-4872-8C8C-10C5CCBBFD49}">
      <dgm:prSet/>
      <dgm:spPr/>
      <dgm:t>
        <a:bodyPr/>
        <a:lstStyle/>
        <a:p>
          <a:endParaRPr lang="en-US" sz="1800"/>
        </a:p>
      </dgm:t>
    </dgm:pt>
    <dgm:pt modelId="{76E39751-E781-4703-92B3-70700041CA53}" type="pres">
      <dgm:prSet presAssocID="{329541E5-5E01-4112-9292-1DFAA6C64BEE}" presName="root" presStyleCnt="0">
        <dgm:presLayoutVars>
          <dgm:dir/>
          <dgm:resizeHandles val="exact"/>
        </dgm:presLayoutVars>
      </dgm:prSet>
      <dgm:spPr/>
    </dgm:pt>
    <dgm:pt modelId="{46F2D59F-6F79-4863-AA95-7E4847EC96D1}" type="pres">
      <dgm:prSet presAssocID="{0C25549D-C71D-43C8-AFF4-FAB6FE865AFC}" presName="compNode" presStyleCnt="0"/>
      <dgm:spPr/>
    </dgm:pt>
    <dgm:pt modelId="{D6578E65-6084-4875-BF1E-8D44DBB019AD}" type="pres">
      <dgm:prSet presAssocID="{0C25549D-C71D-43C8-AFF4-FAB6FE865AFC}" presName="bgRect" presStyleLbl="bgShp" presStyleIdx="0" presStyleCnt="5"/>
      <dgm:spPr/>
    </dgm:pt>
    <dgm:pt modelId="{E5EEA6D4-D85D-4B3C-9478-78C3D2788603}" type="pres">
      <dgm:prSet presAssocID="{0C25549D-C71D-43C8-AFF4-FAB6FE865AF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378B554-F711-445E-A2D0-4203E6793DC4}" type="pres">
      <dgm:prSet presAssocID="{0C25549D-C71D-43C8-AFF4-FAB6FE865AFC}" presName="spaceRect" presStyleCnt="0"/>
      <dgm:spPr/>
    </dgm:pt>
    <dgm:pt modelId="{747BF6A4-862C-4EC4-ABD3-02AEDC5E43AC}" type="pres">
      <dgm:prSet presAssocID="{0C25549D-C71D-43C8-AFF4-FAB6FE865AFC}" presName="parTx" presStyleLbl="revTx" presStyleIdx="0" presStyleCnt="5">
        <dgm:presLayoutVars>
          <dgm:chMax val="0"/>
          <dgm:chPref val="0"/>
        </dgm:presLayoutVars>
      </dgm:prSet>
      <dgm:spPr/>
    </dgm:pt>
    <dgm:pt modelId="{1D8A661B-A145-4433-988C-8B508DCFB543}" type="pres">
      <dgm:prSet presAssocID="{9DD64A68-CED4-4BE0-B2D5-0F39177C6EBC}" presName="sibTrans" presStyleCnt="0"/>
      <dgm:spPr/>
    </dgm:pt>
    <dgm:pt modelId="{09D29188-6AE7-4FAB-9954-D4F9F9C8C425}" type="pres">
      <dgm:prSet presAssocID="{F9730C02-0C2C-42C9-BECA-5D2E7C0F0641}" presName="compNode" presStyleCnt="0"/>
      <dgm:spPr/>
    </dgm:pt>
    <dgm:pt modelId="{8E46004E-8321-4ABD-AA95-21C18E313F34}" type="pres">
      <dgm:prSet presAssocID="{F9730C02-0C2C-42C9-BECA-5D2E7C0F0641}" presName="bgRect" presStyleLbl="bgShp" presStyleIdx="1" presStyleCnt="5"/>
      <dgm:spPr/>
    </dgm:pt>
    <dgm:pt modelId="{DA29B5FC-E673-4685-93D1-EE0764670ACF}" type="pres">
      <dgm:prSet presAssocID="{F9730C02-0C2C-42C9-BECA-5D2E7C0F064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5E20EC6-82F4-44BF-9661-B938AA34F6D0}" type="pres">
      <dgm:prSet presAssocID="{F9730C02-0C2C-42C9-BECA-5D2E7C0F0641}" presName="spaceRect" presStyleCnt="0"/>
      <dgm:spPr/>
    </dgm:pt>
    <dgm:pt modelId="{AA2EB089-1994-4BC1-AC77-2CBE260E0FC4}" type="pres">
      <dgm:prSet presAssocID="{F9730C02-0C2C-42C9-BECA-5D2E7C0F0641}" presName="parTx" presStyleLbl="revTx" presStyleIdx="1" presStyleCnt="5">
        <dgm:presLayoutVars>
          <dgm:chMax val="0"/>
          <dgm:chPref val="0"/>
        </dgm:presLayoutVars>
      </dgm:prSet>
      <dgm:spPr/>
    </dgm:pt>
    <dgm:pt modelId="{78E9203F-8330-4FB6-BC35-1954CF2C39F1}" type="pres">
      <dgm:prSet presAssocID="{0A0DCDDB-6D88-4550-85B7-81AF76F3BA17}" presName="sibTrans" presStyleCnt="0"/>
      <dgm:spPr/>
    </dgm:pt>
    <dgm:pt modelId="{CD3E950A-C5AF-47E4-9FCE-A4D1CE5D7ADB}" type="pres">
      <dgm:prSet presAssocID="{2642F2F6-B705-4490-A482-EF8E7CEB5E1F}" presName="compNode" presStyleCnt="0"/>
      <dgm:spPr/>
    </dgm:pt>
    <dgm:pt modelId="{F086E8A4-91C0-46A9-BC51-6BB4261F3876}" type="pres">
      <dgm:prSet presAssocID="{2642F2F6-B705-4490-A482-EF8E7CEB5E1F}" presName="bgRect" presStyleLbl="bgShp" presStyleIdx="2" presStyleCnt="5"/>
      <dgm:spPr/>
    </dgm:pt>
    <dgm:pt modelId="{6F118DF2-BA23-4394-AB23-B53E8614D162}" type="pres">
      <dgm:prSet presAssocID="{2642F2F6-B705-4490-A482-EF8E7CEB5E1F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607C98B2-70B0-40C4-8F1D-BBAE7ED12AE6}" type="pres">
      <dgm:prSet presAssocID="{2642F2F6-B705-4490-A482-EF8E7CEB5E1F}" presName="spaceRect" presStyleCnt="0"/>
      <dgm:spPr/>
    </dgm:pt>
    <dgm:pt modelId="{E367ABF5-1DF3-421E-8558-987DB12494C1}" type="pres">
      <dgm:prSet presAssocID="{2642F2F6-B705-4490-A482-EF8E7CEB5E1F}" presName="parTx" presStyleLbl="revTx" presStyleIdx="2" presStyleCnt="5">
        <dgm:presLayoutVars>
          <dgm:chMax val="0"/>
          <dgm:chPref val="0"/>
        </dgm:presLayoutVars>
      </dgm:prSet>
      <dgm:spPr/>
    </dgm:pt>
    <dgm:pt modelId="{D31467CA-2975-4727-81F2-AA0F51BA4088}" type="pres">
      <dgm:prSet presAssocID="{54852468-DDD9-47EB-BB4F-DE3D3CBD181C}" presName="sibTrans" presStyleCnt="0"/>
      <dgm:spPr/>
    </dgm:pt>
    <dgm:pt modelId="{C5A98996-7088-4B7A-B238-AFB8A0C8A8BD}" type="pres">
      <dgm:prSet presAssocID="{751FFD10-7E24-4295-8B25-94E7C8881622}" presName="compNode" presStyleCnt="0"/>
      <dgm:spPr/>
    </dgm:pt>
    <dgm:pt modelId="{FCB04225-2569-400C-8472-952F48AF73E1}" type="pres">
      <dgm:prSet presAssocID="{751FFD10-7E24-4295-8B25-94E7C8881622}" presName="bgRect" presStyleLbl="bgShp" presStyleIdx="3" presStyleCnt="5"/>
      <dgm:spPr/>
    </dgm:pt>
    <dgm:pt modelId="{30721931-7161-47DD-AC56-D491F2AF871E}" type="pres">
      <dgm:prSet presAssocID="{751FFD10-7E24-4295-8B25-94E7C888162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2FE6427-5E29-4955-832D-29BDD819FFE6}" type="pres">
      <dgm:prSet presAssocID="{751FFD10-7E24-4295-8B25-94E7C8881622}" presName="spaceRect" presStyleCnt="0"/>
      <dgm:spPr/>
    </dgm:pt>
    <dgm:pt modelId="{4DB37C5D-B8F2-47DB-A4C3-A0E1B0F384AB}" type="pres">
      <dgm:prSet presAssocID="{751FFD10-7E24-4295-8B25-94E7C8881622}" presName="parTx" presStyleLbl="revTx" presStyleIdx="3" presStyleCnt="5">
        <dgm:presLayoutVars>
          <dgm:chMax val="0"/>
          <dgm:chPref val="0"/>
        </dgm:presLayoutVars>
      </dgm:prSet>
      <dgm:spPr/>
    </dgm:pt>
    <dgm:pt modelId="{D9E2F560-99BA-4C40-907D-9B5D8AB0864B}" type="pres">
      <dgm:prSet presAssocID="{97D49D51-22CC-4AF4-9632-F8B6AE25713D}" presName="sibTrans" presStyleCnt="0"/>
      <dgm:spPr/>
    </dgm:pt>
    <dgm:pt modelId="{EF26DBD4-2EA6-4D25-A3E0-3F6E98DB0788}" type="pres">
      <dgm:prSet presAssocID="{183CCF84-EC6A-4782-B178-70CFC9E2737A}" presName="compNode" presStyleCnt="0"/>
      <dgm:spPr/>
    </dgm:pt>
    <dgm:pt modelId="{5D34BE78-0800-4DE4-BD1E-82D6E74D05DB}" type="pres">
      <dgm:prSet presAssocID="{183CCF84-EC6A-4782-B178-70CFC9E2737A}" presName="bgRect" presStyleLbl="bgShp" presStyleIdx="4" presStyleCnt="5"/>
      <dgm:spPr/>
    </dgm:pt>
    <dgm:pt modelId="{C47926A3-B5C4-4F77-9D74-6937FEDFABCE}" type="pres">
      <dgm:prSet presAssocID="{183CCF84-EC6A-4782-B178-70CFC9E2737A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8AF917E-0217-4444-B24A-D74FDFB53B4D}" type="pres">
      <dgm:prSet presAssocID="{183CCF84-EC6A-4782-B178-70CFC9E2737A}" presName="spaceRect" presStyleCnt="0"/>
      <dgm:spPr/>
    </dgm:pt>
    <dgm:pt modelId="{FAD35B7F-5424-4849-A112-B811AF97F8B4}" type="pres">
      <dgm:prSet presAssocID="{183CCF84-EC6A-4782-B178-70CFC9E2737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942961A-852C-4872-8C8C-10C5CCBBFD49}" srcId="{329541E5-5E01-4112-9292-1DFAA6C64BEE}" destId="{183CCF84-EC6A-4782-B178-70CFC9E2737A}" srcOrd="4" destOrd="0" parTransId="{F0527118-04D6-458D-ACBC-23524002A4AD}" sibTransId="{431194FD-4729-49E2-AF50-A5B7204D8B75}"/>
    <dgm:cxn modelId="{7C732325-D753-418C-8A5D-F8E52EE9DDB6}" type="presOf" srcId="{0C25549D-C71D-43C8-AFF4-FAB6FE865AFC}" destId="{747BF6A4-862C-4EC4-ABD3-02AEDC5E43AC}" srcOrd="0" destOrd="0" presId="urn:microsoft.com/office/officeart/2018/2/layout/IconVerticalSolidList"/>
    <dgm:cxn modelId="{3B2D902A-9BAD-4368-A761-AF74D6C91359}" type="presOf" srcId="{329541E5-5E01-4112-9292-1DFAA6C64BEE}" destId="{76E39751-E781-4703-92B3-70700041CA53}" srcOrd="0" destOrd="0" presId="urn:microsoft.com/office/officeart/2018/2/layout/IconVerticalSolidList"/>
    <dgm:cxn modelId="{6A88AB72-03CA-4FFB-8FAA-E98C0797826F}" type="presOf" srcId="{2642F2F6-B705-4490-A482-EF8E7CEB5E1F}" destId="{E367ABF5-1DF3-421E-8558-987DB12494C1}" srcOrd="0" destOrd="0" presId="urn:microsoft.com/office/officeart/2018/2/layout/IconVerticalSolidList"/>
    <dgm:cxn modelId="{0CE9D693-06EC-4E87-AEE1-DD020DCA57BA}" type="presOf" srcId="{751FFD10-7E24-4295-8B25-94E7C8881622}" destId="{4DB37C5D-B8F2-47DB-A4C3-A0E1B0F384AB}" srcOrd="0" destOrd="0" presId="urn:microsoft.com/office/officeart/2018/2/layout/IconVerticalSolidList"/>
    <dgm:cxn modelId="{A107A4A7-FA8C-49F9-8EF5-0E1BF424199E}" srcId="{329541E5-5E01-4112-9292-1DFAA6C64BEE}" destId="{F9730C02-0C2C-42C9-BECA-5D2E7C0F0641}" srcOrd="1" destOrd="0" parTransId="{2AB03B12-3485-41C4-8E2F-E5F271317518}" sibTransId="{0A0DCDDB-6D88-4550-85B7-81AF76F3BA17}"/>
    <dgm:cxn modelId="{BCC6DCAC-20D8-4F83-9B9E-8B0A2DE6F6E0}" srcId="{329541E5-5E01-4112-9292-1DFAA6C64BEE}" destId="{751FFD10-7E24-4295-8B25-94E7C8881622}" srcOrd="3" destOrd="0" parTransId="{75335775-105D-47F5-A861-B48655CAAA40}" sibTransId="{97D49D51-22CC-4AF4-9632-F8B6AE25713D}"/>
    <dgm:cxn modelId="{42AC6BAD-58BB-4687-8CC4-67EEAB755E04}" type="presOf" srcId="{F9730C02-0C2C-42C9-BECA-5D2E7C0F0641}" destId="{AA2EB089-1994-4BC1-AC77-2CBE260E0FC4}" srcOrd="0" destOrd="0" presId="urn:microsoft.com/office/officeart/2018/2/layout/IconVerticalSolidList"/>
    <dgm:cxn modelId="{801728B0-6844-4F4B-B91D-5B15CB6F0DBC}" srcId="{329541E5-5E01-4112-9292-1DFAA6C64BEE}" destId="{0C25549D-C71D-43C8-AFF4-FAB6FE865AFC}" srcOrd="0" destOrd="0" parTransId="{3F179950-8A99-4F0C-8689-B7CAA65AAAA9}" sibTransId="{9DD64A68-CED4-4BE0-B2D5-0F39177C6EBC}"/>
    <dgm:cxn modelId="{B2F214C4-F11F-4B43-BD88-E19483B5F993}" type="presOf" srcId="{183CCF84-EC6A-4782-B178-70CFC9E2737A}" destId="{FAD35B7F-5424-4849-A112-B811AF97F8B4}" srcOrd="0" destOrd="0" presId="urn:microsoft.com/office/officeart/2018/2/layout/IconVerticalSolidList"/>
    <dgm:cxn modelId="{70BF9BF8-359D-42F2-9190-6DA4B8C0C9B0}" srcId="{329541E5-5E01-4112-9292-1DFAA6C64BEE}" destId="{2642F2F6-B705-4490-A482-EF8E7CEB5E1F}" srcOrd="2" destOrd="0" parTransId="{7E56ECD6-73FD-4B6D-A274-8E25972DB656}" sibTransId="{54852468-DDD9-47EB-BB4F-DE3D3CBD181C}"/>
    <dgm:cxn modelId="{C45E53AE-8FC4-4705-9C50-96192AF1C63A}" type="presParOf" srcId="{76E39751-E781-4703-92B3-70700041CA53}" destId="{46F2D59F-6F79-4863-AA95-7E4847EC96D1}" srcOrd="0" destOrd="0" presId="urn:microsoft.com/office/officeart/2018/2/layout/IconVerticalSolidList"/>
    <dgm:cxn modelId="{7D2FA922-A022-4BA6-9FB8-8F889CCBBF35}" type="presParOf" srcId="{46F2D59F-6F79-4863-AA95-7E4847EC96D1}" destId="{D6578E65-6084-4875-BF1E-8D44DBB019AD}" srcOrd="0" destOrd="0" presId="urn:microsoft.com/office/officeart/2018/2/layout/IconVerticalSolidList"/>
    <dgm:cxn modelId="{A862FABA-8769-4C55-84D0-5FAAF86132FF}" type="presParOf" srcId="{46F2D59F-6F79-4863-AA95-7E4847EC96D1}" destId="{E5EEA6D4-D85D-4B3C-9478-78C3D2788603}" srcOrd="1" destOrd="0" presId="urn:microsoft.com/office/officeart/2018/2/layout/IconVerticalSolidList"/>
    <dgm:cxn modelId="{5E3A4F55-9786-45AF-9894-1C2A2648896C}" type="presParOf" srcId="{46F2D59F-6F79-4863-AA95-7E4847EC96D1}" destId="{9378B554-F711-445E-A2D0-4203E6793DC4}" srcOrd="2" destOrd="0" presId="urn:microsoft.com/office/officeart/2018/2/layout/IconVerticalSolidList"/>
    <dgm:cxn modelId="{9513C4E9-7BFA-47A3-9A6F-3B5BB377D47A}" type="presParOf" srcId="{46F2D59F-6F79-4863-AA95-7E4847EC96D1}" destId="{747BF6A4-862C-4EC4-ABD3-02AEDC5E43AC}" srcOrd="3" destOrd="0" presId="urn:microsoft.com/office/officeart/2018/2/layout/IconVerticalSolidList"/>
    <dgm:cxn modelId="{5A828F3D-AC47-4F89-86CE-00343787B2CF}" type="presParOf" srcId="{76E39751-E781-4703-92B3-70700041CA53}" destId="{1D8A661B-A145-4433-988C-8B508DCFB543}" srcOrd="1" destOrd="0" presId="urn:microsoft.com/office/officeart/2018/2/layout/IconVerticalSolidList"/>
    <dgm:cxn modelId="{14A99FFA-A65B-4210-9AC5-BB7B5DB29E6B}" type="presParOf" srcId="{76E39751-E781-4703-92B3-70700041CA53}" destId="{09D29188-6AE7-4FAB-9954-D4F9F9C8C425}" srcOrd="2" destOrd="0" presId="urn:microsoft.com/office/officeart/2018/2/layout/IconVerticalSolidList"/>
    <dgm:cxn modelId="{0EDE795E-C032-4C86-8A72-710D0DAA780A}" type="presParOf" srcId="{09D29188-6AE7-4FAB-9954-D4F9F9C8C425}" destId="{8E46004E-8321-4ABD-AA95-21C18E313F34}" srcOrd="0" destOrd="0" presId="urn:microsoft.com/office/officeart/2018/2/layout/IconVerticalSolidList"/>
    <dgm:cxn modelId="{299CD507-7A4E-4346-B64F-B8387224091F}" type="presParOf" srcId="{09D29188-6AE7-4FAB-9954-D4F9F9C8C425}" destId="{DA29B5FC-E673-4685-93D1-EE0764670ACF}" srcOrd="1" destOrd="0" presId="urn:microsoft.com/office/officeart/2018/2/layout/IconVerticalSolidList"/>
    <dgm:cxn modelId="{A4EA18EA-8474-4C61-AECA-90AF6DFA8421}" type="presParOf" srcId="{09D29188-6AE7-4FAB-9954-D4F9F9C8C425}" destId="{25E20EC6-82F4-44BF-9661-B938AA34F6D0}" srcOrd="2" destOrd="0" presId="urn:microsoft.com/office/officeart/2018/2/layout/IconVerticalSolidList"/>
    <dgm:cxn modelId="{0BFB6C77-580C-4C01-81EA-4D725EB6FB00}" type="presParOf" srcId="{09D29188-6AE7-4FAB-9954-D4F9F9C8C425}" destId="{AA2EB089-1994-4BC1-AC77-2CBE260E0FC4}" srcOrd="3" destOrd="0" presId="urn:microsoft.com/office/officeart/2018/2/layout/IconVerticalSolidList"/>
    <dgm:cxn modelId="{D2A6DD12-6325-4030-9012-43D2A13259EE}" type="presParOf" srcId="{76E39751-E781-4703-92B3-70700041CA53}" destId="{78E9203F-8330-4FB6-BC35-1954CF2C39F1}" srcOrd="3" destOrd="0" presId="urn:microsoft.com/office/officeart/2018/2/layout/IconVerticalSolidList"/>
    <dgm:cxn modelId="{D78DE7E5-1779-4F8F-BFAC-D29B82A040DA}" type="presParOf" srcId="{76E39751-E781-4703-92B3-70700041CA53}" destId="{CD3E950A-C5AF-47E4-9FCE-A4D1CE5D7ADB}" srcOrd="4" destOrd="0" presId="urn:microsoft.com/office/officeart/2018/2/layout/IconVerticalSolidList"/>
    <dgm:cxn modelId="{32D41A18-0AAF-48D4-A388-7BB52901FC02}" type="presParOf" srcId="{CD3E950A-C5AF-47E4-9FCE-A4D1CE5D7ADB}" destId="{F086E8A4-91C0-46A9-BC51-6BB4261F3876}" srcOrd="0" destOrd="0" presId="urn:microsoft.com/office/officeart/2018/2/layout/IconVerticalSolidList"/>
    <dgm:cxn modelId="{B9CEC803-FEDC-45C4-BEFF-6E27F75FA783}" type="presParOf" srcId="{CD3E950A-C5AF-47E4-9FCE-A4D1CE5D7ADB}" destId="{6F118DF2-BA23-4394-AB23-B53E8614D162}" srcOrd="1" destOrd="0" presId="urn:microsoft.com/office/officeart/2018/2/layout/IconVerticalSolidList"/>
    <dgm:cxn modelId="{6B720593-8163-4D4F-8373-C0862D4ADBA3}" type="presParOf" srcId="{CD3E950A-C5AF-47E4-9FCE-A4D1CE5D7ADB}" destId="{607C98B2-70B0-40C4-8F1D-BBAE7ED12AE6}" srcOrd="2" destOrd="0" presId="urn:microsoft.com/office/officeart/2018/2/layout/IconVerticalSolidList"/>
    <dgm:cxn modelId="{82E99DA8-B449-4FBD-A09D-E457EFC0FC89}" type="presParOf" srcId="{CD3E950A-C5AF-47E4-9FCE-A4D1CE5D7ADB}" destId="{E367ABF5-1DF3-421E-8558-987DB12494C1}" srcOrd="3" destOrd="0" presId="urn:microsoft.com/office/officeart/2018/2/layout/IconVerticalSolidList"/>
    <dgm:cxn modelId="{6D2C88E4-CE9B-416C-BBEE-9866992B1DF6}" type="presParOf" srcId="{76E39751-E781-4703-92B3-70700041CA53}" destId="{D31467CA-2975-4727-81F2-AA0F51BA4088}" srcOrd="5" destOrd="0" presId="urn:microsoft.com/office/officeart/2018/2/layout/IconVerticalSolidList"/>
    <dgm:cxn modelId="{DCD2F5C7-6BCC-4B42-800E-036058A13F4A}" type="presParOf" srcId="{76E39751-E781-4703-92B3-70700041CA53}" destId="{C5A98996-7088-4B7A-B238-AFB8A0C8A8BD}" srcOrd="6" destOrd="0" presId="urn:microsoft.com/office/officeart/2018/2/layout/IconVerticalSolidList"/>
    <dgm:cxn modelId="{34E05717-C518-4ACD-A88B-ADD3D03900E3}" type="presParOf" srcId="{C5A98996-7088-4B7A-B238-AFB8A0C8A8BD}" destId="{FCB04225-2569-400C-8472-952F48AF73E1}" srcOrd="0" destOrd="0" presId="urn:microsoft.com/office/officeart/2018/2/layout/IconVerticalSolidList"/>
    <dgm:cxn modelId="{D4B18182-5635-435E-BD24-377B440F35D9}" type="presParOf" srcId="{C5A98996-7088-4B7A-B238-AFB8A0C8A8BD}" destId="{30721931-7161-47DD-AC56-D491F2AF871E}" srcOrd="1" destOrd="0" presId="urn:microsoft.com/office/officeart/2018/2/layout/IconVerticalSolidList"/>
    <dgm:cxn modelId="{CD8C046E-507E-4EAA-81CA-FC35A59F8225}" type="presParOf" srcId="{C5A98996-7088-4B7A-B238-AFB8A0C8A8BD}" destId="{82FE6427-5E29-4955-832D-29BDD819FFE6}" srcOrd="2" destOrd="0" presId="urn:microsoft.com/office/officeart/2018/2/layout/IconVerticalSolidList"/>
    <dgm:cxn modelId="{4269B77F-B40D-4256-BA16-EFF3ECA5DBBC}" type="presParOf" srcId="{C5A98996-7088-4B7A-B238-AFB8A0C8A8BD}" destId="{4DB37C5D-B8F2-47DB-A4C3-A0E1B0F384AB}" srcOrd="3" destOrd="0" presId="urn:microsoft.com/office/officeart/2018/2/layout/IconVerticalSolidList"/>
    <dgm:cxn modelId="{7F24222B-DDCB-4C9E-AA1F-99C8DFA3FC55}" type="presParOf" srcId="{76E39751-E781-4703-92B3-70700041CA53}" destId="{D9E2F560-99BA-4C40-907D-9B5D8AB0864B}" srcOrd="7" destOrd="0" presId="urn:microsoft.com/office/officeart/2018/2/layout/IconVerticalSolidList"/>
    <dgm:cxn modelId="{184DDCAF-DF95-49A4-A421-3C9648D947D2}" type="presParOf" srcId="{76E39751-E781-4703-92B3-70700041CA53}" destId="{EF26DBD4-2EA6-4D25-A3E0-3F6E98DB0788}" srcOrd="8" destOrd="0" presId="urn:microsoft.com/office/officeart/2018/2/layout/IconVerticalSolidList"/>
    <dgm:cxn modelId="{94EFA928-2E4A-45E6-86CD-4B4CB6DD1238}" type="presParOf" srcId="{EF26DBD4-2EA6-4D25-A3E0-3F6E98DB0788}" destId="{5D34BE78-0800-4DE4-BD1E-82D6E74D05DB}" srcOrd="0" destOrd="0" presId="urn:microsoft.com/office/officeart/2018/2/layout/IconVerticalSolidList"/>
    <dgm:cxn modelId="{F2E2E1E9-C4A8-4950-B571-8D0FA90E5319}" type="presParOf" srcId="{EF26DBD4-2EA6-4D25-A3E0-3F6E98DB0788}" destId="{C47926A3-B5C4-4F77-9D74-6937FEDFABCE}" srcOrd="1" destOrd="0" presId="urn:microsoft.com/office/officeart/2018/2/layout/IconVerticalSolidList"/>
    <dgm:cxn modelId="{31979D97-E99B-42F8-A1D5-A129175EB6F9}" type="presParOf" srcId="{EF26DBD4-2EA6-4D25-A3E0-3F6E98DB0788}" destId="{E8AF917E-0217-4444-B24A-D74FDFB53B4D}" srcOrd="2" destOrd="0" presId="urn:microsoft.com/office/officeart/2018/2/layout/IconVerticalSolidList"/>
    <dgm:cxn modelId="{A1F744B1-6C11-41D2-9278-8546BB73B7C7}" type="presParOf" srcId="{EF26DBD4-2EA6-4D25-A3E0-3F6E98DB0788}" destId="{FAD35B7F-5424-4849-A112-B811AF97F8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818A8-7E7C-4E96-AECC-DF16A3C720C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652406-EACD-4190-8400-F7B0F78C0ED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entury Gothic" panose="020B0502020202020204"/>
            </a:rPr>
            <a:t>Good</a:t>
          </a:r>
          <a:r>
            <a:rPr lang="en-GB" b="0" i="0" u="none" strike="noStrike" cap="none" baseline="0" noProof="0">
              <a:latin typeface="Century Gothic"/>
            </a:rPr>
            <a:t> light</a:t>
          </a:r>
          <a:endParaRPr lang="en-GB"/>
        </a:p>
      </dgm:t>
    </dgm:pt>
    <dgm:pt modelId="{D7D1D9A4-9BC2-4963-9D16-C6155DB1012E}" type="parTrans" cxnId="{258B4A0A-D1D9-4F38-89F8-C347CA004F6E}">
      <dgm:prSet/>
      <dgm:spPr/>
      <dgm:t>
        <a:bodyPr/>
        <a:lstStyle/>
        <a:p>
          <a:endParaRPr lang="en-US"/>
        </a:p>
      </dgm:t>
    </dgm:pt>
    <dgm:pt modelId="{930C78AC-44A1-45E2-8AEA-6CD6546BD5EA}" type="sibTrans" cxnId="{258B4A0A-D1D9-4F38-89F8-C347CA004F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BB5C14-16BB-4311-B8AB-04B78068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Glasses</a:t>
          </a:r>
          <a:r>
            <a:rPr lang="en-GB" dirty="0">
              <a:latin typeface="Century Gothic" panose="020B0502020202020204"/>
            </a:rPr>
            <a:t> and                hearing aid</a:t>
          </a:r>
          <a:endParaRPr lang="en-US" dirty="0"/>
        </a:p>
      </dgm:t>
    </dgm:pt>
    <dgm:pt modelId="{81BC86B0-55AB-4036-990B-0FD54A158F86}" type="parTrans" cxnId="{48743D62-DE1D-4730-B283-562E47273249}">
      <dgm:prSet/>
      <dgm:spPr/>
      <dgm:t>
        <a:bodyPr/>
        <a:lstStyle/>
        <a:p>
          <a:endParaRPr lang="en-US"/>
        </a:p>
      </dgm:t>
    </dgm:pt>
    <dgm:pt modelId="{654F436D-8BD7-40F1-9EEB-5FFB17268CA1}" type="sibTrans" cxnId="{48743D62-DE1D-4730-B283-562E472732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C61F59-8F02-4AE0-A903-81430129C9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Distraction</a:t>
          </a:r>
          <a:endParaRPr lang="en-US"/>
        </a:p>
      </dgm:t>
    </dgm:pt>
    <dgm:pt modelId="{9296E7AF-2A1B-476F-BA7B-C3DB9D8D22D7}" type="parTrans" cxnId="{A9EDF5FF-15C3-4A8C-92BB-1564A45D3AED}">
      <dgm:prSet/>
      <dgm:spPr/>
      <dgm:t>
        <a:bodyPr/>
        <a:lstStyle/>
        <a:p>
          <a:endParaRPr lang="en-US"/>
        </a:p>
      </dgm:t>
    </dgm:pt>
    <dgm:pt modelId="{AEE7574F-407B-4073-8DCB-538149D41F21}" type="sibTrans" cxnId="{A9EDF5FF-15C3-4A8C-92BB-1564A45D3A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99FE07-A253-4DB0-8C95-4AFBC90CAB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Minimise noise</a:t>
          </a:r>
          <a:endParaRPr lang="en-US"/>
        </a:p>
      </dgm:t>
    </dgm:pt>
    <dgm:pt modelId="{3B4A2EB3-5721-4685-ABAE-36226C48D074}" type="parTrans" cxnId="{DE8BAFD7-6FE4-41F6-9842-D0994BE4876E}">
      <dgm:prSet/>
      <dgm:spPr/>
      <dgm:t>
        <a:bodyPr/>
        <a:lstStyle/>
        <a:p>
          <a:endParaRPr lang="en-US"/>
        </a:p>
      </dgm:t>
    </dgm:pt>
    <dgm:pt modelId="{4C37AD01-6C79-429C-A97D-1918EB3307BC}" type="sibTrans" cxnId="{DE8BAFD7-6FE4-41F6-9842-D0994BE487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9EF0B4-DCBC-4B17-833A-D5423980727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Consistent communication</a:t>
          </a:r>
          <a:endParaRPr lang="en-US"/>
        </a:p>
      </dgm:t>
    </dgm:pt>
    <dgm:pt modelId="{189B7501-1C79-4503-B950-9683E5571B5E}" type="parTrans" cxnId="{A9170F5F-21BD-4D0B-90CD-05B37EBE6C65}">
      <dgm:prSet/>
      <dgm:spPr/>
      <dgm:t>
        <a:bodyPr/>
        <a:lstStyle/>
        <a:p>
          <a:endParaRPr lang="en-US"/>
        </a:p>
      </dgm:t>
    </dgm:pt>
    <dgm:pt modelId="{0ED1E6FD-CB74-4B32-85CB-5C3D22B250E8}" type="sibTrans" cxnId="{A9170F5F-21BD-4D0B-90CD-05B37EBE6C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3A589B-F6FC-4826-8349-5A37484410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Early</a:t>
          </a:r>
          <a:r>
            <a:rPr lang="en-GB">
              <a:latin typeface="Century Gothic" panose="020B0502020202020204"/>
            </a:rPr>
            <a:t> mobilisation</a:t>
          </a:r>
          <a:endParaRPr lang="en-US"/>
        </a:p>
      </dgm:t>
    </dgm:pt>
    <dgm:pt modelId="{A4531178-ED02-4DE5-A946-0766D7E8E82B}" type="parTrans" cxnId="{1DA08C34-9057-4330-8366-E9A60C9665C0}">
      <dgm:prSet/>
      <dgm:spPr/>
      <dgm:t>
        <a:bodyPr/>
        <a:lstStyle/>
        <a:p>
          <a:endParaRPr lang="en-US"/>
        </a:p>
      </dgm:t>
    </dgm:pt>
    <dgm:pt modelId="{609F7E54-8A94-4E1D-A261-CB13DFA7C24A}" type="sibTrans" cxnId="{1DA08C34-9057-4330-8366-E9A60C9665C0}">
      <dgm:prSet/>
      <dgm:spPr/>
      <dgm:t>
        <a:bodyPr/>
        <a:lstStyle/>
        <a:p>
          <a:endParaRPr lang="en-US"/>
        </a:p>
      </dgm:t>
    </dgm:pt>
    <dgm:pt modelId="{5B339E52-A7C7-4555-9507-97C99AE5B9FE}" type="pres">
      <dgm:prSet presAssocID="{F9F818A8-7E7C-4E96-AECC-DF16A3C720CD}" presName="root" presStyleCnt="0">
        <dgm:presLayoutVars>
          <dgm:dir/>
          <dgm:resizeHandles val="exact"/>
        </dgm:presLayoutVars>
      </dgm:prSet>
      <dgm:spPr/>
    </dgm:pt>
    <dgm:pt modelId="{815A1B24-2034-4BC5-BBB4-524EE147C8F9}" type="pres">
      <dgm:prSet presAssocID="{F9F818A8-7E7C-4E96-AECC-DF16A3C720CD}" presName="container" presStyleCnt="0">
        <dgm:presLayoutVars>
          <dgm:dir/>
          <dgm:resizeHandles val="exact"/>
        </dgm:presLayoutVars>
      </dgm:prSet>
      <dgm:spPr/>
    </dgm:pt>
    <dgm:pt modelId="{52FB6C67-2CB2-45B2-A487-381BAF0FEE0E}" type="pres">
      <dgm:prSet presAssocID="{0D652406-EACD-4190-8400-F7B0F78C0EDC}" presName="compNode" presStyleCnt="0"/>
      <dgm:spPr/>
    </dgm:pt>
    <dgm:pt modelId="{9F8D37CE-89CA-44D5-ABB8-162A194FB635}" type="pres">
      <dgm:prSet presAssocID="{0D652406-EACD-4190-8400-F7B0F78C0EDC}" presName="iconBgRect" presStyleLbl="bgShp" presStyleIdx="0" presStyleCnt="6"/>
      <dgm:spPr/>
    </dgm:pt>
    <dgm:pt modelId="{D04FBC22-208F-43D1-9FE6-92A2A060BDAE}" type="pres">
      <dgm:prSet presAssocID="{0D652406-EACD-4190-8400-F7B0F78C0EDC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252DE905-6CB0-4DA9-BD8D-72947B99FA75}" type="pres">
      <dgm:prSet presAssocID="{0D652406-EACD-4190-8400-F7B0F78C0EDC}" presName="spaceRect" presStyleCnt="0"/>
      <dgm:spPr/>
    </dgm:pt>
    <dgm:pt modelId="{27030578-C07E-4CAF-8C3D-35DCA160F732}" type="pres">
      <dgm:prSet presAssocID="{0D652406-EACD-4190-8400-F7B0F78C0EDC}" presName="textRect" presStyleLbl="revTx" presStyleIdx="0" presStyleCnt="6">
        <dgm:presLayoutVars>
          <dgm:chMax val="1"/>
          <dgm:chPref val="1"/>
        </dgm:presLayoutVars>
      </dgm:prSet>
      <dgm:spPr/>
    </dgm:pt>
    <dgm:pt modelId="{4DF45BD9-3D37-41D1-8358-2079F571DE55}" type="pres">
      <dgm:prSet presAssocID="{930C78AC-44A1-45E2-8AEA-6CD6546BD5EA}" presName="sibTrans" presStyleLbl="sibTrans2D1" presStyleIdx="0" presStyleCnt="0"/>
      <dgm:spPr/>
    </dgm:pt>
    <dgm:pt modelId="{B782B72C-69FF-49AB-84A6-0AB7AE13BE80}" type="pres">
      <dgm:prSet presAssocID="{8FBB5C14-16BB-4311-B8AB-04B780688BDC}" presName="compNode" presStyleCnt="0"/>
      <dgm:spPr/>
    </dgm:pt>
    <dgm:pt modelId="{D8F4058C-29DF-438D-B913-02B7A400C55B}" type="pres">
      <dgm:prSet presAssocID="{8FBB5C14-16BB-4311-B8AB-04B780688BDC}" presName="iconBgRect" presStyleLbl="bgShp" presStyleIdx="1" presStyleCnt="6"/>
      <dgm:spPr/>
    </dgm:pt>
    <dgm:pt modelId="{0E10D5C5-F24F-4700-84F2-62BE1B316952}" type="pres">
      <dgm:prSet presAssocID="{8FBB5C14-16BB-4311-B8AB-04B780688BDC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07897C06-6AB1-4097-8E94-91DC8F513386}" type="pres">
      <dgm:prSet presAssocID="{8FBB5C14-16BB-4311-B8AB-04B780688BDC}" presName="spaceRect" presStyleCnt="0"/>
      <dgm:spPr/>
    </dgm:pt>
    <dgm:pt modelId="{5AF153D1-DDB7-418B-B553-7F8628E32BA8}" type="pres">
      <dgm:prSet presAssocID="{8FBB5C14-16BB-4311-B8AB-04B780688BDC}" presName="textRect" presStyleLbl="revTx" presStyleIdx="1" presStyleCnt="6">
        <dgm:presLayoutVars>
          <dgm:chMax val="1"/>
          <dgm:chPref val="1"/>
        </dgm:presLayoutVars>
      </dgm:prSet>
      <dgm:spPr/>
    </dgm:pt>
    <dgm:pt modelId="{80B98343-88E0-4D72-8B93-D61E8F4B1206}" type="pres">
      <dgm:prSet presAssocID="{654F436D-8BD7-40F1-9EEB-5FFB17268CA1}" presName="sibTrans" presStyleLbl="sibTrans2D1" presStyleIdx="0" presStyleCnt="0"/>
      <dgm:spPr/>
    </dgm:pt>
    <dgm:pt modelId="{48C2B4C7-04CC-49AD-B979-DE6C568829ED}" type="pres">
      <dgm:prSet presAssocID="{0EC61F59-8F02-4AE0-A903-81430129C9D5}" presName="compNode" presStyleCnt="0"/>
      <dgm:spPr/>
    </dgm:pt>
    <dgm:pt modelId="{8343E0BB-3D97-4A16-A6B5-851DBEB6B8A4}" type="pres">
      <dgm:prSet presAssocID="{0EC61F59-8F02-4AE0-A903-81430129C9D5}" presName="iconBgRect" presStyleLbl="bgShp" presStyleIdx="2" presStyleCnt="6"/>
      <dgm:spPr/>
    </dgm:pt>
    <dgm:pt modelId="{5B710E03-B9DD-49C6-9856-8DDB8EE76F46}" type="pres">
      <dgm:prSet presAssocID="{0EC61F59-8F02-4AE0-A903-81430129C9D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5FCDE80-C6E6-4530-BE3F-6AE25B7DAAD5}" type="pres">
      <dgm:prSet presAssocID="{0EC61F59-8F02-4AE0-A903-81430129C9D5}" presName="spaceRect" presStyleCnt="0"/>
      <dgm:spPr/>
    </dgm:pt>
    <dgm:pt modelId="{DEAB108D-23C9-4C99-A51A-1813EC154523}" type="pres">
      <dgm:prSet presAssocID="{0EC61F59-8F02-4AE0-A903-81430129C9D5}" presName="textRect" presStyleLbl="revTx" presStyleIdx="2" presStyleCnt="6">
        <dgm:presLayoutVars>
          <dgm:chMax val="1"/>
          <dgm:chPref val="1"/>
        </dgm:presLayoutVars>
      </dgm:prSet>
      <dgm:spPr/>
    </dgm:pt>
    <dgm:pt modelId="{F3B2BF9E-86C8-4D33-935F-44C153577E4E}" type="pres">
      <dgm:prSet presAssocID="{AEE7574F-407B-4073-8DCB-538149D41F21}" presName="sibTrans" presStyleLbl="sibTrans2D1" presStyleIdx="0" presStyleCnt="0"/>
      <dgm:spPr/>
    </dgm:pt>
    <dgm:pt modelId="{007ADDE0-71F6-432C-BD0C-E6F354BB7490}" type="pres">
      <dgm:prSet presAssocID="{B299FE07-A253-4DB0-8C95-4AFBC90CABFF}" presName="compNode" presStyleCnt="0"/>
      <dgm:spPr/>
    </dgm:pt>
    <dgm:pt modelId="{1279F30F-6BDA-4898-9EA0-3322D802F098}" type="pres">
      <dgm:prSet presAssocID="{B299FE07-A253-4DB0-8C95-4AFBC90CABFF}" presName="iconBgRect" presStyleLbl="bgShp" presStyleIdx="3" presStyleCnt="6"/>
      <dgm:spPr/>
    </dgm:pt>
    <dgm:pt modelId="{899013C9-EE96-42C0-9C01-EC959CA4C65B}" type="pres">
      <dgm:prSet presAssocID="{B299FE07-A253-4DB0-8C95-4AFBC90CABFF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3733520F-AA72-4EC6-B1D2-EC0EC749819B}" type="pres">
      <dgm:prSet presAssocID="{B299FE07-A253-4DB0-8C95-4AFBC90CABFF}" presName="spaceRect" presStyleCnt="0"/>
      <dgm:spPr/>
    </dgm:pt>
    <dgm:pt modelId="{BC91F941-76CF-4AD2-9C0A-91478CA45E82}" type="pres">
      <dgm:prSet presAssocID="{B299FE07-A253-4DB0-8C95-4AFBC90CABFF}" presName="textRect" presStyleLbl="revTx" presStyleIdx="3" presStyleCnt="6">
        <dgm:presLayoutVars>
          <dgm:chMax val="1"/>
          <dgm:chPref val="1"/>
        </dgm:presLayoutVars>
      </dgm:prSet>
      <dgm:spPr/>
    </dgm:pt>
    <dgm:pt modelId="{6CB8E014-03EC-4DF7-AD9C-708A3BE51620}" type="pres">
      <dgm:prSet presAssocID="{4C37AD01-6C79-429C-A97D-1918EB3307BC}" presName="sibTrans" presStyleLbl="sibTrans2D1" presStyleIdx="0" presStyleCnt="0"/>
      <dgm:spPr/>
    </dgm:pt>
    <dgm:pt modelId="{11616847-CEBC-4292-B3BF-E7C268174E56}" type="pres">
      <dgm:prSet presAssocID="{329EF0B4-DCBC-4B17-833A-D5423980727D}" presName="compNode" presStyleCnt="0"/>
      <dgm:spPr/>
    </dgm:pt>
    <dgm:pt modelId="{A6FBEAD3-7519-4E27-8D02-462726B47C26}" type="pres">
      <dgm:prSet presAssocID="{329EF0B4-DCBC-4B17-833A-D5423980727D}" presName="iconBgRect" presStyleLbl="bgShp" presStyleIdx="4" presStyleCnt="6"/>
      <dgm:spPr/>
    </dgm:pt>
    <dgm:pt modelId="{A6E3C0E7-1E8E-4C49-9253-15412625A7A4}" type="pres">
      <dgm:prSet presAssocID="{329EF0B4-DCBC-4B17-833A-D5423980727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6AD1EE-B816-4547-A77D-84E327F4380B}" type="pres">
      <dgm:prSet presAssocID="{329EF0B4-DCBC-4B17-833A-D5423980727D}" presName="spaceRect" presStyleCnt="0"/>
      <dgm:spPr/>
    </dgm:pt>
    <dgm:pt modelId="{B91A4760-0280-423F-A69F-464DD36746E3}" type="pres">
      <dgm:prSet presAssocID="{329EF0B4-DCBC-4B17-833A-D5423980727D}" presName="textRect" presStyleLbl="revTx" presStyleIdx="4" presStyleCnt="6">
        <dgm:presLayoutVars>
          <dgm:chMax val="1"/>
          <dgm:chPref val="1"/>
        </dgm:presLayoutVars>
      </dgm:prSet>
      <dgm:spPr/>
    </dgm:pt>
    <dgm:pt modelId="{16823FFA-D181-4F09-91D7-2048975431B8}" type="pres">
      <dgm:prSet presAssocID="{0ED1E6FD-CB74-4B32-85CB-5C3D22B250E8}" presName="sibTrans" presStyleLbl="sibTrans2D1" presStyleIdx="0" presStyleCnt="0"/>
      <dgm:spPr/>
    </dgm:pt>
    <dgm:pt modelId="{0BD2A0E4-5FB9-4786-9270-7EACFE8947E5}" type="pres">
      <dgm:prSet presAssocID="{C53A589B-F6FC-4826-8349-5A37484410D3}" presName="compNode" presStyleCnt="0"/>
      <dgm:spPr/>
    </dgm:pt>
    <dgm:pt modelId="{DBE0910E-70D4-4F20-A0C7-4811CC912709}" type="pres">
      <dgm:prSet presAssocID="{C53A589B-F6FC-4826-8349-5A37484410D3}" presName="iconBgRect" presStyleLbl="bgShp" presStyleIdx="5" presStyleCnt="6"/>
      <dgm:spPr/>
    </dgm:pt>
    <dgm:pt modelId="{66D7C1E1-FCF7-4806-945A-76367DD5A34D}" type="pres">
      <dgm:prSet presAssocID="{C53A589B-F6FC-4826-8349-5A37484410D3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A3103AB-9790-4448-B5D6-188C15DC94DE}" type="pres">
      <dgm:prSet presAssocID="{C53A589B-F6FC-4826-8349-5A37484410D3}" presName="spaceRect" presStyleCnt="0"/>
      <dgm:spPr/>
    </dgm:pt>
    <dgm:pt modelId="{A1CA94C5-CAA1-4C51-B8D9-89614DF233FE}" type="pres">
      <dgm:prSet presAssocID="{C53A589B-F6FC-4826-8349-5A37484410D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58B4A0A-D1D9-4F38-89F8-C347CA004F6E}" srcId="{F9F818A8-7E7C-4E96-AECC-DF16A3C720CD}" destId="{0D652406-EACD-4190-8400-F7B0F78C0EDC}" srcOrd="0" destOrd="0" parTransId="{D7D1D9A4-9BC2-4963-9D16-C6155DB1012E}" sibTransId="{930C78AC-44A1-45E2-8AEA-6CD6546BD5EA}"/>
    <dgm:cxn modelId="{86DE8D18-6BAC-4317-ADEA-5328E31E054B}" type="presOf" srcId="{AEE7574F-407B-4073-8DCB-538149D41F21}" destId="{F3B2BF9E-86C8-4D33-935F-44C153577E4E}" srcOrd="0" destOrd="0" presId="urn:microsoft.com/office/officeart/2018/2/layout/IconCircleList"/>
    <dgm:cxn modelId="{EB9CFF33-AC81-44E2-93AD-062DE9602EFF}" type="presOf" srcId="{329EF0B4-DCBC-4B17-833A-D5423980727D}" destId="{B91A4760-0280-423F-A69F-464DD36746E3}" srcOrd="0" destOrd="0" presId="urn:microsoft.com/office/officeart/2018/2/layout/IconCircleList"/>
    <dgm:cxn modelId="{1DA08C34-9057-4330-8366-E9A60C9665C0}" srcId="{F9F818A8-7E7C-4E96-AECC-DF16A3C720CD}" destId="{C53A589B-F6FC-4826-8349-5A37484410D3}" srcOrd="5" destOrd="0" parTransId="{A4531178-ED02-4DE5-A946-0766D7E8E82B}" sibTransId="{609F7E54-8A94-4E1D-A261-CB13DFA7C24A}"/>
    <dgm:cxn modelId="{A9170F5F-21BD-4D0B-90CD-05B37EBE6C65}" srcId="{F9F818A8-7E7C-4E96-AECC-DF16A3C720CD}" destId="{329EF0B4-DCBC-4B17-833A-D5423980727D}" srcOrd="4" destOrd="0" parTransId="{189B7501-1C79-4503-B950-9683E5571B5E}" sibTransId="{0ED1E6FD-CB74-4B32-85CB-5C3D22B250E8}"/>
    <dgm:cxn modelId="{15FEB960-EE80-42EE-A501-29C68C8161DF}" type="presOf" srcId="{B299FE07-A253-4DB0-8C95-4AFBC90CABFF}" destId="{BC91F941-76CF-4AD2-9C0A-91478CA45E82}" srcOrd="0" destOrd="0" presId="urn:microsoft.com/office/officeart/2018/2/layout/IconCircleList"/>
    <dgm:cxn modelId="{48743D62-DE1D-4730-B283-562E47273249}" srcId="{F9F818A8-7E7C-4E96-AECC-DF16A3C720CD}" destId="{8FBB5C14-16BB-4311-B8AB-04B780688BDC}" srcOrd="1" destOrd="0" parTransId="{81BC86B0-55AB-4036-990B-0FD54A158F86}" sibTransId="{654F436D-8BD7-40F1-9EEB-5FFB17268CA1}"/>
    <dgm:cxn modelId="{52DEE444-98F8-4BCA-87C0-B964D9A78D90}" type="presOf" srcId="{0ED1E6FD-CB74-4B32-85CB-5C3D22B250E8}" destId="{16823FFA-D181-4F09-91D7-2048975431B8}" srcOrd="0" destOrd="0" presId="urn:microsoft.com/office/officeart/2018/2/layout/IconCircleList"/>
    <dgm:cxn modelId="{0C81ED49-6EAC-428F-8EDB-32CF4263421C}" type="presOf" srcId="{930C78AC-44A1-45E2-8AEA-6CD6546BD5EA}" destId="{4DF45BD9-3D37-41D1-8358-2079F571DE55}" srcOrd="0" destOrd="0" presId="urn:microsoft.com/office/officeart/2018/2/layout/IconCircleList"/>
    <dgm:cxn modelId="{D4EDDE53-38C5-46E0-83A8-44A5B4277E0D}" type="presOf" srcId="{654F436D-8BD7-40F1-9EEB-5FFB17268CA1}" destId="{80B98343-88E0-4D72-8B93-D61E8F4B1206}" srcOrd="0" destOrd="0" presId="urn:microsoft.com/office/officeart/2018/2/layout/IconCircleList"/>
    <dgm:cxn modelId="{78D3FC8D-60F4-4695-883E-EB40ACE17973}" type="presOf" srcId="{8FBB5C14-16BB-4311-B8AB-04B780688BDC}" destId="{5AF153D1-DDB7-418B-B553-7F8628E32BA8}" srcOrd="0" destOrd="0" presId="urn:microsoft.com/office/officeart/2018/2/layout/IconCircleList"/>
    <dgm:cxn modelId="{D934DEAF-1BF0-49B4-913A-57EE2F12BAE4}" type="presOf" srcId="{4C37AD01-6C79-429C-A97D-1918EB3307BC}" destId="{6CB8E014-03EC-4DF7-AD9C-708A3BE51620}" srcOrd="0" destOrd="0" presId="urn:microsoft.com/office/officeart/2018/2/layout/IconCircleList"/>
    <dgm:cxn modelId="{F4BF52B7-2C27-48A7-AE83-D9BFC2E8DCAE}" type="presOf" srcId="{0EC61F59-8F02-4AE0-A903-81430129C9D5}" destId="{DEAB108D-23C9-4C99-A51A-1813EC154523}" srcOrd="0" destOrd="0" presId="urn:microsoft.com/office/officeart/2018/2/layout/IconCircleList"/>
    <dgm:cxn modelId="{5607C8CA-831F-4B78-A97E-549030831F3F}" type="presOf" srcId="{C53A589B-F6FC-4826-8349-5A37484410D3}" destId="{A1CA94C5-CAA1-4C51-B8D9-89614DF233FE}" srcOrd="0" destOrd="0" presId="urn:microsoft.com/office/officeart/2018/2/layout/IconCircleList"/>
    <dgm:cxn modelId="{46BAEDD3-CED0-4367-9A5F-D2991BA38521}" type="presOf" srcId="{F9F818A8-7E7C-4E96-AECC-DF16A3C720CD}" destId="{5B339E52-A7C7-4555-9507-97C99AE5B9FE}" srcOrd="0" destOrd="0" presId="urn:microsoft.com/office/officeart/2018/2/layout/IconCircleList"/>
    <dgm:cxn modelId="{DE8BAFD7-6FE4-41F6-9842-D0994BE4876E}" srcId="{F9F818A8-7E7C-4E96-AECC-DF16A3C720CD}" destId="{B299FE07-A253-4DB0-8C95-4AFBC90CABFF}" srcOrd="3" destOrd="0" parTransId="{3B4A2EB3-5721-4685-ABAE-36226C48D074}" sibTransId="{4C37AD01-6C79-429C-A97D-1918EB3307BC}"/>
    <dgm:cxn modelId="{A96D95F6-B374-44E4-A5D8-11E120B5B55A}" type="presOf" srcId="{0D652406-EACD-4190-8400-F7B0F78C0EDC}" destId="{27030578-C07E-4CAF-8C3D-35DCA160F732}" srcOrd="0" destOrd="0" presId="urn:microsoft.com/office/officeart/2018/2/layout/IconCircleList"/>
    <dgm:cxn modelId="{A9EDF5FF-15C3-4A8C-92BB-1564A45D3AED}" srcId="{F9F818A8-7E7C-4E96-AECC-DF16A3C720CD}" destId="{0EC61F59-8F02-4AE0-A903-81430129C9D5}" srcOrd="2" destOrd="0" parTransId="{9296E7AF-2A1B-476F-BA7B-C3DB9D8D22D7}" sibTransId="{AEE7574F-407B-4073-8DCB-538149D41F21}"/>
    <dgm:cxn modelId="{C8971641-6EFC-4332-BAE6-F11067BC63A8}" type="presParOf" srcId="{5B339E52-A7C7-4555-9507-97C99AE5B9FE}" destId="{815A1B24-2034-4BC5-BBB4-524EE147C8F9}" srcOrd="0" destOrd="0" presId="urn:microsoft.com/office/officeart/2018/2/layout/IconCircleList"/>
    <dgm:cxn modelId="{FEF3C1F4-CAB7-4FE2-875B-05BEF66A0411}" type="presParOf" srcId="{815A1B24-2034-4BC5-BBB4-524EE147C8F9}" destId="{52FB6C67-2CB2-45B2-A487-381BAF0FEE0E}" srcOrd="0" destOrd="0" presId="urn:microsoft.com/office/officeart/2018/2/layout/IconCircleList"/>
    <dgm:cxn modelId="{F7A218AD-0BA0-402F-9655-07EFEB01F2AF}" type="presParOf" srcId="{52FB6C67-2CB2-45B2-A487-381BAF0FEE0E}" destId="{9F8D37CE-89CA-44D5-ABB8-162A194FB635}" srcOrd="0" destOrd="0" presId="urn:microsoft.com/office/officeart/2018/2/layout/IconCircleList"/>
    <dgm:cxn modelId="{BE029972-0340-4199-A65B-55944625F2E8}" type="presParOf" srcId="{52FB6C67-2CB2-45B2-A487-381BAF0FEE0E}" destId="{D04FBC22-208F-43D1-9FE6-92A2A060BDAE}" srcOrd="1" destOrd="0" presId="urn:microsoft.com/office/officeart/2018/2/layout/IconCircleList"/>
    <dgm:cxn modelId="{14FC1057-5293-4E66-9BE4-FA70C605E8D9}" type="presParOf" srcId="{52FB6C67-2CB2-45B2-A487-381BAF0FEE0E}" destId="{252DE905-6CB0-4DA9-BD8D-72947B99FA75}" srcOrd="2" destOrd="0" presId="urn:microsoft.com/office/officeart/2018/2/layout/IconCircleList"/>
    <dgm:cxn modelId="{CE962E24-C995-4811-A771-38E8C736296E}" type="presParOf" srcId="{52FB6C67-2CB2-45B2-A487-381BAF0FEE0E}" destId="{27030578-C07E-4CAF-8C3D-35DCA160F732}" srcOrd="3" destOrd="0" presId="urn:microsoft.com/office/officeart/2018/2/layout/IconCircleList"/>
    <dgm:cxn modelId="{6F32D520-CDE6-4769-B314-C30ABE7A9179}" type="presParOf" srcId="{815A1B24-2034-4BC5-BBB4-524EE147C8F9}" destId="{4DF45BD9-3D37-41D1-8358-2079F571DE55}" srcOrd="1" destOrd="0" presId="urn:microsoft.com/office/officeart/2018/2/layout/IconCircleList"/>
    <dgm:cxn modelId="{6F48C7F7-7416-4E11-A308-573C3EFE43DA}" type="presParOf" srcId="{815A1B24-2034-4BC5-BBB4-524EE147C8F9}" destId="{B782B72C-69FF-49AB-84A6-0AB7AE13BE80}" srcOrd="2" destOrd="0" presId="urn:microsoft.com/office/officeart/2018/2/layout/IconCircleList"/>
    <dgm:cxn modelId="{1C9C6FC2-CFC9-4E27-B3DA-3D2005C32979}" type="presParOf" srcId="{B782B72C-69FF-49AB-84A6-0AB7AE13BE80}" destId="{D8F4058C-29DF-438D-B913-02B7A400C55B}" srcOrd="0" destOrd="0" presId="urn:microsoft.com/office/officeart/2018/2/layout/IconCircleList"/>
    <dgm:cxn modelId="{BFAAFC1B-D3AA-491F-9128-AEFF9F8024D6}" type="presParOf" srcId="{B782B72C-69FF-49AB-84A6-0AB7AE13BE80}" destId="{0E10D5C5-F24F-4700-84F2-62BE1B316952}" srcOrd="1" destOrd="0" presId="urn:microsoft.com/office/officeart/2018/2/layout/IconCircleList"/>
    <dgm:cxn modelId="{52C254C1-77D8-4DA5-A312-97ACB759A0F0}" type="presParOf" srcId="{B782B72C-69FF-49AB-84A6-0AB7AE13BE80}" destId="{07897C06-6AB1-4097-8E94-91DC8F513386}" srcOrd="2" destOrd="0" presId="urn:microsoft.com/office/officeart/2018/2/layout/IconCircleList"/>
    <dgm:cxn modelId="{7BC156CF-46A1-4CC9-B39F-EE9AAAFD5D42}" type="presParOf" srcId="{B782B72C-69FF-49AB-84A6-0AB7AE13BE80}" destId="{5AF153D1-DDB7-418B-B553-7F8628E32BA8}" srcOrd="3" destOrd="0" presId="urn:microsoft.com/office/officeart/2018/2/layout/IconCircleList"/>
    <dgm:cxn modelId="{29604908-4285-48DF-A11F-254D23069343}" type="presParOf" srcId="{815A1B24-2034-4BC5-BBB4-524EE147C8F9}" destId="{80B98343-88E0-4D72-8B93-D61E8F4B1206}" srcOrd="3" destOrd="0" presId="urn:microsoft.com/office/officeart/2018/2/layout/IconCircleList"/>
    <dgm:cxn modelId="{AAA58211-59E2-422D-A46E-2E6A90F904DC}" type="presParOf" srcId="{815A1B24-2034-4BC5-BBB4-524EE147C8F9}" destId="{48C2B4C7-04CC-49AD-B979-DE6C568829ED}" srcOrd="4" destOrd="0" presId="urn:microsoft.com/office/officeart/2018/2/layout/IconCircleList"/>
    <dgm:cxn modelId="{01A04415-1E93-4FDF-8FEB-C307D2F987BA}" type="presParOf" srcId="{48C2B4C7-04CC-49AD-B979-DE6C568829ED}" destId="{8343E0BB-3D97-4A16-A6B5-851DBEB6B8A4}" srcOrd="0" destOrd="0" presId="urn:microsoft.com/office/officeart/2018/2/layout/IconCircleList"/>
    <dgm:cxn modelId="{EAC3EEA6-C511-4059-B0F1-424B31153491}" type="presParOf" srcId="{48C2B4C7-04CC-49AD-B979-DE6C568829ED}" destId="{5B710E03-B9DD-49C6-9856-8DDB8EE76F46}" srcOrd="1" destOrd="0" presId="urn:microsoft.com/office/officeart/2018/2/layout/IconCircleList"/>
    <dgm:cxn modelId="{A1291896-3126-431F-9282-F52E6F601B1D}" type="presParOf" srcId="{48C2B4C7-04CC-49AD-B979-DE6C568829ED}" destId="{C5FCDE80-C6E6-4530-BE3F-6AE25B7DAAD5}" srcOrd="2" destOrd="0" presId="urn:microsoft.com/office/officeart/2018/2/layout/IconCircleList"/>
    <dgm:cxn modelId="{3BDF32F9-5A6D-4813-BCA9-25749E15770F}" type="presParOf" srcId="{48C2B4C7-04CC-49AD-B979-DE6C568829ED}" destId="{DEAB108D-23C9-4C99-A51A-1813EC154523}" srcOrd="3" destOrd="0" presId="urn:microsoft.com/office/officeart/2018/2/layout/IconCircleList"/>
    <dgm:cxn modelId="{F1568EF1-8F34-450D-B3C2-BE2D44E05AFE}" type="presParOf" srcId="{815A1B24-2034-4BC5-BBB4-524EE147C8F9}" destId="{F3B2BF9E-86C8-4D33-935F-44C153577E4E}" srcOrd="5" destOrd="0" presId="urn:microsoft.com/office/officeart/2018/2/layout/IconCircleList"/>
    <dgm:cxn modelId="{EF30F239-1DF6-43C8-9CD5-323FC6EA8B14}" type="presParOf" srcId="{815A1B24-2034-4BC5-BBB4-524EE147C8F9}" destId="{007ADDE0-71F6-432C-BD0C-E6F354BB7490}" srcOrd="6" destOrd="0" presId="urn:microsoft.com/office/officeart/2018/2/layout/IconCircleList"/>
    <dgm:cxn modelId="{66FABCF8-C440-44D1-BEF6-9D4B636C6864}" type="presParOf" srcId="{007ADDE0-71F6-432C-BD0C-E6F354BB7490}" destId="{1279F30F-6BDA-4898-9EA0-3322D802F098}" srcOrd="0" destOrd="0" presId="urn:microsoft.com/office/officeart/2018/2/layout/IconCircleList"/>
    <dgm:cxn modelId="{AF6FF349-CB71-4874-8B2B-3052744EB2C6}" type="presParOf" srcId="{007ADDE0-71F6-432C-BD0C-E6F354BB7490}" destId="{899013C9-EE96-42C0-9C01-EC959CA4C65B}" srcOrd="1" destOrd="0" presId="urn:microsoft.com/office/officeart/2018/2/layout/IconCircleList"/>
    <dgm:cxn modelId="{B3AAAEEB-DDCB-4EE6-AD27-2694FF064078}" type="presParOf" srcId="{007ADDE0-71F6-432C-BD0C-E6F354BB7490}" destId="{3733520F-AA72-4EC6-B1D2-EC0EC749819B}" srcOrd="2" destOrd="0" presId="urn:microsoft.com/office/officeart/2018/2/layout/IconCircleList"/>
    <dgm:cxn modelId="{EAFE5734-71FC-4F6A-BA57-47026ED629C1}" type="presParOf" srcId="{007ADDE0-71F6-432C-BD0C-E6F354BB7490}" destId="{BC91F941-76CF-4AD2-9C0A-91478CA45E82}" srcOrd="3" destOrd="0" presId="urn:microsoft.com/office/officeart/2018/2/layout/IconCircleList"/>
    <dgm:cxn modelId="{17C5503B-A42E-4610-8AA2-418909E0169C}" type="presParOf" srcId="{815A1B24-2034-4BC5-BBB4-524EE147C8F9}" destId="{6CB8E014-03EC-4DF7-AD9C-708A3BE51620}" srcOrd="7" destOrd="0" presId="urn:microsoft.com/office/officeart/2018/2/layout/IconCircleList"/>
    <dgm:cxn modelId="{5B7B7B3B-FE7A-4C3F-BE21-CE3B92F08F5E}" type="presParOf" srcId="{815A1B24-2034-4BC5-BBB4-524EE147C8F9}" destId="{11616847-CEBC-4292-B3BF-E7C268174E56}" srcOrd="8" destOrd="0" presId="urn:microsoft.com/office/officeart/2018/2/layout/IconCircleList"/>
    <dgm:cxn modelId="{F689D4CB-1996-49E4-A8F7-7DD3F9211B49}" type="presParOf" srcId="{11616847-CEBC-4292-B3BF-E7C268174E56}" destId="{A6FBEAD3-7519-4E27-8D02-462726B47C26}" srcOrd="0" destOrd="0" presId="urn:microsoft.com/office/officeart/2018/2/layout/IconCircleList"/>
    <dgm:cxn modelId="{8CA6DC96-250C-49E1-B9A7-16DC048DD662}" type="presParOf" srcId="{11616847-CEBC-4292-B3BF-E7C268174E56}" destId="{A6E3C0E7-1E8E-4C49-9253-15412625A7A4}" srcOrd="1" destOrd="0" presId="urn:microsoft.com/office/officeart/2018/2/layout/IconCircleList"/>
    <dgm:cxn modelId="{3E25E990-F9E2-4461-B988-22BA8249AB00}" type="presParOf" srcId="{11616847-CEBC-4292-B3BF-E7C268174E56}" destId="{096AD1EE-B816-4547-A77D-84E327F4380B}" srcOrd="2" destOrd="0" presId="urn:microsoft.com/office/officeart/2018/2/layout/IconCircleList"/>
    <dgm:cxn modelId="{839DCD31-F808-4C75-9203-DBEAE6F71D09}" type="presParOf" srcId="{11616847-CEBC-4292-B3BF-E7C268174E56}" destId="{B91A4760-0280-423F-A69F-464DD36746E3}" srcOrd="3" destOrd="0" presId="urn:microsoft.com/office/officeart/2018/2/layout/IconCircleList"/>
    <dgm:cxn modelId="{149F3383-DF7F-4C34-A7C5-27901E29AEB9}" type="presParOf" srcId="{815A1B24-2034-4BC5-BBB4-524EE147C8F9}" destId="{16823FFA-D181-4F09-91D7-2048975431B8}" srcOrd="9" destOrd="0" presId="urn:microsoft.com/office/officeart/2018/2/layout/IconCircleList"/>
    <dgm:cxn modelId="{C5CFA963-D1B8-4585-A0A0-99FEAED8B195}" type="presParOf" srcId="{815A1B24-2034-4BC5-BBB4-524EE147C8F9}" destId="{0BD2A0E4-5FB9-4786-9270-7EACFE8947E5}" srcOrd="10" destOrd="0" presId="urn:microsoft.com/office/officeart/2018/2/layout/IconCircleList"/>
    <dgm:cxn modelId="{8E2B1C24-9748-47D7-9285-9EEBB18C5508}" type="presParOf" srcId="{0BD2A0E4-5FB9-4786-9270-7EACFE8947E5}" destId="{DBE0910E-70D4-4F20-A0C7-4811CC912709}" srcOrd="0" destOrd="0" presId="urn:microsoft.com/office/officeart/2018/2/layout/IconCircleList"/>
    <dgm:cxn modelId="{71516C49-7A25-4B5D-BCD1-E8FC2973B4A3}" type="presParOf" srcId="{0BD2A0E4-5FB9-4786-9270-7EACFE8947E5}" destId="{66D7C1E1-FCF7-4806-945A-76367DD5A34D}" srcOrd="1" destOrd="0" presId="urn:microsoft.com/office/officeart/2018/2/layout/IconCircleList"/>
    <dgm:cxn modelId="{B3B32606-C339-43EB-B7DD-CFDB322526A5}" type="presParOf" srcId="{0BD2A0E4-5FB9-4786-9270-7EACFE8947E5}" destId="{CA3103AB-9790-4448-B5D6-188C15DC94DE}" srcOrd="2" destOrd="0" presId="urn:microsoft.com/office/officeart/2018/2/layout/IconCircleList"/>
    <dgm:cxn modelId="{15BA26B2-9058-4E7D-B5A4-E83FD87BD8E0}" type="presParOf" srcId="{0BD2A0E4-5FB9-4786-9270-7EACFE8947E5}" destId="{A1CA94C5-CAA1-4C51-B8D9-89614DF233F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818A8-7E7C-4E96-AECC-DF16A3C720C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652406-EACD-4190-8400-F7B0F78C0EDC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i="0" u="none" strike="noStrike" cap="none" baseline="0" noProof="0" dirty="0">
              <a:latin typeface="Century Gothic"/>
            </a:rPr>
            <a:t>Medicine  optimisation</a:t>
          </a:r>
        </a:p>
      </dgm:t>
    </dgm:pt>
    <dgm:pt modelId="{D7D1D9A4-9BC2-4963-9D16-C6155DB1012E}" type="parTrans" cxnId="{258B4A0A-D1D9-4F38-89F8-C347CA004F6E}">
      <dgm:prSet/>
      <dgm:spPr/>
      <dgm:t>
        <a:bodyPr/>
        <a:lstStyle/>
        <a:p>
          <a:endParaRPr lang="en-US" sz="1400" b="1"/>
        </a:p>
      </dgm:t>
    </dgm:pt>
    <dgm:pt modelId="{930C78AC-44A1-45E2-8AEA-6CD6546BD5EA}" type="sibTrans" cxnId="{258B4A0A-D1D9-4F38-89F8-C347CA004F6E}">
      <dgm:prSet/>
      <dgm:spPr/>
      <dgm:t>
        <a:bodyPr/>
        <a:lstStyle/>
        <a:p>
          <a:endParaRPr lang="en-US" sz="1400" b="1"/>
        </a:p>
      </dgm:t>
    </dgm:pt>
    <dgm:pt modelId="{8FBB5C14-16BB-4311-B8AB-04B780688B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>
              <a:latin typeface="Century Gothic" panose="020B0502020202020204"/>
            </a:rPr>
            <a:t>Deprescribing</a:t>
          </a:r>
          <a:endParaRPr lang="en-US" sz="1400" b="1"/>
        </a:p>
      </dgm:t>
    </dgm:pt>
    <dgm:pt modelId="{81BC86B0-55AB-4036-990B-0FD54A158F86}" type="parTrans" cxnId="{48743D62-DE1D-4730-B283-562E47273249}">
      <dgm:prSet/>
      <dgm:spPr/>
      <dgm:t>
        <a:bodyPr/>
        <a:lstStyle/>
        <a:p>
          <a:endParaRPr lang="en-US" sz="1400" b="1"/>
        </a:p>
      </dgm:t>
    </dgm:pt>
    <dgm:pt modelId="{654F436D-8BD7-40F1-9EEB-5FFB17268CA1}" type="sibTrans" cxnId="{48743D62-DE1D-4730-B283-562E47273249}">
      <dgm:prSet/>
      <dgm:spPr/>
      <dgm:t>
        <a:bodyPr/>
        <a:lstStyle/>
        <a:p>
          <a:endParaRPr lang="en-US" sz="1400" b="1"/>
        </a:p>
      </dgm:t>
    </dgm:pt>
    <dgm:pt modelId="{0EC61F59-8F02-4AE0-A903-81430129C9D5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>
              <a:latin typeface="Century Gothic" panose="020B0502020202020204"/>
            </a:rPr>
            <a:t>Consider drug interaction with antiviral</a:t>
          </a:r>
          <a:endParaRPr lang="en-GB" sz="1400" b="1"/>
        </a:p>
      </dgm:t>
    </dgm:pt>
    <dgm:pt modelId="{9296E7AF-2A1B-476F-BA7B-C3DB9D8D22D7}" type="parTrans" cxnId="{A9EDF5FF-15C3-4A8C-92BB-1564A45D3AED}">
      <dgm:prSet/>
      <dgm:spPr/>
      <dgm:t>
        <a:bodyPr/>
        <a:lstStyle/>
        <a:p>
          <a:endParaRPr lang="en-US" sz="1400" b="1"/>
        </a:p>
      </dgm:t>
    </dgm:pt>
    <dgm:pt modelId="{AEE7574F-407B-4073-8DCB-538149D41F21}" type="sibTrans" cxnId="{A9EDF5FF-15C3-4A8C-92BB-1564A45D3AED}">
      <dgm:prSet/>
      <dgm:spPr/>
      <dgm:t>
        <a:bodyPr/>
        <a:lstStyle/>
        <a:p>
          <a:endParaRPr lang="en-US" sz="1400" b="1"/>
        </a:p>
      </dgm:t>
    </dgm:pt>
    <dgm:pt modelId="{B299FE07-A253-4DB0-8C95-4AFBC90CAB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>
              <a:latin typeface="Century Gothic" panose="020B0502020202020204"/>
            </a:rPr>
            <a:t>Avoid Polypharmacy</a:t>
          </a:r>
          <a:endParaRPr lang="en-US" sz="1400" b="1"/>
        </a:p>
      </dgm:t>
    </dgm:pt>
    <dgm:pt modelId="{3B4A2EB3-5721-4685-ABAE-36226C48D074}" type="parTrans" cxnId="{DE8BAFD7-6FE4-41F6-9842-D0994BE4876E}">
      <dgm:prSet/>
      <dgm:spPr/>
      <dgm:t>
        <a:bodyPr/>
        <a:lstStyle/>
        <a:p>
          <a:endParaRPr lang="en-US" sz="1400" b="1"/>
        </a:p>
      </dgm:t>
    </dgm:pt>
    <dgm:pt modelId="{4C37AD01-6C79-429C-A97D-1918EB3307BC}" type="sibTrans" cxnId="{DE8BAFD7-6FE4-41F6-9842-D0994BE4876E}">
      <dgm:prSet/>
      <dgm:spPr/>
      <dgm:t>
        <a:bodyPr/>
        <a:lstStyle/>
        <a:p>
          <a:endParaRPr lang="en-US" sz="1400" b="1"/>
        </a:p>
      </dgm:t>
    </dgm:pt>
    <dgm:pt modelId="{A1ED01EF-C8B4-4588-8259-8F82DC641064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dirty="0">
              <a:latin typeface="Century Gothic" panose="020B0502020202020204"/>
            </a:rPr>
            <a:t>Anticholinergic burden</a:t>
          </a:r>
        </a:p>
      </dgm:t>
    </dgm:pt>
    <dgm:pt modelId="{F5EB63B4-F0F0-4C8D-866F-258B5F2E440C}" type="parTrans" cxnId="{483E971B-87A9-4E09-AC82-02A2C1AF424F}">
      <dgm:prSet/>
      <dgm:spPr/>
      <dgm:t>
        <a:bodyPr/>
        <a:lstStyle/>
        <a:p>
          <a:endParaRPr lang="en-GB" sz="1400" b="1"/>
        </a:p>
      </dgm:t>
    </dgm:pt>
    <dgm:pt modelId="{143F8506-AFEA-4F41-BB48-4E0FD97AAF41}" type="sibTrans" cxnId="{483E971B-87A9-4E09-AC82-02A2C1AF424F}">
      <dgm:prSet/>
      <dgm:spPr/>
      <dgm:t>
        <a:bodyPr/>
        <a:lstStyle/>
        <a:p>
          <a:endParaRPr lang="en-GB" sz="1400" b="1"/>
        </a:p>
      </dgm:t>
    </dgm:pt>
    <dgm:pt modelId="{FEAB58A5-335D-4574-B29B-65F9CF24D161}" type="pres">
      <dgm:prSet presAssocID="{F9F818A8-7E7C-4E96-AECC-DF16A3C720CD}" presName="root" presStyleCnt="0">
        <dgm:presLayoutVars>
          <dgm:dir/>
          <dgm:resizeHandles val="exact"/>
        </dgm:presLayoutVars>
      </dgm:prSet>
      <dgm:spPr/>
    </dgm:pt>
    <dgm:pt modelId="{62C1CB7B-7550-4B4D-BFFB-24AD459C1DAD}" type="pres">
      <dgm:prSet presAssocID="{0D652406-EACD-4190-8400-F7B0F78C0EDC}" presName="compNode" presStyleCnt="0"/>
      <dgm:spPr/>
    </dgm:pt>
    <dgm:pt modelId="{0D7D10D1-B9B4-4A1E-9A33-1F1332F655F3}" type="pres">
      <dgm:prSet presAssocID="{0D652406-EACD-4190-8400-F7B0F78C0ED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8B5CC37-2172-4A00-897A-70AD61208722}" type="pres">
      <dgm:prSet presAssocID="{0D652406-EACD-4190-8400-F7B0F78C0EDC}" presName="spaceRect" presStyleCnt="0"/>
      <dgm:spPr/>
    </dgm:pt>
    <dgm:pt modelId="{A45B160C-0F71-4455-A6FE-2BEC54A76EFC}" type="pres">
      <dgm:prSet presAssocID="{0D652406-EACD-4190-8400-F7B0F78C0EDC}" presName="textRect" presStyleLbl="revTx" presStyleIdx="0" presStyleCnt="5">
        <dgm:presLayoutVars>
          <dgm:chMax val="1"/>
          <dgm:chPref val="1"/>
        </dgm:presLayoutVars>
      </dgm:prSet>
      <dgm:spPr/>
    </dgm:pt>
    <dgm:pt modelId="{C7BA3194-803E-4A7F-AC8B-6B68F55F3B89}" type="pres">
      <dgm:prSet presAssocID="{930C78AC-44A1-45E2-8AEA-6CD6546BD5EA}" presName="sibTrans" presStyleCnt="0"/>
      <dgm:spPr/>
    </dgm:pt>
    <dgm:pt modelId="{4BA393AA-77B1-4D0C-BF1D-AC905921DA3A}" type="pres">
      <dgm:prSet presAssocID="{A1ED01EF-C8B4-4588-8259-8F82DC641064}" presName="compNode" presStyleCnt="0"/>
      <dgm:spPr/>
    </dgm:pt>
    <dgm:pt modelId="{93571959-9B8F-46B2-8A3F-A828BDD58F75}" type="pres">
      <dgm:prSet presAssocID="{A1ED01EF-C8B4-4588-8259-8F82DC641064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D77FC3-77BF-4041-A0AA-B109EBAA8C97}" type="pres">
      <dgm:prSet presAssocID="{A1ED01EF-C8B4-4588-8259-8F82DC641064}" presName="spaceRect" presStyleCnt="0"/>
      <dgm:spPr/>
    </dgm:pt>
    <dgm:pt modelId="{A1708499-7A8E-4BC8-8BCF-2ED6691CAF0D}" type="pres">
      <dgm:prSet presAssocID="{A1ED01EF-C8B4-4588-8259-8F82DC641064}" presName="textRect" presStyleLbl="revTx" presStyleIdx="1" presStyleCnt="5">
        <dgm:presLayoutVars>
          <dgm:chMax val="1"/>
          <dgm:chPref val="1"/>
        </dgm:presLayoutVars>
      </dgm:prSet>
      <dgm:spPr/>
    </dgm:pt>
    <dgm:pt modelId="{1B190BDA-CABF-4A63-AFD2-6728C37E19C8}" type="pres">
      <dgm:prSet presAssocID="{143F8506-AFEA-4F41-BB48-4E0FD97AAF41}" presName="sibTrans" presStyleCnt="0"/>
      <dgm:spPr/>
    </dgm:pt>
    <dgm:pt modelId="{A91B5D1A-9C08-4224-84A3-FBDD5890B56C}" type="pres">
      <dgm:prSet presAssocID="{8FBB5C14-16BB-4311-B8AB-04B780688BDC}" presName="compNode" presStyleCnt="0"/>
      <dgm:spPr/>
    </dgm:pt>
    <dgm:pt modelId="{CC7B0F17-8071-489D-B34E-5ABAA54056DD}" type="pres">
      <dgm:prSet presAssocID="{8FBB5C14-16BB-4311-B8AB-04B780688BD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7B2450B2-F2BB-4A6B-B6AE-7A98CADCEEE5}" type="pres">
      <dgm:prSet presAssocID="{8FBB5C14-16BB-4311-B8AB-04B780688BDC}" presName="spaceRect" presStyleCnt="0"/>
      <dgm:spPr/>
    </dgm:pt>
    <dgm:pt modelId="{58E2F1F4-DB3E-4EF6-B779-60E6F57BB28D}" type="pres">
      <dgm:prSet presAssocID="{8FBB5C14-16BB-4311-B8AB-04B780688BDC}" presName="textRect" presStyleLbl="revTx" presStyleIdx="2" presStyleCnt="5">
        <dgm:presLayoutVars>
          <dgm:chMax val="1"/>
          <dgm:chPref val="1"/>
        </dgm:presLayoutVars>
      </dgm:prSet>
      <dgm:spPr/>
    </dgm:pt>
    <dgm:pt modelId="{48C9E63A-A1FE-4D36-A844-F1BA69E49EB0}" type="pres">
      <dgm:prSet presAssocID="{654F436D-8BD7-40F1-9EEB-5FFB17268CA1}" presName="sibTrans" presStyleCnt="0"/>
      <dgm:spPr/>
    </dgm:pt>
    <dgm:pt modelId="{581482A5-4DFA-44F8-803D-47D31FA842C2}" type="pres">
      <dgm:prSet presAssocID="{0EC61F59-8F02-4AE0-A903-81430129C9D5}" presName="compNode" presStyleCnt="0"/>
      <dgm:spPr/>
    </dgm:pt>
    <dgm:pt modelId="{8BA8DC38-A91F-4E5F-9496-C47F1325A2BC}" type="pres">
      <dgm:prSet presAssocID="{0EC61F59-8F02-4AE0-A903-81430129C9D5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BA4EA95B-DC3A-4577-A13D-55D84E7BDDFB}" type="pres">
      <dgm:prSet presAssocID="{0EC61F59-8F02-4AE0-A903-81430129C9D5}" presName="spaceRect" presStyleCnt="0"/>
      <dgm:spPr/>
    </dgm:pt>
    <dgm:pt modelId="{1C71C349-3E25-4251-B902-E5F6C476A682}" type="pres">
      <dgm:prSet presAssocID="{0EC61F59-8F02-4AE0-A903-81430129C9D5}" presName="textRect" presStyleLbl="revTx" presStyleIdx="3" presStyleCnt="5">
        <dgm:presLayoutVars>
          <dgm:chMax val="1"/>
          <dgm:chPref val="1"/>
        </dgm:presLayoutVars>
      </dgm:prSet>
      <dgm:spPr/>
    </dgm:pt>
    <dgm:pt modelId="{FB35DC43-2DC1-478B-99E2-42B9A1DC347B}" type="pres">
      <dgm:prSet presAssocID="{AEE7574F-407B-4073-8DCB-538149D41F21}" presName="sibTrans" presStyleCnt="0"/>
      <dgm:spPr/>
    </dgm:pt>
    <dgm:pt modelId="{17FA144D-EBD1-4EAE-93E3-EA802A6E68E0}" type="pres">
      <dgm:prSet presAssocID="{B299FE07-A253-4DB0-8C95-4AFBC90CABFF}" presName="compNode" presStyleCnt="0"/>
      <dgm:spPr/>
    </dgm:pt>
    <dgm:pt modelId="{D41DF719-C097-4040-B76F-457FB6FF3194}" type="pres">
      <dgm:prSet presAssocID="{B299FE07-A253-4DB0-8C95-4AFBC90CABF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4296F3F-D454-4A0D-B3EE-2737735923A6}" type="pres">
      <dgm:prSet presAssocID="{B299FE07-A253-4DB0-8C95-4AFBC90CABFF}" presName="spaceRect" presStyleCnt="0"/>
      <dgm:spPr/>
    </dgm:pt>
    <dgm:pt modelId="{1CCE4CE4-965E-4A7C-B208-370EAB436CAF}" type="pres">
      <dgm:prSet presAssocID="{B299FE07-A253-4DB0-8C95-4AFBC90CABF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58B4A0A-D1D9-4F38-89F8-C347CA004F6E}" srcId="{F9F818A8-7E7C-4E96-AECC-DF16A3C720CD}" destId="{0D652406-EACD-4190-8400-F7B0F78C0EDC}" srcOrd="0" destOrd="0" parTransId="{D7D1D9A4-9BC2-4963-9D16-C6155DB1012E}" sibTransId="{930C78AC-44A1-45E2-8AEA-6CD6546BD5EA}"/>
    <dgm:cxn modelId="{483E971B-87A9-4E09-AC82-02A2C1AF424F}" srcId="{F9F818A8-7E7C-4E96-AECC-DF16A3C720CD}" destId="{A1ED01EF-C8B4-4588-8259-8F82DC641064}" srcOrd="1" destOrd="0" parTransId="{F5EB63B4-F0F0-4C8D-866F-258B5F2E440C}" sibTransId="{143F8506-AFEA-4F41-BB48-4E0FD97AAF41}"/>
    <dgm:cxn modelId="{48743D62-DE1D-4730-B283-562E47273249}" srcId="{F9F818A8-7E7C-4E96-AECC-DF16A3C720CD}" destId="{8FBB5C14-16BB-4311-B8AB-04B780688BDC}" srcOrd="2" destOrd="0" parTransId="{81BC86B0-55AB-4036-990B-0FD54A158F86}" sibTransId="{654F436D-8BD7-40F1-9EEB-5FFB17268CA1}"/>
    <dgm:cxn modelId="{01B57E4E-BE41-41BB-88F2-74141053E381}" type="presOf" srcId="{A1ED01EF-C8B4-4588-8259-8F82DC641064}" destId="{A1708499-7A8E-4BC8-8BCF-2ED6691CAF0D}" srcOrd="0" destOrd="0" presId="urn:microsoft.com/office/officeart/2018/2/layout/IconLabelList"/>
    <dgm:cxn modelId="{452E1B53-B745-41AB-B08E-3D8067E08451}" type="presOf" srcId="{0D652406-EACD-4190-8400-F7B0F78C0EDC}" destId="{A45B160C-0F71-4455-A6FE-2BEC54A76EFC}" srcOrd="0" destOrd="0" presId="urn:microsoft.com/office/officeart/2018/2/layout/IconLabelList"/>
    <dgm:cxn modelId="{8B552758-64D4-4584-B499-4140AAEC98D5}" type="presOf" srcId="{B299FE07-A253-4DB0-8C95-4AFBC90CABFF}" destId="{1CCE4CE4-965E-4A7C-B208-370EAB436CAF}" srcOrd="0" destOrd="0" presId="urn:microsoft.com/office/officeart/2018/2/layout/IconLabelList"/>
    <dgm:cxn modelId="{15FF12A0-4330-457D-B7C6-4E8E4D7BF5ED}" type="presOf" srcId="{0EC61F59-8F02-4AE0-A903-81430129C9D5}" destId="{1C71C349-3E25-4251-B902-E5F6C476A682}" srcOrd="0" destOrd="0" presId="urn:microsoft.com/office/officeart/2018/2/layout/IconLabelList"/>
    <dgm:cxn modelId="{BFC5E8B0-D920-4DB7-AEEC-6E6248014CBF}" type="presOf" srcId="{8FBB5C14-16BB-4311-B8AB-04B780688BDC}" destId="{58E2F1F4-DB3E-4EF6-B779-60E6F57BB28D}" srcOrd="0" destOrd="0" presId="urn:microsoft.com/office/officeart/2018/2/layout/IconLabelList"/>
    <dgm:cxn modelId="{7CB558CC-D28A-455D-A394-9F1DAA9A9306}" type="presOf" srcId="{F9F818A8-7E7C-4E96-AECC-DF16A3C720CD}" destId="{FEAB58A5-335D-4574-B29B-65F9CF24D161}" srcOrd="0" destOrd="0" presId="urn:microsoft.com/office/officeart/2018/2/layout/IconLabelList"/>
    <dgm:cxn modelId="{DE8BAFD7-6FE4-41F6-9842-D0994BE4876E}" srcId="{F9F818A8-7E7C-4E96-AECC-DF16A3C720CD}" destId="{B299FE07-A253-4DB0-8C95-4AFBC90CABFF}" srcOrd="4" destOrd="0" parTransId="{3B4A2EB3-5721-4685-ABAE-36226C48D074}" sibTransId="{4C37AD01-6C79-429C-A97D-1918EB3307BC}"/>
    <dgm:cxn modelId="{A9EDF5FF-15C3-4A8C-92BB-1564A45D3AED}" srcId="{F9F818A8-7E7C-4E96-AECC-DF16A3C720CD}" destId="{0EC61F59-8F02-4AE0-A903-81430129C9D5}" srcOrd="3" destOrd="0" parTransId="{9296E7AF-2A1B-476F-BA7B-C3DB9D8D22D7}" sibTransId="{AEE7574F-407B-4073-8DCB-538149D41F21}"/>
    <dgm:cxn modelId="{3DEE0F1F-ACBB-4A91-9C36-3C6F73DEE87D}" type="presParOf" srcId="{FEAB58A5-335D-4574-B29B-65F9CF24D161}" destId="{62C1CB7B-7550-4B4D-BFFB-24AD459C1DAD}" srcOrd="0" destOrd="0" presId="urn:microsoft.com/office/officeart/2018/2/layout/IconLabelList"/>
    <dgm:cxn modelId="{E48E4702-A3AB-4B14-80EE-F64B903CE38E}" type="presParOf" srcId="{62C1CB7B-7550-4B4D-BFFB-24AD459C1DAD}" destId="{0D7D10D1-B9B4-4A1E-9A33-1F1332F655F3}" srcOrd="0" destOrd="0" presId="urn:microsoft.com/office/officeart/2018/2/layout/IconLabelList"/>
    <dgm:cxn modelId="{2D55C891-E401-42F6-85C6-ABF28AB1FB4D}" type="presParOf" srcId="{62C1CB7B-7550-4B4D-BFFB-24AD459C1DAD}" destId="{48B5CC37-2172-4A00-897A-70AD61208722}" srcOrd="1" destOrd="0" presId="urn:microsoft.com/office/officeart/2018/2/layout/IconLabelList"/>
    <dgm:cxn modelId="{B7E80D14-002E-464B-98F3-E2BDC4F02727}" type="presParOf" srcId="{62C1CB7B-7550-4B4D-BFFB-24AD459C1DAD}" destId="{A45B160C-0F71-4455-A6FE-2BEC54A76EFC}" srcOrd="2" destOrd="0" presId="urn:microsoft.com/office/officeart/2018/2/layout/IconLabelList"/>
    <dgm:cxn modelId="{A286B56E-34A2-4AFC-BA0C-005914DBA6E8}" type="presParOf" srcId="{FEAB58A5-335D-4574-B29B-65F9CF24D161}" destId="{C7BA3194-803E-4A7F-AC8B-6B68F55F3B89}" srcOrd="1" destOrd="0" presId="urn:microsoft.com/office/officeart/2018/2/layout/IconLabelList"/>
    <dgm:cxn modelId="{FEB3117F-8860-4C40-9AB8-683E61F2D25C}" type="presParOf" srcId="{FEAB58A5-335D-4574-B29B-65F9CF24D161}" destId="{4BA393AA-77B1-4D0C-BF1D-AC905921DA3A}" srcOrd="2" destOrd="0" presId="urn:microsoft.com/office/officeart/2018/2/layout/IconLabelList"/>
    <dgm:cxn modelId="{231009F0-9BF2-4C7D-8EAC-11B6D19FDCF3}" type="presParOf" srcId="{4BA393AA-77B1-4D0C-BF1D-AC905921DA3A}" destId="{93571959-9B8F-46B2-8A3F-A828BDD58F75}" srcOrd="0" destOrd="0" presId="urn:microsoft.com/office/officeart/2018/2/layout/IconLabelList"/>
    <dgm:cxn modelId="{751D12CD-78C9-4E1C-8440-BDA6D2DB0B82}" type="presParOf" srcId="{4BA393AA-77B1-4D0C-BF1D-AC905921DA3A}" destId="{7BD77FC3-77BF-4041-A0AA-B109EBAA8C97}" srcOrd="1" destOrd="0" presId="urn:microsoft.com/office/officeart/2018/2/layout/IconLabelList"/>
    <dgm:cxn modelId="{50BB63CC-A09A-47E5-B240-4050F2ADADDC}" type="presParOf" srcId="{4BA393AA-77B1-4D0C-BF1D-AC905921DA3A}" destId="{A1708499-7A8E-4BC8-8BCF-2ED6691CAF0D}" srcOrd="2" destOrd="0" presId="urn:microsoft.com/office/officeart/2018/2/layout/IconLabelList"/>
    <dgm:cxn modelId="{2CA52A24-760E-4486-B97F-0A79F7242E6B}" type="presParOf" srcId="{FEAB58A5-335D-4574-B29B-65F9CF24D161}" destId="{1B190BDA-CABF-4A63-AFD2-6728C37E19C8}" srcOrd="3" destOrd="0" presId="urn:microsoft.com/office/officeart/2018/2/layout/IconLabelList"/>
    <dgm:cxn modelId="{E51780D1-88BC-4C61-81D1-8A743162997E}" type="presParOf" srcId="{FEAB58A5-335D-4574-B29B-65F9CF24D161}" destId="{A91B5D1A-9C08-4224-84A3-FBDD5890B56C}" srcOrd="4" destOrd="0" presId="urn:microsoft.com/office/officeart/2018/2/layout/IconLabelList"/>
    <dgm:cxn modelId="{0A4B7960-B781-4411-9D31-AC5714725FC7}" type="presParOf" srcId="{A91B5D1A-9C08-4224-84A3-FBDD5890B56C}" destId="{CC7B0F17-8071-489D-B34E-5ABAA54056DD}" srcOrd="0" destOrd="0" presId="urn:microsoft.com/office/officeart/2018/2/layout/IconLabelList"/>
    <dgm:cxn modelId="{4F49C1E0-B3C7-469C-A21A-A5EB4642EDA8}" type="presParOf" srcId="{A91B5D1A-9C08-4224-84A3-FBDD5890B56C}" destId="{7B2450B2-F2BB-4A6B-B6AE-7A98CADCEEE5}" srcOrd="1" destOrd="0" presId="urn:microsoft.com/office/officeart/2018/2/layout/IconLabelList"/>
    <dgm:cxn modelId="{45FDAF0D-9079-4DEE-BBD7-0D189C29C509}" type="presParOf" srcId="{A91B5D1A-9C08-4224-84A3-FBDD5890B56C}" destId="{58E2F1F4-DB3E-4EF6-B779-60E6F57BB28D}" srcOrd="2" destOrd="0" presId="urn:microsoft.com/office/officeart/2018/2/layout/IconLabelList"/>
    <dgm:cxn modelId="{B593E467-941C-4D8B-AEE8-BF59A4E0D964}" type="presParOf" srcId="{FEAB58A5-335D-4574-B29B-65F9CF24D161}" destId="{48C9E63A-A1FE-4D36-A844-F1BA69E49EB0}" srcOrd="5" destOrd="0" presId="urn:microsoft.com/office/officeart/2018/2/layout/IconLabelList"/>
    <dgm:cxn modelId="{0A3C552C-85CE-4143-BC35-E545327CAD3E}" type="presParOf" srcId="{FEAB58A5-335D-4574-B29B-65F9CF24D161}" destId="{581482A5-4DFA-44F8-803D-47D31FA842C2}" srcOrd="6" destOrd="0" presId="urn:microsoft.com/office/officeart/2018/2/layout/IconLabelList"/>
    <dgm:cxn modelId="{2709C072-BB53-45CA-A030-6B456CD2603F}" type="presParOf" srcId="{581482A5-4DFA-44F8-803D-47D31FA842C2}" destId="{8BA8DC38-A91F-4E5F-9496-C47F1325A2BC}" srcOrd="0" destOrd="0" presId="urn:microsoft.com/office/officeart/2018/2/layout/IconLabelList"/>
    <dgm:cxn modelId="{6DAB4D4E-D545-4060-A26A-DC05B2321DD0}" type="presParOf" srcId="{581482A5-4DFA-44F8-803D-47D31FA842C2}" destId="{BA4EA95B-DC3A-4577-A13D-55D84E7BDDFB}" srcOrd="1" destOrd="0" presId="urn:microsoft.com/office/officeart/2018/2/layout/IconLabelList"/>
    <dgm:cxn modelId="{A2FBC052-A4ED-4AF8-8888-47101359F895}" type="presParOf" srcId="{581482A5-4DFA-44F8-803D-47D31FA842C2}" destId="{1C71C349-3E25-4251-B902-E5F6C476A682}" srcOrd="2" destOrd="0" presId="urn:microsoft.com/office/officeart/2018/2/layout/IconLabelList"/>
    <dgm:cxn modelId="{1A17CC99-4C61-4A11-B449-19273DEAE44E}" type="presParOf" srcId="{FEAB58A5-335D-4574-B29B-65F9CF24D161}" destId="{FB35DC43-2DC1-478B-99E2-42B9A1DC347B}" srcOrd="7" destOrd="0" presId="urn:microsoft.com/office/officeart/2018/2/layout/IconLabelList"/>
    <dgm:cxn modelId="{D63102F2-1ED3-49FE-9E82-5CE78AE26E57}" type="presParOf" srcId="{FEAB58A5-335D-4574-B29B-65F9CF24D161}" destId="{17FA144D-EBD1-4EAE-93E3-EA802A6E68E0}" srcOrd="8" destOrd="0" presId="urn:microsoft.com/office/officeart/2018/2/layout/IconLabelList"/>
    <dgm:cxn modelId="{48F303F3-1B3B-423F-9674-3719A70AE682}" type="presParOf" srcId="{17FA144D-EBD1-4EAE-93E3-EA802A6E68E0}" destId="{D41DF719-C097-4040-B76F-457FB6FF3194}" srcOrd="0" destOrd="0" presId="urn:microsoft.com/office/officeart/2018/2/layout/IconLabelList"/>
    <dgm:cxn modelId="{36234022-69DF-4A46-898F-07939092F748}" type="presParOf" srcId="{17FA144D-EBD1-4EAE-93E3-EA802A6E68E0}" destId="{84296F3F-D454-4A0D-B3EE-2737735923A6}" srcOrd="1" destOrd="0" presId="urn:microsoft.com/office/officeart/2018/2/layout/IconLabelList"/>
    <dgm:cxn modelId="{EB6F2DA1-9A6B-4149-94E0-8319465F6BFC}" type="presParOf" srcId="{17FA144D-EBD1-4EAE-93E3-EA802A6E68E0}" destId="{1CCE4CE4-965E-4A7C-B208-370EAB436C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01A87-466F-4522-BE21-632FA414C6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8C206E-053D-49B9-8534-81BC75108290}">
      <dgm:prSet/>
      <dgm:spPr/>
      <dgm:t>
        <a:bodyPr/>
        <a:lstStyle/>
        <a:p>
          <a:r>
            <a:rPr lang="en-GB" b="0" i="0"/>
            <a:t>No Role for Benzodiazepine in the management of Delirium, can worsen the symptoms</a:t>
          </a:r>
          <a:endParaRPr lang="en-US"/>
        </a:p>
      </dgm:t>
    </dgm:pt>
    <dgm:pt modelId="{0A1A7F0F-FD9C-480A-AD5D-FCFB4648E095}" type="parTrans" cxnId="{C7A159FC-D108-4A52-8F8C-14328C5EA94D}">
      <dgm:prSet/>
      <dgm:spPr/>
      <dgm:t>
        <a:bodyPr/>
        <a:lstStyle/>
        <a:p>
          <a:endParaRPr lang="en-US"/>
        </a:p>
      </dgm:t>
    </dgm:pt>
    <dgm:pt modelId="{786D37C5-65CC-458A-9BA2-805D1E46B2CF}" type="sibTrans" cxnId="{C7A159FC-D108-4A52-8F8C-14328C5EA94D}">
      <dgm:prSet/>
      <dgm:spPr/>
      <dgm:t>
        <a:bodyPr/>
        <a:lstStyle/>
        <a:p>
          <a:endParaRPr lang="en-US"/>
        </a:p>
      </dgm:t>
    </dgm:pt>
    <dgm:pt modelId="{E4806A69-74F2-4DFC-BA8F-4969325D60CC}">
      <dgm:prSet/>
      <dgm:spPr/>
      <dgm:t>
        <a:bodyPr/>
        <a:lstStyle/>
        <a:p>
          <a:r>
            <a:rPr lang="en-GB" b="0" i="0"/>
            <a:t>Some indication for management of agitation in Dementia with Lewy bodies, Parkinson's disease with Dementia </a:t>
          </a:r>
          <a:endParaRPr lang="en-US"/>
        </a:p>
      </dgm:t>
    </dgm:pt>
    <dgm:pt modelId="{E712BC8B-6C38-4300-8096-3BFE6FF1A492}" type="parTrans" cxnId="{ACFF6C94-194B-44FB-AC84-0B24B92E4C21}">
      <dgm:prSet/>
      <dgm:spPr/>
      <dgm:t>
        <a:bodyPr/>
        <a:lstStyle/>
        <a:p>
          <a:endParaRPr lang="en-US"/>
        </a:p>
      </dgm:t>
    </dgm:pt>
    <dgm:pt modelId="{ABAB11D1-399E-45F2-8789-40CC35563824}" type="sibTrans" cxnId="{ACFF6C94-194B-44FB-AC84-0B24B92E4C21}">
      <dgm:prSet/>
      <dgm:spPr/>
      <dgm:t>
        <a:bodyPr/>
        <a:lstStyle/>
        <a:p>
          <a:endParaRPr lang="en-US"/>
        </a:p>
      </dgm:t>
    </dgm:pt>
    <dgm:pt modelId="{4C1FDCE5-1EB7-4193-AC11-68D5C7BC7BEA}">
      <dgm:prSet/>
      <dgm:spPr/>
      <dgm:t>
        <a:bodyPr/>
        <a:lstStyle/>
        <a:p>
          <a:r>
            <a:rPr lang="en-GB" b="0" i="0"/>
            <a:t>Where antipsychotic medication are contraindicated - may be a role with caution </a:t>
          </a:r>
          <a:endParaRPr lang="en-US"/>
        </a:p>
      </dgm:t>
    </dgm:pt>
    <dgm:pt modelId="{BA85C21E-9B23-442C-9A6C-621A4C5D46A4}" type="parTrans" cxnId="{85B0D743-49F8-408E-A3D7-28E4139AB420}">
      <dgm:prSet/>
      <dgm:spPr/>
      <dgm:t>
        <a:bodyPr/>
        <a:lstStyle/>
        <a:p>
          <a:endParaRPr lang="en-US"/>
        </a:p>
      </dgm:t>
    </dgm:pt>
    <dgm:pt modelId="{6528200A-0B2E-4B53-9920-0E8C05A1FEEC}" type="sibTrans" cxnId="{85B0D743-49F8-408E-A3D7-28E4139AB420}">
      <dgm:prSet/>
      <dgm:spPr/>
      <dgm:t>
        <a:bodyPr/>
        <a:lstStyle/>
        <a:p>
          <a:endParaRPr lang="en-US"/>
        </a:p>
      </dgm:t>
    </dgm:pt>
    <dgm:pt modelId="{62276C9F-9BBF-4CFE-A19A-47F014474C76}">
      <dgm:prSet/>
      <dgm:spPr/>
      <dgm:t>
        <a:bodyPr/>
        <a:lstStyle/>
        <a:p>
          <a:r>
            <a:rPr lang="en-GB" b="0" i="0"/>
            <a:t>Midazolam - End of life severe agitation</a:t>
          </a:r>
          <a:endParaRPr lang="en-US"/>
        </a:p>
      </dgm:t>
    </dgm:pt>
    <dgm:pt modelId="{CD9D0995-C0D7-4A25-AA5D-D445FA1F4A54}" type="parTrans" cxnId="{8B34CA39-015C-4479-A554-CB83D933645E}">
      <dgm:prSet/>
      <dgm:spPr/>
      <dgm:t>
        <a:bodyPr/>
        <a:lstStyle/>
        <a:p>
          <a:endParaRPr lang="en-US"/>
        </a:p>
      </dgm:t>
    </dgm:pt>
    <dgm:pt modelId="{BC1F6176-6AEC-4BC3-92B6-463510253F0E}" type="sibTrans" cxnId="{8B34CA39-015C-4479-A554-CB83D933645E}">
      <dgm:prSet/>
      <dgm:spPr/>
      <dgm:t>
        <a:bodyPr/>
        <a:lstStyle/>
        <a:p>
          <a:endParaRPr lang="en-US"/>
        </a:p>
      </dgm:t>
    </dgm:pt>
    <dgm:pt modelId="{8383B9AE-C6ED-417C-B317-28527FB9BB4E}" type="pres">
      <dgm:prSet presAssocID="{89F01A87-466F-4522-BE21-632FA414C695}" presName="root" presStyleCnt="0">
        <dgm:presLayoutVars>
          <dgm:dir/>
          <dgm:resizeHandles val="exact"/>
        </dgm:presLayoutVars>
      </dgm:prSet>
      <dgm:spPr/>
    </dgm:pt>
    <dgm:pt modelId="{38988464-2E13-4859-88CD-99D935F05A3A}" type="pres">
      <dgm:prSet presAssocID="{638C206E-053D-49B9-8534-81BC75108290}" presName="compNode" presStyleCnt="0"/>
      <dgm:spPr/>
    </dgm:pt>
    <dgm:pt modelId="{0BD1E963-7B85-4404-96E9-4DB78DE8F0DD}" type="pres">
      <dgm:prSet presAssocID="{638C206E-053D-49B9-8534-81BC75108290}" presName="bgRect" presStyleLbl="bgShp" presStyleIdx="0" presStyleCnt="4"/>
      <dgm:spPr/>
    </dgm:pt>
    <dgm:pt modelId="{2BC75FB7-9400-4869-9B38-2FBE5D303EF1}" type="pres">
      <dgm:prSet presAssocID="{638C206E-053D-49B9-8534-81BC7510829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8EBB733-7943-4F63-84EB-7AB2FDF99505}" type="pres">
      <dgm:prSet presAssocID="{638C206E-053D-49B9-8534-81BC75108290}" presName="spaceRect" presStyleCnt="0"/>
      <dgm:spPr/>
    </dgm:pt>
    <dgm:pt modelId="{B5BAEAA6-6616-4105-9B5F-52179EC76B14}" type="pres">
      <dgm:prSet presAssocID="{638C206E-053D-49B9-8534-81BC75108290}" presName="parTx" presStyleLbl="revTx" presStyleIdx="0" presStyleCnt="4">
        <dgm:presLayoutVars>
          <dgm:chMax val="0"/>
          <dgm:chPref val="0"/>
        </dgm:presLayoutVars>
      </dgm:prSet>
      <dgm:spPr/>
    </dgm:pt>
    <dgm:pt modelId="{337D3FE4-5EE0-497D-837F-67C2FA24F848}" type="pres">
      <dgm:prSet presAssocID="{786D37C5-65CC-458A-9BA2-805D1E46B2CF}" presName="sibTrans" presStyleCnt="0"/>
      <dgm:spPr/>
    </dgm:pt>
    <dgm:pt modelId="{36F053AE-69B4-4E4E-8BD3-3EAE60A845F3}" type="pres">
      <dgm:prSet presAssocID="{E4806A69-74F2-4DFC-BA8F-4969325D60CC}" presName="compNode" presStyleCnt="0"/>
      <dgm:spPr/>
    </dgm:pt>
    <dgm:pt modelId="{CF3892F0-D4C5-49AE-AD47-C0DA0BF3AEF8}" type="pres">
      <dgm:prSet presAssocID="{E4806A69-74F2-4DFC-BA8F-4969325D60CC}" presName="bgRect" presStyleLbl="bgShp" presStyleIdx="1" presStyleCnt="4"/>
      <dgm:spPr/>
    </dgm:pt>
    <dgm:pt modelId="{D2ECEF11-29FA-414D-A33D-673DDDF7AAEA}" type="pres">
      <dgm:prSet presAssocID="{E4806A69-74F2-4DFC-BA8F-4969325D60C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999A263-14BA-4BDB-9D23-E6BC8F703E79}" type="pres">
      <dgm:prSet presAssocID="{E4806A69-74F2-4DFC-BA8F-4969325D60CC}" presName="spaceRect" presStyleCnt="0"/>
      <dgm:spPr/>
    </dgm:pt>
    <dgm:pt modelId="{ABB589A4-6311-4AAE-BC18-5FED5029CA42}" type="pres">
      <dgm:prSet presAssocID="{E4806A69-74F2-4DFC-BA8F-4969325D60CC}" presName="parTx" presStyleLbl="revTx" presStyleIdx="1" presStyleCnt="4">
        <dgm:presLayoutVars>
          <dgm:chMax val="0"/>
          <dgm:chPref val="0"/>
        </dgm:presLayoutVars>
      </dgm:prSet>
      <dgm:spPr/>
    </dgm:pt>
    <dgm:pt modelId="{38CC40B4-A4E8-4152-BEBB-BBFF49374190}" type="pres">
      <dgm:prSet presAssocID="{ABAB11D1-399E-45F2-8789-40CC35563824}" presName="sibTrans" presStyleCnt="0"/>
      <dgm:spPr/>
    </dgm:pt>
    <dgm:pt modelId="{9068AB6F-290B-4C23-B527-BF5F798C6A97}" type="pres">
      <dgm:prSet presAssocID="{4C1FDCE5-1EB7-4193-AC11-68D5C7BC7BEA}" presName="compNode" presStyleCnt="0"/>
      <dgm:spPr/>
    </dgm:pt>
    <dgm:pt modelId="{DE022063-0CD7-48C9-91E0-F29558D441D6}" type="pres">
      <dgm:prSet presAssocID="{4C1FDCE5-1EB7-4193-AC11-68D5C7BC7BEA}" presName="bgRect" presStyleLbl="bgShp" presStyleIdx="2" presStyleCnt="4"/>
      <dgm:spPr/>
    </dgm:pt>
    <dgm:pt modelId="{1BC55C48-E75D-46B7-B5F6-FD5D28408175}" type="pres">
      <dgm:prSet presAssocID="{4C1FDCE5-1EB7-4193-AC11-68D5C7BC7BE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73A7FA3-C2A5-4B1B-A945-71125014D92D}" type="pres">
      <dgm:prSet presAssocID="{4C1FDCE5-1EB7-4193-AC11-68D5C7BC7BEA}" presName="spaceRect" presStyleCnt="0"/>
      <dgm:spPr/>
    </dgm:pt>
    <dgm:pt modelId="{EA8D7D56-82A8-4C66-A517-25A7DE63A8EC}" type="pres">
      <dgm:prSet presAssocID="{4C1FDCE5-1EB7-4193-AC11-68D5C7BC7BEA}" presName="parTx" presStyleLbl="revTx" presStyleIdx="2" presStyleCnt="4">
        <dgm:presLayoutVars>
          <dgm:chMax val="0"/>
          <dgm:chPref val="0"/>
        </dgm:presLayoutVars>
      </dgm:prSet>
      <dgm:spPr/>
    </dgm:pt>
    <dgm:pt modelId="{9F934567-E1CF-40FB-A8E4-8067905BE299}" type="pres">
      <dgm:prSet presAssocID="{6528200A-0B2E-4B53-9920-0E8C05A1FEEC}" presName="sibTrans" presStyleCnt="0"/>
      <dgm:spPr/>
    </dgm:pt>
    <dgm:pt modelId="{4310358F-0B09-4A7F-99CD-5B2C977E45F2}" type="pres">
      <dgm:prSet presAssocID="{62276C9F-9BBF-4CFE-A19A-47F014474C76}" presName="compNode" presStyleCnt="0"/>
      <dgm:spPr/>
    </dgm:pt>
    <dgm:pt modelId="{55FD6C70-062E-465D-8D4E-AB6327389328}" type="pres">
      <dgm:prSet presAssocID="{62276C9F-9BBF-4CFE-A19A-47F014474C76}" presName="bgRect" presStyleLbl="bgShp" presStyleIdx="3" presStyleCnt="4"/>
      <dgm:spPr/>
    </dgm:pt>
    <dgm:pt modelId="{4387DEB0-7CC6-4CC4-A005-6F0455F8FEBA}" type="pres">
      <dgm:prSet presAssocID="{62276C9F-9BBF-4CFE-A19A-47F014474C7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7550660B-2E25-4EC9-BDAC-1C497D8B5424}" type="pres">
      <dgm:prSet presAssocID="{62276C9F-9BBF-4CFE-A19A-47F014474C76}" presName="spaceRect" presStyleCnt="0"/>
      <dgm:spPr/>
    </dgm:pt>
    <dgm:pt modelId="{25C4996C-E426-4A7F-909B-6EC2B395C676}" type="pres">
      <dgm:prSet presAssocID="{62276C9F-9BBF-4CFE-A19A-47F014474C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A7CE72A-8D47-4480-A395-E7F07D82071A}" type="presOf" srcId="{638C206E-053D-49B9-8534-81BC75108290}" destId="{B5BAEAA6-6616-4105-9B5F-52179EC76B14}" srcOrd="0" destOrd="0" presId="urn:microsoft.com/office/officeart/2018/2/layout/IconVerticalSolidList"/>
    <dgm:cxn modelId="{C00D5C2E-0D07-4C5B-8E5D-ED6680A58150}" type="presOf" srcId="{89F01A87-466F-4522-BE21-632FA414C695}" destId="{8383B9AE-C6ED-417C-B317-28527FB9BB4E}" srcOrd="0" destOrd="0" presId="urn:microsoft.com/office/officeart/2018/2/layout/IconVerticalSolidList"/>
    <dgm:cxn modelId="{1C02E62E-CF03-4080-AD33-ABCB38933F0C}" type="presOf" srcId="{62276C9F-9BBF-4CFE-A19A-47F014474C76}" destId="{25C4996C-E426-4A7F-909B-6EC2B395C676}" srcOrd="0" destOrd="0" presId="urn:microsoft.com/office/officeart/2018/2/layout/IconVerticalSolidList"/>
    <dgm:cxn modelId="{8B34CA39-015C-4479-A554-CB83D933645E}" srcId="{89F01A87-466F-4522-BE21-632FA414C695}" destId="{62276C9F-9BBF-4CFE-A19A-47F014474C76}" srcOrd="3" destOrd="0" parTransId="{CD9D0995-C0D7-4A25-AA5D-D445FA1F4A54}" sibTransId="{BC1F6176-6AEC-4BC3-92B6-463510253F0E}"/>
    <dgm:cxn modelId="{85B0D743-49F8-408E-A3D7-28E4139AB420}" srcId="{89F01A87-466F-4522-BE21-632FA414C695}" destId="{4C1FDCE5-1EB7-4193-AC11-68D5C7BC7BEA}" srcOrd="2" destOrd="0" parTransId="{BA85C21E-9B23-442C-9A6C-621A4C5D46A4}" sibTransId="{6528200A-0B2E-4B53-9920-0E8C05A1FEEC}"/>
    <dgm:cxn modelId="{ACFF6C94-194B-44FB-AC84-0B24B92E4C21}" srcId="{89F01A87-466F-4522-BE21-632FA414C695}" destId="{E4806A69-74F2-4DFC-BA8F-4969325D60CC}" srcOrd="1" destOrd="0" parTransId="{E712BC8B-6C38-4300-8096-3BFE6FF1A492}" sibTransId="{ABAB11D1-399E-45F2-8789-40CC35563824}"/>
    <dgm:cxn modelId="{B35C9EEB-05F2-481F-8429-DC1B576CC8F8}" type="presOf" srcId="{4C1FDCE5-1EB7-4193-AC11-68D5C7BC7BEA}" destId="{EA8D7D56-82A8-4C66-A517-25A7DE63A8EC}" srcOrd="0" destOrd="0" presId="urn:microsoft.com/office/officeart/2018/2/layout/IconVerticalSolidList"/>
    <dgm:cxn modelId="{234200ED-1BE7-4EDD-ADFB-6670D066E5CE}" type="presOf" srcId="{E4806A69-74F2-4DFC-BA8F-4969325D60CC}" destId="{ABB589A4-6311-4AAE-BC18-5FED5029CA42}" srcOrd="0" destOrd="0" presId="urn:microsoft.com/office/officeart/2018/2/layout/IconVerticalSolidList"/>
    <dgm:cxn modelId="{C7A159FC-D108-4A52-8F8C-14328C5EA94D}" srcId="{89F01A87-466F-4522-BE21-632FA414C695}" destId="{638C206E-053D-49B9-8534-81BC75108290}" srcOrd="0" destOrd="0" parTransId="{0A1A7F0F-FD9C-480A-AD5D-FCFB4648E095}" sibTransId="{786D37C5-65CC-458A-9BA2-805D1E46B2CF}"/>
    <dgm:cxn modelId="{697E8786-C23E-4A04-867E-8F97826927E0}" type="presParOf" srcId="{8383B9AE-C6ED-417C-B317-28527FB9BB4E}" destId="{38988464-2E13-4859-88CD-99D935F05A3A}" srcOrd="0" destOrd="0" presId="urn:microsoft.com/office/officeart/2018/2/layout/IconVerticalSolidList"/>
    <dgm:cxn modelId="{7DE29522-A159-431A-AF5A-DA1E6EDF63C3}" type="presParOf" srcId="{38988464-2E13-4859-88CD-99D935F05A3A}" destId="{0BD1E963-7B85-4404-96E9-4DB78DE8F0DD}" srcOrd="0" destOrd="0" presId="urn:microsoft.com/office/officeart/2018/2/layout/IconVerticalSolidList"/>
    <dgm:cxn modelId="{712AD4AF-9C3E-413A-BBB7-56B0C3638A9B}" type="presParOf" srcId="{38988464-2E13-4859-88CD-99D935F05A3A}" destId="{2BC75FB7-9400-4869-9B38-2FBE5D303EF1}" srcOrd="1" destOrd="0" presId="urn:microsoft.com/office/officeart/2018/2/layout/IconVerticalSolidList"/>
    <dgm:cxn modelId="{276817EB-2B5A-4338-877F-BC07CECD1201}" type="presParOf" srcId="{38988464-2E13-4859-88CD-99D935F05A3A}" destId="{28EBB733-7943-4F63-84EB-7AB2FDF99505}" srcOrd="2" destOrd="0" presId="urn:microsoft.com/office/officeart/2018/2/layout/IconVerticalSolidList"/>
    <dgm:cxn modelId="{5C6C1B5A-9CB9-482A-98A9-BBA5E9E1197C}" type="presParOf" srcId="{38988464-2E13-4859-88CD-99D935F05A3A}" destId="{B5BAEAA6-6616-4105-9B5F-52179EC76B14}" srcOrd="3" destOrd="0" presId="urn:microsoft.com/office/officeart/2018/2/layout/IconVerticalSolidList"/>
    <dgm:cxn modelId="{FFBA8322-D818-4EA2-88F3-FFF1AFD860A7}" type="presParOf" srcId="{8383B9AE-C6ED-417C-B317-28527FB9BB4E}" destId="{337D3FE4-5EE0-497D-837F-67C2FA24F848}" srcOrd="1" destOrd="0" presId="urn:microsoft.com/office/officeart/2018/2/layout/IconVerticalSolidList"/>
    <dgm:cxn modelId="{DA9F6CD3-2056-4636-8CF2-C6DBB31AD2AC}" type="presParOf" srcId="{8383B9AE-C6ED-417C-B317-28527FB9BB4E}" destId="{36F053AE-69B4-4E4E-8BD3-3EAE60A845F3}" srcOrd="2" destOrd="0" presId="urn:microsoft.com/office/officeart/2018/2/layout/IconVerticalSolidList"/>
    <dgm:cxn modelId="{3CC0936F-CAFB-4909-92F8-4B511D32700B}" type="presParOf" srcId="{36F053AE-69B4-4E4E-8BD3-3EAE60A845F3}" destId="{CF3892F0-D4C5-49AE-AD47-C0DA0BF3AEF8}" srcOrd="0" destOrd="0" presId="urn:microsoft.com/office/officeart/2018/2/layout/IconVerticalSolidList"/>
    <dgm:cxn modelId="{E6493619-FA0C-4EAC-B814-2973EEFBCC3B}" type="presParOf" srcId="{36F053AE-69B4-4E4E-8BD3-3EAE60A845F3}" destId="{D2ECEF11-29FA-414D-A33D-673DDDF7AAEA}" srcOrd="1" destOrd="0" presId="urn:microsoft.com/office/officeart/2018/2/layout/IconVerticalSolidList"/>
    <dgm:cxn modelId="{34D2BEB8-98C3-4657-AA27-131EDD6CBC8A}" type="presParOf" srcId="{36F053AE-69B4-4E4E-8BD3-3EAE60A845F3}" destId="{F999A263-14BA-4BDB-9D23-E6BC8F703E79}" srcOrd="2" destOrd="0" presId="urn:microsoft.com/office/officeart/2018/2/layout/IconVerticalSolidList"/>
    <dgm:cxn modelId="{B4BE9511-A1DC-4227-BBC1-8855A745FB0A}" type="presParOf" srcId="{36F053AE-69B4-4E4E-8BD3-3EAE60A845F3}" destId="{ABB589A4-6311-4AAE-BC18-5FED5029CA42}" srcOrd="3" destOrd="0" presId="urn:microsoft.com/office/officeart/2018/2/layout/IconVerticalSolidList"/>
    <dgm:cxn modelId="{44DAF204-4DC9-4C77-A6B1-8EE338AD1E36}" type="presParOf" srcId="{8383B9AE-C6ED-417C-B317-28527FB9BB4E}" destId="{38CC40B4-A4E8-4152-BEBB-BBFF49374190}" srcOrd="3" destOrd="0" presId="urn:microsoft.com/office/officeart/2018/2/layout/IconVerticalSolidList"/>
    <dgm:cxn modelId="{378E32BE-DD25-4F64-B452-321FF158EF4C}" type="presParOf" srcId="{8383B9AE-C6ED-417C-B317-28527FB9BB4E}" destId="{9068AB6F-290B-4C23-B527-BF5F798C6A97}" srcOrd="4" destOrd="0" presId="urn:microsoft.com/office/officeart/2018/2/layout/IconVerticalSolidList"/>
    <dgm:cxn modelId="{BE5A05E2-ED20-45EA-A654-B9D0313E2806}" type="presParOf" srcId="{9068AB6F-290B-4C23-B527-BF5F798C6A97}" destId="{DE022063-0CD7-48C9-91E0-F29558D441D6}" srcOrd="0" destOrd="0" presId="urn:microsoft.com/office/officeart/2018/2/layout/IconVerticalSolidList"/>
    <dgm:cxn modelId="{380878BB-0FCC-4174-AFFA-CE362D265B22}" type="presParOf" srcId="{9068AB6F-290B-4C23-B527-BF5F798C6A97}" destId="{1BC55C48-E75D-46B7-B5F6-FD5D28408175}" srcOrd="1" destOrd="0" presId="urn:microsoft.com/office/officeart/2018/2/layout/IconVerticalSolidList"/>
    <dgm:cxn modelId="{EF190454-2AF7-4373-9FB4-D01D167E1200}" type="presParOf" srcId="{9068AB6F-290B-4C23-B527-BF5F798C6A97}" destId="{B73A7FA3-C2A5-4B1B-A945-71125014D92D}" srcOrd="2" destOrd="0" presId="urn:microsoft.com/office/officeart/2018/2/layout/IconVerticalSolidList"/>
    <dgm:cxn modelId="{C357CDEF-84C3-498C-8C89-A4CD9800300C}" type="presParOf" srcId="{9068AB6F-290B-4C23-B527-BF5F798C6A97}" destId="{EA8D7D56-82A8-4C66-A517-25A7DE63A8EC}" srcOrd="3" destOrd="0" presId="urn:microsoft.com/office/officeart/2018/2/layout/IconVerticalSolidList"/>
    <dgm:cxn modelId="{78FB5816-3F87-4430-841C-38E84448DBC9}" type="presParOf" srcId="{8383B9AE-C6ED-417C-B317-28527FB9BB4E}" destId="{9F934567-E1CF-40FB-A8E4-8067905BE299}" srcOrd="5" destOrd="0" presId="urn:microsoft.com/office/officeart/2018/2/layout/IconVerticalSolidList"/>
    <dgm:cxn modelId="{C8F78B3D-90BE-49D1-A99B-957C4F325156}" type="presParOf" srcId="{8383B9AE-C6ED-417C-B317-28527FB9BB4E}" destId="{4310358F-0B09-4A7F-99CD-5B2C977E45F2}" srcOrd="6" destOrd="0" presId="urn:microsoft.com/office/officeart/2018/2/layout/IconVerticalSolidList"/>
    <dgm:cxn modelId="{06E6D3FB-51FD-40C9-A1D8-788FE9B24D70}" type="presParOf" srcId="{4310358F-0B09-4A7F-99CD-5B2C977E45F2}" destId="{55FD6C70-062E-465D-8D4E-AB6327389328}" srcOrd="0" destOrd="0" presId="urn:microsoft.com/office/officeart/2018/2/layout/IconVerticalSolidList"/>
    <dgm:cxn modelId="{4D55AA8E-911F-417C-940C-82A4F2EF98CA}" type="presParOf" srcId="{4310358F-0B09-4A7F-99CD-5B2C977E45F2}" destId="{4387DEB0-7CC6-4CC4-A005-6F0455F8FEBA}" srcOrd="1" destOrd="0" presId="urn:microsoft.com/office/officeart/2018/2/layout/IconVerticalSolidList"/>
    <dgm:cxn modelId="{0C21A160-7BEF-445B-AD92-ED5F6365FABA}" type="presParOf" srcId="{4310358F-0B09-4A7F-99CD-5B2C977E45F2}" destId="{7550660B-2E25-4EC9-BDAC-1C497D8B5424}" srcOrd="2" destOrd="0" presId="urn:microsoft.com/office/officeart/2018/2/layout/IconVerticalSolidList"/>
    <dgm:cxn modelId="{F367C7A0-913B-4F0D-BDD6-045198CCFE27}" type="presParOf" srcId="{4310358F-0B09-4A7F-99CD-5B2C977E45F2}" destId="{25C4996C-E426-4A7F-909B-6EC2B395C6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78E65-6084-4875-BF1E-8D44DBB019AD}">
      <dsp:nvSpPr>
        <dsp:cNvPr id="0" name=""/>
        <dsp:cNvSpPr/>
      </dsp:nvSpPr>
      <dsp:spPr>
        <a:xfrm>
          <a:off x="0" y="3074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EA6D4-D85D-4B3C-9478-78C3D2788603}">
      <dsp:nvSpPr>
        <dsp:cNvPr id="0" name=""/>
        <dsp:cNvSpPr/>
      </dsp:nvSpPr>
      <dsp:spPr>
        <a:xfrm>
          <a:off x="198080" y="150406"/>
          <a:ext cx="360146" cy="360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BF6A4-862C-4EC4-ABD3-02AEDC5E43AC}">
      <dsp:nvSpPr>
        <dsp:cNvPr id="0" name=""/>
        <dsp:cNvSpPr/>
      </dsp:nvSpPr>
      <dsp:spPr>
        <a:xfrm>
          <a:off x="756306" y="3074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Early Detection</a:t>
          </a:r>
          <a:endParaRPr lang="en-US" sz="1800" kern="1200" dirty="0"/>
        </a:p>
      </dsp:txBody>
      <dsp:txXfrm>
        <a:off x="756306" y="3074"/>
        <a:ext cx="4444176" cy="654811"/>
      </dsp:txXfrm>
    </dsp:sp>
    <dsp:sp modelId="{8E46004E-8321-4ABD-AA95-21C18E313F34}">
      <dsp:nvSpPr>
        <dsp:cNvPr id="0" name=""/>
        <dsp:cNvSpPr/>
      </dsp:nvSpPr>
      <dsp:spPr>
        <a:xfrm>
          <a:off x="0" y="821588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9B5FC-E673-4685-93D1-EE0764670ACF}">
      <dsp:nvSpPr>
        <dsp:cNvPr id="0" name=""/>
        <dsp:cNvSpPr/>
      </dsp:nvSpPr>
      <dsp:spPr>
        <a:xfrm>
          <a:off x="198080" y="968920"/>
          <a:ext cx="360146" cy="36014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EB089-1994-4BC1-AC77-2CBE260E0FC4}">
      <dsp:nvSpPr>
        <dsp:cNvPr id="0" name=""/>
        <dsp:cNvSpPr/>
      </dsp:nvSpPr>
      <dsp:spPr>
        <a:xfrm>
          <a:off x="756306" y="821588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Non-Pharmacological management</a:t>
          </a:r>
          <a:endParaRPr lang="en-US" sz="1800" kern="1200" dirty="0"/>
        </a:p>
      </dsp:txBody>
      <dsp:txXfrm>
        <a:off x="756306" y="821588"/>
        <a:ext cx="4444176" cy="654811"/>
      </dsp:txXfrm>
    </dsp:sp>
    <dsp:sp modelId="{F086E8A4-91C0-46A9-BC51-6BB4261F3876}">
      <dsp:nvSpPr>
        <dsp:cNvPr id="0" name=""/>
        <dsp:cNvSpPr/>
      </dsp:nvSpPr>
      <dsp:spPr>
        <a:xfrm>
          <a:off x="0" y="1640101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18DF2-BA23-4394-AB23-B53E8614D162}">
      <dsp:nvSpPr>
        <dsp:cNvPr id="0" name=""/>
        <dsp:cNvSpPr/>
      </dsp:nvSpPr>
      <dsp:spPr>
        <a:xfrm>
          <a:off x="198080" y="1787434"/>
          <a:ext cx="360146" cy="36014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7ABF5-1DF3-421E-8558-987DB12494C1}">
      <dsp:nvSpPr>
        <dsp:cNvPr id="0" name=""/>
        <dsp:cNvSpPr/>
      </dsp:nvSpPr>
      <dsp:spPr>
        <a:xfrm>
          <a:off x="756306" y="1640101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entury Gothic" panose="020B0502020202020204"/>
            </a:rPr>
            <a:t>Medication carefully considered</a:t>
          </a:r>
          <a:endParaRPr lang="en-GB" sz="1800" kern="1200"/>
        </a:p>
      </dsp:txBody>
      <dsp:txXfrm>
        <a:off x="756306" y="1640101"/>
        <a:ext cx="4444176" cy="654811"/>
      </dsp:txXfrm>
    </dsp:sp>
    <dsp:sp modelId="{FCB04225-2569-400C-8472-952F48AF73E1}">
      <dsp:nvSpPr>
        <dsp:cNvPr id="0" name=""/>
        <dsp:cNvSpPr/>
      </dsp:nvSpPr>
      <dsp:spPr>
        <a:xfrm>
          <a:off x="0" y="2458615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1931-7161-47DD-AC56-D491F2AF871E}">
      <dsp:nvSpPr>
        <dsp:cNvPr id="0" name=""/>
        <dsp:cNvSpPr/>
      </dsp:nvSpPr>
      <dsp:spPr>
        <a:xfrm>
          <a:off x="198080" y="2605948"/>
          <a:ext cx="360146" cy="36014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7C5D-B8F2-47DB-A4C3-A0E1B0F384AB}">
      <dsp:nvSpPr>
        <dsp:cNvPr id="0" name=""/>
        <dsp:cNvSpPr/>
      </dsp:nvSpPr>
      <dsp:spPr>
        <a:xfrm>
          <a:off x="756306" y="2458615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Education</a:t>
          </a:r>
          <a:endParaRPr lang="en-US" sz="1800" kern="1200"/>
        </a:p>
      </dsp:txBody>
      <dsp:txXfrm>
        <a:off x="756306" y="2458615"/>
        <a:ext cx="4444176" cy="654811"/>
      </dsp:txXfrm>
    </dsp:sp>
    <dsp:sp modelId="{5D34BE78-0800-4DE4-BD1E-82D6E74D05DB}">
      <dsp:nvSpPr>
        <dsp:cNvPr id="0" name=""/>
        <dsp:cNvSpPr/>
      </dsp:nvSpPr>
      <dsp:spPr>
        <a:xfrm>
          <a:off x="0" y="3277129"/>
          <a:ext cx="5200482" cy="6548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926A3-B5C4-4F77-9D74-6937FEDFABCE}">
      <dsp:nvSpPr>
        <dsp:cNvPr id="0" name=""/>
        <dsp:cNvSpPr/>
      </dsp:nvSpPr>
      <dsp:spPr>
        <a:xfrm>
          <a:off x="198080" y="3424462"/>
          <a:ext cx="360146" cy="36014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35B7F-5424-4849-A112-B811AF97F8B4}">
      <dsp:nvSpPr>
        <dsp:cNvPr id="0" name=""/>
        <dsp:cNvSpPr/>
      </dsp:nvSpPr>
      <dsp:spPr>
        <a:xfrm>
          <a:off x="756306" y="3277129"/>
          <a:ext cx="4444176" cy="65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1" tIns="69301" rIns="69301" bIns="693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Prevention/ Risk Reduction</a:t>
          </a:r>
          <a:endParaRPr lang="en-US" sz="1800" kern="1200"/>
        </a:p>
      </dsp:txBody>
      <dsp:txXfrm>
        <a:off x="756306" y="3277129"/>
        <a:ext cx="4444176" cy="654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37CE-89CA-44D5-ABB8-162A194FB635}">
      <dsp:nvSpPr>
        <dsp:cNvPr id="0" name=""/>
        <dsp:cNvSpPr/>
      </dsp:nvSpPr>
      <dsp:spPr>
        <a:xfrm>
          <a:off x="121118" y="460509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BC22-208F-43D1-9FE6-92A2A060BDAE}">
      <dsp:nvSpPr>
        <dsp:cNvPr id="0" name=""/>
        <dsp:cNvSpPr/>
      </dsp:nvSpPr>
      <dsp:spPr>
        <a:xfrm>
          <a:off x="248126" y="587517"/>
          <a:ext cx="350784" cy="3507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0578-C07E-4CAF-8C3D-35DCA160F732}">
      <dsp:nvSpPr>
        <dsp:cNvPr id="0" name=""/>
        <dsp:cNvSpPr/>
      </dsp:nvSpPr>
      <dsp:spPr>
        <a:xfrm>
          <a:off x="855518" y="460509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Century Gothic" panose="020B0502020202020204"/>
            </a:rPr>
            <a:t>Good</a:t>
          </a:r>
          <a:r>
            <a:rPr lang="en-GB" sz="1100" b="0" i="0" u="none" strike="noStrike" kern="1200" cap="none" baseline="0" noProof="0">
              <a:latin typeface="Century Gothic"/>
            </a:rPr>
            <a:t> light</a:t>
          </a:r>
          <a:endParaRPr lang="en-GB" sz="1100" kern="1200"/>
        </a:p>
      </dsp:txBody>
      <dsp:txXfrm>
        <a:off x="855518" y="460509"/>
        <a:ext cx="1425599" cy="604800"/>
      </dsp:txXfrm>
    </dsp:sp>
    <dsp:sp modelId="{D8F4058C-29DF-438D-B913-02B7A400C55B}">
      <dsp:nvSpPr>
        <dsp:cNvPr id="0" name=""/>
        <dsp:cNvSpPr/>
      </dsp:nvSpPr>
      <dsp:spPr>
        <a:xfrm>
          <a:off x="2529518" y="460509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0D5C5-F24F-4700-84F2-62BE1B316952}">
      <dsp:nvSpPr>
        <dsp:cNvPr id="0" name=""/>
        <dsp:cNvSpPr/>
      </dsp:nvSpPr>
      <dsp:spPr>
        <a:xfrm>
          <a:off x="2656526" y="587517"/>
          <a:ext cx="350784" cy="3507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153D1-DDB7-418B-B553-7F8628E32BA8}">
      <dsp:nvSpPr>
        <dsp:cNvPr id="0" name=""/>
        <dsp:cNvSpPr/>
      </dsp:nvSpPr>
      <dsp:spPr>
        <a:xfrm>
          <a:off x="3263918" y="460509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Glasses</a:t>
          </a:r>
          <a:r>
            <a:rPr lang="en-GB" sz="1100" kern="1200" dirty="0">
              <a:latin typeface="Century Gothic" panose="020B0502020202020204"/>
            </a:rPr>
            <a:t> and                hearing aid</a:t>
          </a:r>
          <a:endParaRPr lang="en-US" sz="1100" kern="1200" dirty="0"/>
        </a:p>
      </dsp:txBody>
      <dsp:txXfrm>
        <a:off x="3263918" y="460509"/>
        <a:ext cx="1425599" cy="604800"/>
      </dsp:txXfrm>
    </dsp:sp>
    <dsp:sp modelId="{8343E0BB-3D97-4A16-A6B5-851DBEB6B8A4}">
      <dsp:nvSpPr>
        <dsp:cNvPr id="0" name=""/>
        <dsp:cNvSpPr/>
      </dsp:nvSpPr>
      <dsp:spPr>
        <a:xfrm>
          <a:off x="4937918" y="460509"/>
          <a:ext cx="604800" cy="604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10E03-B9DD-49C6-9856-8DDB8EE76F46}">
      <dsp:nvSpPr>
        <dsp:cNvPr id="0" name=""/>
        <dsp:cNvSpPr/>
      </dsp:nvSpPr>
      <dsp:spPr>
        <a:xfrm>
          <a:off x="5064926" y="587517"/>
          <a:ext cx="350784" cy="3507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B108D-23C9-4C99-A51A-1813EC154523}">
      <dsp:nvSpPr>
        <dsp:cNvPr id="0" name=""/>
        <dsp:cNvSpPr/>
      </dsp:nvSpPr>
      <dsp:spPr>
        <a:xfrm>
          <a:off x="5672318" y="460509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Distraction</a:t>
          </a:r>
          <a:endParaRPr lang="en-US" sz="1100" kern="1200"/>
        </a:p>
      </dsp:txBody>
      <dsp:txXfrm>
        <a:off x="5672318" y="460509"/>
        <a:ext cx="1425599" cy="604800"/>
      </dsp:txXfrm>
    </dsp:sp>
    <dsp:sp modelId="{1279F30F-6BDA-4898-9EA0-3322D802F098}">
      <dsp:nvSpPr>
        <dsp:cNvPr id="0" name=""/>
        <dsp:cNvSpPr/>
      </dsp:nvSpPr>
      <dsp:spPr>
        <a:xfrm>
          <a:off x="121118" y="1501702"/>
          <a:ext cx="604800" cy="604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013C9-EE96-42C0-9C01-EC959CA4C65B}">
      <dsp:nvSpPr>
        <dsp:cNvPr id="0" name=""/>
        <dsp:cNvSpPr/>
      </dsp:nvSpPr>
      <dsp:spPr>
        <a:xfrm>
          <a:off x="248126" y="1628710"/>
          <a:ext cx="350784" cy="35078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F941-76CF-4AD2-9C0A-91478CA45E82}">
      <dsp:nvSpPr>
        <dsp:cNvPr id="0" name=""/>
        <dsp:cNvSpPr/>
      </dsp:nvSpPr>
      <dsp:spPr>
        <a:xfrm>
          <a:off x="855518" y="150170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Minimise noise</a:t>
          </a:r>
          <a:endParaRPr lang="en-US" sz="1100" kern="1200"/>
        </a:p>
      </dsp:txBody>
      <dsp:txXfrm>
        <a:off x="855518" y="1501702"/>
        <a:ext cx="1425599" cy="604800"/>
      </dsp:txXfrm>
    </dsp:sp>
    <dsp:sp modelId="{A6FBEAD3-7519-4E27-8D02-462726B47C26}">
      <dsp:nvSpPr>
        <dsp:cNvPr id="0" name=""/>
        <dsp:cNvSpPr/>
      </dsp:nvSpPr>
      <dsp:spPr>
        <a:xfrm>
          <a:off x="2529518" y="1501702"/>
          <a:ext cx="604800" cy="6048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C0E7-1E8E-4C49-9253-15412625A7A4}">
      <dsp:nvSpPr>
        <dsp:cNvPr id="0" name=""/>
        <dsp:cNvSpPr/>
      </dsp:nvSpPr>
      <dsp:spPr>
        <a:xfrm>
          <a:off x="2656526" y="1628710"/>
          <a:ext cx="350784" cy="35078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A4760-0280-423F-A69F-464DD36746E3}">
      <dsp:nvSpPr>
        <dsp:cNvPr id="0" name=""/>
        <dsp:cNvSpPr/>
      </dsp:nvSpPr>
      <dsp:spPr>
        <a:xfrm>
          <a:off x="3263918" y="150170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Consistent communication</a:t>
          </a:r>
          <a:endParaRPr lang="en-US" sz="1100" kern="1200"/>
        </a:p>
      </dsp:txBody>
      <dsp:txXfrm>
        <a:off x="3263918" y="1501702"/>
        <a:ext cx="1425599" cy="604800"/>
      </dsp:txXfrm>
    </dsp:sp>
    <dsp:sp modelId="{DBE0910E-70D4-4F20-A0C7-4811CC912709}">
      <dsp:nvSpPr>
        <dsp:cNvPr id="0" name=""/>
        <dsp:cNvSpPr/>
      </dsp:nvSpPr>
      <dsp:spPr>
        <a:xfrm>
          <a:off x="4937918" y="1501702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7C1E1-FCF7-4806-945A-76367DD5A34D}">
      <dsp:nvSpPr>
        <dsp:cNvPr id="0" name=""/>
        <dsp:cNvSpPr/>
      </dsp:nvSpPr>
      <dsp:spPr>
        <a:xfrm>
          <a:off x="5064926" y="1628710"/>
          <a:ext cx="350784" cy="350784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94C5-CAA1-4C51-B8D9-89614DF233FE}">
      <dsp:nvSpPr>
        <dsp:cNvPr id="0" name=""/>
        <dsp:cNvSpPr/>
      </dsp:nvSpPr>
      <dsp:spPr>
        <a:xfrm>
          <a:off x="5672318" y="1501702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Early</a:t>
          </a:r>
          <a:r>
            <a:rPr lang="en-GB" sz="1100" kern="1200">
              <a:latin typeface="Century Gothic" panose="020B0502020202020204"/>
            </a:rPr>
            <a:t> mobilisation</a:t>
          </a:r>
          <a:endParaRPr lang="en-US" sz="1100" kern="1200"/>
        </a:p>
      </dsp:txBody>
      <dsp:txXfrm>
        <a:off x="5672318" y="1501702"/>
        <a:ext cx="1425599" cy="60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10D1-B9B4-4A1E-9A33-1F1332F655F3}">
      <dsp:nvSpPr>
        <dsp:cNvPr id="0" name=""/>
        <dsp:cNvSpPr/>
      </dsp:nvSpPr>
      <dsp:spPr>
        <a:xfrm>
          <a:off x="561936" y="212539"/>
          <a:ext cx="652587" cy="6525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B160C-0F71-4455-A6FE-2BEC54A76EFC}">
      <dsp:nvSpPr>
        <dsp:cNvPr id="0" name=""/>
        <dsp:cNvSpPr/>
      </dsp:nvSpPr>
      <dsp:spPr>
        <a:xfrm>
          <a:off x="163132" y="1086920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u="none" strike="noStrike" kern="1200" cap="none" baseline="0" noProof="0" dirty="0">
              <a:latin typeface="Century Gothic"/>
            </a:rPr>
            <a:t>Medicine  optimisation</a:t>
          </a:r>
        </a:p>
      </dsp:txBody>
      <dsp:txXfrm>
        <a:off x="163132" y="1086920"/>
        <a:ext cx="1450195" cy="580078"/>
      </dsp:txXfrm>
    </dsp:sp>
    <dsp:sp modelId="{93571959-9B8F-46B2-8A3F-A828BDD58F75}">
      <dsp:nvSpPr>
        <dsp:cNvPr id="0" name=""/>
        <dsp:cNvSpPr/>
      </dsp:nvSpPr>
      <dsp:spPr>
        <a:xfrm>
          <a:off x="2265915" y="212539"/>
          <a:ext cx="652587" cy="6525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8499-7A8E-4BC8-8BCF-2ED6691CAF0D}">
      <dsp:nvSpPr>
        <dsp:cNvPr id="0" name=""/>
        <dsp:cNvSpPr/>
      </dsp:nvSpPr>
      <dsp:spPr>
        <a:xfrm>
          <a:off x="1867111" y="1086920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entury Gothic" panose="020B0502020202020204"/>
            </a:rPr>
            <a:t>Anticholinergic burden</a:t>
          </a:r>
        </a:p>
      </dsp:txBody>
      <dsp:txXfrm>
        <a:off x="1867111" y="1086920"/>
        <a:ext cx="1450195" cy="580078"/>
      </dsp:txXfrm>
    </dsp:sp>
    <dsp:sp modelId="{CC7B0F17-8071-489D-B34E-5ABAA54056DD}">
      <dsp:nvSpPr>
        <dsp:cNvPr id="0" name=""/>
        <dsp:cNvSpPr/>
      </dsp:nvSpPr>
      <dsp:spPr>
        <a:xfrm>
          <a:off x="3969895" y="212539"/>
          <a:ext cx="652587" cy="6525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2F1F4-DB3E-4EF6-B779-60E6F57BB28D}">
      <dsp:nvSpPr>
        <dsp:cNvPr id="0" name=""/>
        <dsp:cNvSpPr/>
      </dsp:nvSpPr>
      <dsp:spPr>
        <a:xfrm>
          <a:off x="3571091" y="1086920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entury Gothic" panose="020B0502020202020204"/>
            </a:rPr>
            <a:t>Deprescribing</a:t>
          </a:r>
          <a:endParaRPr lang="en-US" sz="1400" b="1" kern="1200"/>
        </a:p>
      </dsp:txBody>
      <dsp:txXfrm>
        <a:off x="3571091" y="1086920"/>
        <a:ext cx="1450195" cy="580078"/>
      </dsp:txXfrm>
    </dsp:sp>
    <dsp:sp modelId="{8BA8DC38-A91F-4E5F-9496-C47F1325A2BC}">
      <dsp:nvSpPr>
        <dsp:cNvPr id="0" name=""/>
        <dsp:cNvSpPr/>
      </dsp:nvSpPr>
      <dsp:spPr>
        <a:xfrm>
          <a:off x="1413925" y="2029547"/>
          <a:ext cx="652587" cy="6525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1C349-3E25-4251-B902-E5F6C476A682}">
      <dsp:nvSpPr>
        <dsp:cNvPr id="0" name=""/>
        <dsp:cNvSpPr/>
      </dsp:nvSpPr>
      <dsp:spPr>
        <a:xfrm>
          <a:off x="1015122" y="2903928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entury Gothic" panose="020B0502020202020204"/>
            </a:rPr>
            <a:t>Consider drug interaction with antiviral</a:t>
          </a:r>
          <a:endParaRPr lang="en-GB" sz="1400" b="1" kern="1200"/>
        </a:p>
      </dsp:txBody>
      <dsp:txXfrm>
        <a:off x="1015122" y="2903928"/>
        <a:ext cx="1450195" cy="580078"/>
      </dsp:txXfrm>
    </dsp:sp>
    <dsp:sp modelId="{D41DF719-C097-4040-B76F-457FB6FF3194}">
      <dsp:nvSpPr>
        <dsp:cNvPr id="0" name=""/>
        <dsp:cNvSpPr/>
      </dsp:nvSpPr>
      <dsp:spPr>
        <a:xfrm>
          <a:off x="3117905" y="2029547"/>
          <a:ext cx="652587" cy="65258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E4CE4-965E-4A7C-B208-370EAB436CAF}">
      <dsp:nvSpPr>
        <dsp:cNvPr id="0" name=""/>
        <dsp:cNvSpPr/>
      </dsp:nvSpPr>
      <dsp:spPr>
        <a:xfrm>
          <a:off x="2719101" y="2903928"/>
          <a:ext cx="1450195" cy="58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entury Gothic" panose="020B0502020202020204"/>
            </a:rPr>
            <a:t>Avoid Polypharmacy</a:t>
          </a:r>
          <a:endParaRPr lang="en-US" sz="1400" b="1" kern="1200"/>
        </a:p>
      </dsp:txBody>
      <dsp:txXfrm>
        <a:off x="2719101" y="2903928"/>
        <a:ext cx="1450195" cy="5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1E963-7B85-4404-96E9-4DB78DE8F0DD}">
      <dsp:nvSpPr>
        <dsp:cNvPr id="0" name=""/>
        <dsp:cNvSpPr/>
      </dsp:nvSpPr>
      <dsp:spPr>
        <a:xfrm>
          <a:off x="0" y="1633"/>
          <a:ext cx="4793456" cy="827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5FB7-9400-4869-9B38-2FBE5D303EF1}">
      <dsp:nvSpPr>
        <dsp:cNvPr id="0" name=""/>
        <dsp:cNvSpPr/>
      </dsp:nvSpPr>
      <dsp:spPr>
        <a:xfrm>
          <a:off x="250390" y="187873"/>
          <a:ext cx="455255" cy="4552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AEAA6-6616-4105-9B5F-52179EC76B14}">
      <dsp:nvSpPr>
        <dsp:cNvPr id="0" name=""/>
        <dsp:cNvSpPr/>
      </dsp:nvSpPr>
      <dsp:spPr>
        <a:xfrm>
          <a:off x="956035" y="1633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No Role for Benzodiazepine in the management of Delirium, can worsen the symptoms</a:t>
          </a:r>
          <a:endParaRPr lang="en-US" sz="1400" kern="1200"/>
        </a:p>
      </dsp:txBody>
      <dsp:txXfrm>
        <a:off x="956035" y="1633"/>
        <a:ext cx="3837420" cy="827736"/>
      </dsp:txXfrm>
    </dsp:sp>
    <dsp:sp modelId="{CF3892F0-D4C5-49AE-AD47-C0DA0BF3AEF8}">
      <dsp:nvSpPr>
        <dsp:cNvPr id="0" name=""/>
        <dsp:cNvSpPr/>
      </dsp:nvSpPr>
      <dsp:spPr>
        <a:xfrm>
          <a:off x="0" y="1036303"/>
          <a:ext cx="4793456" cy="8277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CEF11-29FA-414D-A33D-673DDDF7AAEA}">
      <dsp:nvSpPr>
        <dsp:cNvPr id="0" name=""/>
        <dsp:cNvSpPr/>
      </dsp:nvSpPr>
      <dsp:spPr>
        <a:xfrm>
          <a:off x="250390" y="1222544"/>
          <a:ext cx="455255" cy="4552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589A4-6311-4AAE-BC18-5FED5029CA42}">
      <dsp:nvSpPr>
        <dsp:cNvPr id="0" name=""/>
        <dsp:cNvSpPr/>
      </dsp:nvSpPr>
      <dsp:spPr>
        <a:xfrm>
          <a:off x="956035" y="1036303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Some indication for management of agitation in Dementia with Lewy bodies, Parkinson's disease with Dementia </a:t>
          </a:r>
          <a:endParaRPr lang="en-US" sz="1400" kern="1200"/>
        </a:p>
      </dsp:txBody>
      <dsp:txXfrm>
        <a:off x="956035" y="1036303"/>
        <a:ext cx="3837420" cy="827736"/>
      </dsp:txXfrm>
    </dsp:sp>
    <dsp:sp modelId="{DE022063-0CD7-48C9-91E0-F29558D441D6}">
      <dsp:nvSpPr>
        <dsp:cNvPr id="0" name=""/>
        <dsp:cNvSpPr/>
      </dsp:nvSpPr>
      <dsp:spPr>
        <a:xfrm>
          <a:off x="0" y="2070974"/>
          <a:ext cx="4793456" cy="827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55C48-E75D-46B7-B5F6-FD5D28408175}">
      <dsp:nvSpPr>
        <dsp:cNvPr id="0" name=""/>
        <dsp:cNvSpPr/>
      </dsp:nvSpPr>
      <dsp:spPr>
        <a:xfrm>
          <a:off x="250390" y="2257215"/>
          <a:ext cx="455255" cy="4552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D7D56-82A8-4C66-A517-25A7DE63A8EC}">
      <dsp:nvSpPr>
        <dsp:cNvPr id="0" name=""/>
        <dsp:cNvSpPr/>
      </dsp:nvSpPr>
      <dsp:spPr>
        <a:xfrm>
          <a:off x="956035" y="2070974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Where antipsychotic medication are contraindicated - may be a role with caution </a:t>
          </a:r>
          <a:endParaRPr lang="en-US" sz="1400" kern="1200"/>
        </a:p>
      </dsp:txBody>
      <dsp:txXfrm>
        <a:off x="956035" y="2070974"/>
        <a:ext cx="3837420" cy="827736"/>
      </dsp:txXfrm>
    </dsp:sp>
    <dsp:sp modelId="{55FD6C70-062E-465D-8D4E-AB6327389328}">
      <dsp:nvSpPr>
        <dsp:cNvPr id="0" name=""/>
        <dsp:cNvSpPr/>
      </dsp:nvSpPr>
      <dsp:spPr>
        <a:xfrm>
          <a:off x="0" y="3105645"/>
          <a:ext cx="4793456" cy="8277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7DEB0-7CC6-4CC4-A005-6F0455F8FEBA}">
      <dsp:nvSpPr>
        <dsp:cNvPr id="0" name=""/>
        <dsp:cNvSpPr/>
      </dsp:nvSpPr>
      <dsp:spPr>
        <a:xfrm>
          <a:off x="250390" y="3291885"/>
          <a:ext cx="455255" cy="45525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4996C-E426-4A7F-909B-6EC2B395C676}">
      <dsp:nvSpPr>
        <dsp:cNvPr id="0" name=""/>
        <dsp:cNvSpPr/>
      </dsp:nvSpPr>
      <dsp:spPr>
        <a:xfrm>
          <a:off x="956035" y="3105645"/>
          <a:ext cx="3837420" cy="82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2" tIns="87602" rIns="87602" bIns="876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Midazolam - End of life severe agitation</a:t>
          </a:r>
          <a:endParaRPr lang="en-US" sz="1400" kern="1200"/>
        </a:p>
      </dsp:txBody>
      <dsp:txXfrm>
        <a:off x="956035" y="3105645"/>
        <a:ext cx="3837420" cy="827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A0A7-F2AF-6642-AB83-C563B01D88A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CA88-9C48-D741-9E59-4835CEA52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64833-6C22-4C97-91D2-16038223588D}" type="slidenum">
              <a:rPr lang="en-GB" altLang="en-US" sz="1200" smtClean="0"/>
              <a:pPr eaLnBrk="1" hangingPunct="1"/>
              <a:t>9</a:t>
            </a:fld>
            <a:endParaRPr lang="en-GB" altLang="en-US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8F7578-CC8C-4600-8491-ED9AD8BEC9DD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6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>
                <a:solidFill>
                  <a:prstClr val="white">
                    <a:alpha val="60000"/>
                  </a:prstClr>
                </a:solidFill>
              </a:rPr>
              <a:pPr/>
              <a:t>2/9/2022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4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09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27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1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92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4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A389-3ABA-924C-8B39-A09E7B79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132F6-A355-704C-896E-4127EC28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9D167-CB91-CC4E-AC35-CE5CA0F2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6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7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720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8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720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7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1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7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53086D93-FCAC-47E0-A2EE-787E62CA814C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92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CDA879A6-0FD0-4734-A311-86BFCA472E6E}" type="datetimeFigureOut">
              <a:rPr lang="en-US" dirty="0">
                <a:solidFill>
                  <a:srgbClr val="B31166"/>
                </a:solidFill>
              </a:rPr>
              <a:pPr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1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979AA3F-FCD3-C54A-971B-E4ABECE889FA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D37FAC1-C73A-5246-BBD9-FC32F8BB4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 descr="I can Prevent Delirium Main logo-01 copy.jpg">
            <a:extLst>
              <a:ext uri="{FF2B5EF4-FFF2-40B4-BE49-F238E27FC236}">
                <a16:creationId xmlns:a16="http://schemas.microsoft.com/office/drawing/2014/main" id="{407EF391-18DD-2243-9A31-C87AD8353D7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80" y="5580197"/>
            <a:ext cx="1091931" cy="1091931"/>
          </a:xfrm>
          <a:prstGeom prst="rect">
            <a:avLst/>
          </a:prstGeom>
        </p:spPr>
      </p:pic>
      <p:pic>
        <p:nvPicPr>
          <p:cNvPr id="28" name="Picture 27" descr="Screenshot 2020-03-22 at 08.03.09.png"/>
          <p:cNvPicPr>
            <a:picLocks noChangeAspect="1"/>
          </p:cNvPicPr>
          <p:nvPr userDrawn="1"/>
        </p:nvPicPr>
        <p:blipFill>
          <a:blip r:embed="rId2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911" y="4004543"/>
            <a:ext cx="3273185" cy="32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914400"/>
            <a:fld id="{2BE451C3-0FF4-47C4-B829-773ADF60F88C}" type="datetimeFigureOut">
              <a:rPr lang="en-US" dirty="0">
                <a:solidFill>
                  <a:srgbClr val="B31166"/>
                </a:solidFill>
              </a:rPr>
              <a:pPr defTabSz="914400"/>
              <a:t>2/9/2022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defTabSz="9144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PfZgBmcQB8" TargetMode="External"/><Relationship Id="rId4" Type="http://schemas.openxmlformats.org/officeDocument/2006/relationships/hyperlink" Target="https://youtu.be/2Hg1VP-Enw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1716" y="2487108"/>
            <a:ext cx="7772400" cy="1470025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Delirium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Prevention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65AEE-F5B2-44BF-89D6-6B257B8CF35C}"/>
              </a:ext>
            </a:extLst>
          </p:cNvPr>
          <p:cNvSpPr txBox="1"/>
          <p:nvPr/>
        </p:nvSpPr>
        <p:spPr>
          <a:xfrm>
            <a:off x="3471541" y="5094008"/>
            <a:ext cx="2537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@DeliriumKrish</a:t>
            </a:r>
          </a:p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@Fix_psych</a:t>
            </a:r>
          </a:p>
        </p:txBody>
      </p:sp>
      <p:pic>
        <p:nvPicPr>
          <p:cNvPr id="6" name="Picture 2" descr="\\mds-shares2\IAI-UserHome$\JacksonT\My Pictures\Twitter_logo_blue.png">
            <a:extLst>
              <a:ext uri="{FF2B5EF4-FFF2-40B4-BE49-F238E27FC236}">
                <a16:creationId xmlns:a16="http://schemas.microsoft.com/office/drawing/2014/main" id="{D6678D07-5BF5-4E88-82AB-46FA8289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19" y="5299400"/>
            <a:ext cx="744022" cy="6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lirium ready -11.png">
            <a:extLst>
              <a:ext uri="{FF2B5EF4-FFF2-40B4-BE49-F238E27FC236}">
                <a16:creationId xmlns:a16="http://schemas.microsoft.com/office/drawing/2014/main" id="{4087B66D-295B-4C2C-9A50-508D11B2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355931"/>
            <a:ext cx="1988604" cy="19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5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Age</a:t>
            </a:r>
          </a:p>
          <a:p>
            <a:r>
              <a:rPr lang="en-US" sz="2800" dirty="0"/>
              <a:t>Frailty</a:t>
            </a:r>
          </a:p>
          <a:p>
            <a:r>
              <a:rPr lang="en-US" sz="2800" dirty="0"/>
              <a:t>Cognitive impairment</a:t>
            </a:r>
          </a:p>
          <a:p>
            <a:r>
              <a:rPr lang="en-US" sz="2800" dirty="0"/>
              <a:t>Visual impairment</a:t>
            </a:r>
          </a:p>
          <a:p>
            <a:r>
              <a:rPr lang="en-US" sz="2800" dirty="0"/>
              <a:t>Hearing impairment</a:t>
            </a:r>
          </a:p>
          <a:p>
            <a:r>
              <a:rPr lang="en-US" sz="2800" dirty="0"/>
              <a:t>Medical comorbidity </a:t>
            </a:r>
          </a:p>
          <a:p>
            <a:r>
              <a:rPr lang="en-US" sz="2800" dirty="0"/>
              <a:t>Polypharmacy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9190" y="2262194"/>
            <a:ext cx="3916949" cy="104327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411232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20-03-22 at 08.03.09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48" y="1731884"/>
            <a:ext cx="3074086" cy="3008056"/>
          </a:xfrm>
          <a:prstGeom prst="rect">
            <a:avLst/>
          </a:prstGeom>
        </p:spPr>
      </p:pic>
      <p:pic>
        <p:nvPicPr>
          <p:cNvPr id="6" name="Picture 5" descr="Delirium ready 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32" y="760134"/>
            <a:ext cx="6720739" cy="5960284"/>
          </a:xfrm>
          <a:prstGeom prst="rect">
            <a:avLst/>
          </a:prstGeom>
        </p:spPr>
      </p:pic>
      <p:pic>
        <p:nvPicPr>
          <p:cNvPr id="4" name="Picture 3" descr="Delirium ready 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3" y="469216"/>
            <a:ext cx="1484019" cy="14840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7961" y="4290595"/>
            <a:ext cx="7772400" cy="1470025"/>
          </a:xfrm>
        </p:spPr>
        <p:txBody>
          <a:bodyPr/>
          <a:lstStyle/>
          <a:p>
            <a:r>
              <a:rPr lang="en-US" sz="6000" dirty="0"/>
              <a:t>Delirium </a:t>
            </a:r>
            <a:r>
              <a:rPr lang="mr-IN" sz="6000" dirty="0"/>
              <a:t>–</a:t>
            </a:r>
            <a:r>
              <a:rPr lang="en-US" sz="6000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52295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  <a:r>
              <a:rPr lang="mr-IN" dirty="0"/>
              <a:t>–</a:t>
            </a:r>
            <a:r>
              <a:rPr lang="en-US" dirty="0"/>
              <a:t> Always clinical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530600"/>
          </a:xfrm>
        </p:spPr>
        <p:txBody>
          <a:bodyPr/>
          <a:lstStyle/>
          <a:p>
            <a:r>
              <a:rPr lang="en-US" dirty="0"/>
              <a:t>No tool is diagnostic</a:t>
            </a:r>
          </a:p>
          <a:p>
            <a:r>
              <a:rPr lang="en-US" dirty="0"/>
              <a:t>There are approximately 59 tools for various settings</a:t>
            </a:r>
          </a:p>
          <a:p>
            <a:r>
              <a:rPr lang="en-US" dirty="0"/>
              <a:t>In older adults some tools may be difficult to administer</a:t>
            </a:r>
          </a:p>
          <a:p>
            <a:pPr lvl="1"/>
            <a:r>
              <a:rPr lang="en-US" dirty="0"/>
              <a:t>Sensory impairment</a:t>
            </a:r>
          </a:p>
          <a:p>
            <a:pPr lvl="1"/>
            <a:r>
              <a:rPr lang="en-US" dirty="0"/>
              <a:t> dementia</a:t>
            </a:r>
          </a:p>
          <a:p>
            <a:pPr lvl="1"/>
            <a:r>
              <a:rPr lang="en-US" dirty="0"/>
              <a:t>Pain/anxiety</a:t>
            </a:r>
          </a:p>
        </p:txBody>
      </p:sp>
    </p:spTree>
    <p:extLst>
      <p:ext uri="{BB962C8B-B14F-4D97-AF65-F5344CB8AC3E}">
        <p14:creationId xmlns:p14="http://schemas.microsoft.com/office/powerpoint/2010/main" val="330055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SQiD</a:t>
            </a:r>
            <a:endParaRPr lang="en-US" dirty="0"/>
          </a:p>
          <a:p>
            <a:r>
              <a:rPr lang="en-US" dirty="0"/>
              <a:t>4AT</a:t>
            </a:r>
          </a:p>
          <a:p>
            <a:r>
              <a:rPr lang="en-US" dirty="0"/>
              <a:t>CAM</a:t>
            </a:r>
          </a:p>
          <a:p>
            <a:r>
              <a:rPr lang="mr-IN" dirty="0"/>
              <a:t>………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shot 2020-09-30 at 21.1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14" y="484418"/>
            <a:ext cx="5071719" cy="4390328"/>
          </a:xfrm>
          <a:prstGeom prst="rect">
            <a:avLst/>
          </a:prstGeom>
        </p:spPr>
      </p:pic>
      <p:pic>
        <p:nvPicPr>
          <p:cNvPr id="6" name="Picture 5" descr="Screenshot 2020-09-30 at 21.2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82" y="4874746"/>
            <a:ext cx="2591751" cy="19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674-1A36-47C7-8192-26EED00B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927098"/>
            <a:ext cx="7445828" cy="709865"/>
          </a:xfrm>
        </p:spPr>
        <p:txBody>
          <a:bodyPr/>
          <a:lstStyle/>
          <a:p>
            <a:r>
              <a:rPr lang="en-GB" dirty="0"/>
              <a:t>Detecting Delirium – We need more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4ABC78E-DFDE-4988-9686-D240ABD3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6" y="2063993"/>
            <a:ext cx="7445827" cy="4710854"/>
          </a:xfrm>
        </p:spPr>
      </p:pic>
    </p:spTree>
    <p:extLst>
      <p:ext uri="{BB962C8B-B14F-4D97-AF65-F5344CB8AC3E}">
        <p14:creationId xmlns:p14="http://schemas.microsoft.com/office/powerpoint/2010/main" val="58215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irium ready 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32" y="329229"/>
            <a:ext cx="4513635" cy="4415801"/>
          </a:xfrm>
          <a:prstGeom prst="rect">
            <a:avLst/>
          </a:prstGeom>
        </p:spPr>
      </p:pic>
      <p:pic>
        <p:nvPicPr>
          <p:cNvPr id="4" name="Picture 3" descr="Delirium ready 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3" y="469216"/>
            <a:ext cx="1484019" cy="14840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7961" y="4290595"/>
            <a:ext cx="7772400" cy="1470025"/>
          </a:xfrm>
        </p:spPr>
        <p:txBody>
          <a:bodyPr/>
          <a:lstStyle/>
          <a:p>
            <a:r>
              <a:rPr lang="en-US" sz="6000" dirty="0"/>
              <a:t>Delirium </a:t>
            </a:r>
            <a:r>
              <a:rPr lang="mr-IN" sz="6000" dirty="0"/>
              <a:t>–</a:t>
            </a:r>
            <a:r>
              <a:rPr lang="en-US" sz="6000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04255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157A5750-F8E6-476D-86FD-093E3C9E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195" y="1284394"/>
            <a:ext cx="6744985" cy="4283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3A4F14-F545-447F-A901-8DB3951A59F0}"/>
              </a:ext>
            </a:extLst>
          </p:cNvPr>
          <p:cNvSpPr/>
          <p:nvPr/>
        </p:nvSpPr>
        <p:spPr>
          <a:xfrm>
            <a:off x="1414184" y="4254280"/>
            <a:ext cx="4033028" cy="983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D95FB7-E377-4D7D-AC9E-FC73024F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587501"/>
            <a:ext cx="2206658" cy="3625309"/>
          </a:xfrm>
        </p:spPr>
        <p:txBody>
          <a:bodyPr>
            <a:normAutofit/>
          </a:bodyPr>
          <a:lstStyle/>
          <a:p>
            <a:r>
              <a:rPr lang="en-GB" sz="2325">
                <a:solidFill>
                  <a:srgbClr val="EBEBEB"/>
                </a:solidFill>
              </a:rPr>
              <a:t>Principles of Delirium Management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5C424A6A-B7FA-4BA5-A834-BF8295BCC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570197"/>
              </p:ext>
            </p:extLst>
          </p:nvPr>
        </p:nvGraphicFramePr>
        <p:xfrm>
          <a:off x="3836955" y="1463279"/>
          <a:ext cx="5200483" cy="39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640F6A4-D614-406D-82F3-05D4EBDF35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087" r="2" b="4389"/>
          <a:stretch/>
        </p:blipFill>
        <p:spPr>
          <a:xfrm rot="16200000">
            <a:off x="-242107" y="1586327"/>
            <a:ext cx="4473174" cy="31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251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CC47AA-8D3A-4887-91CF-E825CBA6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587501"/>
            <a:ext cx="6571060" cy="53022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Non-Pharmacological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890FF-D9A3-4981-A10C-96F859EE4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35771"/>
              </p:ext>
            </p:extLst>
          </p:nvPr>
        </p:nvGraphicFramePr>
        <p:xfrm>
          <a:off x="965201" y="2600326"/>
          <a:ext cx="7219037" cy="256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16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9144000" cy="51435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257283" y="1158874"/>
            <a:ext cx="5053994" cy="4540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96399" y="2857500"/>
            <a:ext cx="3143250" cy="314325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4766418" y="2226809"/>
            <a:ext cx="2474555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384051" y="2958541"/>
            <a:ext cx="4540253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64136" y="3028950"/>
            <a:ext cx="1771650" cy="177165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858441"/>
            <a:ext cx="9144000" cy="514231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C47AA-8D3A-4887-91CF-E825CBA6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429" y="1587501"/>
            <a:ext cx="2206658" cy="3625309"/>
          </a:xfrm>
        </p:spPr>
        <p:txBody>
          <a:bodyPr>
            <a:normAutofit/>
          </a:bodyPr>
          <a:lstStyle/>
          <a:p>
            <a:r>
              <a:rPr lang="en-GB" sz="1875">
                <a:solidFill>
                  <a:srgbClr val="EBEBEB"/>
                </a:solidFill>
              </a:rPr>
              <a:t>Pharmacological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890FF-D9A3-4981-A10C-96F859EE4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86419"/>
              </p:ext>
            </p:extLst>
          </p:nvPr>
        </p:nvGraphicFramePr>
        <p:xfrm>
          <a:off x="411060" y="1587500"/>
          <a:ext cx="5184419" cy="369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8074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1C6625F-8DB2-C445-A0FC-6AA910019160}"/>
              </a:ext>
            </a:extLst>
          </p:cNvPr>
          <p:cNvSpPr txBox="1">
            <a:spLocks/>
          </p:cNvSpPr>
          <p:nvPr/>
        </p:nvSpPr>
        <p:spPr>
          <a:xfrm>
            <a:off x="405740" y="2742013"/>
            <a:ext cx="4355268" cy="211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00C4C"/>
                </a:solidFill>
              </a:rPr>
              <a:t>Dr M S Krishnan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FRCPsych</a:t>
            </a:r>
            <a:r>
              <a:rPr lang="en-US" sz="2400" b="1" dirty="0">
                <a:solidFill>
                  <a:srgbClr val="100C4C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Consultant in Old Age &amp; Liaison Psychiatry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Senior Clinical Director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TEWV NHS Foundation Trust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Chair, Faculty of Old Age Psychiatry  @RCPsych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Associate Dean, Regional Delirium Lead HEE NE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sz="1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374DA-967A-45D1-8834-2B9BA78D5A3A}"/>
              </a:ext>
            </a:extLst>
          </p:cNvPr>
          <p:cNvSpPr txBox="1">
            <a:spLocks/>
          </p:cNvSpPr>
          <p:nvPr/>
        </p:nvSpPr>
        <p:spPr>
          <a:xfrm>
            <a:off x="4788732" y="2752548"/>
            <a:ext cx="4355268" cy="211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100C4C"/>
                </a:solidFill>
              </a:rPr>
              <a:t>Dr Eleni Fixter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MRCPsych</a:t>
            </a:r>
            <a:r>
              <a:rPr lang="en-US" sz="3200" b="1" dirty="0">
                <a:solidFill>
                  <a:srgbClr val="100C4C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A6A6A6"/>
                </a:solidFill>
              </a:rPr>
              <a:t>Consultant in Old Age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A6A6A6"/>
                </a:solidFill>
              </a:rPr>
              <a:t>Trust Doctor Tutor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Delirium Pathway Lead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A6A6A6"/>
                </a:solidFill>
              </a:rPr>
              <a:t>TEWV NHS Foundation Trust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5483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858441"/>
            <a:ext cx="9144000" cy="514231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0BF2C-B49D-45E3-9882-97EEAF912931}"/>
              </a:ext>
            </a:extLst>
          </p:cNvPr>
          <p:cNvSpPr txBox="1"/>
          <p:nvPr/>
        </p:nvSpPr>
        <p:spPr>
          <a:xfrm>
            <a:off x="4702857" y="2284218"/>
            <a:ext cx="4170106" cy="23653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Risk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Need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Side-effects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4050" dirty="0">
                <a:solidFill>
                  <a:srgbClr val="EBEBEB"/>
                </a:solidFill>
              </a:rPr>
              <a:t>Chemical Restraint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phic 4" descr="Scales of justice">
            <a:extLst>
              <a:ext uri="{FF2B5EF4-FFF2-40B4-BE49-F238E27FC236}">
                <a16:creationId xmlns:a16="http://schemas.microsoft.com/office/drawing/2014/main" id="{BBACA5AB-F8C2-488A-8F8E-6CD0A536C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86" y="1217595"/>
            <a:ext cx="4291078" cy="43018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743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546EE3-E28D-4B31-824C-57875EE6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1587501"/>
            <a:ext cx="2206658" cy="3625309"/>
          </a:xfrm>
        </p:spPr>
        <p:txBody>
          <a:bodyPr>
            <a:normAutofit/>
          </a:bodyPr>
          <a:lstStyle/>
          <a:p>
            <a:r>
              <a:rPr lang="en-GB" sz="1875">
                <a:solidFill>
                  <a:srgbClr val="EBEBEB"/>
                </a:solidFill>
              </a:rPr>
              <a:t>Benzodiazepines</a:t>
            </a: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46BD87D5-9CFF-4749-A4C9-92DB2964E9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6" y="1463279"/>
          <a:ext cx="4793456" cy="39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246543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052" y="2725152"/>
            <a:ext cx="6346825" cy="3530600"/>
          </a:xfrm>
        </p:spPr>
        <p:txBody>
          <a:bodyPr>
            <a:normAutofit/>
          </a:bodyPr>
          <a:lstStyle/>
          <a:p>
            <a:r>
              <a:rPr lang="en-US" sz="6600" dirty="0"/>
              <a:t>A</a:t>
            </a:r>
            <a:r>
              <a:rPr lang="en-US" sz="4000" dirty="0"/>
              <a:t>wareness</a:t>
            </a:r>
            <a:endParaRPr lang="en-US" sz="6600" dirty="0"/>
          </a:p>
          <a:p>
            <a:r>
              <a:rPr lang="en-US" sz="6600" dirty="0"/>
              <a:t>S</a:t>
            </a:r>
            <a:r>
              <a:rPr lang="en-US" sz="4000" dirty="0"/>
              <a:t>kills</a:t>
            </a:r>
            <a:endParaRPr lang="en-US" sz="6600" dirty="0"/>
          </a:p>
          <a:p>
            <a:r>
              <a:rPr lang="en-US" sz="6600" dirty="0"/>
              <a:t>K</a:t>
            </a:r>
            <a:r>
              <a:rPr lang="en-US" sz="4000" dirty="0"/>
              <a:t>nowledge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01" y="2188865"/>
            <a:ext cx="3805630" cy="38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Educational Videos</a:t>
            </a:r>
          </a:p>
        </p:txBody>
      </p:sp>
      <p:pic>
        <p:nvPicPr>
          <p:cNvPr id="4" name="Content Placeholder 3" descr="Delirium Ready Video QR Code cop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3865"/>
          <a:stretch/>
        </p:blipFill>
        <p:spPr>
          <a:xfrm>
            <a:off x="865970" y="2233461"/>
            <a:ext cx="2225665" cy="2391077"/>
          </a:xfrm>
        </p:spPr>
      </p:pic>
      <p:pic>
        <p:nvPicPr>
          <p:cNvPr id="3" name="Picture 2" descr="QR code for delirium vid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59" y="2229773"/>
            <a:ext cx="2394765" cy="239476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31359"/>
            <a:ext cx="8229600" cy="2162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hlinkClick r:id="rId4"/>
              </a:rPr>
              <a:t>https://youtu.be/2Hg1VP-Enw4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>
                <a:hlinkClick r:id="rId5"/>
              </a:rPr>
              <a:t>https://youtu.be/BPfZgBmcQB8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4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launched a Delirium Wheel app for care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iOS or Google Play store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37" y="2907322"/>
            <a:ext cx="2377280" cy="2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4" y="2907322"/>
            <a:ext cx="2377279" cy="23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r>
              <a:rPr lang="en-US" dirty="0"/>
              <a:t>Google </a:t>
            </a:r>
            <a:r>
              <a:rPr lang="mr-IN" dirty="0"/>
              <a:t>–</a:t>
            </a:r>
            <a:r>
              <a:rPr lang="en-US" dirty="0"/>
              <a:t> HEE NE Delirium</a:t>
            </a:r>
          </a:p>
        </p:txBody>
      </p:sp>
      <p:pic>
        <p:nvPicPr>
          <p:cNvPr id="6" name="Content Placeholder 5" descr="Screenshot 2020-09-26 at 07.49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0" b="-3820"/>
          <a:stretch>
            <a:fillRect/>
          </a:stretch>
        </p:blipFill>
        <p:spPr>
          <a:xfrm>
            <a:off x="698976" y="1872128"/>
            <a:ext cx="7503000" cy="4173755"/>
          </a:xfrm>
        </p:spPr>
      </p:pic>
    </p:spTree>
    <p:extLst>
      <p:ext uri="{BB962C8B-B14F-4D97-AF65-F5344CB8AC3E}">
        <p14:creationId xmlns:p14="http://schemas.microsoft.com/office/powerpoint/2010/main" val="4201248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Take Home</a:t>
            </a:r>
            <a:r>
              <a:rPr lang="mr-IN" sz="7200" dirty="0"/>
              <a:t>…</a:t>
            </a:r>
            <a:r>
              <a:rPr lang="en-GB" sz="7200" dirty="0"/>
              <a:t>.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91" y="2063931"/>
            <a:ext cx="8260586" cy="3718094"/>
          </a:xfrm>
        </p:spPr>
        <p:txBody>
          <a:bodyPr>
            <a:normAutofit/>
          </a:bodyPr>
          <a:lstStyle/>
          <a:p>
            <a:r>
              <a:rPr lang="en-US" sz="2800" dirty="0"/>
              <a:t>Delirium can be prevented / Risk Reduction</a:t>
            </a:r>
          </a:p>
          <a:p>
            <a:r>
              <a:rPr lang="en-US" sz="2800" dirty="0"/>
              <a:t>Try non-pharmacological approach before considering any medications</a:t>
            </a:r>
          </a:p>
          <a:p>
            <a:r>
              <a:rPr lang="en-US" sz="2800" dirty="0"/>
              <a:t>Delirium is a risk factor for Dementia and please do not forget delirium superimposed dementia</a:t>
            </a:r>
          </a:p>
          <a:p>
            <a:r>
              <a:rPr lang="en-US" sz="2800" dirty="0"/>
              <a:t>Be mindful of presentation with COVID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849E8-47D8-45D7-A2A9-CF6783A9EB90}"/>
              </a:ext>
            </a:extLst>
          </p:cNvPr>
          <p:cNvSpPr txBox="1"/>
          <p:nvPr/>
        </p:nvSpPr>
        <p:spPr>
          <a:xfrm>
            <a:off x="378823" y="5769327"/>
            <a:ext cx="8260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/>
              </a:rPr>
              <a:t>Delirium is everybody’s Business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738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:\Users\santhanm\Desktop\background images\IMG_67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7"/>
          <a:stretch/>
        </p:blipFill>
        <p:spPr bwMode="auto">
          <a:xfrm>
            <a:off x="1272769" y="488435"/>
            <a:ext cx="578309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392" y="871445"/>
            <a:ext cx="3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solidFill>
                  <a:prstClr val="white"/>
                </a:solidFill>
              </a:rPr>
              <a:t>Thank You</a:t>
            </a:r>
            <a:br>
              <a:rPr lang="en-US" sz="4500" dirty="0">
                <a:solidFill>
                  <a:prstClr val="white"/>
                </a:solidFill>
              </a:rPr>
            </a:br>
            <a:endParaRPr lang="en-GB" sz="4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859" y="5444743"/>
            <a:ext cx="1197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 dirty="0">
                <a:solidFill>
                  <a:prstClr val="white">
                    <a:lumMod val="75000"/>
                  </a:prstClr>
                </a:solidFill>
              </a:rPr>
              <a:t>@charliemacksey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169" y="1828294"/>
            <a:ext cx="25378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</a:t>
            </a:r>
            <a:r>
              <a:rPr lang="en-GB" sz="2700" dirty="0" err="1">
                <a:solidFill>
                  <a:prstClr val="white">
                    <a:lumMod val="85000"/>
                  </a:prstClr>
                </a:solidFill>
              </a:rPr>
              <a:t>DeliriumKrish</a:t>
            </a:r>
            <a:endParaRPr lang="en-GB" sz="27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4" name="Picture 2" descr="\\mds-shares2\IAI-UserHome$\JacksonT\My Pictures\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19" y="1882466"/>
            <a:ext cx="560324" cy="453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2250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93" y="4439129"/>
            <a:ext cx="1414458" cy="141445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23" name="Picture 22" descr="Delirium ready -11.png">
            <a:extLst>
              <a:ext uri="{FF2B5EF4-FFF2-40B4-BE49-F238E27FC236}">
                <a16:creationId xmlns:a16="http://schemas.microsoft.com/office/drawing/2014/main" id="{025B1A2E-39C3-4FF9-9B78-9837D4C6C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23" y="571500"/>
            <a:ext cx="5137638" cy="513763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D83A343-9925-47C7-AE4C-E4ABEC4554C4}"/>
              </a:ext>
            </a:extLst>
          </p:cNvPr>
          <p:cNvSpPr txBox="1">
            <a:spLocks/>
          </p:cNvSpPr>
          <p:nvPr/>
        </p:nvSpPr>
        <p:spPr bwMode="gray">
          <a:xfrm>
            <a:off x="4729550" y="1759952"/>
            <a:ext cx="3811593" cy="709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Are you?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799C4-9104-492A-AA90-B53F8D73B50B}"/>
              </a:ext>
            </a:extLst>
          </p:cNvPr>
          <p:cNvSpPr txBox="1"/>
          <p:nvPr/>
        </p:nvSpPr>
        <p:spPr>
          <a:xfrm>
            <a:off x="5434006" y="4588386"/>
            <a:ext cx="253787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schemeClr val="bg1"/>
                </a:solidFill>
              </a:rPr>
              <a:t>@DeliriumKrish</a:t>
            </a:r>
          </a:p>
          <a:p>
            <a:pPr defTabSz="685800"/>
            <a:r>
              <a:rPr lang="en-GB" sz="2700" dirty="0">
                <a:solidFill>
                  <a:schemeClr val="bg1"/>
                </a:solidFill>
              </a:rPr>
              <a:t>@Fix_psych</a:t>
            </a:r>
          </a:p>
          <a:p>
            <a:pPr defTabSz="685800"/>
            <a:endParaRPr lang="en-GB" sz="27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9" name="Picture 2" descr="\\mds-shares2\IAI-UserHome$\JacksonT\My Pictures\Twitter_logo_blue.png">
            <a:extLst>
              <a:ext uri="{FF2B5EF4-FFF2-40B4-BE49-F238E27FC236}">
                <a16:creationId xmlns:a16="http://schemas.microsoft.com/office/drawing/2014/main" id="{CD56604D-8C49-4D40-9281-5DD9B3F9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53" y="4701257"/>
            <a:ext cx="744022" cy="6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0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D83A343-9925-47C7-AE4C-E4ABEC4554C4}"/>
              </a:ext>
            </a:extLst>
          </p:cNvPr>
          <p:cNvSpPr txBox="1">
            <a:spLocks/>
          </p:cNvSpPr>
          <p:nvPr/>
        </p:nvSpPr>
        <p:spPr bwMode="gray">
          <a:xfrm>
            <a:off x="3734641" y="764002"/>
            <a:ext cx="5228195" cy="709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#WDAD2022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799C4-9104-492A-AA90-B53F8D73B50B}"/>
              </a:ext>
            </a:extLst>
          </p:cNvPr>
          <p:cNvSpPr txBox="1"/>
          <p:nvPr/>
        </p:nvSpPr>
        <p:spPr>
          <a:xfrm>
            <a:off x="4621193" y="6199540"/>
            <a:ext cx="557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700" dirty="0">
                <a:solidFill>
                  <a:schemeClr val="bg1"/>
                </a:solidFill>
              </a:rPr>
              <a:t>@DeliriumKrish@Fix_psych</a:t>
            </a:r>
          </a:p>
          <a:p>
            <a:pPr defTabSz="685800"/>
            <a:endParaRPr lang="en-GB" sz="27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9" name="Picture 2" descr="\\mds-shares2\IAI-UserHome$\JacksonT\My Pictures\Twitter_logo_blue.png">
            <a:extLst>
              <a:ext uri="{FF2B5EF4-FFF2-40B4-BE49-F238E27FC236}">
                <a16:creationId xmlns:a16="http://schemas.microsoft.com/office/drawing/2014/main" id="{CD56604D-8C49-4D40-9281-5DD9B3F9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0" y="6153397"/>
            <a:ext cx="744022" cy="60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BB551E9-3B96-4604-9F6D-ABBDF9B7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453884"/>
            <a:ext cx="7998618" cy="44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the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86" y="2489200"/>
            <a:ext cx="8032840" cy="3530600"/>
          </a:xfrm>
        </p:spPr>
        <p:txBody>
          <a:bodyPr>
            <a:noAutofit/>
          </a:bodyPr>
          <a:lstStyle/>
          <a:p>
            <a:r>
              <a:rPr lang="en-US" sz="2400" dirty="0"/>
              <a:t>Delirium </a:t>
            </a:r>
          </a:p>
          <a:p>
            <a:r>
              <a:rPr lang="en-US" sz="2400" dirty="0"/>
              <a:t>Delirium and COVID-19</a:t>
            </a:r>
          </a:p>
          <a:p>
            <a:r>
              <a:rPr lang="en-US" sz="2400" dirty="0"/>
              <a:t>Key steps you can take to prevent/reduce risk of some one developing delirium</a:t>
            </a:r>
          </a:p>
          <a:p>
            <a:r>
              <a:rPr lang="en-US" sz="2400" dirty="0"/>
              <a:t>Resources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6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9-09-21 at 10.33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640"/>
          <a:stretch/>
        </p:blipFill>
        <p:spPr>
          <a:xfrm>
            <a:off x="832043" y="83648"/>
            <a:ext cx="7216836" cy="6583362"/>
          </a:xfrm>
        </p:spPr>
      </p:pic>
      <p:sp>
        <p:nvSpPr>
          <p:cNvPr id="5" name="TextBox 4"/>
          <p:cNvSpPr txBox="1"/>
          <p:nvPr/>
        </p:nvSpPr>
        <p:spPr>
          <a:xfrm rot="18924165">
            <a:off x="2295694" y="3605865"/>
            <a:ext cx="5077746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News Flash</a:t>
            </a:r>
          </a:p>
        </p:txBody>
      </p:sp>
    </p:spTree>
    <p:extLst>
      <p:ext uri="{BB962C8B-B14F-4D97-AF65-F5344CB8AC3E}">
        <p14:creationId xmlns:p14="http://schemas.microsoft.com/office/powerpoint/2010/main" val="136241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What is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19" y="2400302"/>
            <a:ext cx="8062372" cy="353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Delirium is an </a:t>
            </a:r>
            <a:r>
              <a:rPr lang="en-US" sz="4000" dirty="0">
                <a:solidFill>
                  <a:srgbClr val="FF0000"/>
                </a:solidFill>
              </a:rPr>
              <a:t>acute</a:t>
            </a:r>
            <a:r>
              <a:rPr lang="en-US" sz="4000" dirty="0"/>
              <a:t> onset syndrome with disturbance in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attention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awareness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FF0000"/>
                </a:solidFill>
              </a:rPr>
              <a:t>cognition</a:t>
            </a:r>
          </a:p>
          <a:p>
            <a:pPr marL="0" indent="0" algn="ctr">
              <a:buNone/>
            </a:pPr>
            <a:r>
              <a:rPr lang="en-US" sz="4000" dirty="0"/>
              <a:t>There is normally an underlying cause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COVID-19 COULD BE ONE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we need to know about delirium?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7" y="2274276"/>
            <a:ext cx="7750518" cy="300696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3200" dirty="0"/>
              <a:t>Delirium increases risk of future cognitive decline.</a:t>
            </a:r>
          </a:p>
          <a:p>
            <a:pPr lvl="0"/>
            <a:r>
              <a:rPr lang="en-GB" sz="3200" dirty="0"/>
              <a:t>Longer duration, more severe delirium and more episodes of delirium were associated with worse cognitive outcomes.</a:t>
            </a:r>
          </a:p>
          <a:p>
            <a:pPr lvl="0"/>
            <a:r>
              <a:rPr lang="en-GB" sz="3200" dirty="0"/>
              <a:t>Delirium may be a potentially modifiable risk factor for dementia.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2050" name="Picture 2" descr="C:\Users\santhanm\Desktop\sar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r="8990"/>
          <a:stretch/>
        </p:blipFill>
        <p:spPr bwMode="auto">
          <a:xfrm>
            <a:off x="4744865" y="5194375"/>
            <a:ext cx="4217671" cy="156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4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Some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50" y="2489200"/>
            <a:ext cx="7575086" cy="3530600"/>
          </a:xfrm>
        </p:spPr>
        <p:txBody>
          <a:bodyPr/>
          <a:lstStyle/>
          <a:p>
            <a:r>
              <a:rPr lang="en-US" sz="2400" dirty="0"/>
              <a:t>20% of older adults presenting to hospital have delirium</a:t>
            </a:r>
          </a:p>
          <a:p>
            <a:pPr lvl="1"/>
            <a:r>
              <a:rPr lang="en-US" sz="2000" dirty="0"/>
              <a:t>Higher percentage in elderly wards and ICU</a:t>
            </a:r>
          </a:p>
          <a:p>
            <a:r>
              <a:rPr lang="en-US" sz="2400" dirty="0"/>
              <a:t>20% mortality (in 3 months)</a:t>
            </a:r>
          </a:p>
          <a:p>
            <a:r>
              <a:rPr lang="en-US" sz="2400" dirty="0"/>
              <a:t>Worsens existing dementia </a:t>
            </a:r>
          </a:p>
          <a:p>
            <a:pPr lvl="1"/>
            <a:r>
              <a:rPr lang="en-US" sz="2000" dirty="0"/>
              <a:t>8 fold increase in development of dementia in 2yr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17" y="2489200"/>
            <a:ext cx="7940992" cy="3530600"/>
          </a:xfrm>
        </p:spPr>
        <p:txBody>
          <a:bodyPr>
            <a:normAutofit/>
          </a:bodyPr>
          <a:lstStyle/>
          <a:p>
            <a:r>
              <a:rPr lang="en-US" sz="2800" dirty="0"/>
              <a:t>Delirium Occurrence has not changed over 4 decade 1980- 2019 (23%) Davies et al (2019)</a:t>
            </a:r>
            <a:endParaRPr lang="en-GB" sz="2800" dirty="0"/>
          </a:p>
          <a:p>
            <a:r>
              <a:rPr lang="en-US" sz="2800" dirty="0"/>
              <a:t>Clearly indicates a need for preventative strategies =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404147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A2B8B5-DF71-DB41-86EE-FA8C7154E4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124200" y="1524000"/>
            <a:ext cx="2743200" cy="4114800"/>
          </a:xfrm>
          <a:prstGeom prst="line">
            <a:avLst/>
          </a:prstGeom>
          <a:noFill/>
          <a:ln w="34925">
            <a:solidFill>
              <a:srgbClr val="F405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rot="-6792075">
            <a:off x="3124200" y="1524000"/>
            <a:ext cx="2743200" cy="4114800"/>
          </a:xfrm>
          <a:prstGeom prst="line">
            <a:avLst/>
          </a:prstGeom>
          <a:noFill/>
          <a:ln w="34925">
            <a:solidFill>
              <a:srgbClr val="F4F1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08016" y="293648"/>
            <a:ext cx="251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chemeClr val="accent1"/>
                </a:solidFill>
                <a:ea typeface="ＭＳ Ｐゴシック" pitchFamily="34" charset="-128"/>
              </a:rPr>
              <a:t>Vulnerability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48000" y="1524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76400" y="1584325"/>
            <a:ext cx="1295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Dementia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2451259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Multi-morbidity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" y="3341053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Sensory Impairments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9380" y="4129088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Polypharmacy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521176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>
                <a:ea typeface="ＭＳ Ｐゴシック" pitchFamily="34" charset="-128"/>
              </a:rPr>
              <a:t>Healthy and Fit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90800" y="1066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High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90800" y="5715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Low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2938779" y="1752600"/>
            <a:ext cx="112395" cy="714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2938780" y="2698750"/>
            <a:ext cx="11239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2906658" y="3516472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2971800" y="5410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638800" y="288925"/>
            <a:ext cx="243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rgbClr val="FF0000"/>
                </a:solidFill>
                <a:ea typeface="ＭＳ Ｐゴシック" pitchFamily="34" charset="-128"/>
              </a:rPr>
              <a:t>Precipitant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568450"/>
            <a:ext cx="2514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Meningitis, sepsis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019800" y="2341036"/>
            <a:ext cx="2819400" cy="22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Surgery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019800" y="3016250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Fall and Fracture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019800" y="373221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Dehydration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019800" y="4464050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Urinary Catheter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019800" y="5165725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Hypnotic Tablet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029200" y="1066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Major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0292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Minor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945188" y="1524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940425" y="17526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5940425" y="24384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5940425" y="32004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5940425" y="391795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H="1">
            <a:off x="5940425" y="4648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5940425" y="5410200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2901129" y="4304506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Shape 248"/>
          <p:cNvSpPr/>
          <p:nvPr/>
        </p:nvSpPr>
        <p:spPr>
          <a:xfrm>
            <a:off x="-1204913" y="6342337"/>
            <a:ext cx="835342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200"/>
              </a:spcBef>
              <a:defRPr sz="2000"/>
            </a:lvl1pPr>
          </a:lstStyle>
          <a:p>
            <a:r>
              <a:rPr dirty="0"/>
              <a:t>Multifactorial Model for Delirium (from Inouye 2006)</a:t>
            </a:r>
          </a:p>
        </p:txBody>
      </p:sp>
    </p:spTree>
    <p:extLst>
      <p:ext uri="{BB962C8B-B14F-4D97-AF65-F5344CB8AC3E}">
        <p14:creationId xmlns:p14="http://schemas.microsoft.com/office/powerpoint/2010/main" val="293332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{F0DB1D9C-499C-994E-8119-7C7D37A0F8C8}tf10001076</Template>
  <TotalTime>45594</TotalTime>
  <Words>540</Words>
  <Application>Microsoft Office PowerPoint</Application>
  <PresentationFormat>On-screen Show (4:3)</PresentationFormat>
  <Paragraphs>138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 Boardroom</vt:lpstr>
      <vt:lpstr>1_Ion Boardroom</vt:lpstr>
      <vt:lpstr>Delirium Prevention </vt:lpstr>
      <vt:lpstr>PowerPoint Presentation</vt:lpstr>
      <vt:lpstr>Plan of the Talk</vt:lpstr>
      <vt:lpstr>PowerPoint Presentation</vt:lpstr>
      <vt:lpstr>What is Delirium</vt:lpstr>
      <vt:lpstr>Why we need to know about delirium?</vt:lpstr>
      <vt:lpstr>Some Statistics</vt:lpstr>
      <vt:lpstr>Burden</vt:lpstr>
      <vt:lpstr>PowerPoint Presentation</vt:lpstr>
      <vt:lpstr>Risk Factors</vt:lpstr>
      <vt:lpstr>Delirium – Diagnosis</vt:lpstr>
      <vt:lpstr>Diagnosis – Always clinical</vt:lpstr>
      <vt:lpstr>Tools</vt:lpstr>
      <vt:lpstr>Detecting Delirium – We need more</vt:lpstr>
      <vt:lpstr>Delirium – Management</vt:lpstr>
      <vt:lpstr>PowerPoint Presentation</vt:lpstr>
      <vt:lpstr>Principles of Delirium Management</vt:lpstr>
      <vt:lpstr>Non-Pharmacological</vt:lpstr>
      <vt:lpstr>Pharmacological</vt:lpstr>
      <vt:lpstr>PowerPoint Presentation</vt:lpstr>
      <vt:lpstr>Benzodiazepines</vt:lpstr>
      <vt:lpstr>PowerPoint Presentation</vt:lpstr>
      <vt:lpstr>Delirium Educational Videos</vt:lpstr>
      <vt:lpstr>We have launched a Delirium Wheel app for care homes</vt:lpstr>
      <vt:lpstr>Resources Google – HEE NE Delirium</vt:lpstr>
      <vt:lpstr>Take Home….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Delirium</dc:title>
  <dc:creator>Mani Krishnan</dc:creator>
  <cp:lastModifiedBy>KRISHNAN, Mani (TEES, ESK AND WEAR VALLEYS NHS FOUNDATION TRUST)</cp:lastModifiedBy>
  <cp:revision>312</cp:revision>
  <dcterms:created xsi:type="dcterms:W3CDTF">2021-05-03T10:13:35Z</dcterms:created>
  <dcterms:modified xsi:type="dcterms:W3CDTF">2022-02-09T08:05:40Z</dcterms:modified>
</cp:coreProperties>
</file>