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29"/>
  </p:notesMasterIdLst>
  <p:handoutMasterIdLst>
    <p:handoutMasterId r:id="rId30"/>
  </p:handoutMasterIdLst>
  <p:sldIdLst>
    <p:sldId id="300" r:id="rId2"/>
    <p:sldId id="491" r:id="rId3"/>
    <p:sldId id="517" r:id="rId4"/>
    <p:sldId id="535" r:id="rId5"/>
    <p:sldId id="525" r:id="rId6"/>
    <p:sldId id="539" r:id="rId7"/>
    <p:sldId id="513" r:id="rId8"/>
    <p:sldId id="516" r:id="rId9"/>
    <p:sldId id="541" r:id="rId10"/>
    <p:sldId id="526" r:id="rId11"/>
    <p:sldId id="542" r:id="rId12"/>
    <p:sldId id="543" r:id="rId13"/>
    <p:sldId id="540" r:id="rId14"/>
    <p:sldId id="530" r:id="rId15"/>
    <p:sldId id="512" r:id="rId16"/>
    <p:sldId id="534" r:id="rId17"/>
    <p:sldId id="538" r:id="rId18"/>
    <p:sldId id="299" r:id="rId19"/>
    <p:sldId id="295" r:id="rId20"/>
    <p:sldId id="448" r:id="rId21"/>
    <p:sldId id="297" r:id="rId22"/>
    <p:sldId id="298" r:id="rId23"/>
    <p:sldId id="263" r:id="rId24"/>
    <p:sldId id="529" r:id="rId25"/>
    <p:sldId id="296" r:id="rId26"/>
    <p:sldId id="415" r:id="rId27"/>
    <p:sldId id="494" r:id="rId28"/>
  </p:sldIdLst>
  <p:sldSz cx="9144000" cy="5143500" type="screen16x9"/>
  <p:notesSz cx="10021888" cy="688975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ry Quinn" initials="BQ" lastIdx="1" clrIdx="0">
    <p:extLst>
      <p:ext uri="{19B8F6BF-5375-455C-9EA6-DF929625EA0E}">
        <p15:presenceInfo xmlns:p15="http://schemas.microsoft.com/office/powerpoint/2012/main" userId="S::3055271@ads.qub.ac.uk::4efaf6fc-8120-482d-b1fb-b7ed45398c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3A4F92"/>
    <a:srgbClr val="2899B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0" autoAdjust="0"/>
    <p:restoredTop sz="86410" autoAdjust="0"/>
  </p:normalViewPr>
  <p:slideViewPr>
    <p:cSldViewPr snapToGrid="0" snapToObjects="1">
      <p:cViewPr varScale="1">
        <p:scale>
          <a:sx n="83" d="100"/>
          <a:sy n="83" d="100"/>
        </p:scale>
        <p:origin x="72" y="28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4020"/>
    </p:cViewPr>
  </p:sorterViewPr>
  <p:notesViewPr>
    <p:cSldViewPr snapToGrid="0" snapToObjects="1" showGuides="1">
      <p:cViewPr varScale="1">
        <p:scale>
          <a:sx n="218" d="100"/>
          <a:sy n="218" d="100"/>
        </p:scale>
        <p:origin x="1320"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42818" cy="344488"/>
          </a:xfrm>
          <a:prstGeom prst="rect">
            <a:avLst/>
          </a:prstGeom>
        </p:spPr>
        <p:txBody>
          <a:bodyPr vert="horz" lIns="96634" tIns="48317" rIns="96634" bIns="48317" rtlCol="0"/>
          <a:lstStyle>
            <a:lvl1pPr algn="l">
              <a:defRPr sz="1300"/>
            </a:lvl1pPr>
          </a:lstStyle>
          <a:p>
            <a:endParaRPr lang="en-US" dirty="0"/>
          </a:p>
        </p:txBody>
      </p:sp>
      <p:sp>
        <p:nvSpPr>
          <p:cNvPr id="3" name="Date Placeholder 2"/>
          <p:cNvSpPr>
            <a:spLocks noGrp="1"/>
          </p:cNvSpPr>
          <p:nvPr>
            <p:ph type="dt" sz="quarter" idx="1"/>
          </p:nvPr>
        </p:nvSpPr>
        <p:spPr>
          <a:xfrm>
            <a:off x="5677331" y="0"/>
            <a:ext cx="4342818" cy="344488"/>
          </a:xfrm>
          <a:prstGeom prst="rect">
            <a:avLst/>
          </a:prstGeom>
        </p:spPr>
        <p:txBody>
          <a:bodyPr vert="horz" lIns="96634" tIns="48317" rIns="96634" bIns="48317" rtlCol="0"/>
          <a:lstStyle>
            <a:lvl1pPr algn="r">
              <a:defRPr sz="1300"/>
            </a:lvl1pPr>
          </a:lstStyle>
          <a:p>
            <a:fld id="{F2E25375-9A13-7E4D-A969-A29C75B28E77}" type="datetime1">
              <a:rPr lang="en-US" smtClean="0"/>
              <a:t>1/27/2022</a:t>
            </a:fld>
            <a:endParaRPr lang="en-US" dirty="0"/>
          </a:p>
        </p:txBody>
      </p:sp>
      <p:sp>
        <p:nvSpPr>
          <p:cNvPr id="4" name="Footer Placeholder 3"/>
          <p:cNvSpPr>
            <a:spLocks noGrp="1"/>
          </p:cNvSpPr>
          <p:nvPr>
            <p:ph type="ftr" sz="quarter" idx="2"/>
          </p:nvPr>
        </p:nvSpPr>
        <p:spPr>
          <a:xfrm>
            <a:off x="0" y="6543668"/>
            <a:ext cx="4342818" cy="344488"/>
          </a:xfrm>
          <a:prstGeom prst="rect">
            <a:avLst/>
          </a:prstGeom>
        </p:spPr>
        <p:txBody>
          <a:bodyPr vert="horz" lIns="96634" tIns="48317" rIns="96634" bIns="48317" rtlCol="0" anchor="b"/>
          <a:lstStyle>
            <a:lvl1pPr algn="l">
              <a:defRPr sz="1300"/>
            </a:lvl1pPr>
          </a:lstStyle>
          <a:p>
            <a:endParaRPr lang="en-US" dirty="0"/>
          </a:p>
        </p:txBody>
      </p:sp>
      <p:sp>
        <p:nvSpPr>
          <p:cNvPr id="5" name="Slide Number Placeholder 4"/>
          <p:cNvSpPr>
            <a:spLocks noGrp="1"/>
          </p:cNvSpPr>
          <p:nvPr>
            <p:ph type="sldNum" sz="quarter" idx="3"/>
          </p:nvPr>
        </p:nvSpPr>
        <p:spPr>
          <a:xfrm>
            <a:off x="5677331" y="6543668"/>
            <a:ext cx="4342818" cy="344488"/>
          </a:xfrm>
          <a:prstGeom prst="rect">
            <a:avLst/>
          </a:prstGeom>
        </p:spPr>
        <p:txBody>
          <a:bodyPr vert="horz" lIns="96634" tIns="48317" rIns="96634" bIns="48317" rtlCol="0" anchor="b"/>
          <a:lstStyle>
            <a:lvl1pPr algn="r">
              <a:defRPr sz="1300"/>
            </a:lvl1pPr>
          </a:lstStyle>
          <a:p>
            <a:fld id="{BE10D728-904E-5345-8254-A7DA199D9FFD}" type="slidenum">
              <a:rPr lang="en-US" smtClean="0"/>
              <a:t>‹#›</a:t>
            </a:fld>
            <a:endParaRPr lang="en-US" dirty="0"/>
          </a:p>
        </p:txBody>
      </p:sp>
    </p:spTree>
    <p:extLst>
      <p:ext uri="{BB962C8B-B14F-4D97-AF65-F5344CB8AC3E}">
        <p14:creationId xmlns:p14="http://schemas.microsoft.com/office/powerpoint/2010/main" val="10234003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42818" cy="344488"/>
          </a:xfrm>
          <a:prstGeom prst="rect">
            <a:avLst/>
          </a:prstGeom>
        </p:spPr>
        <p:txBody>
          <a:bodyPr vert="horz" lIns="96634" tIns="48317" rIns="96634" bIns="48317" rtlCol="0"/>
          <a:lstStyle>
            <a:lvl1pPr algn="l">
              <a:defRPr sz="1300"/>
            </a:lvl1pPr>
          </a:lstStyle>
          <a:p>
            <a:endParaRPr lang="en-US" dirty="0"/>
          </a:p>
        </p:txBody>
      </p:sp>
      <p:sp>
        <p:nvSpPr>
          <p:cNvPr id="3" name="Date Placeholder 2"/>
          <p:cNvSpPr>
            <a:spLocks noGrp="1"/>
          </p:cNvSpPr>
          <p:nvPr>
            <p:ph type="dt" idx="1"/>
          </p:nvPr>
        </p:nvSpPr>
        <p:spPr>
          <a:xfrm>
            <a:off x="5676751" y="0"/>
            <a:ext cx="4342818" cy="344488"/>
          </a:xfrm>
          <a:prstGeom prst="rect">
            <a:avLst/>
          </a:prstGeom>
        </p:spPr>
        <p:txBody>
          <a:bodyPr vert="horz" lIns="96634" tIns="48317" rIns="96634" bIns="48317" rtlCol="0"/>
          <a:lstStyle>
            <a:lvl1pPr algn="r">
              <a:defRPr sz="1300"/>
            </a:lvl1pPr>
          </a:lstStyle>
          <a:p>
            <a:fld id="{6170EF1D-194F-C342-9162-15513AF805B6}" type="datetime1">
              <a:rPr lang="en-US" smtClean="0"/>
              <a:t>1/27/2022</a:t>
            </a:fld>
            <a:endParaRPr lang="en-US" dirty="0"/>
          </a:p>
        </p:txBody>
      </p:sp>
      <p:sp>
        <p:nvSpPr>
          <p:cNvPr id="4" name="Slide Image Placeholder 3"/>
          <p:cNvSpPr>
            <a:spLocks noGrp="1" noRot="1" noChangeAspect="1"/>
          </p:cNvSpPr>
          <p:nvPr>
            <p:ph type="sldImg" idx="2"/>
          </p:nvPr>
        </p:nvSpPr>
        <p:spPr>
          <a:xfrm>
            <a:off x="2713038" y="515938"/>
            <a:ext cx="4595812" cy="2584450"/>
          </a:xfrm>
          <a:prstGeom prst="rect">
            <a:avLst/>
          </a:prstGeom>
          <a:noFill/>
          <a:ln w="12700">
            <a:solidFill>
              <a:prstClr val="black"/>
            </a:solidFill>
          </a:ln>
        </p:spPr>
        <p:txBody>
          <a:bodyPr vert="horz" lIns="96634" tIns="48317" rIns="96634" bIns="48317" rtlCol="0" anchor="ctr"/>
          <a:lstStyle/>
          <a:p>
            <a:endParaRPr lang="en-US" dirty="0"/>
          </a:p>
        </p:txBody>
      </p:sp>
      <p:sp>
        <p:nvSpPr>
          <p:cNvPr id="5" name="Notes Placeholder 4"/>
          <p:cNvSpPr>
            <a:spLocks noGrp="1"/>
          </p:cNvSpPr>
          <p:nvPr>
            <p:ph type="body" sz="quarter" idx="3"/>
          </p:nvPr>
        </p:nvSpPr>
        <p:spPr>
          <a:xfrm>
            <a:off x="1002189" y="3272631"/>
            <a:ext cx="8017510" cy="3100388"/>
          </a:xfrm>
          <a:prstGeom prst="rect">
            <a:avLst/>
          </a:prstGeom>
        </p:spPr>
        <p:txBody>
          <a:bodyPr vert="horz" lIns="96634" tIns="48317" rIns="96634" bIns="48317" rtlCol="0"/>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6" name="Footer Placeholder 5"/>
          <p:cNvSpPr>
            <a:spLocks noGrp="1"/>
          </p:cNvSpPr>
          <p:nvPr>
            <p:ph type="ftr" sz="quarter" idx="4"/>
          </p:nvPr>
        </p:nvSpPr>
        <p:spPr>
          <a:xfrm>
            <a:off x="0" y="6544067"/>
            <a:ext cx="4342818" cy="344488"/>
          </a:xfrm>
          <a:prstGeom prst="rect">
            <a:avLst/>
          </a:prstGeom>
        </p:spPr>
        <p:txBody>
          <a:bodyPr vert="horz" lIns="96634" tIns="48317" rIns="96634" bIns="48317" rtlCol="0" anchor="b"/>
          <a:lstStyle>
            <a:lvl1pPr algn="l">
              <a:defRPr sz="1300"/>
            </a:lvl1pPr>
          </a:lstStyle>
          <a:p>
            <a:endParaRPr lang="en-US" dirty="0"/>
          </a:p>
        </p:txBody>
      </p:sp>
      <p:sp>
        <p:nvSpPr>
          <p:cNvPr id="7" name="Slide Number Placeholder 6"/>
          <p:cNvSpPr>
            <a:spLocks noGrp="1"/>
          </p:cNvSpPr>
          <p:nvPr>
            <p:ph type="sldNum" sz="quarter" idx="5"/>
          </p:nvPr>
        </p:nvSpPr>
        <p:spPr>
          <a:xfrm>
            <a:off x="5676751" y="6544067"/>
            <a:ext cx="4342818" cy="344488"/>
          </a:xfrm>
          <a:prstGeom prst="rect">
            <a:avLst/>
          </a:prstGeom>
        </p:spPr>
        <p:txBody>
          <a:bodyPr vert="horz" lIns="96634" tIns="48317" rIns="96634" bIns="48317" rtlCol="0" anchor="b"/>
          <a:lstStyle>
            <a:lvl1pPr algn="r">
              <a:defRPr sz="1300"/>
            </a:lvl1pPr>
          </a:lstStyle>
          <a:p>
            <a:fld id="{D2EB8B99-A71E-F046-BD3A-7FFA92C7A716}" type="slidenum">
              <a:rPr lang="en-US" smtClean="0"/>
              <a:t>‹#›</a:t>
            </a:fld>
            <a:endParaRPr lang="en-US" dirty="0"/>
          </a:p>
        </p:txBody>
      </p:sp>
    </p:spTree>
    <p:extLst>
      <p:ext uri="{BB962C8B-B14F-4D97-AF65-F5344CB8AC3E}">
        <p14:creationId xmlns:p14="http://schemas.microsoft.com/office/powerpoint/2010/main" val="108517440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2EB8B99-A71E-F046-BD3A-7FFA92C7A716}" type="slidenum">
              <a:rPr lang="en-US" smtClean="0"/>
              <a:t>24</a:t>
            </a:fld>
            <a:endParaRPr lang="en-US" dirty="0"/>
          </a:p>
        </p:txBody>
      </p:sp>
    </p:spTree>
    <p:extLst>
      <p:ext uri="{BB962C8B-B14F-4D97-AF65-F5344CB8AC3E}">
        <p14:creationId xmlns:p14="http://schemas.microsoft.com/office/powerpoint/2010/main" val="3858486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2EB8B99-A71E-F046-BD3A-7FFA92C7A716}" type="slidenum">
              <a:rPr lang="en-US" smtClean="0"/>
              <a:t>26</a:t>
            </a:fld>
            <a:endParaRPr lang="en-US" dirty="0"/>
          </a:p>
        </p:txBody>
      </p:sp>
    </p:spTree>
    <p:extLst>
      <p:ext uri="{BB962C8B-B14F-4D97-AF65-F5344CB8AC3E}">
        <p14:creationId xmlns:p14="http://schemas.microsoft.com/office/powerpoint/2010/main" val="30506769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2.emf"/><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White_Cover">
    <p:spTree>
      <p:nvGrpSpPr>
        <p:cNvPr id="1" name=""/>
        <p:cNvGrpSpPr/>
        <p:nvPr/>
      </p:nvGrpSpPr>
      <p:grpSpPr>
        <a:xfrm>
          <a:off x="0" y="0"/>
          <a:ext cx="0" cy="0"/>
          <a:chOff x="0" y="0"/>
          <a:chExt cx="0" cy="0"/>
        </a:xfrm>
      </p:grpSpPr>
      <p:pic>
        <p:nvPicPr>
          <p:cNvPr id="8" name="Picture 7" descr="atomo_degradado_color.png"/>
          <p:cNvPicPr>
            <a:picLocks noChangeAspect="1"/>
          </p:cNvPicPr>
          <p:nvPr userDrawn="1"/>
        </p:nvPicPr>
        <p:blipFill>
          <a:blip r:embed="rId2" cstate="email">
            <a:alphaModFix amt="20000"/>
            <a:extLst>
              <a:ext uri="{28A0092B-C50C-407E-A947-70E740481C1C}">
                <a14:useLocalDpi xmlns:a14="http://schemas.microsoft.com/office/drawing/2010/main" val="0"/>
              </a:ext>
            </a:extLst>
          </a:blip>
          <a:stretch>
            <a:fillRect/>
          </a:stretch>
        </p:blipFill>
        <p:spPr>
          <a:xfrm>
            <a:off x="0" y="1993392"/>
            <a:ext cx="9144000" cy="3150108"/>
          </a:xfrm>
          <a:prstGeom prst="rect">
            <a:avLst/>
          </a:prstGeom>
        </p:spPr>
      </p:pic>
      <p:sp>
        <p:nvSpPr>
          <p:cNvPr id="2" name="Title 1"/>
          <p:cNvSpPr>
            <a:spLocks noGrp="1"/>
          </p:cNvSpPr>
          <p:nvPr>
            <p:ph type="ctrTitle" hasCustomPrompt="1"/>
          </p:nvPr>
        </p:nvSpPr>
        <p:spPr>
          <a:xfrm>
            <a:off x="685800" y="1419542"/>
            <a:ext cx="7772400" cy="2493560"/>
          </a:xfrm>
          <a:prstGeom prst="rect">
            <a:avLst/>
          </a:prstGeom>
        </p:spPr>
        <p:txBody>
          <a:bodyPr anchor="b"/>
          <a:lstStyle/>
          <a:p>
            <a:r>
              <a:rPr lang="es-ES_tradnl" dirty="0" err="1"/>
              <a:t>Click</a:t>
            </a:r>
            <a:r>
              <a:rPr lang="es-ES_tradnl" dirty="0"/>
              <a:t> </a:t>
            </a:r>
            <a:r>
              <a:rPr lang="es-ES_tradnl" dirty="0" err="1"/>
              <a:t>to</a:t>
            </a:r>
            <a:r>
              <a:rPr lang="es-ES_tradnl" dirty="0"/>
              <a:t> </a:t>
            </a:r>
            <a:r>
              <a:rPr lang="es-ES_tradnl" dirty="0" err="1"/>
              <a:t>add</a:t>
            </a:r>
            <a:r>
              <a:rPr lang="es-ES_tradnl" dirty="0"/>
              <a:t> </a:t>
            </a:r>
            <a:r>
              <a:rPr lang="es-ES_tradnl" dirty="0" err="1"/>
              <a:t>title</a:t>
            </a:r>
            <a:endParaRPr lang="en-US" dirty="0"/>
          </a:p>
        </p:txBody>
      </p:sp>
      <p:sp>
        <p:nvSpPr>
          <p:cNvPr id="3" name="Subtitle 2"/>
          <p:cNvSpPr>
            <a:spLocks noGrp="1"/>
          </p:cNvSpPr>
          <p:nvPr>
            <p:ph type="subTitle" idx="1" hasCustomPrompt="1"/>
          </p:nvPr>
        </p:nvSpPr>
        <p:spPr>
          <a:xfrm>
            <a:off x="685800" y="4090508"/>
            <a:ext cx="7772400" cy="676755"/>
          </a:xfrm>
          <a:prstGeom prst="rect">
            <a:avLst/>
          </a:prstGeom>
        </p:spPr>
        <p:txBody>
          <a:bodyPr>
            <a:normAutofit/>
          </a:bodyPr>
          <a:lstStyle>
            <a:lvl1pPr marL="0" indent="0" algn="l">
              <a:buNone/>
              <a:defRPr sz="1800">
                <a:solidFill>
                  <a:srgbClr val="000000"/>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err="1"/>
              <a:t>Click</a:t>
            </a:r>
            <a:r>
              <a:rPr lang="es-ES_tradnl" dirty="0"/>
              <a:t> </a:t>
            </a:r>
            <a:r>
              <a:rPr lang="es-ES_tradnl" dirty="0" err="1"/>
              <a:t>to</a:t>
            </a:r>
            <a:r>
              <a:rPr lang="es-ES_tradnl" dirty="0"/>
              <a:t> </a:t>
            </a:r>
            <a:r>
              <a:rPr lang="es-ES_tradnl" dirty="0" err="1"/>
              <a:t>add</a:t>
            </a:r>
            <a:r>
              <a:rPr lang="es-ES_tradnl" dirty="0"/>
              <a:t> </a:t>
            </a:r>
            <a:r>
              <a:rPr lang="es-ES_tradnl" dirty="0" err="1"/>
              <a:t>subtitle</a:t>
            </a:r>
            <a:endParaRPr lang="en-US" dirty="0"/>
          </a:p>
        </p:txBody>
      </p:sp>
      <p:pic>
        <p:nvPicPr>
          <p:cNvPr id="7" name="Picture 6" descr="EBMT_logo_color.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92001" y="360000"/>
            <a:ext cx="2555634" cy="572356"/>
          </a:xfrm>
          <a:prstGeom prst="rect">
            <a:avLst/>
          </a:prstGeom>
        </p:spPr>
      </p:pic>
      <p:sp>
        <p:nvSpPr>
          <p:cNvPr id="11" name="Slide Number Placeholder 17"/>
          <p:cNvSpPr>
            <a:spLocks noGrp="1"/>
          </p:cNvSpPr>
          <p:nvPr>
            <p:ph type="sldNum" sz="quarter" idx="4"/>
          </p:nvPr>
        </p:nvSpPr>
        <p:spPr>
          <a:xfrm>
            <a:off x="6329172" y="4767263"/>
            <a:ext cx="2581656" cy="274637"/>
          </a:xfrm>
          <a:prstGeom prst="rect">
            <a:avLst/>
          </a:prstGeom>
        </p:spPr>
        <p:txBody>
          <a:bodyPr vert="horz" lIns="91440" tIns="45720" rIns="91440" bIns="45720" rtlCol="0" anchor="ctr"/>
          <a:lstStyle>
            <a:lvl1pPr algn="r">
              <a:defRPr sz="800">
                <a:solidFill>
                  <a:srgbClr val="000000"/>
                </a:solidFill>
              </a:defRPr>
            </a:lvl1pPr>
          </a:lstStyle>
          <a:p>
            <a:fld id="{0054C0CC-28D5-2D45-8A57-DFBB9A64E88B}" type="slidenum">
              <a:rPr lang="en-US" smtClean="0"/>
              <a:pPr/>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685800" y="420171"/>
            <a:ext cx="7772400" cy="1583068"/>
          </a:xfrm>
          <a:prstGeom prst="rect">
            <a:avLst/>
          </a:prstGeom>
        </p:spPr>
        <p:txBody>
          <a:bodyPr anchor="b">
            <a:normAutofit/>
          </a:bodyPr>
          <a:lstStyle>
            <a:lvl1pPr>
              <a:defRPr sz="4000"/>
            </a:lvl1pPr>
          </a:lstStyle>
          <a:p>
            <a:r>
              <a:rPr lang="es-ES_tradnl" dirty="0" err="1"/>
              <a:t>Click</a:t>
            </a:r>
            <a:r>
              <a:rPr lang="es-ES_tradnl" dirty="0"/>
              <a:t> </a:t>
            </a:r>
            <a:r>
              <a:rPr lang="es-ES_tradnl" dirty="0" err="1"/>
              <a:t>to</a:t>
            </a:r>
            <a:r>
              <a:rPr lang="es-ES_tradnl" dirty="0"/>
              <a:t> </a:t>
            </a:r>
            <a:r>
              <a:rPr lang="es-ES_tradnl" dirty="0" err="1"/>
              <a:t>add</a:t>
            </a:r>
            <a:r>
              <a:rPr lang="es-ES_tradnl" dirty="0"/>
              <a:t> </a:t>
            </a:r>
            <a:r>
              <a:rPr lang="es-ES_tradnl" dirty="0" err="1"/>
              <a:t>title</a:t>
            </a:r>
            <a:endParaRPr lang="en-US" dirty="0"/>
          </a:p>
        </p:txBody>
      </p:sp>
      <p:sp>
        <p:nvSpPr>
          <p:cNvPr id="4" name="Slide Number Placeholder 17"/>
          <p:cNvSpPr>
            <a:spLocks noGrp="1"/>
          </p:cNvSpPr>
          <p:nvPr>
            <p:ph type="sldNum" sz="quarter" idx="4"/>
          </p:nvPr>
        </p:nvSpPr>
        <p:spPr>
          <a:xfrm>
            <a:off x="6329172" y="4767263"/>
            <a:ext cx="2581656" cy="274637"/>
          </a:xfrm>
          <a:prstGeom prst="rect">
            <a:avLst/>
          </a:prstGeom>
        </p:spPr>
        <p:txBody>
          <a:bodyPr vert="horz" lIns="91440" tIns="45720" rIns="91440" bIns="45720" rtlCol="0" anchor="ctr"/>
          <a:lstStyle>
            <a:lvl1pPr algn="r">
              <a:defRPr sz="800">
                <a:solidFill>
                  <a:srgbClr val="000000"/>
                </a:solidFill>
                <a:latin typeface="Arial" panose="020B0604020202020204" pitchFamily="34" charset="0"/>
                <a:cs typeface="Arial" panose="020B0604020202020204" pitchFamily="34" charset="0"/>
              </a:defRPr>
            </a:lvl1pPr>
          </a:lstStyle>
          <a:p>
            <a:fld id="{0054C0CC-28D5-2D45-8A57-DFBB9A64E88B}" type="slidenum">
              <a:rPr lang="en-US" smtClean="0"/>
              <a:pPr/>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1 column + picture">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380075" y="459581"/>
            <a:ext cx="4078126" cy="4302742"/>
          </a:xfrm>
          <a:prstGeom prst="rect">
            <a:avLst/>
          </a:prstGeom>
        </p:spPr>
        <p:txBody>
          <a:bodyPr/>
          <a:lstStyle>
            <a:lvl1pPr marL="0" indent="0">
              <a:buNone/>
              <a:defRPr sz="1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dirty="0"/>
              <a:t>Drag picture to placeholder or click icon to add      </a:t>
            </a:r>
            <a:endParaRPr lang="en-US" dirty="0"/>
          </a:p>
        </p:txBody>
      </p:sp>
      <p:sp>
        <p:nvSpPr>
          <p:cNvPr id="9" name="Shape 25"/>
          <p:cNvSpPr txBox="1">
            <a:spLocks noGrp="1"/>
          </p:cNvSpPr>
          <p:nvPr>
            <p:ph type="body" idx="13" hasCustomPrompt="1"/>
          </p:nvPr>
        </p:nvSpPr>
        <p:spPr>
          <a:xfrm>
            <a:off x="716751" y="1937288"/>
            <a:ext cx="3382144" cy="2825035"/>
          </a:xfrm>
          <a:prstGeom prst="rect">
            <a:avLst/>
          </a:prstGeom>
        </p:spPr>
        <p:txBody>
          <a:bodyPr spcFirstLastPara="1" wrap="square" lIns="90000" tIns="91425" rIns="91425" bIns="91425" anchor="t" anchorCtr="0"/>
          <a:lstStyle>
            <a:lvl1pPr marL="101600" marR="0" lvl="0" indent="0" algn="l" defTabSz="914400" rtl="0" eaLnBrk="1" fontAlgn="auto" latinLnBrk="0" hangingPunct="1">
              <a:lnSpc>
                <a:spcPct val="100000"/>
              </a:lnSpc>
              <a:spcBef>
                <a:spcPts val="600"/>
              </a:spcBef>
              <a:spcAft>
                <a:spcPts val="0"/>
              </a:spcAft>
              <a:buClrTx/>
              <a:buSzPts val="2000"/>
              <a:buFont typeface="Arial" pitchFamily="34" charset="0"/>
              <a:buNone/>
              <a:tabLst/>
              <a:defRPr sz="1400">
                <a:latin typeface="Arial" panose="020B0604020202020204" pitchFamily="34" charset="0"/>
                <a:cs typeface="Arial" panose="020B0604020202020204" pitchFamily="34" charset="0"/>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pPr marL="101600" marR="0" lvl="0" indent="0" algn="l" defTabSz="914400" rtl="0" eaLnBrk="1" fontAlgn="auto" latinLnBrk="0" hangingPunct="1">
              <a:lnSpc>
                <a:spcPct val="100000"/>
              </a:lnSpc>
              <a:spcBef>
                <a:spcPts val="600"/>
              </a:spcBef>
              <a:spcAft>
                <a:spcPts val="0"/>
              </a:spcAft>
              <a:buClrTx/>
              <a:buSzPts val="2000"/>
              <a:buFont typeface="Arial" pitchFamily="34" charset="0"/>
              <a:buNone/>
              <a:tabLst/>
              <a:defRPr/>
            </a:pPr>
            <a:r>
              <a:rPr lang="es-ES_tradnl" dirty="0" err="1"/>
              <a:t>Click</a:t>
            </a:r>
            <a:r>
              <a:rPr lang="es-ES_tradnl" dirty="0"/>
              <a:t> to </a:t>
            </a:r>
            <a:r>
              <a:rPr lang="es-ES_tradnl" dirty="0" err="1"/>
              <a:t>add</a:t>
            </a:r>
            <a:r>
              <a:rPr lang="es-ES_tradnl" dirty="0"/>
              <a:t> </a:t>
            </a:r>
            <a:r>
              <a:rPr lang="es-ES_tradnl" dirty="0" err="1"/>
              <a:t>text</a:t>
            </a:r>
            <a:endParaRPr lang="en-US" dirty="0"/>
          </a:p>
          <a:p>
            <a:endParaRPr dirty="0"/>
          </a:p>
        </p:txBody>
      </p:sp>
      <p:sp>
        <p:nvSpPr>
          <p:cNvPr id="12" name="Title 1"/>
          <p:cNvSpPr>
            <a:spLocks noGrp="1"/>
          </p:cNvSpPr>
          <p:nvPr>
            <p:ph type="ctrTitle" hasCustomPrompt="1"/>
          </p:nvPr>
        </p:nvSpPr>
        <p:spPr>
          <a:xfrm>
            <a:off x="716751" y="459582"/>
            <a:ext cx="3382144" cy="1345972"/>
          </a:xfrm>
          <a:prstGeom prst="rect">
            <a:avLst/>
          </a:prstGeom>
        </p:spPr>
        <p:txBody>
          <a:bodyPr lIns="90000" rIns="0" anchor="b">
            <a:normAutofit/>
          </a:bodyPr>
          <a:lstStyle>
            <a:lvl1pPr>
              <a:defRPr sz="4000"/>
            </a:lvl1pPr>
          </a:lstStyle>
          <a:p>
            <a:r>
              <a:rPr lang="es-ES_tradnl" dirty="0" err="1"/>
              <a:t>Click</a:t>
            </a:r>
            <a:r>
              <a:rPr lang="es-ES_tradnl" dirty="0"/>
              <a:t> </a:t>
            </a:r>
            <a:r>
              <a:rPr lang="es-ES_tradnl" dirty="0" err="1"/>
              <a:t>to</a:t>
            </a:r>
            <a:r>
              <a:rPr lang="es-ES_tradnl" dirty="0"/>
              <a:t> </a:t>
            </a:r>
            <a:r>
              <a:rPr lang="es-ES_tradnl" dirty="0" err="1"/>
              <a:t>add</a:t>
            </a:r>
            <a:r>
              <a:rPr lang="es-ES_tradnl" dirty="0"/>
              <a:t> </a:t>
            </a:r>
            <a:r>
              <a:rPr lang="es-ES_tradnl" dirty="0" err="1"/>
              <a:t>title</a:t>
            </a:r>
            <a:endParaRPr lang="en-US" dirty="0"/>
          </a:p>
        </p:txBody>
      </p:sp>
      <p:sp>
        <p:nvSpPr>
          <p:cNvPr id="6" name="Slide Number Placeholder 17"/>
          <p:cNvSpPr>
            <a:spLocks noGrp="1"/>
          </p:cNvSpPr>
          <p:nvPr>
            <p:ph type="sldNum" sz="quarter" idx="4"/>
          </p:nvPr>
        </p:nvSpPr>
        <p:spPr>
          <a:xfrm>
            <a:off x="6329172" y="4767263"/>
            <a:ext cx="2581656" cy="274637"/>
          </a:xfrm>
          <a:prstGeom prst="rect">
            <a:avLst/>
          </a:prstGeom>
        </p:spPr>
        <p:txBody>
          <a:bodyPr vert="horz" lIns="91440" tIns="45720" rIns="91440" bIns="45720" rtlCol="0" anchor="ctr"/>
          <a:lstStyle>
            <a:lvl1pPr algn="r">
              <a:defRPr sz="800">
                <a:solidFill>
                  <a:srgbClr val="000000"/>
                </a:solidFill>
                <a:latin typeface="Arial" panose="020B0604020202020204" pitchFamily="34" charset="0"/>
                <a:cs typeface="Arial" panose="020B0604020202020204" pitchFamily="34" charset="0"/>
              </a:defRPr>
            </a:lvl1pPr>
          </a:lstStyle>
          <a:p>
            <a:fld id="{0054C0CC-28D5-2D45-8A57-DFBB9A64E88B}" type="slidenum">
              <a:rPr lang="en-US" smtClean="0"/>
              <a:pPr/>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aption">
    <p:spTree>
      <p:nvGrpSpPr>
        <p:cNvPr id="1" name=""/>
        <p:cNvGrpSpPr/>
        <p:nvPr/>
      </p:nvGrpSpPr>
      <p:grpSpPr>
        <a:xfrm>
          <a:off x="0" y="0"/>
          <a:ext cx="0" cy="0"/>
          <a:chOff x="0" y="0"/>
          <a:chExt cx="0" cy="0"/>
        </a:xfrm>
      </p:grpSpPr>
      <p:sp>
        <p:nvSpPr>
          <p:cNvPr id="6" name="Subtitle 2"/>
          <p:cNvSpPr>
            <a:spLocks noGrp="1"/>
          </p:cNvSpPr>
          <p:nvPr>
            <p:ph type="subTitle" idx="11" hasCustomPrompt="1"/>
          </p:nvPr>
        </p:nvSpPr>
        <p:spPr>
          <a:xfrm>
            <a:off x="685800" y="4090508"/>
            <a:ext cx="7772400" cy="676755"/>
          </a:xfrm>
          <a:prstGeom prst="rect">
            <a:avLst/>
          </a:prstGeom>
        </p:spPr>
        <p:txBody>
          <a:bodyPr>
            <a:normAutofit/>
          </a:bodyPr>
          <a:lstStyle>
            <a:lvl1pPr marL="0" indent="0" algn="l">
              <a:buNone/>
              <a:defRPr sz="1600" b="0">
                <a:solidFill>
                  <a:srgbClr val="000000"/>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err="1"/>
              <a:t>Click</a:t>
            </a:r>
            <a:r>
              <a:rPr lang="es-ES_tradnl" dirty="0"/>
              <a:t> </a:t>
            </a:r>
            <a:r>
              <a:rPr lang="es-ES_tradnl" dirty="0" err="1"/>
              <a:t>to</a:t>
            </a:r>
            <a:r>
              <a:rPr lang="es-ES_tradnl" dirty="0"/>
              <a:t> </a:t>
            </a:r>
            <a:r>
              <a:rPr lang="es-ES_tradnl" dirty="0" err="1"/>
              <a:t>add</a:t>
            </a:r>
            <a:r>
              <a:rPr lang="es-ES_tradnl" dirty="0"/>
              <a:t> </a:t>
            </a:r>
            <a:r>
              <a:rPr lang="es-ES_tradnl" dirty="0" err="1"/>
              <a:t>text</a:t>
            </a:r>
            <a:endParaRPr lang="en-US" dirty="0"/>
          </a:p>
        </p:txBody>
      </p:sp>
      <p:sp>
        <p:nvSpPr>
          <p:cNvPr id="4" name="Slide Number Placeholder 17"/>
          <p:cNvSpPr>
            <a:spLocks noGrp="1"/>
          </p:cNvSpPr>
          <p:nvPr>
            <p:ph type="sldNum" sz="quarter" idx="4"/>
          </p:nvPr>
        </p:nvSpPr>
        <p:spPr>
          <a:xfrm>
            <a:off x="6329172" y="4767263"/>
            <a:ext cx="2581656" cy="274637"/>
          </a:xfrm>
          <a:prstGeom prst="rect">
            <a:avLst/>
          </a:prstGeom>
        </p:spPr>
        <p:txBody>
          <a:bodyPr vert="horz" lIns="91440" tIns="45720" rIns="91440" bIns="45720" rtlCol="0" anchor="ctr"/>
          <a:lstStyle>
            <a:lvl1pPr algn="r">
              <a:defRPr sz="800">
                <a:solidFill>
                  <a:srgbClr val="000000"/>
                </a:solidFill>
                <a:latin typeface="Arial" panose="020B0604020202020204" pitchFamily="34" charset="0"/>
                <a:cs typeface="Arial" panose="020B0604020202020204" pitchFamily="34" charset="0"/>
              </a:defRPr>
            </a:lvl1pPr>
          </a:lstStyle>
          <a:p>
            <a:fld id="{0054C0CC-28D5-2D45-8A57-DFBB9A64E88B}" type="slidenum">
              <a:rPr lang="en-US" smtClean="0"/>
              <a:pPr/>
              <a:t>‹#›</a:t>
            </a:fld>
            <a:endParaRPr lang="en-US" dirty="0"/>
          </a:p>
        </p:txBody>
      </p:sp>
    </p:spTree>
    <p:extLst>
      <p:ext uri="{BB962C8B-B14F-4D97-AF65-F5344CB8AC3E}">
        <p14:creationId xmlns:p14="http://schemas.microsoft.com/office/powerpoint/2010/main" val="641171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17"/>
          <p:cNvSpPr>
            <a:spLocks noGrp="1"/>
          </p:cNvSpPr>
          <p:nvPr>
            <p:ph type="sldNum" sz="quarter" idx="4"/>
          </p:nvPr>
        </p:nvSpPr>
        <p:spPr>
          <a:xfrm>
            <a:off x="6329172" y="4767263"/>
            <a:ext cx="2581656" cy="274637"/>
          </a:xfrm>
          <a:prstGeom prst="rect">
            <a:avLst/>
          </a:prstGeom>
        </p:spPr>
        <p:txBody>
          <a:bodyPr vert="horz" lIns="91440" tIns="45720" rIns="91440" bIns="45720" rtlCol="0" anchor="ctr"/>
          <a:lstStyle>
            <a:lvl1pPr algn="r">
              <a:defRPr sz="800">
                <a:solidFill>
                  <a:srgbClr val="000000"/>
                </a:solidFill>
                <a:latin typeface="Arial" panose="020B0604020202020204" pitchFamily="34" charset="0"/>
                <a:cs typeface="Arial" panose="020B0604020202020204" pitchFamily="34" charset="0"/>
              </a:defRPr>
            </a:lvl1pPr>
          </a:lstStyle>
          <a:p>
            <a:fld id="{0054C0CC-28D5-2D45-8A57-DFBB9A64E88B}" type="slidenum">
              <a:rPr lang="en-US" smtClean="0"/>
              <a:pPr/>
              <a:t>‹#›</a:t>
            </a:fld>
            <a:endParaRPr lang="en-US" dirty="0"/>
          </a:p>
        </p:txBody>
      </p:sp>
    </p:spTree>
    <p:extLst>
      <p:ext uri="{BB962C8B-B14F-4D97-AF65-F5344CB8AC3E}">
        <p14:creationId xmlns:p14="http://schemas.microsoft.com/office/powerpoint/2010/main" val="3056704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reverse">
    <p:bg>
      <p:bgPr>
        <a:solidFill>
          <a:srgbClr val="3A4F92"/>
        </a:solid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685800" y="1214080"/>
            <a:ext cx="7772400" cy="1762583"/>
          </a:xfrm>
          <a:prstGeom prst="rect">
            <a:avLst/>
          </a:prstGeom>
        </p:spPr>
        <p:txBody>
          <a:bodyPr anchor="t">
            <a:noAutofit/>
          </a:bodyPr>
          <a:lstStyle>
            <a:lvl1pPr>
              <a:lnSpc>
                <a:spcPct val="80000"/>
              </a:lnSpc>
              <a:defRPr sz="8000">
                <a:solidFill>
                  <a:srgbClr val="FFFFFF"/>
                </a:solidFill>
              </a:defRPr>
            </a:lvl1pPr>
          </a:lstStyle>
          <a:p>
            <a:r>
              <a:rPr lang="es-ES_tradnl" dirty="0" err="1"/>
              <a:t>Click</a:t>
            </a:r>
            <a:r>
              <a:rPr lang="es-ES_tradnl" dirty="0"/>
              <a:t> </a:t>
            </a:r>
            <a:r>
              <a:rPr lang="es-ES_tradnl" dirty="0" err="1"/>
              <a:t>to</a:t>
            </a:r>
            <a:r>
              <a:rPr lang="es-ES_tradnl" dirty="0"/>
              <a:t> </a:t>
            </a:r>
            <a:r>
              <a:rPr lang="es-ES_tradnl" dirty="0" err="1"/>
              <a:t>add</a:t>
            </a:r>
            <a:r>
              <a:rPr lang="es-ES_tradnl" dirty="0"/>
              <a:t> </a:t>
            </a:r>
            <a:r>
              <a:rPr lang="es-ES_tradnl" dirty="0" err="1"/>
              <a:t>title</a:t>
            </a:r>
            <a:endParaRPr lang="en-US" dirty="0"/>
          </a:p>
        </p:txBody>
      </p:sp>
      <p:sp>
        <p:nvSpPr>
          <p:cNvPr id="7" name="Slide Number Placeholder 17"/>
          <p:cNvSpPr>
            <a:spLocks noGrp="1"/>
          </p:cNvSpPr>
          <p:nvPr>
            <p:ph type="sldNum" sz="quarter" idx="4"/>
          </p:nvPr>
        </p:nvSpPr>
        <p:spPr>
          <a:xfrm>
            <a:off x="6329172" y="4767263"/>
            <a:ext cx="2581656" cy="274637"/>
          </a:xfrm>
          <a:prstGeom prst="rect">
            <a:avLst/>
          </a:prstGeom>
        </p:spPr>
        <p:txBody>
          <a:bodyPr vert="horz" lIns="91440" tIns="45720" rIns="91440" bIns="45720" rtlCol="0" anchor="ctr"/>
          <a:lstStyle>
            <a:lvl1pPr algn="r">
              <a:defRPr sz="800">
                <a:solidFill>
                  <a:srgbClr val="FFFFFF"/>
                </a:solidFill>
                <a:latin typeface="Arial" panose="020B0604020202020204" pitchFamily="34" charset="0"/>
                <a:cs typeface="Arial" panose="020B0604020202020204" pitchFamily="34" charset="0"/>
              </a:defRPr>
            </a:lvl1pPr>
          </a:lstStyle>
          <a:p>
            <a:fld id="{0054C0CC-28D5-2D45-8A57-DFBB9A64E88B}" type="slidenum">
              <a:rPr lang="en-US" smtClean="0"/>
              <a:pPr/>
              <a:t>‹#›</a:t>
            </a:fld>
            <a:endParaRPr lang="en-US" dirty="0"/>
          </a:p>
        </p:txBody>
      </p:sp>
      <p:sp>
        <p:nvSpPr>
          <p:cNvPr id="8" name="Shape 25"/>
          <p:cNvSpPr txBox="1">
            <a:spLocks noGrp="1"/>
          </p:cNvSpPr>
          <p:nvPr>
            <p:ph type="body" idx="13"/>
          </p:nvPr>
        </p:nvSpPr>
        <p:spPr>
          <a:xfrm>
            <a:off x="716751" y="3198400"/>
            <a:ext cx="7741449" cy="1563923"/>
          </a:xfrm>
          <a:prstGeom prst="rect">
            <a:avLst/>
          </a:prstGeom>
        </p:spPr>
        <p:txBody>
          <a:bodyPr spcFirstLastPara="1" wrap="square" lIns="0" tIns="91425" rIns="91425" bIns="91425" anchor="t" anchorCtr="0">
            <a:normAutofit/>
          </a:bodyPr>
          <a:lstStyle>
            <a:lvl1pPr marL="101600" lvl="0" indent="0">
              <a:lnSpc>
                <a:spcPct val="100000"/>
              </a:lnSpc>
              <a:spcBef>
                <a:spcPts val="600"/>
              </a:spcBef>
              <a:spcAft>
                <a:spcPts val="0"/>
              </a:spcAft>
              <a:buSzPts val="2000"/>
              <a:buNone/>
              <a:defRPr sz="2800">
                <a:solidFill>
                  <a:srgbClr val="FFFFFF"/>
                </a:solidFill>
                <a:latin typeface="Arial" panose="020B0604020202020204" pitchFamily="34" charset="0"/>
                <a:cs typeface="Arial" panose="020B0604020202020204" pitchFamily="34" charset="0"/>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dirty="0"/>
          </a:p>
        </p:txBody>
      </p:sp>
      <p:pic>
        <p:nvPicPr>
          <p:cNvPr id="6" name="Picture 6">
            <a:extLst>
              <a:ext uri="{FF2B5EF4-FFF2-40B4-BE49-F238E27FC236}">
                <a16:creationId xmlns:a16="http://schemas.microsoft.com/office/drawing/2014/main" id="{86895253-BDD5-A842-B154-C53FCAEC1AB6}"/>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92001" y="360000"/>
            <a:ext cx="2555634" cy="572355"/>
          </a:xfrm>
          <a:prstGeom prst="rect">
            <a:avLst/>
          </a:prstGeom>
        </p:spPr>
      </p:pic>
    </p:spTree>
    <p:extLst>
      <p:ext uri="{BB962C8B-B14F-4D97-AF65-F5344CB8AC3E}">
        <p14:creationId xmlns:p14="http://schemas.microsoft.com/office/powerpoint/2010/main" val="1292944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reverse turquoise">
    <p:bg>
      <p:bgPr>
        <a:solidFill>
          <a:srgbClr val="2899B6"/>
        </a:solid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685800" y="420171"/>
            <a:ext cx="7772400" cy="1583068"/>
          </a:xfrm>
          <a:prstGeom prst="rect">
            <a:avLst/>
          </a:prstGeom>
        </p:spPr>
        <p:txBody>
          <a:bodyPr anchor="t">
            <a:normAutofit/>
          </a:bodyPr>
          <a:lstStyle>
            <a:lvl1pPr>
              <a:defRPr sz="4000">
                <a:solidFill>
                  <a:srgbClr val="FFFFFF"/>
                </a:solidFill>
              </a:defRPr>
            </a:lvl1pPr>
          </a:lstStyle>
          <a:p>
            <a:r>
              <a:rPr lang="es-ES_tradnl" dirty="0" err="1"/>
              <a:t>Click</a:t>
            </a:r>
            <a:r>
              <a:rPr lang="es-ES_tradnl" dirty="0"/>
              <a:t> </a:t>
            </a:r>
            <a:r>
              <a:rPr lang="es-ES_tradnl" dirty="0" err="1"/>
              <a:t>to</a:t>
            </a:r>
            <a:r>
              <a:rPr lang="es-ES_tradnl" dirty="0"/>
              <a:t> </a:t>
            </a:r>
            <a:r>
              <a:rPr lang="es-ES_tradnl" dirty="0" err="1"/>
              <a:t>add</a:t>
            </a:r>
            <a:r>
              <a:rPr lang="es-ES_tradnl" dirty="0"/>
              <a:t> </a:t>
            </a:r>
            <a:r>
              <a:rPr lang="es-ES_tradnl" dirty="0" err="1"/>
              <a:t>title</a:t>
            </a:r>
            <a:endParaRPr lang="en-US" dirty="0"/>
          </a:p>
        </p:txBody>
      </p:sp>
      <p:sp>
        <p:nvSpPr>
          <p:cNvPr id="6" name="Slide Number Placeholder 17"/>
          <p:cNvSpPr>
            <a:spLocks noGrp="1"/>
          </p:cNvSpPr>
          <p:nvPr>
            <p:ph type="sldNum" sz="quarter" idx="4"/>
          </p:nvPr>
        </p:nvSpPr>
        <p:spPr>
          <a:xfrm>
            <a:off x="6329172" y="4767263"/>
            <a:ext cx="2581656" cy="274637"/>
          </a:xfrm>
          <a:prstGeom prst="rect">
            <a:avLst/>
          </a:prstGeom>
        </p:spPr>
        <p:txBody>
          <a:bodyPr vert="horz" lIns="91440" tIns="45720" rIns="91440" bIns="45720" rtlCol="0" anchor="ctr"/>
          <a:lstStyle>
            <a:lvl1pPr algn="r">
              <a:defRPr sz="800">
                <a:solidFill>
                  <a:srgbClr val="FFFFFF"/>
                </a:solidFill>
                <a:latin typeface="Arial" panose="020B0604020202020204" pitchFamily="34" charset="0"/>
                <a:cs typeface="Arial" panose="020B0604020202020204" pitchFamily="34" charset="0"/>
              </a:defRPr>
            </a:lvl1pPr>
          </a:lstStyle>
          <a:p>
            <a:fld id="{0054C0CC-28D5-2D45-8A57-DFBB9A64E88B}" type="slidenum">
              <a:rPr lang="en-US" smtClean="0"/>
              <a:pPr/>
              <a:t>‹#›</a:t>
            </a:fld>
            <a:endParaRPr lang="en-US" dirty="0"/>
          </a:p>
        </p:txBody>
      </p:sp>
    </p:spTree>
    <p:extLst>
      <p:ext uri="{BB962C8B-B14F-4D97-AF65-F5344CB8AC3E}">
        <p14:creationId xmlns:p14="http://schemas.microsoft.com/office/powerpoint/2010/main" val="3526526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4"/>
          <p:cNvSpPr>
            <a:spLocks noGrp="1"/>
          </p:cNvSpPr>
          <p:nvPr>
            <p:ph type="pic" sz="quarter" idx="11"/>
          </p:nvPr>
        </p:nvSpPr>
        <p:spPr>
          <a:xfrm>
            <a:off x="0" y="0"/>
            <a:ext cx="9144000" cy="5143500"/>
          </a:xfrm>
          <a:prstGeom prst="rect">
            <a:avLst/>
          </a:prstGeom>
        </p:spPr>
        <p:txBody>
          <a:bodyPr vert="horz">
            <a:normAutofit/>
          </a:bodyPr>
          <a:lstStyle>
            <a:lvl1pPr>
              <a:defRPr sz="1800">
                <a:latin typeface="Arial" panose="020B0604020202020204" pitchFamily="34" charset="0"/>
                <a:cs typeface="Arial" panose="020B0604020202020204" pitchFamily="34" charset="0"/>
              </a:defRPr>
            </a:lvl1pPr>
          </a:lstStyle>
          <a:p>
            <a:r>
              <a:rPr lang="en-US" dirty="0"/>
              <a:t>Drag picture to placeholder or click icon to add</a:t>
            </a:r>
          </a:p>
        </p:txBody>
      </p:sp>
    </p:spTree>
    <p:extLst>
      <p:ext uri="{BB962C8B-B14F-4D97-AF65-F5344CB8AC3E}">
        <p14:creationId xmlns:p14="http://schemas.microsoft.com/office/powerpoint/2010/main" val="11762899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page image with pattern">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gradFill flip="none" rotWithShape="1">
            <a:gsLst>
              <a:gs pos="20000">
                <a:srgbClr val="1F3B75">
                  <a:alpha val="80000"/>
                </a:srgbClr>
              </a:gs>
              <a:gs pos="100000">
                <a:srgbClr val="2C99B6">
                  <a:alpha val="40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1"/>
          <p:cNvSpPr>
            <a:spLocks noGrp="1"/>
          </p:cNvSpPr>
          <p:nvPr>
            <p:ph type="ctrTitle" hasCustomPrompt="1"/>
          </p:nvPr>
        </p:nvSpPr>
        <p:spPr>
          <a:xfrm>
            <a:off x="685800" y="420170"/>
            <a:ext cx="7772400" cy="4370779"/>
          </a:xfrm>
          <a:prstGeom prst="rect">
            <a:avLst/>
          </a:prstGeom>
        </p:spPr>
        <p:txBody>
          <a:bodyPr anchor="ctr">
            <a:normAutofit/>
          </a:bodyPr>
          <a:lstStyle>
            <a:lvl1pPr algn="ctr">
              <a:defRPr sz="4000">
                <a:solidFill>
                  <a:schemeClr val="tx1"/>
                </a:solidFill>
              </a:defRPr>
            </a:lvl1pPr>
          </a:lstStyle>
          <a:p>
            <a:r>
              <a:rPr lang="es-ES_tradnl" dirty="0" err="1"/>
              <a:t>Click</a:t>
            </a:r>
            <a:r>
              <a:rPr lang="es-ES_tradnl" dirty="0"/>
              <a:t> </a:t>
            </a:r>
            <a:r>
              <a:rPr lang="es-ES_tradnl" dirty="0" err="1"/>
              <a:t>to</a:t>
            </a:r>
            <a:r>
              <a:rPr lang="es-ES_tradnl" dirty="0"/>
              <a:t> </a:t>
            </a:r>
            <a:r>
              <a:rPr lang="es-ES_tradnl" dirty="0" err="1"/>
              <a:t>add</a:t>
            </a:r>
            <a:r>
              <a:rPr lang="es-ES_tradnl" dirty="0"/>
              <a:t> </a:t>
            </a:r>
            <a:r>
              <a:rPr lang="es-ES_tradnl" dirty="0" err="1"/>
              <a:t>title</a:t>
            </a:r>
            <a:endParaRPr lang="en-US" dirty="0"/>
          </a:p>
        </p:txBody>
      </p:sp>
      <p:pic>
        <p:nvPicPr>
          <p:cNvPr id="7" name="Picture 6" descr="atomo_degradado_color.png"/>
          <p:cNvPicPr>
            <a:picLocks noChangeAspect="1"/>
          </p:cNvPicPr>
          <p:nvPr userDrawn="1"/>
        </p:nvPicPr>
        <p:blipFill>
          <a:blip r:embed="rId2" cstate="email">
            <a:alphaModFix amt="20000"/>
            <a:extLst>
              <a:ext uri="{28A0092B-C50C-407E-A947-70E740481C1C}">
                <a14:useLocalDpi xmlns:a14="http://schemas.microsoft.com/office/drawing/2010/main" val="0"/>
              </a:ext>
            </a:extLst>
          </a:blip>
          <a:stretch>
            <a:fillRect/>
          </a:stretch>
        </p:blipFill>
        <p:spPr>
          <a:xfrm>
            <a:off x="0" y="1993392"/>
            <a:ext cx="9144000" cy="3150108"/>
          </a:xfrm>
          <a:prstGeom prst="rect">
            <a:avLst/>
          </a:prstGeom>
        </p:spPr>
      </p:pic>
    </p:spTree>
    <p:extLst>
      <p:ext uri="{BB962C8B-B14F-4D97-AF65-F5344CB8AC3E}">
        <p14:creationId xmlns:p14="http://schemas.microsoft.com/office/powerpoint/2010/main" val="40230070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5" name="Picture 4" descr="atomo_degradado_color.png"/>
          <p:cNvPicPr>
            <a:picLocks noChangeAspect="1"/>
          </p:cNvPicPr>
          <p:nvPr userDrawn="1"/>
        </p:nvPicPr>
        <p:blipFill>
          <a:blip r:embed="rId2" cstate="email">
            <a:alphaModFix amt="20000"/>
            <a:extLst>
              <a:ext uri="{28A0092B-C50C-407E-A947-70E740481C1C}">
                <a14:useLocalDpi xmlns:a14="http://schemas.microsoft.com/office/drawing/2010/main" val="0"/>
              </a:ext>
            </a:extLst>
          </a:blip>
          <a:stretch>
            <a:fillRect/>
          </a:stretch>
        </p:blipFill>
        <p:spPr>
          <a:xfrm>
            <a:off x="0" y="1993392"/>
            <a:ext cx="9144000" cy="3150108"/>
          </a:xfrm>
          <a:prstGeom prst="rect">
            <a:avLst/>
          </a:prstGeom>
        </p:spPr>
      </p:pic>
      <p:pic>
        <p:nvPicPr>
          <p:cNvPr id="4" name="Picture 6" descr="EBMT_logo_color.eps">
            <a:extLst>
              <a:ext uri="{FF2B5EF4-FFF2-40B4-BE49-F238E27FC236}">
                <a16:creationId xmlns:a16="http://schemas.microsoft.com/office/drawing/2014/main" id="{3BD6025A-742C-6947-A502-22784FD259C6}"/>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92001" y="360000"/>
            <a:ext cx="2555634" cy="572356"/>
          </a:xfrm>
          <a:prstGeom prst="rect">
            <a:avLst/>
          </a:prstGeom>
        </p:spPr>
      </p:pic>
      <p:sp>
        <p:nvSpPr>
          <p:cNvPr id="6" name="Title 1">
            <a:extLst>
              <a:ext uri="{FF2B5EF4-FFF2-40B4-BE49-F238E27FC236}">
                <a16:creationId xmlns:a16="http://schemas.microsoft.com/office/drawing/2014/main" id="{970978FB-2D83-7E41-BFB6-21187F74CA5B}"/>
              </a:ext>
            </a:extLst>
          </p:cNvPr>
          <p:cNvSpPr>
            <a:spLocks noGrp="1"/>
          </p:cNvSpPr>
          <p:nvPr>
            <p:ph type="ctrTitle" hasCustomPrompt="1"/>
          </p:nvPr>
        </p:nvSpPr>
        <p:spPr>
          <a:xfrm>
            <a:off x="685800" y="1419542"/>
            <a:ext cx="7772400" cy="1609930"/>
          </a:xfrm>
          <a:prstGeom prst="rect">
            <a:avLst/>
          </a:prstGeom>
        </p:spPr>
        <p:txBody>
          <a:bodyPr anchor="b"/>
          <a:lstStyle/>
          <a:p>
            <a:r>
              <a:rPr lang="es-ES_tradnl" dirty="0" err="1"/>
              <a:t>Click</a:t>
            </a:r>
            <a:r>
              <a:rPr lang="es-ES_tradnl" dirty="0"/>
              <a:t> </a:t>
            </a:r>
            <a:r>
              <a:rPr lang="es-ES_tradnl" dirty="0" err="1"/>
              <a:t>to</a:t>
            </a:r>
            <a:r>
              <a:rPr lang="es-ES_tradnl" dirty="0"/>
              <a:t> </a:t>
            </a:r>
            <a:r>
              <a:rPr lang="es-ES_tradnl" dirty="0" err="1"/>
              <a:t>add</a:t>
            </a:r>
            <a:r>
              <a:rPr lang="es-ES_tradnl" dirty="0"/>
              <a:t> </a:t>
            </a:r>
            <a:r>
              <a:rPr lang="es-ES_tradnl" dirty="0" err="1"/>
              <a:t>title</a:t>
            </a:r>
            <a:endParaRPr lang="en-US" dirty="0"/>
          </a:p>
        </p:txBody>
      </p:sp>
      <p:sp>
        <p:nvSpPr>
          <p:cNvPr id="7" name="Subtitle 2">
            <a:extLst>
              <a:ext uri="{FF2B5EF4-FFF2-40B4-BE49-F238E27FC236}">
                <a16:creationId xmlns:a16="http://schemas.microsoft.com/office/drawing/2014/main" id="{8944FAEA-27CE-4A4A-B6FD-B2039AC3D54C}"/>
              </a:ext>
            </a:extLst>
          </p:cNvPr>
          <p:cNvSpPr>
            <a:spLocks noGrp="1"/>
          </p:cNvSpPr>
          <p:nvPr>
            <p:ph type="subTitle" idx="1" hasCustomPrompt="1"/>
          </p:nvPr>
        </p:nvSpPr>
        <p:spPr>
          <a:xfrm>
            <a:off x="685800" y="3192652"/>
            <a:ext cx="7772400" cy="1574612"/>
          </a:xfrm>
          <a:prstGeom prst="rect">
            <a:avLst/>
          </a:prstGeom>
        </p:spPr>
        <p:txBody>
          <a:bodyPr anchor="t">
            <a:normAutofit/>
          </a:bodyPr>
          <a:lstStyle>
            <a:lvl1pPr marL="0" indent="0" algn="l">
              <a:buNone/>
              <a:defRPr sz="1800">
                <a:solidFill>
                  <a:srgbClr val="000000"/>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err="1"/>
              <a:t>Click</a:t>
            </a:r>
            <a:r>
              <a:rPr lang="es-ES_tradnl" dirty="0"/>
              <a:t> </a:t>
            </a:r>
            <a:r>
              <a:rPr lang="es-ES_tradnl" dirty="0" err="1"/>
              <a:t>to</a:t>
            </a:r>
            <a:r>
              <a:rPr lang="es-ES_tradnl" dirty="0"/>
              <a:t> </a:t>
            </a:r>
            <a:r>
              <a:rPr lang="es-ES_tradnl" dirty="0" err="1"/>
              <a:t>add</a:t>
            </a:r>
            <a:r>
              <a:rPr lang="es-ES_tradnl" dirty="0"/>
              <a:t> </a:t>
            </a:r>
            <a:r>
              <a:rPr lang="es-ES_tradnl" dirty="0" err="1"/>
              <a:t>subtitle</a:t>
            </a:r>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xfrm>
            <a:off x="457200" y="4683919"/>
            <a:ext cx="2133600" cy="357188"/>
          </a:xfrm>
          <a:prstGeom prst="rect">
            <a:avLst/>
          </a:prstGeom>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F80447A6-A743-4108-905C-2575D34786D9}" type="slidenum">
              <a:rPr lang="en-GB" altLang="en-US"/>
              <a:pPr>
                <a:defRPr/>
              </a:pPr>
              <a:t>‹#›</a:t>
            </a:fld>
            <a:endParaRPr lang="en-GB" altLang="en-US"/>
          </a:p>
        </p:txBody>
      </p:sp>
    </p:spTree>
    <p:extLst>
      <p:ext uri="{BB962C8B-B14F-4D97-AF65-F5344CB8AC3E}">
        <p14:creationId xmlns:p14="http://schemas.microsoft.com/office/powerpoint/2010/main" val="2984268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Main_Cov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0" y="0"/>
            <a:ext cx="9144000" cy="5143500"/>
          </a:xfrm>
          <a:prstGeom prst="rect">
            <a:avLst/>
          </a:prstGeom>
          <a:gradFill flip="none" rotWithShape="1">
            <a:gsLst>
              <a:gs pos="20000">
                <a:srgbClr val="1F3B75">
                  <a:alpha val="80000"/>
                </a:srgbClr>
              </a:gs>
              <a:gs pos="100000">
                <a:srgbClr val="2C99B6">
                  <a:alpha val="40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atomo_degradado_blanco.png"/>
          <p:cNvPicPr>
            <a:picLocks noChangeAspect="1"/>
          </p:cNvPicPr>
          <p:nvPr userDrawn="1"/>
        </p:nvPicPr>
        <p:blipFill>
          <a:blip r:embed="rId3" cstate="email">
            <a:alphaModFix amt="20000"/>
            <a:extLst>
              <a:ext uri="{28A0092B-C50C-407E-A947-70E740481C1C}">
                <a14:useLocalDpi xmlns:a14="http://schemas.microsoft.com/office/drawing/2010/main" val="0"/>
              </a:ext>
            </a:extLst>
          </a:blip>
          <a:stretch>
            <a:fillRect/>
          </a:stretch>
        </p:blipFill>
        <p:spPr>
          <a:xfrm>
            <a:off x="0" y="1993392"/>
            <a:ext cx="9144000" cy="3150108"/>
          </a:xfrm>
          <a:prstGeom prst="rect">
            <a:avLst/>
          </a:prstGeom>
        </p:spPr>
      </p:pic>
      <p:pic>
        <p:nvPicPr>
          <p:cNvPr id="8" name="Picture 7" descr="atomo_degradado_color.png"/>
          <p:cNvPicPr>
            <a:picLocks noChangeAspect="1"/>
          </p:cNvPicPr>
          <p:nvPr userDrawn="1"/>
        </p:nvPicPr>
        <p:blipFill>
          <a:blip r:embed="rId4" cstate="email">
            <a:alphaModFix amt="20000"/>
            <a:extLst>
              <a:ext uri="{28A0092B-C50C-407E-A947-70E740481C1C}">
                <a14:useLocalDpi xmlns:a14="http://schemas.microsoft.com/office/drawing/2010/main" val="0"/>
              </a:ext>
            </a:extLst>
          </a:blip>
          <a:stretch>
            <a:fillRect/>
          </a:stretch>
        </p:blipFill>
        <p:spPr>
          <a:xfrm>
            <a:off x="0" y="1993392"/>
            <a:ext cx="9144000" cy="3150108"/>
          </a:xfrm>
          <a:prstGeom prst="rect">
            <a:avLst/>
          </a:prstGeom>
        </p:spPr>
      </p:pic>
      <p:sp>
        <p:nvSpPr>
          <p:cNvPr id="2" name="Title 1"/>
          <p:cNvSpPr>
            <a:spLocks noGrp="1"/>
          </p:cNvSpPr>
          <p:nvPr>
            <p:ph type="ctrTitle" hasCustomPrompt="1"/>
          </p:nvPr>
        </p:nvSpPr>
        <p:spPr>
          <a:xfrm>
            <a:off x="685800" y="1391524"/>
            <a:ext cx="7772400" cy="2521578"/>
          </a:xfrm>
          <a:prstGeom prst="rect">
            <a:avLst/>
          </a:prstGeom>
        </p:spPr>
        <p:txBody>
          <a:bodyPr anchor="b"/>
          <a:lstStyle>
            <a:lvl1pPr>
              <a:defRPr>
                <a:solidFill>
                  <a:schemeClr val="tx1"/>
                </a:solidFill>
              </a:defRPr>
            </a:lvl1pPr>
          </a:lstStyle>
          <a:p>
            <a:r>
              <a:rPr lang="es-ES_tradnl" dirty="0" err="1"/>
              <a:t>Click</a:t>
            </a:r>
            <a:r>
              <a:rPr lang="es-ES_tradnl" dirty="0"/>
              <a:t> </a:t>
            </a:r>
            <a:r>
              <a:rPr lang="es-ES_tradnl" dirty="0" err="1"/>
              <a:t>to</a:t>
            </a:r>
            <a:r>
              <a:rPr lang="es-ES_tradnl" dirty="0"/>
              <a:t> </a:t>
            </a:r>
            <a:r>
              <a:rPr lang="es-ES_tradnl" dirty="0" err="1"/>
              <a:t>add</a:t>
            </a:r>
            <a:r>
              <a:rPr lang="es-ES_tradnl" dirty="0"/>
              <a:t> </a:t>
            </a:r>
            <a:r>
              <a:rPr lang="es-ES_tradnl" dirty="0" err="1"/>
              <a:t>title</a:t>
            </a:r>
            <a:endParaRPr lang="en-US" dirty="0"/>
          </a:p>
        </p:txBody>
      </p:sp>
      <p:sp>
        <p:nvSpPr>
          <p:cNvPr id="3" name="Subtitle 2"/>
          <p:cNvSpPr>
            <a:spLocks noGrp="1"/>
          </p:cNvSpPr>
          <p:nvPr>
            <p:ph type="subTitle" idx="1" hasCustomPrompt="1"/>
          </p:nvPr>
        </p:nvSpPr>
        <p:spPr>
          <a:xfrm>
            <a:off x="685800" y="4090508"/>
            <a:ext cx="7772400" cy="676755"/>
          </a:xfrm>
          <a:prstGeom prst="rect">
            <a:avLst/>
          </a:prstGeom>
        </p:spPr>
        <p:txBody>
          <a:bodyPr anchor="t">
            <a:normAutofit/>
          </a:bodyPr>
          <a:lstStyle>
            <a:lvl1pPr marL="0" indent="0" algn="l">
              <a:buNone/>
              <a:defRPr sz="1800">
                <a:solidFill>
                  <a:srgbClr val="FFFFFF"/>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err="1"/>
              <a:t>Click</a:t>
            </a:r>
            <a:r>
              <a:rPr lang="es-ES_tradnl" dirty="0"/>
              <a:t> </a:t>
            </a:r>
            <a:r>
              <a:rPr lang="es-ES_tradnl" dirty="0" err="1"/>
              <a:t>to</a:t>
            </a:r>
            <a:r>
              <a:rPr lang="es-ES_tradnl" dirty="0"/>
              <a:t> </a:t>
            </a:r>
            <a:r>
              <a:rPr lang="es-ES_tradnl" dirty="0" err="1"/>
              <a:t>add</a:t>
            </a:r>
            <a:r>
              <a:rPr lang="es-ES_tradnl" dirty="0"/>
              <a:t> </a:t>
            </a:r>
            <a:r>
              <a:rPr lang="es-ES_tradnl" dirty="0" err="1"/>
              <a:t>subtitle</a:t>
            </a:r>
            <a:endParaRPr lang="en-US" dirty="0"/>
          </a:p>
        </p:txBody>
      </p:sp>
      <p:sp>
        <p:nvSpPr>
          <p:cNvPr id="14" name="Slide Number Placeholder 17"/>
          <p:cNvSpPr>
            <a:spLocks noGrp="1"/>
          </p:cNvSpPr>
          <p:nvPr>
            <p:ph type="sldNum" sz="quarter" idx="4"/>
          </p:nvPr>
        </p:nvSpPr>
        <p:spPr>
          <a:xfrm>
            <a:off x="6329172" y="4767263"/>
            <a:ext cx="2581656" cy="274637"/>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cs typeface="Arial" panose="020B0604020202020204" pitchFamily="34" charset="0"/>
              </a:defRPr>
            </a:lvl1pPr>
          </a:lstStyle>
          <a:p>
            <a:fld id="{0054C0CC-28D5-2D45-8A57-DFBB9A64E88B}" type="slidenum">
              <a:rPr lang="en-US" smtClean="0"/>
              <a:pPr/>
              <a:t>‹#›</a:t>
            </a:fld>
            <a:endParaRPr lang="en-US" dirty="0"/>
          </a:p>
        </p:txBody>
      </p:sp>
      <p:pic>
        <p:nvPicPr>
          <p:cNvPr id="11" name="Picture 6" descr="EBMT_logo_color.eps">
            <a:extLst>
              <a:ext uri="{FF2B5EF4-FFF2-40B4-BE49-F238E27FC236}">
                <a16:creationId xmlns:a16="http://schemas.microsoft.com/office/drawing/2014/main" id="{EAD47E73-69BC-EB4C-A334-621202525577}"/>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792001" y="360000"/>
            <a:ext cx="2555634" cy="572356"/>
          </a:xfrm>
          <a:prstGeom prst="rect">
            <a:avLst/>
          </a:prstGeom>
        </p:spPr>
      </p:pic>
    </p:spTree>
    <p:extLst>
      <p:ext uri="{BB962C8B-B14F-4D97-AF65-F5344CB8AC3E}">
        <p14:creationId xmlns:p14="http://schemas.microsoft.com/office/powerpoint/2010/main" val="7857549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200151"/>
            <a:ext cx="4038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Online Image Placeholder 3"/>
          <p:cNvSpPr>
            <a:spLocks noGrp="1"/>
          </p:cNvSpPr>
          <p:nvPr>
            <p:ph type="clipArt" sz="half" idx="2"/>
          </p:nvPr>
        </p:nvSpPr>
        <p:spPr>
          <a:xfrm>
            <a:off x="4648200" y="1200151"/>
            <a:ext cx="4038600" cy="3394472"/>
          </a:xfrm>
          <a:prstGeom prst="rect">
            <a:avLst/>
          </a:prstGeom>
        </p:spPr>
        <p:txBody>
          <a:bodyPr/>
          <a:lstStyle/>
          <a:p>
            <a:pPr lvl="0"/>
            <a:endParaRPr lang="en-GB" noProof="0"/>
          </a:p>
        </p:txBody>
      </p:sp>
      <p:sp>
        <p:nvSpPr>
          <p:cNvPr id="5" name="Date Placeholder 4"/>
          <p:cNvSpPr>
            <a:spLocks noGrp="1" noChangeArrowheads="1"/>
          </p:cNvSpPr>
          <p:nvPr>
            <p:ph type="dt" sz="half" idx="10"/>
          </p:nvPr>
        </p:nvSpPr>
        <p:spPr>
          <a:xfrm>
            <a:off x="457200" y="4683919"/>
            <a:ext cx="2133600" cy="357188"/>
          </a:xfrm>
          <a:prstGeom prst="rect">
            <a:avLst/>
          </a:prstGeom>
          <a:ln/>
        </p:spPr>
        <p:txBody>
          <a:bodyPr/>
          <a:lstStyle>
            <a:lvl1pPr>
              <a:defRPr/>
            </a:lvl1pPr>
          </a:lstStyle>
          <a:p>
            <a:pPr>
              <a:defRPr/>
            </a:pPr>
            <a:endParaRPr lang="en-GB" altLang="en-US"/>
          </a:p>
        </p:txBody>
      </p:sp>
      <p:sp>
        <p:nvSpPr>
          <p:cNvPr id="6" name="Footer Placeholder 5"/>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33116643-B18F-4357-AE4A-190A91141D25}" type="slidenum">
              <a:rPr lang="en-GB" altLang="en-US"/>
              <a:pPr>
                <a:defRPr/>
              </a:pPr>
              <a:t>‹#›</a:t>
            </a:fld>
            <a:endParaRPr lang="en-GB" altLang="en-US"/>
          </a:p>
        </p:txBody>
      </p:sp>
    </p:spTree>
    <p:extLst>
      <p:ext uri="{BB962C8B-B14F-4D97-AF65-F5344CB8AC3E}">
        <p14:creationId xmlns:p14="http://schemas.microsoft.com/office/powerpoint/2010/main" val="6732966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noChangeArrowheads="1"/>
          </p:cNvSpPr>
          <p:nvPr>
            <p:ph type="dt" sz="half" idx="10"/>
          </p:nvPr>
        </p:nvSpPr>
        <p:spPr>
          <a:xfrm>
            <a:off x="457200" y="4683919"/>
            <a:ext cx="2133600" cy="357188"/>
          </a:xfrm>
          <a:prstGeom prst="rect">
            <a:avLst/>
          </a:prstGeom>
          <a:ln/>
        </p:spPr>
        <p:txBody>
          <a:bodyPr/>
          <a:lstStyle>
            <a:lvl1pPr>
              <a:defRPr/>
            </a:lvl1pPr>
          </a:lstStyle>
          <a:p>
            <a:pPr>
              <a:defRPr/>
            </a:pPr>
            <a:endParaRPr lang="en-GB"/>
          </a:p>
        </p:txBody>
      </p:sp>
      <p:sp>
        <p:nvSpPr>
          <p:cNvPr id="6" name="Footer Placeholder 5"/>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22798E8-CBA0-45E4-B7C2-2425491CC8FD}" type="slidenum">
              <a:rPr lang="en-GB" altLang="en-US"/>
              <a:pPr>
                <a:defRPr/>
              </a:pPr>
              <a:t>‹#›</a:t>
            </a:fld>
            <a:endParaRPr lang="en-GB" altLang="en-US"/>
          </a:p>
        </p:txBody>
      </p:sp>
    </p:spTree>
    <p:extLst>
      <p:ext uri="{BB962C8B-B14F-4D97-AF65-F5344CB8AC3E}">
        <p14:creationId xmlns:p14="http://schemas.microsoft.com/office/powerpoint/2010/main" val="4034304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endParaRPr lang="en-GB"/>
          </a:p>
        </p:txBody>
      </p:sp>
      <p:sp>
        <p:nvSpPr>
          <p:cNvPr id="3" name="Online Image Placeholder 2"/>
          <p:cNvSpPr>
            <a:spLocks noGrp="1"/>
          </p:cNvSpPr>
          <p:nvPr>
            <p:ph type="clipArt" sz="half" idx="1"/>
          </p:nvPr>
        </p:nvSpPr>
        <p:spPr>
          <a:xfrm>
            <a:off x="457200" y="1200151"/>
            <a:ext cx="4038600" cy="3394472"/>
          </a:xfrm>
          <a:prstGeom prst="rect">
            <a:avLst/>
          </a:prstGeom>
        </p:spPr>
        <p:txBody>
          <a:bodyPr/>
          <a:lstStyle/>
          <a:p>
            <a:pPr lvl="0"/>
            <a:endParaRPr lang="en-GB" noProof="0"/>
          </a:p>
        </p:txBody>
      </p:sp>
      <p:sp>
        <p:nvSpPr>
          <p:cNvPr id="4" name="Text Placeholder 3"/>
          <p:cNvSpPr>
            <a:spLocks noGrp="1"/>
          </p:cNvSpPr>
          <p:nvPr>
            <p:ph type="body" sz="half" idx="2"/>
          </p:nvPr>
        </p:nvSpPr>
        <p:spPr>
          <a:xfrm>
            <a:off x="4648200" y="1200151"/>
            <a:ext cx="4038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noChangeArrowheads="1"/>
          </p:cNvSpPr>
          <p:nvPr>
            <p:ph type="dt" sz="half" idx="10"/>
          </p:nvPr>
        </p:nvSpPr>
        <p:spPr>
          <a:xfrm>
            <a:off x="457200" y="4683919"/>
            <a:ext cx="2133600" cy="357188"/>
          </a:xfrm>
          <a:prstGeom prst="rect">
            <a:avLst/>
          </a:prstGeom>
          <a:ln/>
        </p:spPr>
        <p:txBody>
          <a:bodyPr/>
          <a:lstStyle>
            <a:lvl1pPr>
              <a:defRPr/>
            </a:lvl1pPr>
          </a:lstStyle>
          <a:p>
            <a:pPr>
              <a:defRPr/>
            </a:pPr>
            <a:endParaRPr lang="en-GB" altLang="en-US"/>
          </a:p>
        </p:txBody>
      </p:sp>
      <p:sp>
        <p:nvSpPr>
          <p:cNvPr id="6" name="Footer Placeholder 5"/>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79471698-3F88-49BF-9F5A-ED6356CE20C3}" type="slidenum">
              <a:rPr lang="en-GB" altLang="en-US"/>
              <a:pPr>
                <a:defRPr/>
              </a:pPr>
              <a:t>‹#›</a:t>
            </a:fld>
            <a:endParaRPr lang="en-GB" altLang="en-US"/>
          </a:p>
        </p:txBody>
      </p:sp>
    </p:spTree>
    <p:extLst>
      <p:ext uri="{BB962C8B-B14F-4D97-AF65-F5344CB8AC3E}">
        <p14:creationId xmlns:p14="http://schemas.microsoft.com/office/powerpoint/2010/main" val="3006061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_1">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85800" y="2810582"/>
            <a:ext cx="7772400" cy="1102519"/>
          </a:xfrm>
          <a:prstGeom prst="rect">
            <a:avLst/>
          </a:prstGeom>
        </p:spPr>
        <p:txBody>
          <a:bodyPr anchor="b"/>
          <a:lstStyle/>
          <a:p>
            <a:r>
              <a:rPr lang="es-ES_tradnl" dirty="0" err="1"/>
              <a:t>Click</a:t>
            </a:r>
            <a:r>
              <a:rPr lang="es-ES_tradnl" dirty="0"/>
              <a:t> </a:t>
            </a:r>
            <a:r>
              <a:rPr lang="es-ES_tradnl" dirty="0" err="1"/>
              <a:t>to</a:t>
            </a:r>
            <a:r>
              <a:rPr lang="es-ES_tradnl" dirty="0"/>
              <a:t> </a:t>
            </a:r>
            <a:r>
              <a:rPr lang="es-ES_tradnl" dirty="0" err="1"/>
              <a:t>add</a:t>
            </a:r>
            <a:r>
              <a:rPr lang="es-ES_tradnl" dirty="0"/>
              <a:t> </a:t>
            </a:r>
            <a:r>
              <a:rPr lang="es-ES_tradnl" dirty="0" err="1"/>
              <a:t>title</a:t>
            </a:r>
            <a:endParaRPr lang="en-US" dirty="0"/>
          </a:p>
        </p:txBody>
      </p:sp>
      <p:sp>
        <p:nvSpPr>
          <p:cNvPr id="5" name="Slide Number Placeholder 17"/>
          <p:cNvSpPr>
            <a:spLocks noGrp="1"/>
          </p:cNvSpPr>
          <p:nvPr>
            <p:ph type="sldNum" sz="quarter" idx="4"/>
          </p:nvPr>
        </p:nvSpPr>
        <p:spPr>
          <a:xfrm>
            <a:off x="6329172" y="4767263"/>
            <a:ext cx="2581656" cy="274637"/>
          </a:xfrm>
          <a:prstGeom prst="rect">
            <a:avLst/>
          </a:prstGeom>
        </p:spPr>
        <p:txBody>
          <a:bodyPr vert="horz" lIns="91440" tIns="45720" rIns="91440" bIns="45720" rtlCol="0" anchor="ctr"/>
          <a:lstStyle>
            <a:lvl1pPr algn="r">
              <a:defRPr sz="800">
                <a:solidFill>
                  <a:srgbClr val="000000"/>
                </a:solidFill>
              </a:defRPr>
            </a:lvl1pPr>
          </a:lstStyle>
          <a:p>
            <a:fld id="{0054C0CC-28D5-2D45-8A57-DFBB9A64E88B}" type="slidenum">
              <a:rPr lang="en-US" smtClean="0"/>
              <a:pPr/>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85800" y="2810582"/>
            <a:ext cx="7772400" cy="1102519"/>
          </a:xfrm>
          <a:prstGeom prst="rect">
            <a:avLst/>
          </a:prstGeom>
        </p:spPr>
        <p:txBody>
          <a:bodyPr lIns="90000" anchor="b"/>
          <a:lstStyle/>
          <a:p>
            <a:r>
              <a:rPr lang="es-ES_tradnl" dirty="0" err="1"/>
              <a:t>Click</a:t>
            </a:r>
            <a:r>
              <a:rPr lang="es-ES_tradnl" dirty="0"/>
              <a:t> </a:t>
            </a:r>
            <a:r>
              <a:rPr lang="es-ES_tradnl" dirty="0" err="1"/>
              <a:t>to</a:t>
            </a:r>
            <a:r>
              <a:rPr lang="es-ES_tradnl" dirty="0"/>
              <a:t> </a:t>
            </a:r>
            <a:r>
              <a:rPr lang="es-ES_tradnl" dirty="0" err="1"/>
              <a:t>add</a:t>
            </a:r>
            <a:r>
              <a:rPr lang="es-ES_tradnl" dirty="0"/>
              <a:t> </a:t>
            </a:r>
            <a:r>
              <a:rPr lang="es-ES_tradnl" dirty="0" err="1"/>
              <a:t>title</a:t>
            </a:r>
            <a:endParaRPr lang="en-US" dirty="0"/>
          </a:p>
        </p:txBody>
      </p:sp>
      <p:sp>
        <p:nvSpPr>
          <p:cNvPr id="8" name="Subtitle 2"/>
          <p:cNvSpPr>
            <a:spLocks noGrp="1"/>
          </p:cNvSpPr>
          <p:nvPr>
            <p:ph type="subTitle" idx="1" hasCustomPrompt="1"/>
          </p:nvPr>
        </p:nvSpPr>
        <p:spPr>
          <a:xfrm>
            <a:off x="685800" y="4090508"/>
            <a:ext cx="7772400" cy="676755"/>
          </a:xfrm>
          <a:prstGeom prst="rect">
            <a:avLst/>
          </a:prstGeom>
        </p:spPr>
        <p:txBody>
          <a:bodyPr anchor="t">
            <a:normAutofit/>
          </a:bodyPr>
          <a:lstStyle>
            <a:lvl1pPr marL="0" indent="0" algn="l">
              <a:buNone/>
              <a:defRPr sz="1800">
                <a:solidFill>
                  <a:srgbClr val="000000"/>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err="1"/>
              <a:t>Click</a:t>
            </a:r>
            <a:r>
              <a:rPr lang="es-ES_tradnl" dirty="0"/>
              <a:t> </a:t>
            </a:r>
            <a:r>
              <a:rPr lang="es-ES_tradnl" dirty="0" err="1"/>
              <a:t>to</a:t>
            </a:r>
            <a:r>
              <a:rPr lang="es-ES_tradnl" dirty="0"/>
              <a:t> </a:t>
            </a:r>
            <a:r>
              <a:rPr lang="es-ES_tradnl" dirty="0" err="1"/>
              <a:t>add</a:t>
            </a:r>
            <a:r>
              <a:rPr lang="es-ES_tradnl" dirty="0"/>
              <a:t> </a:t>
            </a:r>
            <a:r>
              <a:rPr lang="es-ES_tradnl" dirty="0" err="1"/>
              <a:t>subtitle</a:t>
            </a:r>
            <a:endParaRPr lang="en-US" dirty="0"/>
          </a:p>
        </p:txBody>
      </p:sp>
      <p:sp>
        <p:nvSpPr>
          <p:cNvPr id="5" name="Slide Number Placeholder 17"/>
          <p:cNvSpPr>
            <a:spLocks noGrp="1"/>
          </p:cNvSpPr>
          <p:nvPr>
            <p:ph type="sldNum" sz="quarter" idx="4"/>
          </p:nvPr>
        </p:nvSpPr>
        <p:spPr>
          <a:xfrm>
            <a:off x="6329172" y="4767263"/>
            <a:ext cx="2581656" cy="274637"/>
          </a:xfrm>
          <a:prstGeom prst="rect">
            <a:avLst/>
          </a:prstGeom>
        </p:spPr>
        <p:txBody>
          <a:bodyPr vert="horz" lIns="91440" tIns="45720" rIns="91440" bIns="45720" rtlCol="0" anchor="ctr"/>
          <a:lstStyle>
            <a:lvl1pPr algn="r">
              <a:defRPr sz="800">
                <a:solidFill>
                  <a:srgbClr val="000000"/>
                </a:solidFill>
                <a:latin typeface="Arial" panose="020B0604020202020204" pitchFamily="34" charset="0"/>
                <a:cs typeface="Arial" panose="020B0604020202020204" pitchFamily="34" charset="0"/>
              </a:defRPr>
            </a:lvl1pPr>
          </a:lstStyle>
          <a:p>
            <a:fld id="{0054C0CC-28D5-2D45-8A57-DFBB9A64E88B}" type="slidenum">
              <a:rPr lang="en-US" smtClean="0"/>
              <a:pPr/>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8" name="Shape 20"/>
          <p:cNvSpPr/>
          <p:nvPr userDrawn="1"/>
        </p:nvSpPr>
        <p:spPr>
          <a:xfrm>
            <a:off x="755576" y="854775"/>
            <a:ext cx="565108" cy="445200"/>
          </a:xfrm>
          <a:prstGeom prst="rect">
            <a:avLst/>
          </a:prstGeom>
        </p:spPr>
        <p:txBody>
          <a:bodyPr>
            <a:prstTxWarp prst="textPlain">
              <a:avLst/>
            </a:prstTxWarp>
          </a:bodyPr>
          <a:lstStyle/>
          <a:p>
            <a:pPr lvl="0" algn="ctr"/>
            <a:r>
              <a:rPr b="1" i="0" dirty="0">
                <a:ln>
                  <a:noFill/>
                </a:ln>
                <a:solidFill>
                  <a:srgbClr val="3A4F92"/>
                </a:solidFill>
                <a:latin typeface="Arial"/>
              </a:rPr>
              <a:t>“</a:t>
            </a:r>
          </a:p>
        </p:txBody>
      </p:sp>
      <p:sp>
        <p:nvSpPr>
          <p:cNvPr id="9" name="Shape 18"/>
          <p:cNvSpPr txBox="1">
            <a:spLocks noGrp="1"/>
          </p:cNvSpPr>
          <p:nvPr>
            <p:ph type="body" idx="1"/>
          </p:nvPr>
        </p:nvSpPr>
        <p:spPr>
          <a:xfrm>
            <a:off x="1820111" y="854775"/>
            <a:ext cx="5503779" cy="3505200"/>
          </a:xfrm>
          <a:prstGeom prst="rect">
            <a:avLst/>
          </a:prstGeom>
        </p:spPr>
        <p:txBody>
          <a:bodyPr spcFirstLastPara="1" wrap="square" lIns="91425" tIns="91425" rIns="91425" bIns="91425" anchor="t" anchorCtr="0"/>
          <a:lstStyle>
            <a:lvl1pPr marL="25400" lvl="0" indent="0" rtl="0">
              <a:lnSpc>
                <a:spcPct val="115000"/>
              </a:lnSpc>
              <a:spcBef>
                <a:spcPts val="600"/>
              </a:spcBef>
              <a:spcAft>
                <a:spcPts val="0"/>
              </a:spcAft>
              <a:buSzPts val="3200"/>
              <a:buNone/>
              <a:defRPr sz="3000" b="0" i="1">
                <a:latin typeface="Arial" panose="020B0604020202020204" pitchFamily="34" charset="0"/>
                <a:cs typeface="Arial" panose="020B0604020202020204" pitchFamily="34" charset="0"/>
              </a:defRPr>
            </a:lvl1pPr>
            <a:lvl2pPr marL="914400" lvl="1" indent="-431800" rtl="0">
              <a:lnSpc>
                <a:spcPct val="115000"/>
              </a:lnSpc>
              <a:spcBef>
                <a:spcPts val="0"/>
              </a:spcBef>
              <a:spcAft>
                <a:spcPts val="0"/>
              </a:spcAft>
              <a:buSzPts val="3200"/>
              <a:buChar char="□"/>
              <a:defRPr sz="3200" i="1"/>
            </a:lvl2pPr>
            <a:lvl3pPr marL="1371600" lvl="2" indent="-431800" rtl="0">
              <a:lnSpc>
                <a:spcPct val="115000"/>
              </a:lnSpc>
              <a:spcBef>
                <a:spcPts val="0"/>
              </a:spcBef>
              <a:spcAft>
                <a:spcPts val="0"/>
              </a:spcAft>
              <a:buSzPts val="3200"/>
              <a:buChar char="□"/>
              <a:defRPr sz="3200" i="1"/>
            </a:lvl3pPr>
            <a:lvl4pPr marL="1828800" lvl="3" indent="-431800" rtl="0">
              <a:lnSpc>
                <a:spcPct val="115000"/>
              </a:lnSpc>
              <a:spcBef>
                <a:spcPts val="0"/>
              </a:spcBef>
              <a:spcAft>
                <a:spcPts val="0"/>
              </a:spcAft>
              <a:buSzPts val="3200"/>
              <a:buChar char="□"/>
              <a:defRPr sz="3200" i="1"/>
            </a:lvl4pPr>
            <a:lvl5pPr marL="2286000" lvl="4" indent="-431800" rtl="0">
              <a:lnSpc>
                <a:spcPct val="115000"/>
              </a:lnSpc>
              <a:spcBef>
                <a:spcPts val="0"/>
              </a:spcBef>
              <a:spcAft>
                <a:spcPts val="0"/>
              </a:spcAft>
              <a:buSzPts val="3200"/>
              <a:buChar char="○"/>
              <a:defRPr sz="3200" i="1"/>
            </a:lvl5pPr>
            <a:lvl6pPr marL="2743200" lvl="5" indent="-431800" rtl="0">
              <a:lnSpc>
                <a:spcPct val="115000"/>
              </a:lnSpc>
              <a:spcBef>
                <a:spcPts val="0"/>
              </a:spcBef>
              <a:spcAft>
                <a:spcPts val="0"/>
              </a:spcAft>
              <a:buSzPts val="3200"/>
              <a:buChar char="■"/>
              <a:defRPr sz="3200" i="1"/>
            </a:lvl6pPr>
            <a:lvl7pPr marL="3200400" lvl="6" indent="-431800" rtl="0">
              <a:lnSpc>
                <a:spcPct val="115000"/>
              </a:lnSpc>
              <a:spcBef>
                <a:spcPts val="0"/>
              </a:spcBef>
              <a:spcAft>
                <a:spcPts val="0"/>
              </a:spcAft>
              <a:buSzPts val="3200"/>
              <a:buChar char="●"/>
              <a:defRPr sz="3200" i="1"/>
            </a:lvl7pPr>
            <a:lvl8pPr marL="3657600" lvl="7" indent="-431800" rtl="0">
              <a:lnSpc>
                <a:spcPct val="115000"/>
              </a:lnSpc>
              <a:spcBef>
                <a:spcPts val="0"/>
              </a:spcBef>
              <a:spcAft>
                <a:spcPts val="0"/>
              </a:spcAft>
              <a:buSzPts val="3200"/>
              <a:buChar char="○"/>
              <a:defRPr sz="3200" i="1"/>
            </a:lvl8pPr>
            <a:lvl9pPr marL="4114800" lvl="8" indent="-431800">
              <a:lnSpc>
                <a:spcPct val="115000"/>
              </a:lnSpc>
              <a:spcBef>
                <a:spcPts val="0"/>
              </a:spcBef>
              <a:spcAft>
                <a:spcPts val="0"/>
              </a:spcAft>
              <a:buSzPts val="3200"/>
              <a:buChar char="■"/>
              <a:defRPr sz="3200" i="1"/>
            </a:lvl9pPr>
          </a:lstStyle>
          <a:p>
            <a:endParaRPr dirty="0"/>
          </a:p>
        </p:txBody>
      </p:sp>
      <p:sp>
        <p:nvSpPr>
          <p:cNvPr id="5" name="Slide Number Placeholder 17"/>
          <p:cNvSpPr>
            <a:spLocks noGrp="1"/>
          </p:cNvSpPr>
          <p:nvPr>
            <p:ph type="sldNum" sz="quarter" idx="4"/>
          </p:nvPr>
        </p:nvSpPr>
        <p:spPr>
          <a:xfrm>
            <a:off x="6329172" y="4767263"/>
            <a:ext cx="2581656" cy="274637"/>
          </a:xfrm>
          <a:prstGeom prst="rect">
            <a:avLst/>
          </a:prstGeom>
        </p:spPr>
        <p:txBody>
          <a:bodyPr vert="horz" lIns="91440" tIns="45720" rIns="91440" bIns="45720" rtlCol="0" anchor="ctr"/>
          <a:lstStyle>
            <a:lvl1pPr algn="r">
              <a:defRPr sz="800">
                <a:solidFill>
                  <a:srgbClr val="000000"/>
                </a:solidFill>
                <a:latin typeface="Arial" panose="020B0604020202020204" pitchFamily="34" charset="0"/>
                <a:cs typeface="Arial" panose="020B0604020202020204" pitchFamily="34" charset="0"/>
              </a:defRPr>
            </a:lvl1pPr>
          </a:lstStyle>
          <a:p>
            <a:fld id="{0054C0CC-28D5-2D45-8A57-DFBB9A64E88B}" type="slidenum">
              <a:rPr lang="en-US" smtClean="0"/>
              <a:pPr/>
              <a:t>‹#›</a:t>
            </a:fld>
            <a:endParaRPr lang="en-US" dirty="0"/>
          </a:p>
        </p:txBody>
      </p:sp>
      <p:sp>
        <p:nvSpPr>
          <p:cNvPr id="11" name="Shape 20"/>
          <p:cNvSpPr/>
          <p:nvPr userDrawn="1"/>
        </p:nvSpPr>
        <p:spPr>
          <a:xfrm rot="10800000">
            <a:off x="7755848" y="3915273"/>
            <a:ext cx="565108" cy="445200"/>
          </a:xfrm>
          <a:prstGeom prst="rect">
            <a:avLst/>
          </a:prstGeom>
        </p:spPr>
        <p:txBody>
          <a:bodyPr>
            <a:prstTxWarp prst="textPlain">
              <a:avLst/>
            </a:prstTxWarp>
          </a:bodyPr>
          <a:lstStyle/>
          <a:p>
            <a:pPr lvl="0" algn="ctr"/>
            <a:r>
              <a:rPr b="1" i="0" dirty="0">
                <a:ln>
                  <a:noFill/>
                </a:ln>
                <a:solidFill>
                  <a:srgbClr val="3A4F92"/>
                </a:solidFill>
                <a:latin typeface="Arial"/>
              </a:rPr>
              <a:t>“</a:t>
            </a:r>
          </a:p>
        </p:txBody>
      </p:sp>
    </p:spTree>
    <p:extLst>
      <p:ext uri="{BB962C8B-B14F-4D97-AF65-F5344CB8AC3E}">
        <p14:creationId xmlns:p14="http://schemas.microsoft.com/office/powerpoint/2010/main" val="1034301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go + Title + 1 column">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685800" y="1007999"/>
            <a:ext cx="7772400" cy="995239"/>
          </a:xfrm>
          <a:prstGeom prst="rect">
            <a:avLst/>
          </a:prstGeom>
        </p:spPr>
        <p:txBody>
          <a:bodyPr anchor="b">
            <a:normAutofit/>
          </a:bodyPr>
          <a:lstStyle>
            <a:lvl1pPr>
              <a:defRPr sz="4000"/>
            </a:lvl1pPr>
          </a:lstStyle>
          <a:p>
            <a:r>
              <a:rPr lang="es-ES_tradnl" dirty="0" err="1"/>
              <a:t>Click</a:t>
            </a:r>
            <a:r>
              <a:rPr lang="es-ES_tradnl" dirty="0"/>
              <a:t> </a:t>
            </a:r>
            <a:r>
              <a:rPr lang="es-ES_tradnl" dirty="0" err="1"/>
              <a:t>to</a:t>
            </a:r>
            <a:r>
              <a:rPr lang="es-ES_tradnl" dirty="0"/>
              <a:t> </a:t>
            </a:r>
            <a:r>
              <a:rPr lang="es-ES_tradnl" dirty="0" err="1"/>
              <a:t>add</a:t>
            </a:r>
            <a:r>
              <a:rPr lang="es-ES_tradnl" dirty="0"/>
              <a:t> </a:t>
            </a:r>
            <a:r>
              <a:rPr lang="es-ES_tradnl" dirty="0" err="1"/>
              <a:t>title</a:t>
            </a:r>
            <a:endParaRPr lang="en-US" dirty="0"/>
          </a:p>
        </p:txBody>
      </p:sp>
      <p:sp>
        <p:nvSpPr>
          <p:cNvPr id="11" name="Subtitle 2"/>
          <p:cNvSpPr>
            <a:spLocks noGrp="1"/>
          </p:cNvSpPr>
          <p:nvPr>
            <p:ph type="subTitle" idx="1" hasCustomPrompt="1"/>
          </p:nvPr>
        </p:nvSpPr>
        <p:spPr>
          <a:xfrm>
            <a:off x="685800" y="2177244"/>
            <a:ext cx="7772400" cy="2590019"/>
          </a:xfrm>
          <a:prstGeom prst="rect">
            <a:avLst/>
          </a:prstGeom>
        </p:spPr>
        <p:txBody>
          <a:bodyPr anchor="t">
            <a:normAutofit/>
          </a:bodyPr>
          <a:lstStyle>
            <a:lvl1pPr marL="0" indent="0" algn="l">
              <a:buNone/>
              <a:defRPr sz="1800">
                <a:solidFill>
                  <a:srgbClr val="000000"/>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err="1"/>
              <a:t>Click</a:t>
            </a:r>
            <a:r>
              <a:rPr lang="es-ES_tradnl" dirty="0"/>
              <a:t> </a:t>
            </a:r>
            <a:r>
              <a:rPr lang="es-ES_tradnl" dirty="0" err="1"/>
              <a:t>to</a:t>
            </a:r>
            <a:r>
              <a:rPr lang="es-ES_tradnl" dirty="0"/>
              <a:t> </a:t>
            </a:r>
            <a:r>
              <a:rPr lang="es-ES_tradnl" dirty="0" err="1"/>
              <a:t>add</a:t>
            </a:r>
            <a:r>
              <a:rPr lang="es-ES_tradnl" dirty="0"/>
              <a:t> </a:t>
            </a:r>
            <a:r>
              <a:rPr lang="es-ES_tradnl" dirty="0" err="1"/>
              <a:t>text</a:t>
            </a:r>
            <a:endParaRPr lang="en-US" dirty="0"/>
          </a:p>
        </p:txBody>
      </p:sp>
      <p:sp>
        <p:nvSpPr>
          <p:cNvPr id="6" name="Slide Number Placeholder 17"/>
          <p:cNvSpPr>
            <a:spLocks noGrp="1"/>
          </p:cNvSpPr>
          <p:nvPr>
            <p:ph type="sldNum" sz="quarter" idx="4"/>
          </p:nvPr>
        </p:nvSpPr>
        <p:spPr>
          <a:xfrm>
            <a:off x="6329172" y="4767263"/>
            <a:ext cx="2581656" cy="274637"/>
          </a:xfrm>
          <a:prstGeom prst="rect">
            <a:avLst/>
          </a:prstGeom>
        </p:spPr>
        <p:txBody>
          <a:bodyPr vert="horz" lIns="91440" tIns="45720" rIns="91440" bIns="45720" rtlCol="0" anchor="ctr"/>
          <a:lstStyle>
            <a:lvl1pPr algn="r">
              <a:defRPr sz="800">
                <a:solidFill>
                  <a:srgbClr val="000000"/>
                </a:solidFill>
                <a:latin typeface="Arial" panose="020B0604020202020204" pitchFamily="34" charset="0"/>
                <a:cs typeface="Arial" panose="020B0604020202020204" pitchFamily="34" charset="0"/>
              </a:defRPr>
            </a:lvl1pPr>
          </a:lstStyle>
          <a:p>
            <a:fld id="{0054C0CC-28D5-2D45-8A57-DFBB9A64E88B}" type="slidenum">
              <a:rPr lang="en-US" smtClean="0"/>
              <a:pPr/>
              <a:t>‹#›</a:t>
            </a:fld>
            <a:endParaRPr lang="en-US" dirty="0"/>
          </a:p>
        </p:txBody>
      </p:sp>
      <p:pic>
        <p:nvPicPr>
          <p:cNvPr id="8" name="Picture 6" descr="EBMT_logo_color.eps">
            <a:extLst>
              <a:ext uri="{FF2B5EF4-FFF2-40B4-BE49-F238E27FC236}">
                <a16:creationId xmlns:a16="http://schemas.microsoft.com/office/drawing/2014/main" id="{622E72FE-04D2-494D-AB02-79D2F421D618}"/>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92001" y="360000"/>
            <a:ext cx="2555634" cy="572356"/>
          </a:xfrm>
          <a:prstGeom prst="rect">
            <a:avLst/>
          </a:prstGeom>
        </p:spPr>
      </p:pic>
    </p:spTree>
    <p:extLst>
      <p:ext uri="{BB962C8B-B14F-4D97-AF65-F5344CB8AC3E}">
        <p14:creationId xmlns:p14="http://schemas.microsoft.com/office/powerpoint/2010/main" val="2607441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1 column">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685800" y="1007999"/>
            <a:ext cx="7772400" cy="995239"/>
          </a:xfrm>
          <a:prstGeom prst="rect">
            <a:avLst/>
          </a:prstGeom>
        </p:spPr>
        <p:txBody>
          <a:bodyPr anchor="b">
            <a:normAutofit/>
          </a:bodyPr>
          <a:lstStyle>
            <a:lvl1pPr>
              <a:defRPr sz="4000"/>
            </a:lvl1pPr>
          </a:lstStyle>
          <a:p>
            <a:r>
              <a:rPr lang="es-ES_tradnl" dirty="0" err="1"/>
              <a:t>Click</a:t>
            </a:r>
            <a:r>
              <a:rPr lang="es-ES_tradnl" dirty="0"/>
              <a:t> </a:t>
            </a:r>
            <a:r>
              <a:rPr lang="es-ES_tradnl" dirty="0" err="1"/>
              <a:t>to</a:t>
            </a:r>
            <a:r>
              <a:rPr lang="es-ES_tradnl" dirty="0"/>
              <a:t> </a:t>
            </a:r>
            <a:r>
              <a:rPr lang="es-ES_tradnl" dirty="0" err="1"/>
              <a:t>add</a:t>
            </a:r>
            <a:r>
              <a:rPr lang="es-ES_tradnl" dirty="0"/>
              <a:t> </a:t>
            </a:r>
            <a:r>
              <a:rPr lang="es-ES_tradnl" dirty="0" err="1"/>
              <a:t>title</a:t>
            </a:r>
            <a:endParaRPr lang="en-US" dirty="0"/>
          </a:p>
        </p:txBody>
      </p:sp>
      <p:sp>
        <p:nvSpPr>
          <p:cNvPr id="11" name="Subtitle 2"/>
          <p:cNvSpPr>
            <a:spLocks noGrp="1"/>
          </p:cNvSpPr>
          <p:nvPr>
            <p:ph type="subTitle" idx="1" hasCustomPrompt="1"/>
          </p:nvPr>
        </p:nvSpPr>
        <p:spPr>
          <a:xfrm>
            <a:off x="685800" y="2177244"/>
            <a:ext cx="7772400" cy="2590019"/>
          </a:xfrm>
          <a:prstGeom prst="rect">
            <a:avLst/>
          </a:prstGeom>
        </p:spPr>
        <p:txBody>
          <a:bodyPr anchor="t">
            <a:normAutofit/>
          </a:bodyPr>
          <a:lstStyle>
            <a:lvl1pPr marL="0" indent="0" algn="l">
              <a:buNone/>
              <a:defRPr sz="1800">
                <a:solidFill>
                  <a:srgbClr val="000000"/>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err="1"/>
              <a:t>Click</a:t>
            </a:r>
            <a:r>
              <a:rPr lang="es-ES_tradnl" dirty="0"/>
              <a:t> </a:t>
            </a:r>
            <a:r>
              <a:rPr lang="es-ES_tradnl" dirty="0" err="1"/>
              <a:t>to</a:t>
            </a:r>
            <a:r>
              <a:rPr lang="es-ES_tradnl" dirty="0"/>
              <a:t> </a:t>
            </a:r>
            <a:r>
              <a:rPr lang="es-ES_tradnl" dirty="0" err="1"/>
              <a:t>add</a:t>
            </a:r>
            <a:r>
              <a:rPr lang="es-ES_tradnl" dirty="0"/>
              <a:t> </a:t>
            </a:r>
            <a:r>
              <a:rPr lang="es-ES_tradnl" dirty="0" err="1"/>
              <a:t>text</a:t>
            </a:r>
            <a:endParaRPr lang="en-US" dirty="0"/>
          </a:p>
        </p:txBody>
      </p:sp>
      <p:sp>
        <p:nvSpPr>
          <p:cNvPr id="6" name="Slide Number Placeholder 17"/>
          <p:cNvSpPr>
            <a:spLocks noGrp="1"/>
          </p:cNvSpPr>
          <p:nvPr>
            <p:ph type="sldNum" sz="quarter" idx="4"/>
          </p:nvPr>
        </p:nvSpPr>
        <p:spPr>
          <a:xfrm>
            <a:off x="6329172" y="4767263"/>
            <a:ext cx="2581656" cy="274637"/>
          </a:xfrm>
          <a:prstGeom prst="rect">
            <a:avLst/>
          </a:prstGeom>
        </p:spPr>
        <p:txBody>
          <a:bodyPr vert="horz" lIns="91440" tIns="45720" rIns="91440" bIns="45720" rtlCol="0" anchor="ctr"/>
          <a:lstStyle>
            <a:lvl1pPr algn="r">
              <a:defRPr sz="800">
                <a:solidFill>
                  <a:srgbClr val="000000"/>
                </a:solidFill>
                <a:latin typeface="Arial" panose="020B0604020202020204" pitchFamily="34" charset="0"/>
                <a:cs typeface="Arial" panose="020B0604020202020204" pitchFamily="34" charset="0"/>
              </a:defRPr>
            </a:lvl1pPr>
          </a:lstStyle>
          <a:p>
            <a:fld id="{0054C0CC-28D5-2D45-8A57-DFBB9A64E88B}" type="slidenum">
              <a:rPr lang="en-US" smtClean="0"/>
              <a:pPr/>
              <a:t>‹#›</a:t>
            </a:fld>
            <a:endParaRPr lang="en-US" dirty="0"/>
          </a:p>
        </p:txBody>
      </p:sp>
    </p:spTree>
    <p:extLst>
      <p:ext uri="{BB962C8B-B14F-4D97-AF65-F5344CB8AC3E}">
        <p14:creationId xmlns:p14="http://schemas.microsoft.com/office/powerpoint/2010/main" val="969696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2 columns">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685800" y="420171"/>
            <a:ext cx="7772400" cy="1583068"/>
          </a:xfrm>
          <a:prstGeom prst="rect">
            <a:avLst/>
          </a:prstGeom>
        </p:spPr>
        <p:txBody>
          <a:bodyPr anchor="b">
            <a:normAutofit/>
          </a:bodyPr>
          <a:lstStyle>
            <a:lvl1pPr>
              <a:defRPr sz="4000"/>
            </a:lvl1pPr>
          </a:lstStyle>
          <a:p>
            <a:r>
              <a:rPr lang="es-ES_tradnl" dirty="0" err="1"/>
              <a:t>Click</a:t>
            </a:r>
            <a:r>
              <a:rPr lang="es-ES_tradnl" dirty="0"/>
              <a:t> </a:t>
            </a:r>
            <a:r>
              <a:rPr lang="es-ES_tradnl" dirty="0" err="1"/>
              <a:t>to</a:t>
            </a:r>
            <a:r>
              <a:rPr lang="es-ES_tradnl" dirty="0"/>
              <a:t> </a:t>
            </a:r>
            <a:r>
              <a:rPr lang="es-ES_tradnl" dirty="0" err="1"/>
              <a:t>add</a:t>
            </a:r>
            <a:r>
              <a:rPr lang="es-ES_tradnl" dirty="0"/>
              <a:t> </a:t>
            </a:r>
            <a:r>
              <a:rPr lang="es-ES_tradnl" dirty="0" err="1"/>
              <a:t>title</a:t>
            </a:r>
            <a:endParaRPr lang="en-US" dirty="0"/>
          </a:p>
        </p:txBody>
      </p:sp>
      <p:sp>
        <p:nvSpPr>
          <p:cNvPr id="7" name="Subtitle 2"/>
          <p:cNvSpPr>
            <a:spLocks noGrp="1"/>
          </p:cNvSpPr>
          <p:nvPr>
            <p:ph type="subTitle" idx="1" hasCustomPrompt="1"/>
          </p:nvPr>
        </p:nvSpPr>
        <p:spPr>
          <a:xfrm>
            <a:off x="685800" y="2177244"/>
            <a:ext cx="3777950" cy="2590019"/>
          </a:xfrm>
          <a:prstGeom prst="rect">
            <a:avLst/>
          </a:prstGeom>
        </p:spPr>
        <p:txBody>
          <a:bodyPr anchor="t">
            <a:normAutofit/>
          </a:bodyPr>
          <a:lstStyle>
            <a:lvl1pPr marL="0" indent="0" algn="l">
              <a:buNone/>
              <a:defRPr sz="1400">
                <a:solidFill>
                  <a:srgbClr val="000000"/>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err="1"/>
              <a:t>Click</a:t>
            </a:r>
            <a:r>
              <a:rPr lang="es-ES_tradnl" dirty="0"/>
              <a:t> </a:t>
            </a:r>
            <a:r>
              <a:rPr lang="es-ES_tradnl" dirty="0" err="1"/>
              <a:t>to</a:t>
            </a:r>
            <a:r>
              <a:rPr lang="es-ES_tradnl" dirty="0"/>
              <a:t> </a:t>
            </a:r>
            <a:r>
              <a:rPr lang="es-ES_tradnl" dirty="0" err="1"/>
              <a:t>add</a:t>
            </a:r>
            <a:r>
              <a:rPr lang="es-ES_tradnl" dirty="0"/>
              <a:t> </a:t>
            </a:r>
            <a:r>
              <a:rPr lang="es-ES_tradnl" dirty="0" err="1"/>
              <a:t>text</a:t>
            </a:r>
            <a:endParaRPr lang="en-US" dirty="0"/>
          </a:p>
        </p:txBody>
      </p:sp>
      <p:sp>
        <p:nvSpPr>
          <p:cNvPr id="15" name="Text Placeholder 14"/>
          <p:cNvSpPr>
            <a:spLocks noGrp="1"/>
          </p:cNvSpPr>
          <p:nvPr>
            <p:ph type="body" sz="quarter" idx="11" hasCustomPrompt="1"/>
          </p:nvPr>
        </p:nvSpPr>
        <p:spPr>
          <a:xfrm>
            <a:off x="4680250" y="2177244"/>
            <a:ext cx="3777950" cy="2590019"/>
          </a:xfrm>
          <a:prstGeom prst="rect">
            <a:avLst/>
          </a:prstGeo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4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s-ES_tradnl" dirty="0" err="1"/>
              <a:t>Click</a:t>
            </a:r>
            <a:r>
              <a:rPr lang="es-ES_tradnl" dirty="0"/>
              <a:t> </a:t>
            </a:r>
            <a:r>
              <a:rPr lang="es-ES_tradnl" dirty="0" err="1"/>
              <a:t>to</a:t>
            </a:r>
            <a:r>
              <a:rPr lang="es-ES_tradnl" dirty="0"/>
              <a:t> </a:t>
            </a:r>
            <a:r>
              <a:rPr lang="es-ES_tradnl" dirty="0" err="1"/>
              <a:t>add</a:t>
            </a:r>
            <a:r>
              <a:rPr lang="es-ES_tradnl" dirty="0"/>
              <a:t> </a:t>
            </a:r>
            <a:r>
              <a:rPr lang="es-ES_tradnl" dirty="0" err="1"/>
              <a:t>text</a:t>
            </a:r>
            <a:endParaRPr lang="en-US" dirty="0"/>
          </a:p>
        </p:txBody>
      </p:sp>
      <p:sp>
        <p:nvSpPr>
          <p:cNvPr id="8" name="Slide Number Placeholder 17"/>
          <p:cNvSpPr>
            <a:spLocks noGrp="1"/>
          </p:cNvSpPr>
          <p:nvPr>
            <p:ph type="sldNum" sz="quarter" idx="4"/>
          </p:nvPr>
        </p:nvSpPr>
        <p:spPr>
          <a:xfrm>
            <a:off x="6329172" y="4767263"/>
            <a:ext cx="2581656" cy="274637"/>
          </a:xfrm>
          <a:prstGeom prst="rect">
            <a:avLst/>
          </a:prstGeom>
        </p:spPr>
        <p:txBody>
          <a:bodyPr vert="horz" lIns="91440" tIns="45720" rIns="91440" bIns="45720" rtlCol="0" anchor="ctr"/>
          <a:lstStyle>
            <a:lvl1pPr algn="r">
              <a:defRPr sz="800">
                <a:solidFill>
                  <a:srgbClr val="000000"/>
                </a:solidFill>
                <a:latin typeface="Arial" panose="020B0604020202020204" pitchFamily="34" charset="0"/>
                <a:cs typeface="Arial" panose="020B0604020202020204" pitchFamily="34" charset="0"/>
              </a:defRPr>
            </a:lvl1pPr>
          </a:lstStyle>
          <a:p>
            <a:fld id="{0054C0CC-28D5-2D45-8A57-DFBB9A64E88B}" type="slidenum">
              <a:rPr lang="en-US" smtClean="0"/>
              <a:pPr/>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3 columns">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685800" y="420171"/>
            <a:ext cx="7772400" cy="1583068"/>
          </a:xfrm>
          <a:prstGeom prst="rect">
            <a:avLst/>
          </a:prstGeom>
        </p:spPr>
        <p:txBody>
          <a:bodyPr anchor="b">
            <a:normAutofit/>
          </a:bodyPr>
          <a:lstStyle>
            <a:lvl1pPr>
              <a:defRPr sz="4000"/>
            </a:lvl1pPr>
          </a:lstStyle>
          <a:p>
            <a:r>
              <a:rPr lang="es-ES_tradnl" dirty="0" err="1"/>
              <a:t>Click</a:t>
            </a:r>
            <a:r>
              <a:rPr lang="es-ES_tradnl" dirty="0"/>
              <a:t> </a:t>
            </a:r>
            <a:r>
              <a:rPr lang="es-ES_tradnl" dirty="0" err="1"/>
              <a:t>to</a:t>
            </a:r>
            <a:r>
              <a:rPr lang="es-ES_tradnl" dirty="0"/>
              <a:t> </a:t>
            </a:r>
            <a:r>
              <a:rPr lang="es-ES_tradnl" dirty="0" err="1"/>
              <a:t>add</a:t>
            </a:r>
            <a:r>
              <a:rPr lang="es-ES_tradnl" dirty="0"/>
              <a:t> </a:t>
            </a:r>
            <a:r>
              <a:rPr lang="es-ES_tradnl" dirty="0" err="1"/>
              <a:t>title</a:t>
            </a:r>
            <a:endParaRPr lang="en-US" dirty="0"/>
          </a:p>
        </p:txBody>
      </p:sp>
      <p:sp>
        <p:nvSpPr>
          <p:cNvPr id="6" name="Subtitle 2"/>
          <p:cNvSpPr>
            <a:spLocks noGrp="1"/>
          </p:cNvSpPr>
          <p:nvPr>
            <p:ph type="subTitle" idx="1" hasCustomPrompt="1"/>
          </p:nvPr>
        </p:nvSpPr>
        <p:spPr>
          <a:xfrm>
            <a:off x="685800" y="2177244"/>
            <a:ext cx="2534189" cy="2590019"/>
          </a:xfrm>
          <a:prstGeom prst="rect">
            <a:avLst/>
          </a:prstGeom>
        </p:spPr>
        <p:txBody>
          <a:bodyPr anchor="t">
            <a:normAutofit/>
          </a:bodyPr>
          <a:lstStyle>
            <a:lvl1pPr marL="0" indent="0" algn="l">
              <a:buNone/>
              <a:defRPr sz="1200">
                <a:solidFill>
                  <a:srgbClr val="000000"/>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err="1"/>
              <a:t>Click</a:t>
            </a:r>
            <a:r>
              <a:rPr lang="es-ES_tradnl" dirty="0"/>
              <a:t> </a:t>
            </a:r>
            <a:r>
              <a:rPr lang="es-ES_tradnl" dirty="0" err="1"/>
              <a:t>to</a:t>
            </a:r>
            <a:r>
              <a:rPr lang="es-ES_tradnl" dirty="0"/>
              <a:t> </a:t>
            </a:r>
            <a:r>
              <a:rPr lang="es-ES_tradnl" dirty="0" err="1"/>
              <a:t>add</a:t>
            </a:r>
            <a:r>
              <a:rPr lang="es-ES_tradnl" dirty="0"/>
              <a:t> </a:t>
            </a:r>
            <a:r>
              <a:rPr lang="es-ES_tradnl" dirty="0" err="1"/>
              <a:t>text</a:t>
            </a:r>
            <a:endParaRPr lang="en-US" dirty="0"/>
          </a:p>
        </p:txBody>
      </p:sp>
      <p:sp>
        <p:nvSpPr>
          <p:cNvPr id="11" name="Text Placeholder 10"/>
          <p:cNvSpPr>
            <a:spLocks noGrp="1"/>
          </p:cNvSpPr>
          <p:nvPr>
            <p:ph type="body" sz="quarter" idx="10" hasCustomPrompt="1"/>
          </p:nvPr>
        </p:nvSpPr>
        <p:spPr>
          <a:xfrm>
            <a:off x="3304906" y="2177243"/>
            <a:ext cx="2534188" cy="2590019"/>
          </a:xfrm>
          <a:prstGeom prst="rect">
            <a:avLst/>
          </a:prstGeo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200">
                <a:latin typeface="Arial" panose="020B0604020202020204" pitchFamily="34" charset="0"/>
                <a:cs typeface="Arial" panose="020B0604020202020204" pitchFamily="34" charset="0"/>
              </a:defRPr>
            </a:lvl1pPr>
            <a:lvl2pPr>
              <a:defRPr sz="1400"/>
            </a:lvl2pPr>
            <a:lvl3pPr>
              <a:defRPr sz="1400"/>
            </a:lvl3pPr>
            <a:lvl4pPr>
              <a:defRPr sz="1400"/>
            </a:lvl4pPr>
            <a:lvl5pPr>
              <a:defRPr sz="1400"/>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s-ES_tradnl" dirty="0" err="1"/>
              <a:t>Click</a:t>
            </a:r>
            <a:r>
              <a:rPr lang="es-ES_tradnl" dirty="0"/>
              <a:t> to </a:t>
            </a:r>
            <a:r>
              <a:rPr lang="es-ES_tradnl" dirty="0" err="1"/>
              <a:t>add</a:t>
            </a:r>
            <a:r>
              <a:rPr lang="es-ES_tradnl" dirty="0"/>
              <a:t> </a:t>
            </a:r>
            <a:r>
              <a:rPr lang="es-ES_tradnl" dirty="0" err="1"/>
              <a:t>text</a:t>
            </a:r>
            <a:endParaRPr lang="en-US" dirty="0"/>
          </a:p>
          <a:p>
            <a:pPr lvl="0"/>
            <a:endParaRPr lang="en-US" dirty="0"/>
          </a:p>
        </p:txBody>
      </p:sp>
      <p:sp>
        <p:nvSpPr>
          <p:cNvPr id="12" name="Text Placeholder 10"/>
          <p:cNvSpPr>
            <a:spLocks noGrp="1"/>
          </p:cNvSpPr>
          <p:nvPr>
            <p:ph type="body" sz="quarter" idx="11" hasCustomPrompt="1"/>
          </p:nvPr>
        </p:nvSpPr>
        <p:spPr>
          <a:xfrm>
            <a:off x="5924012" y="2177243"/>
            <a:ext cx="2534188" cy="2590019"/>
          </a:xfrm>
          <a:prstGeom prst="rect">
            <a:avLst/>
          </a:prstGeo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200">
                <a:latin typeface="Arial" panose="020B0604020202020204" pitchFamily="34" charset="0"/>
                <a:cs typeface="Arial" panose="020B0604020202020204" pitchFamily="34" charset="0"/>
              </a:defRPr>
            </a:lvl1pPr>
            <a:lvl2pPr>
              <a:defRPr sz="1400"/>
            </a:lvl2pPr>
            <a:lvl3pPr>
              <a:defRPr sz="1400"/>
            </a:lvl3pPr>
            <a:lvl4pPr>
              <a:defRPr sz="1400"/>
            </a:lvl4pPr>
            <a:lvl5pPr>
              <a:defRPr sz="1400"/>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s-ES_tradnl" dirty="0" err="1"/>
              <a:t>Click</a:t>
            </a:r>
            <a:r>
              <a:rPr lang="es-ES_tradnl" dirty="0"/>
              <a:t> to </a:t>
            </a:r>
            <a:r>
              <a:rPr lang="es-ES_tradnl" dirty="0" err="1"/>
              <a:t>add</a:t>
            </a:r>
            <a:r>
              <a:rPr lang="es-ES_tradnl" dirty="0"/>
              <a:t> </a:t>
            </a:r>
            <a:r>
              <a:rPr lang="es-ES_tradnl" dirty="0" err="1"/>
              <a:t>text</a:t>
            </a:r>
            <a:endParaRPr lang="en-US" dirty="0"/>
          </a:p>
          <a:p>
            <a:pPr lvl="0"/>
            <a:endParaRPr lang="en-US" dirty="0"/>
          </a:p>
        </p:txBody>
      </p:sp>
      <p:sp>
        <p:nvSpPr>
          <p:cNvPr id="7" name="Slide Number Placeholder 17"/>
          <p:cNvSpPr>
            <a:spLocks noGrp="1"/>
          </p:cNvSpPr>
          <p:nvPr>
            <p:ph type="sldNum" sz="quarter" idx="4"/>
          </p:nvPr>
        </p:nvSpPr>
        <p:spPr>
          <a:xfrm>
            <a:off x="6329172" y="4767263"/>
            <a:ext cx="2581656" cy="274637"/>
          </a:xfrm>
          <a:prstGeom prst="rect">
            <a:avLst/>
          </a:prstGeom>
        </p:spPr>
        <p:txBody>
          <a:bodyPr vert="horz" lIns="91440" tIns="45720" rIns="91440" bIns="45720" rtlCol="0" anchor="ctr"/>
          <a:lstStyle>
            <a:lvl1pPr algn="r">
              <a:defRPr sz="800">
                <a:solidFill>
                  <a:srgbClr val="000000"/>
                </a:solidFill>
                <a:latin typeface="Arial" panose="020B0604020202020204" pitchFamily="34" charset="0"/>
                <a:cs typeface="Arial" panose="020B0604020202020204" pitchFamily="34" charset="0"/>
              </a:defRPr>
            </a:lvl1pPr>
          </a:lstStyle>
          <a:p>
            <a:fld id="{0054C0CC-28D5-2D45-8A57-DFBB9A64E88B}" type="slidenum">
              <a:rPr lang="en-US" smtClean="0"/>
              <a:pPr/>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 name="Slide Number Placeholder 17"/>
          <p:cNvSpPr>
            <a:spLocks noGrp="1"/>
          </p:cNvSpPr>
          <p:nvPr>
            <p:ph type="sldNum" sz="quarter" idx="4"/>
          </p:nvPr>
        </p:nvSpPr>
        <p:spPr>
          <a:xfrm>
            <a:off x="6329172" y="4767263"/>
            <a:ext cx="2581656" cy="274637"/>
          </a:xfrm>
          <a:prstGeom prst="rect">
            <a:avLst/>
          </a:prstGeom>
        </p:spPr>
        <p:txBody>
          <a:bodyPr vert="horz" lIns="91440" tIns="45720" rIns="91440" bIns="45720" rtlCol="0" anchor="ctr"/>
          <a:lstStyle>
            <a:lvl1pPr algn="r">
              <a:defRPr sz="800">
                <a:solidFill>
                  <a:schemeClr val="bg1"/>
                </a:solidFill>
              </a:defRPr>
            </a:lvl1pPr>
          </a:lstStyle>
          <a:p>
            <a:fld id="{0054C0CC-28D5-2D45-8A57-DFBB9A64E88B}" type="slidenum">
              <a:rPr lang="en-US" smtClean="0"/>
              <a:pPr/>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709" r:id="rId1"/>
    <p:sldLayoutId id="2147483718" r:id="rId2"/>
    <p:sldLayoutId id="2147483710" r:id="rId3"/>
    <p:sldLayoutId id="2147483711" r:id="rId4"/>
    <p:sldLayoutId id="2147483712" r:id="rId5"/>
    <p:sldLayoutId id="2147483724" r:id="rId6"/>
    <p:sldLayoutId id="2147483726" r:id="rId7"/>
    <p:sldLayoutId id="2147483714" r:id="rId8"/>
    <p:sldLayoutId id="2147483715" r:id="rId9"/>
    <p:sldLayoutId id="2147483716" r:id="rId10"/>
    <p:sldLayoutId id="2147483717" r:id="rId11"/>
    <p:sldLayoutId id="2147483719" r:id="rId12"/>
    <p:sldLayoutId id="2147483720" r:id="rId13"/>
    <p:sldLayoutId id="2147483721" r:id="rId14"/>
    <p:sldLayoutId id="2147483722" r:id="rId15"/>
    <p:sldLayoutId id="2147483723" r:id="rId16"/>
    <p:sldLayoutId id="2147483725" r:id="rId17"/>
    <p:sldLayoutId id="2147483713" r:id="rId18"/>
    <p:sldLayoutId id="2147483729" r:id="rId19"/>
    <p:sldLayoutId id="2147483730" r:id="rId20"/>
    <p:sldLayoutId id="2147483731" r:id="rId21"/>
    <p:sldLayoutId id="2147483732" r:id="rId22"/>
  </p:sldLayoutIdLst>
  <p:hf hdr="0" ftr="0" dt="0"/>
  <p:txStyles>
    <p:titleStyle>
      <a:lvl1pPr algn="l" defTabSz="914400" rtl="0" eaLnBrk="1" latinLnBrk="0" hangingPunct="1">
        <a:spcBef>
          <a:spcPct val="0"/>
        </a:spcBef>
        <a:buNone/>
        <a:defRPr sz="4800" b="1" i="0" kern="1200">
          <a:solidFill>
            <a:srgbClr val="3A4F92"/>
          </a:solidFill>
          <a:latin typeface="Arial"/>
          <a:ea typeface="+mj-ea"/>
          <a:cs typeface="Arial"/>
        </a:defRPr>
      </a:lvl1pPr>
    </p:titleStyle>
    <p:bodyStyle>
      <a:lvl1pPr marL="0" indent="0" algn="l" defTabSz="914400" rtl="0" eaLnBrk="1" latinLnBrk="0" hangingPunct="1">
        <a:spcBef>
          <a:spcPct val="20000"/>
        </a:spcBef>
        <a:buFont typeface="Arial" pitchFamily="34" charset="0"/>
        <a:buNone/>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BC3F49-454D-428C-95CC-6F4CDCD5E3A3}"/>
              </a:ext>
            </a:extLst>
          </p:cNvPr>
          <p:cNvSpPr>
            <a:spLocks noGrp="1"/>
          </p:cNvSpPr>
          <p:nvPr>
            <p:ph type="ctrTitle"/>
          </p:nvPr>
        </p:nvSpPr>
        <p:spPr>
          <a:xfrm>
            <a:off x="685800" y="1624449"/>
            <a:ext cx="7772400" cy="995239"/>
          </a:xfrm>
        </p:spPr>
        <p:txBody>
          <a:bodyPr>
            <a:noAutofit/>
          </a:bodyPr>
          <a:lstStyle/>
          <a:p>
            <a:pPr algn="ctr"/>
            <a:br>
              <a:rPr lang="en-CA" sz="3400" dirty="0"/>
            </a:br>
            <a:br>
              <a:rPr lang="en-CA" sz="3400" dirty="0"/>
            </a:br>
            <a:br>
              <a:rPr lang="en-CA" sz="3400" dirty="0"/>
            </a:br>
            <a:br>
              <a:rPr lang="en-CA" sz="3400" dirty="0"/>
            </a:br>
            <a:r>
              <a:rPr lang="en-US" sz="1600" dirty="0"/>
              <a:t>Non-Medical Prescribing: National Update </a:t>
            </a:r>
            <a:endParaRPr lang="en-CA" sz="3600" dirty="0">
              <a:latin typeface="+mj-lt"/>
            </a:endParaRPr>
          </a:p>
        </p:txBody>
      </p:sp>
      <p:sp>
        <p:nvSpPr>
          <p:cNvPr id="5" name="Subtitle 4">
            <a:extLst>
              <a:ext uri="{FF2B5EF4-FFF2-40B4-BE49-F238E27FC236}">
                <a16:creationId xmlns:a16="http://schemas.microsoft.com/office/drawing/2014/main" id="{ABB4BB58-7094-4E19-AB7C-78A0CBE45D52}"/>
              </a:ext>
            </a:extLst>
          </p:cNvPr>
          <p:cNvSpPr>
            <a:spLocks noGrp="1"/>
          </p:cNvSpPr>
          <p:nvPr>
            <p:ph type="subTitle" idx="1"/>
          </p:nvPr>
        </p:nvSpPr>
        <p:spPr>
          <a:xfrm>
            <a:off x="685800" y="2924935"/>
            <a:ext cx="7772400" cy="2213782"/>
          </a:xfrm>
        </p:spPr>
        <p:txBody>
          <a:bodyPr>
            <a:normAutofit/>
          </a:bodyPr>
          <a:lstStyle/>
          <a:p>
            <a:pPr algn="ctr"/>
            <a:r>
              <a:rPr lang="en-GB" sz="1400" b="1">
                <a:solidFill>
                  <a:srgbClr val="3A4F92"/>
                </a:solidFill>
                <a:latin typeface="+mn-lt"/>
              </a:rPr>
              <a:t>9</a:t>
            </a:r>
            <a:r>
              <a:rPr lang="en-GB" sz="1400" b="1" baseline="30000">
                <a:solidFill>
                  <a:srgbClr val="3A4F92"/>
                </a:solidFill>
                <a:latin typeface="+mn-lt"/>
              </a:rPr>
              <a:t>th</a:t>
            </a:r>
            <a:r>
              <a:rPr lang="en-GB" sz="1400" b="1">
                <a:solidFill>
                  <a:srgbClr val="3A4F92"/>
                </a:solidFill>
                <a:latin typeface="+mn-lt"/>
              </a:rPr>
              <a:t> February </a:t>
            </a:r>
            <a:r>
              <a:rPr lang="en-GB" sz="1400" b="1">
                <a:solidFill>
                  <a:srgbClr val="3A4F92"/>
                </a:solidFill>
                <a:latin typeface="+mn-lt"/>
                <a:ea typeface="Calibri"/>
                <a:cs typeface="Calibri"/>
                <a:sym typeface="Calibri"/>
              </a:rPr>
              <a:t>2022</a:t>
            </a:r>
            <a:br>
              <a:rPr lang="en-GB" sz="1400" b="1" dirty="0">
                <a:solidFill>
                  <a:srgbClr val="3A4F92"/>
                </a:solidFill>
                <a:latin typeface="+mn-lt"/>
              </a:rPr>
            </a:br>
            <a:endParaRPr lang="en-GB" sz="1400" b="1" dirty="0">
              <a:solidFill>
                <a:srgbClr val="3A4F92"/>
              </a:solidFill>
              <a:latin typeface="+mn-lt"/>
            </a:endParaRPr>
          </a:p>
          <a:p>
            <a:pPr algn="ctr"/>
            <a:endParaRPr lang="en-GB" sz="1400" b="1" dirty="0">
              <a:solidFill>
                <a:srgbClr val="3A4F92"/>
              </a:solidFill>
              <a:latin typeface="+mn-lt"/>
            </a:endParaRPr>
          </a:p>
          <a:p>
            <a:pPr algn="ctr"/>
            <a:r>
              <a:rPr lang="en-GB" sz="1400" b="1" dirty="0">
                <a:solidFill>
                  <a:srgbClr val="3A4F92"/>
                </a:solidFill>
                <a:latin typeface="+mn-lt"/>
              </a:rPr>
              <a:t>Dr Barry Quinn (he/him)</a:t>
            </a:r>
          </a:p>
          <a:p>
            <a:pPr algn="ctr"/>
            <a:r>
              <a:rPr lang="en-GB" sz="1400" b="1" dirty="0">
                <a:solidFill>
                  <a:srgbClr val="3A4F92"/>
                </a:solidFill>
                <a:latin typeface="+mn-lt"/>
              </a:rPr>
              <a:t>Senior Lecturer, Cancer &amp; Palliative Care</a:t>
            </a:r>
          </a:p>
          <a:p>
            <a:pPr algn="ctr"/>
            <a:r>
              <a:rPr lang="en-GB" sz="1400" b="1" dirty="0">
                <a:solidFill>
                  <a:srgbClr val="3A4F92"/>
                </a:solidFill>
                <a:latin typeface="+mn-lt"/>
              </a:rPr>
              <a:t>Queens University Belfast</a:t>
            </a:r>
          </a:p>
          <a:p>
            <a:endParaRPr lang="en-GB" dirty="0"/>
          </a:p>
        </p:txBody>
      </p:sp>
      <p:sp>
        <p:nvSpPr>
          <p:cNvPr id="4" name="Marcador de número de diapositiva 3">
            <a:extLst>
              <a:ext uri="{FF2B5EF4-FFF2-40B4-BE49-F238E27FC236}">
                <a16:creationId xmlns:a16="http://schemas.microsoft.com/office/drawing/2014/main" id="{0C13D90F-41FE-4D06-A103-90AA2FD677EA}"/>
              </a:ext>
            </a:extLst>
          </p:cNvPr>
          <p:cNvSpPr>
            <a:spLocks noGrp="1"/>
          </p:cNvSpPr>
          <p:nvPr>
            <p:ph type="sldNum" sz="quarter" idx="4"/>
          </p:nvPr>
        </p:nvSpPr>
        <p:spPr/>
        <p:txBody>
          <a:bodyPr/>
          <a:lstStyle/>
          <a:p>
            <a:fld id="{0054C0CC-28D5-2D45-8A57-DFBB9A64E88B}" type="slidenum">
              <a:rPr lang="en-US" smtClean="0"/>
              <a:pPr/>
              <a:t>1</a:t>
            </a:fld>
            <a:endParaRPr lang="en-US" dirty="0"/>
          </a:p>
        </p:txBody>
      </p:sp>
      <p:pic>
        <p:nvPicPr>
          <p:cNvPr id="3" name="Picture 2">
            <a:extLst>
              <a:ext uri="{FF2B5EF4-FFF2-40B4-BE49-F238E27FC236}">
                <a16:creationId xmlns:a16="http://schemas.microsoft.com/office/drawing/2014/main" id="{4BAE9AB6-B3C9-4DAA-A7E2-84906D283883}"/>
              </a:ext>
            </a:extLst>
          </p:cNvPr>
          <p:cNvPicPr>
            <a:picLocks noChangeAspect="1"/>
          </p:cNvPicPr>
          <p:nvPr/>
        </p:nvPicPr>
        <p:blipFill>
          <a:blip r:embed="rId2"/>
          <a:stretch>
            <a:fillRect/>
          </a:stretch>
        </p:blipFill>
        <p:spPr>
          <a:xfrm>
            <a:off x="6657472" y="3846254"/>
            <a:ext cx="2382253" cy="1191127"/>
          </a:xfrm>
          <a:prstGeom prst="rect">
            <a:avLst/>
          </a:prstGeom>
        </p:spPr>
      </p:pic>
      <p:pic>
        <p:nvPicPr>
          <p:cNvPr id="6" name="Picture 5">
            <a:extLst>
              <a:ext uri="{FF2B5EF4-FFF2-40B4-BE49-F238E27FC236}">
                <a16:creationId xmlns:a16="http://schemas.microsoft.com/office/drawing/2014/main" id="{E706E09B-DA52-498D-8004-16EE73CD8319}"/>
              </a:ext>
            </a:extLst>
          </p:cNvPr>
          <p:cNvPicPr>
            <a:picLocks noChangeAspect="1"/>
          </p:cNvPicPr>
          <p:nvPr/>
        </p:nvPicPr>
        <p:blipFill>
          <a:blip r:embed="rId3"/>
          <a:stretch>
            <a:fillRect/>
          </a:stretch>
        </p:blipFill>
        <p:spPr>
          <a:xfrm>
            <a:off x="104275" y="126924"/>
            <a:ext cx="2072720" cy="1376286"/>
          </a:xfrm>
          <a:prstGeom prst="rect">
            <a:avLst/>
          </a:prstGeom>
        </p:spPr>
      </p:pic>
      <p:pic>
        <p:nvPicPr>
          <p:cNvPr id="8" name="Picture 7" descr="A picture containing stop, drawing&#10;&#10;Description automatically generated">
            <a:extLst>
              <a:ext uri="{FF2B5EF4-FFF2-40B4-BE49-F238E27FC236}">
                <a16:creationId xmlns:a16="http://schemas.microsoft.com/office/drawing/2014/main" id="{9E96A34B-1915-47B8-877C-290949230F88}"/>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866020" y="126924"/>
            <a:ext cx="2173705" cy="784206"/>
          </a:xfrm>
          <a:prstGeom prst="rect">
            <a:avLst/>
          </a:prstGeom>
        </p:spPr>
      </p:pic>
    </p:spTree>
    <p:extLst>
      <p:ext uri="{BB962C8B-B14F-4D97-AF65-F5344CB8AC3E}">
        <p14:creationId xmlns:p14="http://schemas.microsoft.com/office/powerpoint/2010/main" val="3845748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600" dirty="0">
                <a:latin typeface="+mj-lt"/>
              </a:rPr>
              <a:t>National developments</a:t>
            </a:r>
            <a:endParaRPr lang="en-GB" dirty="0">
              <a:latin typeface="+mj-lt"/>
            </a:endParaRP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GB" sz="1800" dirty="0"/>
              <a:t>The competency framework for prescribers published (NICE 2012)</a:t>
            </a:r>
          </a:p>
          <a:p>
            <a:pPr marL="342900" indent="-342900">
              <a:buFont typeface="Arial" panose="020B0604020202020204" pitchFamily="34" charset="0"/>
              <a:buChar char="•"/>
            </a:pPr>
            <a:endParaRPr lang="en-GB" sz="1800" dirty="0"/>
          </a:p>
          <a:p>
            <a:pPr marL="342900" indent="-342900">
              <a:buFont typeface="Arial" panose="020B0604020202020204" pitchFamily="34" charset="0"/>
              <a:buChar char="•"/>
            </a:pPr>
            <a:r>
              <a:rPr lang="en-GB" sz="1800" dirty="0"/>
              <a:t>Royal Pharmaceutical Society  (RPS) 2016 updated the competency framework in collaboration/endorsed by other prescribing professions (NMC January 2019)</a:t>
            </a:r>
          </a:p>
          <a:p>
            <a:pPr marL="342900" indent="-342900">
              <a:buFont typeface="Arial" panose="020B0604020202020204" pitchFamily="34" charset="0"/>
              <a:buChar char="•"/>
            </a:pPr>
            <a:endParaRPr lang="en-GB" sz="1800" dirty="0"/>
          </a:p>
          <a:p>
            <a:pPr marL="342900" indent="-342900">
              <a:buFont typeface="Arial" panose="020B0604020202020204" pitchFamily="34" charset="0"/>
              <a:buChar char="•"/>
            </a:pPr>
            <a:r>
              <a:rPr lang="en-GB" sz="1800" dirty="0"/>
              <a:t>RPS Updated Competency Framework 2021</a:t>
            </a:r>
          </a:p>
          <a:p>
            <a:pPr marL="342900" indent="-342900">
              <a:buFont typeface="Arial" panose="020B0604020202020204" pitchFamily="34" charset="0"/>
              <a:buChar char="•"/>
            </a:pPr>
            <a:endParaRPr lang="en-GB" sz="1800" dirty="0"/>
          </a:p>
          <a:p>
            <a:pPr marL="342900" indent="-342900">
              <a:buFont typeface="Arial" panose="020B0604020202020204" pitchFamily="34" charset="0"/>
              <a:buChar char="•"/>
            </a:pPr>
            <a:r>
              <a:rPr lang="en-GB" sz="1800" dirty="0"/>
              <a:t>NMC agreed November 2021</a:t>
            </a:r>
          </a:p>
          <a:p>
            <a:pPr marL="342900" indent="-342900">
              <a:buFont typeface="Arial" panose="020B0604020202020204" pitchFamily="34" charset="0"/>
              <a:buChar char="•"/>
            </a:pPr>
            <a:endParaRPr lang="en-GB" sz="1800" dirty="0"/>
          </a:p>
          <a:p>
            <a:pPr marL="342900" indent="-342900">
              <a:buFont typeface="Arial" panose="020B0604020202020204" pitchFamily="34" charset="0"/>
              <a:buChar char="•"/>
            </a:pPr>
            <a:r>
              <a:rPr lang="en-GB" sz="1800" dirty="0"/>
              <a:t>Implementation by September 2022</a:t>
            </a:r>
          </a:p>
          <a:p>
            <a:endParaRPr lang="en-GB" dirty="0"/>
          </a:p>
        </p:txBody>
      </p:sp>
      <p:sp>
        <p:nvSpPr>
          <p:cNvPr id="4" name="Slide Number Placeholder 3"/>
          <p:cNvSpPr>
            <a:spLocks noGrp="1"/>
          </p:cNvSpPr>
          <p:nvPr>
            <p:ph type="sldNum" sz="quarter" idx="12"/>
          </p:nvPr>
        </p:nvSpPr>
        <p:spPr/>
        <p:txBody>
          <a:bodyPr/>
          <a:lstStyle/>
          <a:p>
            <a:pPr>
              <a:defRPr/>
            </a:pPr>
            <a:fld id="{F80447A6-A743-4108-905C-2575D34786D9}" type="slidenum">
              <a:rPr lang="en-GB" altLang="en-US" smtClean="0"/>
              <a:pPr>
                <a:defRPr/>
              </a:pPr>
              <a:t>10</a:t>
            </a:fld>
            <a:endParaRPr lang="en-GB" altLang="en-US"/>
          </a:p>
        </p:txBody>
      </p:sp>
      <p:pic>
        <p:nvPicPr>
          <p:cNvPr id="5" name="Picture 4">
            <a:extLst>
              <a:ext uri="{FF2B5EF4-FFF2-40B4-BE49-F238E27FC236}">
                <a16:creationId xmlns:a16="http://schemas.microsoft.com/office/drawing/2014/main" id="{DABB91C9-1A33-4CB0-85C7-FBA2ECF794B0}"/>
              </a:ext>
            </a:extLst>
          </p:cNvPr>
          <p:cNvPicPr>
            <a:picLocks noChangeAspect="1"/>
          </p:cNvPicPr>
          <p:nvPr/>
        </p:nvPicPr>
        <p:blipFill>
          <a:blip r:embed="rId2"/>
          <a:stretch>
            <a:fillRect/>
          </a:stretch>
        </p:blipFill>
        <p:spPr>
          <a:xfrm>
            <a:off x="7735742" y="3816205"/>
            <a:ext cx="951058" cy="951058"/>
          </a:xfrm>
          <a:prstGeom prst="rect">
            <a:avLst/>
          </a:prstGeom>
        </p:spPr>
      </p:pic>
    </p:spTree>
    <p:extLst>
      <p:ext uri="{BB962C8B-B14F-4D97-AF65-F5344CB8AC3E}">
        <p14:creationId xmlns:p14="http://schemas.microsoft.com/office/powerpoint/2010/main" val="114248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B5FFA-AD40-404B-A163-0677F2C80483}"/>
              </a:ext>
            </a:extLst>
          </p:cNvPr>
          <p:cNvSpPr>
            <a:spLocks noGrp="1"/>
          </p:cNvSpPr>
          <p:nvPr>
            <p:ph type="ctrTitle"/>
          </p:nvPr>
        </p:nvSpPr>
        <p:spPr/>
        <p:txBody>
          <a:bodyPr>
            <a:normAutofit/>
          </a:bodyPr>
          <a:lstStyle/>
          <a:p>
            <a:r>
              <a:rPr lang="en-US" sz="3600" dirty="0">
                <a:latin typeface="Calibri" panose="020F0502020204030204" pitchFamily="34" charset="0"/>
                <a:cs typeface="Calibri" panose="020F0502020204030204" pitchFamily="34" charset="0"/>
              </a:rPr>
              <a:t>RPS Competency Framework (2021)</a:t>
            </a:r>
            <a:endParaRPr lang="en-GB" sz="3600" dirty="0"/>
          </a:p>
        </p:txBody>
      </p:sp>
      <p:sp>
        <p:nvSpPr>
          <p:cNvPr id="3" name="Subtitle 2">
            <a:extLst>
              <a:ext uri="{FF2B5EF4-FFF2-40B4-BE49-F238E27FC236}">
                <a16:creationId xmlns:a16="http://schemas.microsoft.com/office/drawing/2014/main" id="{24B9AD21-852C-419A-8C80-034B804ADA86}"/>
              </a:ext>
            </a:extLst>
          </p:cNvPr>
          <p:cNvSpPr>
            <a:spLocks noGrp="1"/>
          </p:cNvSpPr>
          <p:nvPr>
            <p:ph type="subTitle" idx="1"/>
          </p:nvPr>
        </p:nvSpPr>
        <p:spPr/>
        <p:txBody>
          <a:bodyPr>
            <a:normAutofit/>
          </a:bodyPr>
          <a:lstStyle/>
          <a:p>
            <a:pPr algn="l" fontAlgn="base">
              <a:buFont typeface="Arial" panose="020B0604020202020204" pitchFamily="34" charset="0"/>
              <a:buChar char="•"/>
            </a:pPr>
            <a:r>
              <a:rPr lang="en-US" dirty="0">
                <a:solidFill>
                  <a:schemeClr val="bg1"/>
                </a:solidFill>
                <a:latin typeface="+mn-lt"/>
              </a:rPr>
              <a:t> Support </a:t>
            </a:r>
            <a:r>
              <a:rPr lang="en-US" b="0" i="0" dirty="0">
                <a:solidFill>
                  <a:schemeClr val="bg1"/>
                </a:solidFill>
                <a:effectLst/>
                <a:latin typeface="+mn-lt"/>
              </a:rPr>
              <a:t>prescriber and  underpin professional responsibility for prescribing.</a:t>
            </a:r>
          </a:p>
          <a:p>
            <a:pPr algn="l" fontAlgn="base">
              <a:buFont typeface="Arial" panose="020B0604020202020204" pitchFamily="34" charset="0"/>
              <a:buChar char="•"/>
            </a:pPr>
            <a:r>
              <a:rPr lang="en-US" b="0" i="0" dirty="0">
                <a:solidFill>
                  <a:schemeClr val="bg1"/>
                </a:solidFill>
                <a:effectLst/>
                <a:latin typeface="+mn-lt"/>
              </a:rPr>
              <a:t>Can be used as a self-assessment tool when expanding, changing scope of practice or returning to practice.</a:t>
            </a:r>
          </a:p>
          <a:p>
            <a:pPr algn="l" fontAlgn="base">
              <a:buFont typeface="Arial" panose="020B0604020202020204" pitchFamily="34" charset="0"/>
              <a:buChar char="•"/>
            </a:pPr>
            <a:r>
              <a:rPr lang="en-US" b="0" i="0" dirty="0">
                <a:solidFill>
                  <a:schemeClr val="bg1"/>
                </a:solidFill>
                <a:effectLst/>
                <a:latin typeface="+mn-lt"/>
              </a:rPr>
              <a:t>Regulators, education providers, professional </a:t>
            </a:r>
            <a:r>
              <a:rPr lang="en-US" b="0" i="0" dirty="0" err="1">
                <a:solidFill>
                  <a:schemeClr val="bg1"/>
                </a:solidFill>
                <a:effectLst/>
                <a:latin typeface="+mn-lt"/>
              </a:rPr>
              <a:t>organisations</a:t>
            </a:r>
            <a:r>
              <a:rPr lang="en-US" b="0" i="0" dirty="0">
                <a:solidFill>
                  <a:schemeClr val="bg1"/>
                </a:solidFill>
                <a:effectLst/>
                <a:latin typeface="+mn-lt"/>
              </a:rPr>
              <a:t> and specialist groups can use it to inform standards, training, guidance and advice.</a:t>
            </a:r>
          </a:p>
          <a:p>
            <a:pPr algn="l" fontAlgn="base">
              <a:buFont typeface="Arial" panose="020B0604020202020204" pitchFamily="34" charset="0"/>
              <a:buChar char="•"/>
            </a:pPr>
            <a:r>
              <a:rPr lang="en-US" dirty="0">
                <a:solidFill>
                  <a:schemeClr val="bg1"/>
                </a:solidFill>
                <a:latin typeface="+mn-lt"/>
              </a:rPr>
              <a:t>Job planning</a:t>
            </a:r>
            <a:endParaRPr lang="en-US" b="0" i="0" dirty="0">
              <a:solidFill>
                <a:schemeClr val="bg1"/>
              </a:solidFill>
              <a:effectLst/>
              <a:latin typeface="+mn-lt"/>
            </a:endParaRPr>
          </a:p>
          <a:p>
            <a:pPr algn="l" fontAlgn="base">
              <a:buFont typeface="Arial" panose="020B0604020202020204" pitchFamily="34" charset="0"/>
              <a:buChar char="•"/>
            </a:pPr>
            <a:r>
              <a:rPr lang="en-US" b="0" i="0" dirty="0">
                <a:solidFill>
                  <a:schemeClr val="bg1"/>
                </a:solidFill>
                <a:effectLst/>
                <a:latin typeface="+mn-lt"/>
              </a:rPr>
              <a:t>Trainees can evidence the framework to demonstrate competencies.</a:t>
            </a:r>
          </a:p>
          <a:p>
            <a:endParaRPr lang="en-GB" dirty="0"/>
          </a:p>
        </p:txBody>
      </p:sp>
      <p:sp>
        <p:nvSpPr>
          <p:cNvPr id="4" name="Slide Number Placeholder 3">
            <a:extLst>
              <a:ext uri="{FF2B5EF4-FFF2-40B4-BE49-F238E27FC236}">
                <a16:creationId xmlns:a16="http://schemas.microsoft.com/office/drawing/2014/main" id="{065692C4-8635-4D77-B7BA-AB4C0A7F6940}"/>
              </a:ext>
            </a:extLst>
          </p:cNvPr>
          <p:cNvSpPr>
            <a:spLocks noGrp="1"/>
          </p:cNvSpPr>
          <p:nvPr>
            <p:ph type="sldNum" sz="quarter" idx="4"/>
          </p:nvPr>
        </p:nvSpPr>
        <p:spPr/>
        <p:txBody>
          <a:bodyPr/>
          <a:lstStyle/>
          <a:p>
            <a:fld id="{0054C0CC-28D5-2D45-8A57-DFBB9A64E88B}" type="slidenum">
              <a:rPr lang="en-US" smtClean="0"/>
              <a:pPr/>
              <a:t>11</a:t>
            </a:fld>
            <a:endParaRPr lang="en-US" dirty="0"/>
          </a:p>
        </p:txBody>
      </p:sp>
    </p:spTree>
    <p:extLst>
      <p:ext uri="{BB962C8B-B14F-4D97-AF65-F5344CB8AC3E}">
        <p14:creationId xmlns:p14="http://schemas.microsoft.com/office/powerpoint/2010/main" val="4151511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3462E-40CD-4E04-BB0C-217C39858CDC}"/>
              </a:ext>
            </a:extLst>
          </p:cNvPr>
          <p:cNvSpPr>
            <a:spLocks noGrp="1"/>
          </p:cNvSpPr>
          <p:nvPr>
            <p:ph type="ctrTitle"/>
          </p:nvPr>
        </p:nvSpPr>
        <p:spPr/>
        <p:txBody>
          <a:bodyPr>
            <a:normAutofit/>
          </a:bodyPr>
          <a:lstStyle/>
          <a:p>
            <a:r>
              <a:rPr lang="en-US" sz="3600" dirty="0">
                <a:latin typeface="Calibri" panose="020F0502020204030204" pitchFamily="34" charset="0"/>
                <a:cs typeface="Calibri" panose="020F0502020204030204" pitchFamily="34" charset="0"/>
              </a:rPr>
              <a:t>RPS Competency Framework (2021)</a:t>
            </a:r>
            <a:endParaRPr lang="en-GB" sz="3600" dirty="0">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23D5CD4A-7A6E-4503-A70F-19485BD254C2}"/>
              </a:ext>
            </a:extLst>
          </p:cNvPr>
          <p:cNvSpPr>
            <a:spLocks noGrp="1"/>
          </p:cNvSpPr>
          <p:nvPr>
            <p:ph type="subTitle" idx="1"/>
          </p:nvPr>
        </p:nvSpPr>
        <p:spPr/>
        <p:txBody>
          <a:bodyPr>
            <a:norm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For all prescribers</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Sets out what good prescribing looks like</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Informing/improving practice, standard of care and safety (prescriber/ patient)</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Prescribers apply principles of their professional code </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Including – patient/</a:t>
            </a:r>
            <a:r>
              <a:rPr lang="en-US" dirty="0" err="1">
                <a:latin typeface="Calibri" panose="020F0502020204030204" pitchFamily="34" charset="0"/>
                <a:cs typeface="Calibri" panose="020F0502020204030204" pitchFamily="34" charset="0"/>
              </a:rPr>
              <a:t>carer</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centred</a:t>
            </a:r>
            <a:r>
              <a:rPr lang="en-US" dirty="0">
                <a:latin typeface="Calibri" panose="020F0502020204030204" pitchFamily="34" charset="0"/>
                <a:cs typeface="Calibri" panose="020F0502020204030204" pitchFamily="34" charset="0"/>
              </a:rPr>
              <a:t> approach, confidentiality, good communication, leadership, reflection, maintaining competency, professional development, networks for support and learning.</a:t>
            </a:r>
            <a:endParaRPr lang="en-GB"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4DFE35E4-06EB-43AE-9662-8F40C4DB353E}"/>
              </a:ext>
            </a:extLst>
          </p:cNvPr>
          <p:cNvSpPr>
            <a:spLocks noGrp="1"/>
          </p:cNvSpPr>
          <p:nvPr>
            <p:ph type="sldNum" sz="quarter" idx="4"/>
          </p:nvPr>
        </p:nvSpPr>
        <p:spPr/>
        <p:txBody>
          <a:bodyPr/>
          <a:lstStyle/>
          <a:p>
            <a:fld id="{0054C0CC-28D5-2D45-8A57-DFBB9A64E88B}" type="slidenum">
              <a:rPr lang="en-US" smtClean="0"/>
              <a:pPr/>
              <a:t>12</a:t>
            </a:fld>
            <a:endParaRPr lang="en-US" dirty="0"/>
          </a:p>
        </p:txBody>
      </p:sp>
    </p:spTree>
    <p:extLst>
      <p:ext uri="{BB962C8B-B14F-4D97-AF65-F5344CB8AC3E}">
        <p14:creationId xmlns:p14="http://schemas.microsoft.com/office/powerpoint/2010/main" val="3334555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4D2F5-70C2-4C7C-9C0C-94652627B1E2}"/>
              </a:ext>
            </a:extLst>
          </p:cNvPr>
          <p:cNvSpPr>
            <a:spLocks noGrp="1"/>
          </p:cNvSpPr>
          <p:nvPr>
            <p:ph type="title"/>
          </p:nvPr>
        </p:nvSpPr>
        <p:spPr/>
        <p:txBody>
          <a:bodyPr/>
          <a:lstStyle/>
          <a:p>
            <a:r>
              <a:rPr lang="en-GB" sz="3600" dirty="0">
                <a:latin typeface="+mn-lt"/>
              </a:rPr>
              <a:t>Prescribing competency framework 2021</a:t>
            </a:r>
            <a:endParaRPr lang="en-GB" sz="3600" dirty="0"/>
          </a:p>
        </p:txBody>
      </p:sp>
      <p:pic>
        <p:nvPicPr>
          <p:cNvPr id="5" name="Content Placeholder 4">
            <a:extLst>
              <a:ext uri="{FF2B5EF4-FFF2-40B4-BE49-F238E27FC236}">
                <a16:creationId xmlns:a16="http://schemas.microsoft.com/office/drawing/2014/main" id="{1458C289-6C93-46F9-9A1C-E70D6FAFD127}"/>
              </a:ext>
            </a:extLst>
          </p:cNvPr>
          <p:cNvPicPr>
            <a:picLocks noGrp="1" noChangeAspect="1"/>
          </p:cNvPicPr>
          <p:nvPr>
            <p:ph idx="1"/>
          </p:nvPr>
        </p:nvPicPr>
        <p:blipFill>
          <a:blip r:embed="rId2"/>
          <a:stretch>
            <a:fillRect/>
          </a:stretch>
        </p:blipFill>
        <p:spPr>
          <a:xfrm>
            <a:off x="1356360" y="826770"/>
            <a:ext cx="6166933" cy="3780330"/>
          </a:xfrm>
          <a:prstGeom prst="rect">
            <a:avLst/>
          </a:prstGeom>
        </p:spPr>
      </p:pic>
      <p:sp>
        <p:nvSpPr>
          <p:cNvPr id="4" name="Slide Number Placeholder 3">
            <a:extLst>
              <a:ext uri="{FF2B5EF4-FFF2-40B4-BE49-F238E27FC236}">
                <a16:creationId xmlns:a16="http://schemas.microsoft.com/office/drawing/2014/main" id="{040B003F-4858-4D39-8EB0-162464BAC4D2}"/>
              </a:ext>
            </a:extLst>
          </p:cNvPr>
          <p:cNvSpPr>
            <a:spLocks noGrp="1"/>
          </p:cNvSpPr>
          <p:nvPr>
            <p:ph type="sldNum" sz="quarter" idx="12"/>
          </p:nvPr>
        </p:nvSpPr>
        <p:spPr/>
        <p:txBody>
          <a:bodyPr/>
          <a:lstStyle/>
          <a:p>
            <a:pPr>
              <a:defRPr/>
            </a:pPr>
            <a:fld id="{F80447A6-A743-4108-905C-2575D34786D9}" type="slidenum">
              <a:rPr lang="en-GB" altLang="en-US" smtClean="0"/>
              <a:pPr>
                <a:defRPr/>
              </a:pPr>
              <a:t>13</a:t>
            </a:fld>
            <a:endParaRPr lang="en-GB" altLang="en-US"/>
          </a:p>
        </p:txBody>
      </p:sp>
    </p:spTree>
    <p:extLst>
      <p:ext uri="{BB962C8B-B14F-4D97-AF65-F5344CB8AC3E}">
        <p14:creationId xmlns:p14="http://schemas.microsoft.com/office/powerpoint/2010/main" val="2876153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3600" dirty="0">
                <a:latin typeface="+mn-lt"/>
              </a:rPr>
              <a:t>Consultation</a:t>
            </a:r>
            <a:br>
              <a:rPr lang="en-GB" sz="3600" dirty="0">
                <a:latin typeface="+mn-lt"/>
              </a:rPr>
            </a:br>
            <a:endParaRPr lang="en-GB" sz="3600" dirty="0">
              <a:latin typeface="+mn-lt"/>
            </a:endParaRPr>
          </a:p>
        </p:txBody>
      </p:sp>
      <p:sp>
        <p:nvSpPr>
          <p:cNvPr id="3" name="Content Placeholder 2"/>
          <p:cNvSpPr>
            <a:spLocks noGrp="1"/>
          </p:cNvSpPr>
          <p:nvPr>
            <p:ph idx="1"/>
          </p:nvPr>
        </p:nvSpPr>
        <p:spPr>
          <a:xfrm>
            <a:off x="818147" y="960836"/>
            <a:ext cx="7772400" cy="4080271"/>
          </a:xfrm>
        </p:spPr>
        <p:txBody>
          <a:bodyPr>
            <a:normAutofit/>
          </a:bodyPr>
          <a:lstStyle/>
          <a:p>
            <a:endParaRPr lang="en-GB" sz="1200" dirty="0"/>
          </a:p>
          <a:p>
            <a:r>
              <a:rPr lang="en-GB" sz="1200" b="1" dirty="0"/>
              <a:t>Assessment: </a:t>
            </a:r>
            <a:r>
              <a:rPr lang="en-GB" sz="1200" dirty="0"/>
              <a:t>person-centred, physical, emotional, social and spiritual  </a:t>
            </a:r>
            <a:br>
              <a:rPr lang="en-GB" sz="1200" dirty="0"/>
            </a:br>
            <a:r>
              <a:rPr lang="en-GB" sz="1200" dirty="0"/>
              <a:t> </a:t>
            </a:r>
          </a:p>
          <a:p>
            <a:r>
              <a:rPr lang="en-GB" sz="1200" b="1" dirty="0"/>
              <a:t>Evidence based treatment/support options:</a:t>
            </a:r>
            <a:r>
              <a:rPr lang="en-GB" sz="1200" dirty="0"/>
              <a:t> non-pharmacological, pharmacological, co-morbidities, existing medication, impact on quality of life</a:t>
            </a:r>
          </a:p>
          <a:p>
            <a:endParaRPr lang="en-GB" sz="1200" b="1" dirty="0"/>
          </a:p>
          <a:p>
            <a:r>
              <a:rPr lang="en-GB" sz="1200" b="1" dirty="0"/>
              <a:t>Present options and reach a shared decision: </a:t>
            </a:r>
            <a:r>
              <a:rPr lang="en-GB" sz="1200" dirty="0"/>
              <a:t>working with the patient/carer,  consider diversity, values, beliefs and expectations</a:t>
            </a:r>
          </a:p>
          <a:p>
            <a:endParaRPr lang="en-GB" sz="1200" b="1" dirty="0"/>
          </a:p>
          <a:p>
            <a:r>
              <a:rPr lang="en-GB" sz="1200" b="1" dirty="0"/>
              <a:t>Prescribe: </a:t>
            </a:r>
            <a:r>
              <a:rPr lang="en-GB" sz="1200" dirty="0"/>
              <a:t>medicine/s with awareness of its actions, indications, dose, contraindications, interactions, cautions, and side effects, potential for misuse</a:t>
            </a:r>
          </a:p>
          <a:p>
            <a:endParaRPr lang="en-GB" sz="1200" b="1" dirty="0"/>
          </a:p>
          <a:p>
            <a:r>
              <a:rPr lang="en-GB" sz="1200" b="1" dirty="0"/>
              <a:t>Provide information: </a:t>
            </a:r>
            <a:r>
              <a:rPr lang="en-GB" sz="1200" dirty="0"/>
              <a:t>patient/carer’s understanding of plan, monitoring and follow-up, empower patient/carer (deterioration or no improvement)</a:t>
            </a:r>
          </a:p>
          <a:p>
            <a:endParaRPr lang="en-GB" sz="1200" dirty="0"/>
          </a:p>
          <a:p>
            <a:r>
              <a:rPr lang="en-GB" sz="1200" b="1" dirty="0"/>
              <a:t>Monitor and review: </a:t>
            </a:r>
            <a:r>
              <a:rPr lang="en-GB" sz="1200" dirty="0"/>
              <a:t>plan and adapts in response to monitoring, patient’s condition and preferences.</a:t>
            </a:r>
          </a:p>
          <a:p>
            <a:endParaRPr lang="en-GB" sz="1200" dirty="0"/>
          </a:p>
          <a:p>
            <a:endParaRPr lang="en-GB" sz="1200" dirty="0"/>
          </a:p>
          <a:p>
            <a:pPr algn="ctr"/>
            <a:r>
              <a:rPr lang="en-GB" sz="1200" dirty="0"/>
              <a:t>(Royal Pharmaceutical Society  2016)</a:t>
            </a:r>
          </a:p>
          <a:p>
            <a:pPr algn="ctr"/>
            <a:endParaRPr lang="en-GB" sz="1200" b="1" dirty="0"/>
          </a:p>
          <a:p>
            <a:endParaRPr lang="en-GB" sz="3400" i="1" dirty="0"/>
          </a:p>
          <a:p>
            <a:endParaRPr lang="en-GB" dirty="0"/>
          </a:p>
        </p:txBody>
      </p:sp>
    </p:spTree>
    <p:extLst>
      <p:ext uri="{BB962C8B-B14F-4D97-AF65-F5344CB8AC3E}">
        <p14:creationId xmlns:p14="http://schemas.microsoft.com/office/powerpoint/2010/main" val="3689509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600" dirty="0">
                <a:latin typeface="+mn-lt"/>
              </a:rPr>
              <a:t>Governance</a:t>
            </a:r>
          </a:p>
        </p:txBody>
      </p:sp>
      <p:sp>
        <p:nvSpPr>
          <p:cNvPr id="3" name="Content Placeholder 2"/>
          <p:cNvSpPr>
            <a:spLocks noGrp="1"/>
          </p:cNvSpPr>
          <p:nvPr>
            <p:ph idx="1"/>
          </p:nvPr>
        </p:nvSpPr>
        <p:spPr>
          <a:xfrm>
            <a:off x="1453753" y="1030981"/>
            <a:ext cx="6751784" cy="3326400"/>
          </a:xfrm>
        </p:spPr>
        <p:txBody>
          <a:bodyPr>
            <a:normAutofit/>
          </a:bodyPr>
          <a:lstStyle/>
          <a:p>
            <a:r>
              <a:rPr lang="en-GB" sz="1200" b="1" dirty="0"/>
              <a:t>Safety: </a:t>
            </a:r>
            <a:r>
              <a:rPr lang="en-GB" sz="1200" dirty="0"/>
              <a:t> scope of practice, recognises limits of own knowledge and skill.</a:t>
            </a:r>
          </a:p>
          <a:p>
            <a:endParaRPr lang="en-GB" sz="1200" dirty="0"/>
          </a:p>
          <a:p>
            <a:r>
              <a:rPr lang="en-GB" sz="1200" b="1" dirty="0"/>
              <a:t>Professional: </a:t>
            </a:r>
            <a:r>
              <a:rPr lang="en-GB" sz="1200" dirty="0"/>
              <a:t>decisions based on the person</a:t>
            </a:r>
          </a:p>
          <a:p>
            <a:endParaRPr lang="en-GB" sz="1200" dirty="0"/>
          </a:p>
          <a:p>
            <a:r>
              <a:rPr lang="en-GB" sz="1200" b="1" dirty="0"/>
              <a:t>Competency: </a:t>
            </a:r>
            <a:r>
              <a:rPr lang="en-GB" sz="1200" dirty="0"/>
              <a:t>patient and peer review feedback, prescribing practice and audit</a:t>
            </a:r>
          </a:p>
          <a:p>
            <a:endParaRPr lang="en-GB" sz="1200" dirty="0"/>
          </a:p>
          <a:p>
            <a:r>
              <a:rPr lang="en-GB" sz="1200" b="1" dirty="0"/>
              <a:t>Teamwork: </a:t>
            </a:r>
            <a:r>
              <a:rPr lang="en-GB" sz="1200" dirty="0"/>
              <a:t>support and supervision for role as a prescriber, organisational policies and procedures</a:t>
            </a:r>
          </a:p>
          <a:p>
            <a:endParaRPr lang="en-GB" sz="1200" i="1" dirty="0"/>
          </a:p>
          <a:p>
            <a:endParaRPr lang="en-GB" sz="1200" dirty="0"/>
          </a:p>
          <a:p>
            <a:endParaRPr lang="en-GB" sz="1200" i="1" dirty="0"/>
          </a:p>
          <a:p>
            <a:pPr algn="ctr"/>
            <a:r>
              <a:rPr lang="en-GB" sz="1200" dirty="0"/>
              <a:t>(Royal Pharmaceutical Society  2016)</a:t>
            </a:r>
          </a:p>
          <a:p>
            <a:pPr algn="ctr"/>
            <a:endParaRPr lang="en-GB" sz="1100" b="1" dirty="0"/>
          </a:p>
          <a:p>
            <a:endParaRPr lang="en-GB" sz="1100" i="1" dirty="0"/>
          </a:p>
          <a:p>
            <a:endParaRPr lang="en-GB" sz="1100" i="1" dirty="0"/>
          </a:p>
          <a:p>
            <a:endParaRPr lang="en-GB" sz="1100" dirty="0"/>
          </a:p>
          <a:p>
            <a:endParaRPr lang="en-GB" sz="1100" dirty="0"/>
          </a:p>
        </p:txBody>
      </p:sp>
      <p:sp>
        <p:nvSpPr>
          <p:cNvPr id="4" name="Footer Placeholder 3"/>
          <p:cNvSpPr>
            <a:spLocks noGrp="1"/>
          </p:cNvSpPr>
          <p:nvPr>
            <p:ph type="ftr" sz="quarter" idx="11"/>
          </p:nvPr>
        </p:nvSpPr>
        <p:spPr/>
        <p:txBody>
          <a:bodyPr/>
          <a:lstStyle/>
          <a:p>
            <a:pPr>
              <a:defRPr/>
            </a:pPr>
            <a:r>
              <a:rPr lang="en-GB" dirty="0"/>
              <a:t>Section Title</a:t>
            </a:r>
          </a:p>
        </p:txBody>
      </p:sp>
    </p:spTree>
    <p:extLst>
      <p:ext uri="{BB962C8B-B14F-4D97-AF65-F5344CB8AC3E}">
        <p14:creationId xmlns:p14="http://schemas.microsoft.com/office/powerpoint/2010/main" val="3140486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61767" y="369869"/>
            <a:ext cx="7772400" cy="997219"/>
          </a:xfrm>
        </p:spPr>
        <p:txBody>
          <a:bodyPr>
            <a:normAutofit/>
          </a:bodyPr>
          <a:lstStyle/>
          <a:p>
            <a:pPr algn="ctr"/>
            <a:r>
              <a:rPr lang="en-GB" sz="3600" dirty="0">
                <a:latin typeface="+mn-lt"/>
              </a:rPr>
              <a:t>NMP entry requirements</a:t>
            </a:r>
          </a:p>
        </p:txBody>
      </p:sp>
      <p:sp>
        <p:nvSpPr>
          <p:cNvPr id="6" name="Subtitle 5"/>
          <p:cNvSpPr>
            <a:spLocks noGrp="1"/>
          </p:cNvSpPr>
          <p:nvPr>
            <p:ph type="subTitle" idx="1"/>
          </p:nvPr>
        </p:nvSpPr>
        <p:spPr>
          <a:xfrm>
            <a:off x="561767" y="1735455"/>
            <a:ext cx="3777950" cy="2590019"/>
          </a:xfrm>
        </p:spPr>
        <p:txBody>
          <a:bodyPr/>
          <a:lstStyle/>
          <a:p>
            <a:pPr algn="ctr"/>
            <a:r>
              <a:rPr lang="en-GB" sz="1600" b="1" dirty="0">
                <a:latin typeface="+mn-lt"/>
              </a:rPr>
              <a:t>Old standards</a:t>
            </a:r>
          </a:p>
          <a:p>
            <a:endParaRPr lang="en-GB" dirty="0">
              <a:latin typeface="+mn-lt"/>
            </a:endParaRPr>
          </a:p>
          <a:p>
            <a:r>
              <a:rPr lang="en-GB" dirty="0">
                <a:latin typeface="+mn-lt"/>
              </a:rPr>
              <a:t>Community prescriber V150 (min 2 years)</a:t>
            </a:r>
          </a:p>
          <a:p>
            <a:r>
              <a:rPr lang="en-GB" dirty="0">
                <a:latin typeface="+mn-lt"/>
              </a:rPr>
              <a:t>Independent prescriber V300 (min 3 years)</a:t>
            </a:r>
          </a:p>
        </p:txBody>
      </p:sp>
      <p:sp>
        <p:nvSpPr>
          <p:cNvPr id="7" name="Text Placeholder 6"/>
          <p:cNvSpPr>
            <a:spLocks noGrp="1"/>
          </p:cNvSpPr>
          <p:nvPr>
            <p:ph type="body" sz="quarter" idx="11"/>
          </p:nvPr>
        </p:nvSpPr>
        <p:spPr>
          <a:xfrm>
            <a:off x="4680250" y="1724303"/>
            <a:ext cx="3777950" cy="2590019"/>
          </a:xfrm>
        </p:spPr>
        <p:txBody>
          <a:bodyPr/>
          <a:lstStyle/>
          <a:p>
            <a:pPr algn="ctr"/>
            <a:r>
              <a:rPr lang="en-GB" sz="1600" b="1" dirty="0">
                <a:latin typeface="+mn-lt"/>
              </a:rPr>
              <a:t>New standards</a:t>
            </a:r>
          </a:p>
          <a:p>
            <a:endParaRPr lang="en-GB" dirty="0"/>
          </a:p>
          <a:p>
            <a:r>
              <a:rPr lang="en-GB" dirty="0">
                <a:latin typeface="+mn-lt"/>
              </a:rPr>
              <a:t>Skills including- </a:t>
            </a:r>
          </a:p>
          <a:p>
            <a:r>
              <a:rPr lang="en-GB" dirty="0">
                <a:latin typeface="+mn-lt"/>
              </a:rPr>
              <a:t>Clinical and health assessment</a:t>
            </a:r>
          </a:p>
          <a:p>
            <a:r>
              <a:rPr lang="en-GB" dirty="0">
                <a:latin typeface="+mn-lt"/>
              </a:rPr>
              <a:t>Diagnostics</a:t>
            </a:r>
          </a:p>
          <a:p>
            <a:r>
              <a:rPr lang="en-GB" dirty="0">
                <a:latin typeface="+mn-lt"/>
              </a:rPr>
              <a:t>Care management</a:t>
            </a:r>
          </a:p>
          <a:p>
            <a:r>
              <a:rPr lang="en-GB" dirty="0">
                <a:latin typeface="+mn-lt"/>
              </a:rPr>
              <a:t>Planning and evaluation of care</a:t>
            </a:r>
          </a:p>
          <a:p>
            <a:endParaRPr lang="en-GB" dirty="0">
              <a:latin typeface="+mn-lt"/>
            </a:endParaRPr>
          </a:p>
          <a:p>
            <a:endParaRPr lang="en-GB" dirty="0">
              <a:latin typeface="+mn-lt"/>
            </a:endParaRPr>
          </a:p>
        </p:txBody>
      </p:sp>
      <p:sp>
        <p:nvSpPr>
          <p:cNvPr id="4" name="Slide Number Placeholder 3"/>
          <p:cNvSpPr>
            <a:spLocks noGrp="1"/>
          </p:cNvSpPr>
          <p:nvPr>
            <p:ph type="sldNum" sz="quarter" idx="4"/>
          </p:nvPr>
        </p:nvSpPr>
        <p:spPr/>
        <p:txBody>
          <a:bodyPr/>
          <a:lstStyle/>
          <a:p>
            <a:fld id="{0054C0CC-28D5-2D45-8A57-DFBB9A64E88B}" type="slidenum">
              <a:rPr lang="en-US" smtClean="0"/>
              <a:pPr/>
              <a:t>16</a:t>
            </a:fld>
            <a:endParaRPr lang="en-US" dirty="0"/>
          </a:p>
        </p:txBody>
      </p:sp>
    </p:spTree>
    <p:extLst>
      <p:ext uri="{BB962C8B-B14F-4D97-AF65-F5344CB8AC3E}">
        <p14:creationId xmlns:p14="http://schemas.microsoft.com/office/powerpoint/2010/main" val="3452245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600" dirty="0">
                <a:latin typeface="+mn-lt"/>
              </a:rPr>
              <a:t>NMP and revalidation</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GB" sz="2000" dirty="0"/>
              <a:t>Supervision</a:t>
            </a:r>
          </a:p>
          <a:p>
            <a:pPr marL="342900" indent="-342900">
              <a:buFont typeface="Arial" panose="020B0604020202020204" pitchFamily="34" charset="0"/>
              <a:buChar char="•"/>
            </a:pPr>
            <a:r>
              <a:rPr lang="en-GB" sz="2000" dirty="0"/>
              <a:t>450 practice hours (prescribing in practice)</a:t>
            </a:r>
          </a:p>
          <a:p>
            <a:pPr marL="342900" indent="-342900">
              <a:buFont typeface="Arial" panose="020B0604020202020204" pitchFamily="34" charset="0"/>
              <a:buChar char="•"/>
            </a:pPr>
            <a:r>
              <a:rPr lang="en-GB" sz="2000" dirty="0"/>
              <a:t>35 CPD hours (NMP annual training and updates)</a:t>
            </a:r>
          </a:p>
          <a:p>
            <a:pPr marL="342900" indent="-342900">
              <a:buFont typeface="Arial" panose="020B0604020202020204" pitchFamily="34" charset="0"/>
              <a:buChar char="•"/>
            </a:pPr>
            <a:r>
              <a:rPr lang="en-GB" sz="2000" dirty="0"/>
              <a:t>Practice feedback (peer to peer audit and patient reviews)</a:t>
            </a:r>
          </a:p>
          <a:p>
            <a:pPr marL="342900" indent="-342900">
              <a:buFont typeface="Arial" panose="020B0604020202020204" pitchFamily="34" charset="0"/>
              <a:buChar char="•"/>
            </a:pPr>
            <a:r>
              <a:rPr lang="en-GB" sz="2000" dirty="0"/>
              <a:t>Reflection and discussion (challenging situations, team working)</a:t>
            </a:r>
          </a:p>
          <a:p>
            <a:pPr marL="342900" indent="-342900">
              <a:buFont typeface="Arial" panose="020B0604020202020204" pitchFamily="34" charset="0"/>
              <a:buChar char="•"/>
            </a:pPr>
            <a:endParaRPr lang="en-GB" sz="2400" dirty="0"/>
          </a:p>
        </p:txBody>
      </p:sp>
      <p:sp>
        <p:nvSpPr>
          <p:cNvPr id="4" name="Slide Number Placeholder 3"/>
          <p:cNvSpPr>
            <a:spLocks noGrp="1"/>
          </p:cNvSpPr>
          <p:nvPr>
            <p:ph type="sldNum" sz="quarter" idx="12"/>
          </p:nvPr>
        </p:nvSpPr>
        <p:spPr/>
        <p:txBody>
          <a:bodyPr/>
          <a:lstStyle/>
          <a:p>
            <a:pPr>
              <a:defRPr/>
            </a:pPr>
            <a:fld id="{F80447A6-A743-4108-905C-2575D34786D9}" type="slidenum">
              <a:rPr lang="en-GB" altLang="en-US" smtClean="0"/>
              <a:pPr>
                <a:defRPr/>
              </a:pPr>
              <a:t>17</a:t>
            </a:fld>
            <a:endParaRPr lang="en-GB" altLang="en-US"/>
          </a:p>
        </p:txBody>
      </p:sp>
    </p:spTree>
    <p:extLst>
      <p:ext uri="{BB962C8B-B14F-4D97-AF65-F5344CB8AC3E}">
        <p14:creationId xmlns:p14="http://schemas.microsoft.com/office/powerpoint/2010/main" val="3017742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1657350" y="457200"/>
            <a:ext cx="5829300" cy="857250"/>
          </a:xfrm>
        </p:spPr>
        <p:txBody>
          <a:bodyPr/>
          <a:lstStyle/>
          <a:p>
            <a:pPr algn="ctr" eaLnBrk="1" hangingPunct="1">
              <a:defRPr/>
            </a:pPr>
            <a:br>
              <a:rPr lang="en-GB" altLang="en-US" sz="2700" dirty="0">
                <a:solidFill>
                  <a:srgbClr val="0066CC"/>
                </a:solidFill>
              </a:rPr>
            </a:br>
            <a:r>
              <a:rPr lang="en-GB" altLang="en-US" sz="3600" dirty="0">
                <a:latin typeface="Calibri" panose="020F0502020204030204" pitchFamily="34" charset="0"/>
                <a:cs typeface="Calibri" panose="020F0502020204030204" pitchFamily="34" charset="0"/>
              </a:rPr>
              <a:t>NMP and end of life</a:t>
            </a:r>
          </a:p>
        </p:txBody>
      </p:sp>
      <p:sp>
        <p:nvSpPr>
          <p:cNvPr id="13315" name="Rectangle 3"/>
          <p:cNvSpPr>
            <a:spLocks noGrp="1" noChangeArrowheads="1"/>
          </p:cNvSpPr>
          <p:nvPr>
            <p:ph type="body" sz="half" idx="2"/>
          </p:nvPr>
        </p:nvSpPr>
        <p:spPr>
          <a:xfrm>
            <a:off x="4572000" y="2082403"/>
            <a:ext cx="3489960" cy="2362200"/>
          </a:xfrm>
          <a:noFill/>
        </p:spPr>
        <p:txBody>
          <a:bodyPr/>
          <a:lstStyle/>
          <a:p>
            <a:pPr eaLnBrk="1" hangingPunct="1">
              <a:buFontTx/>
              <a:buNone/>
            </a:pPr>
            <a:r>
              <a:rPr lang="en-GB" altLang="en-US" sz="1800" dirty="0"/>
              <a:t>Illness not merely a breakdown of an objective body but a rupturing of the person’s ability to negotiate with the world</a:t>
            </a:r>
          </a:p>
          <a:p>
            <a:pPr algn="ctr" eaLnBrk="1" hangingPunct="1">
              <a:buFontTx/>
              <a:buNone/>
            </a:pPr>
            <a:r>
              <a:rPr lang="en-GB" altLang="en-US" sz="1500" dirty="0"/>
              <a:t>(Baron 1985)</a:t>
            </a:r>
          </a:p>
          <a:p>
            <a:pPr eaLnBrk="1" hangingPunct="1"/>
            <a:endParaRPr lang="en-GB" altLang="en-US" sz="1500" dirty="0"/>
          </a:p>
        </p:txBody>
      </p:sp>
      <p:pic>
        <p:nvPicPr>
          <p:cNvPr id="3" name="Online Image Placeholder 2">
            <a:extLst>
              <a:ext uri="{FF2B5EF4-FFF2-40B4-BE49-F238E27FC236}">
                <a16:creationId xmlns:a16="http://schemas.microsoft.com/office/drawing/2014/main" id="{3B18DA71-A166-45D8-9ED7-864B78769626}"/>
              </a:ext>
            </a:extLst>
          </p:cNvPr>
          <p:cNvPicPr>
            <a:picLocks noGrp="1" noChangeAspect="1"/>
          </p:cNvPicPr>
          <p:nvPr>
            <p:ph type="clipArt" sz="half" idx="1"/>
          </p:nvPr>
        </p:nvPicPr>
        <p:blipFill>
          <a:blip r:embed="rId2"/>
          <a:stretch>
            <a:fillRect/>
          </a:stretch>
        </p:blipFill>
        <p:spPr>
          <a:xfrm>
            <a:off x="1376076" y="1647399"/>
            <a:ext cx="2200847" cy="2499577"/>
          </a:xfrm>
          <a:prstGeom prst="rect">
            <a:avLst/>
          </a:prstGeom>
        </p:spPr>
      </p:pic>
    </p:spTree>
    <p:extLst>
      <p:ext uri="{BB962C8B-B14F-4D97-AF65-F5344CB8AC3E}">
        <p14:creationId xmlns:p14="http://schemas.microsoft.com/office/powerpoint/2010/main" val="4246748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algn="ctr" eaLnBrk="1" hangingPunct="1">
              <a:defRPr/>
            </a:pPr>
            <a:r>
              <a:rPr lang="en-GB" altLang="en-US" sz="3600" dirty="0">
                <a:latin typeface="Calibri" panose="020F0502020204030204" pitchFamily="34" charset="0"/>
                <a:cs typeface="Calibri" panose="020F0502020204030204" pitchFamily="34" charset="0"/>
              </a:rPr>
              <a:t>Symptom management</a:t>
            </a:r>
          </a:p>
        </p:txBody>
      </p:sp>
      <p:sp>
        <p:nvSpPr>
          <p:cNvPr id="17411" name="AutoShape 3"/>
          <p:cNvSpPr>
            <a:spLocks noChangeArrowheads="1"/>
          </p:cNvSpPr>
          <p:nvPr/>
        </p:nvSpPr>
        <p:spPr bwMode="auto">
          <a:xfrm>
            <a:off x="3086100" y="1314450"/>
            <a:ext cx="3143250" cy="3314700"/>
          </a:xfrm>
          <a:prstGeom prst="triangle">
            <a:avLst>
              <a:gd name="adj" fmla="val 50000"/>
            </a:avLst>
          </a:prstGeom>
          <a:solidFill>
            <a:schemeClr val="fo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ltLang="en-US" sz="1350">
              <a:latin typeface="Palatino Linotype" panose="02040502050505030304" pitchFamily="18" charset="0"/>
            </a:endParaRPr>
          </a:p>
        </p:txBody>
      </p:sp>
      <p:sp>
        <p:nvSpPr>
          <p:cNvPr id="17412" name="Oval 4"/>
          <p:cNvSpPr>
            <a:spLocks noChangeArrowheads="1"/>
          </p:cNvSpPr>
          <p:nvPr/>
        </p:nvSpPr>
        <p:spPr bwMode="auto">
          <a:xfrm>
            <a:off x="4457700" y="3829050"/>
            <a:ext cx="571500" cy="5715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GB" altLang="en-US" sz="1800">
                <a:latin typeface="Palatino Linotype" panose="02040502050505030304" pitchFamily="18" charset="0"/>
              </a:rPr>
              <a:t>?</a:t>
            </a:r>
          </a:p>
        </p:txBody>
      </p:sp>
      <p:sp>
        <p:nvSpPr>
          <p:cNvPr id="17413" name="Text Box 5"/>
          <p:cNvSpPr txBox="1">
            <a:spLocks noChangeArrowheads="1"/>
          </p:cNvSpPr>
          <p:nvPr/>
        </p:nvSpPr>
        <p:spPr bwMode="auto">
          <a:xfrm>
            <a:off x="5988844" y="3674269"/>
            <a:ext cx="1066318"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GB" altLang="en-US" sz="1500" dirty="0">
                <a:solidFill>
                  <a:srgbClr val="0066CC"/>
                </a:solidFill>
                <a:latin typeface="Palatino Linotype" panose="02040502050505030304" pitchFamily="18" charset="0"/>
              </a:rPr>
              <a:t>Emotional</a:t>
            </a:r>
            <a:endParaRPr lang="en-GB" altLang="en-US" sz="1800" dirty="0">
              <a:solidFill>
                <a:srgbClr val="0066CC"/>
              </a:solidFill>
              <a:latin typeface="Palatino Linotype" panose="02040502050505030304" pitchFamily="18" charset="0"/>
            </a:endParaRPr>
          </a:p>
        </p:txBody>
      </p:sp>
      <p:sp>
        <p:nvSpPr>
          <p:cNvPr id="17414" name="Text Box 6"/>
          <p:cNvSpPr txBox="1">
            <a:spLocks noChangeArrowheads="1"/>
          </p:cNvSpPr>
          <p:nvPr/>
        </p:nvSpPr>
        <p:spPr bwMode="auto">
          <a:xfrm>
            <a:off x="5188744" y="1273969"/>
            <a:ext cx="1274708"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GB" altLang="en-US" sz="1500" dirty="0">
                <a:solidFill>
                  <a:schemeClr val="bg1"/>
                </a:solidFill>
                <a:latin typeface="Palatino Linotype" panose="02040502050505030304" pitchFamily="18" charset="0"/>
              </a:rPr>
              <a:t> what is seen</a:t>
            </a:r>
          </a:p>
        </p:txBody>
      </p:sp>
      <p:sp>
        <p:nvSpPr>
          <p:cNvPr id="17415" name="Line 7"/>
          <p:cNvSpPr>
            <a:spLocks noChangeShapeType="1"/>
          </p:cNvSpPr>
          <p:nvPr/>
        </p:nvSpPr>
        <p:spPr bwMode="auto">
          <a:xfrm flipH="1">
            <a:off x="4857750" y="1485900"/>
            <a:ext cx="457200" cy="285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50"/>
          </a:p>
        </p:txBody>
      </p:sp>
      <p:sp>
        <p:nvSpPr>
          <p:cNvPr id="17417" name="Text Box 9"/>
          <p:cNvSpPr txBox="1">
            <a:spLocks noChangeArrowheads="1"/>
          </p:cNvSpPr>
          <p:nvPr/>
        </p:nvSpPr>
        <p:spPr bwMode="auto">
          <a:xfrm>
            <a:off x="2457450" y="2743200"/>
            <a:ext cx="894797"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GB" altLang="en-US" sz="1500" dirty="0">
                <a:solidFill>
                  <a:srgbClr val="0066CC"/>
                </a:solidFill>
                <a:latin typeface="Palatino Linotype" panose="02040502050505030304" pitchFamily="18" charset="0"/>
              </a:rPr>
              <a:t>Physical</a:t>
            </a:r>
            <a:endParaRPr lang="en-GB" altLang="en-US" sz="1800" dirty="0">
              <a:solidFill>
                <a:srgbClr val="0066CC"/>
              </a:solidFill>
              <a:latin typeface="Palatino Linotype" panose="02040502050505030304" pitchFamily="18" charset="0"/>
            </a:endParaRPr>
          </a:p>
        </p:txBody>
      </p:sp>
      <p:sp>
        <p:nvSpPr>
          <p:cNvPr id="17418" name="Text Box 10"/>
          <p:cNvSpPr txBox="1">
            <a:spLocks noChangeArrowheads="1"/>
          </p:cNvSpPr>
          <p:nvPr/>
        </p:nvSpPr>
        <p:spPr bwMode="auto">
          <a:xfrm>
            <a:off x="7188994" y="9525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1800">
              <a:latin typeface="Palatino Linotype" panose="02040502050505030304" pitchFamily="18" charset="0"/>
            </a:endParaRPr>
          </a:p>
        </p:txBody>
      </p:sp>
      <p:sp>
        <p:nvSpPr>
          <p:cNvPr id="17419" name="Text Box 11"/>
          <p:cNvSpPr txBox="1">
            <a:spLocks noChangeArrowheads="1"/>
          </p:cNvSpPr>
          <p:nvPr/>
        </p:nvSpPr>
        <p:spPr bwMode="auto">
          <a:xfrm>
            <a:off x="6274594" y="4229100"/>
            <a:ext cx="1290638"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GB" altLang="en-US" sz="1500" dirty="0">
                <a:solidFill>
                  <a:srgbClr val="0066CC"/>
                </a:solidFill>
                <a:latin typeface="Palatino Linotype" panose="02040502050505030304" pitchFamily="18" charset="0"/>
              </a:rPr>
              <a:t>Spiritual</a:t>
            </a:r>
          </a:p>
        </p:txBody>
      </p:sp>
      <p:sp>
        <p:nvSpPr>
          <p:cNvPr id="17420" name="Text Box 12"/>
          <p:cNvSpPr txBox="1">
            <a:spLocks noChangeArrowheads="1"/>
          </p:cNvSpPr>
          <p:nvPr/>
        </p:nvSpPr>
        <p:spPr bwMode="auto">
          <a:xfrm>
            <a:off x="5760244" y="3045619"/>
            <a:ext cx="684803"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GB" altLang="en-US" sz="1500" dirty="0">
                <a:solidFill>
                  <a:srgbClr val="0066CC"/>
                </a:solidFill>
                <a:latin typeface="Palatino Linotype" panose="02040502050505030304" pitchFamily="18" charset="0"/>
              </a:rPr>
              <a:t>Social</a:t>
            </a:r>
          </a:p>
        </p:txBody>
      </p:sp>
      <p:sp>
        <p:nvSpPr>
          <p:cNvPr id="17421" name="Line 13"/>
          <p:cNvSpPr>
            <a:spLocks noChangeShapeType="1"/>
          </p:cNvSpPr>
          <p:nvPr/>
        </p:nvSpPr>
        <p:spPr bwMode="auto">
          <a:xfrm>
            <a:off x="3486150" y="222885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50"/>
          </a:p>
        </p:txBody>
      </p:sp>
      <p:sp>
        <p:nvSpPr>
          <p:cNvPr id="17423" name="Line 15"/>
          <p:cNvSpPr>
            <a:spLocks noChangeShapeType="1"/>
          </p:cNvSpPr>
          <p:nvPr/>
        </p:nvSpPr>
        <p:spPr bwMode="auto">
          <a:xfrm flipH="1">
            <a:off x="3886200" y="2286000"/>
            <a:ext cx="628650" cy="23431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50"/>
          </a:p>
        </p:txBody>
      </p:sp>
      <p:sp>
        <p:nvSpPr>
          <p:cNvPr id="17424" name="Line 16"/>
          <p:cNvSpPr>
            <a:spLocks noChangeShapeType="1"/>
          </p:cNvSpPr>
          <p:nvPr/>
        </p:nvSpPr>
        <p:spPr bwMode="auto">
          <a:xfrm flipH="1">
            <a:off x="5943600" y="394335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50"/>
          </a:p>
        </p:txBody>
      </p:sp>
      <p:sp>
        <p:nvSpPr>
          <p:cNvPr id="17425" name="Line 17"/>
          <p:cNvSpPr>
            <a:spLocks noChangeShapeType="1"/>
          </p:cNvSpPr>
          <p:nvPr/>
        </p:nvSpPr>
        <p:spPr bwMode="auto">
          <a:xfrm flipH="1">
            <a:off x="5715000" y="3314700"/>
            <a:ext cx="342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50"/>
          </a:p>
        </p:txBody>
      </p:sp>
      <p:sp>
        <p:nvSpPr>
          <p:cNvPr id="17426" name="Line 18"/>
          <p:cNvSpPr>
            <a:spLocks noChangeShapeType="1"/>
          </p:cNvSpPr>
          <p:nvPr/>
        </p:nvSpPr>
        <p:spPr bwMode="auto">
          <a:xfrm flipH="1">
            <a:off x="6172200" y="451485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50"/>
          </a:p>
        </p:txBody>
      </p:sp>
      <p:sp>
        <p:nvSpPr>
          <p:cNvPr id="17427" name="Line 19"/>
          <p:cNvSpPr>
            <a:spLocks noChangeShapeType="1"/>
          </p:cNvSpPr>
          <p:nvPr/>
        </p:nvSpPr>
        <p:spPr bwMode="auto">
          <a:xfrm>
            <a:off x="3314700" y="302895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350"/>
          </a:p>
        </p:txBody>
      </p:sp>
      <p:sp>
        <p:nvSpPr>
          <p:cNvPr id="17428" name="Text Box 20"/>
          <p:cNvSpPr txBox="1">
            <a:spLocks noChangeArrowheads="1"/>
          </p:cNvSpPr>
          <p:nvPr/>
        </p:nvSpPr>
        <p:spPr bwMode="auto">
          <a:xfrm>
            <a:off x="1416844" y="4800601"/>
            <a:ext cx="348257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GB" altLang="en-US" sz="1200">
                <a:solidFill>
                  <a:srgbClr val="0066CC"/>
                </a:solidFill>
                <a:latin typeface="Palatino Linotype" panose="02040502050505030304" pitchFamily="18" charset="0"/>
              </a:rPr>
              <a:t>(Adapted: Mortally Wounded - Kearney 1996)</a:t>
            </a:r>
          </a:p>
        </p:txBody>
      </p:sp>
      <p:sp>
        <p:nvSpPr>
          <p:cNvPr id="17429" name="AutoShape 21"/>
          <p:cNvSpPr>
            <a:spLocks noChangeArrowheads="1"/>
          </p:cNvSpPr>
          <p:nvPr/>
        </p:nvSpPr>
        <p:spPr bwMode="auto">
          <a:xfrm>
            <a:off x="3886200" y="4057650"/>
            <a:ext cx="514350" cy="57150"/>
          </a:xfrm>
          <a:prstGeom prst="leftArrow">
            <a:avLst>
              <a:gd name="adj1" fmla="val 50000"/>
              <a:gd name="adj2" fmla="val 2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GB" altLang="en-US" sz="1800"/>
          </a:p>
        </p:txBody>
      </p:sp>
      <p:cxnSp>
        <p:nvCxnSpPr>
          <p:cNvPr id="3" name="Straight Connector 2">
            <a:extLst>
              <a:ext uri="{FF2B5EF4-FFF2-40B4-BE49-F238E27FC236}">
                <a16:creationId xmlns:a16="http://schemas.microsoft.com/office/drawing/2014/main" id="{FB4D4846-3C36-43BE-AD87-9A9CF7D11873}"/>
              </a:ext>
            </a:extLst>
          </p:cNvPr>
          <p:cNvCxnSpPr/>
          <p:nvPr/>
        </p:nvCxnSpPr>
        <p:spPr>
          <a:xfrm>
            <a:off x="3771900" y="2125980"/>
            <a:ext cx="181356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7457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03607" y="71921"/>
            <a:ext cx="7772400" cy="1499804"/>
          </a:xfrm>
        </p:spPr>
        <p:txBody>
          <a:bodyPr>
            <a:normAutofit/>
          </a:bodyPr>
          <a:lstStyle/>
          <a:p>
            <a:pPr algn="ctr"/>
            <a:r>
              <a:rPr lang="en-GB" sz="3600" dirty="0">
                <a:latin typeface="+mn-lt"/>
              </a:rPr>
              <a:t>Aims</a:t>
            </a:r>
          </a:p>
        </p:txBody>
      </p:sp>
      <p:sp>
        <p:nvSpPr>
          <p:cNvPr id="7" name="Subtitle 6"/>
          <p:cNvSpPr>
            <a:spLocks noGrp="1"/>
          </p:cNvSpPr>
          <p:nvPr>
            <p:ph type="subTitle" idx="1"/>
          </p:nvPr>
        </p:nvSpPr>
        <p:spPr>
          <a:xfrm>
            <a:off x="603607" y="1571725"/>
            <a:ext cx="7772400" cy="2590019"/>
          </a:xfrm>
        </p:spPr>
        <p:txBody>
          <a:bodyPr>
            <a:noAutofit/>
          </a:bodyPr>
          <a:lstStyle/>
          <a:p>
            <a:pPr marL="342900" indent="-342900">
              <a:buFont typeface="Arial" panose="020B0604020202020204" pitchFamily="34" charset="0"/>
              <a:buChar char="•"/>
            </a:pPr>
            <a:r>
              <a:rPr lang="en-US" dirty="0">
                <a:latin typeface="+mj-lt"/>
              </a:rPr>
              <a:t>National developments in nurse/non-medical prescribing </a:t>
            </a:r>
          </a:p>
          <a:p>
            <a:pPr marL="342900" indent="-342900">
              <a:buFont typeface="Arial" panose="020B0604020202020204" pitchFamily="34" charset="0"/>
              <a:buChar char="•"/>
            </a:pPr>
            <a:r>
              <a:rPr lang="en-US" dirty="0">
                <a:latin typeface="+mj-lt"/>
              </a:rPr>
              <a:t>NMP at the end of life &amp; COVID-19 </a:t>
            </a:r>
          </a:p>
          <a:p>
            <a:pPr marL="342900" indent="-342900">
              <a:buFont typeface="Arial" panose="020B0604020202020204" pitchFamily="34" charset="0"/>
              <a:buChar char="•"/>
            </a:pPr>
            <a:r>
              <a:rPr lang="en-US" dirty="0">
                <a:latin typeface="+mj-lt"/>
              </a:rPr>
              <a:t>Developing confidence and competence in your ability to prescribe </a:t>
            </a:r>
          </a:p>
          <a:p>
            <a:pPr marL="342900" indent="-342900">
              <a:buFont typeface="Arial" panose="020B0604020202020204" pitchFamily="34" charset="0"/>
              <a:buChar char="•"/>
            </a:pPr>
            <a:r>
              <a:rPr lang="en-US" dirty="0">
                <a:latin typeface="+mj-lt"/>
              </a:rPr>
              <a:t>Demonstrating compliance with the NMC Code for revalidation </a:t>
            </a:r>
          </a:p>
          <a:p>
            <a:pPr marL="342900" indent="-342900">
              <a:buFont typeface="Arial" panose="020B0604020202020204" pitchFamily="34" charset="0"/>
              <a:buChar char="•"/>
            </a:pPr>
            <a:r>
              <a:rPr lang="en-US" dirty="0">
                <a:latin typeface="+mj-lt"/>
              </a:rPr>
              <a:t>Nurse/non-medical prescribing and compassionate care</a:t>
            </a:r>
          </a:p>
          <a:p>
            <a:endParaRPr lang="en-US" sz="2000" dirty="0">
              <a:latin typeface="+mj-lt"/>
            </a:endParaRPr>
          </a:p>
          <a:p>
            <a:endParaRPr lang="en-US" sz="2000" dirty="0">
              <a:latin typeface="+mj-lt"/>
            </a:endParaRPr>
          </a:p>
          <a:p>
            <a:r>
              <a:rPr lang="en-US" sz="2000" dirty="0">
                <a:latin typeface="+mj-lt"/>
              </a:rPr>
              <a:t> </a:t>
            </a:r>
          </a:p>
          <a:p>
            <a:r>
              <a:rPr lang="en-US" sz="2000" dirty="0">
                <a:latin typeface="+mn-lt"/>
              </a:rPr>
              <a:t> </a:t>
            </a:r>
            <a:endParaRPr lang="en-GB" sz="2000" dirty="0">
              <a:latin typeface="+mn-lt"/>
            </a:endParaRPr>
          </a:p>
        </p:txBody>
      </p:sp>
      <p:sp>
        <p:nvSpPr>
          <p:cNvPr id="5" name="Slide Number Placeholder 4"/>
          <p:cNvSpPr>
            <a:spLocks noGrp="1"/>
          </p:cNvSpPr>
          <p:nvPr>
            <p:ph type="sldNum" sz="quarter" idx="4"/>
          </p:nvPr>
        </p:nvSpPr>
        <p:spPr/>
        <p:txBody>
          <a:bodyPr/>
          <a:lstStyle/>
          <a:p>
            <a:pPr>
              <a:defRPr/>
            </a:pPr>
            <a:fld id="{79471698-3F88-49BF-9F5A-ED6356CE20C3}" type="slidenum">
              <a:rPr lang="en-GB" altLang="en-US" smtClean="0"/>
              <a:pPr>
                <a:defRPr/>
              </a:pPr>
              <a:t>2</a:t>
            </a:fld>
            <a:endParaRPr lang="en-GB" altLang="en-US"/>
          </a:p>
        </p:txBody>
      </p:sp>
    </p:spTree>
    <p:extLst>
      <p:ext uri="{BB962C8B-B14F-4D97-AF65-F5344CB8AC3E}">
        <p14:creationId xmlns:p14="http://schemas.microsoft.com/office/powerpoint/2010/main" val="1737627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43061FE7-2EFF-4A94-8321-5828D03E054C}"/>
              </a:ext>
            </a:extLst>
          </p:cNvPr>
          <p:cNvSpPr>
            <a:spLocks noGrp="1"/>
          </p:cNvSpPr>
          <p:nvPr>
            <p:ph type="title"/>
          </p:nvPr>
        </p:nvSpPr>
        <p:spPr>
          <a:xfrm>
            <a:off x="457200" y="205979"/>
            <a:ext cx="8229600" cy="857250"/>
          </a:xfrm>
        </p:spPr>
        <p:txBody>
          <a:bodyPr>
            <a:normAutofit/>
          </a:bodyPr>
          <a:lstStyle/>
          <a:p>
            <a:pPr eaLnBrk="1" hangingPunct="1"/>
            <a:r>
              <a:rPr lang="en-GB" altLang="en-US" sz="3600" dirty="0">
                <a:latin typeface="+mj-lt"/>
              </a:rPr>
              <a:t>I am frightened</a:t>
            </a:r>
          </a:p>
        </p:txBody>
      </p:sp>
      <p:sp>
        <p:nvSpPr>
          <p:cNvPr id="263171" name="Rectangle 3">
            <a:extLst>
              <a:ext uri="{FF2B5EF4-FFF2-40B4-BE49-F238E27FC236}">
                <a16:creationId xmlns:a16="http://schemas.microsoft.com/office/drawing/2014/main" id="{C9C634F9-9C75-482F-AADC-EEB145348D3F}"/>
              </a:ext>
            </a:extLst>
          </p:cNvPr>
          <p:cNvSpPr>
            <a:spLocks noGrp="1" noChangeArrowheads="1"/>
          </p:cNvSpPr>
          <p:nvPr>
            <p:ph sz="half" idx="1"/>
          </p:nvPr>
        </p:nvSpPr>
        <p:spPr>
          <a:xfrm>
            <a:off x="457200" y="1200151"/>
            <a:ext cx="4038600" cy="3394472"/>
          </a:xfrm>
        </p:spPr>
        <p:txBody>
          <a:bodyPr>
            <a:normAutofit/>
          </a:bodyPr>
          <a:lstStyle/>
          <a:p>
            <a:pPr eaLnBrk="1" hangingPunct="1">
              <a:buFontTx/>
              <a:buNone/>
              <a:defRPr/>
            </a:pPr>
            <a:r>
              <a:rPr lang="en-US" altLang="en-US" sz="1800" i="1" dirty="0"/>
              <a:t>’Inside I am a frightened child, I am like that bird (referring to a dream she had), I am vulnerable, and I am trying to say to them, and nobody listens, for the way I feel inside’ </a:t>
            </a:r>
            <a:r>
              <a:rPr lang="en-US" altLang="en-US" sz="1800" dirty="0"/>
              <a:t>(Nora)</a:t>
            </a:r>
            <a:endParaRPr lang="en-GB" altLang="en-US" sz="1800" dirty="0"/>
          </a:p>
          <a:p>
            <a:pPr eaLnBrk="1" hangingPunct="1">
              <a:defRPr/>
            </a:pPr>
            <a:endParaRPr lang="en-GB" altLang="en-US" dirty="0"/>
          </a:p>
        </p:txBody>
      </p:sp>
      <p:pic>
        <p:nvPicPr>
          <p:cNvPr id="3" name="Picture 2" descr="A close up of a sign&#10;&#10;Description automatically generated">
            <a:extLst>
              <a:ext uri="{FF2B5EF4-FFF2-40B4-BE49-F238E27FC236}">
                <a16:creationId xmlns:a16="http://schemas.microsoft.com/office/drawing/2014/main" id="{FE94E612-E3B7-4D4F-9F67-64771427B20D}"/>
              </a:ext>
            </a:extLst>
          </p:cNvPr>
          <p:cNvPicPr>
            <a:picLocks noChangeAspect="1"/>
          </p:cNvPicPr>
          <p:nvPr/>
        </p:nvPicPr>
        <p:blipFill>
          <a:blip r:embed="rId2"/>
          <a:stretch>
            <a:fillRect/>
          </a:stretch>
        </p:blipFill>
        <p:spPr>
          <a:xfrm>
            <a:off x="5847346" y="1322753"/>
            <a:ext cx="2201935" cy="2497994"/>
          </a:xfrm>
          <a:prstGeom prst="rect">
            <a:avLst/>
          </a:prstGeom>
          <a:noFill/>
        </p:spPr>
      </p:pic>
      <p:sp>
        <p:nvSpPr>
          <p:cNvPr id="73" name="Slide Number Placeholder 4">
            <a:extLst>
              <a:ext uri="{FF2B5EF4-FFF2-40B4-BE49-F238E27FC236}">
                <a16:creationId xmlns:a16="http://schemas.microsoft.com/office/drawing/2014/main" id="{55F14890-F87E-4CE3-BF39-BADD5C499641}"/>
              </a:ext>
            </a:extLst>
          </p:cNvPr>
          <p:cNvSpPr>
            <a:spLocks noGrp="1"/>
          </p:cNvSpPr>
          <p:nvPr>
            <p:ph type="sldNum" sz="quarter" idx="12"/>
          </p:nvPr>
        </p:nvSpPr>
        <p:spPr>
          <a:xfrm>
            <a:off x="6329172" y="4767263"/>
            <a:ext cx="2581656" cy="274637"/>
          </a:xfrm>
        </p:spPr>
        <p:txBody>
          <a:bodyPr/>
          <a:lstStyle/>
          <a:p>
            <a:pPr>
              <a:spcAft>
                <a:spcPts val="600"/>
              </a:spcAft>
              <a:defRPr/>
            </a:pPr>
            <a:fld id="{222798E8-CBA0-45E4-B7C2-2425491CC8FD}" type="slidenum">
              <a:rPr lang="en-GB" altLang="en-US"/>
              <a:pPr>
                <a:spcAft>
                  <a:spcPts val="600"/>
                </a:spcAft>
                <a:defRPr/>
              </a:pPr>
              <a:t>20</a:t>
            </a:fld>
            <a:endParaRPr lang="en-GB" altLang="en-US"/>
          </a:p>
        </p:txBody>
      </p:sp>
    </p:spTree>
    <p:extLst>
      <p:ext uri="{BB962C8B-B14F-4D97-AF65-F5344CB8AC3E}">
        <p14:creationId xmlns:p14="http://schemas.microsoft.com/office/powerpoint/2010/main" val="3796884098"/>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317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algn="ctr" eaLnBrk="1" hangingPunct="1">
              <a:defRPr/>
            </a:pPr>
            <a:r>
              <a:rPr lang="en-GB" altLang="en-US" sz="3600" dirty="0">
                <a:latin typeface="Calibri" panose="020F0502020204030204" pitchFamily="34" charset="0"/>
                <a:cs typeface="Calibri" panose="020F0502020204030204" pitchFamily="34" charset="0"/>
              </a:rPr>
              <a:t>A Modern Day Myth</a:t>
            </a:r>
          </a:p>
        </p:txBody>
      </p:sp>
      <p:sp>
        <p:nvSpPr>
          <p:cNvPr id="27651" name="Rectangle 3"/>
          <p:cNvSpPr>
            <a:spLocks noGrp="1" noChangeArrowheads="1"/>
          </p:cNvSpPr>
          <p:nvPr>
            <p:ph type="body" sz="half" idx="2"/>
          </p:nvPr>
        </p:nvSpPr>
        <p:spPr/>
        <p:txBody>
          <a:bodyPr/>
          <a:lstStyle/>
          <a:p>
            <a:pPr eaLnBrk="1" hangingPunct="1">
              <a:buFontTx/>
              <a:buNone/>
            </a:pPr>
            <a:r>
              <a:rPr lang="en-GB" altLang="en-US" sz="1800" dirty="0"/>
              <a:t>“Today we live in the shadow of one of modernity’s most powerful myths, the belief that science and technology will cure all of humanities ills”</a:t>
            </a:r>
          </a:p>
          <a:p>
            <a:pPr algn="ctr" eaLnBrk="1" hangingPunct="1">
              <a:buFontTx/>
              <a:buNone/>
            </a:pPr>
            <a:r>
              <a:rPr lang="en-GB" altLang="en-US" sz="1500" dirty="0"/>
              <a:t>Mc </a:t>
            </a:r>
            <a:r>
              <a:rPr lang="en-GB" altLang="en-US" sz="1500" dirty="0" err="1"/>
              <a:t>Grath</a:t>
            </a:r>
            <a:r>
              <a:rPr lang="en-GB" altLang="en-US" sz="1500" dirty="0"/>
              <a:t> (2000)</a:t>
            </a:r>
          </a:p>
          <a:p>
            <a:pPr algn="ctr" eaLnBrk="1" hangingPunct="1">
              <a:buFontTx/>
              <a:buNone/>
            </a:pPr>
            <a:endParaRPr lang="en-GB" altLang="en-US" sz="1500" dirty="0">
              <a:solidFill>
                <a:srgbClr val="0066CC"/>
              </a:solidFill>
            </a:endParaRPr>
          </a:p>
          <a:p>
            <a:pPr eaLnBrk="1" hangingPunct="1"/>
            <a:endParaRPr lang="en-GB" altLang="en-US" sz="2100" dirty="0">
              <a:solidFill>
                <a:srgbClr val="0066CC"/>
              </a:solidFill>
            </a:endParaRPr>
          </a:p>
        </p:txBody>
      </p:sp>
      <p:pic>
        <p:nvPicPr>
          <p:cNvPr id="3" name="Online Image Placeholder 2">
            <a:extLst>
              <a:ext uri="{FF2B5EF4-FFF2-40B4-BE49-F238E27FC236}">
                <a16:creationId xmlns:a16="http://schemas.microsoft.com/office/drawing/2014/main" id="{DF3871AB-490E-400D-A8BB-DDC240EFD739}"/>
              </a:ext>
            </a:extLst>
          </p:cNvPr>
          <p:cNvPicPr>
            <a:picLocks noGrp="1" noChangeAspect="1"/>
          </p:cNvPicPr>
          <p:nvPr>
            <p:ph type="clipArt" sz="half" idx="1"/>
          </p:nvPr>
        </p:nvPicPr>
        <p:blipFill>
          <a:blip r:embed="rId2"/>
          <a:stretch>
            <a:fillRect/>
          </a:stretch>
        </p:blipFill>
        <p:spPr>
          <a:xfrm>
            <a:off x="1373028" y="1462982"/>
            <a:ext cx="2206943" cy="2499577"/>
          </a:xfrm>
          <a:prstGeom prst="rect">
            <a:avLst/>
          </a:prstGeom>
        </p:spPr>
      </p:pic>
    </p:spTree>
    <p:extLst>
      <p:ext uri="{BB962C8B-B14F-4D97-AF65-F5344CB8AC3E}">
        <p14:creationId xmlns:p14="http://schemas.microsoft.com/office/powerpoint/2010/main" val="1306219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algn="ctr" eaLnBrk="1" hangingPunct="1">
              <a:defRPr/>
            </a:pPr>
            <a:r>
              <a:rPr lang="en-GB" altLang="en-US" sz="3600" dirty="0">
                <a:solidFill>
                  <a:schemeClr val="accent1"/>
                </a:solidFill>
                <a:latin typeface="Calibri" panose="020F0502020204030204" pitchFamily="34" charset="0"/>
                <a:cs typeface="Calibri" panose="020F0502020204030204" pitchFamily="34" charset="0"/>
              </a:rPr>
              <a:t>Sharing the Darkness </a:t>
            </a:r>
            <a:r>
              <a:rPr lang="en-GB" altLang="en-US" sz="2800" dirty="0">
                <a:solidFill>
                  <a:schemeClr val="accent1"/>
                </a:solidFill>
                <a:latin typeface="Calibri" panose="020F0502020204030204" pitchFamily="34" charset="0"/>
                <a:cs typeface="Calibri" panose="020F0502020204030204" pitchFamily="34" charset="0"/>
              </a:rPr>
              <a:t>(Cassidy 1988)</a:t>
            </a:r>
            <a:endParaRPr lang="en-US" altLang="en-US" sz="2800" dirty="0">
              <a:solidFill>
                <a:schemeClr val="accent1"/>
              </a:solidFill>
              <a:latin typeface="Calibri" panose="020F0502020204030204" pitchFamily="34" charset="0"/>
              <a:cs typeface="Calibri" panose="020F0502020204030204" pitchFamily="34" charset="0"/>
            </a:endParaRPr>
          </a:p>
        </p:txBody>
      </p:sp>
      <p:pic>
        <p:nvPicPr>
          <p:cNvPr id="3" name="Content Placeholder 2">
            <a:extLst>
              <a:ext uri="{FF2B5EF4-FFF2-40B4-BE49-F238E27FC236}">
                <a16:creationId xmlns:a16="http://schemas.microsoft.com/office/drawing/2014/main" id="{5D5EC6CC-F785-4DEA-940D-0024060A604A}"/>
              </a:ext>
            </a:extLst>
          </p:cNvPr>
          <p:cNvPicPr>
            <a:picLocks noGrp="1" noChangeAspect="1"/>
          </p:cNvPicPr>
          <p:nvPr>
            <p:ph idx="1"/>
          </p:nvPr>
        </p:nvPicPr>
        <p:blipFill>
          <a:blip r:embed="rId2"/>
          <a:stretch>
            <a:fillRect/>
          </a:stretch>
        </p:blipFill>
        <p:spPr>
          <a:xfrm>
            <a:off x="3471576" y="1647399"/>
            <a:ext cx="2200847" cy="2499577"/>
          </a:xfrm>
          <a:prstGeom prst="rect">
            <a:avLst/>
          </a:prstGeom>
        </p:spPr>
      </p:pic>
    </p:spTree>
    <p:extLst>
      <p:ext uri="{BB962C8B-B14F-4D97-AF65-F5344CB8AC3E}">
        <p14:creationId xmlns:p14="http://schemas.microsoft.com/office/powerpoint/2010/main" val="917097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5CDAFB0-B23F-6546-98EE-4897ADA331B6}"/>
              </a:ext>
            </a:extLst>
          </p:cNvPr>
          <p:cNvSpPr>
            <a:spLocks noGrp="1"/>
          </p:cNvSpPr>
          <p:nvPr>
            <p:ph type="title"/>
          </p:nvPr>
        </p:nvSpPr>
        <p:spPr/>
        <p:txBody>
          <a:bodyPr/>
          <a:lstStyle/>
          <a:p>
            <a:pPr algn="ctr"/>
            <a:r>
              <a:rPr lang="en-US" sz="3600" dirty="0">
                <a:latin typeface="+mj-lt"/>
              </a:rPr>
              <a:t>Compassionate practice</a:t>
            </a:r>
          </a:p>
        </p:txBody>
      </p:sp>
      <p:sp>
        <p:nvSpPr>
          <p:cNvPr id="8" name="Content Placeholder 7">
            <a:extLst>
              <a:ext uri="{FF2B5EF4-FFF2-40B4-BE49-F238E27FC236}">
                <a16:creationId xmlns:a16="http://schemas.microsoft.com/office/drawing/2014/main" id="{AEAA85D1-15DF-7242-B5E1-6BAAC7AC8133}"/>
              </a:ext>
            </a:extLst>
          </p:cNvPr>
          <p:cNvSpPr>
            <a:spLocks noGrp="1"/>
          </p:cNvSpPr>
          <p:nvPr>
            <p:ph idx="1"/>
          </p:nvPr>
        </p:nvSpPr>
        <p:spPr>
          <a:xfrm>
            <a:off x="1339355" y="1297385"/>
            <a:ext cx="6473230" cy="3650850"/>
          </a:xfrm>
        </p:spPr>
        <p:txBody>
          <a:bodyPr>
            <a:normAutofit fontScale="77500" lnSpcReduction="20000"/>
          </a:bodyPr>
          <a:lstStyle/>
          <a:p>
            <a:endParaRPr lang="en-US" b="1" dirty="0"/>
          </a:p>
          <a:p>
            <a:pPr marL="342900" indent="-342900">
              <a:buFont typeface="+mj-lt"/>
              <a:buAutoNum type="arabicPeriod"/>
            </a:pPr>
            <a:r>
              <a:rPr lang="en-US" sz="1800" b="1" dirty="0"/>
              <a:t>Presence </a:t>
            </a:r>
            <a:r>
              <a:rPr lang="en-US" sz="1800" dirty="0"/>
              <a:t>(listening with fascination)</a:t>
            </a:r>
            <a:endParaRPr lang="en-US" sz="1800" b="1" dirty="0"/>
          </a:p>
          <a:p>
            <a:pPr marL="342900" indent="-342900">
              <a:buFont typeface="+mj-lt"/>
              <a:buAutoNum type="arabicPeriod"/>
            </a:pPr>
            <a:endParaRPr lang="en-US" sz="1800" b="1" dirty="0"/>
          </a:p>
          <a:p>
            <a:pPr marL="342900" indent="-342900">
              <a:buFont typeface="+mj-lt"/>
              <a:buAutoNum type="arabicPeriod"/>
            </a:pPr>
            <a:r>
              <a:rPr lang="en-US" sz="1800" b="1" dirty="0"/>
              <a:t>Understanding Distress </a:t>
            </a:r>
            <a:r>
              <a:rPr lang="en-US" sz="1800" dirty="0"/>
              <a:t>(yours and others)</a:t>
            </a:r>
            <a:endParaRPr lang="en-US" sz="1800" b="1" dirty="0"/>
          </a:p>
          <a:p>
            <a:pPr marL="342900" indent="-342900">
              <a:buFont typeface="+mj-lt"/>
              <a:buAutoNum type="arabicPeriod"/>
            </a:pPr>
            <a:endParaRPr lang="en-US" sz="1800" b="1" dirty="0"/>
          </a:p>
          <a:p>
            <a:pPr marL="342900" indent="-342900">
              <a:buFont typeface="+mj-lt"/>
              <a:buAutoNum type="arabicPeriod"/>
            </a:pPr>
            <a:r>
              <a:rPr lang="en-US" sz="1800" b="1" dirty="0"/>
              <a:t>Feelings Response </a:t>
            </a:r>
            <a:r>
              <a:rPr lang="en-US" sz="1800" dirty="0"/>
              <a:t>(empathizing without being overwhelmed)</a:t>
            </a:r>
            <a:endParaRPr lang="en-US" sz="1800" b="1" dirty="0"/>
          </a:p>
          <a:p>
            <a:pPr marL="342900" indent="-342900">
              <a:buFont typeface="+mj-lt"/>
              <a:buAutoNum type="arabicPeriod"/>
            </a:pPr>
            <a:endParaRPr lang="en-US" sz="1800" b="1" dirty="0"/>
          </a:p>
          <a:p>
            <a:pPr marL="342900" indent="-342900">
              <a:buFont typeface="+mj-lt"/>
              <a:buAutoNum type="arabicPeriod"/>
            </a:pPr>
            <a:r>
              <a:rPr lang="en-US" sz="1800" b="1" dirty="0"/>
              <a:t>Impulse to Help  </a:t>
            </a:r>
            <a:r>
              <a:rPr lang="en-US" sz="1800" dirty="0"/>
              <a:t>(think back to our reasons)</a:t>
            </a:r>
            <a:endParaRPr lang="en-US" sz="1800" b="1" dirty="0"/>
          </a:p>
          <a:p>
            <a:pPr marL="342900" indent="-342900">
              <a:buFont typeface="+mj-lt"/>
              <a:buAutoNum type="arabicPeriod"/>
            </a:pPr>
            <a:endParaRPr lang="en-US" dirty="0"/>
          </a:p>
          <a:p>
            <a:r>
              <a:rPr lang="en-US" sz="2300" dirty="0"/>
              <a:t>*when nurses display these </a:t>
            </a:r>
            <a:r>
              <a:rPr lang="en-US" sz="2300" dirty="0" err="1"/>
              <a:t>behaviours</a:t>
            </a:r>
            <a:r>
              <a:rPr lang="en-US" sz="2300" dirty="0"/>
              <a:t> patients are more satisfied</a:t>
            </a:r>
            <a:endParaRPr lang="en-GB" sz="2300" dirty="0">
              <a:latin typeface="Calibri"/>
            </a:endParaRPr>
          </a:p>
          <a:p>
            <a:endParaRPr lang="en-GB" sz="1050" dirty="0">
              <a:latin typeface="Calibri"/>
            </a:endParaRPr>
          </a:p>
          <a:p>
            <a:endParaRPr lang="en-GB" sz="1050" dirty="0">
              <a:latin typeface="Calibri"/>
            </a:endParaRPr>
          </a:p>
          <a:p>
            <a:endParaRPr lang="en-GB" sz="1050" dirty="0">
              <a:latin typeface="Calibri"/>
            </a:endParaRPr>
          </a:p>
          <a:p>
            <a:r>
              <a:rPr lang="en-GB" sz="1700" dirty="0">
                <a:latin typeface="Calibri"/>
              </a:rPr>
              <a:t>West, M. &amp; Chowla, R. (2017). Compassionate leadership for compassionate health care. In P. Gilbert (Ed.).</a:t>
            </a:r>
            <a:r>
              <a:rPr lang="en-GB" sz="1700" i="1" dirty="0">
                <a:latin typeface="Calibri"/>
              </a:rPr>
              <a:t>Compassion: concepts, research and applications. London: Routledge</a:t>
            </a:r>
            <a:r>
              <a:rPr lang="en-GB" sz="1700" dirty="0">
                <a:latin typeface="Calibri"/>
              </a:rPr>
              <a:t>, 237-57.</a:t>
            </a:r>
            <a:endParaRPr lang="en-US" sz="1700" dirty="0"/>
          </a:p>
        </p:txBody>
      </p:sp>
      <p:pic>
        <p:nvPicPr>
          <p:cNvPr id="2" name="Picture 1">
            <a:extLst>
              <a:ext uri="{FF2B5EF4-FFF2-40B4-BE49-F238E27FC236}">
                <a16:creationId xmlns:a16="http://schemas.microsoft.com/office/drawing/2014/main" id="{0F6C29D9-771C-4AD3-A16C-FCEC2D941DAE}"/>
              </a:ext>
            </a:extLst>
          </p:cNvPr>
          <p:cNvPicPr>
            <a:picLocks noChangeAspect="1"/>
          </p:cNvPicPr>
          <p:nvPr/>
        </p:nvPicPr>
        <p:blipFill>
          <a:blip r:embed="rId2"/>
          <a:stretch>
            <a:fillRect/>
          </a:stretch>
        </p:blipFill>
        <p:spPr>
          <a:xfrm>
            <a:off x="7278801" y="463077"/>
            <a:ext cx="1225402" cy="1066892"/>
          </a:xfrm>
          <a:prstGeom prst="rect">
            <a:avLst/>
          </a:prstGeom>
        </p:spPr>
      </p:pic>
    </p:spTree>
    <p:extLst>
      <p:ext uri="{BB962C8B-B14F-4D97-AF65-F5344CB8AC3E}">
        <p14:creationId xmlns:p14="http://schemas.microsoft.com/office/powerpoint/2010/main" val="673738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ctr" eaLnBrk="1" hangingPunct="1"/>
            <a:r>
              <a:rPr lang="en-GB" altLang="en-US" sz="3600" dirty="0">
                <a:solidFill>
                  <a:schemeClr val="accent1"/>
                </a:solidFill>
                <a:latin typeface="+mn-lt"/>
                <a:cs typeface="Arial" panose="020B0604020202020204" pitchFamily="34" charset="0"/>
              </a:rPr>
              <a:t>Prescribing in practice</a:t>
            </a:r>
          </a:p>
        </p:txBody>
      </p:sp>
      <p:sp>
        <p:nvSpPr>
          <p:cNvPr id="26627" name="Rectangle 3"/>
          <p:cNvSpPr>
            <a:spLocks noGrp="1" noChangeArrowheads="1"/>
          </p:cNvSpPr>
          <p:nvPr>
            <p:ph type="body" sz="half" idx="2"/>
          </p:nvPr>
        </p:nvSpPr>
        <p:spPr>
          <a:xfrm>
            <a:off x="4632723" y="1200151"/>
            <a:ext cx="3025378" cy="3394472"/>
          </a:xfrm>
        </p:spPr>
        <p:txBody>
          <a:bodyPr/>
          <a:lstStyle/>
          <a:p>
            <a:pPr marL="457200" indent="-457200" eaLnBrk="1" hangingPunct="1">
              <a:buFont typeface="Arial" panose="020B0604020202020204" pitchFamily="34" charset="0"/>
              <a:buChar char="•"/>
            </a:pPr>
            <a:r>
              <a:rPr lang="en-GB" altLang="en-US" sz="2000" dirty="0">
                <a:cs typeface="Arial" panose="020B0604020202020204" pitchFamily="34" charset="0"/>
              </a:rPr>
              <a:t>Pay attention</a:t>
            </a:r>
          </a:p>
          <a:p>
            <a:pPr marL="457200" indent="-457200" eaLnBrk="1" hangingPunct="1">
              <a:buFont typeface="Arial" panose="020B0604020202020204" pitchFamily="34" charset="0"/>
              <a:buChar char="•"/>
            </a:pPr>
            <a:endParaRPr lang="en-GB" altLang="en-US" sz="2000" dirty="0">
              <a:cs typeface="Arial" panose="020B0604020202020204" pitchFamily="34" charset="0"/>
            </a:endParaRPr>
          </a:p>
          <a:p>
            <a:pPr marL="457200" indent="-457200" eaLnBrk="1" hangingPunct="1">
              <a:buFont typeface="Arial" panose="020B0604020202020204" pitchFamily="34" charset="0"/>
              <a:buChar char="•"/>
            </a:pPr>
            <a:r>
              <a:rPr lang="en-GB" altLang="en-US" sz="2000" dirty="0">
                <a:cs typeface="Arial" panose="020B0604020202020204" pitchFamily="34" charset="0"/>
              </a:rPr>
              <a:t>See beyond the symptom</a:t>
            </a:r>
          </a:p>
          <a:p>
            <a:pPr marL="457200" indent="-457200" eaLnBrk="1" hangingPunct="1">
              <a:buFont typeface="Arial" panose="020B0604020202020204" pitchFamily="34" charset="0"/>
              <a:buChar char="•"/>
            </a:pPr>
            <a:endParaRPr lang="en-GB" altLang="en-US" sz="2000" dirty="0">
              <a:cs typeface="Arial" panose="020B0604020202020204" pitchFamily="34" charset="0"/>
            </a:endParaRPr>
          </a:p>
          <a:p>
            <a:pPr marL="457200" indent="-457200" eaLnBrk="1" hangingPunct="1">
              <a:buFont typeface="Arial" panose="020B0604020202020204" pitchFamily="34" charset="0"/>
              <a:buChar char="•"/>
            </a:pPr>
            <a:r>
              <a:rPr lang="en-GB" altLang="en-US" sz="2000" dirty="0">
                <a:cs typeface="Arial" panose="020B0604020202020204" pitchFamily="34" charset="0"/>
              </a:rPr>
              <a:t>Skilled companion</a:t>
            </a:r>
          </a:p>
          <a:p>
            <a:pPr marL="457200" indent="-457200" eaLnBrk="1" hangingPunct="1">
              <a:buFont typeface="Arial" panose="020B0604020202020204" pitchFamily="34" charset="0"/>
              <a:buChar char="•"/>
            </a:pPr>
            <a:endParaRPr lang="en-GB" altLang="en-US" sz="2000" dirty="0">
              <a:cs typeface="Arial" panose="020B0604020202020204" pitchFamily="34" charset="0"/>
            </a:endParaRPr>
          </a:p>
          <a:p>
            <a:pPr marL="457200" indent="-457200" eaLnBrk="1" hangingPunct="1">
              <a:buFont typeface="Arial" panose="020B0604020202020204" pitchFamily="34" charset="0"/>
              <a:buChar char="•"/>
            </a:pPr>
            <a:r>
              <a:rPr lang="en-GB" altLang="en-US" sz="2000" dirty="0">
                <a:cs typeface="Arial" panose="020B0604020202020204" pitchFamily="34" charset="0"/>
              </a:rPr>
              <a:t>Willingness to learn</a:t>
            </a:r>
          </a:p>
          <a:p>
            <a:pPr algn="ctr"/>
            <a:endParaRPr lang="en-GB" altLang="en-US" sz="1600" dirty="0">
              <a:cs typeface="Arial" panose="020B0604020202020204" pitchFamily="34" charset="0"/>
            </a:endParaRPr>
          </a:p>
          <a:p>
            <a:pPr algn="ctr"/>
            <a:r>
              <a:rPr lang="en-GB" altLang="en-US" sz="1400" dirty="0">
                <a:cs typeface="Arial" panose="020B0604020202020204" pitchFamily="34" charset="0"/>
              </a:rPr>
              <a:t>(Managing Advanced Cancer Pain Together MACPT 2015)</a:t>
            </a:r>
          </a:p>
          <a:p>
            <a:pPr eaLnBrk="1" hangingPunct="1">
              <a:buFontTx/>
              <a:buNone/>
            </a:pPr>
            <a:endParaRPr lang="en-GB" altLang="en-US" sz="1500" dirty="0">
              <a:latin typeface="Arial" panose="020B0604020202020204" pitchFamily="34" charset="0"/>
              <a:cs typeface="Arial" panose="020B0604020202020204" pitchFamily="34" charset="0"/>
            </a:endParaRPr>
          </a:p>
          <a:p>
            <a:pPr eaLnBrk="1" hangingPunct="1"/>
            <a:endParaRPr lang="en-GB" altLang="en-US" sz="1500" dirty="0"/>
          </a:p>
        </p:txBody>
      </p:sp>
      <p:pic>
        <p:nvPicPr>
          <p:cNvPr id="3" name="Online Image Placeholder 2">
            <a:extLst>
              <a:ext uri="{FF2B5EF4-FFF2-40B4-BE49-F238E27FC236}">
                <a16:creationId xmlns:a16="http://schemas.microsoft.com/office/drawing/2014/main" id="{3E370480-DB6F-40C2-95EC-BB0F878EDA43}"/>
              </a:ext>
            </a:extLst>
          </p:cNvPr>
          <p:cNvPicPr>
            <a:picLocks noGrp="1" noChangeAspect="1"/>
          </p:cNvPicPr>
          <p:nvPr>
            <p:ph type="clipArt" sz="half" idx="1"/>
          </p:nvPr>
        </p:nvPicPr>
        <p:blipFill>
          <a:blip r:embed="rId3"/>
          <a:stretch>
            <a:fillRect/>
          </a:stretch>
        </p:blipFill>
        <p:spPr>
          <a:xfrm>
            <a:off x="1227095" y="1656463"/>
            <a:ext cx="2443742" cy="2127635"/>
          </a:xfrm>
          <a:prstGeom prst="rect">
            <a:avLst/>
          </a:prstGeom>
        </p:spPr>
      </p:pic>
    </p:spTree>
    <p:extLst>
      <p:ext uri="{BB962C8B-B14F-4D97-AF65-F5344CB8AC3E}">
        <p14:creationId xmlns:p14="http://schemas.microsoft.com/office/powerpoint/2010/main" val="2009865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pPr algn="ctr" eaLnBrk="1" hangingPunct="1">
              <a:defRPr/>
            </a:pPr>
            <a:r>
              <a:rPr lang="en-GB" altLang="en-US" sz="3600" dirty="0">
                <a:latin typeface="Calibri" panose="020F0502020204030204" pitchFamily="34" charset="0"/>
                <a:cs typeface="Calibri" panose="020F0502020204030204" pitchFamily="34" charset="0"/>
              </a:rPr>
              <a:t>‘Skilled companionship’</a:t>
            </a:r>
          </a:p>
        </p:txBody>
      </p:sp>
      <p:sp>
        <p:nvSpPr>
          <p:cNvPr id="146435" name="Rectangle 3"/>
          <p:cNvSpPr>
            <a:spLocks noGrp="1" noChangeArrowheads="1"/>
          </p:cNvSpPr>
          <p:nvPr>
            <p:ph type="body" sz="half" idx="2"/>
          </p:nvPr>
        </p:nvSpPr>
        <p:spPr/>
        <p:txBody>
          <a:bodyPr/>
          <a:lstStyle/>
          <a:p>
            <a:pPr eaLnBrk="1" hangingPunct="1">
              <a:buFontTx/>
              <a:buNone/>
            </a:pPr>
            <a:r>
              <a:rPr lang="en-US" altLang="en-US" sz="1800" dirty="0"/>
              <a:t>“When we become true companions to ourselves, then we can also be companions to our patients and clients” </a:t>
            </a:r>
          </a:p>
          <a:p>
            <a:pPr algn="ctr" eaLnBrk="1" hangingPunct="1">
              <a:buFontTx/>
              <a:buNone/>
            </a:pPr>
            <a:endParaRPr lang="en-US" altLang="en-US" sz="1800" dirty="0"/>
          </a:p>
          <a:p>
            <a:pPr algn="ctr" eaLnBrk="1" hangingPunct="1">
              <a:buFontTx/>
              <a:buNone/>
            </a:pPr>
            <a:r>
              <a:rPr lang="en-US" altLang="en-US" sz="1500" dirty="0"/>
              <a:t>(</a:t>
            </a:r>
            <a:r>
              <a:rPr lang="en-US" altLang="en-US" sz="1500" dirty="0" err="1"/>
              <a:t>Tschudin</a:t>
            </a:r>
            <a:r>
              <a:rPr lang="en-US" altLang="en-US" sz="1500" dirty="0"/>
              <a:t> 1997)</a:t>
            </a:r>
            <a:endParaRPr lang="en-GB" altLang="en-US" sz="1500" dirty="0"/>
          </a:p>
        </p:txBody>
      </p:sp>
      <p:pic>
        <p:nvPicPr>
          <p:cNvPr id="3" name="Online Image Placeholder 2">
            <a:extLst>
              <a:ext uri="{FF2B5EF4-FFF2-40B4-BE49-F238E27FC236}">
                <a16:creationId xmlns:a16="http://schemas.microsoft.com/office/drawing/2014/main" id="{3CFD0158-08D1-45F4-A199-4015314D4B20}"/>
              </a:ext>
            </a:extLst>
          </p:cNvPr>
          <p:cNvPicPr>
            <a:picLocks noGrp="1" noChangeAspect="1"/>
          </p:cNvPicPr>
          <p:nvPr>
            <p:ph type="clipArt" sz="half" idx="1"/>
          </p:nvPr>
        </p:nvPicPr>
        <p:blipFill>
          <a:blip r:embed="rId2"/>
          <a:stretch>
            <a:fillRect/>
          </a:stretch>
        </p:blipFill>
        <p:spPr>
          <a:xfrm>
            <a:off x="1254146" y="1741135"/>
            <a:ext cx="2444708" cy="2127688"/>
          </a:xfrm>
          <a:prstGeom prst="rect">
            <a:avLst/>
          </a:prstGeom>
        </p:spPr>
      </p:pic>
    </p:spTree>
    <p:extLst>
      <p:ext uri="{BB962C8B-B14F-4D97-AF65-F5344CB8AC3E}">
        <p14:creationId xmlns:p14="http://schemas.microsoft.com/office/powerpoint/2010/main" val="37763961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altLang="en-US" sz="3600" dirty="0">
                <a:solidFill>
                  <a:schemeClr val="accent1"/>
                </a:solidFill>
                <a:latin typeface="+mn-lt"/>
              </a:rPr>
              <a:t>End of life care</a:t>
            </a:r>
          </a:p>
        </p:txBody>
      </p:sp>
      <p:sp>
        <p:nvSpPr>
          <p:cNvPr id="2" name="Text Placeholder 1"/>
          <p:cNvSpPr>
            <a:spLocks noGrp="1"/>
          </p:cNvSpPr>
          <p:nvPr>
            <p:ph type="body" sz="half" idx="1"/>
          </p:nvPr>
        </p:nvSpPr>
        <p:spPr/>
        <p:txBody>
          <a:bodyPr/>
          <a:lstStyle/>
          <a:p>
            <a:r>
              <a:rPr lang="en-GB" sz="1800" dirty="0">
                <a:cs typeface="Arial" panose="020B0604020202020204" pitchFamily="34" charset="0"/>
              </a:rPr>
              <a:t>Move beyond a medical focus of care – personal meaning of symptoms</a:t>
            </a:r>
          </a:p>
          <a:p>
            <a:endParaRPr lang="en-GB" sz="1800" dirty="0">
              <a:cs typeface="Arial" panose="020B0604020202020204" pitchFamily="34" charset="0"/>
            </a:endParaRPr>
          </a:p>
          <a:p>
            <a:r>
              <a:rPr lang="en-GB" sz="1800" dirty="0">
                <a:cs typeface="Arial" panose="020B0604020202020204" pitchFamily="34" charset="0"/>
              </a:rPr>
              <a:t>Person led care – important conversations and plans</a:t>
            </a:r>
          </a:p>
          <a:p>
            <a:endParaRPr lang="en-GB" sz="1800" dirty="0">
              <a:cs typeface="Arial" panose="020B0604020202020204" pitchFamily="34" charset="0"/>
            </a:endParaRPr>
          </a:p>
          <a:p>
            <a:r>
              <a:rPr lang="en-GB" sz="1800" dirty="0">
                <a:cs typeface="Arial" panose="020B0604020202020204" pitchFamily="34" charset="0"/>
              </a:rPr>
              <a:t>Working with family, team and community partners </a:t>
            </a:r>
          </a:p>
          <a:p>
            <a:endParaRPr lang="en-GB" sz="1800" dirty="0">
              <a:cs typeface="Arial" panose="020B0604020202020204" pitchFamily="34" charset="0"/>
            </a:endParaRPr>
          </a:p>
          <a:p>
            <a:r>
              <a:rPr lang="en-GB" sz="1800" dirty="0">
                <a:cs typeface="Arial" panose="020B0604020202020204" pitchFamily="34" charset="0"/>
              </a:rPr>
              <a:t>Bereavement support</a:t>
            </a:r>
          </a:p>
        </p:txBody>
      </p:sp>
      <p:pic>
        <p:nvPicPr>
          <p:cNvPr id="4" name="Online Image Placeholder 3">
            <a:extLst>
              <a:ext uri="{FF2B5EF4-FFF2-40B4-BE49-F238E27FC236}">
                <a16:creationId xmlns:a16="http://schemas.microsoft.com/office/drawing/2014/main" id="{0DAA32BB-8827-49DC-86F8-4D4B7A11FD93}"/>
              </a:ext>
            </a:extLst>
          </p:cNvPr>
          <p:cNvPicPr>
            <a:picLocks noGrp="1" noChangeAspect="1"/>
          </p:cNvPicPr>
          <p:nvPr>
            <p:ph type="clipArt" sz="half" idx="2"/>
          </p:nvPr>
        </p:nvPicPr>
        <p:blipFill>
          <a:blip r:embed="rId3"/>
          <a:stretch>
            <a:fillRect/>
          </a:stretch>
        </p:blipFill>
        <p:spPr>
          <a:xfrm>
            <a:off x="5614194" y="1410721"/>
            <a:ext cx="2444708" cy="2127688"/>
          </a:xfrm>
          <a:prstGeom prst="rect">
            <a:avLst/>
          </a:prstGeom>
        </p:spPr>
      </p:pic>
    </p:spTree>
    <p:extLst>
      <p:ext uri="{BB962C8B-B14F-4D97-AF65-F5344CB8AC3E}">
        <p14:creationId xmlns:p14="http://schemas.microsoft.com/office/powerpoint/2010/main" val="10765014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sz="4000" dirty="0"/>
              <a:t>Thank you</a:t>
            </a:r>
          </a:p>
        </p:txBody>
      </p:sp>
      <p:sp>
        <p:nvSpPr>
          <p:cNvPr id="4" name="Text Placeholder 3"/>
          <p:cNvSpPr>
            <a:spLocks noGrp="1"/>
          </p:cNvSpPr>
          <p:nvPr>
            <p:ph type="subTitle" idx="1"/>
          </p:nvPr>
        </p:nvSpPr>
        <p:spPr/>
        <p:txBody>
          <a:bodyPr/>
          <a:lstStyle/>
          <a:p>
            <a:pPr algn="ctr"/>
            <a:endParaRPr lang="en-GB" dirty="0">
              <a:latin typeface="Arial" panose="020B0604020202020204" pitchFamily="34" charset="0"/>
              <a:cs typeface="Arial" panose="020B0604020202020204" pitchFamily="34" charset="0"/>
            </a:endParaRPr>
          </a:p>
          <a:p>
            <a:pPr algn="ctr"/>
            <a:r>
              <a:rPr lang="en-GB" sz="2400" dirty="0">
                <a:latin typeface="Arial" panose="020B0604020202020204" pitchFamily="34" charset="0"/>
                <a:cs typeface="Arial" panose="020B0604020202020204" pitchFamily="34" charset="0"/>
              </a:rPr>
              <a:t>Barry.quinn@qub.ac.uk</a:t>
            </a:r>
          </a:p>
        </p:txBody>
      </p:sp>
      <p:sp>
        <p:nvSpPr>
          <p:cNvPr id="5" name="Slide Number Placeholder 4"/>
          <p:cNvSpPr>
            <a:spLocks noGrp="1"/>
          </p:cNvSpPr>
          <p:nvPr>
            <p:ph type="sldNum" sz="quarter" idx="4"/>
          </p:nvPr>
        </p:nvSpPr>
        <p:spPr/>
        <p:txBody>
          <a:bodyPr/>
          <a:lstStyle/>
          <a:p>
            <a:pPr>
              <a:defRPr/>
            </a:pPr>
            <a:fld id="{79471698-3F88-49BF-9F5A-ED6356CE20C3}" type="slidenum">
              <a:rPr lang="en-GB" altLang="en-US" smtClean="0"/>
              <a:pPr>
                <a:defRPr/>
              </a:pPr>
              <a:t>27</a:t>
            </a:fld>
            <a:endParaRPr lang="en-GB" altLang="en-US"/>
          </a:p>
        </p:txBody>
      </p:sp>
    </p:spTree>
    <p:extLst>
      <p:ext uri="{BB962C8B-B14F-4D97-AF65-F5344CB8AC3E}">
        <p14:creationId xmlns:p14="http://schemas.microsoft.com/office/powerpoint/2010/main" val="1600613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05979"/>
            <a:ext cx="8229600" cy="857250"/>
          </a:xfrm>
        </p:spPr>
        <p:txBody>
          <a:bodyPr>
            <a:normAutofit/>
          </a:bodyPr>
          <a:lstStyle/>
          <a:p>
            <a:pPr algn="ctr" eaLnBrk="1" hangingPunct="1"/>
            <a:r>
              <a:rPr lang="en-GB" altLang="en-US" sz="3600" dirty="0">
                <a:latin typeface="+mj-lt"/>
              </a:rPr>
              <a:t>Background</a:t>
            </a:r>
          </a:p>
        </p:txBody>
      </p:sp>
      <p:pic>
        <p:nvPicPr>
          <p:cNvPr id="5" name="Online Image Placeholder 4" descr="A close up of a sign&#10;&#10;Description automatically generated">
            <a:extLst>
              <a:ext uri="{FF2B5EF4-FFF2-40B4-BE49-F238E27FC236}">
                <a16:creationId xmlns:a16="http://schemas.microsoft.com/office/drawing/2014/main" id="{E872B6BF-A3D1-42D7-832D-861FDF4AC85B}"/>
              </a:ext>
            </a:extLst>
          </p:cNvPr>
          <p:cNvPicPr>
            <a:picLocks noGrp="1" noChangeAspect="1"/>
          </p:cNvPicPr>
          <p:nvPr>
            <p:ph sz="half" idx="1"/>
          </p:nvPr>
        </p:nvPicPr>
        <p:blipFill>
          <a:blip r:embed="rId2"/>
          <a:stretch>
            <a:fillRect/>
          </a:stretch>
        </p:blipFill>
        <p:spPr>
          <a:xfrm>
            <a:off x="1185110" y="1696361"/>
            <a:ext cx="2988441" cy="2609504"/>
          </a:xfrm>
          <a:prstGeom prst="rect">
            <a:avLst/>
          </a:prstGeom>
          <a:noFill/>
        </p:spPr>
      </p:pic>
      <p:sp>
        <p:nvSpPr>
          <p:cNvPr id="47107" name="Rectangle 3"/>
          <p:cNvSpPr>
            <a:spLocks noGrp="1" noChangeArrowheads="1"/>
          </p:cNvSpPr>
          <p:nvPr>
            <p:ph sz="half" idx="2"/>
          </p:nvPr>
        </p:nvSpPr>
        <p:spPr>
          <a:xfrm>
            <a:off x="4648200" y="1200151"/>
            <a:ext cx="4038600" cy="3394472"/>
          </a:xfrm>
        </p:spPr>
        <p:txBody>
          <a:bodyPr>
            <a:normAutofit/>
          </a:bodyPr>
          <a:lstStyle/>
          <a:p>
            <a:pPr eaLnBrk="1" hangingPunct="1">
              <a:buFontTx/>
              <a:buNone/>
            </a:pPr>
            <a:endParaRPr lang="en-GB" altLang="en-US" dirty="0"/>
          </a:p>
          <a:p>
            <a:pPr eaLnBrk="1" hangingPunct="1">
              <a:buFontTx/>
              <a:buNone/>
            </a:pPr>
            <a:r>
              <a:rPr lang="en-GB" altLang="en-US" sz="2000" dirty="0"/>
              <a:t>“The dying know that we are not God, all they ask is that we do not desert them” </a:t>
            </a:r>
          </a:p>
          <a:p>
            <a:pPr eaLnBrk="1" hangingPunct="1">
              <a:buFontTx/>
              <a:buNone/>
            </a:pPr>
            <a:endParaRPr lang="en-GB" altLang="en-US" sz="2000" dirty="0"/>
          </a:p>
          <a:p>
            <a:pPr eaLnBrk="1" hangingPunct="1">
              <a:buFontTx/>
              <a:buNone/>
            </a:pPr>
            <a:r>
              <a:rPr lang="en-GB" altLang="en-US" sz="2000" dirty="0"/>
              <a:t>(Cassidy 1988)</a:t>
            </a:r>
          </a:p>
          <a:p>
            <a:pPr eaLnBrk="1" hangingPunct="1">
              <a:buFontTx/>
              <a:buNone/>
            </a:pPr>
            <a:endParaRPr lang="en-GB" altLang="en-US" dirty="0"/>
          </a:p>
        </p:txBody>
      </p:sp>
      <p:sp>
        <p:nvSpPr>
          <p:cNvPr id="72" name="Slide Number Placeholder 4">
            <a:extLst>
              <a:ext uri="{FF2B5EF4-FFF2-40B4-BE49-F238E27FC236}">
                <a16:creationId xmlns:a16="http://schemas.microsoft.com/office/drawing/2014/main" id="{9A8A5650-F5B0-4E96-84F3-9E327383A821}"/>
              </a:ext>
            </a:extLst>
          </p:cNvPr>
          <p:cNvSpPr>
            <a:spLocks noGrp="1"/>
          </p:cNvSpPr>
          <p:nvPr>
            <p:ph type="sldNum" sz="quarter" idx="12"/>
          </p:nvPr>
        </p:nvSpPr>
        <p:spPr>
          <a:xfrm>
            <a:off x="6329172" y="4767263"/>
            <a:ext cx="2581656" cy="274637"/>
          </a:xfrm>
        </p:spPr>
        <p:txBody>
          <a:bodyPr/>
          <a:lstStyle/>
          <a:p>
            <a:pPr>
              <a:spcAft>
                <a:spcPts val="600"/>
              </a:spcAft>
              <a:defRPr/>
            </a:pPr>
            <a:fld id="{222798E8-CBA0-45E4-B7C2-2425491CC8FD}" type="slidenum">
              <a:rPr lang="en-GB" altLang="en-US"/>
              <a:pPr>
                <a:spcAft>
                  <a:spcPts val="600"/>
                </a:spcAft>
                <a:defRPr/>
              </a:pPr>
              <a:t>3</a:t>
            </a:fld>
            <a:endParaRPr lang="en-GB" altLang="en-US"/>
          </a:p>
        </p:txBody>
      </p:sp>
    </p:spTree>
    <p:extLst>
      <p:ext uri="{BB962C8B-B14F-4D97-AF65-F5344CB8AC3E}">
        <p14:creationId xmlns:p14="http://schemas.microsoft.com/office/powerpoint/2010/main" val="3735857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600" dirty="0">
                <a:latin typeface="+mn-lt"/>
              </a:rPr>
              <a:t>Prescribing</a:t>
            </a:r>
          </a:p>
        </p:txBody>
      </p:sp>
      <p:sp>
        <p:nvSpPr>
          <p:cNvPr id="3" name="Content Placeholder 2"/>
          <p:cNvSpPr>
            <a:spLocks noGrp="1"/>
          </p:cNvSpPr>
          <p:nvPr>
            <p:ph idx="1"/>
          </p:nvPr>
        </p:nvSpPr>
        <p:spPr/>
        <p:txBody>
          <a:bodyPr/>
          <a:lstStyle/>
          <a:p>
            <a:r>
              <a:rPr lang="en-GB" sz="1800" dirty="0"/>
              <a:t>When prescribed and used effectively medicines have the potential to significantly improve the quality of lives and improve patient outcomes. However, the challenges associated with prescribing the right medicines and supporting patients to use them effectively should not be underestimated. </a:t>
            </a:r>
          </a:p>
          <a:p>
            <a:pPr algn="ctr"/>
            <a:r>
              <a:rPr lang="en-GB" sz="1800" dirty="0"/>
              <a:t>(Royal Pharmaceutical Society 2016)</a:t>
            </a:r>
          </a:p>
          <a:p>
            <a:pPr algn="ctr"/>
            <a:endParaRPr lang="en-US" sz="1800" dirty="0">
              <a:cs typeface="Calibri" panose="020F0502020204030204" pitchFamily="34" charset="0"/>
            </a:endParaRPr>
          </a:p>
          <a:p>
            <a:r>
              <a:rPr lang="en-US" sz="1800" dirty="0">
                <a:cs typeface="Calibri" panose="020F0502020204030204" pitchFamily="34" charset="0"/>
              </a:rPr>
              <a:t>When acquired and maintained, the prescribing competencies in this framework will help healthcare professionals to be safe and effective prescribers who support patients in getting the best outcomes from their medicines.</a:t>
            </a:r>
          </a:p>
          <a:p>
            <a:pPr algn="ctr"/>
            <a:r>
              <a:rPr lang="en-GB" sz="1800" dirty="0"/>
              <a:t>(Royal Pharmaceutical Society 2021)</a:t>
            </a:r>
          </a:p>
          <a:p>
            <a:pPr algn="ctr"/>
            <a:endParaRPr lang="en-GB" sz="2000" dirty="0"/>
          </a:p>
        </p:txBody>
      </p:sp>
      <p:sp>
        <p:nvSpPr>
          <p:cNvPr id="4" name="Footer Placeholder 3"/>
          <p:cNvSpPr>
            <a:spLocks noGrp="1"/>
          </p:cNvSpPr>
          <p:nvPr>
            <p:ph type="ftr" sz="quarter" idx="11"/>
          </p:nvPr>
        </p:nvSpPr>
        <p:spPr/>
        <p:txBody>
          <a:bodyPr/>
          <a:lstStyle/>
          <a:p>
            <a:pPr>
              <a:defRPr/>
            </a:pPr>
            <a:r>
              <a:rPr lang="en-GB"/>
              <a:t>Section Title</a:t>
            </a:r>
            <a:endParaRPr lang="en-GB" dirty="0"/>
          </a:p>
        </p:txBody>
      </p:sp>
      <p:pic>
        <p:nvPicPr>
          <p:cNvPr id="5" name="Picture 4">
            <a:extLst>
              <a:ext uri="{FF2B5EF4-FFF2-40B4-BE49-F238E27FC236}">
                <a16:creationId xmlns:a16="http://schemas.microsoft.com/office/drawing/2014/main" id="{F8931E10-ECB3-44F9-B915-A1E06ED313CE}"/>
              </a:ext>
            </a:extLst>
          </p:cNvPr>
          <p:cNvPicPr>
            <a:picLocks noChangeAspect="1"/>
          </p:cNvPicPr>
          <p:nvPr/>
        </p:nvPicPr>
        <p:blipFill>
          <a:blip r:embed="rId2"/>
          <a:stretch>
            <a:fillRect/>
          </a:stretch>
        </p:blipFill>
        <p:spPr>
          <a:xfrm>
            <a:off x="7807411" y="3986463"/>
            <a:ext cx="951058" cy="951058"/>
          </a:xfrm>
          <a:prstGeom prst="rect">
            <a:avLst/>
          </a:prstGeom>
        </p:spPr>
      </p:pic>
    </p:spTree>
    <p:extLst>
      <p:ext uri="{BB962C8B-B14F-4D97-AF65-F5344CB8AC3E}">
        <p14:creationId xmlns:p14="http://schemas.microsoft.com/office/powerpoint/2010/main" val="293308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600" dirty="0">
                <a:latin typeface="+mj-lt"/>
              </a:rPr>
              <a:t>National developments</a:t>
            </a:r>
          </a:p>
        </p:txBody>
      </p:sp>
      <p:sp>
        <p:nvSpPr>
          <p:cNvPr id="3" name="Content Placeholder 2"/>
          <p:cNvSpPr>
            <a:spLocks noGrp="1"/>
          </p:cNvSpPr>
          <p:nvPr>
            <p:ph idx="1"/>
          </p:nvPr>
        </p:nvSpPr>
        <p:spPr>
          <a:xfrm>
            <a:off x="1453753" y="1237889"/>
            <a:ext cx="6236494" cy="2914890"/>
          </a:xfrm>
        </p:spPr>
        <p:txBody>
          <a:bodyPr>
            <a:normAutofit fontScale="25000" lnSpcReduction="20000"/>
          </a:bodyPr>
          <a:lstStyle/>
          <a:p>
            <a:pPr marL="269081" indent="-269081">
              <a:buFont typeface="Arial" pitchFamily="34" charset="0"/>
              <a:buChar char="•"/>
            </a:pPr>
            <a:r>
              <a:rPr lang="en-GB" sz="6200" dirty="0"/>
              <a:t>Older population </a:t>
            </a:r>
          </a:p>
          <a:p>
            <a:pPr marL="269081" indent="-269081">
              <a:buFont typeface="Arial" pitchFamily="34" charset="0"/>
              <a:buChar char="•"/>
            </a:pPr>
            <a:r>
              <a:rPr lang="en-GB" sz="6200" dirty="0"/>
              <a:t>Co-morbidities</a:t>
            </a:r>
          </a:p>
          <a:p>
            <a:pPr marL="269081" indent="-269081">
              <a:buFont typeface="Arial" pitchFamily="34" charset="0"/>
              <a:buChar char="•"/>
            </a:pPr>
            <a:r>
              <a:rPr lang="en-GB" sz="6200" dirty="0"/>
              <a:t>Increased community focus</a:t>
            </a:r>
          </a:p>
          <a:p>
            <a:pPr marL="269081" indent="-269081">
              <a:buFont typeface="Arial" pitchFamily="34" charset="0"/>
              <a:buChar char="•"/>
            </a:pPr>
            <a:r>
              <a:rPr lang="en-GB" sz="6200" dirty="0"/>
              <a:t>Integration of health and social care</a:t>
            </a:r>
          </a:p>
          <a:p>
            <a:pPr marL="269081" indent="-269081">
              <a:buFont typeface="Arial" pitchFamily="34" charset="0"/>
              <a:buChar char="•"/>
            </a:pPr>
            <a:r>
              <a:rPr lang="en-GB" sz="6200" dirty="0"/>
              <a:t>Workforce - challenges and opportunities</a:t>
            </a:r>
          </a:p>
          <a:p>
            <a:pPr marL="269081" indent="-269081">
              <a:buFont typeface="Arial" pitchFamily="34" charset="0"/>
              <a:buChar char="•"/>
            </a:pPr>
            <a:r>
              <a:rPr lang="en-GB" sz="6200" dirty="0"/>
              <a:t>New ways of working</a:t>
            </a:r>
          </a:p>
          <a:p>
            <a:pPr marL="269081" indent="-269081">
              <a:buFont typeface="Arial" pitchFamily="34" charset="0"/>
              <a:buChar char="•"/>
            </a:pPr>
            <a:r>
              <a:rPr lang="en-GB" sz="6200" dirty="0"/>
              <a:t>Scope of practice </a:t>
            </a:r>
          </a:p>
          <a:p>
            <a:pPr marL="269081" indent="-269081">
              <a:buFont typeface="Arial" pitchFamily="34" charset="0"/>
              <a:buChar char="•"/>
            </a:pPr>
            <a:r>
              <a:rPr lang="en-GB" sz="6200" dirty="0"/>
              <a:t>End of life care delivery</a:t>
            </a:r>
          </a:p>
          <a:p>
            <a:pPr marL="269081" indent="-269081">
              <a:buFont typeface="Arial" pitchFamily="34" charset="0"/>
              <a:buChar char="•"/>
            </a:pPr>
            <a:r>
              <a:rPr lang="en-GB" sz="6200" dirty="0"/>
              <a:t>COVID-19</a:t>
            </a:r>
          </a:p>
          <a:p>
            <a:pPr marL="269081" indent="-269081">
              <a:buFont typeface="Arial" pitchFamily="34" charset="0"/>
              <a:buChar char="•"/>
            </a:pPr>
            <a:r>
              <a:rPr lang="en-GB" sz="6200" dirty="0"/>
              <a:t>RPS updated competencies</a:t>
            </a:r>
          </a:p>
          <a:p>
            <a:pPr marL="269081" indent="-269081">
              <a:buFont typeface="Arial" pitchFamily="34" charset="0"/>
              <a:buChar char="•"/>
            </a:pPr>
            <a:endParaRPr lang="en-GB" sz="8000" dirty="0"/>
          </a:p>
          <a:p>
            <a:pPr marL="269081" indent="-269081">
              <a:buFont typeface="Arial" pitchFamily="34" charset="0"/>
              <a:buChar char="•"/>
            </a:pPr>
            <a:endParaRPr lang="en-GB" dirty="0"/>
          </a:p>
          <a:p>
            <a:pPr marL="269081" indent="-269081">
              <a:buFont typeface="Arial" pitchFamily="34" charset="0"/>
              <a:buChar char="•"/>
            </a:pPr>
            <a:endParaRPr lang="en-GB" dirty="0"/>
          </a:p>
        </p:txBody>
      </p:sp>
      <p:sp>
        <p:nvSpPr>
          <p:cNvPr id="4" name="Footer Placeholder 3"/>
          <p:cNvSpPr>
            <a:spLocks noGrp="1"/>
          </p:cNvSpPr>
          <p:nvPr>
            <p:ph type="ftr" sz="quarter" idx="11"/>
          </p:nvPr>
        </p:nvSpPr>
        <p:spPr/>
        <p:txBody>
          <a:bodyPr/>
          <a:lstStyle/>
          <a:p>
            <a:pPr>
              <a:defRPr/>
            </a:pPr>
            <a:r>
              <a:rPr lang="en-GB" dirty="0"/>
              <a:t>Section Title</a:t>
            </a:r>
          </a:p>
        </p:txBody>
      </p:sp>
    </p:spTree>
    <p:extLst>
      <p:ext uri="{BB962C8B-B14F-4D97-AF65-F5344CB8AC3E}">
        <p14:creationId xmlns:p14="http://schemas.microsoft.com/office/powerpoint/2010/main" val="9194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9892-2D80-4FCB-BB6A-30BD384FA1CF}"/>
              </a:ext>
            </a:extLst>
          </p:cNvPr>
          <p:cNvSpPr>
            <a:spLocks noGrp="1"/>
          </p:cNvSpPr>
          <p:nvPr>
            <p:ph type="title"/>
          </p:nvPr>
        </p:nvSpPr>
        <p:spPr/>
        <p:txBody>
          <a:bodyPr/>
          <a:lstStyle/>
          <a:p>
            <a:r>
              <a:rPr lang="en-US" sz="3600" dirty="0">
                <a:latin typeface="Calibri" panose="020F0502020204030204" pitchFamily="34" charset="0"/>
                <a:cs typeface="Calibri" panose="020F0502020204030204" pitchFamily="34" charset="0"/>
              </a:rPr>
              <a:t>End of life and COVID</a:t>
            </a:r>
            <a:endParaRPr lang="en-GB" sz="36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A9791404-A80B-44B7-BBE4-23A66D01A6E0}"/>
              </a:ext>
            </a:extLst>
          </p:cNvPr>
          <p:cNvSpPr>
            <a:spLocks noGrp="1"/>
          </p:cNvSpPr>
          <p:nvPr>
            <p:ph idx="1"/>
          </p:nvPr>
        </p:nvSpPr>
        <p:spPr/>
        <p:txBody>
          <a:bodyPr/>
          <a:lstStyle/>
          <a:p>
            <a:pPr marL="342900" indent="-342900">
              <a:buFont typeface="Arial" panose="020B0604020202020204" pitchFamily="34" charset="0"/>
              <a:buChar char="•"/>
            </a:pPr>
            <a:r>
              <a:rPr lang="en-US" sz="2000" dirty="0"/>
              <a:t>More conversations and engagement among HCPs</a:t>
            </a:r>
          </a:p>
          <a:p>
            <a:pPr marL="342900" indent="-342900">
              <a:buFont typeface="Arial" panose="020B0604020202020204" pitchFamily="34" charset="0"/>
              <a:buChar char="•"/>
            </a:pPr>
            <a:r>
              <a:rPr lang="en-US" sz="2000" dirty="0"/>
              <a:t>Challenges in symptom management</a:t>
            </a:r>
          </a:p>
          <a:p>
            <a:pPr marL="342900" indent="-342900">
              <a:buFont typeface="Arial" panose="020B0604020202020204" pitchFamily="34" charset="0"/>
              <a:buChar char="•"/>
            </a:pPr>
            <a:r>
              <a:rPr lang="en-US" sz="2000" dirty="0"/>
              <a:t>Dying alone</a:t>
            </a:r>
          </a:p>
          <a:p>
            <a:pPr marL="342900" indent="-342900">
              <a:buFont typeface="Arial" panose="020B0604020202020204" pitchFamily="34" charset="0"/>
              <a:buChar char="•"/>
            </a:pPr>
            <a:r>
              <a:rPr lang="en-US" sz="2000" dirty="0"/>
              <a:t>HCPs are under prepared</a:t>
            </a:r>
          </a:p>
          <a:p>
            <a:pPr marL="342900" indent="-342900">
              <a:buFont typeface="Arial" panose="020B0604020202020204" pitchFamily="34" charset="0"/>
              <a:buChar char="•"/>
            </a:pPr>
            <a:r>
              <a:rPr lang="en-US" sz="2000" dirty="0"/>
              <a:t>Limited resources</a:t>
            </a:r>
          </a:p>
          <a:p>
            <a:pPr marL="342900" indent="-342900">
              <a:buFont typeface="Arial" panose="020B0604020202020204" pitchFamily="34" charset="0"/>
              <a:buChar char="•"/>
            </a:pPr>
            <a:r>
              <a:rPr lang="en-US" sz="2000" dirty="0"/>
              <a:t>Opportunity to work differently</a:t>
            </a:r>
            <a:endParaRPr lang="en-GB" sz="2000" dirty="0"/>
          </a:p>
        </p:txBody>
      </p:sp>
      <p:sp>
        <p:nvSpPr>
          <p:cNvPr id="4" name="Slide Number Placeholder 3">
            <a:extLst>
              <a:ext uri="{FF2B5EF4-FFF2-40B4-BE49-F238E27FC236}">
                <a16:creationId xmlns:a16="http://schemas.microsoft.com/office/drawing/2014/main" id="{1A2CA866-AFAA-45DF-9D1C-815B503A938D}"/>
              </a:ext>
            </a:extLst>
          </p:cNvPr>
          <p:cNvSpPr>
            <a:spLocks noGrp="1"/>
          </p:cNvSpPr>
          <p:nvPr>
            <p:ph type="sldNum" sz="quarter" idx="12"/>
          </p:nvPr>
        </p:nvSpPr>
        <p:spPr/>
        <p:txBody>
          <a:bodyPr/>
          <a:lstStyle/>
          <a:p>
            <a:pPr>
              <a:defRPr/>
            </a:pPr>
            <a:fld id="{F80447A6-A743-4108-905C-2575D34786D9}" type="slidenum">
              <a:rPr lang="en-GB" altLang="en-US" smtClean="0"/>
              <a:pPr>
                <a:defRPr/>
              </a:pPr>
              <a:t>6</a:t>
            </a:fld>
            <a:endParaRPr lang="en-GB" altLang="en-US"/>
          </a:p>
        </p:txBody>
      </p:sp>
    </p:spTree>
    <p:extLst>
      <p:ext uri="{BB962C8B-B14F-4D97-AF65-F5344CB8AC3E}">
        <p14:creationId xmlns:p14="http://schemas.microsoft.com/office/powerpoint/2010/main" val="1782269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1688" y="0"/>
            <a:ext cx="7772400" cy="1468982"/>
          </a:xfrm>
        </p:spPr>
        <p:txBody>
          <a:bodyPr>
            <a:normAutofit/>
          </a:bodyPr>
          <a:lstStyle/>
          <a:p>
            <a:pPr algn="ctr"/>
            <a:r>
              <a:rPr lang="en-GB" sz="3600" dirty="0">
                <a:latin typeface="+mn-lt"/>
              </a:rPr>
              <a:t>Nursing is changing</a:t>
            </a:r>
          </a:p>
        </p:txBody>
      </p:sp>
      <p:sp>
        <p:nvSpPr>
          <p:cNvPr id="3" name="Subtitle 2"/>
          <p:cNvSpPr>
            <a:spLocks noGrp="1"/>
          </p:cNvSpPr>
          <p:nvPr>
            <p:ph type="subTitle" idx="1"/>
          </p:nvPr>
        </p:nvSpPr>
        <p:spPr>
          <a:xfrm>
            <a:off x="603607" y="1673811"/>
            <a:ext cx="7772400" cy="2590019"/>
          </a:xfrm>
        </p:spPr>
        <p:txBody>
          <a:bodyPr/>
          <a:lstStyle/>
          <a:p>
            <a:r>
              <a:rPr lang="en-GB" dirty="0">
                <a:solidFill>
                  <a:srgbClr val="111111"/>
                </a:solidFill>
                <a:latin typeface="+mn-lt"/>
              </a:rPr>
              <a:t>With more care being given in the community and patients presenting with a range of complex conditions. Nurses will need to be prepared with a different set of skills and competencies, including; high quality, cross-sector care, people management skills and public health promotion. (NMC 2016)</a:t>
            </a:r>
            <a:endParaRPr lang="en-GB" dirty="0">
              <a:latin typeface="+mn-lt"/>
            </a:endParaRPr>
          </a:p>
          <a:p>
            <a:endParaRPr lang="en-GB" dirty="0"/>
          </a:p>
        </p:txBody>
      </p:sp>
      <p:sp>
        <p:nvSpPr>
          <p:cNvPr id="4" name="Slide Number Placeholder 3"/>
          <p:cNvSpPr>
            <a:spLocks noGrp="1"/>
          </p:cNvSpPr>
          <p:nvPr>
            <p:ph type="sldNum" sz="quarter" idx="4"/>
          </p:nvPr>
        </p:nvSpPr>
        <p:spPr/>
        <p:txBody>
          <a:bodyPr/>
          <a:lstStyle/>
          <a:p>
            <a:fld id="{0054C0CC-28D5-2D45-8A57-DFBB9A64E88B}" type="slidenum">
              <a:rPr lang="en-US" smtClean="0"/>
              <a:pPr/>
              <a:t>7</a:t>
            </a:fld>
            <a:endParaRPr lang="en-US" dirty="0"/>
          </a:p>
        </p:txBody>
      </p:sp>
    </p:spTree>
    <p:extLst>
      <p:ext uri="{BB962C8B-B14F-4D97-AF65-F5344CB8AC3E}">
        <p14:creationId xmlns:p14="http://schemas.microsoft.com/office/powerpoint/2010/main" val="1141840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4155" y="701868"/>
            <a:ext cx="7772400" cy="995239"/>
          </a:xfrm>
        </p:spPr>
        <p:txBody>
          <a:bodyPr>
            <a:noAutofit/>
          </a:bodyPr>
          <a:lstStyle/>
          <a:p>
            <a:pPr algn="ctr"/>
            <a:r>
              <a:rPr lang="en-GB" sz="3200" dirty="0">
                <a:latin typeface="+mn-lt"/>
              </a:rPr>
              <a:t>NMC Standards for Education and Training</a:t>
            </a:r>
          </a:p>
        </p:txBody>
      </p:sp>
      <p:sp>
        <p:nvSpPr>
          <p:cNvPr id="3" name="Subtitle 2"/>
          <p:cNvSpPr>
            <a:spLocks noGrp="1"/>
          </p:cNvSpPr>
          <p:nvPr>
            <p:ph type="subTitle" idx="1"/>
          </p:nvPr>
        </p:nvSpPr>
        <p:spPr>
          <a:xfrm>
            <a:off x="624155" y="1776552"/>
            <a:ext cx="7772400" cy="2590019"/>
          </a:xfrm>
        </p:spPr>
        <p:txBody>
          <a:bodyPr>
            <a:normAutofit/>
          </a:bodyPr>
          <a:lstStyle/>
          <a:p>
            <a:r>
              <a:rPr lang="en-GB" dirty="0">
                <a:latin typeface="+mn-lt"/>
              </a:rPr>
              <a:t>Newly qualified nurses will have a higher level of proficiency in skills such as assessment , diagnostics, care planning and management, pharmacology and leadership. These are important skills for prescribers. (NMC 2019)</a:t>
            </a:r>
          </a:p>
          <a:p>
            <a:endParaRPr lang="en-GB" dirty="0">
              <a:latin typeface="+mn-lt"/>
            </a:endParaRPr>
          </a:p>
        </p:txBody>
      </p:sp>
      <p:sp>
        <p:nvSpPr>
          <p:cNvPr id="4" name="Slide Number Placeholder 3"/>
          <p:cNvSpPr>
            <a:spLocks noGrp="1"/>
          </p:cNvSpPr>
          <p:nvPr>
            <p:ph type="sldNum" sz="quarter" idx="4"/>
          </p:nvPr>
        </p:nvSpPr>
        <p:spPr/>
        <p:txBody>
          <a:bodyPr/>
          <a:lstStyle/>
          <a:p>
            <a:fld id="{0054C0CC-28D5-2D45-8A57-DFBB9A64E88B}" type="slidenum">
              <a:rPr lang="en-US" smtClean="0"/>
              <a:pPr/>
              <a:t>8</a:t>
            </a:fld>
            <a:endParaRPr lang="en-US" dirty="0"/>
          </a:p>
        </p:txBody>
      </p:sp>
    </p:spTree>
    <p:extLst>
      <p:ext uri="{BB962C8B-B14F-4D97-AF65-F5344CB8AC3E}">
        <p14:creationId xmlns:p14="http://schemas.microsoft.com/office/powerpoint/2010/main" val="2081535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5CAB-711A-4F83-8CA8-E7DF4465F268}"/>
              </a:ext>
            </a:extLst>
          </p:cNvPr>
          <p:cNvSpPr>
            <a:spLocks noGrp="1"/>
          </p:cNvSpPr>
          <p:nvPr>
            <p:ph type="ctrTitle"/>
          </p:nvPr>
        </p:nvSpPr>
        <p:spPr>
          <a:xfrm>
            <a:off x="685800" y="409634"/>
            <a:ext cx="7772400" cy="995239"/>
          </a:xfrm>
        </p:spPr>
        <p:txBody>
          <a:bodyPr>
            <a:normAutofit fontScale="90000"/>
          </a:bodyPr>
          <a:lstStyle/>
          <a:p>
            <a:r>
              <a:rPr lang="en-GB" sz="3600" dirty="0">
                <a:latin typeface="Calibri" panose="020F0502020204030204" pitchFamily="34" charset="0"/>
                <a:cs typeface="Calibri" panose="020F0502020204030204" pitchFamily="34" charset="0"/>
              </a:rPr>
              <a:t>Royal Pharmaceutical Society Framework</a:t>
            </a:r>
          </a:p>
        </p:txBody>
      </p:sp>
      <p:sp>
        <p:nvSpPr>
          <p:cNvPr id="3" name="Subtitle 2">
            <a:extLst>
              <a:ext uri="{FF2B5EF4-FFF2-40B4-BE49-F238E27FC236}">
                <a16:creationId xmlns:a16="http://schemas.microsoft.com/office/drawing/2014/main" id="{862156EA-C6BE-4D67-8084-583842A631EF}"/>
              </a:ext>
            </a:extLst>
          </p:cNvPr>
          <p:cNvSpPr>
            <a:spLocks noGrp="1"/>
          </p:cNvSpPr>
          <p:nvPr>
            <p:ph type="subTitle" idx="1"/>
          </p:nvPr>
        </p:nvSpPr>
        <p:spPr>
          <a:xfrm>
            <a:off x="685800" y="1689564"/>
            <a:ext cx="7772400" cy="2590019"/>
          </a:xfrm>
        </p:spPr>
        <p:txBody>
          <a:bodyPr/>
          <a:lstStyle/>
          <a:p>
            <a:r>
              <a:rPr lang="en-US" dirty="0">
                <a:latin typeface="Calibri" panose="020F0502020204030204" pitchFamily="34" charset="0"/>
                <a:cs typeface="Calibri" panose="020F0502020204030204" pitchFamily="34" charset="0"/>
              </a:rPr>
              <a:t>This competency framework has been developed and updated to support prescribers in expanding their knowledge, skills, motives and personal traits, to continually improve their performance, and work safely and effectively. (RPS 2021)</a:t>
            </a:r>
            <a:endParaRPr lang="en-GB"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E3F1359B-D236-4802-8392-90C1B1FC6DDA}"/>
              </a:ext>
            </a:extLst>
          </p:cNvPr>
          <p:cNvSpPr>
            <a:spLocks noGrp="1"/>
          </p:cNvSpPr>
          <p:nvPr>
            <p:ph type="sldNum" sz="quarter" idx="4"/>
          </p:nvPr>
        </p:nvSpPr>
        <p:spPr/>
        <p:txBody>
          <a:bodyPr/>
          <a:lstStyle/>
          <a:p>
            <a:fld id="{0054C0CC-28D5-2D45-8A57-DFBB9A64E88B}" type="slidenum">
              <a:rPr lang="en-US" smtClean="0"/>
              <a:pPr/>
              <a:t>9</a:t>
            </a:fld>
            <a:endParaRPr lang="en-US" dirty="0"/>
          </a:p>
        </p:txBody>
      </p:sp>
    </p:spTree>
    <p:extLst>
      <p:ext uri="{BB962C8B-B14F-4D97-AF65-F5344CB8AC3E}">
        <p14:creationId xmlns:p14="http://schemas.microsoft.com/office/powerpoint/2010/main" val="3141039218"/>
      </p:ext>
    </p:extLst>
  </p:cSld>
  <p:clrMapOvr>
    <a:masterClrMapping/>
  </p:clrMapOvr>
</p:sld>
</file>

<file path=ppt/theme/theme1.xml><?xml version="1.0" encoding="utf-8"?>
<a:theme xmlns:a="http://schemas.openxmlformats.org/drawingml/2006/main" name="Default Theme">
  <a:themeElements>
    <a:clrScheme name="Personalizados 2">
      <a:dk1>
        <a:srgbClr val="000000"/>
      </a:dk1>
      <a:lt1>
        <a:srgbClr val="FFFFFF"/>
      </a:lt1>
      <a:dk2>
        <a:srgbClr val="666666"/>
      </a:dk2>
      <a:lt2>
        <a:srgbClr val="CCCCCC"/>
      </a:lt2>
      <a:accent1>
        <a:srgbClr val="3A4F92"/>
      </a:accent1>
      <a:accent2>
        <a:srgbClr val="2899B6"/>
      </a:accent2>
      <a:accent3>
        <a:srgbClr val="8BAB42"/>
      </a:accent3>
      <a:accent4>
        <a:srgbClr val="17BCD3"/>
      </a:accent4>
      <a:accent5>
        <a:srgbClr val="C800E6"/>
      </a:accent5>
      <a:accent6>
        <a:srgbClr val="ED006F"/>
      </a:accent6>
      <a:hlink>
        <a:srgbClr val="F6A30B"/>
      </a:hlink>
      <a:folHlink>
        <a:srgbClr val="5800A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lstStyle>
        <a:defPPr>
          <a:defRPr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1199</Words>
  <Application>Microsoft Office PowerPoint</Application>
  <PresentationFormat>On-screen Show (16:9)</PresentationFormat>
  <Paragraphs>201</Paragraphs>
  <Slides>27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Palatino Linotype</vt:lpstr>
      <vt:lpstr>Times New Roman</vt:lpstr>
      <vt:lpstr>Default Theme</vt:lpstr>
      <vt:lpstr>    Non-Medical Prescribing: National Update </vt:lpstr>
      <vt:lpstr>Aims</vt:lpstr>
      <vt:lpstr>Background</vt:lpstr>
      <vt:lpstr>Prescribing</vt:lpstr>
      <vt:lpstr>National developments</vt:lpstr>
      <vt:lpstr>End of life and COVID</vt:lpstr>
      <vt:lpstr>Nursing is changing</vt:lpstr>
      <vt:lpstr>NMC Standards for Education and Training</vt:lpstr>
      <vt:lpstr>Royal Pharmaceutical Society Framework</vt:lpstr>
      <vt:lpstr>National developments</vt:lpstr>
      <vt:lpstr>RPS Competency Framework (2021)</vt:lpstr>
      <vt:lpstr>RPS Competency Framework (2021)</vt:lpstr>
      <vt:lpstr>Prescribing competency framework 2021</vt:lpstr>
      <vt:lpstr>Consultation </vt:lpstr>
      <vt:lpstr>Governance</vt:lpstr>
      <vt:lpstr>NMP entry requirements</vt:lpstr>
      <vt:lpstr>NMP and revalidation</vt:lpstr>
      <vt:lpstr> NMP and end of life</vt:lpstr>
      <vt:lpstr>Symptom management</vt:lpstr>
      <vt:lpstr>I am frightened</vt:lpstr>
      <vt:lpstr>A Modern Day Myth</vt:lpstr>
      <vt:lpstr>Sharing the Darkness (Cassidy 1988)</vt:lpstr>
      <vt:lpstr>Compassionate practice</vt:lpstr>
      <vt:lpstr>Prescribing in practice</vt:lpstr>
      <vt:lpstr>‘Skilled companionship’</vt:lpstr>
      <vt:lpstr>End of life care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 Medical Prescribing: National Update</dc:title>
  <dc:creator>Barry Quinn</dc:creator>
  <cp:lastModifiedBy>Barry Quinn</cp:lastModifiedBy>
  <cp:revision>27</cp:revision>
  <dcterms:created xsi:type="dcterms:W3CDTF">2020-09-22T12:54:35Z</dcterms:created>
  <dcterms:modified xsi:type="dcterms:W3CDTF">2022-01-27T15:38:43Z</dcterms:modified>
</cp:coreProperties>
</file>